
<file path=[Content_Types].xml><?xml version="1.0" encoding="utf-8"?>
<Types xmlns="http://schemas.openxmlformats.org/package/2006/content-types">
  <Default ContentType="image/x-emf" Extension="emf"/>
  <Default ContentType="image/jpeg" Extension="jpeg"/>
  <Default ContentType="image/png" Extension="png"/>
  <Default ContentType="application/vnd.openxmlformats-package.relationships+xml" Extension="rels"/>
  <Default ContentType="application/xml" Extension="xml"/>
  <Override ContentType="application/vnd.openxmlformats-officedocument.extended-properties+xml" PartName="/docProps/app.xml"/>
  <Override ContentType="application/vnd.openxmlformats-package.core-properties+xml" PartName="/docProps/core.xml"/>
  <Override ContentType="application/vnd.openxmlformats-officedocument.presentationml.notesMaster+xml" PartName="/ppt/notesMasters/notesMaster1.xml"/>
  <Override ContentType="application/vnd.openxmlformats-officedocument.presentationml.notesSlide+xml" PartName="/ppt/notesSlides/notesSlide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2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2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4.xml"/>
  <Override ContentType="application/vnd.openxmlformats-officedocument.presentationml.slide+xml" PartName="/ppt/slides/slide5.xml"/>
  <Override ContentType="application/vnd.openxmlformats-officedocument.presentationml.slide+xml" PartName="/ppt/slides/slide6.xml"/>
  <Override ContentType="application/vnd.openxmlformats-officedocument.presentationml.slide+xml" PartName="/ppt/slides/slide7.xml"/>
  <Override ContentType="application/vnd.openxmlformats-officedocument.presentationml.slide+xml" PartName="/ppt/slides/slide8.xml"/>
  <Override ContentType="application/vnd.openxmlformats-officedocument.presentationml.slide+xml" PartName="/ppt/slides/slide9.xml"/>
  <Override ContentType="application/vnd.openxmlformats-officedocument.presentationml.slide+xml" PartName="/ppt/slides/slide10.xml"/>
  <Override ContentType="application/vnd.openxmlformats-officedocument.presentationml.slide+xml" PartName="/ppt/slides/slide11.xml"/>
  <Override ContentType="application/vnd.openxmlformats-officedocument.presentationml.slide+xml" PartName="/ppt/slides/slide12.xml"/>
  <Override ContentType="application/vnd.openxmlformats-officedocument.presentationml.slide+xml" PartName="/ppt/slides/slide13.xml"/>
  <Override ContentType="application/vnd.openxmlformats-officedocument.presentationml.slide+xml" PartName="/ppt/slides/slide14.xml"/>
  <Override ContentType="application/vnd.openxmlformats-officedocument.presentationml.slide+xml" PartName="/ppt/slides/slide15.xml"/>
  <Override ContentType="application/vnd.openxmlformats-officedocument.presentationml.slide+xml" PartName="/ppt/slides/slide16.xml"/>
  <Override ContentType="application/vnd.openxmlformats-officedocument.presentationml.slide+xml" PartName="/ppt/slides/slide17.xml"/>
  <Override ContentType="application/vnd.openxmlformats-officedocument.presentationml.slide+xml" PartName="/ppt/slides/slide18.xml"/>
  <Override ContentType="application/vnd.openxmlformats-officedocument.presentationml.slide+xml" PartName="/ppt/slides/slide19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22.xml"/>
  <Override ContentType="application/vnd.openxmlformats-officedocument.presentationml.slide+xml" PartName="/ppt/slides/slide23.xml"/>
  <Override ContentType="application/vnd.openxmlformats-officedocument.presentationml.slide+xml" PartName="/ppt/slides/slide24.xml"/>
  <Override ContentType="application/vnd.openxmlformats-officedocument.presentationml.slide+xml" PartName="/ppt/slides/slide25.xml"/>
  <Override ContentType="application/vnd.openxmlformats-officedocument.presentationml.slide+xml" PartName="/ppt/slides/slide26.xml"/>
  <Override ContentType="application/vnd.openxmlformats-officedocument.presentationml.slide+xml" PartName="/ppt/slides/slide27.xml"/>
  <Override ContentType="application/vnd.openxmlformats-officedocument.presentationml.slide+xml" PartName="/ppt/slides/slide28.xml"/>
  <Override ContentType="application/vnd.openxmlformats-officedocument.presentationml.slide+xml" PartName="/ppt/slides/slide29.xml"/>
  <Override ContentType="application/vnd.openxmlformats-officedocument.presentationml.slide+xml" PartName="/ppt/slides/slide30.xml"/>
  <Override ContentType="application/vnd.openxmlformats-officedocument.presentationml.slide+xml" PartName="/ppt/slides/slide31.xml"/>
  <Override ContentType="application/vnd.openxmlformats-officedocument.presentationml.slide+xml" PartName="/ppt/slides/slide32.xml"/>
  <Override ContentType="application/vnd.openxmlformats-officedocument.presentationml.tableStyles+xml" PartName="/ppt/tableStyles.xml"/>
  <Override ContentType="application/vnd.openxmlformats-officedocument.presentationml.tags+xml" PartName="/ppt/tags/tag1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presentationml.viewProps+xml" PartName="/ppt/viewProps.xml"/>
</Types>
</file>

<file path=_rels/.rels><?xml version="1.0" encoding="UTF-8" standalone="yes"?><Relationships xmlns="http://schemas.openxmlformats.org/package/2006/relationships"><Relationship Id="rId1" Target="ppt/presentation.xml" Type="http://schemas.openxmlformats.org/officeDocument/2006/relationships/officeDocument"/><Relationship Id="rId2" Target="docProps/core.xml" Type="http://schemas.openxmlformats.org/package/2006/relationships/metadata/core-properties"/><Relationship Id="rId3" Target="docProps/app.xml" Type="http://schemas.openxmlformats.org/officeDocument/2006/relationships/extended-properties"/><Relationship Id="rId4" Target="docProps/thumbnail.jpeg" Type="http://schemas.openxmlformats.org/package/2006/relationships/metadata/thumbnail"/></Relationships>
</file>

<file path=ppt/presentation.xml><?xml version="1.0" encoding="utf-8"?>
<p:presentation xmlns:r="http://schemas.openxmlformats.org/officeDocument/2006/relationships" xmlns:a="http://schemas.openxmlformats.org/drawingml/2006/main" xmlns:p="http://schemas.openxmlformats.org/presentationml/2006/main" saveSubsetFonts="1">
  <p:sldMasterIdLst>
    <p:sldMasterId id="2147483660" r:id="rId1"/>
    <p:sldMasterId id="2147483672" r:id="rId2"/>
  </p:sldMasterIdLst>
  <p:notesMasterIdLst>
    <p:notesMasterId r:id="rId3"/>
  </p:notesMasterIdLst>
  <p:sldIdLst>
    <p:sldId id="257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90" r:id="rId33"/>
    <p:sldId id="288" r:id="rId34"/>
    <p:sldId id="289" r:id="rId35"/>
  </p:sldIdLst>
  <p:sldSz cx="12192000" cy="6858000"/>
  <p:notesSz cx="6858000" cy="9144000"/>
  <p:custDataLst>
    <p:tags r:id="rId36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r="http://schemas.openxmlformats.org/officeDocument/2006/relationships" xmlns:a="http://schemas.openxmlformats.org/drawingml/2006/main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val="0"/>
    </p:ext>
  </p:extLst>
</p:presentationPr>
</file>

<file path=ppt/tableStyles.xml><?xml version="1.0" encoding="utf-8"?>
<a:tblStyleLst xmlns:r="http://schemas.openxmlformats.org/officeDocument/2006/relationships"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336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1" d="100"/>
          <a:sy n="1" d="100"/>
        </p:scale>
        <p:origin x="0" y="0"/>
      </p:cViewPr>
    </p:cSldViewPr>
  </p:notesViewPr>
  <p:gridSpacing cx="72008" cy="72008"/>
</p:viewPr>
</file>

<file path=ppt/_rels/presentation.xml.rels><?xml version="1.0" encoding="UTF-8" standalone="yes"?><Relationships xmlns="http://schemas.openxmlformats.org/package/2006/relationships"><Relationship Id="rId1" Target="slideMasters/slideMaster1.xml" Type="http://schemas.openxmlformats.org/officeDocument/2006/relationships/slideMaster"/><Relationship Id="rId10" Target="slides/slide7.xml" Type="http://schemas.openxmlformats.org/officeDocument/2006/relationships/slide"/><Relationship Id="rId11" Target="slides/slide8.xml" Type="http://schemas.openxmlformats.org/officeDocument/2006/relationships/slide"/><Relationship Id="rId12" Target="slides/slide9.xml" Type="http://schemas.openxmlformats.org/officeDocument/2006/relationships/slide"/><Relationship Id="rId13" Target="slides/slide10.xml" Type="http://schemas.openxmlformats.org/officeDocument/2006/relationships/slide"/><Relationship Id="rId14" Target="slides/slide11.xml" Type="http://schemas.openxmlformats.org/officeDocument/2006/relationships/slide"/><Relationship Id="rId15" Target="slides/slide12.xml" Type="http://schemas.openxmlformats.org/officeDocument/2006/relationships/slide"/><Relationship Id="rId16" Target="slides/slide13.xml" Type="http://schemas.openxmlformats.org/officeDocument/2006/relationships/slide"/><Relationship Id="rId17" Target="slides/slide14.xml" Type="http://schemas.openxmlformats.org/officeDocument/2006/relationships/slide"/><Relationship Id="rId18" Target="slides/slide15.xml" Type="http://schemas.openxmlformats.org/officeDocument/2006/relationships/slide"/><Relationship Id="rId19" Target="slides/slide16.xml" Type="http://schemas.openxmlformats.org/officeDocument/2006/relationships/slide"/><Relationship Id="rId2" Target="slideMasters/slideMaster2.xml" Type="http://schemas.openxmlformats.org/officeDocument/2006/relationships/slideMaster"/><Relationship Id="rId20" Target="slides/slide17.xml" Type="http://schemas.openxmlformats.org/officeDocument/2006/relationships/slide"/><Relationship Id="rId21" Target="slides/slide18.xml" Type="http://schemas.openxmlformats.org/officeDocument/2006/relationships/slide"/><Relationship Id="rId22" Target="slides/slide19.xml" Type="http://schemas.openxmlformats.org/officeDocument/2006/relationships/slide"/><Relationship Id="rId23" Target="slides/slide20.xml" Type="http://schemas.openxmlformats.org/officeDocument/2006/relationships/slide"/><Relationship Id="rId24" Target="slides/slide21.xml" Type="http://schemas.openxmlformats.org/officeDocument/2006/relationships/slide"/><Relationship Id="rId25" Target="slides/slide22.xml" Type="http://schemas.openxmlformats.org/officeDocument/2006/relationships/slide"/><Relationship Id="rId26" Target="slides/slide23.xml" Type="http://schemas.openxmlformats.org/officeDocument/2006/relationships/slide"/><Relationship Id="rId27" Target="slides/slide24.xml" Type="http://schemas.openxmlformats.org/officeDocument/2006/relationships/slide"/><Relationship Id="rId28" Target="slides/slide25.xml" Type="http://schemas.openxmlformats.org/officeDocument/2006/relationships/slide"/><Relationship Id="rId29" Target="slides/slide26.xml" Type="http://schemas.openxmlformats.org/officeDocument/2006/relationships/slide"/><Relationship Id="rId3" Target="notesMasters/notesMaster1.xml" Type="http://schemas.openxmlformats.org/officeDocument/2006/relationships/notesMaster"/><Relationship Id="rId30" Target="slides/slide27.xml" Type="http://schemas.openxmlformats.org/officeDocument/2006/relationships/slide"/><Relationship Id="rId31" Target="slides/slide28.xml" Type="http://schemas.openxmlformats.org/officeDocument/2006/relationships/slide"/><Relationship Id="rId32" Target="slides/slide29.xml" Type="http://schemas.openxmlformats.org/officeDocument/2006/relationships/slide"/><Relationship Id="rId33" Target="slides/slide30.xml" Type="http://schemas.openxmlformats.org/officeDocument/2006/relationships/slide"/><Relationship Id="rId34" Target="slides/slide31.xml" Type="http://schemas.openxmlformats.org/officeDocument/2006/relationships/slide"/><Relationship Id="rId35" Target="slides/slide32.xml" Type="http://schemas.openxmlformats.org/officeDocument/2006/relationships/slide"/><Relationship Id="rId36" Target="tags/tag1.xml" Type="http://schemas.openxmlformats.org/officeDocument/2006/relationships/tags"/><Relationship Id="rId37" Target="presProps.xml" Type="http://schemas.openxmlformats.org/officeDocument/2006/relationships/presProps"/><Relationship Id="rId38" Target="viewProps.xml" Type="http://schemas.openxmlformats.org/officeDocument/2006/relationships/viewProps"/><Relationship Id="rId39" Target="theme/theme1.xml" Type="http://schemas.openxmlformats.org/officeDocument/2006/relationships/theme"/><Relationship Id="rId4" Target="slides/slide1.xml" Type="http://schemas.openxmlformats.org/officeDocument/2006/relationships/slide"/><Relationship Id="rId40" Target="tableStyles.xml" Type="http://schemas.openxmlformats.org/officeDocument/2006/relationships/tableStyles"/><Relationship Id="rId5" Target="slides/slide2.xml" Type="http://schemas.openxmlformats.org/officeDocument/2006/relationships/slide"/><Relationship Id="rId6" Target="slides/slide3.xml" Type="http://schemas.openxmlformats.org/officeDocument/2006/relationships/slide"/><Relationship Id="rId7" Target="slides/slide4.xml" Type="http://schemas.openxmlformats.org/officeDocument/2006/relationships/slide"/><Relationship Id="rId8" Target="slides/slide5.xml" Type="http://schemas.openxmlformats.org/officeDocument/2006/relationships/slide"/><Relationship Id="rId9" Target="slides/slide6.xml" Type="http://schemas.openxmlformats.org/officeDocument/2006/relationships/slide"/></Relationships>
</file>

<file path=ppt/notesMasters/_rels/notesMaster1.xml.rels><?xml version="1.0" encoding="UTF-8" standalone="yes"?><Relationships xmlns="http://schemas.openxmlformats.org/package/2006/relationships"><Relationship Id="rId1" Target="../theme/theme3.xml" Type="http://schemas.openxmlformats.org/officeDocument/2006/relationships/theme"/></Relationships>
</file>

<file path=ppt/notesMasters/notesMaster1.xml><?xml version="1.0" encoding="utf-8"?>
<p:notes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7BA3A33-F90B-47F5-9729-B0BCF02F214B}" type="datetimeFigureOut">
              <a:rPr lang="zh-CN" altLang="en-US" smtClean="0"/>
              <a:t>2016/4/17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92BFB4-D839-4A1D-9545-13D1F510AFA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1027903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<Relationships xmlns="http://schemas.openxmlformats.org/package/2006/relationships"><Relationship Id="rId1" Target="../slides/slide19.xml" Type="http://schemas.openxmlformats.org/officeDocument/2006/relationships/slide"/><Relationship Id="rId2" Target="../notesMasters/notesMaster1.xml" Type="http://schemas.openxmlformats.org/officeDocument/2006/relationships/notesMaster"/></Relationships>
</file>

<file path=ppt/notesSlides/notesSlide1.xml><?xml version="1.0" encoding="utf-8"?>
<p:notes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</p:spTree>
    <p:extLst>
      <p:ext uri="{BB962C8B-B14F-4D97-AF65-F5344CB8AC3E}">
        <p14:creationId val="3020369732"/>
      </p:ext>
    </p:extLst>
  </p:cSld>
  <p:clrMapOvr>
    <a:masterClrMapping/>
  </p:clrMapOvr>
</p:notes>
</file>

<file path=ppt/slideLayouts/_rels/slideLayout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0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1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1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3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4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5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6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7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8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19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20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1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22.xml.rels><?xml version="1.0" encoding="UTF-8" standalone="yes"?><Relationships xmlns="http://schemas.openxmlformats.org/package/2006/relationships"><Relationship Id="rId1" Target="../slideMasters/slideMaster2.xml" Type="http://schemas.openxmlformats.org/officeDocument/2006/relationships/slideMaster"/></Relationships>
</file>

<file path=ppt/slideLayouts/_rels/slideLayout3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4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5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6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7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8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_rels/slideLayout9.xml.rels><?xml version="1.0" encoding="UTF-8" standalone="yes"?><Relationships xmlns="http://schemas.openxmlformats.org/package/2006/relationships"><Relationship Id="rId1" Target="../slideMasters/slideMaster1.xml" Type="http://schemas.openxmlformats.org/officeDocument/2006/relationships/slideMaster"/></Relationships>
</file>

<file path=ppt/slideLayouts/slideLayout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3AEC5D-034D-4401-BBC3-41C67C0C6616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C38D901-5D59-420F-8634-4CB48F07065D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12769513"/>
      </p:ext>
    </p:extLst>
  </p:cSld>
  <p:clrMapOvr>
    <a:masterClrMapping/>
  </p:clrMapOvr>
  <p:transition spd="slow">
    <p:push dir="u"/>
  </p:transition>
  <p:timing/>
</p:sldLayout>
</file>

<file path=ppt/slideLayouts/slideLayout1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3A6AE9-B5B8-4A7E-9F91-1C8225716C87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D94E3B-E0E6-46FA-B788-CC3F275E888B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907911294"/>
      </p:ext>
    </p:extLst>
  </p:cSld>
  <p:clrMapOvr>
    <a:masterClrMapping/>
  </p:clrMapOvr>
  <p:transition spd="slow">
    <p:push dir="u"/>
  </p:transition>
  <p:timing/>
</p:sldLayout>
</file>

<file path=ppt/slideLayouts/slideLayout1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AE5E51-AE66-4780-B3DE-92920819196B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4334F1-294D-4C0F-8ABE-112A270B9544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430570197"/>
      </p:ext>
    </p:extLst>
  </p:cSld>
  <p:clrMapOvr>
    <a:masterClrMapping/>
  </p:clrMapOvr>
  <p:transition spd="slow">
    <p:push dir="u"/>
  </p:transition>
  <p:timing/>
</p:sldLayout>
</file>

<file path=ppt/slideLayouts/slideLayout1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897907330"/>
      </p:ext>
    </p:extLst>
  </p:cSld>
  <p:clrMapOvr>
    <a:masterClrMapping/>
  </p:clrMapOvr>
  <p:transition/>
  <p:timing/>
</p:sldLayout>
</file>

<file path=ppt/slideLayouts/slideLayout1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405001964"/>
      </p:ext>
    </p:extLst>
  </p:cSld>
  <p:clrMapOvr>
    <a:masterClrMapping/>
  </p:clrMapOvr>
  <p:transition/>
  <p:timing/>
</p:sldLayout>
</file>

<file path=ppt/slideLayouts/slideLayout1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845854707"/>
      </p:ext>
    </p:extLst>
  </p:cSld>
  <p:clrMapOvr>
    <a:masterClrMapping/>
  </p:clrMapOvr>
  <p:transition/>
  <p:timing/>
</p:sldLayout>
</file>

<file path=ppt/slideLayouts/slideLayout1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825369979"/>
      </p:ext>
    </p:extLst>
  </p:cSld>
  <p:clrMapOvr>
    <a:masterClrMapping/>
  </p:clrMapOvr>
  <p:transition/>
  <p:timing/>
</p:sldLayout>
</file>

<file path=ppt/slideLayouts/slideLayout1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968731215"/>
      </p:ext>
    </p:extLst>
  </p:cSld>
  <p:clrMapOvr>
    <a:masterClrMapping/>
  </p:clrMapOvr>
  <p:transition/>
  <p:timing/>
</p:sldLayout>
</file>

<file path=ppt/slideLayouts/slideLayout1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860570248"/>
      </p:ext>
    </p:extLst>
  </p:cSld>
  <p:clrMapOvr>
    <a:masterClrMapping/>
  </p:clrMapOvr>
  <p:transition/>
  <p:timing/>
</p:sldLayout>
</file>

<file path=ppt/slideLayouts/slideLayout1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191544688"/>
      </p:ext>
    </p:extLst>
  </p:cSld>
  <p:clrMapOvr>
    <a:masterClrMapping/>
  </p:clrMapOvr>
  <p:transition/>
  <p:timing/>
</p:sldLayout>
</file>

<file path=ppt/slideLayouts/slideLayout1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3927611856"/>
      </p:ext>
    </p:extLst>
  </p:cSld>
  <p:clrMapOvr>
    <a:masterClrMapping/>
  </p:clrMapOvr>
  <p:transition/>
  <p:timing/>
</p:sldLayout>
</file>

<file path=ppt/slideLayouts/slideLayout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C7E87B-3AC3-4DDF-BCB2-C137B089984B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6D245E9-4FB9-4BE7-AB36-2296416C880C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72039208"/>
      </p:ext>
    </p:extLst>
  </p:cSld>
  <p:clrMapOvr>
    <a:masterClrMapping/>
  </p:clrMapOvr>
  <p:transition spd="slow">
    <p:push dir="u"/>
  </p:transition>
  <p:timing/>
</p:sldLayout>
</file>

<file path=ppt/slideLayouts/slideLayout20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797577916"/>
      </p:ext>
    </p:extLst>
  </p:cSld>
  <p:clrMapOvr>
    <a:masterClrMapping/>
  </p:clrMapOvr>
  <p:transition/>
  <p:timing/>
</p:sldLayout>
</file>

<file path=ppt/slideLayouts/slideLayout21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888005809"/>
      </p:ext>
    </p:extLst>
  </p:cSld>
  <p:clrMapOvr>
    <a:masterClrMapping/>
  </p:clrMapOvr>
  <p:transition/>
  <p:timing/>
</p:sldLayout>
</file>

<file path=ppt/slideLayouts/slideLayout22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vertTitleAndTx" preserve="1">
  <p:cSld name="垂直排列标题与 文本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1355710802"/>
      </p:ext>
    </p:extLst>
  </p:cSld>
  <p:clrMapOvr>
    <a:masterClrMapping/>
  </p:clrMapOvr>
  <p:transition/>
  <p:timing/>
</p:sldLayout>
</file>

<file path=ppt/slideLayouts/slideLayout3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44422E-9D5E-4418-9B26-D287C0B28188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6A21D13-736A-4767-AA86-93363CA25115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3571577902"/>
      </p:ext>
    </p:extLst>
  </p:cSld>
  <p:clrMapOvr>
    <a:masterClrMapping/>
  </p:clrMapOvr>
  <p:transition spd="slow">
    <p:push dir="u"/>
  </p:transition>
  <p:timing/>
</p:sldLayout>
</file>

<file path=ppt/slideLayouts/slideLayout4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B1AA25-00AC-4596-A113-DE714A3E930A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70D2488-A602-449B-A5EF-6BDA83E1D2FC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261830337"/>
      </p:ext>
    </p:extLst>
  </p:cSld>
  <p:clrMapOvr>
    <a:masterClrMapping/>
  </p:clrMapOvr>
  <p:transition spd="slow">
    <p:push dir="u"/>
  </p:transition>
  <p:timing/>
</p:sldLayout>
</file>

<file path=ppt/slideLayouts/slideLayout5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9C98C3-0A47-4409-94A4-80D18397729B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AFEF1C8-954C-4606-86FD-170972CB9A8E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2544304398"/>
      </p:ext>
    </p:extLst>
  </p:cSld>
  <p:clrMapOvr>
    <a:masterClrMapping/>
  </p:clrMapOvr>
  <p:transition spd="slow">
    <p:push dir="u"/>
  </p:transition>
  <p:timing/>
</p:sldLayout>
</file>

<file path=ppt/slideLayouts/slideLayout6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D1DAF2-D7D8-4121-BF5B-D48516C64DFE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092BB0E-9A54-4908-9C18-2B041E2EDF56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704880092"/>
      </p:ext>
    </p:extLst>
  </p:cSld>
  <p:clrMapOvr>
    <a:masterClrMapping/>
  </p:clrMapOvr>
  <p:transition spd="slow">
    <p:push dir="u"/>
  </p:transition>
  <p:timing/>
</p:sldLayout>
</file>

<file path=ppt/slideLayouts/slideLayout7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586B6F-7010-4EB7-BADD-78A4E900EFFD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768229-61CB-4081-A755-78B9EF08C9B1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732691009"/>
      </p:ext>
    </p:extLst>
  </p:cSld>
  <p:clrMapOvr>
    <a:masterClrMapping/>
  </p:clrMapOvr>
  <p:transition spd="slow">
    <p:push dir="u"/>
  </p:transition>
  <p:timing/>
</p:sldLayout>
</file>

<file path=ppt/slideLayouts/slideLayout8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32D67E-0914-46CF-8F14-484D1410397F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14B3A2F-FFEC-40B8-A53A-3B0A13829D0D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829047234"/>
      </p:ext>
    </p:extLst>
  </p:cSld>
  <p:clrMapOvr>
    <a:masterClrMapping/>
  </p:clrMapOvr>
  <p:transition spd="slow">
    <p:push dir="u"/>
  </p:transition>
  <p:timing/>
</p:sldLayout>
</file>

<file path=ppt/slideLayouts/slideLayout9.xml><?xml version="1.0" encoding="utf-8"?>
<p:sldLayout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5EB744-6DD0-4242-B3D1-82701C013AB1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A4F5F26-4523-4976-B9A1-B550B3A9762A}" type="slidenum">
              <a:rPr lang="zh-CN" altLang="en-US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1070122615"/>
      </p:ext>
    </p:extLst>
  </p:cSld>
  <p:clrMapOvr>
    <a:masterClrMapping/>
  </p:clrMapOvr>
  <p:transition spd="slow">
    <p:push dir="u"/>
  </p:transition>
  <p:timing/>
</p:sldLayout>
</file>

<file path=ppt/slideMasters/_rels/slideMaster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10" Target="../slideLayouts/slideLayout10.xml" Type="http://schemas.openxmlformats.org/officeDocument/2006/relationships/slideLayout"/><Relationship Id="rId11" Target="../slideLayouts/slideLayout11.xml" Type="http://schemas.openxmlformats.org/officeDocument/2006/relationships/slideLayout"/><Relationship Id="rId12" Target="../media/image1.jpeg" Type="http://schemas.openxmlformats.org/officeDocument/2006/relationships/image"/><Relationship Id="rId13" Target="../theme/theme1.xml" Type="http://schemas.openxmlformats.org/officeDocument/2006/relationships/theme"/><Relationship Id="rId2" Target="../slideLayouts/slideLayout2.xml" Type="http://schemas.openxmlformats.org/officeDocument/2006/relationships/slideLayout"/><Relationship Id="rId3" Target="../slideLayouts/slideLayout3.xml" Type="http://schemas.openxmlformats.org/officeDocument/2006/relationships/slideLayout"/><Relationship Id="rId4" Target="../slideLayouts/slideLayout4.xml" Type="http://schemas.openxmlformats.org/officeDocument/2006/relationships/slideLayout"/><Relationship Id="rId5" Target="../slideLayouts/slideLayout5.xml" Type="http://schemas.openxmlformats.org/officeDocument/2006/relationships/slideLayout"/><Relationship Id="rId6" Target="../slideLayouts/slideLayout6.xml" Type="http://schemas.openxmlformats.org/officeDocument/2006/relationships/slideLayout"/><Relationship Id="rId7" Target="../slideLayouts/slideLayout7.xml" Type="http://schemas.openxmlformats.org/officeDocument/2006/relationships/slideLayout"/><Relationship Id="rId8" Target="../slideLayouts/slideLayout8.xml" Type="http://schemas.openxmlformats.org/officeDocument/2006/relationships/slideLayout"/><Relationship Id="rId9" Target="../slideLayouts/slideLayout9.xml" Type="http://schemas.openxmlformats.org/officeDocument/2006/relationships/slideLayout"/></Relationships>
</file>

<file path=ppt/slideMasters/_rels/slideMaster2.xml.rels><?xml version="1.0" encoding="UTF-8" standalone="yes"?><Relationships xmlns="http://schemas.openxmlformats.org/package/2006/relationships"><Relationship Id="rId1" Target="../slideLayouts/slideLayout12.xml" Type="http://schemas.openxmlformats.org/officeDocument/2006/relationships/slideLayout"/><Relationship Id="rId10" Target="../slideLayouts/slideLayout21.xml" Type="http://schemas.openxmlformats.org/officeDocument/2006/relationships/slideLayout"/><Relationship Id="rId11" Target="../slideLayouts/slideLayout22.xml" Type="http://schemas.openxmlformats.org/officeDocument/2006/relationships/slideLayout"/><Relationship Id="rId12" Target="../theme/theme2.xml" Type="http://schemas.openxmlformats.org/officeDocument/2006/relationships/theme"/><Relationship Id="rId2" Target="../slideLayouts/slideLayout13.xml" Type="http://schemas.openxmlformats.org/officeDocument/2006/relationships/slideLayout"/><Relationship Id="rId3" Target="../slideLayouts/slideLayout14.xml" Type="http://schemas.openxmlformats.org/officeDocument/2006/relationships/slideLayout"/><Relationship Id="rId4" Target="../slideLayouts/slideLayout15.xml" Type="http://schemas.openxmlformats.org/officeDocument/2006/relationships/slideLayout"/><Relationship Id="rId5" Target="../slideLayouts/slideLayout16.xml" Type="http://schemas.openxmlformats.org/officeDocument/2006/relationships/slideLayout"/><Relationship Id="rId6" Target="../slideLayouts/slideLayout17.xml" Type="http://schemas.openxmlformats.org/officeDocument/2006/relationships/slideLayout"/><Relationship Id="rId7" Target="../slideLayouts/slideLayout18.xml" Type="http://schemas.openxmlformats.org/officeDocument/2006/relationships/slideLayout"/><Relationship Id="rId8" Target="../slideLayouts/slideLayout19.xml" Type="http://schemas.openxmlformats.org/officeDocument/2006/relationships/slideLayout"/><Relationship Id="rId9" Target="../slideLayouts/slideLayout20.xml" Type="http://schemas.openxmlformats.org/officeDocument/2006/relationships/slideLayout"/></Relationships>
</file>

<file path=ppt/slideMasters/slideMaster1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Pr>
        <a:blipFill dpi="0" rotWithShape="0">
          <a:blip r:embed="rId1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026" name="标题占位符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单击此处编辑母版标题样式</a:t>
            </a:r>
          </a:p>
        </p:txBody>
      </p:sp>
      <p:sp>
        <p:nvSpPr>
          <p:cNvPr id="1027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5243520A-6193-40E2-84D4-C9CAFBCB9F3D}" type="datetimeFigureOut">
              <a:rPr lang="zh-CN" alt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F7874CE-15CA-43B7-BC38-05F200186598}" type="slidenum">
              <a:rPr lang="zh-CN" altLang="en-US"/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val="5592669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>
    <p:push dir="u"/>
  </p:transition>
  <p:timing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mc="http://schemas.openxmlformats.org/markup-compatibility/2006" xmlns:p14="http://schemas.microsoft.com/office/powerpoint/2010/main" xmlns:p15="http://schemas.microsoft.com/office/powerpoint/2012/main" xmlns:p159="http://schemas.microsoft.com/office/powerpoint/2015/09/main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2016/4/17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val="28341702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/>
  <p:timing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2.emf" Type="http://schemas.openxmlformats.org/officeDocument/2006/relationships/image"/><Relationship Id="rId3" Target="../media/image3.jpeg" Type="http://schemas.openxmlformats.org/officeDocument/2006/relationships/image"/></Relationships>
</file>

<file path=ppt/slides/_rels/slide10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17.png" Type="http://schemas.openxmlformats.org/officeDocument/2006/relationships/image"/></Relationships>
</file>

<file path=ppt/slides/_rels/slide1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18.jpeg" Type="http://schemas.openxmlformats.org/officeDocument/2006/relationships/image"/></Relationships>
</file>

<file path=ppt/slides/_rels/slide12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19.png" Type="http://schemas.openxmlformats.org/officeDocument/2006/relationships/image"/><Relationship Id="rId3" Target="../media/image20.png" Type="http://schemas.openxmlformats.org/officeDocument/2006/relationships/image"/><Relationship Id="rId4" Target="../media/image21.png" Type="http://schemas.openxmlformats.org/officeDocument/2006/relationships/image"/><Relationship Id="rId5" Target="../media/image14.png" Type="http://schemas.openxmlformats.org/officeDocument/2006/relationships/image"/></Relationships>
</file>

<file path=ppt/slides/_rels/slide13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14.xml.rels><?xml version="1.0" encoding="UTF-8" standalone="yes"?><Relationships xmlns="http://schemas.openxmlformats.org/package/2006/relationships"><Relationship Id="rId1" Target="../slideLayouts/slideLayout7.xml" Type="http://schemas.openxmlformats.org/officeDocument/2006/relationships/slideLayout"/><Relationship Id="rId2" Target="../media/image22.png" Type="http://schemas.openxmlformats.org/officeDocument/2006/relationships/image"/><Relationship Id="rId3" Target="../media/image23.png" Type="http://schemas.openxmlformats.org/officeDocument/2006/relationships/image"/><Relationship Id="rId4" Target="../media/image24.png" Type="http://schemas.openxmlformats.org/officeDocument/2006/relationships/image"/><Relationship Id="rId5" Target="../media/image25.png" Type="http://schemas.openxmlformats.org/officeDocument/2006/relationships/image"/></Relationships>
</file>

<file path=ppt/slides/_rels/slide15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16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17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26.png" Type="http://schemas.openxmlformats.org/officeDocument/2006/relationships/image"/><Relationship Id="rId3" Target="../media/image27.png" Type="http://schemas.openxmlformats.org/officeDocument/2006/relationships/image"/><Relationship Id="rId4" Target="../media/image28.png" Type="http://schemas.openxmlformats.org/officeDocument/2006/relationships/image"/><Relationship Id="rId5" Target="../media/image29.png" Type="http://schemas.openxmlformats.org/officeDocument/2006/relationships/image"/></Relationships>
</file>

<file path=ppt/slides/_rels/slide18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11.png" Type="http://schemas.openxmlformats.org/officeDocument/2006/relationships/image"/><Relationship Id="rId3" Target="../media/image24.png" Type="http://schemas.openxmlformats.org/officeDocument/2006/relationships/image"/><Relationship Id="rId4" Target="../media/image12.png" Type="http://schemas.openxmlformats.org/officeDocument/2006/relationships/image"/></Relationships>
</file>

<file path=ppt/slides/_rels/slide19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notesSlides/notesSlide1.xml" Type="http://schemas.openxmlformats.org/officeDocument/2006/relationships/notesSlide"/></Relationships>
</file>

<file path=ppt/slides/_rels/slide2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20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0.png" Type="http://schemas.openxmlformats.org/officeDocument/2006/relationships/image"/><Relationship Id="rId3" Target="../media/image31.png" Type="http://schemas.openxmlformats.org/officeDocument/2006/relationships/image"/><Relationship Id="rId4" Target="../media/image32.png" Type="http://schemas.openxmlformats.org/officeDocument/2006/relationships/image"/><Relationship Id="rId5" Target="../media/image33.png" Type="http://schemas.openxmlformats.org/officeDocument/2006/relationships/image"/></Relationships>
</file>

<file path=ppt/slides/_rels/slide2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34.png" Type="http://schemas.openxmlformats.org/officeDocument/2006/relationships/image"/><Relationship Id="rId3" Target="../media/image35.png" Type="http://schemas.openxmlformats.org/officeDocument/2006/relationships/image"/><Relationship Id="rId4" Target="../media/image36.png" Type="http://schemas.openxmlformats.org/officeDocument/2006/relationships/image"/><Relationship Id="rId5" Target="../media/image37.png" Type="http://schemas.openxmlformats.org/officeDocument/2006/relationships/image"/></Relationships>
</file>

<file path=ppt/slides/_rels/slide22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23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24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25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7.png" Type="http://schemas.openxmlformats.org/officeDocument/2006/relationships/image"/><Relationship Id="rId3" Target="../media/image38.png" Type="http://schemas.openxmlformats.org/officeDocument/2006/relationships/image"/><Relationship Id="rId4" Target="../media/image39.png" Type="http://schemas.openxmlformats.org/officeDocument/2006/relationships/image"/></Relationships>
</file>

<file path=ppt/slides/_rels/slide26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40.jpeg" Type="http://schemas.openxmlformats.org/officeDocument/2006/relationships/image"/><Relationship Id="rId3" Target="../media/image41.jpeg" Type="http://schemas.openxmlformats.org/officeDocument/2006/relationships/image"/><Relationship Id="rId4" Target="../media/image42.jpeg" Type="http://schemas.openxmlformats.org/officeDocument/2006/relationships/image"/></Relationships>
</file>

<file path=ppt/slides/_rels/slide27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28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18.jpeg" Type="http://schemas.openxmlformats.org/officeDocument/2006/relationships/image"/><Relationship Id="rId3" Target="../media/image6.png" Type="http://schemas.openxmlformats.org/officeDocument/2006/relationships/image"/><Relationship Id="rId4" Target="../media/image7.png" Type="http://schemas.openxmlformats.org/officeDocument/2006/relationships/image"/><Relationship Id="rId5" Target="../media/image43.png" Type="http://schemas.openxmlformats.org/officeDocument/2006/relationships/image"/></Relationships>
</file>

<file path=ppt/slides/_rels/slide29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http://www.rapidesign.cn/" TargetMode="External" Type="http://schemas.openxmlformats.org/officeDocument/2006/relationships/hyperlink"/></Relationships>
</file>

<file path=ppt/slides/_rels/slide3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http://www.rapidesign.cn/" TargetMode="External" Type="http://schemas.openxmlformats.org/officeDocument/2006/relationships/hyperlink"/><Relationship Id="rId3" Target="../media/image4.png" Type="http://schemas.openxmlformats.org/officeDocument/2006/relationships/image"/><Relationship Id="rId4" Target="../media/image5.jpeg" Type="http://schemas.openxmlformats.org/officeDocument/2006/relationships/image"/></Relationships>
</file>

<file path=ppt/slides/_rels/slide30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2.emf" Type="http://schemas.openxmlformats.org/officeDocument/2006/relationships/image"/><Relationship Id="rId3" Target="../media/image43.png" Type="http://schemas.openxmlformats.org/officeDocument/2006/relationships/image"/><Relationship Id="rId4" Target="../media/image3.jpeg" Type="http://schemas.openxmlformats.org/officeDocument/2006/relationships/image"/></Relationships>
</file>

<file path=ppt/slides/_rels/slide31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32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4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http://www.rapidesign.cn/" TargetMode="External" Type="http://schemas.openxmlformats.org/officeDocument/2006/relationships/hyperlink"/><Relationship Id="rId3" Target="../media/image6.png" Type="http://schemas.openxmlformats.org/officeDocument/2006/relationships/image"/><Relationship Id="rId4" Target="../media/image7.png" Type="http://schemas.openxmlformats.org/officeDocument/2006/relationships/image"/><Relationship Id="rId5" Target="../media/image8.png" Type="http://schemas.openxmlformats.org/officeDocument/2006/relationships/image"/></Relationships>
</file>

<file path=ppt/slides/_rels/slide5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9.png" Type="http://schemas.openxmlformats.org/officeDocument/2006/relationships/image"/><Relationship Id="rId3" Target="../media/image10.png" Type="http://schemas.openxmlformats.org/officeDocument/2006/relationships/image"/><Relationship Id="rId4" Target="../media/image11.png" Type="http://schemas.openxmlformats.org/officeDocument/2006/relationships/image"/><Relationship Id="rId5" Target="../media/image12.png" Type="http://schemas.openxmlformats.org/officeDocument/2006/relationships/image"/></Relationships>
</file>

<file path=ppt/slides/_rels/slide6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_rels/slide7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13.png" Type="http://schemas.openxmlformats.org/officeDocument/2006/relationships/image"/></Relationships>
</file>

<file path=ppt/slides/_rels/slide8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Relationship Id="rId2" Target="../media/image14.png" Type="http://schemas.openxmlformats.org/officeDocument/2006/relationships/image"/><Relationship Id="rId3" Target="../media/image15.png" Type="http://schemas.openxmlformats.org/officeDocument/2006/relationships/image"/><Relationship Id="rId4" Target="../media/image16.png" Type="http://schemas.openxmlformats.org/officeDocument/2006/relationships/image"/></Relationships>
</file>

<file path=ppt/slides/_rels/slide9.xml.rels><?xml version="1.0" encoding="UTF-8" standalone="yes"?><Relationships xmlns="http://schemas.openxmlformats.org/package/2006/relationships"><Relationship Id="rId1" Target="../slideLayouts/slideLayout1.xml" Type="http://schemas.openxmlformats.org/officeDocument/2006/relationships/slideLayout"/></Relationships>
</file>

<file path=ppt/slides/slide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0">
          <a:blip r:embed="rId3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pic>
        <p:nvPicPr>
          <p:cNvPr id="2051" name="图片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-85725" y="741363"/>
            <a:ext cx="7907338" cy="3736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2" name="TextBox 24"/>
          <p:cNvSpPr>
            <a:spLocks noChangeArrowheads="1"/>
          </p:cNvSpPr>
          <p:nvPr/>
        </p:nvSpPr>
        <p:spPr bwMode="auto">
          <a:xfrm>
            <a:off x="6172199" y="5194300"/>
            <a:ext cx="5357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altLang="en-US" lang="zh-CN" sz="16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当一个人用工作去迎接光明，光明很快就会来照耀着他。</a:t>
            </a:r>
          </a:p>
        </p:txBody>
      </p:sp>
      <p:sp>
        <p:nvSpPr>
          <p:cNvPr id="2053" name="文本框 19"/>
          <p:cNvSpPr txBox="1">
            <a:spLocks noChangeArrowheads="1"/>
          </p:cNvSpPr>
          <p:nvPr/>
        </p:nvSpPr>
        <p:spPr bwMode="auto">
          <a:xfrm>
            <a:off x="7664449" y="5646738"/>
            <a:ext cx="361315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ADD UP YOUR TITLE HERE</a:t>
            </a:r>
          </a:p>
        </p:txBody>
      </p:sp>
      <p:grpSp>
        <p:nvGrpSpPr>
          <p:cNvPr id="2054" name="组合 7"/>
          <p:cNvGrpSpPr/>
          <p:nvPr/>
        </p:nvGrpSpPr>
        <p:grpSpPr>
          <a:xfrm>
            <a:off x="5992814" y="3967163"/>
            <a:ext cx="5380037" cy="1029345"/>
            <a:chOff x="2222695" y="1936589"/>
            <a:chExt cx="5380886" cy="1029401"/>
          </a:xfrm>
        </p:grpSpPr>
        <p:grpSp>
          <p:nvGrpSpPr>
            <p:cNvPr id="2140" name="组合 8"/>
            <p:cNvGrpSpPr/>
            <p:nvPr/>
          </p:nvGrpSpPr>
          <p:grpSpPr>
            <a:xfrm>
              <a:off x="2222695" y="1941340"/>
              <a:ext cx="1139483" cy="998476"/>
              <a:chOff x="7427741" y="844059"/>
              <a:chExt cx="1139483" cy="998476"/>
            </a:xfrm>
          </p:grpSpPr>
          <p:grpSp>
            <p:nvGrpSpPr>
              <p:cNvPr id="2165" name="组合 39"/>
              <p:cNvGrpSpPr/>
              <p:nvPr/>
            </p:nvGrpSpPr>
            <p:grpSpPr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2" name="矩形 41"/>
                <p:cNvSpPr/>
                <p:nvPr/>
              </p:nvSpPr>
              <p:spPr>
                <a:xfrm>
                  <a:off x="7427741" y="942500"/>
                  <a:ext cx="900254" cy="900162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3" name="直接连接符 42"/>
                <p:cNvCxnSpPr>
                  <a:stCxn id="42" idx="1"/>
                  <a:endCxn id="42" idx="3"/>
                </p:cNvCxnSpPr>
                <p:nvPr/>
              </p:nvCxnSpPr>
              <p:spPr>
                <a:xfrm>
                  <a:off x="7427741" y="1393375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/>
                <p:cNvCxnSpPr>
                  <a:stCxn id="42" idx="2"/>
                  <a:endCxn id="42" idx="0"/>
                </p:cNvCxnSpPr>
                <p:nvPr/>
              </p:nvCxnSpPr>
              <p:spPr>
                <a:xfrm flipH="1" flipV="1">
                  <a:off x="7878662" y="942500"/>
                  <a:ext cx="0" cy="900162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6" name="文本框 40"/>
              <p:cNvSpPr txBox="1">
                <a:spLocks noChangeArrowheads="1"/>
              </p:cNvSpPr>
              <p:nvPr/>
            </p:nvSpPr>
            <p:spPr bwMode="auto">
              <a:xfrm>
                <a:off x="7427741" y="844059"/>
                <a:ext cx="1139483" cy="9144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5400">
                    <a:solidFill>
                      <a:prstClr val="white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小</a:t>
                </a:r>
              </a:p>
            </p:txBody>
          </p:sp>
        </p:grpSp>
        <p:grpSp>
          <p:nvGrpSpPr>
            <p:cNvPr id="2141" name="组合 9"/>
            <p:cNvGrpSpPr/>
            <p:nvPr/>
          </p:nvGrpSpPr>
          <p:grpSpPr>
            <a:xfrm>
              <a:off x="3275426" y="2037471"/>
              <a:ext cx="1181687" cy="928519"/>
              <a:chOff x="7427741" y="942535"/>
              <a:chExt cx="1181687" cy="928519"/>
            </a:xfrm>
          </p:grpSpPr>
          <p:grpSp>
            <p:nvGrpSpPr>
              <p:cNvPr id="2160" name="组合 34"/>
              <p:cNvGrpSpPr/>
              <p:nvPr/>
            </p:nvGrpSpPr>
            <p:grpSpPr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7" name="矩形 36"/>
                <p:cNvSpPr/>
                <p:nvPr/>
              </p:nvSpPr>
              <p:spPr>
                <a:xfrm>
                  <a:off x="7427688" y="943258"/>
                  <a:ext cx="900255" cy="89857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8" name="直接连接符 37"/>
                <p:cNvCxnSpPr>
                  <a:stCxn id="37" idx="1"/>
                  <a:endCxn id="37" idx="3"/>
                </p:cNvCxnSpPr>
                <p:nvPr/>
              </p:nvCxnSpPr>
              <p:spPr>
                <a:xfrm>
                  <a:off x="7427688" y="1392545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接连接符 38"/>
                <p:cNvCxnSpPr>
                  <a:stCxn id="37" idx="2"/>
                  <a:endCxn id="37" idx="0"/>
                </p:cNvCxnSpPr>
                <p:nvPr/>
              </p:nvCxnSpPr>
              <p:spPr>
                <a:xfrm flipH="1" flipV="1">
                  <a:off x="7878609" y="943258"/>
                  <a:ext cx="0" cy="89857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1" name="文本框 35"/>
              <p:cNvSpPr txBox="1">
                <a:spLocks noChangeArrowheads="1"/>
              </p:cNvSpPr>
              <p:nvPr/>
            </p:nvSpPr>
            <p:spPr bwMode="auto">
              <a:xfrm>
                <a:off x="7469945" y="956604"/>
                <a:ext cx="1139483" cy="9144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5400">
                    <a:solidFill>
                      <a:prstClr val="white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清</a:t>
                </a:r>
              </a:p>
            </p:txBody>
          </p:sp>
        </p:grpSp>
        <p:grpSp>
          <p:nvGrpSpPr>
            <p:cNvPr id="2142" name="组合 11"/>
            <p:cNvGrpSpPr/>
            <p:nvPr/>
          </p:nvGrpSpPr>
          <p:grpSpPr>
            <a:xfrm>
              <a:off x="4316437" y="2004528"/>
              <a:ext cx="1139483" cy="942204"/>
              <a:chOff x="7399606" y="900331"/>
              <a:chExt cx="1139483" cy="942204"/>
            </a:xfrm>
          </p:grpSpPr>
          <p:grpSp>
            <p:nvGrpSpPr>
              <p:cNvPr id="2155" name="组合 29"/>
              <p:cNvGrpSpPr/>
              <p:nvPr/>
            </p:nvGrpSpPr>
            <p:grpSpPr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2" name="矩形 31"/>
                <p:cNvSpPr/>
                <p:nvPr/>
              </p:nvSpPr>
              <p:spPr>
                <a:xfrm>
                  <a:off x="7431862" y="946697"/>
                  <a:ext cx="895491" cy="895399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3" name="直接连接符 32"/>
                <p:cNvCxnSpPr>
                  <a:stCxn id="32" idx="1"/>
                  <a:endCxn id="32" idx="3"/>
                </p:cNvCxnSpPr>
                <p:nvPr/>
              </p:nvCxnSpPr>
              <p:spPr>
                <a:xfrm>
                  <a:off x="7431862" y="1392809"/>
                  <a:ext cx="895491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接连接符 33"/>
                <p:cNvCxnSpPr>
                  <a:stCxn id="32" idx="2"/>
                  <a:endCxn id="32" idx="0"/>
                </p:cNvCxnSpPr>
                <p:nvPr/>
              </p:nvCxnSpPr>
              <p:spPr>
                <a:xfrm flipH="1" flipV="1">
                  <a:off x="7878020" y="946697"/>
                  <a:ext cx="0" cy="895399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6" name="文本框 30"/>
              <p:cNvSpPr txBox="1">
                <a:spLocks noChangeArrowheads="1"/>
              </p:cNvSpPr>
              <p:nvPr/>
            </p:nvSpPr>
            <p:spPr bwMode="auto">
              <a:xfrm>
                <a:off x="7399606" y="900331"/>
                <a:ext cx="1139483" cy="9144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5400">
                    <a:solidFill>
                      <a:prstClr val="white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新</a:t>
                </a:r>
              </a:p>
            </p:txBody>
          </p:sp>
        </p:grpSp>
        <p:grpSp>
          <p:nvGrpSpPr>
            <p:cNvPr id="2143" name="组合 14"/>
            <p:cNvGrpSpPr/>
            <p:nvPr/>
          </p:nvGrpSpPr>
          <p:grpSpPr>
            <a:xfrm>
              <a:off x="5410896" y="2023906"/>
              <a:ext cx="1182160" cy="927957"/>
              <a:chOff x="7427268" y="943096"/>
              <a:chExt cx="1182160" cy="927957"/>
            </a:xfrm>
          </p:grpSpPr>
          <p:grpSp>
            <p:nvGrpSpPr>
              <p:cNvPr id="2150" name="组合 24"/>
              <p:cNvGrpSpPr/>
              <p:nvPr/>
            </p:nvGrpSpPr>
            <p:grpSpPr>
              <a:xfrm>
                <a:off x="7427268" y="943096"/>
                <a:ext cx="900254" cy="895399"/>
                <a:chOff x="7427268" y="943096"/>
                <a:chExt cx="900254" cy="895399"/>
              </a:xfrm>
            </p:grpSpPr>
            <p:sp>
              <p:nvSpPr>
                <p:cNvPr id="27" name="矩形 26"/>
                <p:cNvSpPr/>
                <p:nvPr/>
              </p:nvSpPr>
              <p:spPr>
                <a:xfrm>
                  <a:off x="7427269" y="943096"/>
                  <a:ext cx="900254" cy="895399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8" name="直接连接符 27"/>
                <p:cNvCxnSpPr>
                  <a:stCxn id="27" idx="1"/>
                  <a:endCxn id="27" idx="3"/>
                </p:cNvCxnSpPr>
                <p:nvPr/>
              </p:nvCxnSpPr>
              <p:spPr>
                <a:xfrm>
                  <a:off x="7427268" y="1390796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直接连接符 28"/>
                <p:cNvCxnSpPr>
                  <a:stCxn id="27" idx="2"/>
                  <a:endCxn id="27" idx="0"/>
                </p:cNvCxnSpPr>
                <p:nvPr/>
              </p:nvCxnSpPr>
              <p:spPr>
                <a:xfrm flipH="1" flipV="1">
                  <a:off x="7877397" y="943096"/>
                  <a:ext cx="0" cy="895399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1" name="文本框 25"/>
              <p:cNvSpPr txBox="1">
                <a:spLocks noChangeArrowheads="1"/>
              </p:cNvSpPr>
              <p:nvPr/>
            </p:nvSpPr>
            <p:spPr bwMode="auto">
              <a:xfrm>
                <a:off x="7469944" y="956603"/>
                <a:ext cx="1139483" cy="9144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5400">
                    <a:solidFill>
                      <a:prstClr val="white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模</a:t>
                </a:r>
              </a:p>
            </p:txBody>
          </p:sp>
        </p:grpSp>
        <p:grpSp>
          <p:nvGrpSpPr>
            <p:cNvPr id="2144" name="组合 15"/>
            <p:cNvGrpSpPr/>
            <p:nvPr/>
          </p:nvGrpSpPr>
          <p:grpSpPr>
            <a:xfrm>
              <a:off x="6464097" y="1936589"/>
              <a:ext cx="1139483" cy="984303"/>
              <a:chOff x="7399605" y="858127"/>
              <a:chExt cx="1139483" cy="984303"/>
            </a:xfrm>
          </p:grpSpPr>
          <p:grpSp>
            <p:nvGrpSpPr>
              <p:cNvPr id="2145" name="组合 17"/>
              <p:cNvGrpSpPr/>
              <p:nvPr/>
            </p:nvGrpSpPr>
            <p:grpSpPr>
              <a:xfrm>
                <a:off x="7427663" y="942269"/>
                <a:ext cx="900256" cy="900161"/>
                <a:chOff x="7427662" y="942269"/>
                <a:chExt cx="900256" cy="900161"/>
              </a:xfrm>
            </p:grpSpPr>
            <p:sp>
              <p:nvSpPr>
                <p:cNvPr id="21" name="矩形 20"/>
                <p:cNvSpPr/>
                <p:nvPr/>
              </p:nvSpPr>
              <p:spPr>
                <a:xfrm>
                  <a:off x="7427662" y="942269"/>
                  <a:ext cx="900255" cy="90016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3" name="直接连接符 22"/>
                <p:cNvCxnSpPr>
                  <a:stCxn id="21" idx="1"/>
                  <a:endCxn id="21" idx="3"/>
                </p:cNvCxnSpPr>
                <p:nvPr/>
              </p:nvCxnSpPr>
              <p:spPr>
                <a:xfrm>
                  <a:off x="7427663" y="1392349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>
                  <a:stCxn id="21" idx="2"/>
                  <a:endCxn id="21" idx="0"/>
                </p:cNvCxnSpPr>
                <p:nvPr/>
              </p:nvCxnSpPr>
              <p:spPr>
                <a:xfrm flipH="1" flipV="1">
                  <a:off x="7877790" y="942269"/>
                  <a:ext cx="0" cy="90016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46" name="文本框 18"/>
              <p:cNvSpPr txBox="1">
                <a:spLocks noChangeArrowheads="1"/>
              </p:cNvSpPr>
              <p:nvPr/>
            </p:nvSpPr>
            <p:spPr bwMode="auto">
              <a:xfrm>
                <a:off x="7399604" y="858127"/>
                <a:ext cx="1139483" cy="9144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5400">
                    <a:solidFill>
                      <a:prstClr val="white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板</a:t>
                </a:r>
              </a:p>
            </p:txBody>
          </p:sp>
        </p:grpSp>
      </p:grpSp>
      <p:grpSp>
        <p:nvGrpSpPr>
          <p:cNvPr id="2055" name="组合 81"/>
          <p:cNvGrpSpPr/>
          <p:nvPr/>
        </p:nvGrpSpPr>
        <p:grpSpPr>
          <a:xfrm>
            <a:off x="4745038" y="4076700"/>
            <a:ext cx="1109662" cy="958850"/>
            <a:chOff x="4687889" y="2624138"/>
            <a:chExt cx="1109663" cy="958850"/>
          </a:xfrm>
        </p:grpSpPr>
        <p:sp>
          <p:nvSpPr>
            <p:cNvPr id="2058" name="Freeform 927"/>
            <p:cNvSpPr>
              <a:spLocks noEditPoints="1"/>
            </p:cNvSpPr>
            <p:nvPr/>
          </p:nvSpPr>
          <p:spPr bwMode="auto">
            <a:xfrm>
              <a:off x="4945064" y="2820988"/>
              <a:ext cx="611188" cy="638175"/>
            </a:xfrm>
            <a:custGeom>
              <a:gdLst>
                <a:gd fmla="*/ 2147483647 w 1154" name="T0"/>
                <a:gd fmla="*/ 2147483647 h 1206" name="T1"/>
                <a:gd fmla="*/ 2147483647 w 1154" name="T2"/>
                <a:gd fmla="*/ 2147483647 h 1206" name="T3"/>
                <a:gd fmla="*/ 2147483647 w 1154" name="T4"/>
                <a:gd fmla="*/ 2147483647 h 1206" name="T5"/>
                <a:gd fmla="*/ 2147483647 w 1154" name="T6"/>
                <a:gd fmla="*/ 2147483647 h 1206" name="T7"/>
                <a:gd fmla="*/ 2147483647 w 1154" name="T8"/>
                <a:gd fmla="*/ 2147483647 h 1206" name="T9"/>
                <a:gd fmla="*/ 2147483647 w 1154" name="T10"/>
                <a:gd fmla="*/ 2147483647 h 1206" name="T11"/>
                <a:gd fmla="*/ 2147483647 w 1154" name="T12"/>
                <a:gd fmla="*/ 0 h 1206" name="T13"/>
                <a:gd fmla="*/ 2147483647 w 1154" name="T14"/>
                <a:gd fmla="*/ 592796866 h 1206" name="T15"/>
                <a:gd fmla="*/ 2147483647 w 1154" name="T16"/>
                <a:gd fmla="*/ 1778109876 h 1206" name="T17"/>
                <a:gd fmla="*/ 2147483647 w 1154" name="T18"/>
                <a:gd fmla="*/ 2147483647 h 1206" name="T19"/>
                <a:gd fmla="*/ 2147483647 w 1154" name="T20"/>
                <a:gd fmla="*/ 2147483647 h 1206" name="T21"/>
                <a:gd fmla="*/ 2147483647 w 1154" name="T22"/>
                <a:gd fmla="*/ 2147483647 h 1206" name="T23"/>
                <a:gd fmla="*/ 2147483647 w 1154" name="T24"/>
                <a:gd fmla="*/ 2147483647 h 1206" name="T25"/>
                <a:gd fmla="*/ 2147483647 w 1154" name="T26"/>
                <a:gd fmla="*/ 2147483647 h 1206" name="T27"/>
                <a:gd fmla="*/ 742772914 w 1154" name="T28"/>
                <a:gd fmla="*/ 2147483647 h 1206" name="T29"/>
                <a:gd fmla="*/ 297053263 w 1154" name="T30"/>
                <a:gd fmla="*/ 2147483647 h 1206" name="T31"/>
                <a:gd fmla="*/ 2147483647 w 1154" name="T32"/>
                <a:gd fmla="*/ 2147483647 h 1206" name="T33"/>
                <a:gd fmla="*/ 2147483647 w 1154" name="T34"/>
                <a:gd fmla="*/ 2147483647 h 1206" name="T35"/>
                <a:gd fmla="*/ 2147483647 w 1154" name="T36"/>
                <a:gd fmla="*/ 2147483647 h 1206" name="T37"/>
                <a:gd fmla="*/ 2147483647 w 1154" name="T38"/>
                <a:gd fmla="*/ 2147483647 h 1206" name="T39"/>
                <a:gd fmla="*/ 2147483647 w 1154" name="T40"/>
                <a:gd fmla="*/ 2147483647 h 1206" name="T41"/>
                <a:gd fmla="*/ 2147483647 w 1154" name="T42"/>
                <a:gd fmla="*/ 2147483647 h 1206" name="T43"/>
                <a:gd fmla="*/ 2147483647 w 1154" name="T44"/>
                <a:gd fmla="*/ 2147483647 h 1206" name="T45"/>
                <a:gd fmla="*/ 2147483647 w 1154" name="T46"/>
                <a:gd fmla="*/ 2147483647 h 1206" name="T47"/>
                <a:gd fmla="*/ 2147483647 w 1154" name="T48"/>
                <a:gd fmla="*/ 2147483647 h 1206" name="T49"/>
                <a:gd fmla="*/ 2147483647 w 1154" name="T50"/>
                <a:gd fmla="*/ 2147483647 h 1206" name="T51"/>
                <a:gd fmla="*/ 2147483647 w 1154" name="T52"/>
                <a:gd fmla="*/ 2147483647 h 1206" name="T53"/>
                <a:gd fmla="*/ 2147483647 w 1154" name="T54"/>
                <a:gd fmla="*/ 2147483647 h 1206" name="T55"/>
                <a:gd fmla="*/ 2147483647 w 1154" name="T56"/>
                <a:gd fmla="*/ 2147483647 h 1206" name="T57"/>
                <a:gd fmla="*/ 2147483647 w 1154" name="T58"/>
                <a:gd fmla="*/ 2147483647 h 1206" name="T59"/>
                <a:gd fmla="*/ 2147483647 w 1154" name="T60"/>
                <a:gd fmla="*/ 2147483647 h 1206" name="T61"/>
                <a:gd fmla="*/ 2147483647 w 1154" name="T62"/>
                <a:gd fmla="*/ 2147483647 h 1206" name="T63"/>
                <a:gd fmla="*/ 2147483647 w 1154" name="T64"/>
                <a:gd fmla="*/ 2147483647 h 1206" name="T65"/>
                <a:gd fmla="*/ 2147483647 w 1154" name="T66"/>
                <a:gd fmla="*/ 2147483647 h 1206" name="T67"/>
                <a:gd fmla="*/ 2147483647 w 1154" name="T68"/>
                <a:gd fmla="*/ 2147483647 h 1206" name="T69"/>
                <a:gd fmla="*/ 2147483647 w 1154" name="T70"/>
                <a:gd fmla="*/ 2147483647 h 1206" name="T71"/>
                <a:gd fmla="*/ 2147483647 w 1154" name="T72"/>
                <a:gd fmla="*/ 2147483647 h 1206" name="T73"/>
                <a:gd fmla="*/ 2147483647 w 1154" name="T74"/>
                <a:gd fmla="*/ 2147483647 h 1206" name="T75"/>
                <a:gd fmla="*/ 2147483647 w 1154" name="T76"/>
                <a:gd fmla="*/ 2147483647 h 1206" name="T77"/>
                <a:gd fmla="*/ 2147483647 w 1154" name="T78"/>
                <a:gd fmla="*/ 2147483647 h 1206" name="T79"/>
                <a:gd fmla="*/ 2147483647 w 1154" name="T80"/>
                <a:gd fmla="*/ 2147483647 h 1206" name="T81"/>
                <a:gd fmla="*/ 2147483647 w 1154" name="T82"/>
                <a:gd fmla="*/ 2147483647 h 1206" name="T83"/>
                <a:gd fmla="*/ 2147483647 w 1154" name="T84"/>
                <a:gd fmla="*/ 2147483647 h 1206" name="T85"/>
                <a:gd fmla="*/ 2147483647 w 1154" name="T86"/>
                <a:gd fmla="*/ 2147483647 h 1206" name="T87"/>
                <a:gd fmla="*/ 2147483647 w 1154" name="T88"/>
                <a:gd fmla="*/ 2147483647 h 1206" name="T89"/>
                <a:gd fmla="*/ 2147483647 w 1154" name="T90"/>
                <a:gd fmla="*/ 2147483647 h 1206" name="T91"/>
                <a:gd fmla="*/ 2147483647 w 1154" name="T92"/>
                <a:gd fmla="*/ 2147483647 h 1206" name="T93"/>
                <a:gd fmla="*/ 2147483647 w 1154" name="T94"/>
                <a:gd fmla="*/ 2147483647 h 1206" name="T95"/>
                <a:gd fmla="*/ 2147483647 w 1154" name="T96"/>
                <a:gd fmla="*/ 2147483647 h 1206" name="T97"/>
                <a:gd fmla="*/ 2147483647 w 1154" name="T98"/>
                <a:gd fmla="*/ 2147483647 h 1206" name="T99"/>
                <a:gd fmla="*/ 2147483647 w 1154" name="T100"/>
                <a:gd fmla="*/ 2147483647 h 1206" name="T101"/>
                <a:gd fmla="*/ 2147483647 w 1154" name="T102"/>
                <a:gd fmla="*/ 2147483647 h 1206" name="T103"/>
                <a:gd fmla="*/ 2147483647 w 1154" name="T104"/>
                <a:gd fmla="*/ 2147483647 h 1206" name="T105"/>
                <a:gd fmla="*/ 2147483647 w 1154" name="T106"/>
                <a:gd fmla="*/ 2147483647 h 1206" name="T107"/>
                <a:gd fmla="*/ 2147483647 w 1154" name="T108"/>
                <a:gd fmla="*/ 2147483647 h 1206" name="T109"/>
                <a:gd fmla="*/ 2147483647 w 1154" name="T110"/>
                <a:gd fmla="*/ 2147483647 h 1206" name="T111"/>
                <a:gd fmla="*/ 2147483647 w 1154" name="T112"/>
                <a:gd fmla="*/ 2147483647 h 1206" name="T113"/>
                <a:gd fmla="*/ 2147483647 w 1154" name="T114"/>
                <a:gd fmla="*/ 2147483647 h 1206" name="T115"/>
                <a:gd fmla="*/ 2147483647 w 1154" name="T116"/>
                <a:gd fmla="*/ 2147483647 h 12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1154" name="T177"/>
                <a:gd fmla="*/ 0 h 1206" name="T178"/>
                <a:gd fmla="*/ 1154 w 1154" name="T179"/>
                <a:gd fmla="*/ 1206 h 12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1206" w="1154">
                  <a:moveTo>
                    <a:pt x="1145" y="472"/>
                  </a:moveTo>
                  <a:lnTo>
                    <a:pt x="1145" y="472"/>
                  </a:lnTo>
                  <a:lnTo>
                    <a:pt x="1139" y="446"/>
                  </a:lnTo>
                  <a:lnTo>
                    <a:pt x="1133" y="422"/>
                  </a:lnTo>
                  <a:lnTo>
                    <a:pt x="1124" y="396"/>
                  </a:lnTo>
                  <a:lnTo>
                    <a:pt x="1115" y="372"/>
                  </a:lnTo>
                  <a:lnTo>
                    <a:pt x="1095" y="323"/>
                  </a:lnTo>
                  <a:lnTo>
                    <a:pt x="1073" y="277"/>
                  </a:lnTo>
                  <a:lnTo>
                    <a:pt x="1063" y="252"/>
                  </a:lnTo>
                  <a:lnTo>
                    <a:pt x="1057" y="229"/>
                  </a:lnTo>
                  <a:lnTo>
                    <a:pt x="1048" y="208"/>
                  </a:lnTo>
                  <a:lnTo>
                    <a:pt x="1043" y="197"/>
                  </a:lnTo>
                  <a:lnTo>
                    <a:pt x="1036" y="185"/>
                  </a:lnTo>
                  <a:lnTo>
                    <a:pt x="1028" y="175"/>
                  </a:lnTo>
                  <a:lnTo>
                    <a:pt x="1020" y="164"/>
                  </a:lnTo>
                  <a:lnTo>
                    <a:pt x="1001" y="147"/>
                  </a:lnTo>
                  <a:lnTo>
                    <a:pt x="982" y="130"/>
                  </a:lnTo>
                  <a:lnTo>
                    <a:pt x="962" y="115"/>
                  </a:lnTo>
                  <a:lnTo>
                    <a:pt x="939" y="102"/>
                  </a:lnTo>
                  <a:lnTo>
                    <a:pt x="915" y="88"/>
                  </a:lnTo>
                  <a:lnTo>
                    <a:pt x="891" y="76"/>
                  </a:lnTo>
                  <a:lnTo>
                    <a:pt x="867" y="65"/>
                  </a:lnTo>
                  <a:lnTo>
                    <a:pt x="816" y="43"/>
                  </a:lnTo>
                  <a:lnTo>
                    <a:pt x="792" y="33"/>
                  </a:lnTo>
                  <a:lnTo>
                    <a:pt x="768" y="20"/>
                  </a:lnTo>
                  <a:lnTo>
                    <a:pt x="757" y="15"/>
                  </a:lnTo>
                  <a:lnTo>
                    <a:pt x="745" y="10"/>
                  </a:lnTo>
                  <a:lnTo>
                    <a:pt x="731" y="7"/>
                  </a:lnTo>
                  <a:lnTo>
                    <a:pt x="719" y="4"/>
                  </a:lnTo>
                  <a:lnTo>
                    <a:pt x="692" y="1"/>
                  </a:lnTo>
                  <a:lnTo>
                    <a:pt x="664" y="0"/>
                  </a:lnTo>
                  <a:lnTo>
                    <a:pt x="637" y="0"/>
                  </a:lnTo>
                  <a:lnTo>
                    <a:pt x="610" y="1"/>
                  </a:lnTo>
                  <a:lnTo>
                    <a:pt x="583" y="3"/>
                  </a:lnTo>
                  <a:lnTo>
                    <a:pt x="557" y="4"/>
                  </a:lnTo>
                  <a:lnTo>
                    <a:pt x="551" y="5"/>
                  </a:lnTo>
                  <a:lnTo>
                    <a:pt x="545" y="10"/>
                  </a:lnTo>
                  <a:lnTo>
                    <a:pt x="514" y="10"/>
                  </a:lnTo>
                  <a:lnTo>
                    <a:pt x="483" y="12"/>
                  </a:lnTo>
                  <a:lnTo>
                    <a:pt x="451" y="16"/>
                  </a:lnTo>
                  <a:lnTo>
                    <a:pt x="422" y="22"/>
                  </a:lnTo>
                  <a:lnTo>
                    <a:pt x="396" y="27"/>
                  </a:lnTo>
                  <a:lnTo>
                    <a:pt x="369" y="34"/>
                  </a:lnTo>
                  <a:lnTo>
                    <a:pt x="340" y="42"/>
                  </a:lnTo>
                  <a:lnTo>
                    <a:pt x="312" y="52"/>
                  </a:lnTo>
                  <a:lnTo>
                    <a:pt x="285" y="62"/>
                  </a:lnTo>
                  <a:lnTo>
                    <a:pt x="259" y="75"/>
                  </a:lnTo>
                  <a:lnTo>
                    <a:pt x="234" y="90"/>
                  </a:lnTo>
                  <a:lnTo>
                    <a:pt x="224" y="98"/>
                  </a:lnTo>
                  <a:lnTo>
                    <a:pt x="213" y="106"/>
                  </a:lnTo>
                  <a:lnTo>
                    <a:pt x="173" y="142"/>
                  </a:lnTo>
                  <a:lnTo>
                    <a:pt x="154" y="163"/>
                  </a:lnTo>
                  <a:lnTo>
                    <a:pt x="137" y="183"/>
                  </a:lnTo>
                  <a:lnTo>
                    <a:pt x="118" y="204"/>
                  </a:lnTo>
                  <a:lnTo>
                    <a:pt x="101" y="225"/>
                  </a:lnTo>
                  <a:lnTo>
                    <a:pt x="85" y="247"/>
                  </a:lnTo>
                  <a:lnTo>
                    <a:pt x="70" y="270"/>
                  </a:lnTo>
                  <a:lnTo>
                    <a:pt x="57" y="294"/>
                  </a:lnTo>
                  <a:lnTo>
                    <a:pt x="44" y="319"/>
                  </a:lnTo>
                  <a:lnTo>
                    <a:pt x="35" y="345"/>
                  </a:lnTo>
                  <a:lnTo>
                    <a:pt x="27" y="370"/>
                  </a:lnTo>
                  <a:lnTo>
                    <a:pt x="19" y="397"/>
                  </a:lnTo>
                  <a:lnTo>
                    <a:pt x="13" y="423"/>
                  </a:lnTo>
                  <a:lnTo>
                    <a:pt x="9" y="452"/>
                  </a:lnTo>
                  <a:lnTo>
                    <a:pt x="5" y="479"/>
                  </a:lnTo>
                  <a:lnTo>
                    <a:pt x="2" y="509"/>
                  </a:lnTo>
                  <a:lnTo>
                    <a:pt x="1" y="540"/>
                  </a:lnTo>
                  <a:lnTo>
                    <a:pt x="0" y="571"/>
                  </a:lnTo>
                  <a:lnTo>
                    <a:pt x="1" y="601"/>
                  </a:lnTo>
                  <a:lnTo>
                    <a:pt x="2" y="663"/>
                  </a:lnTo>
                  <a:lnTo>
                    <a:pt x="5" y="724"/>
                  </a:lnTo>
                  <a:lnTo>
                    <a:pt x="8" y="750"/>
                  </a:lnTo>
                  <a:lnTo>
                    <a:pt x="11" y="776"/>
                  </a:lnTo>
                  <a:lnTo>
                    <a:pt x="15" y="802"/>
                  </a:lnTo>
                  <a:lnTo>
                    <a:pt x="19" y="826"/>
                  </a:lnTo>
                  <a:lnTo>
                    <a:pt x="25" y="849"/>
                  </a:lnTo>
                  <a:lnTo>
                    <a:pt x="32" y="874"/>
                  </a:lnTo>
                  <a:lnTo>
                    <a:pt x="42" y="898"/>
                  </a:lnTo>
                  <a:lnTo>
                    <a:pt x="51" y="922"/>
                  </a:lnTo>
                  <a:lnTo>
                    <a:pt x="62" y="947"/>
                  </a:lnTo>
                  <a:lnTo>
                    <a:pt x="76" y="971"/>
                  </a:lnTo>
                  <a:lnTo>
                    <a:pt x="89" y="993"/>
                  </a:lnTo>
                  <a:lnTo>
                    <a:pt x="104" y="1015"/>
                  </a:lnTo>
                  <a:lnTo>
                    <a:pt x="120" y="1034"/>
                  </a:lnTo>
                  <a:lnTo>
                    <a:pt x="137" y="1053"/>
                  </a:lnTo>
                  <a:lnTo>
                    <a:pt x="154" y="1070"/>
                  </a:lnTo>
                  <a:lnTo>
                    <a:pt x="173" y="1087"/>
                  </a:lnTo>
                  <a:lnTo>
                    <a:pt x="194" y="1102"/>
                  </a:lnTo>
                  <a:lnTo>
                    <a:pt x="215" y="1115"/>
                  </a:lnTo>
                  <a:lnTo>
                    <a:pt x="237" y="1129"/>
                  </a:lnTo>
                  <a:lnTo>
                    <a:pt x="260" y="1140"/>
                  </a:lnTo>
                  <a:lnTo>
                    <a:pt x="283" y="1150"/>
                  </a:lnTo>
                  <a:lnTo>
                    <a:pt x="308" y="1160"/>
                  </a:lnTo>
                  <a:lnTo>
                    <a:pt x="333" y="1167"/>
                  </a:lnTo>
                  <a:lnTo>
                    <a:pt x="359" y="1173"/>
                  </a:lnTo>
                  <a:lnTo>
                    <a:pt x="419" y="1186"/>
                  </a:lnTo>
                  <a:lnTo>
                    <a:pt x="479" y="1195"/>
                  </a:lnTo>
                  <a:lnTo>
                    <a:pt x="540" y="1202"/>
                  </a:lnTo>
                  <a:lnTo>
                    <a:pt x="571" y="1205"/>
                  </a:lnTo>
                  <a:lnTo>
                    <a:pt x="601" y="1206"/>
                  </a:lnTo>
                  <a:lnTo>
                    <a:pt x="632" y="1206"/>
                  </a:lnTo>
                  <a:lnTo>
                    <a:pt x="662" y="1205"/>
                  </a:lnTo>
                  <a:lnTo>
                    <a:pt x="693" y="1203"/>
                  </a:lnTo>
                  <a:lnTo>
                    <a:pt x="723" y="1201"/>
                  </a:lnTo>
                  <a:lnTo>
                    <a:pt x="753" y="1196"/>
                  </a:lnTo>
                  <a:lnTo>
                    <a:pt x="783" y="1192"/>
                  </a:lnTo>
                  <a:lnTo>
                    <a:pt x="812" y="1186"/>
                  </a:lnTo>
                  <a:lnTo>
                    <a:pt x="842" y="1179"/>
                  </a:lnTo>
                  <a:lnTo>
                    <a:pt x="868" y="1171"/>
                  </a:lnTo>
                  <a:lnTo>
                    <a:pt x="894" y="1161"/>
                  </a:lnTo>
                  <a:lnTo>
                    <a:pt x="917" y="1152"/>
                  </a:lnTo>
                  <a:lnTo>
                    <a:pt x="939" y="1140"/>
                  </a:lnTo>
                  <a:lnTo>
                    <a:pt x="960" y="1126"/>
                  </a:lnTo>
                  <a:lnTo>
                    <a:pt x="979" y="1112"/>
                  </a:lnTo>
                  <a:lnTo>
                    <a:pt x="998" y="1097"/>
                  </a:lnTo>
                  <a:lnTo>
                    <a:pt x="1016" y="1081"/>
                  </a:lnTo>
                  <a:lnTo>
                    <a:pt x="1032" y="1064"/>
                  </a:lnTo>
                  <a:lnTo>
                    <a:pt x="1047" y="1045"/>
                  </a:lnTo>
                  <a:lnTo>
                    <a:pt x="1061" y="1024"/>
                  </a:lnTo>
                  <a:lnTo>
                    <a:pt x="1073" y="1002"/>
                  </a:lnTo>
                  <a:lnTo>
                    <a:pt x="1085" y="979"/>
                  </a:lnTo>
                  <a:lnTo>
                    <a:pt x="1096" y="956"/>
                  </a:lnTo>
                  <a:lnTo>
                    <a:pt x="1104" y="932"/>
                  </a:lnTo>
                  <a:lnTo>
                    <a:pt x="1114" y="906"/>
                  </a:lnTo>
                  <a:lnTo>
                    <a:pt x="1127" y="853"/>
                  </a:lnTo>
                  <a:lnTo>
                    <a:pt x="1138" y="800"/>
                  </a:lnTo>
                  <a:lnTo>
                    <a:pt x="1146" y="745"/>
                  </a:lnTo>
                  <a:lnTo>
                    <a:pt x="1152" y="691"/>
                  </a:lnTo>
                  <a:lnTo>
                    <a:pt x="1154" y="635"/>
                  </a:lnTo>
                  <a:lnTo>
                    <a:pt x="1153" y="579"/>
                  </a:lnTo>
                  <a:lnTo>
                    <a:pt x="1150" y="525"/>
                  </a:lnTo>
                  <a:lnTo>
                    <a:pt x="1145" y="472"/>
                  </a:lnTo>
                  <a:close/>
                  <a:moveTo>
                    <a:pt x="1103" y="753"/>
                  </a:moveTo>
                  <a:lnTo>
                    <a:pt x="1103" y="753"/>
                  </a:lnTo>
                  <a:lnTo>
                    <a:pt x="1093" y="813"/>
                  </a:lnTo>
                  <a:lnTo>
                    <a:pt x="1088" y="841"/>
                  </a:lnTo>
                  <a:lnTo>
                    <a:pt x="1082" y="871"/>
                  </a:lnTo>
                  <a:lnTo>
                    <a:pt x="1076" y="899"/>
                  </a:lnTo>
                  <a:lnTo>
                    <a:pt x="1067" y="928"/>
                  </a:lnTo>
                  <a:lnTo>
                    <a:pt x="1057" y="955"/>
                  </a:lnTo>
                  <a:lnTo>
                    <a:pt x="1044" y="984"/>
                  </a:lnTo>
                  <a:lnTo>
                    <a:pt x="1036" y="997"/>
                  </a:lnTo>
                  <a:lnTo>
                    <a:pt x="1028" y="1011"/>
                  </a:lnTo>
                  <a:lnTo>
                    <a:pt x="1020" y="1023"/>
                  </a:lnTo>
                  <a:lnTo>
                    <a:pt x="1010" y="1035"/>
                  </a:lnTo>
                  <a:lnTo>
                    <a:pt x="991" y="1057"/>
                  </a:lnTo>
                  <a:lnTo>
                    <a:pt x="970" y="1076"/>
                  </a:lnTo>
                  <a:lnTo>
                    <a:pt x="947" y="1093"/>
                  </a:lnTo>
                  <a:lnTo>
                    <a:pt x="922" y="1108"/>
                  </a:lnTo>
                  <a:lnTo>
                    <a:pt x="895" y="1122"/>
                  </a:lnTo>
                  <a:lnTo>
                    <a:pt x="868" y="1133"/>
                  </a:lnTo>
                  <a:lnTo>
                    <a:pt x="841" y="1141"/>
                  </a:lnTo>
                  <a:lnTo>
                    <a:pt x="811" y="1149"/>
                  </a:lnTo>
                  <a:lnTo>
                    <a:pt x="783" y="1156"/>
                  </a:lnTo>
                  <a:lnTo>
                    <a:pt x="753" y="1160"/>
                  </a:lnTo>
                  <a:lnTo>
                    <a:pt x="723" y="1163"/>
                  </a:lnTo>
                  <a:lnTo>
                    <a:pt x="693" y="1165"/>
                  </a:lnTo>
                  <a:lnTo>
                    <a:pt x="663" y="1167"/>
                  </a:lnTo>
                  <a:lnTo>
                    <a:pt x="633" y="1167"/>
                  </a:lnTo>
                  <a:lnTo>
                    <a:pt x="574" y="1167"/>
                  </a:lnTo>
                  <a:lnTo>
                    <a:pt x="513" y="1163"/>
                  </a:lnTo>
                  <a:lnTo>
                    <a:pt x="483" y="1160"/>
                  </a:lnTo>
                  <a:lnTo>
                    <a:pt x="453" y="1156"/>
                  </a:lnTo>
                  <a:lnTo>
                    <a:pt x="423" y="1150"/>
                  </a:lnTo>
                  <a:lnTo>
                    <a:pt x="393" y="1145"/>
                  </a:lnTo>
                  <a:lnTo>
                    <a:pt x="365" y="1137"/>
                  </a:lnTo>
                  <a:lnTo>
                    <a:pt x="335" y="1129"/>
                  </a:lnTo>
                  <a:lnTo>
                    <a:pt x="308" y="1119"/>
                  </a:lnTo>
                  <a:lnTo>
                    <a:pt x="279" y="1107"/>
                  </a:lnTo>
                  <a:lnTo>
                    <a:pt x="252" y="1095"/>
                  </a:lnTo>
                  <a:lnTo>
                    <a:pt x="226" y="1080"/>
                  </a:lnTo>
                  <a:lnTo>
                    <a:pt x="200" y="1064"/>
                  </a:lnTo>
                  <a:lnTo>
                    <a:pt x="176" y="1045"/>
                  </a:lnTo>
                  <a:lnTo>
                    <a:pt x="156" y="1027"/>
                  </a:lnTo>
                  <a:lnTo>
                    <a:pt x="138" y="1008"/>
                  </a:lnTo>
                  <a:lnTo>
                    <a:pt x="122" y="986"/>
                  </a:lnTo>
                  <a:lnTo>
                    <a:pt x="107" y="963"/>
                  </a:lnTo>
                  <a:lnTo>
                    <a:pt x="95" y="940"/>
                  </a:lnTo>
                  <a:lnTo>
                    <a:pt x="84" y="916"/>
                  </a:lnTo>
                  <a:lnTo>
                    <a:pt x="73" y="890"/>
                  </a:lnTo>
                  <a:lnTo>
                    <a:pt x="66" y="864"/>
                  </a:lnTo>
                  <a:lnTo>
                    <a:pt x="59" y="837"/>
                  </a:lnTo>
                  <a:lnTo>
                    <a:pt x="53" y="810"/>
                  </a:lnTo>
                  <a:lnTo>
                    <a:pt x="49" y="783"/>
                  </a:lnTo>
                  <a:lnTo>
                    <a:pt x="46" y="756"/>
                  </a:lnTo>
                  <a:lnTo>
                    <a:pt x="43" y="728"/>
                  </a:lnTo>
                  <a:lnTo>
                    <a:pt x="42" y="701"/>
                  </a:lnTo>
                  <a:lnTo>
                    <a:pt x="40" y="650"/>
                  </a:lnTo>
                  <a:lnTo>
                    <a:pt x="40" y="587"/>
                  </a:lnTo>
                  <a:lnTo>
                    <a:pt x="42" y="526"/>
                  </a:lnTo>
                  <a:lnTo>
                    <a:pt x="47" y="467"/>
                  </a:lnTo>
                  <a:lnTo>
                    <a:pt x="50" y="435"/>
                  </a:lnTo>
                  <a:lnTo>
                    <a:pt x="55" y="404"/>
                  </a:lnTo>
                  <a:lnTo>
                    <a:pt x="58" y="389"/>
                  </a:lnTo>
                  <a:lnTo>
                    <a:pt x="62" y="374"/>
                  </a:lnTo>
                  <a:lnTo>
                    <a:pt x="66" y="361"/>
                  </a:lnTo>
                  <a:lnTo>
                    <a:pt x="72" y="346"/>
                  </a:lnTo>
                  <a:lnTo>
                    <a:pt x="84" y="319"/>
                  </a:lnTo>
                  <a:lnTo>
                    <a:pt x="99" y="293"/>
                  </a:lnTo>
                  <a:lnTo>
                    <a:pt x="116" y="267"/>
                  </a:lnTo>
                  <a:lnTo>
                    <a:pt x="135" y="244"/>
                  </a:lnTo>
                  <a:lnTo>
                    <a:pt x="154" y="221"/>
                  </a:lnTo>
                  <a:lnTo>
                    <a:pt x="176" y="198"/>
                  </a:lnTo>
                  <a:lnTo>
                    <a:pt x="211" y="159"/>
                  </a:lnTo>
                  <a:lnTo>
                    <a:pt x="230" y="141"/>
                  </a:lnTo>
                  <a:lnTo>
                    <a:pt x="251" y="123"/>
                  </a:lnTo>
                  <a:lnTo>
                    <a:pt x="264" y="114"/>
                  </a:lnTo>
                  <a:lnTo>
                    <a:pt x="278" y="107"/>
                  </a:lnTo>
                  <a:lnTo>
                    <a:pt x="293" y="100"/>
                  </a:lnTo>
                  <a:lnTo>
                    <a:pt x="309" y="95"/>
                  </a:lnTo>
                  <a:lnTo>
                    <a:pt x="340" y="86"/>
                  </a:lnTo>
                  <a:lnTo>
                    <a:pt x="371" y="75"/>
                  </a:lnTo>
                  <a:lnTo>
                    <a:pt x="399" y="67"/>
                  </a:lnTo>
                  <a:lnTo>
                    <a:pt x="426" y="60"/>
                  </a:lnTo>
                  <a:lnTo>
                    <a:pt x="456" y="53"/>
                  </a:lnTo>
                  <a:lnTo>
                    <a:pt x="485" y="48"/>
                  </a:lnTo>
                  <a:lnTo>
                    <a:pt x="514" y="45"/>
                  </a:lnTo>
                  <a:lnTo>
                    <a:pt x="544" y="45"/>
                  </a:lnTo>
                  <a:lnTo>
                    <a:pt x="574" y="48"/>
                  </a:lnTo>
                  <a:lnTo>
                    <a:pt x="602" y="52"/>
                  </a:lnTo>
                  <a:lnTo>
                    <a:pt x="606" y="53"/>
                  </a:lnTo>
                  <a:lnTo>
                    <a:pt x="610" y="53"/>
                  </a:lnTo>
                  <a:lnTo>
                    <a:pt x="616" y="50"/>
                  </a:lnTo>
                  <a:lnTo>
                    <a:pt x="621" y="45"/>
                  </a:lnTo>
                  <a:lnTo>
                    <a:pt x="624" y="38"/>
                  </a:lnTo>
                  <a:lnTo>
                    <a:pt x="660" y="38"/>
                  </a:lnTo>
                  <a:lnTo>
                    <a:pt x="679" y="38"/>
                  </a:lnTo>
                  <a:lnTo>
                    <a:pt x="697" y="41"/>
                  </a:lnTo>
                  <a:lnTo>
                    <a:pt x="715" y="43"/>
                  </a:lnTo>
                  <a:lnTo>
                    <a:pt x="732" y="48"/>
                  </a:lnTo>
                  <a:lnTo>
                    <a:pt x="750" y="53"/>
                  </a:lnTo>
                  <a:lnTo>
                    <a:pt x="766" y="61"/>
                  </a:lnTo>
                  <a:lnTo>
                    <a:pt x="788" y="72"/>
                  </a:lnTo>
                  <a:lnTo>
                    <a:pt x="810" y="83"/>
                  </a:lnTo>
                  <a:lnTo>
                    <a:pt x="854" y="103"/>
                  </a:lnTo>
                  <a:lnTo>
                    <a:pt x="899" y="123"/>
                  </a:lnTo>
                  <a:lnTo>
                    <a:pt x="921" y="134"/>
                  </a:lnTo>
                  <a:lnTo>
                    <a:pt x="943" y="148"/>
                  </a:lnTo>
                  <a:lnTo>
                    <a:pt x="955" y="156"/>
                  </a:lnTo>
                  <a:lnTo>
                    <a:pt x="968" y="166"/>
                  </a:lnTo>
                  <a:lnTo>
                    <a:pt x="981" y="176"/>
                  </a:lnTo>
                  <a:lnTo>
                    <a:pt x="993" y="189"/>
                  </a:lnTo>
                  <a:lnTo>
                    <a:pt x="1002" y="201"/>
                  </a:lnTo>
                  <a:lnTo>
                    <a:pt x="1012" y="214"/>
                  </a:lnTo>
                  <a:lnTo>
                    <a:pt x="1020" y="228"/>
                  </a:lnTo>
                  <a:lnTo>
                    <a:pt x="1025" y="242"/>
                  </a:lnTo>
                  <a:lnTo>
                    <a:pt x="1032" y="265"/>
                  </a:lnTo>
                  <a:lnTo>
                    <a:pt x="1038" y="286"/>
                  </a:lnTo>
                  <a:lnTo>
                    <a:pt x="1044" y="308"/>
                  </a:lnTo>
                  <a:lnTo>
                    <a:pt x="1048" y="319"/>
                  </a:lnTo>
                  <a:lnTo>
                    <a:pt x="1054" y="330"/>
                  </a:lnTo>
                  <a:lnTo>
                    <a:pt x="1066" y="355"/>
                  </a:lnTo>
                  <a:lnTo>
                    <a:pt x="1076" y="380"/>
                  </a:lnTo>
                  <a:lnTo>
                    <a:pt x="1085" y="406"/>
                  </a:lnTo>
                  <a:lnTo>
                    <a:pt x="1092" y="430"/>
                  </a:lnTo>
                  <a:lnTo>
                    <a:pt x="1099" y="454"/>
                  </a:lnTo>
                  <a:lnTo>
                    <a:pt x="1104" y="480"/>
                  </a:lnTo>
                  <a:lnTo>
                    <a:pt x="1114" y="535"/>
                  </a:lnTo>
                  <a:lnTo>
                    <a:pt x="1118" y="560"/>
                  </a:lnTo>
                  <a:lnTo>
                    <a:pt x="1119" y="587"/>
                  </a:lnTo>
                  <a:lnTo>
                    <a:pt x="1119" y="616"/>
                  </a:lnTo>
                  <a:lnTo>
                    <a:pt x="1118" y="643"/>
                  </a:lnTo>
                  <a:lnTo>
                    <a:pt x="1115" y="672"/>
                  </a:lnTo>
                  <a:lnTo>
                    <a:pt x="1111" y="700"/>
                  </a:lnTo>
                  <a:lnTo>
                    <a:pt x="1103" y="7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59" name="Freeform 928"/>
            <p:cNvSpPr/>
            <p:nvPr/>
          </p:nvSpPr>
          <p:spPr bwMode="auto">
            <a:xfrm>
              <a:off x="4881564" y="2892426"/>
              <a:ext cx="165100" cy="73025"/>
            </a:xfrm>
            <a:custGeom>
              <a:gdLst>
                <a:gd fmla="*/ 2147483647 w 312" name="T0"/>
                <a:gd fmla="*/ 302871985 h 137" name="T1"/>
                <a:gd fmla="*/ 2147483647 w 312" name="T2"/>
                <a:gd fmla="*/ 151436259 h 137" name="T3"/>
                <a:gd fmla="*/ 2147483647 w 312" name="T4"/>
                <a:gd fmla="*/ 151436259 h 137" name="T5"/>
                <a:gd fmla="*/ 2147483647 w 312" name="T6"/>
                <a:gd fmla="*/ 908615823 h 137" name="T7"/>
                <a:gd fmla="*/ 2147483647 w 312" name="T8"/>
                <a:gd fmla="*/ 2147483647 h 137" name="T9"/>
                <a:gd fmla="*/ 889054950 w 312" name="T10"/>
                <a:gd fmla="*/ 2147483647 h 137" name="T11"/>
                <a:gd fmla="*/ 444667704 w 312" name="T12"/>
                <a:gd fmla="*/ 2147483647 h 137" name="T13"/>
                <a:gd fmla="*/ 0 w 312" name="T14"/>
                <a:gd fmla="*/ 2147483647 h 137" name="T15"/>
                <a:gd fmla="*/ 296258208 w 312" name="T16"/>
                <a:gd fmla="*/ 2147483647 h 137" name="T17"/>
                <a:gd fmla="*/ 1037183988 w 312" name="T18"/>
                <a:gd fmla="*/ 2147483647 h 137" name="T19"/>
                <a:gd fmla="*/ 2147483647 w 312" name="T20"/>
                <a:gd fmla="*/ 2147483647 h 137" name="T21"/>
                <a:gd fmla="*/ 2147483647 w 312" name="T22"/>
                <a:gd fmla="*/ 2147483647 h 137" name="T23"/>
                <a:gd fmla="*/ 2147483647 w 312" name="T24"/>
                <a:gd fmla="*/ 2147483647 h 137" name="T25"/>
                <a:gd fmla="*/ 2147483647 w 312" name="T26"/>
                <a:gd fmla="*/ 2147483647 h 137" name="T27"/>
                <a:gd fmla="*/ 2147483647 w 312" name="T28"/>
                <a:gd fmla="*/ 2147483647 h 137" name="T29"/>
                <a:gd fmla="*/ 2147483647 w 312" name="T30"/>
                <a:gd fmla="*/ 2147483647 h 137" name="T31"/>
                <a:gd fmla="*/ 2147483647 w 312" name="T32"/>
                <a:gd fmla="*/ 2147483647 h 137" name="T33"/>
                <a:gd fmla="*/ 2147483647 w 312" name="T34"/>
                <a:gd fmla="*/ 2147483647 h 137" name="T35"/>
                <a:gd fmla="*/ 2147483647 w 312" name="T36"/>
                <a:gd fmla="*/ 2147483647 h 137" name="T37"/>
                <a:gd fmla="*/ 2147483647 w 312" name="T38"/>
                <a:gd fmla="*/ 2147483647 h 137" name="T39"/>
                <a:gd fmla="*/ 2147483647 w 312" name="T40"/>
                <a:gd fmla="*/ 2147483647 h 137" name="T41"/>
                <a:gd fmla="*/ 2147483647 w 312" name="T42"/>
                <a:gd fmla="*/ 2147483647 h 137" name="T43"/>
                <a:gd fmla="*/ 2147483647 w 312" name="T44"/>
                <a:gd fmla="*/ 2147483647 h 137" name="T45"/>
                <a:gd fmla="*/ 2147483647 w 312" name="T46"/>
                <a:gd fmla="*/ 2147483647 h 137" name="T47"/>
                <a:gd fmla="*/ 2147483647 w 312" name="T48"/>
                <a:gd fmla="*/ 2147483647 h 137" name="T49"/>
                <a:gd fmla="*/ 2147483647 w 312" name="T50"/>
                <a:gd fmla="*/ 2147483647 h 137" name="T51"/>
                <a:gd fmla="*/ 2147483647 w 312" name="T52"/>
                <a:gd fmla="*/ 2147483647 h 137" name="T53"/>
                <a:gd fmla="*/ 2147483647 w 312" name="T54"/>
                <a:gd fmla="*/ 2147483647 h 137" name="T55"/>
                <a:gd fmla="*/ 2147483647 w 312" name="T56"/>
                <a:gd fmla="*/ 2147483647 h 137" name="T57"/>
                <a:gd fmla="*/ 2147483647 w 312" name="T58"/>
                <a:gd fmla="*/ 2147483647 h 137" name="T59"/>
                <a:gd fmla="*/ 2147483647 w 312" name="T60"/>
                <a:gd fmla="*/ 2147483647 h 137" name="T61"/>
                <a:gd fmla="*/ 2147483647 w 312" name="T62"/>
                <a:gd fmla="*/ 2147483647 h 137" name="T63"/>
                <a:gd fmla="*/ 2147483647 w 312" name="T64"/>
                <a:gd fmla="*/ 1211487941 h 137" name="T65"/>
                <a:gd fmla="*/ 2147483647 w 312" name="T66"/>
                <a:gd fmla="*/ 302871985 h 137" name="T67"/>
                <a:gd fmla="*/ 2147483647 w 312" name="T68"/>
                <a:gd fmla="*/ 302871985 h 137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312" name="T105"/>
                <a:gd fmla="*/ 0 h 137" name="T106"/>
                <a:gd fmla="*/ 312 w 312" name="T107"/>
                <a:gd fmla="*/ 137 h 137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37" w="312">
                  <a:moveTo>
                    <a:pt x="295" y="2"/>
                  </a:moveTo>
                  <a:lnTo>
                    <a:pt x="99" y="2"/>
                  </a:lnTo>
                  <a:lnTo>
                    <a:pt x="74" y="1"/>
                  </a:lnTo>
                  <a:lnTo>
                    <a:pt x="61" y="0"/>
                  </a:lnTo>
                  <a:lnTo>
                    <a:pt x="48" y="1"/>
                  </a:lnTo>
                  <a:lnTo>
                    <a:pt x="36" y="2"/>
                  </a:lnTo>
                  <a:lnTo>
                    <a:pt x="25" y="6"/>
                  </a:lnTo>
                  <a:lnTo>
                    <a:pt x="19" y="11"/>
                  </a:lnTo>
                  <a:lnTo>
                    <a:pt x="15" y="15"/>
                  </a:lnTo>
                  <a:lnTo>
                    <a:pt x="10" y="19"/>
                  </a:lnTo>
                  <a:lnTo>
                    <a:pt x="6" y="25"/>
                  </a:lnTo>
                  <a:lnTo>
                    <a:pt x="3" y="32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2" y="57"/>
                  </a:lnTo>
                  <a:lnTo>
                    <a:pt x="3" y="62"/>
                  </a:lnTo>
                  <a:lnTo>
                    <a:pt x="7" y="68"/>
                  </a:lnTo>
                  <a:lnTo>
                    <a:pt x="11" y="73"/>
                  </a:lnTo>
                  <a:lnTo>
                    <a:pt x="21" y="82"/>
                  </a:lnTo>
                  <a:lnTo>
                    <a:pt x="34" y="92"/>
                  </a:lnTo>
                  <a:lnTo>
                    <a:pt x="49" y="99"/>
                  </a:lnTo>
                  <a:lnTo>
                    <a:pt x="65" y="107"/>
                  </a:lnTo>
                  <a:lnTo>
                    <a:pt x="83" y="112"/>
                  </a:lnTo>
                  <a:lnTo>
                    <a:pt x="101" y="119"/>
                  </a:lnTo>
                  <a:lnTo>
                    <a:pt x="135" y="127"/>
                  </a:lnTo>
                  <a:lnTo>
                    <a:pt x="164" y="133"/>
                  </a:lnTo>
                  <a:lnTo>
                    <a:pt x="185" y="135"/>
                  </a:lnTo>
                  <a:lnTo>
                    <a:pt x="189" y="137"/>
                  </a:lnTo>
                  <a:lnTo>
                    <a:pt x="192" y="135"/>
                  </a:lnTo>
                  <a:lnTo>
                    <a:pt x="196" y="134"/>
                  </a:lnTo>
                  <a:lnTo>
                    <a:pt x="197" y="131"/>
                  </a:lnTo>
                  <a:lnTo>
                    <a:pt x="201" y="126"/>
                  </a:lnTo>
                  <a:lnTo>
                    <a:pt x="202" y="119"/>
                  </a:lnTo>
                  <a:lnTo>
                    <a:pt x="201" y="112"/>
                  </a:lnTo>
                  <a:lnTo>
                    <a:pt x="197" y="107"/>
                  </a:lnTo>
                  <a:lnTo>
                    <a:pt x="192" y="101"/>
                  </a:lnTo>
                  <a:lnTo>
                    <a:pt x="189" y="100"/>
                  </a:lnTo>
                  <a:lnTo>
                    <a:pt x="185" y="100"/>
                  </a:lnTo>
                  <a:lnTo>
                    <a:pt x="173" y="97"/>
                  </a:lnTo>
                  <a:lnTo>
                    <a:pt x="159" y="95"/>
                  </a:lnTo>
                  <a:lnTo>
                    <a:pt x="135" y="88"/>
                  </a:lnTo>
                  <a:lnTo>
                    <a:pt x="86" y="72"/>
                  </a:lnTo>
                  <a:lnTo>
                    <a:pt x="64" y="65"/>
                  </a:lnTo>
                  <a:lnTo>
                    <a:pt x="45" y="54"/>
                  </a:lnTo>
                  <a:lnTo>
                    <a:pt x="68" y="36"/>
                  </a:lnTo>
                  <a:lnTo>
                    <a:pt x="99" y="39"/>
                  </a:lnTo>
                  <a:lnTo>
                    <a:pt x="148" y="40"/>
                  </a:lnTo>
                  <a:lnTo>
                    <a:pt x="197" y="40"/>
                  </a:lnTo>
                  <a:lnTo>
                    <a:pt x="295" y="39"/>
                  </a:lnTo>
                  <a:lnTo>
                    <a:pt x="299" y="38"/>
                  </a:lnTo>
                  <a:lnTo>
                    <a:pt x="301" y="36"/>
                  </a:lnTo>
                  <a:lnTo>
                    <a:pt x="307" y="32"/>
                  </a:lnTo>
                  <a:lnTo>
                    <a:pt x="311" y="27"/>
                  </a:lnTo>
                  <a:lnTo>
                    <a:pt x="312" y="20"/>
                  </a:lnTo>
                  <a:lnTo>
                    <a:pt x="311" y="13"/>
                  </a:lnTo>
                  <a:lnTo>
                    <a:pt x="307" y="8"/>
                  </a:lnTo>
                  <a:lnTo>
                    <a:pt x="301" y="4"/>
                  </a:lnTo>
                  <a:lnTo>
                    <a:pt x="299" y="2"/>
                  </a:lnTo>
                  <a:lnTo>
                    <a:pt x="29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60" name="Freeform 929"/>
            <p:cNvSpPr/>
            <p:nvPr/>
          </p:nvSpPr>
          <p:spPr bwMode="auto">
            <a:xfrm>
              <a:off x="5472114" y="2897188"/>
              <a:ext cx="168275" cy="74613"/>
            </a:xfrm>
            <a:custGeom>
              <a:gdLst>
                <a:gd fmla="*/ 2147483647 w 316" name="T0"/>
                <a:gd fmla="*/ 0 h 140" name="T1"/>
                <a:gd fmla="*/ 1963175802 w 316" name="T2"/>
                <a:gd fmla="*/ 151390844 h 140" name="T3"/>
                <a:gd fmla="*/ 604010898 w 316" name="T4"/>
                <a:gd fmla="*/ 756955217 h 140" name="T5"/>
                <a:gd fmla="*/ 0 w 316" name="T6"/>
                <a:gd fmla="*/ 2147483647 h 140" name="T7"/>
                <a:gd fmla="*/ 604010898 w 316" name="T8"/>
                <a:gd fmla="*/ 2147483647 h 140" name="T9"/>
                <a:gd fmla="*/ 1963175802 w 316" name="T10"/>
                <a:gd fmla="*/ 2147483647 h 140" name="T11"/>
                <a:gd fmla="*/ 2147483647 w 316" name="T12"/>
                <a:gd fmla="*/ 2147483647 h 140" name="T13"/>
                <a:gd fmla="*/ 2147483647 w 316" name="T14"/>
                <a:gd fmla="*/ 2147483647 h 140" name="T15"/>
                <a:gd fmla="*/ 2147483647 w 316" name="T16"/>
                <a:gd fmla="*/ 2147483647 h 140" name="T17"/>
                <a:gd fmla="*/ 2147483647 w 316" name="T18"/>
                <a:gd fmla="*/ 2147483647 h 140" name="T19"/>
                <a:gd fmla="*/ 2147483647 w 316" name="T20"/>
                <a:gd fmla="*/ 2147483647 h 140" name="T21"/>
                <a:gd fmla="*/ 2147483647 w 316" name="T22"/>
                <a:gd fmla="*/ 2147483647 h 140" name="T23"/>
                <a:gd fmla="*/ 2147483647 w 316" name="T24"/>
                <a:gd fmla="*/ 2147483647 h 140" name="T25"/>
                <a:gd fmla="*/ 2147483647 w 316" name="T26"/>
                <a:gd fmla="*/ 2147483647 h 140" name="T27"/>
                <a:gd fmla="*/ 2147483647 w 316" name="T28"/>
                <a:gd fmla="*/ 2147483647 h 140" name="T29"/>
                <a:gd fmla="*/ 2147483647 w 316" name="T30"/>
                <a:gd fmla="*/ 2147483647 h 140" name="T31"/>
                <a:gd fmla="*/ 2147483647 w 316" name="T32"/>
                <a:gd fmla="*/ 2147483647 h 140" name="T33"/>
                <a:gd fmla="*/ 2147483647 w 316" name="T34"/>
                <a:gd fmla="*/ 2147483647 h 140" name="T35"/>
                <a:gd fmla="*/ 2147483647 w 316" name="T36"/>
                <a:gd fmla="*/ 2147483647 h 140" name="T37"/>
                <a:gd fmla="*/ 2147483647 w 316" name="T38"/>
                <a:gd fmla="*/ 2147483647 h 140" name="T39"/>
                <a:gd fmla="*/ 2147483647 w 316" name="T40"/>
                <a:gd fmla="*/ 2147483647 h 140" name="T41"/>
                <a:gd fmla="*/ 2147483647 w 316" name="T42"/>
                <a:gd fmla="*/ 2147483647 h 140" name="T43"/>
                <a:gd fmla="*/ 2147483647 w 316" name="T44"/>
                <a:gd fmla="*/ 2147483647 h 140" name="T45"/>
                <a:gd fmla="*/ 2147483647 w 316" name="T46"/>
                <a:gd fmla="*/ 2147483647 h 140" name="T47"/>
                <a:gd fmla="*/ 2147483647 w 316" name="T48"/>
                <a:gd fmla="*/ 2147483647 h 140" name="T49"/>
                <a:gd fmla="*/ 2147483647 w 316" name="T50"/>
                <a:gd fmla="*/ 2147483647 h 140" name="T51"/>
                <a:gd fmla="*/ 2147483647 w 316" name="T52"/>
                <a:gd fmla="*/ 2147483647 h 140" name="T53"/>
                <a:gd fmla="*/ 2147483647 w 316" name="T54"/>
                <a:gd fmla="*/ 2147483647 h 140" name="T55"/>
                <a:gd fmla="*/ 2147483647 w 316" name="T56"/>
                <a:gd fmla="*/ 2147483647 h 140" name="T57"/>
                <a:gd fmla="*/ 2147483647 w 316" name="T58"/>
                <a:gd fmla="*/ 2147483647 h 140" name="T59"/>
                <a:gd fmla="*/ 2147483647 w 316" name="T60"/>
                <a:gd fmla="*/ 1665016615 h 140" name="T61"/>
                <a:gd fmla="*/ 2147483647 w 316" name="T62"/>
                <a:gd fmla="*/ 454172997 h 140" name="T63"/>
                <a:gd fmla="*/ 2147483647 w 316" name="T64"/>
                <a:gd fmla="*/ 0 h 140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316" name="T99"/>
                <a:gd fmla="*/ 0 h 140" name="T100"/>
                <a:gd fmla="*/ 316 w 316" name="T101"/>
                <a:gd fmla="*/ 140 h 140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140" w="316">
                  <a:moveTo>
                    <a:pt x="245" y="0"/>
                  </a:move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4" y="31"/>
                  </a:lnTo>
                  <a:lnTo>
                    <a:pt x="9" y="35"/>
                  </a:lnTo>
                  <a:lnTo>
                    <a:pt x="13" y="36"/>
                  </a:lnTo>
                  <a:lnTo>
                    <a:pt x="17" y="36"/>
                  </a:lnTo>
                  <a:lnTo>
                    <a:pt x="157" y="36"/>
                  </a:lnTo>
                  <a:lnTo>
                    <a:pt x="241" y="38"/>
                  </a:lnTo>
                  <a:lnTo>
                    <a:pt x="268" y="38"/>
                  </a:lnTo>
                  <a:lnTo>
                    <a:pt x="277" y="39"/>
                  </a:lnTo>
                  <a:lnTo>
                    <a:pt x="279" y="39"/>
                  </a:lnTo>
                  <a:lnTo>
                    <a:pt x="278" y="43"/>
                  </a:lnTo>
                  <a:lnTo>
                    <a:pt x="275" y="47"/>
                  </a:lnTo>
                  <a:lnTo>
                    <a:pt x="271" y="50"/>
                  </a:lnTo>
                  <a:lnTo>
                    <a:pt x="266" y="53"/>
                  </a:lnTo>
                  <a:lnTo>
                    <a:pt x="251" y="58"/>
                  </a:lnTo>
                  <a:lnTo>
                    <a:pt x="235" y="62"/>
                  </a:lnTo>
                  <a:lnTo>
                    <a:pt x="202" y="68"/>
                  </a:lnTo>
                  <a:lnTo>
                    <a:pt x="180" y="72"/>
                  </a:lnTo>
                  <a:lnTo>
                    <a:pt x="121" y="89"/>
                  </a:lnTo>
                  <a:lnTo>
                    <a:pt x="61" y="104"/>
                  </a:lnTo>
                  <a:lnTo>
                    <a:pt x="57" y="106"/>
                  </a:lnTo>
                  <a:lnTo>
                    <a:pt x="54" y="107"/>
                  </a:lnTo>
                  <a:lnTo>
                    <a:pt x="50" y="112"/>
                  </a:lnTo>
                  <a:lnTo>
                    <a:pt x="49" y="119"/>
                  </a:lnTo>
                  <a:lnTo>
                    <a:pt x="49" y="126"/>
                  </a:lnTo>
                  <a:lnTo>
                    <a:pt x="51" y="131"/>
                  </a:lnTo>
                  <a:lnTo>
                    <a:pt x="57" y="137"/>
                  </a:lnTo>
                  <a:lnTo>
                    <a:pt x="64" y="140"/>
                  </a:lnTo>
                  <a:lnTo>
                    <a:pt x="66" y="140"/>
                  </a:lnTo>
                  <a:lnTo>
                    <a:pt x="70" y="140"/>
                  </a:lnTo>
                  <a:lnTo>
                    <a:pt x="118" y="129"/>
                  </a:lnTo>
                  <a:lnTo>
                    <a:pt x="165" y="116"/>
                  </a:lnTo>
                  <a:lnTo>
                    <a:pt x="213" y="103"/>
                  </a:lnTo>
                  <a:lnTo>
                    <a:pt x="260" y="91"/>
                  </a:lnTo>
                  <a:lnTo>
                    <a:pt x="282" y="84"/>
                  </a:lnTo>
                  <a:lnTo>
                    <a:pt x="292" y="81"/>
                  </a:lnTo>
                  <a:lnTo>
                    <a:pt x="298" y="76"/>
                  </a:lnTo>
                  <a:lnTo>
                    <a:pt x="305" y="70"/>
                  </a:lnTo>
                  <a:lnTo>
                    <a:pt x="309" y="62"/>
                  </a:lnTo>
                  <a:lnTo>
                    <a:pt x="313" y="53"/>
                  </a:lnTo>
                  <a:lnTo>
                    <a:pt x="316" y="39"/>
                  </a:lnTo>
                  <a:lnTo>
                    <a:pt x="316" y="34"/>
                  </a:lnTo>
                  <a:lnTo>
                    <a:pt x="315" y="27"/>
                  </a:lnTo>
                  <a:lnTo>
                    <a:pt x="313" y="22"/>
                  </a:lnTo>
                  <a:lnTo>
                    <a:pt x="311" y="17"/>
                  </a:lnTo>
                  <a:lnTo>
                    <a:pt x="306" y="13"/>
                  </a:lnTo>
                  <a:lnTo>
                    <a:pt x="302" y="11"/>
                  </a:lnTo>
                  <a:lnTo>
                    <a:pt x="293" y="5"/>
                  </a:lnTo>
                  <a:lnTo>
                    <a:pt x="281" y="3"/>
                  </a:lnTo>
                  <a:lnTo>
                    <a:pt x="268" y="1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61" name="Freeform 930"/>
            <p:cNvSpPr/>
            <p:nvPr/>
          </p:nvSpPr>
          <p:spPr bwMode="auto">
            <a:xfrm>
              <a:off x="5199064" y="2624138"/>
              <a:ext cx="120650" cy="217488"/>
            </a:xfrm>
            <a:custGeom>
              <a:gdLst>
                <a:gd fmla="*/ 2147483647 w 230" name="T0"/>
                <a:gd fmla="*/ 2147483647 h 412" name="T1"/>
                <a:gd fmla="*/ 2147483647 w 230" name="T2"/>
                <a:gd fmla="*/ 2147483647 h 412" name="T3"/>
                <a:gd fmla="*/ 2147483647 w 230" name="T4"/>
                <a:gd fmla="*/ 2147483647 h 412" name="T5"/>
                <a:gd fmla="*/ 2147483647 w 230" name="T6"/>
                <a:gd fmla="*/ 2147483647 h 412" name="T7"/>
                <a:gd fmla="*/ 2147483647 w 230" name="T8"/>
                <a:gd fmla="*/ 2147483647 h 412" name="T9"/>
                <a:gd fmla="*/ 2147483647 w 230" name="T10"/>
                <a:gd fmla="*/ 2147483647 h 412" name="T11"/>
                <a:gd fmla="*/ 2147483647 w 230" name="T12"/>
                <a:gd fmla="*/ 2147483647 h 412" name="T13"/>
                <a:gd fmla="*/ 2147483647 w 230" name="T14"/>
                <a:gd fmla="*/ 2147483647 h 412" name="T15"/>
                <a:gd fmla="*/ 2147483647 w 230" name="T16"/>
                <a:gd fmla="*/ 2147483647 h 412" name="T17"/>
                <a:gd fmla="*/ 2147483647 w 230" name="T18"/>
                <a:gd fmla="*/ 2147483647 h 412" name="T19"/>
                <a:gd fmla="*/ 2147483647 w 230" name="T20"/>
                <a:gd fmla="*/ 1471050916 h 412" name="T21"/>
                <a:gd fmla="*/ 2147483647 w 230" name="T22"/>
                <a:gd fmla="*/ 441398760 h 412" name="T23"/>
                <a:gd fmla="*/ 2147483647 w 230" name="T24"/>
                <a:gd fmla="*/ 0 h 412" name="T25"/>
                <a:gd fmla="*/ 2147483647 w 230" name="T26"/>
                <a:gd fmla="*/ 147132766 h 412" name="T27"/>
                <a:gd fmla="*/ 2147483647 w 230" name="T28"/>
                <a:gd fmla="*/ 735386625 h 412" name="T29"/>
                <a:gd fmla="*/ 2147483647 w 230" name="T30"/>
                <a:gd fmla="*/ 2059304050 h 412" name="T31"/>
                <a:gd fmla="*/ 2147483647 w 230" name="T32"/>
                <a:gd fmla="*/ 2147483647 h 412" name="T33"/>
                <a:gd fmla="*/ 2147483647 w 230" name="T34"/>
                <a:gd fmla="*/ 2147483647 h 412" name="T35"/>
                <a:gd fmla="*/ 2147483647 w 230" name="T36"/>
                <a:gd fmla="*/ 2147483647 h 412" name="T37"/>
                <a:gd fmla="*/ 2147483647 w 230" name="T38"/>
                <a:gd fmla="*/ 2147483647 h 412" name="T39"/>
                <a:gd fmla="*/ 2147483647 w 230" name="T40"/>
                <a:gd fmla="*/ 2147483647 h 412" name="T41"/>
                <a:gd fmla="*/ 2147483647 w 230" name="T42"/>
                <a:gd fmla="*/ 2147483647 h 412" name="T43"/>
                <a:gd fmla="*/ 2147483647 w 230" name="T44"/>
                <a:gd fmla="*/ 2147483647 h 412" name="T45"/>
                <a:gd fmla="*/ 2147483647 w 230" name="T46"/>
                <a:gd fmla="*/ 2147483647 h 412" name="T47"/>
                <a:gd fmla="*/ 1732186803 w 230" name="T48"/>
                <a:gd fmla="*/ 2147483647 h 412" name="T49"/>
                <a:gd fmla="*/ 144463714 w 230" name="T50"/>
                <a:gd fmla="*/ 2147483647 h 412" name="T51"/>
                <a:gd fmla="*/ 0 w 230" name="T52"/>
                <a:gd fmla="*/ 2147483647 h 412" name="T53"/>
                <a:gd fmla="*/ 144463714 w 230" name="T54"/>
                <a:gd fmla="*/ 2147483647 h 412" name="T55"/>
                <a:gd fmla="*/ 1732186803 w 230" name="T56"/>
                <a:gd fmla="*/ 2147483647 h 412" name="T57"/>
                <a:gd fmla="*/ 2147483647 w 230" name="T58"/>
                <a:gd fmla="*/ 2147483647 h 412" name="T59"/>
                <a:gd fmla="*/ 2147483647 w 230" name="T60"/>
                <a:gd fmla="*/ 2147483647 h 412" name="T61"/>
                <a:gd fmla="*/ 2147483647 w 230" name="T62"/>
                <a:gd fmla="*/ 2147483647 h 412" name="T63"/>
                <a:gd fmla="*/ 2147483647 w 230" name="T64"/>
                <a:gd fmla="*/ 2147483647 h 412" name="T65"/>
                <a:gd fmla="*/ 2147483647 w 230" name="T66"/>
                <a:gd fmla="*/ 2147483647 h 412" name="T67"/>
                <a:gd fmla="*/ 2147483647 w 230" name="T68"/>
                <a:gd fmla="*/ 2147483647 h 412" name="T69"/>
                <a:gd fmla="*/ 2147483647 w 230" name="T70"/>
                <a:gd fmla="*/ 2147483647 h 412" name="T71"/>
                <a:gd fmla="*/ 2147483647 w 230" name="T72"/>
                <a:gd fmla="*/ 2147483647 h 412" name="T73"/>
                <a:gd fmla="*/ 2147483647 w 230" name="T74"/>
                <a:gd fmla="*/ 2147483647 h 412" name="T75"/>
                <a:gd fmla="*/ 2147483647 w 230" name="T76"/>
                <a:gd fmla="*/ 2147483647 h 412" name="T77"/>
                <a:gd fmla="*/ 2147483647 w 230" name="T78"/>
                <a:gd fmla="*/ 2147483647 h 412" name="T79"/>
                <a:gd fmla="*/ 2147483647 w 230" name="T80"/>
                <a:gd fmla="*/ 2147483647 h 412" name="T81"/>
                <a:gd fmla="*/ 2147483647 w 230" name="T82"/>
                <a:gd fmla="*/ 2147483647 h 412" name="T83"/>
                <a:gd fmla="*/ 2147483647 w 230" name="T84"/>
                <a:gd fmla="*/ 2147483647 h 412" name="T85"/>
                <a:gd fmla="*/ 2147483647 w 230" name="T86"/>
                <a:gd fmla="*/ 2147483647 h 412" name="T87"/>
                <a:gd fmla="*/ 2147483647 w 230" name="T88"/>
                <a:gd fmla="*/ 2147483647 h 412" name="T89"/>
                <a:gd fmla="*/ 2147483647 w 230" name="T90"/>
                <a:gd fmla="*/ 2147483647 h 412" name="T91"/>
                <a:gd fmla="*/ 2147483647 w 230" name="T92"/>
                <a:gd fmla="*/ 2147483647 h 412" name="T93"/>
                <a:gd fmla="*/ 2147483647 w 230" name="T94"/>
                <a:gd fmla="*/ 2147483647 h 412" name="T95"/>
                <a:gd fmla="*/ 2147483647 w 230" name="T96"/>
                <a:gd fmla="*/ 2147483647 h 412" name="T97"/>
                <a:gd fmla="*/ 2147483647 w 230" name="T98"/>
                <a:gd fmla="*/ 2147483647 h 412" name="T99"/>
                <a:gd fmla="*/ 2147483647 w 230" name="T100"/>
                <a:gd fmla="*/ 2147483647 h 412" name="T101"/>
                <a:gd fmla="*/ 2147483647 w 230" name="T102"/>
                <a:gd fmla="*/ 2147483647 h 412" name="T103"/>
                <a:gd fmla="*/ 2147483647 w 230" name="T104"/>
                <a:gd fmla="*/ 2147483647 h 412" name="T105"/>
                <a:gd fmla="*/ 2147483647 w 230" name="T106"/>
                <a:gd fmla="*/ 2147483647 h 412" name="T107"/>
                <a:gd fmla="*/ 2147483647 w 230" name="T108"/>
                <a:gd fmla="*/ 2147483647 h 412" name="T109"/>
                <a:gd fmla="*/ 2147483647 w 230" name="T110"/>
                <a:gd fmla="*/ 2147483647 h 412" name="T111"/>
                <a:gd fmla="*/ 2147483647 w 230" name="T112"/>
                <a:gd fmla="*/ 2147483647 h 412" name="T113"/>
                <a:gd fmla="*/ 2147483647 w 230" name="T114"/>
                <a:gd fmla="*/ 2147483647 h 412" name="T115"/>
                <a:gd fmla="*/ 2147483647 w 230" name="T116"/>
                <a:gd fmla="*/ 2147483647 h 412" name="T117"/>
                <a:gd fmla="*/ 2147483647 w 230" name="T118"/>
                <a:gd fmla="*/ 2147483647 h 412" name="T119"/>
                <a:gd fmla="*/ 2147483647 w 230" name="T120"/>
                <a:gd fmla="*/ 2147483647 h 412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w 230" name="T183"/>
                <a:gd fmla="*/ 0 h 412" name="T184"/>
                <a:gd fmla="*/ 230 w 230" name="T185"/>
                <a:gd fmla="*/ 412 h 412" name="T186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T186" l="T183" r="T185" t="T184"/>
              <a:pathLst>
                <a:path h="412" w="230">
                  <a:moveTo>
                    <a:pt x="229" y="362"/>
                  </a:moveTo>
                  <a:lnTo>
                    <a:pt x="229" y="362"/>
                  </a:lnTo>
                  <a:lnTo>
                    <a:pt x="225" y="351"/>
                  </a:lnTo>
                  <a:lnTo>
                    <a:pt x="222" y="339"/>
                  </a:lnTo>
                  <a:lnTo>
                    <a:pt x="221" y="311"/>
                  </a:lnTo>
                  <a:lnTo>
                    <a:pt x="219" y="282"/>
                  </a:lnTo>
                  <a:lnTo>
                    <a:pt x="218" y="270"/>
                  </a:lnTo>
                  <a:lnTo>
                    <a:pt x="217" y="258"/>
                  </a:lnTo>
                  <a:lnTo>
                    <a:pt x="214" y="240"/>
                  </a:lnTo>
                  <a:lnTo>
                    <a:pt x="211" y="222"/>
                  </a:lnTo>
                  <a:lnTo>
                    <a:pt x="207" y="187"/>
                  </a:lnTo>
                  <a:lnTo>
                    <a:pt x="204" y="152"/>
                  </a:lnTo>
                  <a:lnTo>
                    <a:pt x="200" y="117"/>
                  </a:lnTo>
                  <a:lnTo>
                    <a:pt x="191" y="65"/>
                  </a:lnTo>
                  <a:lnTo>
                    <a:pt x="187" y="45"/>
                  </a:lnTo>
                  <a:lnTo>
                    <a:pt x="183" y="35"/>
                  </a:lnTo>
                  <a:lnTo>
                    <a:pt x="179" y="27"/>
                  </a:lnTo>
                  <a:lnTo>
                    <a:pt x="173" y="20"/>
                  </a:lnTo>
                  <a:lnTo>
                    <a:pt x="168" y="15"/>
                  </a:lnTo>
                  <a:lnTo>
                    <a:pt x="161" y="10"/>
                  </a:lnTo>
                  <a:lnTo>
                    <a:pt x="152" y="5"/>
                  </a:lnTo>
                  <a:lnTo>
                    <a:pt x="142" y="3"/>
                  </a:lnTo>
                  <a:lnTo>
                    <a:pt x="130" y="1"/>
                  </a:lnTo>
                  <a:lnTo>
                    <a:pt x="116" y="0"/>
                  </a:lnTo>
                  <a:lnTo>
                    <a:pt x="101" y="1"/>
                  </a:lnTo>
                  <a:lnTo>
                    <a:pt x="91" y="3"/>
                  </a:lnTo>
                  <a:lnTo>
                    <a:pt x="81" y="5"/>
                  </a:lnTo>
                  <a:lnTo>
                    <a:pt x="73" y="10"/>
                  </a:lnTo>
                  <a:lnTo>
                    <a:pt x="66" y="14"/>
                  </a:lnTo>
                  <a:lnTo>
                    <a:pt x="59" y="19"/>
                  </a:lnTo>
                  <a:lnTo>
                    <a:pt x="54" y="26"/>
                  </a:lnTo>
                  <a:lnTo>
                    <a:pt x="50" y="33"/>
                  </a:lnTo>
                  <a:lnTo>
                    <a:pt x="46" y="41"/>
                  </a:lnTo>
                  <a:lnTo>
                    <a:pt x="39" y="57"/>
                  </a:lnTo>
                  <a:lnTo>
                    <a:pt x="34" y="75"/>
                  </a:lnTo>
                  <a:lnTo>
                    <a:pt x="24" y="110"/>
                  </a:lnTo>
                  <a:lnTo>
                    <a:pt x="23" y="118"/>
                  </a:lnTo>
                  <a:lnTo>
                    <a:pt x="23" y="128"/>
                  </a:lnTo>
                  <a:lnTo>
                    <a:pt x="23" y="147"/>
                  </a:lnTo>
                  <a:lnTo>
                    <a:pt x="24" y="182"/>
                  </a:lnTo>
                  <a:lnTo>
                    <a:pt x="23" y="198"/>
                  </a:lnTo>
                  <a:lnTo>
                    <a:pt x="19" y="216"/>
                  </a:lnTo>
                  <a:lnTo>
                    <a:pt x="15" y="232"/>
                  </a:lnTo>
                  <a:lnTo>
                    <a:pt x="12" y="250"/>
                  </a:lnTo>
                  <a:lnTo>
                    <a:pt x="4" y="323"/>
                  </a:lnTo>
                  <a:lnTo>
                    <a:pt x="1" y="359"/>
                  </a:lnTo>
                  <a:lnTo>
                    <a:pt x="0" y="395"/>
                  </a:lnTo>
                  <a:lnTo>
                    <a:pt x="0" y="399"/>
                  </a:lnTo>
                  <a:lnTo>
                    <a:pt x="1" y="403"/>
                  </a:lnTo>
                  <a:lnTo>
                    <a:pt x="5" y="408"/>
                  </a:lnTo>
                  <a:lnTo>
                    <a:pt x="12" y="412"/>
                  </a:lnTo>
                  <a:lnTo>
                    <a:pt x="17" y="412"/>
                  </a:lnTo>
                  <a:lnTo>
                    <a:pt x="24" y="412"/>
                  </a:lnTo>
                  <a:lnTo>
                    <a:pt x="31" y="408"/>
                  </a:lnTo>
                  <a:lnTo>
                    <a:pt x="35" y="403"/>
                  </a:lnTo>
                  <a:lnTo>
                    <a:pt x="36" y="399"/>
                  </a:lnTo>
                  <a:lnTo>
                    <a:pt x="36" y="395"/>
                  </a:lnTo>
                  <a:lnTo>
                    <a:pt x="36" y="370"/>
                  </a:lnTo>
                  <a:lnTo>
                    <a:pt x="39" y="346"/>
                  </a:lnTo>
                  <a:lnTo>
                    <a:pt x="44" y="297"/>
                  </a:lnTo>
                  <a:lnTo>
                    <a:pt x="53" y="248"/>
                  </a:lnTo>
                  <a:lnTo>
                    <a:pt x="58" y="199"/>
                  </a:lnTo>
                  <a:lnTo>
                    <a:pt x="61" y="176"/>
                  </a:lnTo>
                  <a:lnTo>
                    <a:pt x="62" y="151"/>
                  </a:lnTo>
                  <a:lnTo>
                    <a:pt x="63" y="123"/>
                  </a:lnTo>
                  <a:lnTo>
                    <a:pt x="66" y="110"/>
                  </a:lnTo>
                  <a:lnTo>
                    <a:pt x="69" y="98"/>
                  </a:lnTo>
                  <a:lnTo>
                    <a:pt x="72" y="85"/>
                  </a:lnTo>
                  <a:lnTo>
                    <a:pt x="76" y="73"/>
                  </a:lnTo>
                  <a:lnTo>
                    <a:pt x="82" y="64"/>
                  </a:lnTo>
                  <a:lnTo>
                    <a:pt x="89" y="54"/>
                  </a:lnTo>
                  <a:lnTo>
                    <a:pt x="97" y="46"/>
                  </a:lnTo>
                  <a:lnTo>
                    <a:pt x="108" y="41"/>
                  </a:lnTo>
                  <a:lnTo>
                    <a:pt x="119" y="38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41" y="38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4" y="60"/>
                  </a:lnTo>
                  <a:lnTo>
                    <a:pt x="157" y="72"/>
                  </a:lnTo>
                  <a:lnTo>
                    <a:pt x="160" y="84"/>
                  </a:lnTo>
                  <a:lnTo>
                    <a:pt x="164" y="114"/>
                  </a:lnTo>
                  <a:lnTo>
                    <a:pt x="165" y="144"/>
                  </a:lnTo>
                  <a:lnTo>
                    <a:pt x="166" y="172"/>
                  </a:lnTo>
                  <a:lnTo>
                    <a:pt x="168" y="194"/>
                  </a:lnTo>
                  <a:lnTo>
                    <a:pt x="168" y="208"/>
                  </a:lnTo>
                  <a:lnTo>
                    <a:pt x="173" y="233"/>
                  </a:lnTo>
                  <a:lnTo>
                    <a:pt x="179" y="258"/>
                  </a:lnTo>
                  <a:lnTo>
                    <a:pt x="184" y="284"/>
                  </a:lnTo>
                  <a:lnTo>
                    <a:pt x="190" y="309"/>
                  </a:lnTo>
                  <a:lnTo>
                    <a:pt x="190" y="319"/>
                  </a:lnTo>
                  <a:lnTo>
                    <a:pt x="191" y="327"/>
                  </a:lnTo>
                  <a:lnTo>
                    <a:pt x="191" y="345"/>
                  </a:lnTo>
                  <a:lnTo>
                    <a:pt x="191" y="354"/>
                  </a:lnTo>
                  <a:lnTo>
                    <a:pt x="191" y="362"/>
                  </a:lnTo>
                  <a:lnTo>
                    <a:pt x="194" y="372"/>
                  </a:lnTo>
                  <a:lnTo>
                    <a:pt x="196" y="380"/>
                  </a:lnTo>
                  <a:lnTo>
                    <a:pt x="199" y="384"/>
                  </a:lnTo>
                  <a:lnTo>
                    <a:pt x="202" y="387"/>
                  </a:lnTo>
                  <a:lnTo>
                    <a:pt x="204" y="388"/>
                  </a:lnTo>
                  <a:lnTo>
                    <a:pt x="207" y="389"/>
                  </a:lnTo>
                  <a:lnTo>
                    <a:pt x="214" y="389"/>
                  </a:lnTo>
                  <a:lnTo>
                    <a:pt x="221" y="387"/>
                  </a:lnTo>
                  <a:lnTo>
                    <a:pt x="226" y="383"/>
                  </a:lnTo>
                  <a:lnTo>
                    <a:pt x="229" y="377"/>
                  </a:lnTo>
                  <a:lnTo>
                    <a:pt x="230" y="369"/>
                  </a:lnTo>
                  <a:lnTo>
                    <a:pt x="230" y="366"/>
                  </a:lnTo>
                  <a:lnTo>
                    <a:pt x="229" y="3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62" name="Freeform 931"/>
            <p:cNvSpPr>
              <a:spLocks noEditPoints="1"/>
            </p:cNvSpPr>
            <p:nvPr/>
          </p:nvSpPr>
          <p:spPr bwMode="auto">
            <a:xfrm>
              <a:off x="4710114" y="3254376"/>
              <a:ext cx="233363" cy="223838"/>
            </a:xfrm>
            <a:custGeom>
              <a:gdLst>
                <a:gd fmla="*/ 2147483647 w 441" name="T0"/>
                <a:gd fmla="*/ 895528637 h 422" name="T1"/>
                <a:gd fmla="*/ 2147483647 w 441" name="T2"/>
                <a:gd fmla="*/ 0 h 422" name="T3"/>
                <a:gd fmla="*/ 2147483647 w 441" name="T4"/>
                <a:gd fmla="*/ 597019003 h 422" name="T5"/>
                <a:gd fmla="*/ 2147483647 w 441" name="T6"/>
                <a:gd fmla="*/ 2147483647 h 422" name="T7"/>
                <a:gd fmla="*/ 2147483647 w 441" name="T8"/>
                <a:gd fmla="*/ 2147483647 h 422" name="T9"/>
                <a:gd fmla="*/ 2147483647 w 441" name="T10"/>
                <a:gd fmla="*/ 2147483647 h 422" name="T11"/>
                <a:gd fmla="*/ 1185318082 w 441" name="T12"/>
                <a:gd fmla="*/ 2147483647 h 422" name="T13"/>
                <a:gd fmla="*/ 444669237 w 441" name="T14"/>
                <a:gd fmla="*/ 2147483647 h 422" name="T15"/>
                <a:gd fmla="*/ 0 w 441" name="T16"/>
                <a:gd fmla="*/ 2147483647 h 422" name="T17"/>
                <a:gd fmla="*/ 1185318082 w 441" name="T18"/>
                <a:gd fmla="*/ 2147483647 h 422" name="T19"/>
                <a:gd fmla="*/ 2147483647 w 441" name="T20"/>
                <a:gd fmla="*/ 2147483647 h 422" name="T21"/>
                <a:gd fmla="*/ 2147483647 w 441" name="T22"/>
                <a:gd fmla="*/ 2147483647 h 422" name="T23"/>
                <a:gd fmla="*/ 2147483647 w 441" name="T24"/>
                <a:gd fmla="*/ 2147483647 h 422" name="T25"/>
                <a:gd fmla="*/ 2147483647 w 441" name="T26"/>
                <a:gd fmla="*/ 2147483647 h 422" name="T27"/>
                <a:gd fmla="*/ 2147483647 w 441" name="T28"/>
                <a:gd fmla="*/ 2147483647 h 422" name="T29"/>
                <a:gd fmla="*/ 2147483647 w 441" name="T30"/>
                <a:gd fmla="*/ 2147483647 h 422" name="T31"/>
                <a:gd fmla="*/ 2147483647 w 441" name="T32"/>
                <a:gd fmla="*/ 2147483647 h 422" name="T33"/>
                <a:gd fmla="*/ 2147483647 w 441" name="T34"/>
                <a:gd fmla="*/ 2147483647 h 422" name="T35"/>
                <a:gd fmla="*/ 2147483647 w 441" name="T36"/>
                <a:gd fmla="*/ 2147483647 h 422" name="T37"/>
                <a:gd fmla="*/ 2147483647 w 441" name="T38"/>
                <a:gd fmla="*/ 2147483647 h 422" name="T39"/>
                <a:gd fmla="*/ 2147483647 w 441" name="T40"/>
                <a:gd fmla="*/ 2147483647 h 422" name="T41"/>
                <a:gd fmla="*/ 2147483647 w 441" name="T42"/>
                <a:gd fmla="*/ 2147483647 h 422" name="T43"/>
                <a:gd fmla="*/ 2147483647 w 441" name="T44"/>
                <a:gd fmla="*/ 2147483647 h 422" name="T45"/>
                <a:gd fmla="*/ 2147483647 w 441" name="T46"/>
                <a:gd fmla="*/ 2147483647 h 422" name="T47"/>
                <a:gd fmla="*/ 2147483647 w 441" name="T48"/>
                <a:gd fmla="*/ 2147483647 h 422" name="T49"/>
                <a:gd fmla="*/ 2147483647 w 441" name="T50"/>
                <a:gd fmla="*/ 1343152261 h 422" name="T51"/>
                <a:gd fmla="*/ 2147483647 w 441" name="T52"/>
                <a:gd fmla="*/ 2147483647 h 422" name="T53"/>
                <a:gd fmla="*/ 2147483647 w 441" name="T54"/>
                <a:gd fmla="*/ 2147483647 h 422" name="T55"/>
                <a:gd fmla="*/ 2147483647 w 441" name="T56"/>
                <a:gd fmla="*/ 2147483647 h 422" name="T57"/>
                <a:gd fmla="*/ 2147483647 w 441" name="T58"/>
                <a:gd fmla="*/ 2147483647 h 422" name="T59"/>
                <a:gd fmla="*/ 2147483647 w 441" name="T60"/>
                <a:gd fmla="*/ 2147483647 h 422" name="T61"/>
                <a:gd fmla="*/ 2147483647 w 441" name="T62"/>
                <a:gd fmla="*/ 2147483647 h 422" name="T63"/>
                <a:gd fmla="*/ 2147483647 w 441" name="T64"/>
                <a:gd fmla="*/ 2147483647 h 422" name="T65"/>
                <a:gd fmla="*/ 2147483647 w 441" name="T66"/>
                <a:gd fmla="*/ 2147483647 h 422" name="T67"/>
                <a:gd fmla="*/ 2147483647 w 441" name="T68"/>
                <a:gd fmla="*/ 2147483647 h 422" name="T69"/>
                <a:gd fmla="*/ 2147483647 w 441" name="T70"/>
                <a:gd fmla="*/ 2147483647 h 422" name="T71"/>
                <a:gd fmla="*/ 2147483647 w 441" name="T72"/>
                <a:gd fmla="*/ 2147483647 h 422" name="T73"/>
                <a:gd fmla="*/ 2147483647 w 441" name="T74"/>
                <a:gd fmla="*/ 2147483647 h 422" name="T75"/>
                <a:gd fmla="*/ 2147483647 w 441" name="T76"/>
                <a:gd fmla="*/ 2147483647 h 422" name="T77"/>
                <a:gd fmla="*/ 2147483647 w 441" name="T78"/>
                <a:gd fmla="*/ 2147483647 h 422" name="T79"/>
                <a:gd fmla="*/ 2147483647 w 441" name="T80"/>
                <a:gd fmla="*/ 2147483647 h 422" name="T81"/>
                <a:gd fmla="*/ 2147483647 w 441" name="T82"/>
                <a:gd fmla="*/ 2147483647 h 422" name="T83"/>
                <a:gd fmla="*/ 2147483647 w 441" name="T84"/>
                <a:gd fmla="*/ 2147483647 h 422" name="T85"/>
                <a:gd fmla="*/ 2147483647 w 441" name="T86"/>
                <a:gd fmla="*/ 2147483647 h 422" name="T87"/>
                <a:gd fmla="*/ 2147483647 w 441" name="T88"/>
                <a:gd fmla="*/ 2147483647 h 422" name="T89"/>
                <a:gd fmla="*/ 2147483647 w 441" name="T90"/>
                <a:gd fmla="*/ 2147483647 h 422" name="T91"/>
                <a:gd fmla="*/ 2147483647 w 441" name="T92"/>
                <a:gd fmla="*/ 2147483647 h 422" name="T93"/>
                <a:gd fmla="*/ 2147483647 w 441" name="T94"/>
                <a:gd fmla="*/ 2147483647 h 422" name="T95"/>
                <a:gd fmla="*/ 2147483647 w 441" name="T96"/>
                <a:gd fmla="*/ 2147483647 h 422" name="T97"/>
                <a:gd fmla="*/ 2147483647 w 441" name="T98"/>
                <a:gd fmla="*/ 2147483647 h 422" name="T99"/>
                <a:gd fmla="*/ 2147483647 w 441" name="T100"/>
                <a:gd fmla="*/ 2147483647 h 422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w 441" name="T153"/>
                <a:gd fmla="*/ 0 h 422" name="T154"/>
                <a:gd fmla="*/ 441 w 441" name="T155"/>
                <a:gd fmla="*/ 422 h 422" name="T156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T156" l="T153" r="T155" t="T154"/>
              <a:pathLst>
                <a:path h="422" w="441">
                  <a:moveTo>
                    <a:pt x="231" y="9"/>
                  </a:moveTo>
                  <a:lnTo>
                    <a:pt x="231" y="9"/>
                  </a:lnTo>
                  <a:lnTo>
                    <a:pt x="228" y="6"/>
                  </a:lnTo>
                  <a:lnTo>
                    <a:pt x="225" y="3"/>
                  </a:lnTo>
                  <a:lnTo>
                    <a:pt x="221" y="2"/>
                  </a:lnTo>
                  <a:lnTo>
                    <a:pt x="216" y="0"/>
                  </a:lnTo>
                  <a:lnTo>
                    <a:pt x="195" y="2"/>
                  </a:lnTo>
                  <a:lnTo>
                    <a:pt x="174" y="4"/>
                  </a:lnTo>
                  <a:lnTo>
                    <a:pt x="155" y="9"/>
                  </a:lnTo>
                  <a:lnTo>
                    <a:pt x="134" y="15"/>
                  </a:lnTo>
                  <a:lnTo>
                    <a:pt x="117" y="22"/>
                  </a:lnTo>
                  <a:lnTo>
                    <a:pt x="99" y="32"/>
                  </a:lnTo>
                  <a:lnTo>
                    <a:pt x="83" y="41"/>
                  </a:lnTo>
                  <a:lnTo>
                    <a:pt x="68" y="53"/>
                  </a:lnTo>
                  <a:lnTo>
                    <a:pt x="53" y="67"/>
                  </a:lnTo>
                  <a:lnTo>
                    <a:pt x="41" y="82"/>
                  </a:lnTo>
                  <a:lnTo>
                    <a:pt x="30" y="97"/>
                  </a:lnTo>
                  <a:lnTo>
                    <a:pt x="20" y="114"/>
                  </a:lnTo>
                  <a:lnTo>
                    <a:pt x="14" y="132"/>
                  </a:lnTo>
                  <a:lnTo>
                    <a:pt x="8" y="152"/>
                  </a:lnTo>
                  <a:lnTo>
                    <a:pt x="4" y="173"/>
                  </a:lnTo>
                  <a:lnTo>
                    <a:pt x="3" y="194"/>
                  </a:lnTo>
                  <a:lnTo>
                    <a:pt x="0" y="236"/>
                  </a:lnTo>
                  <a:lnTo>
                    <a:pt x="0" y="255"/>
                  </a:lnTo>
                  <a:lnTo>
                    <a:pt x="0" y="276"/>
                  </a:lnTo>
                  <a:lnTo>
                    <a:pt x="3" y="293"/>
                  </a:lnTo>
                  <a:lnTo>
                    <a:pt x="5" y="303"/>
                  </a:lnTo>
                  <a:lnTo>
                    <a:pt x="8" y="312"/>
                  </a:lnTo>
                  <a:lnTo>
                    <a:pt x="12" y="321"/>
                  </a:lnTo>
                  <a:lnTo>
                    <a:pt x="18" y="330"/>
                  </a:lnTo>
                  <a:lnTo>
                    <a:pt x="24" y="339"/>
                  </a:lnTo>
                  <a:lnTo>
                    <a:pt x="33" y="349"/>
                  </a:lnTo>
                  <a:lnTo>
                    <a:pt x="52" y="368"/>
                  </a:lnTo>
                  <a:lnTo>
                    <a:pt x="71" y="384"/>
                  </a:lnTo>
                  <a:lnTo>
                    <a:pt x="92" y="396"/>
                  </a:lnTo>
                  <a:lnTo>
                    <a:pt x="114" y="407"/>
                  </a:lnTo>
                  <a:lnTo>
                    <a:pt x="136" y="415"/>
                  </a:lnTo>
                  <a:lnTo>
                    <a:pt x="160" y="420"/>
                  </a:lnTo>
                  <a:lnTo>
                    <a:pt x="185" y="422"/>
                  </a:lnTo>
                  <a:lnTo>
                    <a:pt x="212" y="422"/>
                  </a:lnTo>
                  <a:lnTo>
                    <a:pt x="255" y="418"/>
                  </a:lnTo>
                  <a:lnTo>
                    <a:pt x="275" y="415"/>
                  </a:lnTo>
                  <a:lnTo>
                    <a:pt x="296" y="411"/>
                  </a:lnTo>
                  <a:lnTo>
                    <a:pt x="316" y="406"/>
                  </a:lnTo>
                  <a:lnTo>
                    <a:pt x="335" y="398"/>
                  </a:lnTo>
                  <a:lnTo>
                    <a:pt x="354" y="387"/>
                  </a:lnTo>
                  <a:lnTo>
                    <a:pt x="372" y="373"/>
                  </a:lnTo>
                  <a:lnTo>
                    <a:pt x="388" y="358"/>
                  </a:lnTo>
                  <a:lnTo>
                    <a:pt x="400" y="344"/>
                  </a:lnTo>
                  <a:lnTo>
                    <a:pt x="411" y="327"/>
                  </a:lnTo>
                  <a:lnTo>
                    <a:pt x="421" y="310"/>
                  </a:lnTo>
                  <a:lnTo>
                    <a:pt x="426" y="291"/>
                  </a:lnTo>
                  <a:lnTo>
                    <a:pt x="431" y="272"/>
                  </a:lnTo>
                  <a:lnTo>
                    <a:pt x="436" y="253"/>
                  </a:lnTo>
                  <a:lnTo>
                    <a:pt x="438" y="232"/>
                  </a:lnTo>
                  <a:lnTo>
                    <a:pt x="441" y="208"/>
                  </a:lnTo>
                  <a:lnTo>
                    <a:pt x="440" y="185"/>
                  </a:lnTo>
                  <a:lnTo>
                    <a:pt x="437" y="163"/>
                  </a:lnTo>
                  <a:lnTo>
                    <a:pt x="430" y="143"/>
                  </a:lnTo>
                  <a:lnTo>
                    <a:pt x="422" y="124"/>
                  </a:lnTo>
                  <a:lnTo>
                    <a:pt x="412" y="106"/>
                  </a:lnTo>
                  <a:lnTo>
                    <a:pt x="400" y="90"/>
                  </a:lnTo>
                  <a:lnTo>
                    <a:pt x="387" y="75"/>
                  </a:lnTo>
                  <a:lnTo>
                    <a:pt x="370" y="60"/>
                  </a:lnTo>
                  <a:lnTo>
                    <a:pt x="354" y="48"/>
                  </a:lnTo>
                  <a:lnTo>
                    <a:pt x="335" y="38"/>
                  </a:lnTo>
                  <a:lnTo>
                    <a:pt x="316" y="29"/>
                  </a:lnTo>
                  <a:lnTo>
                    <a:pt x="296" y="21"/>
                  </a:lnTo>
                  <a:lnTo>
                    <a:pt x="274" y="15"/>
                  </a:lnTo>
                  <a:lnTo>
                    <a:pt x="252" y="11"/>
                  </a:lnTo>
                  <a:lnTo>
                    <a:pt x="231" y="9"/>
                  </a:lnTo>
                  <a:close/>
                  <a:moveTo>
                    <a:pt x="235" y="384"/>
                  </a:moveTo>
                  <a:lnTo>
                    <a:pt x="235" y="384"/>
                  </a:lnTo>
                  <a:lnTo>
                    <a:pt x="197" y="384"/>
                  </a:lnTo>
                  <a:lnTo>
                    <a:pt x="179" y="384"/>
                  </a:lnTo>
                  <a:lnTo>
                    <a:pt x="161" y="382"/>
                  </a:lnTo>
                  <a:lnTo>
                    <a:pt x="145" y="379"/>
                  </a:lnTo>
                  <a:lnTo>
                    <a:pt x="129" y="373"/>
                  </a:lnTo>
                  <a:lnTo>
                    <a:pt x="111" y="365"/>
                  </a:lnTo>
                  <a:lnTo>
                    <a:pt x="94" y="356"/>
                  </a:lnTo>
                  <a:lnTo>
                    <a:pt x="84" y="349"/>
                  </a:lnTo>
                  <a:lnTo>
                    <a:pt x="76" y="342"/>
                  </a:lnTo>
                  <a:lnTo>
                    <a:pt x="68" y="334"/>
                  </a:lnTo>
                  <a:lnTo>
                    <a:pt x="61" y="326"/>
                  </a:lnTo>
                  <a:lnTo>
                    <a:pt x="56" y="318"/>
                  </a:lnTo>
                  <a:lnTo>
                    <a:pt x="50" y="310"/>
                  </a:lnTo>
                  <a:lnTo>
                    <a:pt x="46" y="302"/>
                  </a:lnTo>
                  <a:lnTo>
                    <a:pt x="43" y="292"/>
                  </a:lnTo>
                  <a:lnTo>
                    <a:pt x="38" y="273"/>
                  </a:lnTo>
                  <a:lnTo>
                    <a:pt x="37" y="253"/>
                  </a:lnTo>
                  <a:lnTo>
                    <a:pt x="37" y="232"/>
                  </a:lnTo>
                  <a:lnTo>
                    <a:pt x="38" y="209"/>
                  </a:lnTo>
                  <a:lnTo>
                    <a:pt x="42" y="170"/>
                  </a:lnTo>
                  <a:lnTo>
                    <a:pt x="46" y="152"/>
                  </a:lnTo>
                  <a:lnTo>
                    <a:pt x="50" y="136"/>
                  </a:lnTo>
                  <a:lnTo>
                    <a:pt x="57" y="120"/>
                  </a:lnTo>
                  <a:lnTo>
                    <a:pt x="67" y="105"/>
                  </a:lnTo>
                  <a:lnTo>
                    <a:pt x="80" y="90"/>
                  </a:lnTo>
                  <a:lnTo>
                    <a:pt x="96" y="76"/>
                  </a:lnTo>
                  <a:lnTo>
                    <a:pt x="107" y="68"/>
                  </a:lnTo>
                  <a:lnTo>
                    <a:pt x="119" y="61"/>
                  </a:lnTo>
                  <a:lnTo>
                    <a:pt x="132" y="56"/>
                  </a:lnTo>
                  <a:lnTo>
                    <a:pt x="144" y="51"/>
                  </a:lnTo>
                  <a:lnTo>
                    <a:pt x="156" y="46"/>
                  </a:lnTo>
                  <a:lnTo>
                    <a:pt x="168" y="42"/>
                  </a:lnTo>
                  <a:lnTo>
                    <a:pt x="182" y="40"/>
                  </a:lnTo>
                  <a:lnTo>
                    <a:pt x="195" y="38"/>
                  </a:lnTo>
                  <a:lnTo>
                    <a:pt x="201" y="42"/>
                  </a:lnTo>
                  <a:lnTo>
                    <a:pt x="208" y="44"/>
                  </a:lnTo>
                  <a:lnTo>
                    <a:pt x="227" y="44"/>
                  </a:lnTo>
                  <a:lnTo>
                    <a:pt x="244" y="46"/>
                  </a:lnTo>
                  <a:lnTo>
                    <a:pt x="263" y="49"/>
                  </a:lnTo>
                  <a:lnTo>
                    <a:pt x="281" y="55"/>
                  </a:lnTo>
                  <a:lnTo>
                    <a:pt x="299" y="60"/>
                  </a:lnTo>
                  <a:lnTo>
                    <a:pt x="315" y="68"/>
                  </a:lnTo>
                  <a:lnTo>
                    <a:pt x="331" y="76"/>
                  </a:lnTo>
                  <a:lnTo>
                    <a:pt x="345" y="86"/>
                  </a:lnTo>
                  <a:lnTo>
                    <a:pt x="358" y="98"/>
                  </a:lnTo>
                  <a:lnTo>
                    <a:pt x="370" y="110"/>
                  </a:lnTo>
                  <a:lnTo>
                    <a:pt x="381" y="124"/>
                  </a:lnTo>
                  <a:lnTo>
                    <a:pt x="389" y="139"/>
                  </a:lnTo>
                  <a:lnTo>
                    <a:pt x="398" y="155"/>
                  </a:lnTo>
                  <a:lnTo>
                    <a:pt x="402" y="173"/>
                  </a:lnTo>
                  <a:lnTo>
                    <a:pt x="404" y="192"/>
                  </a:lnTo>
                  <a:lnTo>
                    <a:pt x="404" y="212"/>
                  </a:lnTo>
                  <a:lnTo>
                    <a:pt x="403" y="230"/>
                  </a:lnTo>
                  <a:lnTo>
                    <a:pt x="400" y="247"/>
                  </a:lnTo>
                  <a:lnTo>
                    <a:pt x="396" y="264"/>
                  </a:lnTo>
                  <a:lnTo>
                    <a:pt x="391" y="278"/>
                  </a:lnTo>
                  <a:lnTo>
                    <a:pt x="384" y="293"/>
                  </a:lnTo>
                  <a:lnTo>
                    <a:pt x="376" y="308"/>
                  </a:lnTo>
                  <a:lnTo>
                    <a:pt x="366" y="322"/>
                  </a:lnTo>
                  <a:lnTo>
                    <a:pt x="356" y="334"/>
                  </a:lnTo>
                  <a:lnTo>
                    <a:pt x="343" y="345"/>
                  </a:lnTo>
                  <a:lnTo>
                    <a:pt x="331" y="354"/>
                  </a:lnTo>
                  <a:lnTo>
                    <a:pt x="318" y="363"/>
                  </a:lnTo>
                  <a:lnTo>
                    <a:pt x="303" y="371"/>
                  </a:lnTo>
                  <a:lnTo>
                    <a:pt x="286" y="376"/>
                  </a:lnTo>
                  <a:lnTo>
                    <a:pt x="270" y="380"/>
                  </a:lnTo>
                  <a:lnTo>
                    <a:pt x="252" y="383"/>
                  </a:lnTo>
                  <a:lnTo>
                    <a:pt x="235" y="3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63" name="Freeform 932"/>
            <p:cNvSpPr>
              <a:spLocks noEditPoints="1"/>
            </p:cNvSpPr>
            <p:nvPr/>
          </p:nvSpPr>
          <p:spPr bwMode="auto">
            <a:xfrm>
              <a:off x="4756152" y="3297238"/>
              <a:ext cx="139700" cy="141288"/>
            </a:xfrm>
            <a:custGeom>
              <a:gdLst>
                <a:gd fmla="*/ 2147483647 w 262" name="T0"/>
                <a:gd fmla="*/ 2147483647 h 269" name="T1"/>
                <a:gd fmla="*/ 2147483647 w 262" name="T2"/>
                <a:gd fmla="*/ 2147483647 h 269" name="T3"/>
                <a:gd fmla="*/ 2147483647 w 262" name="T4"/>
                <a:gd fmla="*/ 1014377261 h 269" name="T5"/>
                <a:gd fmla="*/ 2147483647 w 262" name="T6"/>
                <a:gd fmla="*/ 289664561 h 269" name="T7"/>
                <a:gd fmla="*/ 2147483647 w 262" name="T8"/>
                <a:gd fmla="*/ 0 h 269" name="T9"/>
                <a:gd fmla="*/ 2147483647 w 262" name="T10"/>
                <a:gd fmla="*/ 0 h 269" name="T11"/>
                <a:gd fmla="*/ 2147483647 w 262" name="T12"/>
                <a:gd fmla="*/ 434772523 h 269" name="T13"/>
                <a:gd fmla="*/ 2147483647 w 262" name="T14"/>
                <a:gd fmla="*/ 1448874168 h 269" name="T15"/>
                <a:gd fmla="*/ 2147483647 w 262" name="T16"/>
                <a:gd fmla="*/ 2147483647 h 269" name="T17"/>
                <a:gd fmla="*/ 2147483647 w 262" name="T18"/>
                <a:gd fmla="*/ 2147483647 h 269" name="T19"/>
                <a:gd fmla="*/ 909503363 w 262" name="T20"/>
                <a:gd fmla="*/ 2147483647 h 269" name="T21"/>
                <a:gd fmla="*/ 303073277 w 262" name="T22"/>
                <a:gd fmla="*/ 2147483647 h 269" name="T23"/>
                <a:gd fmla="*/ 0 w 262" name="T24"/>
                <a:gd fmla="*/ 2147483647 h 269" name="T25"/>
                <a:gd fmla="*/ 1667470687 w 262" name="T26"/>
                <a:gd fmla="*/ 2147483647 h 269" name="T27"/>
                <a:gd fmla="*/ 2147483647 w 262" name="T28"/>
                <a:gd fmla="*/ 2147483647 h 269" name="T29"/>
                <a:gd fmla="*/ 2147483647 w 262" name="T30"/>
                <a:gd fmla="*/ 2147483647 h 269" name="T31"/>
                <a:gd fmla="*/ 2147483647 w 262" name="T32"/>
                <a:gd fmla="*/ 2147483647 h 269" name="T33"/>
                <a:gd fmla="*/ 2147483647 w 262" name="T34"/>
                <a:gd fmla="*/ 2147483647 h 269" name="T35"/>
                <a:gd fmla="*/ 2147483647 w 262" name="T36"/>
                <a:gd fmla="*/ 2147483647 h 269" name="T37"/>
                <a:gd fmla="*/ 2147483647 w 262" name="T38"/>
                <a:gd fmla="*/ 2147483647 h 269" name="T39"/>
                <a:gd fmla="*/ 2147483647 w 262" name="T40"/>
                <a:gd fmla="*/ 2147483647 h 269" name="T41"/>
                <a:gd fmla="*/ 2147483647 w 262" name="T42"/>
                <a:gd fmla="*/ 2147483647 h 269" name="T43"/>
                <a:gd fmla="*/ 2147483647 w 262" name="T44"/>
                <a:gd fmla="*/ 2147483647 h 269" name="T45"/>
                <a:gd fmla="*/ 2147483647 w 262" name="T46"/>
                <a:gd fmla="*/ 2147483647 h 269" name="T47"/>
                <a:gd fmla="*/ 2147483647 w 262" name="T48"/>
                <a:gd fmla="*/ 2147483647 h 269" name="T49"/>
                <a:gd fmla="*/ 2147483647 w 262" name="T50"/>
                <a:gd fmla="*/ 2147483647 h 269" name="T51"/>
                <a:gd fmla="*/ 2147483647 w 262" name="T52"/>
                <a:gd fmla="*/ 2147483647 h 269" name="T53"/>
                <a:gd fmla="*/ 2147483647 w 262" name="T54"/>
                <a:gd fmla="*/ 2147483647 h 269" name="T55"/>
                <a:gd fmla="*/ 2147483647 w 262" name="T56"/>
                <a:gd fmla="*/ 2147483647 h 269" name="T57"/>
                <a:gd fmla="*/ 2147483647 w 262" name="T58"/>
                <a:gd fmla="*/ 2147483647 h 269" name="T59"/>
                <a:gd fmla="*/ 2147483647 w 262" name="T60"/>
                <a:gd fmla="*/ 2147483647 h 269" name="T61"/>
                <a:gd fmla="*/ 2147483647 w 262" name="T62"/>
                <a:gd fmla="*/ 2147483647 h 269" name="T63"/>
                <a:gd fmla="*/ 2147483647 w 262" name="T64"/>
                <a:gd fmla="*/ 2147483647 h 269" name="T65"/>
                <a:gd fmla="*/ 2147483647 w 262" name="T66"/>
                <a:gd fmla="*/ 2147483647 h 269" name="T67"/>
                <a:gd fmla="*/ 2147483647 w 262" name="T68"/>
                <a:gd fmla="*/ 2147483647 h 269" name="T69"/>
                <a:gd fmla="*/ 2147483647 w 262" name="T70"/>
                <a:gd fmla="*/ 2147483647 h 269" name="T71"/>
                <a:gd fmla="*/ 2147483647 w 262" name="T72"/>
                <a:gd fmla="*/ 2147483647 h 269" name="T73"/>
                <a:gd fmla="*/ 2147483647 w 262" name="T74"/>
                <a:gd fmla="*/ 2147483647 h 269" name="T75"/>
                <a:gd fmla="*/ 2147483647 w 262" name="T76"/>
                <a:gd fmla="*/ 2147483647 h 269" name="T77"/>
                <a:gd fmla="*/ 2147483647 w 262" name="T78"/>
                <a:gd fmla="*/ 2147483647 h 269" name="T79"/>
                <a:gd fmla="*/ 2147483647 w 262" name="T80"/>
                <a:gd fmla="*/ 2147483647 h 269" name="T81"/>
                <a:gd fmla="*/ 2147483647 w 262" name="T82"/>
                <a:gd fmla="*/ 2147483647 h 269" name="T83"/>
                <a:gd fmla="*/ 2147483647 w 262" name="T84"/>
                <a:gd fmla="*/ 2147483647 h 269" name="T85"/>
                <a:gd fmla="*/ 2147483647 w 262" name="T86"/>
                <a:gd fmla="*/ 2147483647 h 269" name="T87"/>
                <a:gd fmla="*/ 2147483647 w 262" name="T88"/>
                <a:gd fmla="*/ 2147483647 h 269" name="T89"/>
                <a:gd fmla="*/ 2147483647 w 262" name="T90"/>
                <a:gd fmla="*/ 2147483647 h 269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262" name="T138"/>
                <a:gd fmla="*/ 0 h 269" name="T139"/>
                <a:gd fmla="*/ 262 w 262" name="T140"/>
                <a:gd fmla="*/ 269 h 269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269" w="262">
                  <a:moveTo>
                    <a:pt x="235" y="52"/>
                  </a:moveTo>
                  <a:lnTo>
                    <a:pt x="235" y="52"/>
                  </a:lnTo>
                  <a:lnTo>
                    <a:pt x="230" y="42"/>
                  </a:lnTo>
                  <a:lnTo>
                    <a:pt x="223" y="36"/>
                  </a:lnTo>
                  <a:lnTo>
                    <a:pt x="216" y="28"/>
                  </a:lnTo>
                  <a:lnTo>
                    <a:pt x="208" y="22"/>
                  </a:lnTo>
                  <a:lnTo>
                    <a:pt x="200" y="17"/>
                  </a:lnTo>
                  <a:lnTo>
                    <a:pt x="190" y="11"/>
                  </a:lnTo>
                  <a:lnTo>
                    <a:pt x="181" y="7"/>
                  </a:lnTo>
                  <a:lnTo>
                    <a:pt x="171" y="4"/>
                  </a:lnTo>
                  <a:lnTo>
                    <a:pt x="166" y="2"/>
                  </a:lnTo>
                  <a:lnTo>
                    <a:pt x="159" y="0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0" y="0"/>
                  </a:lnTo>
                  <a:lnTo>
                    <a:pt x="113" y="3"/>
                  </a:lnTo>
                  <a:lnTo>
                    <a:pt x="98" y="4"/>
                  </a:lnTo>
                  <a:lnTo>
                    <a:pt x="83" y="7"/>
                  </a:lnTo>
                  <a:lnTo>
                    <a:pt x="69" y="10"/>
                  </a:lnTo>
                  <a:lnTo>
                    <a:pt x="57" y="15"/>
                  </a:lnTo>
                  <a:lnTo>
                    <a:pt x="48" y="21"/>
                  </a:lnTo>
                  <a:lnTo>
                    <a:pt x="40" y="29"/>
                  </a:lnTo>
                  <a:lnTo>
                    <a:pt x="33" y="38"/>
                  </a:lnTo>
                  <a:lnTo>
                    <a:pt x="26" y="49"/>
                  </a:lnTo>
                  <a:lnTo>
                    <a:pt x="21" y="63"/>
                  </a:lnTo>
                  <a:lnTo>
                    <a:pt x="15" y="75"/>
                  </a:lnTo>
                  <a:lnTo>
                    <a:pt x="6" y="102"/>
                  </a:lnTo>
                  <a:lnTo>
                    <a:pt x="3" y="116"/>
                  </a:lnTo>
                  <a:lnTo>
                    <a:pt x="2" y="127"/>
                  </a:lnTo>
                  <a:lnTo>
                    <a:pt x="0" y="15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3" y="192"/>
                  </a:lnTo>
                  <a:lnTo>
                    <a:pt x="7" y="204"/>
                  </a:lnTo>
                  <a:lnTo>
                    <a:pt x="11" y="216"/>
                  </a:lnTo>
                  <a:lnTo>
                    <a:pt x="18" y="227"/>
                  </a:lnTo>
                  <a:lnTo>
                    <a:pt x="27" y="236"/>
                  </a:lnTo>
                  <a:lnTo>
                    <a:pt x="40" y="246"/>
                  </a:lnTo>
                  <a:lnTo>
                    <a:pt x="52" y="253"/>
                  </a:lnTo>
                  <a:lnTo>
                    <a:pt x="65" y="258"/>
                  </a:lnTo>
                  <a:lnTo>
                    <a:pt x="79" y="262"/>
                  </a:lnTo>
                  <a:lnTo>
                    <a:pt x="94" y="265"/>
                  </a:lnTo>
                  <a:lnTo>
                    <a:pt x="122" y="268"/>
                  </a:lnTo>
                  <a:lnTo>
                    <a:pt x="149" y="269"/>
                  </a:lnTo>
                  <a:lnTo>
                    <a:pt x="162" y="269"/>
                  </a:lnTo>
                  <a:lnTo>
                    <a:pt x="174" y="268"/>
                  </a:lnTo>
                  <a:lnTo>
                    <a:pt x="185" y="265"/>
                  </a:lnTo>
                  <a:lnTo>
                    <a:pt x="197" y="261"/>
                  </a:lnTo>
                  <a:lnTo>
                    <a:pt x="208" y="254"/>
                  </a:lnTo>
                  <a:lnTo>
                    <a:pt x="220" y="246"/>
                  </a:lnTo>
                  <a:lnTo>
                    <a:pt x="228" y="238"/>
                  </a:lnTo>
                  <a:lnTo>
                    <a:pt x="235" y="228"/>
                  </a:lnTo>
                  <a:lnTo>
                    <a:pt x="242" y="217"/>
                  </a:lnTo>
                  <a:lnTo>
                    <a:pt x="246" y="207"/>
                  </a:lnTo>
                  <a:lnTo>
                    <a:pt x="250" y="194"/>
                  </a:lnTo>
                  <a:lnTo>
                    <a:pt x="253" y="182"/>
                  </a:lnTo>
                  <a:lnTo>
                    <a:pt x="255" y="170"/>
                  </a:lnTo>
                  <a:lnTo>
                    <a:pt x="257" y="159"/>
                  </a:lnTo>
                  <a:lnTo>
                    <a:pt x="258" y="144"/>
                  </a:lnTo>
                  <a:lnTo>
                    <a:pt x="259" y="131"/>
                  </a:lnTo>
                  <a:lnTo>
                    <a:pt x="261" y="117"/>
                  </a:lnTo>
                  <a:lnTo>
                    <a:pt x="262" y="103"/>
                  </a:lnTo>
                  <a:lnTo>
                    <a:pt x="261" y="97"/>
                  </a:lnTo>
                  <a:lnTo>
                    <a:pt x="259" y="90"/>
                  </a:lnTo>
                  <a:lnTo>
                    <a:pt x="251" y="76"/>
                  </a:lnTo>
                  <a:lnTo>
                    <a:pt x="243" y="64"/>
                  </a:lnTo>
                  <a:lnTo>
                    <a:pt x="235" y="52"/>
                  </a:lnTo>
                  <a:close/>
                  <a:moveTo>
                    <a:pt x="220" y="128"/>
                  </a:moveTo>
                  <a:lnTo>
                    <a:pt x="220" y="128"/>
                  </a:lnTo>
                  <a:lnTo>
                    <a:pt x="219" y="150"/>
                  </a:lnTo>
                  <a:lnTo>
                    <a:pt x="216" y="170"/>
                  </a:lnTo>
                  <a:lnTo>
                    <a:pt x="211" y="189"/>
                  </a:lnTo>
                  <a:lnTo>
                    <a:pt x="208" y="197"/>
                  </a:lnTo>
                  <a:lnTo>
                    <a:pt x="204" y="205"/>
                  </a:lnTo>
                  <a:lnTo>
                    <a:pt x="198" y="212"/>
                  </a:lnTo>
                  <a:lnTo>
                    <a:pt x="192" y="217"/>
                  </a:lnTo>
                  <a:lnTo>
                    <a:pt x="185" y="223"/>
                  </a:lnTo>
                  <a:lnTo>
                    <a:pt x="177" y="227"/>
                  </a:lnTo>
                  <a:lnTo>
                    <a:pt x="167" y="230"/>
                  </a:lnTo>
                  <a:lnTo>
                    <a:pt x="158" y="232"/>
                  </a:lnTo>
                  <a:lnTo>
                    <a:pt x="147" y="232"/>
                  </a:lnTo>
                  <a:lnTo>
                    <a:pt x="133" y="232"/>
                  </a:lnTo>
                  <a:lnTo>
                    <a:pt x="113" y="230"/>
                  </a:lnTo>
                  <a:lnTo>
                    <a:pt x="90" y="227"/>
                  </a:lnTo>
                  <a:lnTo>
                    <a:pt x="79" y="223"/>
                  </a:lnTo>
                  <a:lnTo>
                    <a:pt x="68" y="220"/>
                  </a:lnTo>
                  <a:lnTo>
                    <a:pt x="59" y="215"/>
                  </a:lnTo>
                  <a:lnTo>
                    <a:pt x="50" y="208"/>
                  </a:lnTo>
                  <a:lnTo>
                    <a:pt x="46" y="205"/>
                  </a:lnTo>
                  <a:lnTo>
                    <a:pt x="44" y="201"/>
                  </a:lnTo>
                  <a:lnTo>
                    <a:pt x="40" y="190"/>
                  </a:lnTo>
                  <a:lnTo>
                    <a:pt x="37" y="179"/>
                  </a:lnTo>
                  <a:lnTo>
                    <a:pt x="36" y="166"/>
                  </a:lnTo>
                  <a:lnTo>
                    <a:pt x="36" y="154"/>
                  </a:lnTo>
                  <a:lnTo>
                    <a:pt x="37" y="140"/>
                  </a:lnTo>
                  <a:lnTo>
                    <a:pt x="38" y="129"/>
                  </a:lnTo>
                  <a:lnTo>
                    <a:pt x="41" y="120"/>
                  </a:lnTo>
                  <a:lnTo>
                    <a:pt x="50" y="91"/>
                  </a:lnTo>
                  <a:lnTo>
                    <a:pt x="56" y="78"/>
                  </a:lnTo>
                  <a:lnTo>
                    <a:pt x="60" y="63"/>
                  </a:lnTo>
                  <a:lnTo>
                    <a:pt x="63" y="59"/>
                  </a:lnTo>
                  <a:lnTo>
                    <a:pt x="65" y="56"/>
                  </a:lnTo>
                  <a:lnTo>
                    <a:pt x="73" y="49"/>
                  </a:lnTo>
                  <a:lnTo>
                    <a:pt x="84" y="45"/>
                  </a:lnTo>
                  <a:lnTo>
                    <a:pt x="97" y="42"/>
                  </a:lnTo>
                  <a:lnTo>
                    <a:pt x="110" y="40"/>
                  </a:lnTo>
                  <a:lnTo>
                    <a:pt x="124" y="38"/>
                  </a:lnTo>
                  <a:lnTo>
                    <a:pt x="148" y="37"/>
                  </a:lnTo>
                  <a:lnTo>
                    <a:pt x="160" y="40"/>
                  </a:lnTo>
                  <a:lnTo>
                    <a:pt x="171" y="44"/>
                  </a:lnTo>
                  <a:lnTo>
                    <a:pt x="181" y="48"/>
                  </a:lnTo>
                  <a:lnTo>
                    <a:pt x="189" y="55"/>
                  </a:lnTo>
                  <a:lnTo>
                    <a:pt x="197" y="63"/>
                  </a:lnTo>
                  <a:lnTo>
                    <a:pt x="204" y="72"/>
                  </a:lnTo>
                  <a:lnTo>
                    <a:pt x="216" y="91"/>
                  </a:lnTo>
                  <a:lnTo>
                    <a:pt x="221" y="102"/>
                  </a:lnTo>
                  <a:lnTo>
                    <a:pt x="221" y="106"/>
                  </a:lnTo>
                  <a:lnTo>
                    <a:pt x="221" y="110"/>
                  </a:lnTo>
                  <a:lnTo>
                    <a:pt x="220" y="117"/>
                  </a:lnTo>
                  <a:lnTo>
                    <a:pt x="220" y="1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64" name="Freeform 933"/>
            <p:cNvSpPr>
              <a:spLocks noEditPoints="1"/>
            </p:cNvSpPr>
            <p:nvPr/>
          </p:nvSpPr>
          <p:spPr bwMode="auto">
            <a:xfrm>
              <a:off x="5554664" y="3262313"/>
              <a:ext cx="242888" cy="219075"/>
            </a:xfrm>
            <a:custGeom>
              <a:gdLst>
                <a:gd fmla="*/ 2147483647 w 458" name="T0"/>
                <a:gd fmla="*/ 597078127 h 413" name="T1"/>
                <a:gd fmla="*/ 2147483647 w 458" name="T2"/>
                <a:gd fmla="*/ 0 h 413" name="T3"/>
                <a:gd fmla="*/ 2147483647 w 458" name="T4"/>
                <a:gd fmla="*/ 895616793 h 413" name="T5"/>
                <a:gd fmla="*/ 2147483647 w 458" name="T6"/>
                <a:gd fmla="*/ 2147483647 h 413" name="T7"/>
                <a:gd fmla="*/ 2147483647 w 458" name="T8"/>
                <a:gd fmla="*/ 2147483647 h 413" name="T9"/>
                <a:gd fmla="*/ 2147483647 w 458" name="T10"/>
                <a:gd fmla="*/ 2147483647 h 413" name="T11"/>
                <a:gd fmla="*/ 1043972915 w 458" name="T12"/>
                <a:gd fmla="*/ 2147483647 h 413" name="T13"/>
                <a:gd fmla="*/ 0 w 458" name="T14"/>
                <a:gd fmla="*/ 2147483647 h 413" name="T15"/>
                <a:gd fmla="*/ 2147483647 w 458" name="T16"/>
                <a:gd fmla="*/ 2147483647 h 413" name="T17"/>
                <a:gd fmla="*/ 2147483647 w 458" name="T18"/>
                <a:gd fmla="*/ 2147483647 h 413" name="T19"/>
                <a:gd fmla="*/ 2147483647 w 458" name="T20"/>
                <a:gd fmla="*/ 2147483647 h 413" name="T21"/>
                <a:gd fmla="*/ 2147483647 w 458" name="T22"/>
                <a:gd fmla="*/ 2147483647 h 413" name="T23"/>
                <a:gd fmla="*/ 2147483647 w 458" name="T24"/>
                <a:gd fmla="*/ 2147483647 h 413" name="T25"/>
                <a:gd fmla="*/ 2147483647 w 458" name="T26"/>
                <a:gd fmla="*/ 2147483647 h 413" name="T27"/>
                <a:gd fmla="*/ 2147483647 w 458" name="T28"/>
                <a:gd fmla="*/ 2147483647 h 413" name="T29"/>
                <a:gd fmla="*/ 2147483647 w 458" name="T30"/>
                <a:gd fmla="*/ 2147483647 h 413" name="T31"/>
                <a:gd fmla="*/ 2147483647 w 458" name="T32"/>
                <a:gd fmla="*/ 2147483647 h 413" name="T33"/>
                <a:gd fmla="*/ 2147483647 w 458" name="T34"/>
                <a:gd fmla="*/ 2147483647 h 413" name="T35"/>
                <a:gd fmla="*/ 2147483647 w 458" name="T36"/>
                <a:gd fmla="*/ 2147483647 h 413" name="T37"/>
                <a:gd fmla="*/ 2147483647 w 458" name="T38"/>
                <a:gd fmla="*/ 2147483647 h 413" name="T39"/>
                <a:gd fmla="*/ 2147483647 w 458" name="T40"/>
                <a:gd fmla="*/ 2147483647 h 413" name="T41"/>
                <a:gd fmla="*/ 2147483647 w 458" name="T42"/>
                <a:gd fmla="*/ 2147483647 h 413" name="T43"/>
                <a:gd fmla="*/ 2147483647 w 458" name="T44"/>
                <a:gd fmla="*/ 1492413252 h 413" name="T45"/>
                <a:gd fmla="*/ 2147483647 w 458" name="T46"/>
                <a:gd fmla="*/ 597078127 h 413" name="T47"/>
                <a:gd fmla="*/ 2147483647 w 458" name="T48"/>
                <a:gd fmla="*/ 2147483647 h 413" name="T49"/>
                <a:gd fmla="*/ 2147483647 w 458" name="T50"/>
                <a:gd fmla="*/ 2147483647 h 413" name="T51"/>
                <a:gd fmla="*/ 2147483647 w 458" name="T52"/>
                <a:gd fmla="*/ 2147483647 h 413" name="T53"/>
                <a:gd fmla="*/ 2147483647 w 458" name="T54"/>
                <a:gd fmla="*/ 2147483647 h 413" name="T55"/>
                <a:gd fmla="*/ 2147483647 w 458" name="T56"/>
                <a:gd fmla="*/ 2147483647 h 413" name="T57"/>
                <a:gd fmla="*/ 2147483647 w 458" name="T58"/>
                <a:gd fmla="*/ 2147483647 h 413" name="T59"/>
                <a:gd fmla="*/ 2147483647 w 458" name="T60"/>
                <a:gd fmla="*/ 2147483647 h 413" name="T61"/>
                <a:gd fmla="*/ 2147483647 w 458" name="T62"/>
                <a:gd fmla="*/ 2147483647 h 413" name="T63"/>
                <a:gd fmla="*/ 2147483647 w 458" name="T64"/>
                <a:gd fmla="*/ 2147483647 h 413" name="T65"/>
                <a:gd fmla="*/ 2147483647 w 458" name="T66"/>
                <a:gd fmla="*/ 2147483647 h 413" name="T67"/>
                <a:gd fmla="*/ 2147483647 w 458" name="T68"/>
                <a:gd fmla="*/ 2147483647 h 413" name="T69"/>
                <a:gd fmla="*/ 2147483647 w 458" name="T70"/>
                <a:gd fmla="*/ 2147483647 h 413" name="T71"/>
                <a:gd fmla="*/ 2147483647 w 458" name="T72"/>
                <a:gd fmla="*/ 2147483647 h 413" name="T73"/>
                <a:gd fmla="*/ 2147483647 w 458" name="T74"/>
                <a:gd fmla="*/ 2147483647 h 413" name="T75"/>
                <a:gd fmla="*/ 2147483647 w 458" name="T76"/>
                <a:gd fmla="*/ 2147483647 h 413" name="T77"/>
                <a:gd fmla="*/ 2147483647 w 458" name="T78"/>
                <a:gd fmla="*/ 2147483647 h 413" name="T79"/>
                <a:gd fmla="*/ 2147483647 w 458" name="T80"/>
                <a:gd fmla="*/ 2147483647 h 413" name="T81"/>
                <a:gd fmla="*/ 2147483647 w 458" name="T82"/>
                <a:gd fmla="*/ 2147483647 h 413" name="T83"/>
                <a:gd fmla="*/ 2147483647 w 458" name="T84"/>
                <a:gd fmla="*/ 2147483647 h 413" name="T85"/>
                <a:gd fmla="*/ 2147483647 w 458" name="T86"/>
                <a:gd fmla="*/ 2147483647 h 413" name="T87"/>
                <a:gd fmla="*/ 2147483647 w 458" name="T88"/>
                <a:gd fmla="*/ 2147483647 h 413" name="T89"/>
                <a:gd fmla="*/ 2147483647 w 458" name="T90"/>
                <a:gd fmla="*/ 2147483647 h 413" name="T91"/>
                <a:gd fmla="*/ 2147483647 w 458" name="T92"/>
                <a:gd fmla="*/ 2147483647 h 413" name="T93"/>
                <a:gd fmla="*/ 2147483647 w 458" name="T94"/>
                <a:gd fmla="*/ 2147483647 h 413" name="T95"/>
                <a:gd fmla="*/ 2147483647 w 458" name="T96"/>
                <a:gd fmla="*/ 2147483647 h 413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458" name="T147"/>
                <a:gd fmla="*/ 0 h 413" name="T148"/>
                <a:gd fmla="*/ 458 w 458" name="T149"/>
                <a:gd fmla="*/ 413 h 413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412" w="458">
                  <a:moveTo>
                    <a:pt x="263" y="4"/>
                  </a:moveTo>
                  <a:lnTo>
                    <a:pt x="263" y="4"/>
                  </a:lnTo>
                  <a:lnTo>
                    <a:pt x="260" y="4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3" y="3"/>
                  </a:lnTo>
                  <a:lnTo>
                    <a:pt x="163" y="6"/>
                  </a:lnTo>
                  <a:lnTo>
                    <a:pt x="144" y="11"/>
                  </a:lnTo>
                  <a:lnTo>
                    <a:pt x="125" y="18"/>
                  </a:lnTo>
                  <a:lnTo>
                    <a:pt x="107" y="26"/>
                  </a:lnTo>
                  <a:lnTo>
                    <a:pt x="89" y="34"/>
                  </a:lnTo>
                  <a:lnTo>
                    <a:pt x="73" y="45"/>
                  </a:lnTo>
                  <a:lnTo>
                    <a:pt x="58" y="57"/>
                  </a:lnTo>
                  <a:lnTo>
                    <a:pt x="45" y="71"/>
                  </a:lnTo>
                  <a:lnTo>
                    <a:pt x="32" y="86"/>
                  </a:lnTo>
                  <a:lnTo>
                    <a:pt x="22" y="101"/>
                  </a:lnTo>
                  <a:lnTo>
                    <a:pt x="13" y="118"/>
                  </a:lnTo>
                  <a:lnTo>
                    <a:pt x="7" y="137"/>
                  </a:lnTo>
                  <a:lnTo>
                    <a:pt x="1" y="160"/>
                  </a:lnTo>
                  <a:lnTo>
                    <a:pt x="0" y="185"/>
                  </a:lnTo>
                  <a:lnTo>
                    <a:pt x="0" y="208"/>
                  </a:lnTo>
                  <a:lnTo>
                    <a:pt x="4" y="231"/>
                  </a:lnTo>
                  <a:lnTo>
                    <a:pt x="9" y="253"/>
                  </a:lnTo>
                  <a:lnTo>
                    <a:pt x="19" y="274"/>
                  </a:lnTo>
                  <a:lnTo>
                    <a:pt x="30" y="295"/>
                  </a:lnTo>
                  <a:lnTo>
                    <a:pt x="42" y="315"/>
                  </a:lnTo>
                  <a:lnTo>
                    <a:pt x="57" y="333"/>
                  </a:lnTo>
                  <a:lnTo>
                    <a:pt x="73" y="350"/>
                  </a:lnTo>
                  <a:lnTo>
                    <a:pt x="92" y="365"/>
                  </a:lnTo>
                  <a:lnTo>
                    <a:pt x="111" y="377"/>
                  </a:lnTo>
                  <a:lnTo>
                    <a:pt x="131" y="390"/>
                  </a:lnTo>
                  <a:lnTo>
                    <a:pt x="153" y="399"/>
                  </a:lnTo>
                  <a:lnTo>
                    <a:pt x="176" y="406"/>
                  </a:lnTo>
                  <a:lnTo>
                    <a:pt x="199" y="410"/>
                  </a:lnTo>
                  <a:lnTo>
                    <a:pt x="222" y="411"/>
                  </a:lnTo>
                  <a:lnTo>
                    <a:pt x="244" y="413"/>
                  </a:lnTo>
                  <a:lnTo>
                    <a:pt x="267" y="410"/>
                  </a:lnTo>
                  <a:lnTo>
                    <a:pt x="290" y="406"/>
                  </a:lnTo>
                  <a:lnTo>
                    <a:pt x="312" y="400"/>
                  </a:lnTo>
                  <a:lnTo>
                    <a:pt x="334" y="394"/>
                  </a:lnTo>
                  <a:lnTo>
                    <a:pt x="354" y="384"/>
                  </a:lnTo>
                  <a:lnTo>
                    <a:pt x="373" y="373"/>
                  </a:lnTo>
                  <a:lnTo>
                    <a:pt x="391" y="360"/>
                  </a:lnTo>
                  <a:lnTo>
                    <a:pt x="407" y="346"/>
                  </a:lnTo>
                  <a:lnTo>
                    <a:pt x="422" y="330"/>
                  </a:lnTo>
                  <a:lnTo>
                    <a:pt x="434" y="312"/>
                  </a:lnTo>
                  <a:lnTo>
                    <a:pt x="444" y="292"/>
                  </a:lnTo>
                  <a:lnTo>
                    <a:pt x="452" y="272"/>
                  </a:lnTo>
                  <a:lnTo>
                    <a:pt x="457" y="249"/>
                  </a:lnTo>
                  <a:lnTo>
                    <a:pt x="458" y="224"/>
                  </a:lnTo>
                  <a:lnTo>
                    <a:pt x="458" y="205"/>
                  </a:lnTo>
                  <a:lnTo>
                    <a:pt x="456" y="185"/>
                  </a:lnTo>
                  <a:lnTo>
                    <a:pt x="452" y="164"/>
                  </a:lnTo>
                  <a:lnTo>
                    <a:pt x="445" y="145"/>
                  </a:lnTo>
                  <a:lnTo>
                    <a:pt x="437" y="126"/>
                  </a:lnTo>
                  <a:lnTo>
                    <a:pt x="427" y="109"/>
                  </a:lnTo>
                  <a:lnTo>
                    <a:pt x="416" y="91"/>
                  </a:lnTo>
                  <a:lnTo>
                    <a:pt x="404" y="75"/>
                  </a:lnTo>
                  <a:lnTo>
                    <a:pt x="391" y="60"/>
                  </a:lnTo>
                  <a:lnTo>
                    <a:pt x="376" y="46"/>
                  </a:lnTo>
                  <a:lnTo>
                    <a:pt x="359" y="34"/>
                  </a:lnTo>
                  <a:lnTo>
                    <a:pt x="342" y="23"/>
                  </a:lnTo>
                  <a:lnTo>
                    <a:pt x="323" y="15"/>
                  </a:lnTo>
                  <a:lnTo>
                    <a:pt x="304" y="10"/>
                  </a:lnTo>
                  <a:lnTo>
                    <a:pt x="285" y="6"/>
                  </a:lnTo>
                  <a:lnTo>
                    <a:pt x="263" y="4"/>
                  </a:lnTo>
                  <a:close/>
                  <a:moveTo>
                    <a:pt x="233" y="376"/>
                  </a:moveTo>
                  <a:lnTo>
                    <a:pt x="233" y="376"/>
                  </a:lnTo>
                  <a:lnTo>
                    <a:pt x="213" y="373"/>
                  </a:lnTo>
                  <a:lnTo>
                    <a:pt x="191" y="371"/>
                  </a:lnTo>
                  <a:lnTo>
                    <a:pt x="171" y="364"/>
                  </a:lnTo>
                  <a:lnTo>
                    <a:pt x="150" y="356"/>
                  </a:lnTo>
                  <a:lnTo>
                    <a:pt x="131" y="346"/>
                  </a:lnTo>
                  <a:lnTo>
                    <a:pt x="114" y="334"/>
                  </a:lnTo>
                  <a:lnTo>
                    <a:pt x="96" y="320"/>
                  </a:lnTo>
                  <a:lnTo>
                    <a:pt x="81" y="306"/>
                  </a:lnTo>
                  <a:lnTo>
                    <a:pt x="68" y="289"/>
                  </a:lnTo>
                  <a:lnTo>
                    <a:pt x="57" y="272"/>
                  </a:lnTo>
                  <a:lnTo>
                    <a:pt x="47" y="253"/>
                  </a:lnTo>
                  <a:lnTo>
                    <a:pt x="41" y="234"/>
                  </a:lnTo>
                  <a:lnTo>
                    <a:pt x="37" y="212"/>
                  </a:lnTo>
                  <a:lnTo>
                    <a:pt x="35" y="192"/>
                  </a:lnTo>
                  <a:lnTo>
                    <a:pt x="37" y="168"/>
                  </a:lnTo>
                  <a:lnTo>
                    <a:pt x="39" y="158"/>
                  </a:lnTo>
                  <a:lnTo>
                    <a:pt x="42" y="147"/>
                  </a:lnTo>
                  <a:lnTo>
                    <a:pt x="49" y="131"/>
                  </a:lnTo>
                  <a:lnTo>
                    <a:pt x="57" y="116"/>
                  </a:lnTo>
                  <a:lnTo>
                    <a:pt x="66" y="102"/>
                  </a:lnTo>
                  <a:lnTo>
                    <a:pt x="79" y="90"/>
                  </a:lnTo>
                  <a:lnTo>
                    <a:pt x="92" y="78"/>
                  </a:lnTo>
                  <a:lnTo>
                    <a:pt x="106" y="68"/>
                  </a:lnTo>
                  <a:lnTo>
                    <a:pt x="122" y="60"/>
                  </a:lnTo>
                  <a:lnTo>
                    <a:pt x="138" y="52"/>
                  </a:lnTo>
                  <a:lnTo>
                    <a:pt x="155" y="46"/>
                  </a:lnTo>
                  <a:lnTo>
                    <a:pt x="172" y="42"/>
                  </a:lnTo>
                  <a:lnTo>
                    <a:pt x="190" y="40"/>
                  </a:lnTo>
                  <a:lnTo>
                    <a:pt x="207" y="37"/>
                  </a:lnTo>
                  <a:lnTo>
                    <a:pt x="226" y="37"/>
                  </a:lnTo>
                  <a:lnTo>
                    <a:pt x="244" y="38"/>
                  </a:lnTo>
                  <a:lnTo>
                    <a:pt x="260" y="42"/>
                  </a:lnTo>
                  <a:lnTo>
                    <a:pt x="277" y="46"/>
                  </a:lnTo>
                  <a:lnTo>
                    <a:pt x="281" y="48"/>
                  </a:lnTo>
                  <a:lnTo>
                    <a:pt x="285" y="48"/>
                  </a:lnTo>
                  <a:lnTo>
                    <a:pt x="289" y="46"/>
                  </a:lnTo>
                  <a:lnTo>
                    <a:pt x="292" y="45"/>
                  </a:lnTo>
                  <a:lnTo>
                    <a:pt x="304" y="48"/>
                  </a:lnTo>
                  <a:lnTo>
                    <a:pt x="315" y="53"/>
                  </a:lnTo>
                  <a:lnTo>
                    <a:pt x="327" y="59"/>
                  </a:lnTo>
                  <a:lnTo>
                    <a:pt x="338" y="67"/>
                  </a:lnTo>
                  <a:lnTo>
                    <a:pt x="349" y="74"/>
                  </a:lnTo>
                  <a:lnTo>
                    <a:pt x="359" y="83"/>
                  </a:lnTo>
                  <a:lnTo>
                    <a:pt x="369" y="93"/>
                  </a:lnTo>
                  <a:lnTo>
                    <a:pt x="378" y="102"/>
                  </a:lnTo>
                  <a:lnTo>
                    <a:pt x="387" y="113"/>
                  </a:lnTo>
                  <a:lnTo>
                    <a:pt x="395" y="124"/>
                  </a:lnTo>
                  <a:lnTo>
                    <a:pt x="401" y="135"/>
                  </a:lnTo>
                  <a:lnTo>
                    <a:pt x="408" y="147"/>
                  </a:lnTo>
                  <a:lnTo>
                    <a:pt x="414" y="158"/>
                  </a:lnTo>
                  <a:lnTo>
                    <a:pt x="418" y="170"/>
                  </a:lnTo>
                  <a:lnTo>
                    <a:pt x="420" y="182"/>
                  </a:lnTo>
                  <a:lnTo>
                    <a:pt x="423" y="194"/>
                  </a:lnTo>
                  <a:lnTo>
                    <a:pt x="423" y="215"/>
                  </a:lnTo>
                  <a:lnTo>
                    <a:pt x="422" y="234"/>
                  </a:lnTo>
                  <a:lnTo>
                    <a:pt x="419" y="253"/>
                  </a:lnTo>
                  <a:lnTo>
                    <a:pt x="414" y="270"/>
                  </a:lnTo>
                  <a:lnTo>
                    <a:pt x="406" y="287"/>
                  </a:lnTo>
                  <a:lnTo>
                    <a:pt x="396" y="301"/>
                  </a:lnTo>
                  <a:lnTo>
                    <a:pt x="384" y="315"/>
                  </a:lnTo>
                  <a:lnTo>
                    <a:pt x="372" y="327"/>
                  </a:lnTo>
                  <a:lnTo>
                    <a:pt x="358" y="338"/>
                  </a:lnTo>
                  <a:lnTo>
                    <a:pt x="342" y="349"/>
                  </a:lnTo>
                  <a:lnTo>
                    <a:pt x="325" y="357"/>
                  </a:lnTo>
                  <a:lnTo>
                    <a:pt x="308" y="364"/>
                  </a:lnTo>
                  <a:lnTo>
                    <a:pt x="290" y="369"/>
                  </a:lnTo>
                  <a:lnTo>
                    <a:pt x="271" y="373"/>
                  </a:lnTo>
                  <a:lnTo>
                    <a:pt x="252" y="375"/>
                  </a:lnTo>
                  <a:lnTo>
                    <a:pt x="233" y="3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65" name="Freeform 934"/>
            <p:cNvSpPr>
              <a:spLocks noEditPoints="1"/>
            </p:cNvSpPr>
            <p:nvPr/>
          </p:nvSpPr>
          <p:spPr bwMode="auto">
            <a:xfrm>
              <a:off x="5600702" y="3303588"/>
              <a:ext cx="147638" cy="128588"/>
            </a:xfrm>
            <a:custGeom>
              <a:gdLst>
                <a:gd fmla="*/ 2147483647 w 279" name="T0"/>
                <a:gd fmla="*/ 2147483647 h 244" name="T1"/>
                <a:gd fmla="*/ 2147483647 w 279" name="T2"/>
                <a:gd fmla="*/ 2147483647 h 244" name="T3"/>
                <a:gd fmla="*/ 2147483647 w 279" name="T4"/>
                <a:gd fmla="*/ 878179142 h 244" name="T5"/>
                <a:gd fmla="*/ 2147483647 w 279" name="T6"/>
                <a:gd fmla="*/ 292726425 h 244" name="T7"/>
                <a:gd fmla="*/ 2147483647 w 279" name="T8"/>
                <a:gd fmla="*/ 0 h 244" name="T9"/>
                <a:gd fmla="*/ 2147483647 w 279" name="T10"/>
                <a:gd fmla="*/ 0 h 244" name="T11"/>
                <a:gd fmla="*/ 2147483647 w 279" name="T12"/>
                <a:gd fmla="*/ 585452849 h 244" name="T13"/>
                <a:gd fmla="*/ 2147483647 w 279" name="T14"/>
                <a:gd fmla="*/ 292726425 h 244" name="T15"/>
                <a:gd fmla="*/ 2147483647 w 279" name="T16"/>
                <a:gd fmla="*/ 731815995 h 244" name="T17"/>
                <a:gd fmla="*/ 2147483647 w 279" name="T18"/>
                <a:gd fmla="*/ 1463631991 h 244" name="T19"/>
                <a:gd fmla="*/ 2147483647 w 279" name="T20"/>
                <a:gd fmla="*/ 2147483647 h 244" name="T21"/>
                <a:gd fmla="*/ 2147483647 w 279" name="T22"/>
                <a:gd fmla="*/ 2147483647 h 244" name="T23"/>
                <a:gd fmla="*/ 1778122190 w 279" name="T24"/>
                <a:gd fmla="*/ 2147483647 h 244" name="T25"/>
                <a:gd fmla="*/ 148130128 w 279" name="T26"/>
                <a:gd fmla="*/ 2147483647 h 244" name="T27"/>
                <a:gd fmla="*/ 0 w 279" name="T28"/>
                <a:gd fmla="*/ 2147483647 h 244" name="T29"/>
                <a:gd fmla="*/ 296260256 w 279" name="T30"/>
                <a:gd fmla="*/ 2147483647 h 244" name="T31"/>
                <a:gd fmla="*/ 1629992128 w 279" name="T32"/>
                <a:gd fmla="*/ 2147483647 h 244" name="T33"/>
                <a:gd fmla="*/ 2147483647 w 279" name="T34"/>
                <a:gd fmla="*/ 2147483647 h 244" name="T35"/>
                <a:gd fmla="*/ 2147483647 w 279" name="T36"/>
                <a:gd fmla="*/ 2147483647 h 244" name="T37"/>
                <a:gd fmla="*/ 2147483647 w 279" name="T38"/>
                <a:gd fmla="*/ 2147483647 h 244" name="T39"/>
                <a:gd fmla="*/ 2147483647 w 279" name="T40"/>
                <a:gd fmla="*/ 2147483647 h 244" name="T41"/>
                <a:gd fmla="*/ 2147483647 w 279" name="T42"/>
                <a:gd fmla="*/ 2147483647 h 244" name="T43"/>
                <a:gd fmla="*/ 2147483647 w 279" name="T44"/>
                <a:gd fmla="*/ 2147483647 h 244" name="T45"/>
                <a:gd fmla="*/ 2147483647 w 279" name="T46"/>
                <a:gd fmla="*/ 2147483647 h 244" name="T47"/>
                <a:gd fmla="*/ 2147483647 w 279" name="T48"/>
                <a:gd fmla="*/ 2147483647 h 244" name="T49"/>
                <a:gd fmla="*/ 2147483647 w 279" name="T50"/>
                <a:gd fmla="*/ 2147483647 h 244" name="T51"/>
                <a:gd fmla="*/ 2147483647 w 279" name="T52"/>
                <a:gd fmla="*/ 2147483647 h 244" name="T53"/>
                <a:gd fmla="*/ 2147483647 w 279" name="T54"/>
                <a:gd fmla="*/ 2147483647 h 244" name="T55"/>
                <a:gd fmla="*/ 2147483647 w 279" name="T56"/>
                <a:gd fmla="*/ 2147483647 h 244" name="T57"/>
                <a:gd fmla="*/ 2147483647 w 279" name="T58"/>
                <a:gd fmla="*/ 2147483647 h 244" name="T59"/>
                <a:gd fmla="*/ 2147483647 w 279" name="T60"/>
                <a:gd fmla="*/ 2147483647 h 244" name="T61"/>
                <a:gd fmla="*/ 2147483647 w 279" name="T62"/>
                <a:gd fmla="*/ 2147483647 h 244" name="T63"/>
                <a:gd fmla="*/ 2147483647 w 279" name="T64"/>
                <a:gd fmla="*/ 2147483647 h 244" name="T65"/>
                <a:gd fmla="*/ 2147483647 w 279" name="T66"/>
                <a:gd fmla="*/ 2147483647 h 244" name="T67"/>
                <a:gd fmla="*/ 2147483647 w 279" name="T68"/>
                <a:gd fmla="*/ 2147483647 h 244" name="T69"/>
                <a:gd fmla="*/ 2147483647 w 279" name="T70"/>
                <a:gd fmla="*/ 2147483647 h 244" name="T71"/>
                <a:gd fmla="*/ 2147483647 w 279" name="T72"/>
                <a:gd fmla="*/ 2147483647 h 244" name="T73"/>
                <a:gd fmla="*/ 2147483647 w 279" name="T74"/>
                <a:gd fmla="*/ 2147483647 h 244" name="T75"/>
                <a:gd fmla="*/ 2147483647 w 279" name="T76"/>
                <a:gd fmla="*/ 2147483647 h 244" name="T77"/>
                <a:gd fmla="*/ 2147483647 w 279" name="T78"/>
                <a:gd fmla="*/ 2147483647 h 244" name="T79"/>
                <a:gd fmla="*/ 2147483647 w 279" name="T80"/>
                <a:gd fmla="*/ 2147483647 h 244" name="T81"/>
                <a:gd fmla="*/ 2147483647 w 279" name="T82"/>
                <a:gd fmla="*/ 2147483647 h 244" name="T83"/>
                <a:gd fmla="*/ 2147483647 w 279" name="T84"/>
                <a:gd fmla="*/ 2147483647 h 244" name="T85"/>
                <a:gd fmla="*/ 2147483647 w 279" name="T86"/>
                <a:gd fmla="*/ 2147483647 h 244" name="T87"/>
                <a:gd fmla="*/ 2147483647 w 279" name="T88"/>
                <a:gd fmla="*/ 2147483647 h 244" name="T89"/>
                <a:gd fmla="*/ 2147483647 w 279" name="T90"/>
                <a:gd fmla="*/ 2147483647 h 244" name="T91"/>
                <a:gd fmla="*/ 2147483647 w 279" name="T92"/>
                <a:gd fmla="*/ 2147483647 h 244" name="T93"/>
                <a:gd fmla="*/ 2147483647 w 279" name="T94"/>
                <a:gd fmla="*/ 2147483647 h 244" name="T95"/>
                <a:gd fmla="*/ 2147483647 w 279" name="T96"/>
                <a:gd fmla="*/ 2147483647 h 244" name="T97"/>
                <a:gd fmla="*/ 2147483647 w 279" name="T98"/>
                <a:gd fmla="*/ 2147483647 h 244" name="T99"/>
                <a:gd fmla="*/ 2147483647 w 279" name="T100"/>
                <a:gd fmla="*/ 2147483647 h 244" name="T101"/>
                <a:gd fmla="*/ 2147483647 w 279" name="T102"/>
                <a:gd fmla="*/ 2147483647 h 244" name="T103"/>
                <a:gd fmla="*/ 2147483647 w 279" name="T104"/>
                <a:gd fmla="*/ 2147483647 h 244" name="T105"/>
                <a:gd fmla="*/ 2147483647 w 279" name="T106"/>
                <a:gd fmla="*/ 2147483647 h 244" name="T107"/>
                <a:gd fmla="*/ 2147483647 w 279" name="T108"/>
                <a:gd fmla="*/ 2147483647 h 244" name="T109"/>
                <a:gd fmla="*/ 2147483647 w 279" name="T110"/>
                <a:gd fmla="*/ 2147483647 h 244" name="T111"/>
                <a:gd fmla="*/ 2147483647 w 279" name="T112"/>
                <a:gd fmla="*/ 2147483647 h 244" name="T113"/>
                <a:gd fmla="*/ 2147483647 w 279" name="T114"/>
                <a:gd fmla="*/ 2147483647 h 244" name="T115"/>
                <a:gd fmla="*/ 2147483647 w 279" name="T116"/>
                <a:gd fmla="*/ 2147483647 h 244" name="T117"/>
                <a:gd fmla="*/ 2147483647 w 279" name="T118"/>
                <a:gd fmla="*/ 2147483647 h 244" name="T119"/>
                <a:gd fmla="*/ 2147483647 w 279" name="T120"/>
                <a:gd fmla="*/ 2147483647 h 244" name="T121"/>
                <a:gd fmla="*/ 2147483647 w 279" name="T122"/>
                <a:gd fmla="*/ 2147483647 h 244" name="T123"/>
                <a:gd fmla="*/ 2147483647 w 279" name="T124"/>
                <a:gd fmla="*/ 2147483647 h 244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60000 65536" name="T186"/>
                <a:gd fmla="*/ 0 60000 65536" name="T187"/>
                <a:gd fmla="*/ 0 60000 65536" name="T188"/>
                <a:gd fmla="*/ 0 w 279" name="T189"/>
                <a:gd fmla="*/ 0 h 244" name="T190"/>
                <a:gd fmla="*/ 279 w 279" name="T191"/>
                <a:gd fmla="*/ 244 h 244" name="T192"/>
              </a:gdLst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b="T192" l="T189" r="T191" t="T190"/>
              <a:pathLst>
                <a:path h="244" w="279">
                  <a:moveTo>
                    <a:pt x="247" y="32"/>
                  </a:moveTo>
                  <a:lnTo>
                    <a:pt x="247" y="32"/>
                  </a:lnTo>
                  <a:lnTo>
                    <a:pt x="240" y="24"/>
                  </a:lnTo>
                  <a:lnTo>
                    <a:pt x="232" y="16"/>
                  </a:lnTo>
                  <a:lnTo>
                    <a:pt x="221" y="10"/>
                  </a:lnTo>
                  <a:lnTo>
                    <a:pt x="210" y="6"/>
                  </a:lnTo>
                  <a:lnTo>
                    <a:pt x="199" y="4"/>
                  </a:lnTo>
                  <a:lnTo>
                    <a:pt x="187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3" y="2"/>
                  </a:lnTo>
                  <a:lnTo>
                    <a:pt x="150" y="4"/>
                  </a:lnTo>
                  <a:lnTo>
                    <a:pt x="126" y="2"/>
                  </a:lnTo>
                  <a:lnTo>
                    <a:pt x="100" y="4"/>
                  </a:lnTo>
                  <a:lnTo>
                    <a:pt x="88" y="5"/>
                  </a:lnTo>
                  <a:lnTo>
                    <a:pt x="77" y="6"/>
                  </a:lnTo>
                  <a:lnTo>
                    <a:pt x="66" y="10"/>
                  </a:lnTo>
                  <a:lnTo>
                    <a:pt x="57" y="16"/>
                  </a:lnTo>
                  <a:lnTo>
                    <a:pt x="38" y="29"/>
                  </a:lnTo>
                  <a:lnTo>
                    <a:pt x="28" y="38"/>
                  </a:lnTo>
                  <a:lnTo>
                    <a:pt x="20" y="47"/>
                  </a:lnTo>
                  <a:lnTo>
                    <a:pt x="12" y="58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0" y="90"/>
                  </a:lnTo>
                  <a:lnTo>
                    <a:pt x="1" y="119"/>
                  </a:lnTo>
                  <a:lnTo>
                    <a:pt x="2" y="131"/>
                  </a:lnTo>
                  <a:lnTo>
                    <a:pt x="6" y="143"/>
                  </a:lnTo>
                  <a:lnTo>
                    <a:pt x="11" y="154"/>
                  </a:lnTo>
                  <a:lnTo>
                    <a:pt x="16" y="165"/>
                  </a:lnTo>
                  <a:lnTo>
                    <a:pt x="24" y="176"/>
                  </a:lnTo>
                  <a:lnTo>
                    <a:pt x="34" y="187"/>
                  </a:lnTo>
                  <a:lnTo>
                    <a:pt x="54" y="207"/>
                  </a:lnTo>
                  <a:lnTo>
                    <a:pt x="65" y="217"/>
                  </a:lnTo>
                  <a:lnTo>
                    <a:pt x="76" y="225"/>
                  </a:lnTo>
                  <a:lnTo>
                    <a:pt x="87" y="232"/>
                  </a:lnTo>
                  <a:lnTo>
                    <a:pt x="100" y="237"/>
                  </a:lnTo>
                  <a:lnTo>
                    <a:pt x="114" y="240"/>
                  </a:lnTo>
                  <a:lnTo>
                    <a:pt x="129" y="242"/>
                  </a:lnTo>
                  <a:lnTo>
                    <a:pt x="156" y="244"/>
                  </a:lnTo>
                  <a:lnTo>
                    <a:pt x="169" y="244"/>
                  </a:lnTo>
                  <a:lnTo>
                    <a:pt x="182" y="244"/>
                  </a:lnTo>
                  <a:lnTo>
                    <a:pt x="194" y="242"/>
                  </a:lnTo>
                  <a:lnTo>
                    <a:pt x="206" y="238"/>
                  </a:lnTo>
                  <a:lnTo>
                    <a:pt x="218" y="233"/>
                  </a:lnTo>
                  <a:lnTo>
                    <a:pt x="229" y="225"/>
                  </a:lnTo>
                  <a:lnTo>
                    <a:pt x="234" y="221"/>
                  </a:lnTo>
                  <a:lnTo>
                    <a:pt x="238" y="215"/>
                  </a:lnTo>
                  <a:lnTo>
                    <a:pt x="247" y="204"/>
                  </a:lnTo>
                  <a:lnTo>
                    <a:pt x="259" y="180"/>
                  </a:lnTo>
                  <a:lnTo>
                    <a:pt x="264" y="172"/>
                  </a:lnTo>
                  <a:lnTo>
                    <a:pt x="267" y="164"/>
                  </a:lnTo>
                  <a:lnTo>
                    <a:pt x="270" y="149"/>
                  </a:lnTo>
                  <a:lnTo>
                    <a:pt x="272" y="134"/>
                  </a:lnTo>
                  <a:lnTo>
                    <a:pt x="274" y="124"/>
                  </a:lnTo>
                  <a:lnTo>
                    <a:pt x="276" y="115"/>
                  </a:lnTo>
                  <a:lnTo>
                    <a:pt x="279" y="103"/>
                  </a:lnTo>
                  <a:lnTo>
                    <a:pt x="279" y="90"/>
                  </a:lnTo>
                  <a:lnTo>
                    <a:pt x="276" y="81"/>
                  </a:lnTo>
                  <a:lnTo>
                    <a:pt x="272" y="70"/>
                  </a:lnTo>
                  <a:lnTo>
                    <a:pt x="267" y="62"/>
                  </a:lnTo>
                  <a:lnTo>
                    <a:pt x="260" y="53"/>
                  </a:lnTo>
                  <a:lnTo>
                    <a:pt x="247" y="32"/>
                  </a:lnTo>
                  <a:close/>
                  <a:moveTo>
                    <a:pt x="241" y="105"/>
                  </a:moveTo>
                  <a:lnTo>
                    <a:pt x="241" y="105"/>
                  </a:lnTo>
                  <a:lnTo>
                    <a:pt x="234" y="139"/>
                  </a:lnTo>
                  <a:lnTo>
                    <a:pt x="229" y="157"/>
                  </a:lnTo>
                  <a:lnTo>
                    <a:pt x="222" y="173"/>
                  </a:lnTo>
                  <a:lnTo>
                    <a:pt x="218" y="181"/>
                  </a:lnTo>
                  <a:lnTo>
                    <a:pt x="214" y="188"/>
                  </a:lnTo>
                  <a:lnTo>
                    <a:pt x="209" y="194"/>
                  </a:lnTo>
                  <a:lnTo>
                    <a:pt x="202" y="199"/>
                  </a:lnTo>
                  <a:lnTo>
                    <a:pt x="195" y="203"/>
                  </a:lnTo>
                  <a:lnTo>
                    <a:pt x="187" y="206"/>
                  </a:lnTo>
                  <a:lnTo>
                    <a:pt x="177" y="209"/>
                  </a:lnTo>
                  <a:lnTo>
                    <a:pt x="168" y="209"/>
                  </a:lnTo>
                  <a:lnTo>
                    <a:pt x="148" y="207"/>
                  </a:lnTo>
                  <a:lnTo>
                    <a:pt x="127" y="203"/>
                  </a:lnTo>
                  <a:lnTo>
                    <a:pt x="108" y="198"/>
                  </a:lnTo>
                  <a:lnTo>
                    <a:pt x="89" y="188"/>
                  </a:lnTo>
                  <a:lnTo>
                    <a:pt x="73" y="177"/>
                  </a:lnTo>
                  <a:lnTo>
                    <a:pt x="66" y="171"/>
                  </a:lnTo>
                  <a:lnTo>
                    <a:pt x="58" y="164"/>
                  </a:lnTo>
                  <a:lnTo>
                    <a:pt x="53" y="156"/>
                  </a:lnTo>
                  <a:lnTo>
                    <a:pt x="47" y="147"/>
                  </a:lnTo>
                  <a:lnTo>
                    <a:pt x="42" y="138"/>
                  </a:lnTo>
                  <a:lnTo>
                    <a:pt x="38" y="128"/>
                  </a:lnTo>
                  <a:lnTo>
                    <a:pt x="34" y="112"/>
                  </a:lnTo>
                  <a:lnTo>
                    <a:pt x="32" y="99"/>
                  </a:lnTo>
                  <a:lnTo>
                    <a:pt x="32" y="93"/>
                  </a:lnTo>
                  <a:lnTo>
                    <a:pt x="35" y="86"/>
                  </a:lnTo>
                  <a:lnTo>
                    <a:pt x="39" y="77"/>
                  </a:lnTo>
                  <a:lnTo>
                    <a:pt x="47" y="69"/>
                  </a:lnTo>
                  <a:lnTo>
                    <a:pt x="55" y="62"/>
                  </a:lnTo>
                  <a:lnTo>
                    <a:pt x="68" y="55"/>
                  </a:lnTo>
                  <a:lnTo>
                    <a:pt x="80" y="51"/>
                  </a:lnTo>
                  <a:lnTo>
                    <a:pt x="92" y="48"/>
                  </a:lnTo>
                  <a:lnTo>
                    <a:pt x="107" y="46"/>
                  </a:lnTo>
                  <a:lnTo>
                    <a:pt x="135" y="43"/>
                  </a:lnTo>
                  <a:lnTo>
                    <a:pt x="161" y="42"/>
                  </a:lnTo>
                  <a:lnTo>
                    <a:pt x="183" y="42"/>
                  </a:lnTo>
                  <a:lnTo>
                    <a:pt x="188" y="42"/>
                  </a:lnTo>
                  <a:lnTo>
                    <a:pt x="199" y="46"/>
                  </a:lnTo>
                  <a:lnTo>
                    <a:pt x="210" y="50"/>
                  </a:lnTo>
                  <a:lnTo>
                    <a:pt x="219" y="57"/>
                  </a:lnTo>
                  <a:lnTo>
                    <a:pt x="228" y="65"/>
                  </a:lnTo>
                  <a:lnTo>
                    <a:pt x="236" y="73"/>
                  </a:lnTo>
                  <a:lnTo>
                    <a:pt x="240" y="82"/>
                  </a:lnTo>
                  <a:lnTo>
                    <a:pt x="243" y="93"/>
                  </a:lnTo>
                  <a:lnTo>
                    <a:pt x="243" y="99"/>
                  </a:lnTo>
                  <a:lnTo>
                    <a:pt x="241" y="10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66" name="Freeform 935"/>
            <p:cNvSpPr/>
            <p:nvPr/>
          </p:nvSpPr>
          <p:spPr bwMode="auto">
            <a:xfrm>
              <a:off x="5635627" y="3241676"/>
              <a:ext cx="22225" cy="36513"/>
            </a:xfrm>
            <a:custGeom>
              <a:gdLst>
                <a:gd fmla="*/ 2147483647 w 42" name="T0"/>
                <a:gd fmla="*/ 2147483647 h 67" name="T1"/>
                <a:gd fmla="*/ 2147483647 w 42" name="T2"/>
                <a:gd fmla="*/ 2147483647 h 67" name="T3"/>
                <a:gd fmla="*/ 2147483647 w 42" name="T4"/>
                <a:gd fmla="*/ 2147483647 h 67" name="T5"/>
                <a:gd fmla="*/ 2147483647 w 42" name="T6"/>
                <a:gd fmla="*/ 2147483647 h 67" name="T7"/>
                <a:gd fmla="*/ 2147483647 w 42" name="T8"/>
                <a:gd fmla="*/ 1618608018 h 67" name="T9"/>
                <a:gd fmla="*/ 2147483647 w 42" name="T10"/>
                <a:gd fmla="*/ 647443589 h 67" name="T11"/>
                <a:gd fmla="*/ 2147483647 w 42" name="T12"/>
                <a:gd fmla="*/ 323721522 h 67" name="T13"/>
                <a:gd fmla="*/ 2147483647 w 42" name="T14"/>
                <a:gd fmla="*/ 0 h 67" name="T15"/>
                <a:gd fmla="*/ 1778109950 w 42" name="T16"/>
                <a:gd fmla="*/ 323721522 h 67" name="T17"/>
                <a:gd fmla="*/ 1037184017 w 42" name="T18"/>
                <a:gd fmla="*/ 647443589 h 67" name="T19"/>
                <a:gd fmla="*/ 444667717 w 42" name="T20"/>
                <a:gd fmla="*/ 1618608018 h 67" name="T21"/>
                <a:gd fmla="*/ 296258216 w 42" name="T22"/>
                <a:gd fmla="*/ 2147483647 h 67" name="T23"/>
                <a:gd fmla="*/ 0 w 42" name="T24"/>
                <a:gd fmla="*/ 2147483647 h 67" name="T25"/>
                <a:gd fmla="*/ 0 w 42" name="T26"/>
                <a:gd fmla="*/ 2147483647 h 67" name="T27"/>
                <a:gd fmla="*/ 0 w 42" name="T28"/>
                <a:gd fmla="*/ 2147483647 h 67" name="T29"/>
                <a:gd fmla="*/ 444667717 w 42" name="T30"/>
                <a:gd fmla="*/ 2147483647 h 67" name="T31"/>
                <a:gd fmla="*/ 889054975 w 42" name="T32"/>
                <a:gd fmla="*/ 2147483647 h 67" name="T33"/>
                <a:gd fmla="*/ 1778109950 w 42" name="T34"/>
                <a:gd fmla="*/ 2147483647 h 67" name="T35"/>
                <a:gd fmla="*/ 2147483647 w 42" name="T36"/>
                <a:gd fmla="*/ 2147483647 h 67" name="T37"/>
                <a:gd fmla="*/ 2147483647 w 42" name="T38"/>
                <a:gd fmla="*/ 2147483647 h 67" name="T39"/>
                <a:gd fmla="*/ 2147483647 w 42" name="T40"/>
                <a:gd fmla="*/ 2147483647 h 67" name="T41"/>
                <a:gd fmla="*/ 2147483647 w 42" name="T42"/>
                <a:gd fmla="*/ 2147483647 h 67" name="T43"/>
                <a:gd fmla="*/ 2147483647 w 42" name="T44"/>
                <a:gd fmla="*/ 2147483647 h 67" name="T45"/>
                <a:gd fmla="*/ 2147483647 w 42" name="T46"/>
                <a:gd fmla="*/ 2147483647 h 67" name="T47"/>
                <a:gd fmla="*/ 2147483647 w 42" name="T48"/>
                <a:gd fmla="*/ 2147483647 h 67" name="T49"/>
                <a:gd fmla="*/ 2147483647 w 42" name="T50"/>
                <a:gd fmla="*/ 2147483647 h 67" name="T51"/>
                <a:gd fmla="*/ 2147483647 w 42" name="T52"/>
                <a:gd fmla="*/ 2147483647 h 67" name="T53"/>
                <a:gd fmla="*/ 2147483647 w 42" name="T54"/>
                <a:gd fmla="*/ 2147483647 h 67" name="T55"/>
                <a:gd fmla="*/ 2147483647 w 42" name="T56"/>
                <a:gd fmla="*/ 2147483647 h 67" name="T57"/>
                <a:gd fmla="*/ 2147483647 w 42" name="T58"/>
                <a:gd fmla="*/ 2147483647 h 67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2" name="T90"/>
                <a:gd fmla="*/ 0 h 67" name="T91"/>
                <a:gd fmla="*/ 42 w 42" name="T92"/>
                <a:gd fmla="*/ 67 h 67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67" w="42">
                  <a:moveTo>
                    <a:pt x="37" y="34"/>
                  </a:move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7" y="4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" y="56"/>
                  </a:lnTo>
                  <a:lnTo>
                    <a:pt x="6" y="61"/>
                  </a:lnTo>
                  <a:lnTo>
                    <a:pt x="12" y="65"/>
                  </a:lnTo>
                  <a:lnTo>
                    <a:pt x="19" y="67"/>
                  </a:lnTo>
                  <a:lnTo>
                    <a:pt x="25" y="67"/>
                  </a:lnTo>
                  <a:lnTo>
                    <a:pt x="31" y="65"/>
                  </a:lnTo>
                  <a:lnTo>
                    <a:pt x="37" y="63"/>
                  </a:lnTo>
                  <a:lnTo>
                    <a:pt x="40" y="59"/>
                  </a:lnTo>
                  <a:lnTo>
                    <a:pt x="42" y="55"/>
                  </a:lnTo>
                  <a:lnTo>
                    <a:pt x="42" y="49"/>
                  </a:lnTo>
                  <a:lnTo>
                    <a:pt x="42" y="44"/>
                  </a:lnTo>
                  <a:lnTo>
                    <a:pt x="41" y="40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67" name="Freeform 936"/>
            <p:cNvSpPr/>
            <p:nvPr/>
          </p:nvSpPr>
          <p:spPr bwMode="auto">
            <a:xfrm>
              <a:off x="5694364" y="3228976"/>
              <a:ext cx="19050" cy="50800"/>
            </a:xfrm>
            <a:custGeom>
              <a:gdLst>
                <a:gd fmla="*/ 0 w 37" name="T0"/>
                <a:gd fmla="*/ 2147483647 h 96" name="T1"/>
                <a:gd fmla="*/ 0 w 37" name="T2"/>
                <a:gd fmla="*/ 2147483647 h 96" name="T3"/>
                <a:gd fmla="*/ 0 w 37" name="T4"/>
                <a:gd fmla="*/ 2147483647 h 96" name="T5"/>
                <a:gd fmla="*/ 136519001 w 37" name="T6"/>
                <a:gd fmla="*/ 2147483647 h 96" name="T7"/>
                <a:gd fmla="*/ 136519001 w 37" name="T8"/>
                <a:gd fmla="*/ 2147483647 h 96" name="T9"/>
                <a:gd fmla="*/ 818850268 w 37" name="T10"/>
                <a:gd fmla="*/ 2147483647 h 96" name="T11"/>
                <a:gd fmla="*/ 1637699507 w 37" name="T12"/>
                <a:gd fmla="*/ 2147483647 h 96" name="T13"/>
                <a:gd fmla="*/ 2147483647 w 37" name="T14"/>
                <a:gd fmla="*/ 2147483647 h 96" name="T15"/>
                <a:gd fmla="*/ 2147483647 w 37" name="T16"/>
                <a:gd fmla="*/ 2147483647 h 96" name="T17"/>
                <a:gd fmla="*/ 2147483647 w 37" name="T18"/>
                <a:gd fmla="*/ 2147483647 h 96" name="T19"/>
                <a:gd fmla="*/ 2147483647 w 37" name="T20"/>
                <a:gd fmla="*/ 2147483647 h 96" name="T21"/>
                <a:gd fmla="*/ 2147483647 w 37" name="T22"/>
                <a:gd fmla="*/ 2147483647 h 96" name="T23"/>
                <a:gd fmla="*/ 2147483647 w 37" name="T24"/>
                <a:gd fmla="*/ 2147483647 h 96" name="T25"/>
                <a:gd fmla="*/ 2147483647 w 37" name="T26"/>
                <a:gd fmla="*/ 2147483647 h 96" name="T27"/>
                <a:gd fmla="*/ 2147483647 w 37" name="T28"/>
                <a:gd fmla="*/ 2147483647 h 96" name="T29"/>
                <a:gd fmla="*/ 2147483647 w 37" name="T30"/>
                <a:gd fmla="*/ 1926239608 h 96" name="T31"/>
                <a:gd fmla="*/ 2147483647 w 37" name="T32"/>
                <a:gd fmla="*/ 1333722355 h 96" name="T33"/>
                <a:gd fmla="*/ 2147483647 w 37" name="T34"/>
                <a:gd fmla="*/ 592796918 h 96" name="T35"/>
                <a:gd fmla="*/ 2147483647 w 37" name="T36"/>
                <a:gd fmla="*/ 148129115 h 96" name="T37"/>
                <a:gd fmla="*/ 2147483647 w 37" name="T38"/>
                <a:gd fmla="*/ 0 h 96" name="T39"/>
                <a:gd fmla="*/ 1637699507 w 37" name="T40"/>
                <a:gd fmla="*/ 148129115 h 96" name="T41"/>
                <a:gd fmla="*/ 818850268 w 37" name="T42"/>
                <a:gd fmla="*/ 592796918 h 96" name="T43"/>
                <a:gd fmla="*/ 136519001 w 37" name="T44"/>
                <a:gd fmla="*/ 1333722355 h 96" name="T45"/>
                <a:gd fmla="*/ 136519001 w 37" name="T46"/>
                <a:gd fmla="*/ 1926239608 h 96" name="T47"/>
                <a:gd fmla="*/ 0 w 37" name="T48"/>
                <a:gd fmla="*/ 2147483647 h 96" name="T49"/>
                <a:gd fmla="*/ 0 w 37" name="T50"/>
                <a:gd fmla="*/ 2147483647 h 9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37" name="T78"/>
                <a:gd fmla="*/ 0 h 96" name="T79"/>
                <a:gd fmla="*/ 37 w 37" name="T80"/>
                <a:gd fmla="*/ 96 h 96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96" w="37">
                  <a:moveTo>
                    <a:pt x="0" y="18"/>
                  </a:moveTo>
                  <a:lnTo>
                    <a:pt x="0" y="79"/>
                  </a:lnTo>
                  <a:lnTo>
                    <a:pt x="1" y="83"/>
                  </a:lnTo>
                  <a:lnTo>
                    <a:pt x="1" y="87"/>
                  </a:lnTo>
                  <a:lnTo>
                    <a:pt x="6" y="92"/>
                  </a:lnTo>
                  <a:lnTo>
                    <a:pt x="12" y="95"/>
                  </a:lnTo>
                  <a:lnTo>
                    <a:pt x="19" y="96"/>
                  </a:lnTo>
                  <a:lnTo>
                    <a:pt x="26" y="95"/>
                  </a:lnTo>
                  <a:lnTo>
                    <a:pt x="31" y="92"/>
                  </a:lnTo>
                  <a:lnTo>
                    <a:pt x="35" y="87"/>
                  </a:lnTo>
                  <a:lnTo>
                    <a:pt x="37" y="83"/>
                  </a:lnTo>
                  <a:lnTo>
                    <a:pt x="37" y="79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68" name="Freeform 937"/>
            <p:cNvSpPr/>
            <p:nvPr/>
          </p:nvSpPr>
          <p:spPr bwMode="auto">
            <a:xfrm>
              <a:off x="4786314" y="3225801"/>
              <a:ext cx="25400" cy="38100"/>
            </a:xfrm>
            <a:custGeom>
              <a:gdLst>
                <a:gd fmla="*/ 2147483647 w 48" name="T0"/>
                <a:gd fmla="*/ 2147483647 h 72" name="T1"/>
                <a:gd fmla="*/ 2147483647 w 48" name="T2"/>
                <a:gd fmla="*/ 2147483647 h 72" name="T3"/>
                <a:gd fmla="*/ 2147483647 w 48" name="T4"/>
                <a:gd fmla="*/ 2147483647 h 72" name="T5"/>
                <a:gd fmla="*/ 2147483647 w 48" name="T6"/>
                <a:gd fmla="*/ 1629980280 h 72" name="T7"/>
                <a:gd fmla="*/ 2147483647 w 48" name="T8"/>
                <a:gd fmla="*/ 1185313252 h 72" name="T9"/>
                <a:gd fmla="*/ 2147483647 w 48" name="T10"/>
                <a:gd fmla="*/ 592796855 h 72" name="T11"/>
                <a:gd fmla="*/ 2147483647 w 48" name="T12"/>
                <a:gd fmla="*/ 148129099 h 72" name="T13"/>
                <a:gd fmla="*/ 2147483647 w 48" name="T14"/>
                <a:gd fmla="*/ 148129099 h 72" name="T15"/>
                <a:gd fmla="*/ 2147483647 w 48" name="T16"/>
                <a:gd fmla="*/ 148129099 h 72" name="T17"/>
                <a:gd fmla="*/ 2147483647 w 48" name="T18"/>
                <a:gd fmla="*/ 0 h 72" name="T19"/>
                <a:gd fmla="*/ 1333722355 w 48" name="T20"/>
                <a:gd fmla="*/ 444667690 h 72" name="T21"/>
                <a:gd fmla="*/ 592796918 w 48" name="T22"/>
                <a:gd fmla="*/ 1037183954 h 72" name="T23"/>
                <a:gd fmla="*/ 148129115 w 48" name="T24"/>
                <a:gd fmla="*/ 2074367908 h 72" name="T25"/>
                <a:gd fmla="*/ 148129115 w 48" name="T26"/>
                <a:gd fmla="*/ 2074367908 h 72" name="T27"/>
                <a:gd fmla="*/ 0 w 48" name="T28"/>
                <a:gd fmla="*/ 2147483647 h 72" name="T29"/>
                <a:gd fmla="*/ 148129115 w 48" name="T30"/>
                <a:gd fmla="*/ 2147483647 h 72" name="T31"/>
                <a:gd fmla="*/ 592796918 w 48" name="T32"/>
                <a:gd fmla="*/ 2147483647 h 72" name="T33"/>
                <a:gd fmla="*/ 1185313377 w 48" name="T34"/>
                <a:gd fmla="*/ 2147483647 h 72" name="T35"/>
                <a:gd fmla="*/ 1185313377 w 48" name="T36"/>
                <a:gd fmla="*/ 2147483647 h 72" name="T37"/>
                <a:gd fmla="*/ 1333722355 w 48" name="T38"/>
                <a:gd fmla="*/ 2147483647 h 72" name="T39"/>
                <a:gd fmla="*/ 1333722355 w 48" name="T40"/>
                <a:gd fmla="*/ 2147483647 h 72" name="T41"/>
                <a:gd fmla="*/ 1778110031 w 48" name="T42"/>
                <a:gd fmla="*/ 2147483647 h 72" name="T43"/>
                <a:gd fmla="*/ 1778110031 w 48" name="T44"/>
                <a:gd fmla="*/ 2147483647 h 72" name="T45"/>
                <a:gd fmla="*/ 1778110031 w 48" name="T46"/>
                <a:gd fmla="*/ 2147483647 h 72" name="T47"/>
                <a:gd fmla="*/ 1778110031 w 48" name="T48"/>
                <a:gd fmla="*/ 2147483647 h 72" name="T49"/>
                <a:gd fmla="*/ 1778110031 w 48" name="T50"/>
                <a:gd fmla="*/ 2147483647 h 72" name="T51"/>
                <a:gd fmla="*/ 1778110031 w 48" name="T52"/>
                <a:gd fmla="*/ 2147483647 h 72" name="T53"/>
                <a:gd fmla="*/ 1926239608 w 48" name="T54"/>
                <a:gd fmla="*/ 2147483647 h 72" name="T55"/>
                <a:gd fmla="*/ 2074368128 w 48" name="T56"/>
                <a:gd fmla="*/ 2147483647 h 72" name="T57"/>
                <a:gd fmla="*/ 2147483647 w 48" name="T58"/>
                <a:gd fmla="*/ 2147483647 h 72" name="T59"/>
                <a:gd fmla="*/ 2147483647 w 48" name="T60"/>
                <a:gd fmla="*/ 2147483647 h 72" name="T61"/>
                <a:gd fmla="*/ 2147483647 w 48" name="T62"/>
                <a:gd fmla="*/ 2147483647 h 72" name="T63"/>
                <a:gd fmla="*/ 2147483647 w 48" name="T64"/>
                <a:gd fmla="*/ 2147483647 h 72" name="T65"/>
                <a:gd fmla="*/ 2147483647 w 48" name="T66"/>
                <a:gd fmla="*/ 2147483647 h 72" name="T67"/>
                <a:gd fmla="*/ 2147483647 w 48" name="T68"/>
                <a:gd fmla="*/ 2147483647 h 72" name="T69"/>
                <a:gd fmla="*/ 2147483647 w 48" name="T70"/>
                <a:gd fmla="*/ 2147483647 h 72" name="T71"/>
                <a:gd fmla="*/ 2147483647 w 48" name="T72"/>
                <a:gd fmla="*/ 2147483647 h 72" name="T73"/>
                <a:gd fmla="*/ 2147483647 w 48" name="T74"/>
                <a:gd fmla="*/ 2147483647 h 72" name="T75"/>
                <a:gd fmla="*/ 2147483647 w 48" name="T76"/>
                <a:gd fmla="*/ 2147483647 h 72" name="T77"/>
                <a:gd fmla="*/ 2147483647 w 48" name="T78"/>
                <a:gd fmla="*/ 2147483647 h 72" name="T79"/>
                <a:gd fmla="*/ 2147483647 w 48" name="T80"/>
                <a:gd fmla="*/ 2147483647 h 72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48" name="T123"/>
                <a:gd fmla="*/ 0 h 72" name="T124"/>
                <a:gd fmla="*/ 48 w 48" name="T125"/>
                <a:gd fmla="*/ 72 h 72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72" w="48">
                  <a:moveTo>
                    <a:pt x="44" y="29"/>
                  </a:moveTo>
                  <a:lnTo>
                    <a:pt x="44" y="29"/>
                  </a:lnTo>
                  <a:lnTo>
                    <a:pt x="42" y="19"/>
                  </a:lnTo>
                  <a:lnTo>
                    <a:pt x="37" y="11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9" y="3"/>
                  </a:lnTo>
                  <a:lnTo>
                    <a:pt x="4" y="7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8" y="33"/>
                  </a:lnTo>
                  <a:lnTo>
                    <a:pt x="9" y="41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3" y="60"/>
                  </a:lnTo>
                  <a:lnTo>
                    <a:pt x="14" y="63"/>
                  </a:lnTo>
                  <a:lnTo>
                    <a:pt x="18" y="68"/>
                  </a:lnTo>
                  <a:lnTo>
                    <a:pt x="24" y="72"/>
                  </a:lnTo>
                  <a:lnTo>
                    <a:pt x="31" y="72"/>
                  </a:lnTo>
                  <a:lnTo>
                    <a:pt x="37" y="72"/>
                  </a:lnTo>
                  <a:lnTo>
                    <a:pt x="43" y="68"/>
                  </a:lnTo>
                  <a:lnTo>
                    <a:pt x="47" y="63"/>
                  </a:lnTo>
                  <a:lnTo>
                    <a:pt x="48" y="60"/>
                  </a:lnTo>
                  <a:lnTo>
                    <a:pt x="48" y="54"/>
                  </a:lnTo>
                  <a:lnTo>
                    <a:pt x="47" y="41"/>
                  </a:lnTo>
                  <a:lnTo>
                    <a:pt x="44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69" name="Freeform 938"/>
            <p:cNvSpPr/>
            <p:nvPr/>
          </p:nvSpPr>
          <p:spPr bwMode="auto">
            <a:xfrm>
              <a:off x="4852989" y="3238501"/>
              <a:ext cx="20638" cy="38100"/>
            </a:xfrm>
            <a:custGeom>
              <a:gdLst>
                <a:gd fmla="*/ 0 w 37" name="T0"/>
                <a:gd fmla="*/ 2147483647 h 71" name="T1"/>
                <a:gd fmla="*/ 0 w 37" name="T2"/>
                <a:gd fmla="*/ 2147483647 h 71" name="T3"/>
                <a:gd fmla="*/ 0 w 37" name="T4"/>
                <a:gd fmla="*/ 2147483647 h 71" name="T5"/>
                <a:gd fmla="*/ 0 w 37" name="T6"/>
                <a:gd fmla="*/ 2147483647 h 71" name="T7"/>
                <a:gd fmla="*/ 347213150 w 37" name="T8"/>
                <a:gd fmla="*/ 2147483647 h 71" name="T9"/>
                <a:gd fmla="*/ 1041327511 w 37" name="T10"/>
                <a:gd fmla="*/ 2147483647 h 71" name="T11"/>
                <a:gd fmla="*/ 1909048238 w 37" name="T12"/>
                <a:gd fmla="*/ 2147483647 h 71" name="T13"/>
                <a:gd fmla="*/ 2147483647 w 37" name="T14"/>
                <a:gd fmla="*/ 2147483647 h 71" name="T15"/>
                <a:gd fmla="*/ 2147483647 w 37" name="T16"/>
                <a:gd fmla="*/ 2147483647 h 71" name="T17"/>
                <a:gd fmla="*/ 2147483647 w 37" name="T18"/>
                <a:gd fmla="*/ 2147483647 h 71" name="T19"/>
                <a:gd fmla="*/ 2147483647 w 37" name="T20"/>
                <a:gd fmla="*/ 2147483647 h 71" name="T21"/>
                <a:gd fmla="*/ 2147483647 w 37" name="T22"/>
                <a:gd fmla="*/ 2147483647 h 71" name="T23"/>
                <a:gd fmla="*/ 2147483647 w 37" name="T24"/>
                <a:gd fmla="*/ 2147483647 h 71" name="T25"/>
                <a:gd fmla="*/ 2147483647 w 37" name="T26"/>
                <a:gd fmla="*/ 2147483647 h 71" name="T27"/>
                <a:gd fmla="*/ 2147483647 w 37" name="T28"/>
                <a:gd fmla="*/ 2147483647 h 71" name="T29"/>
                <a:gd fmla="*/ 2147483647 w 37" name="T30"/>
                <a:gd fmla="*/ 2008813051 h 71" name="T31"/>
                <a:gd fmla="*/ 2147483647 w 37" name="T32"/>
                <a:gd fmla="*/ 1545196351 h 71" name="T33"/>
                <a:gd fmla="*/ 2147483647 w 37" name="T34"/>
                <a:gd fmla="*/ 772598712 h 71" name="T35"/>
                <a:gd fmla="*/ 2147483647 w 37" name="T36"/>
                <a:gd fmla="*/ 154635022 h 71" name="T37"/>
                <a:gd fmla="*/ 2147483647 w 37" name="T38"/>
                <a:gd fmla="*/ 0 h 71" name="T39"/>
                <a:gd fmla="*/ 1909048238 w 37" name="T40"/>
                <a:gd fmla="*/ 154635022 h 71" name="T41"/>
                <a:gd fmla="*/ 1041327511 w 37" name="T42"/>
                <a:gd fmla="*/ 772598712 h 71" name="T43"/>
                <a:gd fmla="*/ 347213150 w 37" name="T44"/>
                <a:gd fmla="*/ 1545196351 h 71" name="T45"/>
                <a:gd fmla="*/ 0 w 37" name="T46"/>
                <a:gd fmla="*/ 2008813051 h 71" name="T47"/>
                <a:gd fmla="*/ 0 w 37" name="T48"/>
                <a:gd fmla="*/ 2147483647 h 71" name="T49"/>
                <a:gd fmla="*/ 0 w 37" name="T50"/>
                <a:gd fmla="*/ 2147483647 h 71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37" name="T78"/>
                <a:gd fmla="*/ 0 h 71" name="T79"/>
                <a:gd fmla="*/ 37 w 37" name="T80"/>
                <a:gd fmla="*/ 71 h 71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71" w="37">
                  <a:moveTo>
                    <a:pt x="0" y="17"/>
                  </a:moveTo>
                  <a:lnTo>
                    <a:pt x="0" y="5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6" y="67"/>
                  </a:lnTo>
                  <a:lnTo>
                    <a:pt x="11" y="71"/>
                  </a:lnTo>
                  <a:lnTo>
                    <a:pt x="18" y="71"/>
                  </a:lnTo>
                  <a:lnTo>
                    <a:pt x="25" y="71"/>
                  </a:lnTo>
                  <a:lnTo>
                    <a:pt x="30" y="67"/>
                  </a:lnTo>
                  <a:lnTo>
                    <a:pt x="34" y="62"/>
                  </a:lnTo>
                  <a:lnTo>
                    <a:pt x="36" y="58"/>
                  </a:lnTo>
                  <a:lnTo>
                    <a:pt x="37" y="54"/>
                  </a:lnTo>
                  <a:lnTo>
                    <a:pt x="37" y="17"/>
                  </a:lnTo>
                  <a:lnTo>
                    <a:pt x="36" y="13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70" name="Freeform 939"/>
            <p:cNvSpPr/>
            <p:nvPr/>
          </p:nvSpPr>
          <p:spPr bwMode="auto">
            <a:xfrm>
              <a:off x="5222877" y="3444876"/>
              <a:ext cx="74613" cy="111125"/>
            </a:xfrm>
            <a:custGeom>
              <a:gdLst>
                <a:gd fmla="*/ 2147483647 w 141" name="T0"/>
                <a:gd fmla="*/ 2147483647 h 208" name="T1"/>
                <a:gd fmla="*/ 2147483647 w 141" name="T2"/>
                <a:gd fmla="*/ 1525042189 h 208" name="T3"/>
                <a:gd fmla="*/ 2147483647 w 141" name="T4"/>
                <a:gd fmla="*/ 305122581 h 208" name="T5"/>
                <a:gd fmla="*/ 2147483647 w 141" name="T6"/>
                <a:gd fmla="*/ 305122581 h 208" name="T7"/>
                <a:gd fmla="*/ 2147483647 w 141" name="T8"/>
                <a:gd fmla="*/ 1525042189 h 208" name="T9"/>
                <a:gd fmla="*/ 2147483647 w 141" name="T10"/>
                <a:gd fmla="*/ 2147483647 h 208" name="T11"/>
                <a:gd fmla="*/ 2147483647 w 141" name="T12"/>
                <a:gd fmla="*/ 2147483647 h 208" name="T13"/>
                <a:gd fmla="*/ 2147483647 w 141" name="T14"/>
                <a:gd fmla="*/ 2147483647 h 208" name="T15"/>
                <a:gd fmla="*/ 2147483647 w 141" name="T16"/>
                <a:gd fmla="*/ 2147483647 h 208" name="T17"/>
                <a:gd fmla="*/ 2147483647 w 141" name="T18"/>
                <a:gd fmla="*/ 2147483647 h 208" name="T19"/>
                <a:gd fmla="*/ 2147483647 w 141" name="T20"/>
                <a:gd fmla="*/ 2147483647 h 208" name="T21"/>
                <a:gd fmla="*/ 2147483647 w 141" name="T22"/>
                <a:gd fmla="*/ 2147483647 h 208" name="T23"/>
                <a:gd fmla="*/ 2147483647 w 141" name="T24"/>
                <a:gd fmla="*/ 2147483647 h 208" name="T25"/>
                <a:gd fmla="*/ 2147483647 w 141" name="T26"/>
                <a:gd fmla="*/ 2147483647 h 208" name="T27"/>
                <a:gd fmla="*/ 2147483647 w 141" name="T28"/>
                <a:gd fmla="*/ 2147483647 h 208" name="T29"/>
                <a:gd fmla="*/ 2147483647 w 141" name="T30"/>
                <a:gd fmla="*/ 2147483647 h 208" name="T31"/>
                <a:gd fmla="*/ 2147483647 w 141" name="T32"/>
                <a:gd fmla="*/ 2147483647 h 208" name="T33"/>
                <a:gd fmla="*/ 2147483647 w 141" name="T34"/>
                <a:gd fmla="*/ 2147483647 h 208" name="T35"/>
                <a:gd fmla="*/ 2147483647 w 141" name="T36"/>
                <a:gd fmla="*/ 2147483647 h 208" name="T37"/>
                <a:gd fmla="*/ 2147483647 w 141" name="T38"/>
                <a:gd fmla="*/ 2147483647 h 208" name="T39"/>
                <a:gd fmla="*/ 2147483647 w 141" name="T40"/>
                <a:gd fmla="*/ 1067501430 h 208" name="T41"/>
                <a:gd fmla="*/ 1778133384 w 141" name="T42"/>
                <a:gd fmla="*/ 1067501430 h 208" name="T43"/>
                <a:gd fmla="*/ 444673311 w 141" name="T44"/>
                <a:gd fmla="*/ 2147483647 h 208" name="T45"/>
                <a:gd fmla="*/ 148131149 w 141" name="T46"/>
                <a:gd fmla="*/ 2147483647 h 208" name="T47"/>
                <a:gd fmla="*/ 148131149 w 141" name="T48"/>
                <a:gd fmla="*/ 2147483647 h 208" name="T49"/>
                <a:gd fmla="*/ 0 w 141" name="T50"/>
                <a:gd fmla="*/ 2147483647 h 208" name="T51"/>
                <a:gd fmla="*/ 148131149 w 141" name="T52"/>
                <a:gd fmla="*/ 2147483647 h 208" name="T53"/>
                <a:gd fmla="*/ 889066692 w 141" name="T54"/>
                <a:gd fmla="*/ 2147483647 h 208" name="T55"/>
                <a:gd fmla="*/ 2074395549 w 141" name="T56"/>
                <a:gd fmla="*/ 2147483647 h 208" name="T57"/>
                <a:gd fmla="*/ 2147483647 w 141" name="T58"/>
                <a:gd fmla="*/ 2147483647 h 208" name="T59"/>
                <a:gd fmla="*/ 2147483647 w 141" name="T60"/>
                <a:gd fmla="*/ 2147483647 h 208" name="T61"/>
                <a:gd fmla="*/ 2147483647 w 141" name="T62"/>
                <a:gd fmla="*/ 2147483647 h 208" name="T63"/>
                <a:gd fmla="*/ 2147483647 w 141" name="T64"/>
                <a:gd fmla="*/ 2147483647 h 208" name="T65"/>
                <a:gd fmla="*/ 2147483647 w 141" name="T66"/>
                <a:gd fmla="*/ 2147483647 h 208" name="T67"/>
                <a:gd fmla="*/ 2147483647 w 141" name="T68"/>
                <a:gd fmla="*/ 2147483647 h 208" name="T69"/>
                <a:gd fmla="*/ 2147483647 w 141" name="T70"/>
                <a:gd fmla="*/ 2147483647 h 208" name="T71"/>
                <a:gd fmla="*/ 2147483647 w 141" name="T72"/>
                <a:gd fmla="*/ 2147483647 h 208" name="T73"/>
                <a:gd fmla="*/ 2147483647 w 141" name="T74"/>
                <a:gd fmla="*/ 2147483647 h 208" name="T75"/>
                <a:gd fmla="*/ 2147483647 w 141" name="T76"/>
                <a:gd fmla="*/ 2147483647 h 208" name="T77"/>
                <a:gd fmla="*/ 2147483647 w 141" name="T78"/>
                <a:gd fmla="*/ 2147483647 h 208" name="T79"/>
                <a:gd fmla="*/ 2147483647 w 141" name="T80"/>
                <a:gd fmla="*/ 2147483647 h 208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141" name="T123"/>
                <a:gd fmla="*/ 0 h 208" name="T124"/>
                <a:gd fmla="*/ 141 w 141" name="T125"/>
                <a:gd fmla="*/ 208 h 208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208" w="141">
                  <a:moveTo>
                    <a:pt x="141" y="18"/>
                  </a:moveTo>
                  <a:lnTo>
                    <a:pt x="141" y="18"/>
                  </a:lnTo>
                  <a:lnTo>
                    <a:pt x="141" y="14"/>
                  </a:lnTo>
                  <a:lnTo>
                    <a:pt x="140" y="10"/>
                  </a:lnTo>
                  <a:lnTo>
                    <a:pt x="136" y="4"/>
                  </a:lnTo>
                  <a:lnTo>
                    <a:pt x="130" y="2"/>
                  </a:lnTo>
                  <a:lnTo>
                    <a:pt x="124" y="0"/>
                  </a:lnTo>
                  <a:lnTo>
                    <a:pt x="117" y="2"/>
                  </a:lnTo>
                  <a:lnTo>
                    <a:pt x="111" y="4"/>
                  </a:lnTo>
                  <a:lnTo>
                    <a:pt x="107" y="10"/>
                  </a:lnTo>
                  <a:lnTo>
                    <a:pt x="106" y="14"/>
                  </a:lnTo>
                  <a:lnTo>
                    <a:pt x="105" y="18"/>
                  </a:lnTo>
                  <a:lnTo>
                    <a:pt x="100" y="65"/>
                  </a:lnTo>
                  <a:lnTo>
                    <a:pt x="95" y="111"/>
                  </a:lnTo>
                  <a:lnTo>
                    <a:pt x="94" y="129"/>
                  </a:lnTo>
                  <a:lnTo>
                    <a:pt x="94" y="147"/>
                  </a:lnTo>
                  <a:lnTo>
                    <a:pt x="95" y="158"/>
                  </a:lnTo>
                  <a:lnTo>
                    <a:pt x="95" y="166"/>
                  </a:lnTo>
                  <a:lnTo>
                    <a:pt x="94" y="168"/>
                  </a:lnTo>
                  <a:lnTo>
                    <a:pt x="91" y="170"/>
                  </a:lnTo>
                  <a:lnTo>
                    <a:pt x="87" y="170"/>
                  </a:lnTo>
                  <a:lnTo>
                    <a:pt x="80" y="170"/>
                  </a:lnTo>
                  <a:lnTo>
                    <a:pt x="68" y="170"/>
                  </a:lnTo>
                  <a:lnTo>
                    <a:pt x="56" y="171"/>
                  </a:lnTo>
                  <a:lnTo>
                    <a:pt x="48" y="171"/>
                  </a:lnTo>
                  <a:lnTo>
                    <a:pt x="42" y="168"/>
                  </a:lnTo>
                  <a:lnTo>
                    <a:pt x="39" y="166"/>
                  </a:lnTo>
                  <a:lnTo>
                    <a:pt x="37" y="160"/>
                  </a:lnTo>
                  <a:lnTo>
                    <a:pt x="37" y="155"/>
                  </a:lnTo>
                  <a:lnTo>
                    <a:pt x="37" y="149"/>
                  </a:lnTo>
                  <a:lnTo>
                    <a:pt x="38" y="134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7" y="16"/>
                  </a:lnTo>
                  <a:lnTo>
                    <a:pt x="33" y="10"/>
                  </a:lnTo>
                  <a:lnTo>
                    <a:pt x="26" y="7"/>
                  </a:lnTo>
                  <a:lnTo>
                    <a:pt x="19" y="6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116"/>
                  </a:lnTo>
                  <a:lnTo>
                    <a:pt x="0" y="151"/>
                  </a:lnTo>
                  <a:lnTo>
                    <a:pt x="0" y="168"/>
                  </a:lnTo>
                  <a:lnTo>
                    <a:pt x="1" y="187"/>
                  </a:lnTo>
                  <a:lnTo>
                    <a:pt x="4" y="191"/>
                  </a:lnTo>
                  <a:lnTo>
                    <a:pt x="6" y="196"/>
                  </a:lnTo>
                  <a:lnTo>
                    <a:pt x="10" y="200"/>
                  </a:lnTo>
                  <a:lnTo>
                    <a:pt x="14" y="202"/>
                  </a:lnTo>
                  <a:lnTo>
                    <a:pt x="23" y="205"/>
                  </a:lnTo>
                  <a:lnTo>
                    <a:pt x="34" y="208"/>
                  </a:lnTo>
                  <a:lnTo>
                    <a:pt x="46" y="208"/>
                  </a:lnTo>
                  <a:lnTo>
                    <a:pt x="57" y="208"/>
                  </a:lnTo>
                  <a:lnTo>
                    <a:pt x="76" y="206"/>
                  </a:lnTo>
                  <a:lnTo>
                    <a:pt x="87" y="206"/>
                  </a:lnTo>
                  <a:lnTo>
                    <a:pt x="98" y="208"/>
                  </a:lnTo>
                  <a:lnTo>
                    <a:pt x="103" y="208"/>
                  </a:lnTo>
                  <a:lnTo>
                    <a:pt x="109" y="206"/>
                  </a:lnTo>
                  <a:lnTo>
                    <a:pt x="114" y="205"/>
                  </a:lnTo>
                  <a:lnTo>
                    <a:pt x="118" y="201"/>
                  </a:lnTo>
                  <a:lnTo>
                    <a:pt x="125" y="193"/>
                  </a:lnTo>
                  <a:lnTo>
                    <a:pt x="129" y="183"/>
                  </a:lnTo>
                  <a:lnTo>
                    <a:pt x="132" y="174"/>
                  </a:lnTo>
                  <a:lnTo>
                    <a:pt x="132" y="163"/>
                  </a:lnTo>
                  <a:lnTo>
                    <a:pt x="132" y="144"/>
                  </a:lnTo>
                  <a:lnTo>
                    <a:pt x="132" y="126"/>
                  </a:lnTo>
                  <a:lnTo>
                    <a:pt x="134" y="90"/>
                  </a:lnTo>
                  <a:lnTo>
                    <a:pt x="138" y="54"/>
                  </a:lnTo>
                  <a:lnTo>
                    <a:pt x="141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71" name="Freeform 940"/>
            <p:cNvSpPr/>
            <p:nvPr/>
          </p:nvSpPr>
          <p:spPr bwMode="auto">
            <a:xfrm>
              <a:off x="5302252" y="3487738"/>
              <a:ext cx="53975" cy="95250"/>
            </a:xfrm>
            <a:custGeom>
              <a:gdLst>
                <a:gd fmla="*/ 2147483647 w 103" name="T0"/>
                <a:gd fmla="*/ 2147483647 h 180" name="T1"/>
                <a:gd fmla="*/ 2147483647 w 103" name="T2"/>
                <a:gd fmla="*/ 2147483647 h 180" name="T3"/>
                <a:gd fmla="*/ 2147483647 w 103" name="T4"/>
                <a:gd fmla="*/ 2147483647 h 180" name="T5"/>
                <a:gd fmla="*/ 2147483647 w 103" name="T6"/>
                <a:gd fmla="*/ 2147483647 h 180" name="T7"/>
                <a:gd fmla="*/ 2147483647 w 103" name="T8"/>
                <a:gd fmla="*/ 2147483647 h 180" name="T9"/>
                <a:gd fmla="*/ 2147483647 w 103" name="T10"/>
                <a:gd fmla="*/ 1926239568 h 180" name="T11"/>
                <a:gd fmla="*/ 2147483647 w 103" name="T12"/>
                <a:gd fmla="*/ 1333722327 h 180" name="T13"/>
                <a:gd fmla="*/ 2147483647 w 103" name="T14"/>
                <a:gd fmla="*/ 1037184042 h 180" name="T15"/>
                <a:gd fmla="*/ 2147483647 w 103" name="T16"/>
                <a:gd fmla="*/ 444667727 h 180" name="T17"/>
                <a:gd fmla="*/ 2147483647 w 103" name="T18"/>
                <a:gd fmla="*/ 0 h 180" name="T19"/>
                <a:gd fmla="*/ 2147483647 w 103" name="T20"/>
                <a:gd fmla="*/ 0 h 180" name="T21"/>
                <a:gd fmla="*/ 2147483647 w 103" name="T22"/>
                <a:gd fmla="*/ 0 h 180" name="T23"/>
                <a:gd fmla="*/ 2147483647 w 103" name="T24"/>
                <a:gd fmla="*/ 0 h 180" name="T25"/>
                <a:gd fmla="*/ 2147483647 w 103" name="T26"/>
                <a:gd fmla="*/ 0 h 180" name="T27"/>
                <a:gd fmla="*/ 2147483647 w 103" name="T28"/>
                <a:gd fmla="*/ 148129112 h 180" name="T29"/>
                <a:gd fmla="*/ 1582832127 w 103" name="T30"/>
                <a:gd fmla="*/ 592796905 h 180" name="T31"/>
                <a:gd fmla="*/ 1151150685 w 103" name="T32"/>
                <a:gd fmla="*/ 740925951 h 180" name="T33"/>
                <a:gd fmla="*/ 863363145 w 103" name="T34"/>
                <a:gd fmla="*/ 1778109993 h 180" name="T35"/>
                <a:gd fmla="*/ 863363145 w 103" name="T36"/>
                <a:gd fmla="*/ 2147483647 h 180" name="T37"/>
                <a:gd fmla="*/ 863363145 w 103" name="T38"/>
                <a:gd fmla="*/ 2147483647 h 180" name="T39"/>
                <a:gd fmla="*/ 575575343 w 103" name="T40"/>
                <a:gd fmla="*/ 2147483647 h 180" name="T41"/>
                <a:gd fmla="*/ 575575343 w 103" name="T42"/>
                <a:gd fmla="*/ 2147483647 h 180" name="T43"/>
                <a:gd fmla="*/ 287787933 w 103" name="T44"/>
                <a:gd fmla="*/ 2147483647 h 180" name="T45"/>
                <a:gd fmla="*/ 287787933 w 103" name="T46"/>
                <a:gd fmla="*/ 2147483647 h 180" name="T47"/>
                <a:gd fmla="*/ 287787933 w 103" name="T48"/>
                <a:gd fmla="*/ 2147483647 h 180" name="T49"/>
                <a:gd fmla="*/ 0 w 103" name="T50"/>
                <a:gd fmla="*/ 2147483647 h 180" name="T51"/>
                <a:gd fmla="*/ 0 w 103" name="T52"/>
                <a:gd fmla="*/ 2147483647 h 180" name="T53"/>
                <a:gd fmla="*/ 287787933 w 103" name="T54"/>
                <a:gd fmla="*/ 2147483647 h 180" name="T55"/>
                <a:gd fmla="*/ 431681573 w 103" name="T56"/>
                <a:gd fmla="*/ 2147483647 h 180" name="T57"/>
                <a:gd fmla="*/ 1007256784 w 103" name="T58"/>
                <a:gd fmla="*/ 2147483647 h 180" name="T59"/>
                <a:gd fmla="*/ 1007256784 w 103" name="T60"/>
                <a:gd fmla="*/ 2147483647 h 180" name="T61"/>
                <a:gd fmla="*/ 1582832127 w 103" name="T62"/>
                <a:gd fmla="*/ 2147483647 h 180" name="T63"/>
                <a:gd fmla="*/ 2147483647 w 103" name="T64"/>
                <a:gd fmla="*/ 2147483647 h 180" name="T65"/>
                <a:gd fmla="*/ 2147483647 w 103" name="T66"/>
                <a:gd fmla="*/ 2147483647 h 180" name="T67"/>
                <a:gd fmla="*/ 2147483647 w 103" name="T68"/>
                <a:gd fmla="*/ 2147483647 h 180" name="T69"/>
                <a:gd fmla="*/ 2147483647 w 103" name="T70"/>
                <a:gd fmla="*/ 2147483647 h 180" name="T71"/>
                <a:gd fmla="*/ 2147483647 w 103" name="T72"/>
                <a:gd fmla="*/ 2147483647 h 180" name="T73"/>
                <a:gd fmla="*/ 2147483647 w 103" name="T74"/>
                <a:gd fmla="*/ 2147483647 h 180" name="T75"/>
                <a:gd fmla="*/ 2147483647 w 103" name="T76"/>
                <a:gd fmla="*/ 2147483647 h 180" name="T77"/>
                <a:gd fmla="*/ 2147483647 w 103" name="T78"/>
                <a:gd fmla="*/ 2147483647 h 180" name="T79"/>
                <a:gd fmla="*/ 2147483647 w 103" name="T80"/>
                <a:gd fmla="*/ 2147483647 h 180" name="T81"/>
                <a:gd fmla="*/ 2147483647 w 103" name="T82"/>
                <a:gd fmla="*/ 2147483647 h 180" name="T83"/>
                <a:gd fmla="*/ 2147483647 w 103" name="T84"/>
                <a:gd fmla="*/ 2147483647 h 180" name="T85"/>
                <a:gd fmla="*/ 2147483647 w 103" name="T86"/>
                <a:gd fmla="*/ 2147483647 h 180" name="T87"/>
                <a:gd fmla="*/ 2147483647 w 103" name="T88"/>
                <a:gd fmla="*/ 2147483647 h 180" name="T89"/>
                <a:gd fmla="*/ 2147483647 w 103" name="T90"/>
                <a:gd fmla="*/ 2147483647 h 180" name="T91"/>
                <a:gd fmla="*/ 2147483647 w 103" name="T92"/>
                <a:gd fmla="*/ 2147483647 h 180" name="T93"/>
                <a:gd fmla="*/ 2147483647 w 103" name="T94"/>
                <a:gd fmla="*/ 2147483647 h 180" name="T95"/>
                <a:gd fmla="*/ 2147483647 w 103" name="T96"/>
                <a:gd fmla="*/ 2147483647 h 180" name="T97"/>
                <a:gd fmla="*/ 2147483647 w 103" name="T98"/>
                <a:gd fmla="*/ 2147483647 h 180" name="T99"/>
                <a:gd fmla="*/ 2147483647 w 103" name="T100"/>
                <a:gd fmla="*/ 2147483647 h 180" name="T101"/>
                <a:gd fmla="*/ 2147483647 w 103" name="T102"/>
                <a:gd fmla="*/ 2147483647 h 180" name="T103"/>
                <a:gd fmla="*/ 2147483647 w 103" name="T104"/>
                <a:gd fmla="*/ 2147483647 h 180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w 103" name="T159"/>
                <a:gd fmla="*/ 0 h 180" name="T160"/>
                <a:gd fmla="*/ 103 w 103" name="T161"/>
                <a:gd fmla="*/ 180 h 180" name="T162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T162" l="T159" r="T161" t="T160"/>
              <a:pathLst>
                <a:path h="180" w="103">
                  <a:moveTo>
                    <a:pt x="99" y="35"/>
                  </a:moveTo>
                  <a:lnTo>
                    <a:pt x="99" y="35"/>
                  </a:lnTo>
                  <a:lnTo>
                    <a:pt x="98" y="28"/>
                  </a:lnTo>
                  <a:lnTo>
                    <a:pt x="97" y="23"/>
                  </a:lnTo>
                  <a:lnTo>
                    <a:pt x="94" y="18"/>
                  </a:lnTo>
                  <a:lnTo>
                    <a:pt x="90" y="13"/>
                  </a:lnTo>
                  <a:lnTo>
                    <a:pt x="87" y="9"/>
                  </a:lnTo>
                  <a:lnTo>
                    <a:pt x="82" y="7"/>
                  </a:lnTo>
                  <a:lnTo>
                    <a:pt x="71" y="3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8" y="5"/>
                  </a:lnTo>
                  <a:lnTo>
                    <a:pt x="6" y="12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57"/>
                  </a:lnTo>
                  <a:lnTo>
                    <a:pt x="2" y="91"/>
                  </a:lnTo>
                  <a:lnTo>
                    <a:pt x="0" y="129"/>
                  </a:lnTo>
                  <a:lnTo>
                    <a:pt x="0" y="138"/>
                  </a:lnTo>
                  <a:lnTo>
                    <a:pt x="2" y="148"/>
                  </a:lnTo>
                  <a:lnTo>
                    <a:pt x="3" y="156"/>
                  </a:lnTo>
                  <a:lnTo>
                    <a:pt x="7" y="164"/>
                  </a:lnTo>
                  <a:lnTo>
                    <a:pt x="11" y="169"/>
                  </a:lnTo>
                  <a:lnTo>
                    <a:pt x="17" y="174"/>
                  </a:lnTo>
                  <a:lnTo>
                    <a:pt x="22" y="176"/>
                  </a:lnTo>
                  <a:lnTo>
                    <a:pt x="27" y="178"/>
                  </a:lnTo>
                  <a:lnTo>
                    <a:pt x="40" y="179"/>
                  </a:lnTo>
                  <a:lnTo>
                    <a:pt x="52" y="180"/>
                  </a:lnTo>
                  <a:lnTo>
                    <a:pt x="65" y="180"/>
                  </a:lnTo>
                  <a:lnTo>
                    <a:pt x="72" y="180"/>
                  </a:lnTo>
                  <a:lnTo>
                    <a:pt x="78" y="179"/>
                  </a:lnTo>
                  <a:lnTo>
                    <a:pt x="83" y="176"/>
                  </a:lnTo>
                  <a:lnTo>
                    <a:pt x="89" y="172"/>
                  </a:lnTo>
                  <a:lnTo>
                    <a:pt x="93" y="168"/>
                  </a:lnTo>
                  <a:lnTo>
                    <a:pt x="95" y="161"/>
                  </a:lnTo>
                  <a:lnTo>
                    <a:pt x="99" y="146"/>
                  </a:lnTo>
                  <a:lnTo>
                    <a:pt x="101" y="130"/>
                  </a:lnTo>
                  <a:lnTo>
                    <a:pt x="102" y="115"/>
                  </a:lnTo>
                  <a:lnTo>
                    <a:pt x="103" y="99"/>
                  </a:lnTo>
                  <a:lnTo>
                    <a:pt x="102" y="66"/>
                  </a:lnTo>
                  <a:lnTo>
                    <a:pt x="99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72" name="Freeform 941"/>
            <p:cNvSpPr/>
            <p:nvPr/>
          </p:nvSpPr>
          <p:spPr bwMode="auto">
            <a:xfrm>
              <a:off x="5159377" y="3486151"/>
              <a:ext cx="55563" cy="93663"/>
            </a:xfrm>
            <a:custGeom>
              <a:gdLst>
                <a:gd fmla="*/ 2147483647 w 105" name="T0"/>
                <a:gd fmla="*/ 2147483647 h 177" name="T1"/>
                <a:gd fmla="*/ 2147483647 w 105" name="T2"/>
                <a:gd fmla="*/ 2147483647 h 177" name="T3"/>
                <a:gd fmla="*/ 2147483647 w 105" name="T4"/>
                <a:gd fmla="*/ 2147483647 h 177" name="T5"/>
                <a:gd fmla="*/ 2147483647 w 105" name="T6"/>
                <a:gd fmla="*/ 2147483647 h 177" name="T7"/>
                <a:gd fmla="*/ 2147483647 w 105" name="T8"/>
                <a:gd fmla="*/ 2147483647 h 177" name="T9"/>
                <a:gd fmla="*/ 2147483647 w 105" name="T10"/>
                <a:gd fmla="*/ 2147483647 h 177" name="T11"/>
                <a:gd fmla="*/ 2147483647 w 105" name="T12"/>
                <a:gd fmla="*/ 2147483647 h 177" name="T13"/>
                <a:gd fmla="*/ 2147483647 w 105" name="T14"/>
                <a:gd fmla="*/ 2147483647 h 177" name="T15"/>
                <a:gd fmla="*/ 2147483647 w 105" name="T16"/>
                <a:gd fmla="*/ 2147483647 h 177" name="T17"/>
                <a:gd fmla="*/ 2147483647 w 105" name="T18"/>
                <a:gd fmla="*/ 1778129000 h 177" name="T19"/>
                <a:gd fmla="*/ 2147483647 w 105" name="T20"/>
                <a:gd fmla="*/ 1037195394 h 177" name="T21"/>
                <a:gd fmla="*/ 2147483647 w 105" name="T22"/>
                <a:gd fmla="*/ 592803241 h 177" name="T23"/>
                <a:gd fmla="*/ 2147483647 w 105" name="T24"/>
                <a:gd fmla="*/ 296261391 h 177" name="T25"/>
                <a:gd fmla="*/ 2147483647 w 105" name="T26"/>
                <a:gd fmla="*/ 0 h 177" name="T27"/>
                <a:gd fmla="*/ 2147483647 w 105" name="T28"/>
                <a:gd fmla="*/ 0 h 177" name="T29"/>
                <a:gd fmla="*/ 2147483647 w 105" name="T30"/>
                <a:gd fmla="*/ 0 h 177" name="T31"/>
                <a:gd fmla="*/ 2147483647 w 105" name="T32"/>
                <a:gd fmla="*/ 444672215 h 177" name="T33"/>
                <a:gd fmla="*/ 2147483647 w 105" name="T34"/>
                <a:gd fmla="*/ 444672215 h 177" name="T35"/>
                <a:gd fmla="*/ 2147483647 w 105" name="T36"/>
                <a:gd fmla="*/ 296261391 h 177" name="T37"/>
                <a:gd fmla="*/ 2147483647 w 105" name="T38"/>
                <a:gd fmla="*/ 0 h 177" name="T39"/>
                <a:gd fmla="*/ 2147483647 w 105" name="T40"/>
                <a:gd fmla="*/ 0 h 177" name="T41"/>
                <a:gd fmla="*/ 2147483647 w 105" name="T42"/>
                <a:gd fmla="*/ 444672215 h 177" name="T43"/>
                <a:gd fmla="*/ 2147483647 w 105" name="T44"/>
                <a:gd fmla="*/ 889064500 h 177" name="T45"/>
                <a:gd fmla="*/ 2147483647 w 105" name="T46"/>
                <a:gd fmla="*/ 889064500 h 177" name="T47"/>
                <a:gd fmla="*/ 2147483647 w 105" name="T48"/>
                <a:gd fmla="*/ 1185326023 h 177" name="T49"/>
                <a:gd fmla="*/ 2074405902 w 105" name="T50"/>
                <a:gd fmla="*/ 1778129000 h 177" name="T51"/>
                <a:gd fmla="*/ 2074405902 w 105" name="T52"/>
                <a:gd fmla="*/ 1778129000 h 177" name="T53"/>
                <a:gd fmla="*/ 1185334660 w 105" name="T54"/>
                <a:gd fmla="*/ 2147483647 h 177" name="T55"/>
                <a:gd fmla="*/ 592807560 w 105" name="T56"/>
                <a:gd fmla="*/ 2147483647 h 177" name="T57"/>
                <a:gd fmla="*/ 296263550 w 105" name="T58"/>
                <a:gd fmla="*/ 2147483647 h 177" name="T59"/>
                <a:gd fmla="*/ 0 w 105" name="T60"/>
                <a:gd fmla="*/ 2147483647 h 177" name="T61"/>
                <a:gd fmla="*/ 0 w 105" name="T62"/>
                <a:gd fmla="*/ 2147483647 h 177" name="T63"/>
                <a:gd fmla="*/ 0 w 105" name="T64"/>
                <a:gd fmla="*/ 2147483647 h 177" name="T65"/>
                <a:gd fmla="*/ 296263550 w 105" name="T66"/>
                <a:gd fmla="*/ 2147483647 h 177" name="T67"/>
                <a:gd fmla="*/ 592807560 w 105" name="T68"/>
                <a:gd fmla="*/ 2147483647 h 177" name="T69"/>
                <a:gd fmla="*/ 1037202951 w 105" name="T70"/>
                <a:gd fmla="*/ 2147483647 h 177" name="T71"/>
                <a:gd fmla="*/ 1037202951 w 105" name="T72"/>
                <a:gd fmla="*/ 2147483647 h 177" name="T73"/>
                <a:gd fmla="*/ 1037202951 w 105" name="T74"/>
                <a:gd fmla="*/ 2147483647 h 177" name="T75"/>
                <a:gd fmla="*/ 1037202951 w 105" name="T76"/>
                <a:gd fmla="*/ 2147483647 h 177" name="T77"/>
                <a:gd fmla="*/ 1185334660 w 105" name="T78"/>
                <a:gd fmla="*/ 2147483647 h 177" name="T79"/>
                <a:gd fmla="*/ 1481878009 w 105" name="T80"/>
                <a:gd fmla="*/ 2147483647 h 177" name="T81"/>
                <a:gd fmla="*/ 2074405902 w 105" name="T82"/>
                <a:gd fmla="*/ 2147483647 h 177" name="T83"/>
                <a:gd fmla="*/ 2147483647 w 105" name="T84"/>
                <a:gd fmla="*/ 2147483647 h 177" name="T85"/>
                <a:gd fmla="*/ 2147483647 w 105" name="T86"/>
                <a:gd fmla="*/ 2147483647 h 177" name="T87"/>
                <a:gd fmla="*/ 2147483647 w 105" name="T88"/>
                <a:gd fmla="*/ 2147483647 h 177" name="T89"/>
                <a:gd fmla="*/ 2147483647 w 105" name="T90"/>
                <a:gd fmla="*/ 2147483647 h 177" name="T91"/>
                <a:gd fmla="*/ 2147483647 w 105" name="T92"/>
                <a:gd fmla="*/ 2147483647 h 177" name="T93"/>
                <a:gd fmla="*/ 2147483647 w 105" name="T94"/>
                <a:gd fmla="*/ 2147483647 h 177" name="T95"/>
                <a:gd fmla="*/ 2147483647 w 105" name="T96"/>
                <a:gd fmla="*/ 2147483647 h 177" name="T97"/>
                <a:gd fmla="*/ 2147483647 w 105" name="T98"/>
                <a:gd fmla="*/ 2147483647 h 177" name="T99"/>
                <a:gd fmla="*/ 2147483647 w 105" name="T100"/>
                <a:gd fmla="*/ 2147483647 h 177" name="T101"/>
                <a:gd fmla="*/ 2147483647 w 105" name="T102"/>
                <a:gd fmla="*/ 2147483647 h 177" name="T103"/>
                <a:gd fmla="*/ 2147483647 w 105" name="T104"/>
                <a:gd fmla="*/ 2147483647 h 177" name="T105"/>
                <a:gd fmla="*/ 2147483647 w 105" name="T106"/>
                <a:gd fmla="*/ 2147483647 h 177" name="T107"/>
                <a:gd fmla="*/ 2147483647 w 105" name="T108"/>
                <a:gd fmla="*/ 2147483647 h 177" name="T109"/>
                <a:gd fmla="*/ 2147483647 w 105" name="T110"/>
                <a:gd fmla="*/ 2147483647 h 177" name="T111"/>
                <a:gd fmla="*/ 2147483647 w 105" name="T112"/>
                <a:gd fmla="*/ 2147483647 h 177" name="T113"/>
                <a:gd fmla="*/ 2147483647 w 105" name="T114"/>
                <a:gd fmla="*/ 2147483647 h 177" name="T115"/>
                <a:gd fmla="*/ 2147483647 w 105" name="T116"/>
                <a:gd fmla="*/ 2147483647 h 177" name="T117"/>
                <a:gd fmla="*/ 2147483647 w 105" name="T118"/>
                <a:gd fmla="*/ 2147483647 h 177" name="T119"/>
                <a:gd fmla="*/ 2147483647 w 105" name="T120"/>
                <a:gd fmla="*/ 2147483647 h 177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w 105" name="T183"/>
                <a:gd fmla="*/ 0 h 177" name="T184"/>
                <a:gd fmla="*/ 105 w 105" name="T185"/>
                <a:gd fmla="*/ 177 h 177" name="T186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T186" l="T183" r="T185" t="T184"/>
              <a:pathLst>
                <a:path h="177" w="105">
                  <a:moveTo>
                    <a:pt x="97" y="54"/>
                  </a:moveTo>
                  <a:lnTo>
                    <a:pt x="97" y="54"/>
                  </a:lnTo>
                  <a:lnTo>
                    <a:pt x="98" y="40"/>
                  </a:lnTo>
                  <a:lnTo>
                    <a:pt x="98" y="29"/>
                  </a:lnTo>
                  <a:lnTo>
                    <a:pt x="95" y="22"/>
                  </a:lnTo>
                  <a:lnTo>
                    <a:pt x="95" y="18"/>
                  </a:lnTo>
                  <a:lnTo>
                    <a:pt x="94" y="12"/>
                  </a:lnTo>
                  <a:lnTo>
                    <a:pt x="93" y="7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7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45" y="0"/>
                  </a:lnTo>
                  <a:lnTo>
                    <a:pt x="34" y="3"/>
                  </a:lnTo>
                  <a:lnTo>
                    <a:pt x="23" y="6"/>
                  </a:lnTo>
                  <a:lnTo>
                    <a:pt x="18" y="8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64"/>
                  </a:lnTo>
                  <a:lnTo>
                    <a:pt x="2" y="90"/>
                  </a:lnTo>
                  <a:lnTo>
                    <a:pt x="4" y="114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8" y="151"/>
                  </a:lnTo>
                  <a:lnTo>
                    <a:pt x="10" y="158"/>
                  </a:lnTo>
                  <a:lnTo>
                    <a:pt x="14" y="164"/>
                  </a:lnTo>
                  <a:lnTo>
                    <a:pt x="18" y="168"/>
                  </a:lnTo>
                  <a:lnTo>
                    <a:pt x="23" y="171"/>
                  </a:lnTo>
                  <a:lnTo>
                    <a:pt x="30" y="174"/>
                  </a:lnTo>
                  <a:lnTo>
                    <a:pt x="40" y="175"/>
                  </a:lnTo>
                  <a:lnTo>
                    <a:pt x="49" y="177"/>
                  </a:lnTo>
                  <a:lnTo>
                    <a:pt x="60" y="177"/>
                  </a:lnTo>
                  <a:lnTo>
                    <a:pt x="71" y="177"/>
                  </a:lnTo>
                  <a:lnTo>
                    <a:pt x="80" y="174"/>
                  </a:lnTo>
                  <a:lnTo>
                    <a:pt x="89" y="171"/>
                  </a:lnTo>
                  <a:lnTo>
                    <a:pt x="95" y="166"/>
                  </a:lnTo>
                  <a:lnTo>
                    <a:pt x="101" y="159"/>
                  </a:lnTo>
                  <a:lnTo>
                    <a:pt x="103" y="151"/>
                  </a:lnTo>
                  <a:lnTo>
                    <a:pt x="105" y="139"/>
                  </a:lnTo>
                  <a:lnTo>
                    <a:pt x="103" y="118"/>
                  </a:lnTo>
                  <a:lnTo>
                    <a:pt x="102" y="96"/>
                  </a:lnTo>
                  <a:lnTo>
                    <a:pt x="9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73" name="Freeform 942"/>
            <p:cNvSpPr/>
            <p:nvPr/>
          </p:nvSpPr>
          <p:spPr bwMode="auto">
            <a:xfrm>
              <a:off x="5041902" y="3236913"/>
              <a:ext cx="22225" cy="55563"/>
            </a:xfrm>
            <a:custGeom>
              <a:gdLst>
                <a:gd fmla="*/ 2147483647 w 43" name="T0"/>
                <a:gd fmla="*/ 2147483647 h 105" name="T1"/>
                <a:gd fmla="*/ 2147483647 w 43" name="T2"/>
                <a:gd fmla="*/ 2147483647 h 105" name="T3"/>
                <a:gd fmla="*/ 2147483647 w 43" name="T4"/>
                <a:gd fmla="*/ 2147483647 h 105" name="T5"/>
                <a:gd fmla="*/ 2147483647 w 43" name="T6"/>
                <a:gd fmla="*/ 2147483647 h 105" name="T7"/>
                <a:gd fmla="*/ 2147483647 w 43" name="T8"/>
                <a:gd fmla="*/ 2147483647 h 105" name="T9"/>
                <a:gd fmla="*/ 2147483647 w 43" name="T10"/>
                <a:gd fmla="*/ 2147483647 h 105" name="T11"/>
                <a:gd fmla="*/ 2147483647 w 43" name="T12"/>
                <a:gd fmla="*/ 2147483647 h 105" name="T13"/>
                <a:gd fmla="*/ 2147483647 w 43" name="T14"/>
                <a:gd fmla="*/ 2147483647 h 105" name="T15"/>
                <a:gd fmla="*/ 2147483647 w 43" name="T16"/>
                <a:gd fmla="*/ 2147483647 h 105" name="T17"/>
                <a:gd fmla="*/ 2147483647 w 43" name="T18"/>
                <a:gd fmla="*/ 2074405902 h 105" name="T19"/>
                <a:gd fmla="*/ 2147483647 w 43" name="T20"/>
                <a:gd fmla="*/ 1630009982 h 105" name="T21"/>
                <a:gd fmla="*/ 2147483647 w 43" name="T22"/>
                <a:gd fmla="*/ 889070978 h 105" name="T23"/>
                <a:gd fmla="*/ 2147483647 w 43" name="T24"/>
                <a:gd fmla="*/ 296263550 h 105" name="T25"/>
                <a:gd fmla="*/ 2147483647 w 43" name="T26"/>
                <a:gd fmla="*/ 0 h 105" name="T27"/>
                <a:gd fmla="*/ 1518717959 w 43" name="T28"/>
                <a:gd fmla="*/ 296263550 h 105" name="T29"/>
                <a:gd fmla="*/ 690301794 w 43" name="T30"/>
                <a:gd fmla="*/ 889070978 h 105" name="T31"/>
                <a:gd fmla="*/ 138113919 w 43" name="T32"/>
                <a:gd fmla="*/ 1630009982 h 105" name="T33"/>
                <a:gd fmla="*/ 0 w 43" name="T34"/>
                <a:gd fmla="*/ 2074405902 h 105" name="T35"/>
                <a:gd fmla="*/ 0 w 43" name="T36"/>
                <a:gd fmla="*/ 2147483647 h 105" name="T37"/>
                <a:gd fmla="*/ 0 w 43" name="T38"/>
                <a:gd fmla="*/ 2147483647 h 105" name="T39"/>
                <a:gd fmla="*/ 0 w 43" name="T40"/>
                <a:gd fmla="*/ 2147483647 h 105" name="T41"/>
                <a:gd fmla="*/ 0 w 43" name="T42"/>
                <a:gd fmla="*/ 2147483647 h 105" name="T43"/>
                <a:gd fmla="*/ 0 w 43" name="T44"/>
                <a:gd fmla="*/ 2147483647 h 105" name="T45"/>
                <a:gd fmla="*/ 414341691 w 43" name="T46"/>
                <a:gd fmla="*/ 2147483647 h 105" name="T47"/>
                <a:gd fmla="*/ 552188457 w 43" name="T48"/>
                <a:gd fmla="*/ 2147483647 h 105" name="T49"/>
                <a:gd fmla="*/ 552188457 w 43" name="T50"/>
                <a:gd fmla="*/ 2147483647 h 105" name="T51"/>
                <a:gd fmla="*/ 552188457 w 43" name="T52"/>
                <a:gd fmla="*/ 2147483647 h 105" name="T53"/>
                <a:gd fmla="*/ 414341691 w 43" name="T54"/>
                <a:gd fmla="*/ 2147483647 h 105" name="T55"/>
                <a:gd fmla="*/ 552188457 w 43" name="T56"/>
                <a:gd fmla="*/ 2147483647 h 105" name="T57"/>
                <a:gd fmla="*/ 552188457 w 43" name="T58"/>
                <a:gd fmla="*/ 2147483647 h 105" name="T59"/>
                <a:gd fmla="*/ 552188457 w 43" name="T60"/>
                <a:gd fmla="*/ 2147483647 h 105" name="T61"/>
                <a:gd fmla="*/ 552188457 w 43" name="T62"/>
                <a:gd fmla="*/ 2147483647 h 105" name="T63"/>
                <a:gd fmla="*/ 690301794 w 43" name="T64"/>
                <a:gd fmla="*/ 2147483647 h 105" name="T65"/>
                <a:gd fmla="*/ 1104643614 w 43" name="T66"/>
                <a:gd fmla="*/ 2147483647 h 105" name="T67"/>
                <a:gd fmla="*/ 1104643614 w 43" name="T68"/>
                <a:gd fmla="*/ 2147483647 h 105" name="T69"/>
                <a:gd fmla="*/ 1242756951 w 43" name="T70"/>
                <a:gd fmla="*/ 2147483647 h 105" name="T71"/>
                <a:gd fmla="*/ 1794944633 w 43" name="T72"/>
                <a:gd fmla="*/ 2147483647 h 105" name="T73"/>
                <a:gd fmla="*/ 2147483647 w 43" name="T74"/>
                <a:gd fmla="*/ 2147483647 h 105" name="T75"/>
                <a:gd fmla="*/ 2147483647 w 43" name="T76"/>
                <a:gd fmla="*/ 2147483647 h 105" name="T77"/>
                <a:gd fmla="*/ 2147483647 w 43" name="T78"/>
                <a:gd fmla="*/ 2147483647 h 105" name="T79"/>
                <a:gd fmla="*/ 2147483647 w 43" name="T80"/>
                <a:gd fmla="*/ 2147483647 h 105" name="T81"/>
                <a:gd fmla="*/ 2147483647 w 43" name="T82"/>
                <a:gd fmla="*/ 2147483647 h 105" name="T83"/>
                <a:gd fmla="*/ 2147483647 w 43" name="T84"/>
                <a:gd fmla="*/ 2147483647 h 105" name="T85"/>
                <a:gd fmla="*/ 2147483647 w 43" name="T86"/>
                <a:gd fmla="*/ 2147483647 h 105" name="T87"/>
                <a:gd fmla="*/ 2147483647 w 43" name="T88"/>
                <a:gd fmla="*/ 2147483647 h 105" name="T89"/>
                <a:gd fmla="*/ 2147483647 w 43" name="T90"/>
                <a:gd fmla="*/ 2147483647 h 105" name="T91"/>
                <a:gd fmla="*/ 2147483647 w 43" name="T92"/>
                <a:gd fmla="*/ 2147483647 h 105" name="T93"/>
                <a:gd fmla="*/ 2147483647 w 43" name="T94"/>
                <a:gd fmla="*/ 2147483647 h 105" name="T95"/>
                <a:gd fmla="*/ 2147483647 w 43" name="T96"/>
                <a:gd fmla="*/ 2147483647 h 105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43" name="T147"/>
                <a:gd fmla="*/ 0 h 105" name="T148"/>
                <a:gd fmla="*/ 43 w 43" name="T149"/>
                <a:gd fmla="*/ 105 h 105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105" w="43">
                  <a:moveTo>
                    <a:pt x="42" y="76"/>
                  </a:moveTo>
                  <a:lnTo>
                    <a:pt x="42" y="76"/>
                  </a:lnTo>
                  <a:lnTo>
                    <a:pt x="41" y="64"/>
                  </a:lnTo>
                  <a:lnTo>
                    <a:pt x="39" y="52"/>
                  </a:lnTo>
                  <a:lnTo>
                    <a:pt x="39" y="43"/>
                  </a:lnTo>
                  <a:lnTo>
                    <a:pt x="35" y="34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63"/>
                  </a:lnTo>
                  <a:lnTo>
                    <a:pt x="4" y="70"/>
                  </a:lnTo>
                  <a:lnTo>
                    <a:pt x="5" y="75"/>
                  </a:lnTo>
                  <a:lnTo>
                    <a:pt x="8" y="87"/>
                  </a:lnTo>
                  <a:lnTo>
                    <a:pt x="9" y="95"/>
                  </a:lnTo>
                  <a:lnTo>
                    <a:pt x="13" y="101"/>
                  </a:lnTo>
                  <a:lnTo>
                    <a:pt x="20" y="104"/>
                  </a:lnTo>
                  <a:lnTo>
                    <a:pt x="27" y="105"/>
                  </a:lnTo>
                  <a:lnTo>
                    <a:pt x="32" y="105"/>
                  </a:lnTo>
                  <a:lnTo>
                    <a:pt x="38" y="101"/>
                  </a:lnTo>
                  <a:lnTo>
                    <a:pt x="42" y="95"/>
                  </a:lnTo>
                  <a:lnTo>
                    <a:pt x="43" y="91"/>
                  </a:lnTo>
                  <a:lnTo>
                    <a:pt x="43" y="87"/>
                  </a:lnTo>
                  <a:lnTo>
                    <a:pt x="43" y="83"/>
                  </a:lnTo>
                  <a:lnTo>
                    <a:pt x="43" y="79"/>
                  </a:lnTo>
                  <a:lnTo>
                    <a:pt x="42" y="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74" name="Freeform 943"/>
            <p:cNvSpPr/>
            <p:nvPr/>
          </p:nvSpPr>
          <p:spPr bwMode="auto">
            <a:xfrm>
              <a:off x="5003802" y="3224213"/>
              <a:ext cx="22225" cy="58738"/>
            </a:xfrm>
            <a:custGeom>
              <a:gdLst>
                <a:gd fmla="*/ 889054975 w 42" name="T0"/>
                <a:gd fmla="*/ 1875250521 h 112" name="T1"/>
                <a:gd fmla="*/ 889054975 w 42" name="T2"/>
                <a:gd fmla="*/ 1875250521 h 112" name="T3"/>
                <a:gd fmla="*/ 444667717 w 42" name="T4"/>
                <a:gd fmla="*/ 2147483647 h 112" name="T5"/>
                <a:gd fmla="*/ 296258216 w 42" name="T6"/>
                <a:gd fmla="*/ 2147483647 h 112" name="T7"/>
                <a:gd fmla="*/ 0 w 42" name="T8"/>
                <a:gd fmla="*/ 2147483647 h 112" name="T9"/>
                <a:gd fmla="*/ 296258216 w 42" name="T10"/>
                <a:gd fmla="*/ 2147483647 h 112" name="T11"/>
                <a:gd fmla="*/ 296258216 w 42" name="T12"/>
                <a:gd fmla="*/ 2147483647 h 112" name="T13"/>
                <a:gd fmla="*/ 296258216 w 42" name="T14"/>
                <a:gd fmla="*/ 2147483647 h 112" name="T15"/>
                <a:gd fmla="*/ 444667717 w 42" name="T16"/>
                <a:gd fmla="*/ 2147483647 h 112" name="T17"/>
                <a:gd fmla="*/ 1037184017 w 42" name="T18"/>
                <a:gd fmla="*/ 2147483647 h 112" name="T19"/>
                <a:gd fmla="*/ 1926239521 w 42" name="T20"/>
                <a:gd fmla="*/ 2147483647 h 112" name="T21"/>
                <a:gd fmla="*/ 2147483647 w 42" name="T22"/>
                <a:gd fmla="*/ 2147483647 h 112" name="T23"/>
                <a:gd fmla="*/ 2147483647 w 42" name="T24"/>
                <a:gd fmla="*/ 2147483647 h 112" name="T25"/>
                <a:gd fmla="*/ 2147483647 w 42" name="T26"/>
                <a:gd fmla="*/ 2147483647 h 112" name="T27"/>
                <a:gd fmla="*/ 2147483647 w 42" name="T28"/>
                <a:gd fmla="*/ 2147483647 h 112" name="T29"/>
                <a:gd fmla="*/ 2147483647 w 42" name="T30"/>
                <a:gd fmla="*/ 2147483647 h 112" name="T31"/>
                <a:gd fmla="*/ 2147483647 w 42" name="T32"/>
                <a:gd fmla="*/ 2147483647 h 112" name="T33"/>
                <a:gd fmla="*/ 2147483647 w 42" name="T34"/>
                <a:gd fmla="*/ 2147483647 h 112" name="T35"/>
                <a:gd fmla="*/ 2147483647 w 42" name="T36"/>
                <a:gd fmla="*/ 2147483647 h 112" name="T37"/>
                <a:gd fmla="*/ 2147483647 w 42" name="T38"/>
                <a:gd fmla="*/ 2147483647 h 112" name="T39"/>
                <a:gd fmla="*/ 2147483647 w 42" name="T40"/>
                <a:gd fmla="*/ 2147483647 h 112" name="T41"/>
                <a:gd fmla="*/ 2147483647 w 42" name="T42"/>
                <a:gd fmla="*/ 2147483647 h 112" name="T43"/>
                <a:gd fmla="*/ 2147483647 w 42" name="T44"/>
                <a:gd fmla="*/ 2147483647 h 112" name="T45"/>
                <a:gd fmla="*/ 2147483647 w 42" name="T46"/>
                <a:gd fmla="*/ 2147483647 h 112" name="T47"/>
                <a:gd fmla="*/ 2147483647 w 42" name="T48"/>
                <a:gd fmla="*/ 2019373605 h 112" name="T49"/>
                <a:gd fmla="*/ 2147483647 w 42" name="T50"/>
                <a:gd fmla="*/ 1586728495 h 112" name="T51"/>
                <a:gd fmla="*/ 2147483647 w 42" name="T52"/>
                <a:gd fmla="*/ 1298207518 h 112" name="T53"/>
                <a:gd fmla="*/ 2147483647 w 42" name="T54"/>
                <a:gd fmla="*/ 432644192 h 112" name="T55"/>
                <a:gd fmla="*/ 2147483647 w 42" name="T56"/>
                <a:gd fmla="*/ 0 h 112" name="T57"/>
                <a:gd fmla="*/ 2147483647 w 42" name="T58"/>
                <a:gd fmla="*/ 0 h 112" name="T59"/>
                <a:gd fmla="*/ 2147483647 w 42" name="T60"/>
                <a:gd fmla="*/ 288521108 h 112" name="T61"/>
                <a:gd fmla="*/ 1481851866 w 42" name="T62"/>
                <a:gd fmla="*/ 865563719 h 112" name="T63"/>
                <a:gd fmla="*/ 1037184017 w 42" name="T64"/>
                <a:gd fmla="*/ 1298207518 h 112" name="T65"/>
                <a:gd fmla="*/ 889054975 w 42" name="T66"/>
                <a:gd fmla="*/ 1875250521 h 112" name="T67"/>
                <a:gd fmla="*/ 889054975 w 42" name="T68"/>
                <a:gd fmla="*/ 1875250521 h 112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42" name="T105"/>
                <a:gd fmla="*/ 0 h 112" name="T106"/>
                <a:gd fmla="*/ 42 w 42" name="T107"/>
                <a:gd fmla="*/ 112 h 112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12" w="42">
                  <a:moveTo>
                    <a:pt x="6" y="13"/>
                  </a:moveTo>
                  <a:lnTo>
                    <a:pt x="6" y="13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53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3" y="102"/>
                  </a:lnTo>
                  <a:lnTo>
                    <a:pt x="7" y="108"/>
                  </a:lnTo>
                  <a:lnTo>
                    <a:pt x="13" y="112"/>
                  </a:lnTo>
                  <a:lnTo>
                    <a:pt x="19" y="112"/>
                  </a:lnTo>
                  <a:lnTo>
                    <a:pt x="26" y="112"/>
                  </a:lnTo>
                  <a:lnTo>
                    <a:pt x="32" y="108"/>
                  </a:lnTo>
                  <a:lnTo>
                    <a:pt x="36" y="102"/>
                  </a:lnTo>
                  <a:lnTo>
                    <a:pt x="37" y="98"/>
                  </a:lnTo>
                  <a:lnTo>
                    <a:pt x="38" y="94"/>
                  </a:lnTo>
                  <a:lnTo>
                    <a:pt x="37" y="59"/>
                  </a:lnTo>
                  <a:lnTo>
                    <a:pt x="37" y="40"/>
                  </a:lnTo>
                  <a:lnTo>
                    <a:pt x="38" y="32"/>
                  </a:lnTo>
                  <a:lnTo>
                    <a:pt x="41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1" y="11"/>
                  </a:lnTo>
                  <a:lnTo>
                    <a:pt x="40" y="9"/>
                  </a:lnTo>
                  <a:lnTo>
                    <a:pt x="36" y="3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10" y="6"/>
                  </a:lnTo>
                  <a:lnTo>
                    <a:pt x="7" y="9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75" name="Freeform 944"/>
            <p:cNvSpPr/>
            <p:nvPr/>
          </p:nvSpPr>
          <p:spPr bwMode="auto">
            <a:xfrm>
              <a:off x="4976814" y="3209926"/>
              <a:ext cx="19050" cy="46038"/>
            </a:xfrm>
            <a:custGeom>
              <a:gdLst>
                <a:gd fmla="*/ 0 w 36" name="T0"/>
                <a:gd fmla="*/ 2147483647 h 88" name="T1"/>
                <a:gd fmla="*/ 0 w 36" name="T2"/>
                <a:gd fmla="*/ 2147483647 h 88" name="T3"/>
                <a:gd fmla="*/ 0 w 36" name="T4"/>
                <a:gd fmla="*/ 2147483647 h 88" name="T5"/>
                <a:gd fmla="*/ 0 w 36" name="T6"/>
                <a:gd fmla="*/ 2147483647 h 88" name="T7"/>
                <a:gd fmla="*/ 148129099 w 36" name="T8"/>
                <a:gd fmla="*/ 2147483647 h 88" name="T9"/>
                <a:gd fmla="*/ 740925888 w 36" name="T10"/>
                <a:gd fmla="*/ 2147483647 h 88" name="T11"/>
                <a:gd fmla="*/ 1629980280 w 36" name="T12"/>
                <a:gd fmla="*/ 2147483647 h 88" name="T13"/>
                <a:gd fmla="*/ 2147483647 w 36" name="T14"/>
                <a:gd fmla="*/ 2147483647 h 88" name="T15"/>
                <a:gd fmla="*/ 2147483647 w 36" name="T16"/>
                <a:gd fmla="*/ 2147483647 h 88" name="T17"/>
                <a:gd fmla="*/ 2147483647 w 36" name="T18"/>
                <a:gd fmla="*/ 2147483647 h 88" name="T19"/>
                <a:gd fmla="*/ 2147483647 w 36" name="T20"/>
                <a:gd fmla="*/ 2147483647 h 88" name="T21"/>
                <a:gd fmla="*/ 2147483647 w 36" name="T22"/>
                <a:gd fmla="*/ 2147483647 h 88" name="T23"/>
                <a:gd fmla="*/ 2147483647 w 36" name="T24"/>
                <a:gd fmla="*/ 2147483647 h 88" name="T25"/>
                <a:gd fmla="*/ 2147483647 w 36" name="T26"/>
                <a:gd fmla="*/ 2147483647 h 88" name="T27"/>
                <a:gd fmla="*/ 2147483647 w 36" name="T28"/>
                <a:gd fmla="*/ 2147483647 h 88" name="T29"/>
                <a:gd fmla="*/ 2147483647 w 36" name="T30"/>
                <a:gd fmla="*/ 1861402016 h 88" name="T31"/>
                <a:gd fmla="*/ 2147483647 w 36" name="T32"/>
                <a:gd fmla="*/ 1288557658 h 88" name="T33"/>
                <a:gd fmla="*/ 2147483647 w 36" name="T34"/>
                <a:gd fmla="*/ 572844619 h 88" name="T35"/>
                <a:gd fmla="*/ 2147483647 w 36" name="T36"/>
                <a:gd fmla="*/ 0 h 88" name="T37"/>
                <a:gd fmla="*/ 2147483647 w 36" name="T38"/>
                <a:gd fmla="*/ 0 h 88" name="T39"/>
                <a:gd fmla="*/ 1629980280 w 36" name="T40"/>
                <a:gd fmla="*/ 0 h 88" name="T41"/>
                <a:gd fmla="*/ 740925888 w 36" name="T42"/>
                <a:gd fmla="*/ 572844619 h 88" name="T43"/>
                <a:gd fmla="*/ 148129099 w 36" name="T44"/>
                <a:gd fmla="*/ 1288557658 h 88" name="T45"/>
                <a:gd fmla="*/ 0 w 36" name="T46"/>
                <a:gd fmla="*/ 1861402016 h 88" name="T47"/>
                <a:gd fmla="*/ 0 w 36" name="T48"/>
                <a:gd fmla="*/ 2147483647 h 88" name="T49"/>
                <a:gd fmla="*/ 0 w 36" name="T50"/>
                <a:gd fmla="*/ 2147483647 h 88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36" name="T78"/>
                <a:gd fmla="*/ 0 h 88" name="T79"/>
                <a:gd fmla="*/ 36 w 36" name="T80"/>
                <a:gd fmla="*/ 88 h 88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88" w="36">
                  <a:moveTo>
                    <a:pt x="0" y="18"/>
                  </a:moveTo>
                  <a:lnTo>
                    <a:pt x="0" y="69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5" y="83"/>
                  </a:lnTo>
                  <a:lnTo>
                    <a:pt x="11" y="87"/>
                  </a:lnTo>
                  <a:lnTo>
                    <a:pt x="17" y="88"/>
                  </a:lnTo>
                  <a:lnTo>
                    <a:pt x="24" y="87"/>
                  </a:lnTo>
                  <a:lnTo>
                    <a:pt x="30" y="83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6" y="69"/>
                  </a:lnTo>
                  <a:lnTo>
                    <a:pt x="36" y="18"/>
                  </a:lnTo>
                  <a:lnTo>
                    <a:pt x="35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76" name="Freeform 945"/>
            <p:cNvSpPr/>
            <p:nvPr/>
          </p:nvSpPr>
          <p:spPr bwMode="auto">
            <a:xfrm>
              <a:off x="5446714" y="3238501"/>
              <a:ext cx="22225" cy="57150"/>
            </a:xfrm>
            <a:custGeom>
              <a:gdLst>
                <a:gd fmla="*/ 2147483647 w 41" name="T0"/>
                <a:gd fmla="*/ 2147483647 h 108" name="T1"/>
                <a:gd fmla="*/ 2147483647 w 41" name="T2"/>
                <a:gd fmla="*/ 2147483647 h 108" name="T3"/>
                <a:gd fmla="*/ 2147483647 w 41" name="T4"/>
                <a:gd fmla="*/ 2147483647 h 108" name="T5"/>
                <a:gd fmla="*/ 2147483647 w 41" name="T6"/>
                <a:gd fmla="*/ 1926239677 h 108" name="T7"/>
                <a:gd fmla="*/ 2147483647 w 41" name="T8"/>
                <a:gd fmla="*/ 1481851985 h 108" name="T9"/>
                <a:gd fmla="*/ 2147483647 w 41" name="T10"/>
                <a:gd fmla="*/ 740925993 h 108" name="T11"/>
                <a:gd fmla="*/ 2147483647 w 41" name="T12"/>
                <a:gd fmla="*/ 148129120 h 108" name="T13"/>
                <a:gd fmla="*/ 2147483647 w 41" name="T14"/>
                <a:gd fmla="*/ 0 h 108" name="T15"/>
                <a:gd fmla="*/ 2070713863 w 41" name="T16"/>
                <a:gd fmla="*/ 148129120 h 108" name="T17"/>
                <a:gd fmla="*/ 955578426 w 41" name="T18"/>
                <a:gd fmla="*/ 740925993 h 108" name="T19"/>
                <a:gd fmla="*/ 318526007 w 41" name="T20"/>
                <a:gd fmla="*/ 1481851985 h 108" name="T21"/>
                <a:gd fmla="*/ 0 w 41" name="T22"/>
                <a:gd fmla="*/ 1926239677 h 108" name="T23"/>
                <a:gd fmla="*/ 0 w 41" name="T24"/>
                <a:gd fmla="*/ 2147483647 h 108" name="T25"/>
                <a:gd fmla="*/ 0 w 41" name="T26"/>
                <a:gd fmla="*/ 2147483647 h 108" name="T27"/>
                <a:gd fmla="*/ 0 w 41" name="T28"/>
                <a:gd fmla="*/ 2147483647 h 108" name="T29"/>
                <a:gd fmla="*/ 318526007 w 41" name="T30"/>
                <a:gd fmla="*/ 2147483647 h 108" name="T31"/>
                <a:gd fmla="*/ 318526007 w 41" name="T32"/>
                <a:gd fmla="*/ 2147483647 h 108" name="T33"/>
                <a:gd fmla="*/ 637052555 w 41" name="T34"/>
                <a:gd fmla="*/ 2147483647 h 108" name="T35"/>
                <a:gd fmla="*/ 637052555 w 41" name="T36"/>
                <a:gd fmla="*/ 2147483647 h 108" name="T37"/>
                <a:gd fmla="*/ 955578426 w 41" name="T38"/>
                <a:gd fmla="*/ 2147483647 h 108" name="T39"/>
                <a:gd fmla="*/ 1115135437 w 41" name="T40"/>
                <a:gd fmla="*/ 2147483647 h 108" name="T41"/>
                <a:gd fmla="*/ 1752187450 w 41" name="T42"/>
                <a:gd fmla="*/ 2147483647 h 108" name="T43"/>
                <a:gd fmla="*/ 2147483647 w 41" name="T44"/>
                <a:gd fmla="*/ 2147483647 h 108" name="T45"/>
                <a:gd fmla="*/ 2147483647 w 41" name="T46"/>
                <a:gd fmla="*/ 2147483647 h 108" name="T47"/>
                <a:gd fmla="*/ 2147483647 w 41" name="T48"/>
                <a:gd fmla="*/ 2147483647 h 108" name="T49"/>
                <a:gd fmla="*/ 2147483647 w 41" name="T50"/>
                <a:gd fmla="*/ 2147483647 h 108" name="T51"/>
                <a:gd fmla="*/ 2147483647 w 41" name="T52"/>
                <a:gd fmla="*/ 2147483647 h 108" name="T53"/>
                <a:gd fmla="*/ 2147483647 w 41" name="T54"/>
                <a:gd fmla="*/ 2147483647 h 108" name="T55"/>
                <a:gd fmla="*/ 2147483647 w 41" name="T56"/>
                <a:gd fmla="*/ 2147483647 h 108" name="T57"/>
                <a:gd fmla="*/ 2147483647 w 41" name="T58"/>
                <a:gd fmla="*/ 2147483647 h 108" name="T59"/>
                <a:gd fmla="*/ 2147483647 w 41" name="T60"/>
                <a:gd fmla="*/ 2147483647 h 108" name="T61"/>
                <a:gd fmla="*/ 2147483647 w 41" name="T62"/>
                <a:gd fmla="*/ 2147483647 h 108" name="T63"/>
                <a:gd fmla="*/ 2147483647 w 41" name="T64"/>
                <a:gd fmla="*/ 2147483647 h 108" name="T65"/>
                <a:gd fmla="*/ 2147483647 w 41" name="T66"/>
                <a:gd fmla="*/ 2147483647 h 108" name="T67"/>
                <a:gd fmla="*/ 2147483647 w 41" name="T68"/>
                <a:gd fmla="*/ 2147483647 h 108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41" name="T105"/>
                <a:gd fmla="*/ 0 h 108" name="T106"/>
                <a:gd fmla="*/ 41 w 41" name="T107"/>
                <a:gd fmla="*/ 108 h 108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08" w="41">
                  <a:moveTo>
                    <a:pt x="37" y="59"/>
                  </a:moveTo>
                  <a:lnTo>
                    <a:pt x="37" y="17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2" y="81"/>
                  </a:lnTo>
                  <a:lnTo>
                    <a:pt x="4" y="90"/>
                  </a:lnTo>
                  <a:lnTo>
                    <a:pt x="6" y="94"/>
                  </a:lnTo>
                  <a:lnTo>
                    <a:pt x="7" y="99"/>
                  </a:lnTo>
                  <a:lnTo>
                    <a:pt x="11" y="104"/>
                  </a:lnTo>
                  <a:lnTo>
                    <a:pt x="18" y="107"/>
                  </a:lnTo>
                  <a:lnTo>
                    <a:pt x="25" y="108"/>
                  </a:lnTo>
                  <a:lnTo>
                    <a:pt x="32" y="107"/>
                  </a:lnTo>
                  <a:lnTo>
                    <a:pt x="37" y="104"/>
                  </a:lnTo>
                  <a:lnTo>
                    <a:pt x="38" y="101"/>
                  </a:lnTo>
                  <a:lnTo>
                    <a:pt x="40" y="99"/>
                  </a:lnTo>
                  <a:lnTo>
                    <a:pt x="41" y="94"/>
                  </a:lnTo>
                  <a:lnTo>
                    <a:pt x="41" y="90"/>
                  </a:lnTo>
                  <a:lnTo>
                    <a:pt x="38" y="75"/>
                  </a:lnTo>
                  <a:lnTo>
                    <a:pt x="37" y="67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77" name="Freeform 946"/>
            <p:cNvSpPr/>
            <p:nvPr/>
          </p:nvSpPr>
          <p:spPr bwMode="auto">
            <a:xfrm>
              <a:off x="5480052" y="3225801"/>
              <a:ext cx="19050" cy="39688"/>
            </a:xfrm>
            <a:custGeom>
              <a:gdLst>
                <a:gd fmla="*/ 0 w 37" name="T0"/>
                <a:gd fmla="*/ 2147483647 h 75" name="T1"/>
                <a:gd fmla="*/ 0 w 37" name="T2"/>
                <a:gd fmla="*/ 2147483647 h 75" name="T3"/>
                <a:gd fmla="*/ 0 w 37" name="T4"/>
                <a:gd fmla="*/ 2147483647 h 75" name="T5"/>
                <a:gd fmla="*/ 0 w 37" name="T6"/>
                <a:gd fmla="*/ 2147483647 h 75" name="T7"/>
                <a:gd fmla="*/ 273038517 w 37" name="T8"/>
                <a:gd fmla="*/ 2147483647 h 75" name="T9"/>
                <a:gd fmla="*/ 818850268 w 37" name="T10"/>
                <a:gd fmla="*/ 2147483647 h 75" name="T11"/>
                <a:gd fmla="*/ 1774218959 w 37" name="T12"/>
                <a:gd fmla="*/ 2147483647 h 75" name="T13"/>
                <a:gd fmla="*/ 2147483647 w 37" name="T14"/>
                <a:gd fmla="*/ 2147483647 h 75" name="T15"/>
                <a:gd fmla="*/ 2147483647 w 37" name="T16"/>
                <a:gd fmla="*/ 2147483647 h 75" name="T17"/>
                <a:gd fmla="*/ 2147483647 w 37" name="T18"/>
                <a:gd fmla="*/ 2147483647 h 75" name="T19"/>
                <a:gd fmla="*/ 2147483647 w 37" name="T20"/>
                <a:gd fmla="*/ 2147483647 h 75" name="T21"/>
                <a:gd fmla="*/ 2147483647 w 37" name="T22"/>
                <a:gd fmla="*/ 2147483647 h 75" name="T23"/>
                <a:gd fmla="*/ 2147483647 w 37" name="T24"/>
                <a:gd fmla="*/ 2147483647 h 75" name="T25"/>
                <a:gd fmla="*/ 2147483647 w 37" name="T26"/>
                <a:gd fmla="*/ 2147483647 h 75" name="T27"/>
                <a:gd fmla="*/ 2147483647 w 37" name="T28"/>
                <a:gd fmla="*/ 2147483647 h 75" name="T29"/>
                <a:gd fmla="*/ 2147483647 w 37" name="T30"/>
                <a:gd fmla="*/ 1926286988 h 75" name="T31"/>
                <a:gd fmla="*/ 2147483647 w 37" name="T32"/>
                <a:gd fmla="*/ 1481888462 h 75" name="T33"/>
                <a:gd fmla="*/ 2147483647 w 37" name="T34"/>
                <a:gd fmla="*/ 740944760 h 75" name="T35"/>
                <a:gd fmla="*/ 2147483647 w 37" name="T36"/>
                <a:gd fmla="*/ 0 h 75" name="T37"/>
                <a:gd fmla="*/ 2147483647 w 37" name="T38"/>
                <a:gd fmla="*/ 0 h 75" name="T39"/>
                <a:gd fmla="*/ 1774218959 w 37" name="T40"/>
                <a:gd fmla="*/ 0 h 75" name="T41"/>
                <a:gd fmla="*/ 818850268 w 37" name="T42"/>
                <a:gd fmla="*/ 740944760 h 75" name="T43"/>
                <a:gd fmla="*/ 273038517 w 37" name="T44"/>
                <a:gd fmla="*/ 1481888462 h 75" name="T45"/>
                <a:gd fmla="*/ 0 w 37" name="T46"/>
                <a:gd fmla="*/ 1926286988 h 75" name="T47"/>
                <a:gd fmla="*/ 0 w 37" name="T48"/>
                <a:gd fmla="*/ 2147483647 h 75" name="T49"/>
                <a:gd fmla="*/ 0 w 37" name="T50"/>
                <a:gd fmla="*/ 2147483647 h 75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37" name="T78"/>
                <a:gd fmla="*/ 0 h 75" name="T79"/>
                <a:gd fmla="*/ 37 w 37" name="T80"/>
                <a:gd fmla="*/ 75 h 75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75" w="37">
                  <a:moveTo>
                    <a:pt x="0" y="18"/>
                  </a:moveTo>
                  <a:lnTo>
                    <a:pt x="0" y="57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6" y="71"/>
                  </a:lnTo>
                  <a:lnTo>
                    <a:pt x="13" y="75"/>
                  </a:lnTo>
                  <a:lnTo>
                    <a:pt x="18" y="75"/>
                  </a:lnTo>
                  <a:lnTo>
                    <a:pt x="25" y="75"/>
                  </a:lnTo>
                  <a:lnTo>
                    <a:pt x="32" y="71"/>
                  </a:lnTo>
                  <a:lnTo>
                    <a:pt x="36" y="66"/>
                  </a:lnTo>
                  <a:lnTo>
                    <a:pt x="37" y="63"/>
                  </a:lnTo>
                  <a:lnTo>
                    <a:pt x="37" y="57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78" name="Freeform 947"/>
            <p:cNvSpPr/>
            <p:nvPr/>
          </p:nvSpPr>
          <p:spPr bwMode="auto">
            <a:xfrm>
              <a:off x="5500689" y="3216276"/>
              <a:ext cx="20638" cy="33338"/>
            </a:xfrm>
            <a:custGeom>
              <a:gdLst>
                <a:gd fmla="*/ 0 w 37" name="T0"/>
                <a:gd fmla="*/ 2147483647 h 64" name="T1"/>
                <a:gd fmla="*/ 0 w 37" name="T2"/>
                <a:gd fmla="*/ 2147483647 h 64" name="T3"/>
                <a:gd fmla="*/ 0 w 37" name="T4"/>
                <a:gd fmla="*/ 2147483647 h 64" name="T5"/>
                <a:gd fmla="*/ 0 w 37" name="T6"/>
                <a:gd fmla="*/ 2147483647 h 64" name="T7"/>
                <a:gd fmla="*/ 173606296 w 37" name="T8"/>
                <a:gd fmla="*/ 2147483647 h 64" name="T9"/>
                <a:gd fmla="*/ 1041327511 w 37" name="T10"/>
                <a:gd fmla="*/ 2147483647 h 64" name="T11"/>
                <a:gd fmla="*/ 1909048238 w 37" name="T12"/>
                <a:gd fmla="*/ 2147483647 h 64" name="T13"/>
                <a:gd fmla="*/ 2147483647 w 37" name="T14"/>
                <a:gd fmla="*/ 2147483647 h 64" name="T15"/>
                <a:gd fmla="*/ 2147483647 w 37" name="T16"/>
                <a:gd fmla="*/ 2147483647 h 64" name="T17"/>
                <a:gd fmla="*/ 2147483647 w 37" name="T18"/>
                <a:gd fmla="*/ 2147483647 h 64" name="T19"/>
                <a:gd fmla="*/ 2147483647 w 37" name="T20"/>
                <a:gd fmla="*/ 2147483647 h 64" name="T21"/>
                <a:gd fmla="*/ 2147483647 w 37" name="T22"/>
                <a:gd fmla="*/ 2147483647 h 64" name="T23"/>
                <a:gd fmla="*/ 2147483647 w 37" name="T24"/>
                <a:gd fmla="*/ 2147483647 h 64" name="T25"/>
                <a:gd fmla="*/ 2147483647 w 37" name="T26"/>
                <a:gd fmla="*/ 2147483647 h 64" name="T27"/>
                <a:gd fmla="*/ 2147483647 w 37" name="T28"/>
                <a:gd fmla="*/ 2147483647 h 64" name="T29"/>
                <a:gd fmla="*/ 2147483647 w 37" name="T30"/>
                <a:gd fmla="*/ 1978905752 h 64" name="T31"/>
                <a:gd fmla="*/ 2147483647 w 37" name="T32"/>
                <a:gd fmla="*/ 1413426866 h 64" name="T33"/>
                <a:gd fmla="*/ 2147483647 w 37" name="T34"/>
                <a:gd fmla="*/ 565479668 h 64" name="T35"/>
                <a:gd fmla="*/ 2147483647 w 37" name="T36"/>
                <a:gd fmla="*/ 0 h 64" name="T37"/>
                <a:gd fmla="*/ 2147483647 w 37" name="T38"/>
                <a:gd fmla="*/ 0 h 64" name="T39"/>
                <a:gd fmla="*/ 1909048238 w 37" name="T40"/>
                <a:gd fmla="*/ 0 h 64" name="T41"/>
                <a:gd fmla="*/ 1041327511 w 37" name="T42"/>
                <a:gd fmla="*/ 565479668 h 64" name="T43"/>
                <a:gd fmla="*/ 173606296 w 37" name="T44"/>
                <a:gd fmla="*/ 1413426866 h 64" name="T45"/>
                <a:gd fmla="*/ 0 w 37" name="T46"/>
                <a:gd fmla="*/ 1978905752 h 64" name="T47"/>
                <a:gd fmla="*/ 0 w 37" name="T48"/>
                <a:gd fmla="*/ 2147483647 h 64" name="T49"/>
                <a:gd fmla="*/ 0 w 37" name="T50"/>
                <a:gd fmla="*/ 2147483647 h 64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37" name="T78"/>
                <a:gd fmla="*/ 0 h 64" name="T79"/>
                <a:gd fmla="*/ 37 w 37" name="T80"/>
                <a:gd fmla="*/ 64 h 64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64" w="37">
                  <a:moveTo>
                    <a:pt x="0" y="18"/>
                  </a:moveTo>
                  <a:lnTo>
                    <a:pt x="0" y="46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8" y="64"/>
                  </a:lnTo>
                  <a:lnTo>
                    <a:pt x="25" y="63"/>
                  </a:lnTo>
                  <a:lnTo>
                    <a:pt x="31" y="58"/>
                  </a:lnTo>
                  <a:lnTo>
                    <a:pt x="35" y="53"/>
                  </a:lnTo>
                  <a:lnTo>
                    <a:pt x="37" y="50"/>
                  </a:lnTo>
                  <a:lnTo>
                    <a:pt x="37" y="46"/>
                  </a:ln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79" name="Freeform 948"/>
            <p:cNvSpPr>
              <a:spLocks noEditPoints="1"/>
            </p:cNvSpPr>
            <p:nvPr/>
          </p:nvSpPr>
          <p:spPr bwMode="auto">
            <a:xfrm>
              <a:off x="5146677" y="3181351"/>
              <a:ext cx="212725" cy="182563"/>
            </a:xfrm>
            <a:custGeom>
              <a:gdLst>
                <a:gd fmla="*/ 2147483647 w 402" name="T0"/>
                <a:gd fmla="*/ 2147483647 h 347" name="T1"/>
                <a:gd fmla="*/ 2147483647 w 402" name="T2"/>
                <a:gd fmla="*/ 2147483647 h 347" name="T3"/>
                <a:gd fmla="*/ 2147483647 w 402" name="T4"/>
                <a:gd fmla="*/ 2147483647 h 347" name="T5"/>
                <a:gd fmla="*/ 2147483647 w 402" name="T6"/>
                <a:gd fmla="*/ 2147483647 h 347" name="T7"/>
                <a:gd fmla="*/ 2147483647 w 402" name="T8"/>
                <a:gd fmla="*/ 1893313909 h 347" name="T9"/>
                <a:gd fmla="*/ 2147483647 w 402" name="T10"/>
                <a:gd fmla="*/ 582388129 h 347" name="T11"/>
                <a:gd fmla="*/ 2147483647 w 402" name="T12"/>
                <a:gd fmla="*/ 728261702 h 347" name="T13"/>
                <a:gd fmla="*/ 2147483647 w 402" name="T14"/>
                <a:gd fmla="*/ 145596901 h 347" name="T15"/>
                <a:gd fmla="*/ 2147483647 w 402" name="T16"/>
                <a:gd fmla="*/ 0 h 347" name="T17"/>
                <a:gd fmla="*/ 2147483647 w 402" name="T18"/>
                <a:gd fmla="*/ 582388129 h 347" name="T19"/>
                <a:gd fmla="*/ 2147483647 w 402" name="T20"/>
                <a:gd fmla="*/ 1893313909 h 347" name="T21"/>
                <a:gd fmla="*/ 2147483647 w 402" name="T22"/>
                <a:gd fmla="*/ 2147483647 h 347" name="T23"/>
                <a:gd fmla="*/ 2147483647 w 402" name="T24"/>
                <a:gd fmla="*/ 2147483647 h 347" name="T25"/>
                <a:gd fmla="*/ 1926239636 w 402" name="T26"/>
                <a:gd fmla="*/ 2147483647 h 347" name="T27"/>
                <a:gd fmla="*/ 148129117 w 402" name="T28"/>
                <a:gd fmla="*/ 2147483647 h 347" name="T29"/>
                <a:gd fmla="*/ 0 w 402" name="T30"/>
                <a:gd fmla="*/ 2147483647 h 347" name="T31"/>
                <a:gd fmla="*/ 740925977 w 402" name="T32"/>
                <a:gd fmla="*/ 2147483647 h 347" name="T33"/>
                <a:gd fmla="*/ 2147483647 w 402" name="T34"/>
                <a:gd fmla="*/ 2147483647 h 347" name="T35"/>
                <a:gd fmla="*/ 2147483647 w 402" name="T36"/>
                <a:gd fmla="*/ 2147483647 h 347" name="T37"/>
                <a:gd fmla="*/ 2147483647 w 402" name="T38"/>
                <a:gd fmla="*/ 2147483647 h 347" name="T39"/>
                <a:gd fmla="*/ 2147483647 w 402" name="T40"/>
                <a:gd fmla="*/ 2147483647 h 347" name="T41"/>
                <a:gd fmla="*/ 2147483647 w 402" name="T42"/>
                <a:gd fmla="*/ 2147483647 h 347" name="T43"/>
                <a:gd fmla="*/ 2147483647 w 402" name="T44"/>
                <a:gd fmla="*/ 2147483647 h 347" name="T45"/>
                <a:gd fmla="*/ 2147483647 w 402" name="T46"/>
                <a:gd fmla="*/ 2147483647 h 347" name="T47"/>
                <a:gd fmla="*/ 2147483647 w 402" name="T48"/>
                <a:gd fmla="*/ 2147483647 h 347" name="T49"/>
                <a:gd fmla="*/ 2147483647 w 402" name="T50"/>
                <a:gd fmla="*/ 2147483647 h 347" name="T51"/>
                <a:gd fmla="*/ 2147483647 w 402" name="T52"/>
                <a:gd fmla="*/ 2147483647 h 347" name="T53"/>
                <a:gd fmla="*/ 2147483647 w 402" name="T54"/>
                <a:gd fmla="*/ 2147483647 h 347" name="T55"/>
                <a:gd fmla="*/ 2147483647 w 402" name="T56"/>
                <a:gd fmla="*/ 2147483647 h 347" name="T57"/>
                <a:gd fmla="*/ 2147483647 w 402" name="T58"/>
                <a:gd fmla="*/ 2147483647 h 347" name="T59"/>
                <a:gd fmla="*/ 2147483647 w 402" name="T60"/>
                <a:gd fmla="*/ 2147483647 h 347" name="T61"/>
                <a:gd fmla="*/ 2147483647 w 402" name="T62"/>
                <a:gd fmla="*/ 2147483647 h 347" name="T63"/>
                <a:gd fmla="*/ 2147483647 w 402" name="T64"/>
                <a:gd fmla="*/ 2147483647 h 347" name="T65"/>
                <a:gd fmla="*/ 2147483647 w 402" name="T66"/>
                <a:gd fmla="*/ 2147483647 h 347" name="T67"/>
                <a:gd fmla="*/ 2147483647 w 402" name="T68"/>
                <a:gd fmla="*/ 2147483647 h 347" name="T69"/>
                <a:gd fmla="*/ 2147483647 w 402" name="T70"/>
                <a:gd fmla="*/ 2147483647 h 347" name="T71"/>
                <a:gd fmla="*/ 2147483647 w 402" name="T72"/>
                <a:gd fmla="*/ 2147483647 h 347" name="T73"/>
                <a:gd fmla="*/ 2147483647 w 402" name="T74"/>
                <a:gd fmla="*/ 2147483647 h 347" name="T75"/>
                <a:gd fmla="*/ 2147483647 w 402" name="T76"/>
                <a:gd fmla="*/ 2147483647 h 347" name="T77"/>
                <a:gd fmla="*/ 2147483647 w 402" name="T78"/>
                <a:gd fmla="*/ 2147483647 h 347" name="T79"/>
                <a:gd fmla="*/ 2147483647 w 402" name="T80"/>
                <a:gd fmla="*/ 2147483647 h 347" name="T81"/>
                <a:gd fmla="*/ 2147483647 w 402" name="T82"/>
                <a:gd fmla="*/ 2147483647 h 347" name="T83"/>
                <a:gd fmla="*/ 1926239636 w 402" name="T84"/>
                <a:gd fmla="*/ 2147483647 h 347" name="T85"/>
                <a:gd fmla="*/ 1778110056 w 402" name="T86"/>
                <a:gd fmla="*/ 2147483647 h 347" name="T87"/>
                <a:gd fmla="*/ 2147483647 w 402" name="T88"/>
                <a:gd fmla="*/ 2147483647 h 347" name="T89"/>
                <a:gd fmla="*/ 2147483647 w 402" name="T90"/>
                <a:gd fmla="*/ 2147483647 h 347" name="T91"/>
                <a:gd fmla="*/ 2147483647 w 402" name="T92"/>
                <a:gd fmla="*/ 2147483647 h 347" name="T93"/>
                <a:gd fmla="*/ 2147483647 w 402" name="T94"/>
                <a:gd fmla="*/ 2147483647 h 347" name="T95"/>
                <a:gd fmla="*/ 2147483647 w 402" name="T96"/>
                <a:gd fmla="*/ 2147483647 h 347" name="T97"/>
                <a:gd fmla="*/ 2147483647 w 402" name="T98"/>
                <a:gd fmla="*/ 2147483647 h 347" name="T99"/>
                <a:gd fmla="*/ 2147483647 w 402" name="T100"/>
                <a:gd fmla="*/ 2147483647 h 347" name="T101"/>
                <a:gd fmla="*/ 2147483647 w 402" name="T102"/>
                <a:gd fmla="*/ 2147483647 h 347" name="T103"/>
                <a:gd fmla="*/ 2147483647 w 402" name="T104"/>
                <a:gd fmla="*/ 2147483647 h 347" name="T105"/>
                <a:gd fmla="*/ 2147483647 w 402" name="T106"/>
                <a:gd fmla="*/ 2147483647 h 347" name="T107"/>
                <a:gd fmla="*/ 2147483647 w 402" name="T108"/>
                <a:gd fmla="*/ 2147483647 h 347" name="T109"/>
                <a:gd fmla="*/ 2147483647 w 402" name="T110"/>
                <a:gd fmla="*/ 2147483647 h 347" name="T111"/>
                <a:gd fmla="*/ 2147483647 w 402" name="T112"/>
                <a:gd fmla="*/ 2147483647 h 347" name="T113"/>
                <a:gd fmla="*/ 2147483647 w 402" name="T114"/>
                <a:gd fmla="*/ 2147483647 h 347" name="T115"/>
                <a:gd fmla="*/ 2147483647 w 402" name="T116"/>
                <a:gd fmla="*/ 2147483647 h 347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402" name="T177"/>
                <a:gd fmla="*/ 0 h 347" name="T178"/>
                <a:gd fmla="*/ 402 w 402" name="T179"/>
                <a:gd fmla="*/ 347 h 347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347" w="402">
                  <a:moveTo>
                    <a:pt x="392" y="119"/>
                  </a:moveTo>
                  <a:lnTo>
                    <a:pt x="392" y="119"/>
                  </a:lnTo>
                  <a:lnTo>
                    <a:pt x="385" y="101"/>
                  </a:lnTo>
                  <a:lnTo>
                    <a:pt x="378" y="85"/>
                  </a:lnTo>
                  <a:lnTo>
                    <a:pt x="376" y="78"/>
                  </a:lnTo>
                  <a:lnTo>
                    <a:pt x="370" y="70"/>
                  </a:lnTo>
                  <a:lnTo>
                    <a:pt x="365" y="63"/>
                  </a:lnTo>
                  <a:lnTo>
                    <a:pt x="358" y="57"/>
                  </a:lnTo>
                  <a:lnTo>
                    <a:pt x="349" y="50"/>
                  </a:lnTo>
                  <a:lnTo>
                    <a:pt x="340" y="43"/>
                  </a:lnTo>
                  <a:lnTo>
                    <a:pt x="320" y="34"/>
                  </a:lnTo>
                  <a:lnTo>
                    <a:pt x="278" y="17"/>
                  </a:lnTo>
                  <a:lnTo>
                    <a:pt x="264" y="13"/>
                  </a:lnTo>
                  <a:lnTo>
                    <a:pt x="240" y="8"/>
                  </a:lnTo>
                  <a:lnTo>
                    <a:pt x="217" y="4"/>
                  </a:lnTo>
                  <a:lnTo>
                    <a:pt x="209" y="4"/>
                  </a:lnTo>
                  <a:lnTo>
                    <a:pt x="207" y="4"/>
                  </a:lnTo>
                  <a:lnTo>
                    <a:pt x="206" y="5"/>
                  </a:lnTo>
                  <a:lnTo>
                    <a:pt x="205" y="2"/>
                  </a:lnTo>
                  <a:lnTo>
                    <a:pt x="202" y="1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4" y="1"/>
                  </a:lnTo>
                  <a:lnTo>
                    <a:pt x="191" y="4"/>
                  </a:lnTo>
                  <a:lnTo>
                    <a:pt x="155" y="6"/>
                  </a:lnTo>
                  <a:lnTo>
                    <a:pt x="137" y="9"/>
                  </a:lnTo>
                  <a:lnTo>
                    <a:pt x="118" y="13"/>
                  </a:lnTo>
                  <a:lnTo>
                    <a:pt x="102" y="19"/>
                  </a:lnTo>
                  <a:lnTo>
                    <a:pt x="84" y="25"/>
                  </a:lnTo>
                  <a:lnTo>
                    <a:pt x="68" y="34"/>
                  </a:lnTo>
                  <a:lnTo>
                    <a:pt x="53" y="44"/>
                  </a:lnTo>
                  <a:lnTo>
                    <a:pt x="39" y="57"/>
                  </a:lnTo>
                  <a:lnTo>
                    <a:pt x="28" y="69"/>
                  </a:lnTo>
                  <a:lnTo>
                    <a:pt x="20" y="84"/>
                  </a:lnTo>
                  <a:lnTo>
                    <a:pt x="13" y="100"/>
                  </a:lnTo>
                  <a:lnTo>
                    <a:pt x="9" y="116"/>
                  </a:lnTo>
                  <a:lnTo>
                    <a:pt x="5" y="133"/>
                  </a:lnTo>
                  <a:lnTo>
                    <a:pt x="1" y="167"/>
                  </a:lnTo>
                  <a:lnTo>
                    <a:pt x="0" y="184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5" y="238"/>
                  </a:lnTo>
                  <a:lnTo>
                    <a:pt x="8" y="248"/>
                  </a:lnTo>
                  <a:lnTo>
                    <a:pt x="12" y="255"/>
                  </a:lnTo>
                  <a:lnTo>
                    <a:pt x="18" y="263"/>
                  </a:lnTo>
                  <a:lnTo>
                    <a:pt x="23" y="268"/>
                  </a:lnTo>
                  <a:lnTo>
                    <a:pt x="35" y="280"/>
                  </a:lnTo>
                  <a:lnTo>
                    <a:pt x="49" y="293"/>
                  </a:lnTo>
                  <a:lnTo>
                    <a:pt x="56" y="299"/>
                  </a:lnTo>
                  <a:lnTo>
                    <a:pt x="64" y="305"/>
                  </a:lnTo>
                  <a:lnTo>
                    <a:pt x="80" y="313"/>
                  </a:lnTo>
                  <a:lnTo>
                    <a:pt x="115" y="328"/>
                  </a:lnTo>
                  <a:lnTo>
                    <a:pt x="134" y="335"/>
                  </a:lnTo>
                  <a:lnTo>
                    <a:pt x="153" y="341"/>
                  </a:lnTo>
                  <a:lnTo>
                    <a:pt x="172" y="346"/>
                  </a:lnTo>
                  <a:lnTo>
                    <a:pt x="193" y="347"/>
                  </a:lnTo>
                  <a:lnTo>
                    <a:pt x="231" y="346"/>
                  </a:lnTo>
                  <a:lnTo>
                    <a:pt x="250" y="343"/>
                  </a:lnTo>
                  <a:lnTo>
                    <a:pt x="269" y="340"/>
                  </a:lnTo>
                  <a:lnTo>
                    <a:pt x="286" y="335"/>
                  </a:lnTo>
                  <a:lnTo>
                    <a:pt x="304" y="329"/>
                  </a:lnTo>
                  <a:lnTo>
                    <a:pt x="320" y="320"/>
                  </a:lnTo>
                  <a:lnTo>
                    <a:pt x="336" y="309"/>
                  </a:lnTo>
                  <a:lnTo>
                    <a:pt x="350" y="298"/>
                  </a:lnTo>
                  <a:lnTo>
                    <a:pt x="361" y="286"/>
                  </a:lnTo>
                  <a:lnTo>
                    <a:pt x="372" y="272"/>
                  </a:lnTo>
                  <a:lnTo>
                    <a:pt x="380" y="257"/>
                  </a:lnTo>
                  <a:lnTo>
                    <a:pt x="388" y="242"/>
                  </a:lnTo>
                  <a:lnTo>
                    <a:pt x="393" y="226"/>
                  </a:lnTo>
                  <a:lnTo>
                    <a:pt x="396" y="210"/>
                  </a:lnTo>
                  <a:lnTo>
                    <a:pt x="397" y="192"/>
                  </a:lnTo>
                  <a:lnTo>
                    <a:pt x="400" y="176"/>
                  </a:lnTo>
                  <a:lnTo>
                    <a:pt x="402" y="160"/>
                  </a:lnTo>
                  <a:lnTo>
                    <a:pt x="402" y="150"/>
                  </a:lnTo>
                  <a:lnTo>
                    <a:pt x="399" y="139"/>
                  </a:lnTo>
                  <a:lnTo>
                    <a:pt x="392" y="119"/>
                  </a:lnTo>
                  <a:close/>
                  <a:moveTo>
                    <a:pt x="387" y="184"/>
                  </a:moveTo>
                  <a:lnTo>
                    <a:pt x="387" y="184"/>
                  </a:lnTo>
                  <a:lnTo>
                    <a:pt x="385" y="200"/>
                  </a:lnTo>
                  <a:lnTo>
                    <a:pt x="381" y="217"/>
                  </a:lnTo>
                  <a:lnTo>
                    <a:pt x="377" y="230"/>
                  </a:lnTo>
                  <a:lnTo>
                    <a:pt x="372" y="245"/>
                  </a:lnTo>
                  <a:lnTo>
                    <a:pt x="365" y="259"/>
                  </a:lnTo>
                  <a:lnTo>
                    <a:pt x="357" y="271"/>
                  </a:lnTo>
                  <a:lnTo>
                    <a:pt x="346" y="283"/>
                  </a:lnTo>
                  <a:lnTo>
                    <a:pt x="335" y="295"/>
                  </a:lnTo>
                  <a:lnTo>
                    <a:pt x="319" y="308"/>
                  </a:lnTo>
                  <a:lnTo>
                    <a:pt x="302" y="316"/>
                  </a:lnTo>
                  <a:lnTo>
                    <a:pt x="286" y="322"/>
                  </a:lnTo>
                  <a:lnTo>
                    <a:pt x="267" y="328"/>
                  </a:lnTo>
                  <a:lnTo>
                    <a:pt x="250" y="331"/>
                  </a:lnTo>
                  <a:lnTo>
                    <a:pt x="231" y="332"/>
                  </a:lnTo>
                  <a:lnTo>
                    <a:pt x="193" y="335"/>
                  </a:lnTo>
                  <a:lnTo>
                    <a:pt x="183" y="335"/>
                  </a:lnTo>
                  <a:lnTo>
                    <a:pt x="174" y="333"/>
                  </a:lnTo>
                  <a:lnTo>
                    <a:pt x="156" y="331"/>
                  </a:lnTo>
                  <a:lnTo>
                    <a:pt x="140" y="324"/>
                  </a:lnTo>
                  <a:lnTo>
                    <a:pt x="122" y="317"/>
                  </a:lnTo>
                  <a:lnTo>
                    <a:pt x="96" y="306"/>
                  </a:lnTo>
                  <a:lnTo>
                    <a:pt x="83" y="301"/>
                  </a:lnTo>
                  <a:lnTo>
                    <a:pt x="70" y="294"/>
                  </a:lnTo>
                  <a:lnTo>
                    <a:pt x="57" y="285"/>
                  </a:lnTo>
                  <a:lnTo>
                    <a:pt x="43" y="274"/>
                  </a:lnTo>
                  <a:lnTo>
                    <a:pt x="31" y="260"/>
                  </a:lnTo>
                  <a:lnTo>
                    <a:pt x="23" y="248"/>
                  </a:lnTo>
                  <a:lnTo>
                    <a:pt x="18" y="240"/>
                  </a:lnTo>
                  <a:lnTo>
                    <a:pt x="15" y="230"/>
                  </a:lnTo>
                  <a:lnTo>
                    <a:pt x="13" y="222"/>
                  </a:lnTo>
                  <a:lnTo>
                    <a:pt x="12" y="213"/>
                  </a:lnTo>
                  <a:lnTo>
                    <a:pt x="12" y="195"/>
                  </a:lnTo>
                  <a:lnTo>
                    <a:pt x="12" y="176"/>
                  </a:lnTo>
                  <a:lnTo>
                    <a:pt x="13" y="158"/>
                  </a:lnTo>
                  <a:lnTo>
                    <a:pt x="16" y="142"/>
                  </a:lnTo>
                  <a:lnTo>
                    <a:pt x="20" y="124"/>
                  </a:lnTo>
                  <a:lnTo>
                    <a:pt x="26" y="107"/>
                  </a:lnTo>
                  <a:lnTo>
                    <a:pt x="32" y="91"/>
                  </a:lnTo>
                  <a:lnTo>
                    <a:pt x="42" y="76"/>
                  </a:lnTo>
                  <a:lnTo>
                    <a:pt x="53" y="62"/>
                  </a:lnTo>
                  <a:lnTo>
                    <a:pt x="65" y="50"/>
                  </a:lnTo>
                  <a:lnTo>
                    <a:pt x="80" y="40"/>
                  </a:lnTo>
                  <a:lnTo>
                    <a:pt x="95" y="34"/>
                  </a:lnTo>
                  <a:lnTo>
                    <a:pt x="111" y="27"/>
                  </a:lnTo>
                  <a:lnTo>
                    <a:pt x="129" y="23"/>
                  </a:lnTo>
                  <a:lnTo>
                    <a:pt x="145" y="20"/>
                  </a:lnTo>
                  <a:lnTo>
                    <a:pt x="163" y="19"/>
                  </a:lnTo>
                  <a:lnTo>
                    <a:pt x="197" y="16"/>
                  </a:lnTo>
                  <a:lnTo>
                    <a:pt x="199" y="16"/>
                  </a:lnTo>
                  <a:lnTo>
                    <a:pt x="201" y="16"/>
                  </a:lnTo>
                  <a:lnTo>
                    <a:pt x="220" y="17"/>
                  </a:lnTo>
                  <a:lnTo>
                    <a:pt x="236" y="19"/>
                  </a:lnTo>
                  <a:lnTo>
                    <a:pt x="254" y="23"/>
                  </a:lnTo>
                  <a:lnTo>
                    <a:pt x="271" y="27"/>
                  </a:lnTo>
                  <a:lnTo>
                    <a:pt x="288" y="34"/>
                  </a:lnTo>
                  <a:lnTo>
                    <a:pt x="304" y="40"/>
                  </a:lnTo>
                  <a:lnTo>
                    <a:pt x="320" y="47"/>
                  </a:lnTo>
                  <a:lnTo>
                    <a:pt x="336" y="57"/>
                  </a:lnTo>
                  <a:lnTo>
                    <a:pt x="345" y="61"/>
                  </a:lnTo>
                  <a:lnTo>
                    <a:pt x="351" y="67"/>
                  </a:lnTo>
                  <a:lnTo>
                    <a:pt x="358" y="73"/>
                  </a:lnTo>
                  <a:lnTo>
                    <a:pt x="362" y="81"/>
                  </a:lnTo>
                  <a:lnTo>
                    <a:pt x="366" y="88"/>
                  </a:lnTo>
                  <a:lnTo>
                    <a:pt x="370" y="96"/>
                  </a:lnTo>
                  <a:lnTo>
                    <a:pt x="377" y="114"/>
                  </a:lnTo>
                  <a:lnTo>
                    <a:pt x="387" y="142"/>
                  </a:lnTo>
                  <a:lnTo>
                    <a:pt x="389" y="153"/>
                  </a:lnTo>
                  <a:lnTo>
                    <a:pt x="389" y="16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80" name="Freeform 949"/>
            <p:cNvSpPr>
              <a:spLocks noEditPoints="1"/>
            </p:cNvSpPr>
            <p:nvPr/>
          </p:nvSpPr>
          <p:spPr bwMode="auto">
            <a:xfrm>
              <a:off x="5026027" y="2940051"/>
              <a:ext cx="434975" cy="100013"/>
            </a:xfrm>
            <a:custGeom>
              <a:gdLst>
                <a:gd fmla="*/ 2147483647 w 822" name="T0"/>
                <a:gd fmla="*/ 2147483647 h 190" name="T1"/>
                <a:gd fmla="*/ 2147483647 w 822" name="T2"/>
                <a:gd fmla="*/ 2147483647 h 190" name="T3"/>
                <a:gd fmla="*/ 2147483647 w 822" name="T4"/>
                <a:gd fmla="*/ 2147483647 h 190" name="T5"/>
                <a:gd fmla="*/ 2147483647 w 822" name="T6"/>
                <a:gd fmla="*/ 2147483647 h 190" name="T7"/>
                <a:gd fmla="*/ 2147483647 w 822" name="T8"/>
                <a:gd fmla="*/ 2147483647 h 190" name="T9"/>
                <a:gd fmla="*/ 2147483647 w 822" name="T10"/>
                <a:gd fmla="*/ 2147483647 h 190" name="T11"/>
                <a:gd fmla="*/ 2147483647 w 822" name="T12"/>
                <a:gd fmla="*/ 2147483647 h 190" name="T13"/>
                <a:gd fmla="*/ 2147483647 w 822" name="T14"/>
                <a:gd fmla="*/ 2147483647 h 190" name="T15"/>
                <a:gd fmla="*/ 2147483647 w 822" name="T16"/>
                <a:gd fmla="*/ 2147483647 h 190" name="T17"/>
                <a:gd fmla="*/ 2147483647 w 822" name="T18"/>
                <a:gd fmla="*/ 583531188 h 190" name="T19"/>
                <a:gd fmla="*/ 2147483647 w 822" name="T20"/>
                <a:gd fmla="*/ 0 h 190" name="T21"/>
                <a:gd fmla="*/ 2147483647 w 822" name="T22"/>
                <a:gd fmla="*/ 0 h 190" name="T23"/>
                <a:gd fmla="*/ 2147483647 w 822" name="T24"/>
                <a:gd fmla="*/ 1312529659 h 190" name="T25"/>
                <a:gd fmla="*/ 2147483647 w 822" name="T26"/>
                <a:gd fmla="*/ 1166785498 h 190" name="T27"/>
                <a:gd fmla="*/ 2147483647 w 822" name="T28"/>
                <a:gd fmla="*/ 1166785498 h 190" name="T29"/>
                <a:gd fmla="*/ 2147483647 w 822" name="T30"/>
                <a:gd fmla="*/ 2147483647 h 190" name="T31"/>
                <a:gd fmla="*/ 2147483647 w 822" name="T32"/>
                <a:gd fmla="*/ 2147483647 h 190" name="T33"/>
                <a:gd fmla="*/ 2147483647 w 822" name="T34"/>
                <a:gd fmla="*/ 2147483647 h 190" name="T35"/>
                <a:gd fmla="*/ 1185313402 w 822" name="T36"/>
                <a:gd fmla="*/ 2147483647 h 190" name="T37"/>
                <a:gd fmla="*/ 148129118 w 822" name="T38"/>
                <a:gd fmla="*/ 2147483647 h 190" name="T39"/>
                <a:gd fmla="*/ 0 w 822" name="T40"/>
                <a:gd fmla="*/ 2147483647 h 190" name="T41"/>
                <a:gd fmla="*/ 1629980487 w 822" name="T42"/>
                <a:gd fmla="*/ 2147483647 h 190" name="T43"/>
                <a:gd fmla="*/ 2147483647 w 822" name="T44"/>
                <a:gd fmla="*/ 2147483647 h 190" name="T45"/>
                <a:gd fmla="*/ 2147483647 w 822" name="T46"/>
                <a:gd fmla="*/ 2147483647 h 190" name="T47"/>
                <a:gd fmla="*/ 2147483647 w 822" name="T48"/>
                <a:gd fmla="*/ 2147483647 h 190" name="T49"/>
                <a:gd fmla="*/ 2147483647 w 822" name="T50"/>
                <a:gd fmla="*/ 2147483647 h 190" name="T51"/>
                <a:gd fmla="*/ 2147483647 w 822" name="T52"/>
                <a:gd fmla="*/ 2147483647 h 190" name="T53"/>
                <a:gd fmla="*/ 2147483647 w 822" name="T54"/>
                <a:gd fmla="*/ 2147483647 h 190" name="T55"/>
                <a:gd fmla="*/ 2147483647 w 822" name="T56"/>
                <a:gd fmla="*/ 2147483647 h 190" name="T57"/>
                <a:gd fmla="*/ 2147483647 w 822" name="T58"/>
                <a:gd fmla="*/ 2147483647 h 190" name="T59"/>
                <a:gd fmla="*/ 2147483647 w 822" name="T60"/>
                <a:gd fmla="*/ 2147483647 h 190" name="T61"/>
                <a:gd fmla="*/ 2147483647 w 822" name="T62"/>
                <a:gd fmla="*/ 2147483647 h 190" name="T63"/>
                <a:gd fmla="*/ 2147483647 w 822" name="T64"/>
                <a:gd fmla="*/ 2147483647 h 190" name="T65"/>
                <a:gd fmla="*/ 2147483647 w 822" name="T66"/>
                <a:gd fmla="*/ 2147483647 h 190" name="T67"/>
                <a:gd fmla="*/ 2147483647 w 822" name="T68"/>
                <a:gd fmla="*/ 2147483647 h 190" name="T69"/>
                <a:gd fmla="*/ 2147483647 w 822" name="T70"/>
                <a:gd fmla="*/ 2147483647 h 190" name="T71"/>
                <a:gd fmla="*/ 2147483647 w 822" name="T72"/>
                <a:gd fmla="*/ 2147483647 h 190" name="T73"/>
                <a:gd fmla="*/ 2147483647 w 822" name="T74"/>
                <a:gd fmla="*/ 2147483647 h 190" name="T75"/>
                <a:gd fmla="*/ 2147483647 w 822" name="T76"/>
                <a:gd fmla="*/ 2147483647 h 190" name="T77"/>
                <a:gd fmla="*/ 2147483647 w 822" name="T78"/>
                <a:gd fmla="*/ 2147483647 h 190" name="T79"/>
                <a:gd fmla="*/ 2147483647 w 822" name="T80"/>
                <a:gd fmla="*/ 2147483647 h 190" name="T81"/>
                <a:gd fmla="*/ 2147483647 w 822" name="T82"/>
                <a:gd fmla="*/ 2147483647 h 190" name="T83"/>
                <a:gd fmla="*/ 2147483647 w 822" name="T84"/>
                <a:gd fmla="*/ 2147483647 h 190" name="T85"/>
                <a:gd fmla="*/ 2147483647 w 822" name="T86"/>
                <a:gd fmla="*/ 2147483647 h 190" name="T87"/>
                <a:gd fmla="*/ 2147483647 w 822" name="T88"/>
                <a:gd fmla="*/ 2147483647 h 190" name="T89"/>
                <a:gd fmla="*/ 2147483647 w 822" name="T90"/>
                <a:gd fmla="*/ 2147483647 h 190" name="T91"/>
                <a:gd fmla="*/ 2147483647 w 822" name="T92"/>
                <a:gd fmla="*/ 2147483647 h 190" name="T93"/>
                <a:gd fmla="*/ 2147483647 w 822" name="T94"/>
                <a:gd fmla="*/ 2147483647 h 190" name="T95"/>
                <a:gd fmla="*/ 2147483647 w 822" name="T96"/>
                <a:gd fmla="*/ 2147483647 h 190" name="T97"/>
                <a:gd fmla="*/ 2147483647 w 822" name="T98"/>
                <a:gd fmla="*/ 2147483647 h 190" name="T99"/>
                <a:gd fmla="*/ 2147483647 w 822" name="T100"/>
                <a:gd fmla="*/ 2147483647 h 190" name="T101"/>
                <a:gd fmla="*/ 2147483647 w 822" name="T102"/>
                <a:gd fmla="*/ 2147483647 h 190" name="T103"/>
                <a:gd fmla="*/ 2147483647 w 822" name="T104"/>
                <a:gd fmla="*/ 2147483647 h 190" name="T105"/>
                <a:gd fmla="*/ 2147483647 w 822" name="T106"/>
                <a:gd fmla="*/ 2147483647 h 190" name="T107"/>
                <a:gd fmla="*/ 2147483647 w 822" name="T108"/>
                <a:gd fmla="*/ 2147483647 h 190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w 822" name="T165"/>
                <a:gd fmla="*/ 0 h 190" name="T166"/>
                <a:gd fmla="*/ 822 w 822" name="T167"/>
                <a:gd fmla="*/ 190 h 190" name="T168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T168" l="T165" r="T167" t="T166"/>
              <a:pathLst>
                <a:path h="190" w="822">
                  <a:moveTo>
                    <a:pt x="819" y="165"/>
                  </a:moveTo>
                  <a:lnTo>
                    <a:pt x="819" y="165"/>
                  </a:lnTo>
                  <a:lnTo>
                    <a:pt x="811" y="150"/>
                  </a:lnTo>
                  <a:lnTo>
                    <a:pt x="802" y="134"/>
                  </a:lnTo>
                  <a:lnTo>
                    <a:pt x="786" y="104"/>
                  </a:lnTo>
                  <a:lnTo>
                    <a:pt x="775" y="83"/>
                  </a:lnTo>
                  <a:lnTo>
                    <a:pt x="771" y="72"/>
                  </a:lnTo>
                  <a:lnTo>
                    <a:pt x="765" y="61"/>
                  </a:lnTo>
                  <a:lnTo>
                    <a:pt x="760" y="54"/>
                  </a:lnTo>
                  <a:lnTo>
                    <a:pt x="753" y="46"/>
                  </a:lnTo>
                  <a:lnTo>
                    <a:pt x="753" y="41"/>
                  </a:lnTo>
                  <a:lnTo>
                    <a:pt x="753" y="36"/>
                  </a:lnTo>
                  <a:lnTo>
                    <a:pt x="749" y="31"/>
                  </a:lnTo>
                  <a:lnTo>
                    <a:pt x="745" y="28"/>
                  </a:lnTo>
                  <a:lnTo>
                    <a:pt x="743" y="26"/>
                  </a:lnTo>
                  <a:lnTo>
                    <a:pt x="741" y="23"/>
                  </a:lnTo>
                  <a:lnTo>
                    <a:pt x="738" y="20"/>
                  </a:lnTo>
                  <a:lnTo>
                    <a:pt x="734" y="20"/>
                  </a:lnTo>
                  <a:lnTo>
                    <a:pt x="730" y="20"/>
                  </a:lnTo>
                  <a:lnTo>
                    <a:pt x="724" y="20"/>
                  </a:lnTo>
                  <a:lnTo>
                    <a:pt x="720" y="24"/>
                  </a:lnTo>
                  <a:lnTo>
                    <a:pt x="662" y="13"/>
                  </a:lnTo>
                  <a:lnTo>
                    <a:pt x="634" y="8"/>
                  </a:lnTo>
                  <a:lnTo>
                    <a:pt x="604" y="4"/>
                  </a:lnTo>
                  <a:lnTo>
                    <a:pt x="560" y="1"/>
                  </a:lnTo>
                  <a:lnTo>
                    <a:pt x="517" y="0"/>
                  </a:lnTo>
                  <a:lnTo>
                    <a:pt x="430" y="0"/>
                  </a:lnTo>
                  <a:lnTo>
                    <a:pt x="391" y="0"/>
                  </a:lnTo>
                  <a:lnTo>
                    <a:pt x="351" y="1"/>
                  </a:lnTo>
                  <a:lnTo>
                    <a:pt x="271" y="5"/>
                  </a:lnTo>
                  <a:lnTo>
                    <a:pt x="193" y="9"/>
                  </a:lnTo>
                  <a:lnTo>
                    <a:pt x="113" y="11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99" y="8"/>
                  </a:lnTo>
                  <a:lnTo>
                    <a:pt x="94" y="9"/>
                  </a:lnTo>
                  <a:lnTo>
                    <a:pt x="90" y="12"/>
                  </a:lnTo>
                  <a:lnTo>
                    <a:pt x="84" y="16"/>
                  </a:lnTo>
                  <a:lnTo>
                    <a:pt x="75" y="24"/>
                  </a:lnTo>
                  <a:lnTo>
                    <a:pt x="66" y="35"/>
                  </a:lnTo>
                  <a:lnTo>
                    <a:pt x="52" y="60"/>
                  </a:lnTo>
                  <a:lnTo>
                    <a:pt x="39" y="79"/>
                  </a:lnTo>
                  <a:lnTo>
                    <a:pt x="28" y="98"/>
                  </a:lnTo>
                  <a:lnTo>
                    <a:pt x="20" y="117"/>
                  </a:lnTo>
                  <a:lnTo>
                    <a:pt x="14" y="138"/>
                  </a:lnTo>
                  <a:lnTo>
                    <a:pt x="8" y="159"/>
                  </a:lnTo>
                  <a:lnTo>
                    <a:pt x="4" y="161"/>
                  </a:lnTo>
                  <a:lnTo>
                    <a:pt x="1" y="164"/>
                  </a:lnTo>
                  <a:lnTo>
                    <a:pt x="0" y="168"/>
                  </a:lnTo>
                  <a:lnTo>
                    <a:pt x="0" y="172"/>
                  </a:lnTo>
                  <a:lnTo>
                    <a:pt x="0" y="176"/>
                  </a:lnTo>
                  <a:lnTo>
                    <a:pt x="3" y="180"/>
                  </a:lnTo>
                  <a:lnTo>
                    <a:pt x="7" y="182"/>
                  </a:lnTo>
                  <a:lnTo>
                    <a:pt x="11" y="182"/>
                  </a:lnTo>
                  <a:lnTo>
                    <a:pt x="16" y="182"/>
                  </a:lnTo>
                  <a:lnTo>
                    <a:pt x="23" y="180"/>
                  </a:lnTo>
                  <a:lnTo>
                    <a:pt x="111" y="169"/>
                  </a:lnTo>
                  <a:lnTo>
                    <a:pt x="199" y="159"/>
                  </a:lnTo>
                  <a:lnTo>
                    <a:pt x="288" y="150"/>
                  </a:lnTo>
                  <a:lnTo>
                    <a:pt x="331" y="148"/>
                  </a:lnTo>
                  <a:lnTo>
                    <a:pt x="376" y="145"/>
                  </a:lnTo>
                  <a:lnTo>
                    <a:pt x="433" y="144"/>
                  </a:lnTo>
                  <a:lnTo>
                    <a:pt x="491" y="144"/>
                  </a:lnTo>
                  <a:lnTo>
                    <a:pt x="548" y="146"/>
                  </a:lnTo>
                  <a:lnTo>
                    <a:pt x="577" y="149"/>
                  </a:lnTo>
                  <a:lnTo>
                    <a:pt x="605" y="153"/>
                  </a:lnTo>
                  <a:lnTo>
                    <a:pt x="653" y="159"/>
                  </a:lnTo>
                  <a:lnTo>
                    <a:pt x="704" y="164"/>
                  </a:lnTo>
                  <a:lnTo>
                    <a:pt x="730" y="168"/>
                  </a:lnTo>
                  <a:lnTo>
                    <a:pt x="754" y="173"/>
                  </a:lnTo>
                  <a:lnTo>
                    <a:pt x="779" y="180"/>
                  </a:lnTo>
                  <a:lnTo>
                    <a:pt x="800" y="188"/>
                  </a:lnTo>
                  <a:lnTo>
                    <a:pt x="805" y="190"/>
                  </a:lnTo>
                  <a:lnTo>
                    <a:pt x="809" y="190"/>
                  </a:lnTo>
                  <a:lnTo>
                    <a:pt x="813" y="187"/>
                  </a:lnTo>
                  <a:lnTo>
                    <a:pt x="815" y="186"/>
                  </a:lnTo>
                  <a:lnTo>
                    <a:pt x="817" y="184"/>
                  </a:lnTo>
                  <a:lnTo>
                    <a:pt x="821" y="180"/>
                  </a:lnTo>
                  <a:lnTo>
                    <a:pt x="822" y="175"/>
                  </a:lnTo>
                  <a:lnTo>
                    <a:pt x="822" y="169"/>
                  </a:lnTo>
                  <a:lnTo>
                    <a:pt x="819" y="165"/>
                  </a:lnTo>
                  <a:close/>
                  <a:moveTo>
                    <a:pt x="421" y="121"/>
                  </a:moveTo>
                  <a:lnTo>
                    <a:pt x="421" y="121"/>
                  </a:lnTo>
                  <a:lnTo>
                    <a:pt x="369" y="122"/>
                  </a:lnTo>
                  <a:lnTo>
                    <a:pt x="317" y="125"/>
                  </a:lnTo>
                  <a:lnTo>
                    <a:pt x="266" y="127"/>
                  </a:lnTo>
                  <a:lnTo>
                    <a:pt x="214" y="129"/>
                  </a:lnTo>
                  <a:lnTo>
                    <a:pt x="191" y="130"/>
                  </a:lnTo>
                  <a:lnTo>
                    <a:pt x="168" y="131"/>
                  </a:lnTo>
                  <a:lnTo>
                    <a:pt x="123" y="138"/>
                  </a:lnTo>
                  <a:lnTo>
                    <a:pt x="79" y="146"/>
                  </a:lnTo>
                  <a:lnTo>
                    <a:pt x="34" y="155"/>
                  </a:lnTo>
                  <a:lnTo>
                    <a:pt x="39" y="141"/>
                  </a:lnTo>
                  <a:lnTo>
                    <a:pt x="45" y="129"/>
                  </a:lnTo>
                  <a:lnTo>
                    <a:pt x="56" y="104"/>
                  </a:lnTo>
                  <a:lnTo>
                    <a:pt x="60" y="93"/>
                  </a:lnTo>
                  <a:lnTo>
                    <a:pt x="66" y="83"/>
                  </a:lnTo>
                  <a:lnTo>
                    <a:pt x="79" y="62"/>
                  </a:lnTo>
                  <a:lnTo>
                    <a:pt x="87" y="50"/>
                  </a:lnTo>
                  <a:lnTo>
                    <a:pt x="99" y="35"/>
                  </a:lnTo>
                  <a:lnTo>
                    <a:pt x="100" y="35"/>
                  </a:lnTo>
                  <a:lnTo>
                    <a:pt x="141" y="35"/>
                  </a:lnTo>
                  <a:lnTo>
                    <a:pt x="182" y="34"/>
                  </a:lnTo>
                  <a:lnTo>
                    <a:pt x="265" y="30"/>
                  </a:lnTo>
                  <a:lnTo>
                    <a:pt x="347" y="26"/>
                  </a:lnTo>
                  <a:lnTo>
                    <a:pt x="389" y="24"/>
                  </a:lnTo>
                  <a:lnTo>
                    <a:pt x="430" y="24"/>
                  </a:lnTo>
                  <a:lnTo>
                    <a:pt x="468" y="24"/>
                  </a:lnTo>
                  <a:lnTo>
                    <a:pt x="506" y="26"/>
                  </a:lnTo>
                  <a:lnTo>
                    <a:pt x="543" y="28"/>
                  </a:lnTo>
                  <a:lnTo>
                    <a:pt x="579" y="32"/>
                  </a:lnTo>
                  <a:lnTo>
                    <a:pt x="653" y="41"/>
                  </a:lnTo>
                  <a:lnTo>
                    <a:pt x="726" y="50"/>
                  </a:lnTo>
                  <a:lnTo>
                    <a:pt x="729" y="53"/>
                  </a:lnTo>
                  <a:lnTo>
                    <a:pt x="734" y="58"/>
                  </a:lnTo>
                  <a:lnTo>
                    <a:pt x="739" y="64"/>
                  </a:lnTo>
                  <a:lnTo>
                    <a:pt x="746" y="79"/>
                  </a:lnTo>
                  <a:lnTo>
                    <a:pt x="753" y="93"/>
                  </a:lnTo>
                  <a:lnTo>
                    <a:pt x="760" y="108"/>
                  </a:lnTo>
                  <a:lnTo>
                    <a:pt x="773" y="133"/>
                  </a:lnTo>
                  <a:lnTo>
                    <a:pt x="788" y="157"/>
                  </a:lnTo>
                  <a:lnTo>
                    <a:pt x="771" y="153"/>
                  </a:lnTo>
                  <a:lnTo>
                    <a:pt x="753" y="149"/>
                  </a:lnTo>
                  <a:lnTo>
                    <a:pt x="718" y="144"/>
                  </a:lnTo>
                  <a:lnTo>
                    <a:pt x="681" y="140"/>
                  </a:lnTo>
                  <a:lnTo>
                    <a:pt x="647" y="134"/>
                  </a:lnTo>
                  <a:lnTo>
                    <a:pt x="619" y="130"/>
                  </a:lnTo>
                  <a:lnTo>
                    <a:pt x="590" y="127"/>
                  </a:lnTo>
                  <a:lnTo>
                    <a:pt x="533" y="123"/>
                  </a:lnTo>
                  <a:lnTo>
                    <a:pt x="476" y="122"/>
                  </a:lnTo>
                  <a:lnTo>
                    <a:pt x="421" y="1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81" name="Freeform 950"/>
            <p:cNvSpPr/>
            <p:nvPr/>
          </p:nvSpPr>
          <p:spPr bwMode="auto">
            <a:xfrm>
              <a:off x="5091114" y="2952751"/>
              <a:ext cx="20638" cy="69850"/>
            </a:xfrm>
            <a:custGeom>
              <a:gdLst>
                <a:gd fmla="*/ 2147483647 w 41" name="T0"/>
                <a:gd fmla="*/ 930767201 h 130" name="T1"/>
                <a:gd fmla="*/ 2147483647 w 41" name="T2"/>
                <a:gd fmla="*/ 930767201 h 130" name="T3"/>
                <a:gd fmla="*/ 2147483647 w 41" name="T4"/>
                <a:gd fmla="*/ 2147483647 h 130" name="T5"/>
                <a:gd fmla="*/ 2147483647 w 41" name="T6"/>
                <a:gd fmla="*/ 2147483647 h 130" name="T7"/>
                <a:gd fmla="*/ 2147483647 w 41" name="T8"/>
                <a:gd fmla="*/ 2147483647 h 130" name="T9"/>
                <a:gd fmla="*/ 2147483647 w 41" name="T10"/>
                <a:gd fmla="*/ 2147483647 h 130" name="T11"/>
                <a:gd fmla="*/ 2040699278 w 41" name="T12"/>
                <a:gd fmla="*/ 2147483647 h 130" name="T13"/>
                <a:gd fmla="*/ 1530398240 w 41" name="T14"/>
                <a:gd fmla="*/ 2147483647 h 130" name="T15"/>
                <a:gd fmla="*/ 1275500913 w 41" name="T16"/>
                <a:gd fmla="*/ 2147483647 h 130" name="T17"/>
                <a:gd fmla="*/ 1275500913 w 41" name="T18"/>
                <a:gd fmla="*/ 2147483647 h 130" name="T19"/>
                <a:gd fmla="*/ 510047971 w 41" name="T20"/>
                <a:gd fmla="*/ 2147483647 h 130" name="T21"/>
                <a:gd fmla="*/ 127448695 w 41" name="T22"/>
                <a:gd fmla="*/ 2147483647 h 130" name="T23"/>
                <a:gd fmla="*/ 127448695 w 41" name="T24"/>
                <a:gd fmla="*/ 2147483647 h 130" name="T25"/>
                <a:gd fmla="*/ 0 w 41" name="T26"/>
                <a:gd fmla="*/ 2147483647 h 130" name="T27"/>
                <a:gd fmla="*/ 0 w 41" name="T28"/>
                <a:gd fmla="*/ 2147483647 h 130" name="T29"/>
                <a:gd fmla="*/ 0 w 41" name="T30"/>
                <a:gd fmla="*/ 2147483647 h 130" name="T31"/>
                <a:gd fmla="*/ 127448695 w 41" name="T32"/>
                <a:gd fmla="*/ 2147483647 h 130" name="T33"/>
                <a:gd fmla="*/ 382599308 w 41" name="T34"/>
                <a:gd fmla="*/ 2147483647 h 130" name="T35"/>
                <a:gd fmla="*/ 510047971 w 41" name="T36"/>
                <a:gd fmla="*/ 2147483647 h 130" name="T37"/>
                <a:gd fmla="*/ 892900976 w 41" name="T38"/>
                <a:gd fmla="*/ 2147483647 h 130" name="T39"/>
                <a:gd fmla="*/ 1402949073 w 41" name="T40"/>
                <a:gd fmla="*/ 2147483647 h 130" name="T41"/>
                <a:gd fmla="*/ 1530398240 w 41" name="T42"/>
                <a:gd fmla="*/ 2147483647 h 130" name="T43"/>
                <a:gd fmla="*/ 1530398240 w 41" name="T44"/>
                <a:gd fmla="*/ 2147483647 h 130" name="T45"/>
                <a:gd fmla="*/ 1530398240 w 41" name="T46"/>
                <a:gd fmla="*/ 2147483647 h 130" name="T47"/>
                <a:gd fmla="*/ 1912997422 w 41" name="T48"/>
                <a:gd fmla="*/ 2147483647 h 130" name="T49"/>
                <a:gd fmla="*/ 2147483647 w 41" name="T50"/>
                <a:gd fmla="*/ 2147483647 h 130" name="T51"/>
                <a:gd fmla="*/ 2147483647 w 41" name="T52"/>
                <a:gd fmla="*/ 2147483647 h 130" name="T53"/>
                <a:gd fmla="*/ 2147483647 w 41" name="T54"/>
                <a:gd fmla="*/ 2147483647 h 130" name="T55"/>
                <a:gd fmla="*/ 2147483647 w 41" name="T56"/>
                <a:gd fmla="*/ 2147483647 h 130" name="T57"/>
                <a:gd fmla="*/ 2147483647 w 41" name="T58"/>
                <a:gd fmla="*/ 2147483647 h 130" name="T59"/>
                <a:gd fmla="*/ 2147483647 w 41" name="T60"/>
                <a:gd fmla="*/ 2147483647 h 130" name="T61"/>
                <a:gd fmla="*/ 2147483647 w 41" name="T62"/>
                <a:gd fmla="*/ 2147483647 h 130" name="T63"/>
                <a:gd fmla="*/ 2147483647 w 41" name="T64"/>
                <a:gd fmla="*/ 930767201 h 130" name="T65"/>
                <a:gd fmla="*/ 2147483647 w 41" name="T66"/>
                <a:gd fmla="*/ 930767201 h 130" name="T67"/>
                <a:gd fmla="*/ 2147483647 w 41" name="T68"/>
                <a:gd fmla="*/ 620415200 h 130" name="T69"/>
                <a:gd fmla="*/ 2147483647 w 41" name="T70"/>
                <a:gd fmla="*/ 155031532 h 130" name="T71"/>
                <a:gd fmla="*/ 2147483647 w 41" name="T72"/>
                <a:gd fmla="*/ 0 h 130" name="T73"/>
                <a:gd fmla="*/ 2147483647 w 41" name="T74"/>
                <a:gd fmla="*/ 0 h 130" name="T75"/>
                <a:gd fmla="*/ 2147483647 w 41" name="T76"/>
                <a:gd fmla="*/ 155031532 h 130" name="T77"/>
                <a:gd fmla="*/ 2147483647 w 41" name="T78"/>
                <a:gd fmla="*/ 620415200 h 130" name="T79"/>
                <a:gd fmla="*/ 2147483647 w 41" name="T80"/>
                <a:gd fmla="*/ 930767201 h 130" name="T81"/>
                <a:gd fmla="*/ 2147483647 w 41" name="T82"/>
                <a:gd fmla="*/ 930767201 h 130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41" name="T126"/>
                <a:gd fmla="*/ 0 h 130" name="T127"/>
                <a:gd fmla="*/ 41 w 41" name="T128"/>
                <a:gd fmla="*/ 130 h 130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30" w="41">
                  <a:moveTo>
                    <a:pt x="29" y="6"/>
                  </a:moveTo>
                  <a:lnTo>
                    <a:pt x="29" y="6"/>
                  </a:lnTo>
                  <a:lnTo>
                    <a:pt x="27" y="24"/>
                  </a:lnTo>
                  <a:lnTo>
                    <a:pt x="23" y="43"/>
                  </a:lnTo>
                  <a:lnTo>
                    <a:pt x="20" y="50"/>
                  </a:lnTo>
                  <a:lnTo>
                    <a:pt x="16" y="57"/>
                  </a:lnTo>
                  <a:lnTo>
                    <a:pt x="12" y="65"/>
                  </a:lnTo>
                  <a:lnTo>
                    <a:pt x="10" y="72"/>
                  </a:lnTo>
                  <a:lnTo>
                    <a:pt x="4" y="92"/>
                  </a:lnTo>
                  <a:lnTo>
                    <a:pt x="1" y="112"/>
                  </a:lnTo>
                  <a:lnTo>
                    <a:pt x="0" y="115"/>
                  </a:lnTo>
                  <a:lnTo>
                    <a:pt x="0" y="123"/>
                  </a:lnTo>
                  <a:lnTo>
                    <a:pt x="1" y="126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0"/>
                  </a:lnTo>
                  <a:lnTo>
                    <a:pt x="11" y="129"/>
                  </a:lnTo>
                  <a:lnTo>
                    <a:pt x="12" y="126"/>
                  </a:lnTo>
                  <a:lnTo>
                    <a:pt x="12" y="123"/>
                  </a:lnTo>
                  <a:lnTo>
                    <a:pt x="15" y="108"/>
                  </a:lnTo>
                  <a:lnTo>
                    <a:pt x="18" y="92"/>
                  </a:lnTo>
                  <a:lnTo>
                    <a:pt x="22" y="76"/>
                  </a:lnTo>
                  <a:lnTo>
                    <a:pt x="29" y="62"/>
                  </a:lnTo>
                  <a:lnTo>
                    <a:pt x="34" y="48"/>
                  </a:lnTo>
                  <a:lnTo>
                    <a:pt x="38" y="35"/>
                  </a:lnTo>
                  <a:lnTo>
                    <a:pt x="41" y="20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82" name="Freeform 951"/>
            <p:cNvSpPr/>
            <p:nvPr/>
          </p:nvSpPr>
          <p:spPr bwMode="auto">
            <a:xfrm>
              <a:off x="5146677" y="2951163"/>
              <a:ext cx="17463" cy="65088"/>
            </a:xfrm>
            <a:custGeom>
              <a:gdLst>
                <a:gd fmla="*/ 2147483647 w 32" name="T0"/>
                <a:gd fmla="*/ 911103997 h 122" name="T1"/>
                <a:gd fmla="*/ 2147483647 w 32" name="T2"/>
                <a:gd fmla="*/ 911103997 h 122" name="T3"/>
                <a:gd fmla="*/ 2147483647 w 32" name="T4"/>
                <a:gd fmla="*/ 2147483647 h 122" name="T5"/>
                <a:gd fmla="*/ 2147483647 w 32" name="T6"/>
                <a:gd fmla="*/ 2147483647 h 122" name="T7"/>
                <a:gd fmla="*/ 1787747032 w 32" name="T8"/>
                <a:gd fmla="*/ 2147483647 h 122" name="T9"/>
                <a:gd fmla="*/ 1787747032 w 32" name="T10"/>
                <a:gd fmla="*/ 2147483647 h 122" name="T11"/>
                <a:gd fmla="*/ 650116893 w 32" name="T12"/>
                <a:gd fmla="*/ 2147483647 h 122" name="T13"/>
                <a:gd fmla="*/ 162603441 w 32" name="T14"/>
                <a:gd fmla="*/ 2147483647 h 122" name="T15"/>
                <a:gd fmla="*/ 0 w 32" name="T16"/>
                <a:gd fmla="*/ 2147483647 h 122" name="T17"/>
                <a:gd fmla="*/ 0 w 32" name="T18"/>
                <a:gd fmla="*/ 2147483647 h 122" name="T19"/>
                <a:gd fmla="*/ 162603441 w 32" name="T20"/>
                <a:gd fmla="*/ 2147483647 h 122" name="T21"/>
                <a:gd fmla="*/ 487513384 w 32" name="T22"/>
                <a:gd fmla="*/ 2147483647 h 122" name="T23"/>
                <a:gd fmla="*/ 650116893 w 32" name="T24"/>
                <a:gd fmla="*/ 2147483647 h 122" name="T25"/>
                <a:gd fmla="*/ 1137630140 w 32" name="T26"/>
                <a:gd fmla="*/ 2147483647 h 122" name="T27"/>
                <a:gd fmla="*/ 1300233785 w 32" name="T28"/>
                <a:gd fmla="*/ 2147483647 h 122" name="T29"/>
                <a:gd fmla="*/ 1787747032 w 32" name="T30"/>
                <a:gd fmla="*/ 2147483647 h 122" name="T31"/>
                <a:gd fmla="*/ 1950350405 w 32" name="T32"/>
                <a:gd fmla="*/ 2147483647 h 122" name="T33"/>
                <a:gd fmla="*/ 1950350405 w 32" name="T34"/>
                <a:gd fmla="*/ 2147483647 h 122" name="T35"/>
                <a:gd fmla="*/ 1950350405 w 32" name="T36"/>
                <a:gd fmla="*/ 2147483647 h 122" name="T37"/>
                <a:gd fmla="*/ 2112655815 w 32" name="T38"/>
                <a:gd fmla="*/ 2147483647 h 122" name="T39"/>
                <a:gd fmla="*/ 2147483647 w 32" name="T40"/>
                <a:gd fmla="*/ 2147483647 h 122" name="T41"/>
                <a:gd fmla="*/ 2147483647 w 32" name="T42"/>
                <a:gd fmla="*/ 2147483647 h 122" name="T43"/>
                <a:gd fmla="*/ 2147483647 w 32" name="T44"/>
                <a:gd fmla="*/ 2147483647 h 122" name="T45"/>
                <a:gd fmla="*/ 2147483647 w 32" name="T46"/>
                <a:gd fmla="*/ 2147483647 h 122" name="T47"/>
                <a:gd fmla="*/ 2147483647 w 32" name="T48"/>
                <a:gd fmla="*/ 2147483647 h 122" name="T49"/>
                <a:gd fmla="*/ 2147483647 w 32" name="T50"/>
                <a:gd fmla="*/ 911103997 h 122" name="T51"/>
                <a:gd fmla="*/ 2147483647 w 32" name="T52"/>
                <a:gd fmla="*/ 911103997 h 122" name="T53"/>
                <a:gd fmla="*/ 2147483647 w 32" name="T54"/>
                <a:gd fmla="*/ 607402398 h 122" name="T55"/>
                <a:gd fmla="*/ 2147483647 w 32" name="T56"/>
                <a:gd fmla="*/ 151992779 h 122" name="T57"/>
                <a:gd fmla="*/ 2147483647 w 32" name="T58"/>
                <a:gd fmla="*/ 0 h 122" name="T59"/>
                <a:gd fmla="*/ 2147483647 w 32" name="T60"/>
                <a:gd fmla="*/ 0 h 122" name="T61"/>
                <a:gd fmla="*/ 2147483647 w 32" name="T62"/>
                <a:gd fmla="*/ 0 h 122" name="T63"/>
                <a:gd fmla="*/ 2147483647 w 32" name="T64"/>
                <a:gd fmla="*/ 151992779 h 122" name="T65"/>
                <a:gd fmla="*/ 2147483647 w 32" name="T66"/>
                <a:gd fmla="*/ 607402398 h 122" name="T67"/>
                <a:gd fmla="*/ 2147483647 w 32" name="T68"/>
                <a:gd fmla="*/ 911103997 h 122" name="T69"/>
                <a:gd fmla="*/ 2147483647 w 32" name="T70"/>
                <a:gd fmla="*/ 911103997 h 122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32" name="T108"/>
                <a:gd fmla="*/ 0 h 122" name="T109"/>
                <a:gd fmla="*/ 32 w 32" name="T110"/>
                <a:gd fmla="*/ 122 h 122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22" w="32">
                  <a:moveTo>
                    <a:pt x="20" y="6"/>
                  </a:moveTo>
                  <a:lnTo>
                    <a:pt x="20" y="6"/>
                  </a:lnTo>
                  <a:lnTo>
                    <a:pt x="19" y="21"/>
                  </a:lnTo>
                  <a:lnTo>
                    <a:pt x="18" y="38"/>
                  </a:lnTo>
                  <a:lnTo>
                    <a:pt x="11" y="69"/>
                  </a:lnTo>
                  <a:lnTo>
                    <a:pt x="4" y="92"/>
                  </a:lnTo>
                  <a:lnTo>
                    <a:pt x="1" y="10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20"/>
                  </a:lnTo>
                  <a:lnTo>
                    <a:pt x="4" y="120"/>
                  </a:lnTo>
                  <a:lnTo>
                    <a:pt x="7" y="122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2" y="115"/>
                  </a:lnTo>
                  <a:lnTo>
                    <a:pt x="13" y="101"/>
                  </a:lnTo>
                  <a:lnTo>
                    <a:pt x="18" y="86"/>
                  </a:lnTo>
                  <a:lnTo>
                    <a:pt x="26" y="58"/>
                  </a:lnTo>
                  <a:lnTo>
                    <a:pt x="30" y="32"/>
                  </a:lnTo>
                  <a:lnTo>
                    <a:pt x="32" y="1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83" name="Freeform 952"/>
            <p:cNvSpPr/>
            <p:nvPr/>
          </p:nvSpPr>
          <p:spPr bwMode="auto">
            <a:xfrm>
              <a:off x="5243514" y="2944813"/>
              <a:ext cx="7938" cy="63500"/>
            </a:xfrm>
            <a:custGeom>
              <a:gdLst>
                <a:gd fmla="*/ 488587760 w 16" name="T0"/>
                <a:gd fmla="*/ 986931587 h 122" name="T1"/>
                <a:gd fmla="*/ 488587760 w 16" name="T2"/>
                <a:gd fmla="*/ 2147483647 h 122" name="T3"/>
                <a:gd fmla="*/ 488587760 w 16" name="T4"/>
                <a:gd fmla="*/ 2147483647 h 122" name="T5"/>
                <a:gd fmla="*/ 366256293 w 16" name="T6"/>
                <a:gd fmla="*/ 2147483647 h 122" name="T7"/>
                <a:gd fmla="*/ 122085421 w 16" name="T8"/>
                <a:gd fmla="*/ 2147483647 h 122" name="T9"/>
                <a:gd fmla="*/ 0 w 16" name="T10"/>
                <a:gd fmla="*/ 2147483647 h 122" name="T11"/>
                <a:gd fmla="*/ 0 w 16" name="T12"/>
                <a:gd fmla="*/ 2147483647 h 122" name="T13"/>
                <a:gd fmla="*/ 0 w 16" name="T14"/>
                <a:gd fmla="*/ 2147483647 h 122" name="T15"/>
                <a:gd fmla="*/ 0 w 16" name="T16"/>
                <a:gd fmla="*/ 2147483647 h 122" name="T17"/>
                <a:gd fmla="*/ 122085421 w 16" name="T18"/>
                <a:gd fmla="*/ 2147483647 h 122" name="T19"/>
                <a:gd fmla="*/ 488587760 w 16" name="T20"/>
                <a:gd fmla="*/ 2147483647 h 122" name="T21"/>
                <a:gd fmla="*/ 732758663 w 16" name="T22"/>
                <a:gd fmla="*/ 2147483647 h 122" name="T23"/>
                <a:gd fmla="*/ 976929442 w 16" name="T24"/>
                <a:gd fmla="*/ 2147483647 h 122" name="T25"/>
                <a:gd fmla="*/ 1221100469 w 16" name="T26"/>
                <a:gd fmla="*/ 2147483647 h 122" name="T27"/>
                <a:gd fmla="*/ 1343185859 w 16" name="T28"/>
                <a:gd fmla="*/ 2147483647 h 122" name="T29"/>
                <a:gd fmla="*/ 1465517326 w 16" name="T30"/>
                <a:gd fmla="*/ 2147483647 h 122" name="T31"/>
                <a:gd fmla="*/ 1465517326 w 16" name="T32"/>
                <a:gd fmla="*/ 2147483647 h 122" name="T33"/>
                <a:gd fmla="*/ 1465517326 w 16" name="T34"/>
                <a:gd fmla="*/ 2147483647 h 122" name="T35"/>
                <a:gd fmla="*/ 1709688105 w 16" name="T36"/>
                <a:gd fmla="*/ 2147483647 h 122" name="T37"/>
                <a:gd fmla="*/ 1831773495 w 16" name="T38"/>
                <a:gd fmla="*/ 2147483647 h 122" name="T39"/>
                <a:gd fmla="*/ 1953858884 w 16" name="T40"/>
                <a:gd fmla="*/ 2147483647 h 122" name="T41"/>
                <a:gd fmla="*/ 1953858884 w 16" name="T42"/>
                <a:gd fmla="*/ 986931587 h 122" name="T43"/>
                <a:gd fmla="*/ 1953858884 w 16" name="T44"/>
                <a:gd fmla="*/ 986931587 h 122" name="T45"/>
                <a:gd fmla="*/ 1831773495 w 16" name="T46"/>
                <a:gd fmla="*/ 564038349 h 122" name="T47"/>
                <a:gd fmla="*/ 1709688105 w 16" name="T48"/>
                <a:gd fmla="*/ 282019174 h 122" name="T49"/>
                <a:gd fmla="*/ 1465517326 w 16" name="T50"/>
                <a:gd fmla="*/ 0 h 122" name="T51"/>
                <a:gd fmla="*/ 1221100469 w 16" name="T52"/>
                <a:gd fmla="*/ 0 h 122" name="T53"/>
                <a:gd fmla="*/ 976929442 w 16" name="T54"/>
                <a:gd fmla="*/ 0 h 122" name="T55"/>
                <a:gd fmla="*/ 732758663 w 16" name="T56"/>
                <a:gd fmla="*/ 282019174 h 122" name="T57"/>
                <a:gd fmla="*/ 488587760 w 16" name="T58"/>
                <a:gd fmla="*/ 564038349 h 122" name="T59"/>
                <a:gd fmla="*/ 488587760 w 16" name="T60"/>
                <a:gd fmla="*/ 986931587 h 122" name="T61"/>
                <a:gd fmla="*/ 488587760 w 16" name="T62"/>
                <a:gd fmla="*/ 986931587 h 122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16" name="T96"/>
                <a:gd fmla="*/ 0 h 122" name="T97"/>
                <a:gd fmla="*/ 16 w 16" name="T98"/>
                <a:gd fmla="*/ 122 h 122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22" w="16">
                  <a:moveTo>
                    <a:pt x="4" y="7"/>
                  </a:moveTo>
                  <a:lnTo>
                    <a:pt x="4" y="71"/>
                  </a:lnTo>
                  <a:lnTo>
                    <a:pt x="3" y="82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4" y="121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1" y="118"/>
                  </a:lnTo>
                  <a:lnTo>
                    <a:pt x="12" y="116"/>
                  </a:lnTo>
                  <a:lnTo>
                    <a:pt x="12" y="105"/>
                  </a:lnTo>
                  <a:lnTo>
                    <a:pt x="14" y="93"/>
                  </a:lnTo>
                  <a:lnTo>
                    <a:pt x="15" y="82"/>
                  </a:lnTo>
                  <a:lnTo>
                    <a:pt x="16" y="71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84" name="Freeform 953"/>
            <p:cNvSpPr/>
            <p:nvPr/>
          </p:nvSpPr>
          <p:spPr bwMode="auto">
            <a:xfrm>
              <a:off x="5340352" y="2951163"/>
              <a:ext cx="14288" cy="66675"/>
            </a:xfrm>
            <a:custGeom>
              <a:gdLst>
                <a:gd fmla="*/ 1630094704 w 27" name="T0"/>
                <a:gd fmla="*/ 889055083 h 126" name="T1"/>
                <a:gd fmla="*/ 1630094704 w 27" name="T2"/>
                <a:gd fmla="*/ 889055083 h 126" name="T3"/>
                <a:gd fmla="*/ 1630094704 w 27" name="T4"/>
                <a:gd fmla="*/ 592796963 h 126" name="T5"/>
                <a:gd fmla="*/ 1481955704 w 27" name="T6"/>
                <a:gd fmla="*/ 148129126 h 126" name="T7"/>
                <a:gd fmla="*/ 889117382 w 27" name="T8"/>
                <a:gd fmla="*/ 0 h 126" name="T9"/>
                <a:gd fmla="*/ 444698660 w 27" name="T10"/>
                <a:gd fmla="*/ 0 h 126" name="T11"/>
                <a:gd fmla="*/ 296279192 w 27" name="T12"/>
                <a:gd fmla="*/ 148129126 h 126" name="T13"/>
                <a:gd fmla="*/ 0 w 27" name="T14"/>
                <a:gd fmla="*/ 592796963 h 126" name="T15"/>
                <a:gd fmla="*/ 0 w 27" name="T16"/>
                <a:gd fmla="*/ 889055083 h 126" name="T17"/>
                <a:gd fmla="*/ 0 w 27" name="T18"/>
                <a:gd fmla="*/ 889055083 h 126" name="T19"/>
                <a:gd fmla="*/ 0 w 27" name="T20"/>
                <a:gd fmla="*/ 2147483647 h 126" name="T21"/>
                <a:gd fmla="*/ 444698660 w 27" name="T22"/>
                <a:gd fmla="*/ 2147483647 h 126" name="T23"/>
                <a:gd fmla="*/ 1037256911 w 27" name="T24"/>
                <a:gd fmla="*/ 2147483647 h 126" name="T25"/>
                <a:gd fmla="*/ 1778234763 w 27" name="T26"/>
                <a:gd fmla="*/ 2147483647 h 126" name="T27"/>
                <a:gd fmla="*/ 2147483647 w 27" name="T28"/>
                <a:gd fmla="*/ 2147483647 h 126" name="T29"/>
                <a:gd fmla="*/ 2147483647 w 27" name="T30"/>
                <a:gd fmla="*/ 2147483647 h 126" name="T31"/>
                <a:gd fmla="*/ 2147483647 w 27" name="T32"/>
                <a:gd fmla="*/ 2147483647 h 126" name="T33"/>
                <a:gd fmla="*/ 2147483647 w 27" name="T34"/>
                <a:gd fmla="*/ 2147483647 h 126" name="T35"/>
                <a:gd fmla="*/ 2147483647 w 27" name="T36"/>
                <a:gd fmla="*/ 2147483647 h 126" name="T37"/>
                <a:gd fmla="*/ 2147483647 w 27" name="T38"/>
                <a:gd fmla="*/ 2147483647 h 126" name="T39"/>
                <a:gd fmla="*/ 2147483647 w 27" name="T40"/>
                <a:gd fmla="*/ 2147483647 h 126" name="T41"/>
                <a:gd fmla="*/ 2147483647 w 27" name="T42"/>
                <a:gd fmla="*/ 2147483647 h 126" name="T43"/>
                <a:gd fmla="*/ 2147483647 w 27" name="T44"/>
                <a:gd fmla="*/ 2147483647 h 126" name="T45"/>
                <a:gd fmla="*/ 2147483647 w 27" name="T46"/>
                <a:gd fmla="*/ 2147483647 h 126" name="T47"/>
                <a:gd fmla="*/ 2147483647 w 27" name="T48"/>
                <a:gd fmla="*/ 2147483647 h 126" name="T49"/>
                <a:gd fmla="*/ 2147483647 w 27" name="T50"/>
                <a:gd fmla="*/ 2147483647 h 126" name="T51"/>
                <a:gd fmla="*/ 2147483647 w 27" name="T52"/>
                <a:gd fmla="*/ 2147483647 h 126" name="T53"/>
                <a:gd fmla="*/ 2147483647 w 27" name="T54"/>
                <a:gd fmla="*/ 2147483647 h 126" name="T55"/>
                <a:gd fmla="*/ 2147483647 w 27" name="T56"/>
                <a:gd fmla="*/ 2147483647 h 126" name="T57"/>
                <a:gd fmla="*/ 1778234763 w 27" name="T58"/>
                <a:gd fmla="*/ 2147483647 h 126" name="T59"/>
                <a:gd fmla="*/ 1630094704 w 27" name="T60"/>
                <a:gd fmla="*/ 889055083 h 126" name="T61"/>
                <a:gd fmla="*/ 1630094704 w 27" name="T62"/>
                <a:gd fmla="*/ 889055083 h 12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7" name="T96"/>
                <a:gd fmla="*/ 0 h 126" name="T97"/>
                <a:gd fmla="*/ 27 w 27" name="T98"/>
                <a:gd fmla="*/ 126 h 126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25" w="27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3" y="35"/>
                  </a:lnTo>
                  <a:lnTo>
                    <a:pt x="7" y="62"/>
                  </a:lnTo>
                  <a:lnTo>
                    <a:pt x="12" y="90"/>
                  </a:lnTo>
                  <a:lnTo>
                    <a:pt x="15" y="105"/>
                  </a:lnTo>
                  <a:lnTo>
                    <a:pt x="15" y="119"/>
                  </a:lnTo>
                  <a:lnTo>
                    <a:pt x="17" y="122"/>
                  </a:lnTo>
                  <a:lnTo>
                    <a:pt x="18" y="124"/>
                  </a:lnTo>
                  <a:lnTo>
                    <a:pt x="22" y="126"/>
                  </a:lnTo>
                  <a:lnTo>
                    <a:pt x="25" y="124"/>
                  </a:lnTo>
                  <a:lnTo>
                    <a:pt x="26" y="124"/>
                  </a:lnTo>
                  <a:lnTo>
                    <a:pt x="27" y="122"/>
                  </a:lnTo>
                  <a:lnTo>
                    <a:pt x="27" y="119"/>
                  </a:lnTo>
                  <a:lnTo>
                    <a:pt x="27" y="105"/>
                  </a:lnTo>
                  <a:lnTo>
                    <a:pt x="25" y="90"/>
                  </a:lnTo>
                  <a:lnTo>
                    <a:pt x="19" y="62"/>
                  </a:lnTo>
                  <a:lnTo>
                    <a:pt x="15" y="35"/>
                  </a:lnTo>
                  <a:lnTo>
                    <a:pt x="12" y="2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85" name="Freeform 954"/>
            <p:cNvSpPr/>
            <p:nvPr/>
          </p:nvSpPr>
          <p:spPr bwMode="auto">
            <a:xfrm>
              <a:off x="5370514" y="2952751"/>
              <a:ext cx="36513" cy="71438"/>
            </a:xfrm>
            <a:custGeom>
              <a:gdLst>
                <a:gd fmla="*/ 2147483647 w 68" name="T0"/>
                <a:gd fmla="*/ 2147483647 h 134" name="T1"/>
                <a:gd fmla="*/ 2147483647 w 68" name="T2"/>
                <a:gd fmla="*/ 2147483647 h 134" name="T3"/>
                <a:gd fmla="*/ 2147483647 w 68" name="T4"/>
                <a:gd fmla="*/ 2147483647 h 134" name="T5"/>
                <a:gd fmla="*/ 2147483647 w 68" name="T6"/>
                <a:gd fmla="*/ 2147483647 h 134" name="T7"/>
                <a:gd fmla="*/ 2147483647 w 68" name="T8"/>
                <a:gd fmla="*/ 2147483647 h 134" name="T9"/>
                <a:gd fmla="*/ 2147483647 w 68" name="T10"/>
                <a:gd fmla="*/ 2147483647 h 134" name="T11"/>
                <a:gd fmla="*/ 2147483647 w 68" name="T12"/>
                <a:gd fmla="*/ 2147483647 h 134" name="T13"/>
                <a:gd fmla="*/ 2147483647 w 68" name="T14"/>
                <a:gd fmla="*/ 2147483647 h 134" name="T15"/>
                <a:gd fmla="*/ 2147483647 w 68" name="T16"/>
                <a:gd fmla="*/ 2147483647 h 134" name="T17"/>
                <a:gd fmla="*/ 2147483647 w 68" name="T18"/>
                <a:gd fmla="*/ 2147483647 h 134" name="T19"/>
                <a:gd fmla="*/ 2147483647 w 68" name="T20"/>
                <a:gd fmla="*/ 2147483647 h 134" name="T21"/>
                <a:gd fmla="*/ 2147483647 w 68" name="T22"/>
                <a:gd fmla="*/ 2147483647 h 134" name="T23"/>
                <a:gd fmla="*/ 2147483647 w 68" name="T24"/>
                <a:gd fmla="*/ 2147483647 h 134" name="T25"/>
                <a:gd fmla="*/ 2147483647 w 68" name="T26"/>
                <a:gd fmla="*/ 2147483647 h 134" name="T27"/>
                <a:gd fmla="*/ 2147483647 w 68" name="T28"/>
                <a:gd fmla="*/ 2147483647 h 134" name="T29"/>
                <a:gd fmla="*/ 2147483647 w 68" name="T30"/>
                <a:gd fmla="*/ 2147483647 h 134" name="T31"/>
                <a:gd fmla="*/ 2147483647 w 68" name="T32"/>
                <a:gd fmla="*/ 2147483647 h 134" name="T33"/>
                <a:gd fmla="*/ 2147483647 w 68" name="T34"/>
                <a:gd fmla="*/ 1515157173 h 134" name="T35"/>
                <a:gd fmla="*/ 1703115366 w 68" name="T36"/>
                <a:gd fmla="*/ 605949368 h 134" name="T37"/>
                <a:gd fmla="*/ 1703115366 w 68" name="T38"/>
                <a:gd fmla="*/ 605949368 h 134" name="T39"/>
                <a:gd fmla="*/ 1548286355 w 68" name="T40"/>
                <a:gd fmla="*/ 302974418 h 134" name="T41"/>
                <a:gd fmla="*/ 1238629406 w 68" name="T42"/>
                <a:gd fmla="*/ 0 h 134" name="T43"/>
                <a:gd fmla="*/ 1083800663 w 68" name="T44"/>
                <a:gd fmla="*/ 0 h 134" name="T45"/>
                <a:gd fmla="*/ 619314703 w 68" name="T46"/>
                <a:gd fmla="*/ 0 h 134" name="T47"/>
                <a:gd fmla="*/ 0 w 68" name="T48"/>
                <a:gd fmla="*/ 302974418 h 134" name="T49"/>
                <a:gd fmla="*/ 0 w 68" name="T50"/>
                <a:gd fmla="*/ 757720396 h 134" name="T51"/>
                <a:gd fmla="*/ 0 w 68" name="T52"/>
                <a:gd fmla="*/ 1212182356 h 134" name="T53"/>
                <a:gd fmla="*/ 0 w 68" name="T54"/>
                <a:gd fmla="*/ 1212182356 h 134" name="T55"/>
                <a:gd fmla="*/ 309657620 w 68" name="T56"/>
                <a:gd fmla="*/ 1818130925 h 134" name="T57"/>
                <a:gd fmla="*/ 464486094 w 68" name="T58"/>
                <a:gd fmla="*/ 2147483647 h 134" name="T59"/>
                <a:gd fmla="*/ 1548286355 w 68" name="T60"/>
                <a:gd fmla="*/ 2147483647 h 134" name="T61"/>
                <a:gd fmla="*/ 1548286355 w 68" name="T62"/>
                <a:gd fmla="*/ 2147483647 h 134" name="T63"/>
                <a:gd fmla="*/ 2147483647 w 68" name="T64"/>
                <a:gd fmla="*/ 2147483647 h 134" name="T65"/>
                <a:gd fmla="*/ 2147483647 w 68" name="T66"/>
                <a:gd fmla="*/ 2147483647 h 134" name="T67"/>
                <a:gd fmla="*/ 2147483647 w 68" name="T68"/>
                <a:gd fmla="*/ 2147483647 h 134" name="T69"/>
                <a:gd fmla="*/ 2147483647 w 68" name="T70"/>
                <a:gd fmla="*/ 2147483647 h 134" name="T71"/>
                <a:gd fmla="*/ 2147483647 w 68" name="T72"/>
                <a:gd fmla="*/ 2147483647 h 134" name="T73"/>
                <a:gd fmla="*/ 2147483647 w 68" name="T74"/>
                <a:gd fmla="*/ 2147483647 h 134" name="T75"/>
                <a:gd fmla="*/ 2147483647 w 68" name="T76"/>
                <a:gd fmla="*/ 2147483647 h 134" name="T77"/>
                <a:gd fmla="*/ 2147483647 w 68" name="T78"/>
                <a:gd fmla="*/ 2147483647 h 134" name="T79"/>
                <a:gd fmla="*/ 2147483647 w 68" name="T80"/>
                <a:gd fmla="*/ 2147483647 h 134" name="T81"/>
                <a:gd fmla="*/ 2147483647 w 68" name="T82"/>
                <a:gd fmla="*/ 2147483647 h 134" name="T83"/>
                <a:gd fmla="*/ 2147483647 w 68" name="T84"/>
                <a:gd fmla="*/ 2147483647 h 134" name="T85"/>
                <a:gd fmla="*/ 2147483647 w 68" name="T86"/>
                <a:gd fmla="*/ 2147483647 h 134" name="T87"/>
                <a:gd fmla="*/ 2147483647 w 68" name="T88"/>
                <a:gd fmla="*/ 2147483647 h 134" name="T89"/>
                <a:gd fmla="*/ 2147483647 w 68" name="T90"/>
                <a:gd fmla="*/ 2147483647 h 134" name="T91"/>
                <a:gd fmla="*/ 2147483647 w 68" name="T92"/>
                <a:gd fmla="*/ 2147483647 h 134" name="T93"/>
                <a:gd fmla="*/ 2147483647 w 68" name="T94"/>
                <a:gd fmla="*/ 2147483647 h 134" name="T95"/>
                <a:gd fmla="*/ 2147483647 w 68" name="T96"/>
                <a:gd fmla="*/ 2147483647 h 134" name="T97"/>
                <a:gd fmla="*/ 2147483647 w 68" name="T98"/>
                <a:gd fmla="*/ 2147483647 h 134" name="T99"/>
                <a:gd fmla="*/ 2147483647 w 68" name="T100"/>
                <a:gd fmla="*/ 2147483647 h 134" name="T101"/>
                <a:gd fmla="*/ 2147483647 w 68" name="T102"/>
                <a:gd fmla="*/ 2147483647 h 134" name="T103"/>
                <a:gd fmla="*/ 2147483647 w 68" name="T104"/>
                <a:gd fmla="*/ 2147483647 h 134" name="T105"/>
                <a:gd fmla="*/ 2147483647 w 68" name="T106"/>
                <a:gd fmla="*/ 2147483647 h 134" name="T107"/>
                <a:gd fmla="*/ 2147483647 w 68" name="T108"/>
                <a:gd fmla="*/ 2147483647 h 134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w 68" name="T165"/>
                <a:gd fmla="*/ 0 h 134" name="T166"/>
                <a:gd fmla="*/ 68 w 68" name="T167"/>
                <a:gd fmla="*/ 134 h 134" name="T168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T168" l="T165" r="T167" t="T166"/>
              <a:pathLst>
                <a:path h="134" w="68">
                  <a:moveTo>
                    <a:pt x="68" y="124"/>
                  </a:moveTo>
                  <a:lnTo>
                    <a:pt x="68" y="124"/>
                  </a:lnTo>
                  <a:lnTo>
                    <a:pt x="65" y="116"/>
                  </a:lnTo>
                  <a:lnTo>
                    <a:pt x="63" y="108"/>
                  </a:lnTo>
                  <a:lnTo>
                    <a:pt x="61" y="99"/>
                  </a:lnTo>
                  <a:lnTo>
                    <a:pt x="59" y="91"/>
                  </a:lnTo>
                  <a:lnTo>
                    <a:pt x="54" y="81"/>
                  </a:lnTo>
                  <a:lnTo>
                    <a:pt x="49" y="72"/>
                  </a:lnTo>
                  <a:lnTo>
                    <a:pt x="44" y="62"/>
                  </a:lnTo>
                  <a:lnTo>
                    <a:pt x="40" y="53"/>
                  </a:lnTo>
                  <a:lnTo>
                    <a:pt x="35" y="40"/>
                  </a:lnTo>
                  <a:lnTo>
                    <a:pt x="30" y="29"/>
                  </a:lnTo>
                  <a:lnTo>
                    <a:pt x="25" y="23"/>
                  </a:lnTo>
                  <a:lnTo>
                    <a:pt x="19" y="17"/>
                  </a:lnTo>
                  <a:lnTo>
                    <a:pt x="14" y="10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3" y="16"/>
                  </a:lnTo>
                  <a:lnTo>
                    <a:pt x="10" y="23"/>
                  </a:lnTo>
                  <a:lnTo>
                    <a:pt x="15" y="29"/>
                  </a:lnTo>
                  <a:lnTo>
                    <a:pt x="22" y="40"/>
                  </a:lnTo>
                  <a:lnTo>
                    <a:pt x="27" y="53"/>
                  </a:lnTo>
                  <a:lnTo>
                    <a:pt x="30" y="62"/>
                  </a:lnTo>
                  <a:lnTo>
                    <a:pt x="34" y="72"/>
                  </a:lnTo>
                  <a:lnTo>
                    <a:pt x="40" y="81"/>
                  </a:lnTo>
                  <a:lnTo>
                    <a:pt x="45" y="91"/>
                  </a:lnTo>
                  <a:lnTo>
                    <a:pt x="50" y="101"/>
                  </a:lnTo>
                  <a:lnTo>
                    <a:pt x="52" y="108"/>
                  </a:lnTo>
                  <a:lnTo>
                    <a:pt x="53" y="116"/>
                  </a:lnTo>
                  <a:lnTo>
                    <a:pt x="54" y="123"/>
                  </a:lnTo>
                  <a:lnTo>
                    <a:pt x="57" y="131"/>
                  </a:lnTo>
                  <a:lnTo>
                    <a:pt x="59" y="133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5" y="133"/>
                  </a:lnTo>
                  <a:lnTo>
                    <a:pt x="68" y="130"/>
                  </a:lnTo>
                  <a:lnTo>
                    <a:pt x="68" y="127"/>
                  </a:lnTo>
                  <a:lnTo>
                    <a:pt x="68" y="1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86" name="Freeform 955"/>
            <p:cNvSpPr/>
            <p:nvPr/>
          </p:nvSpPr>
          <p:spPr bwMode="auto">
            <a:xfrm>
              <a:off x="5521327" y="3122613"/>
              <a:ext cx="271463" cy="163513"/>
            </a:xfrm>
            <a:custGeom>
              <a:gdLst>
                <a:gd fmla="*/ 2147483647 w 513" name="T0"/>
                <a:gd fmla="*/ 2147483647 h 310" name="T1"/>
                <a:gd fmla="*/ 2147483647 w 513" name="T2"/>
                <a:gd fmla="*/ 2147483647 h 310" name="T3"/>
                <a:gd fmla="*/ 2147483647 w 513" name="T4"/>
                <a:gd fmla="*/ 2147483647 h 310" name="T5"/>
                <a:gd fmla="*/ 2147483647 w 513" name="T6"/>
                <a:gd fmla="*/ 2147483647 h 310" name="T7"/>
                <a:gd fmla="*/ 2147483647 w 513" name="T8"/>
                <a:gd fmla="*/ 2147483647 h 310" name="T9"/>
                <a:gd fmla="*/ 2147483647 w 513" name="T10"/>
                <a:gd fmla="*/ 2147483647 h 310" name="T11"/>
                <a:gd fmla="*/ 2147483647 w 513" name="T12"/>
                <a:gd fmla="*/ 2147483647 h 310" name="T13"/>
                <a:gd fmla="*/ 2147483647 w 513" name="T14"/>
                <a:gd fmla="*/ 1761103414 h 310" name="T15"/>
                <a:gd fmla="*/ 2147483647 w 513" name="T16"/>
                <a:gd fmla="*/ 587034383 h 310" name="T17"/>
                <a:gd fmla="*/ 2147483647 w 513" name="T18"/>
                <a:gd fmla="*/ 0 h 310" name="T19"/>
                <a:gd fmla="*/ 2147483647 w 513" name="T20"/>
                <a:gd fmla="*/ 0 h 310" name="T21"/>
                <a:gd fmla="*/ 2147483647 w 513" name="T22"/>
                <a:gd fmla="*/ 733653795 h 310" name="T23"/>
                <a:gd fmla="*/ 2147483647 w 513" name="T24"/>
                <a:gd fmla="*/ 2147483647 h 310" name="T25"/>
                <a:gd fmla="*/ 2147483647 w 513" name="T26"/>
                <a:gd fmla="*/ 2147483647 h 310" name="T27"/>
                <a:gd fmla="*/ 2147483647 w 513" name="T28"/>
                <a:gd fmla="*/ 2147483647 h 310" name="T29"/>
                <a:gd fmla="*/ 2147483647 w 513" name="T30"/>
                <a:gd fmla="*/ 2147483647 h 310" name="T31"/>
                <a:gd fmla="*/ 2147483647 w 513" name="T32"/>
                <a:gd fmla="*/ 2147483647 h 310" name="T33"/>
                <a:gd fmla="*/ 2147483647 w 513" name="T34"/>
                <a:gd fmla="*/ 2147483647 h 310" name="T35"/>
                <a:gd fmla="*/ 2147483647 w 513" name="T36"/>
                <a:gd fmla="*/ 2147483647 h 310" name="T37"/>
                <a:gd fmla="*/ 2147483647 w 513" name="T38"/>
                <a:gd fmla="*/ 2147483647 h 310" name="T39"/>
                <a:gd fmla="*/ 2147483647 w 513" name="T40"/>
                <a:gd fmla="*/ 2147483647 h 310" name="T41"/>
                <a:gd fmla="*/ 2147483647 w 513" name="T42"/>
                <a:gd fmla="*/ 2147483647 h 310" name="T43"/>
                <a:gd fmla="*/ 2147483647 w 513" name="T44"/>
                <a:gd fmla="*/ 2147483647 h 310" name="T45"/>
                <a:gd fmla="*/ 2147483647 w 513" name="T46"/>
                <a:gd fmla="*/ 2147483647 h 310" name="T47"/>
                <a:gd fmla="*/ 2147483647 w 513" name="T48"/>
                <a:gd fmla="*/ 2147483647 h 310" name="T49"/>
                <a:gd fmla="*/ 2147483647 w 513" name="T50"/>
                <a:gd fmla="*/ 2147483647 h 310" name="T51"/>
                <a:gd fmla="*/ 2147483647 w 513" name="T52"/>
                <a:gd fmla="*/ 2147483647 h 310" name="T53"/>
                <a:gd fmla="*/ 2147483647 w 513" name="T54"/>
                <a:gd fmla="*/ 2147483647 h 310" name="T55"/>
                <a:gd fmla="*/ 2147483647 w 513" name="T56"/>
                <a:gd fmla="*/ 2147483647 h 310" name="T57"/>
                <a:gd fmla="*/ 2147483647 w 513" name="T58"/>
                <a:gd fmla="*/ 2147483647 h 310" name="T59"/>
                <a:gd fmla="*/ 2147483647 w 513" name="T60"/>
                <a:gd fmla="*/ 2147483647 h 310" name="T61"/>
                <a:gd fmla="*/ 2147483647 w 513" name="T62"/>
                <a:gd fmla="*/ 2147483647 h 310" name="T63"/>
                <a:gd fmla="*/ 2147483647 w 513" name="T64"/>
                <a:gd fmla="*/ 2147483647 h 310" name="T65"/>
                <a:gd fmla="*/ 2147483647 w 513" name="T66"/>
                <a:gd fmla="*/ 2147483647 h 310" name="T67"/>
                <a:gd fmla="*/ 1333726718 w 513" name="T68"/>
                <a:gd fmla="*/ 2147483647 h 310" name="T69"/>
                <a:gd fmla="*/ 740928802 w 513" name="T70"/>
                <a:gd fmla="*/ 2147483647 h 310" name="T71"/>
                <a:gd fmla="*/ 0 w 513" name="T72"/>
                <a:gd fmla="*/ 2147483647 h 310" name="T73"/>
                <a:gd fmla="*/ 296259258 w 513" name="T74"/>
                <a:gd fmla="*/ 2147483647 h 310" name="T75"/>
                <a:gd fmla="*/ 1926246027 w 513" name="T76"/>
                <a:gd fmla="*/ 2147483647 h 310" name="T77"/>
                <a:gd fmla="*/ 2147483647 w 513" name="T78"/>
                <a:gd fmla="*/ 2147483647 h 310" name="T79"/>
                <a:gd fmla="*/ 2147483647 w 513" name="T80"/>
                <a:gd fmla="*/ 2147483647 h 310" name="T81"/>
                <a:gd fmla="*/ 2147483647 w 513" name="T82"/>
                <a:gd fmla="*/ 2147483647 h 310" name="T83"/>
                <a:gd fmla="*/ 2147483647 w 513" name="T84"/>
                <a:gd fmla="*/ 2147483647 h 310" name="T85"/>
                <a:gd fmla="*/ 2147483647 w 513" name="T86"/>
                <a:gd fmla="*/ 2147483647 h 310" name="T87"/>
                <a:gd fmla="*/ 2147483647 w 513" name="T88"/>
                <a:gd fmla="*/ 2147483647 h 310" name="T89"/>
                <a:gd fmla="*/ 2147483647 w 513" name="T90"/>
                <a:gd fmla="*/ 2147483647 h 310" name="T91"/>
                <a:gd fmla="*/ 2147483647 w 513" name="T92"/>
                <a:gd fmla="*/ 2147483647 h 310" name="T93"/>
                <a:gd fmla="*/ 2147483647 w 513" name="T94"/>
                <a:gd fmla="*/ 2147483647 h 310" name="T95"/>
                <a:gd fmla="*/ 2147483647 w 513" name="T96"/>
                <a:gd fmla="*/ 2147483647 h 310" name="T97"/>
                <a:gd fmla="*/ 2147483647 w 513" name="T98"/>
                <a:gd fmla="*/ 2147483647 h 310" name="T99"/>
                <a:gd fmla="*/ 2147483647 w 513" name="T100"/>
                <a:gd fmla="*/ 2147483647 h 310" name="T101"/>
                <a:gd fmla="*/ 2147483647 w 513" name="T102"/>
                <a:gd fmla="*/ 2147483647 h 310" name="T103"/>
                <a:gd fmla="*/ 2147483647 w 513" name="T104"/>
                <a:gd fmla="*/ 2147483647 h 310" name="T105"/>
                <a:gd fmla="*/ 2147483647 w 513" name="T106"/>
                <a:gd fmla="*/ 2147483647 h 310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513" name="T162"/>
                <a:gd fmla="*/ 0 h 310" name="T163"/>
                <a:gd fmla="*/ 513 w 513" name="T164"/>
                <a:gd fmla="*/ 310 h 310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310" w="513">
                  <a:moveTo>
                    <a:pt x="513" y="114"/>
                  </a:moveTo>
                  <a:lnTo>
                    <a:pt x="513" y="114"/>
                  </a:lnTo>
                  <a:lnTo>
                    <a:pt x="511" y="102"/>
                  </a:lnTo>
                  <a:lnTo>
                    <a:pt x="509" y="89"/>
                  </a:lnTo>
                  <a:lnTo>
                    <a:pt x="506" y="80"/>
                  </a:lnTo>
                  <a:lnTo>
                    <a:pt x="500" y="69"/>
                  </a:lnTo>
                  <a:lnTo>
                    <a:pt x="496" y="61"/>
                  </a:lnTo>
                  <a:lnTo>
                    <a:pt x="491" y="53"/>
                  </a:lnTo>
                  <a:lnTo>
                    <a:pt x="484" y="45"/>
                  </a:lnTo>
                  <a:lnTo>
                    <a:pt x="476" y="39"/>
                  </a:lnTo>
                  <a:lnTo>
                    <a:pt x="468" y="32"/>
                  </a:lnTo>
                  <a:lnTo>
                    <a:pt x="460" y="28"/>
                  </a:lnTo>
                  <a:lnTo>
                    <a:pt x="450" y="23"/>
                  </a:lnTo>
                  <a:lnTo>
                    <a:pt x="441" y="20"/>
                  </a:lnTo>
                  <a:lnTo>
                    <a:pt x="419" y="15"/>
                  </a:lnTo>
                  <a:lnTo>
                    <a:pt x="396" y="12"/>
                  </a:lnTo>
                  <a:lnTo>
                    <a:pt x="228" y="4"/>
                  </a:lnTo>
                  <a:lnTo>
                    <a:pt x="145" y="1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7" y="5"/>
                  </a:lnTo>
                  <a:lnTo>
                    <a:pt x="45" y="12"/>
                  </a:lnTo>
                  <a:lnTo>
                    <a:pt x="43" y="19"/>
                  </a:lnTo>
                  <a:lnTo>
                    <a:pt x="45" y="26"/>
                  </a:lnTo>
                  <a:lnTo>
                    <a:pt x="47" y="31"/>
                  </a:lnTo>
                  <a:lnTo>
                    <a:pt x="53" y="35"/>
                  </a:lnTo>
                  <a:lnTo>
                    <a:pt x="57" y="36"/>
                  </a:lnTo>
                  <a:lnTo>
                    <a:pt x="61" y="36"/>
                  </a:lnTo>
                  <a:lnTo>
                    <a:pt x="119" y="38"/>
                  </a:lnTo>
                  <a:lnTo>
                    <a:pt x="179" y="40"/>
                  </a:lnTo>
                  <a:lnTo>
                    <a:pt x="239" y="42"/>
                  </a:lnTo>
                  <a:lnTo>
                    <a:pt x="298" y="43"/>
                  </a:lnTo>
                  <a:lnTo>
                    <a:pt x="323" y="43"/>
                  </a:lnTo>
                  <a:lnTo>
                    <a:pt x="347" y="45"/>
                  </a:lnTo>
                  <a:lnTo>
                    <a:pt x="396" y="49"/>
                  </a:lnTo>
                  <a:lnTo>
                    <a:pt x="414" y="50"/>
                  </a:lnTo>
                  <a:lnTo>
                    <a:pt x="430" y="54"/>
                  </a:lnTo>
                  <a:lnTo>
                    <a:pt x="438" y="57"/>
                  </a:lnTo>
                  <a:lnTo>
                    <a:pt x="446" y="61"/>
                  </a:lnTo>
                  <a:lnTo>
                    <a:pt x="453" y="65"/>
                  </a:lnTo>
                  <a:lnTo>
                    <a:pt x="461" y="72"/>
                  </a:lnTo>
                  <a:lnTo>
                    <a:pt x="469" y="80"/>
                  </a:lnTo>
                  <a:lnTo>
                    <a:pt x="475" y="87"/>
                  </a:lnTo>
                  <a:lnTo>
                    <a:pt x="477" y="93"/>
                  </a:lnTo>
                  <a:lnTo>
                    <a:pt x="479" y="100"/>
                  </a:lnTo>
                  <a:lnTo>
                    <a:pt x="476" y="106"/>
                  </a:lnTo>
                  <a:lnTo>
                    <a:pt x="473" y="111"/>
                  </a:lnTo>
                  <a:lnTo>
                    <a:pt x="469" y="116"/>
                  </a:lnTo>
                  <a:lnTo>
                    <a:pt x="464" y="121"/>
                  </a:lnTo>
                  <a:lnTo>
                    <a:pt x="450" y="129"/>
                  </a:lnTo>
                  <a:lnTo>
                    <a:pt x="437" y="134"/>
                  </a:lnTo>
                  <a:lnTo>
                    <a:pt x="414" y="142"/>
                  </a:lnTo>
                  <a:lnTo>
                    <a:pt x="294" y="182"/>
                  </a:lnTo>
                  <a:lnTo>
                    <a:pt x="175" y="221"/>
                  </a:lnTo>
                  <a:lnTo>
                    <a:pt x="154" y="226"/>
                  </a:lnTo>
                  <a:lnTo>
                    <a:pt x="133" y="233"/>
                  </a:lnTo>
                  <a:lnTo>
                    <a:pt x="89" y="244"/>
                  </a:lnTo>
                  <a:lnTo>
                    <a:pt x="68" y="251"/>
                  </a:lnTo>
                  <a:lnTo>
                    <a:pt x="46" y="258"/>
                  </a:lnTo>
                  <a:lnTo>
                    <a:pt x="27" y="267"/>
                  </a:lnTo>
                  <a:lnTo>
                    <a:pt x="9" y="277"/>
                  </a:lnTo>
                  <a:lnTo>
                    <a:pt x="5" y="279"/>
                  </a:lnTo>
                  <a:lnTo>
                    <a:pt x="2" y="282"/>
                  </a:lnTo>
                  <a:lnTo>
                    <a:pt x="0" y="289"/>
                  </a:lnTo>
                  <a:lnTo>
                    <a:pt x="1" y="295"/>
                  </a:lnTo>
                  <a:lnTo>
                    <a:pt x="2" y="302"/>
                  </a:lnTo>
                  <a:lnTo>
                    <a:pt x="8" y="308"/>
                  </a:lnTo>
                  <a:lnTo>
                    <a:pt x="13" y="310"/>
                  </a:lnTo>
                  <a:lnTo>
                    <a:pt x="20" y="310"/>
                  </a:lnTo>
                  <a:lnTo>
                    <a:pt x="23" y="310"/>
                  </a:lnTo>
                  <a:lnTo>
                    <a:pt x="27" y="308"/>
                  </a:lnTo>
                  <a:lnTo>
                    <a:pt x="42" y="300"/>
                  </a:lnTo>
                  <a:lnTo>
                    <a:pt x="59" y="293"/>
                  </a:lnTo>
                  <a:lnTo>
                    <a:pt x="76" y="287"/>
                  </a:lnTo>
                  <a:lnTo>
                    <a:pt x="95" y="282"/>
                  </a:lnTo>
                  <a:lnTo>
                    <a:pt x="130" y="274"/>
                  </a:lnTo>
                  <a:lnTo>
                    <a:pt x="148" y="268"/>
                  </a:lnTo>
                  <a:lnTo>
                    <a:pt x="164" y="263"/>
                  </a:lnTo>
                  <a:lnTo>
                    <a:pt x="203" y="248"/>
                  </a:lnTo>
                  <a:lnTo>
                    <a:pt x="244" y="236"/>
                  </a:lnTo>
                  <a:lnTo>
                    <a:pt x="324" y="211"/>
                  </a:lnTo>
                  <a:lnTo>
                    <a:pt x="358" y="202"/>
                  </a:lnTo>
                  <a:lnTo>
                    <a:pt x="393" y="190"/>
                  </a:lnTo>
                  <a:lnTo>
                    <a:pt x="427" y="177"/>
                  </a:lnTo>
                  <a:lnTo>
                    <a:pt x="460" y="164"/>
                  </a:lnTo>
                  <a:lnTo>
                    <a:pt x="477" y="156"/>
                  </a:lnTo>
                  <a:lnTo>
                    <a:pt x="485" y="152"/>
                  </a:lnTo>
                  <a:lnTo>
                    <a:pt x="495" y="146"/>
                  </a:lnTo>
                  <a:lnTo>
                    <a:pt x="502" y="139"/>
                  </a:lnTo>
                  <a:lnTo>
                    <a:pt x="509" y="133"/>
                  </a:lnTo>
                  <a:lnTo>
                    <a:pt x="511" y="123"/>
                  </a:lnTo>
                  <a:lnTo>
                    <a:pt x="513" y="119"/>
                  </a:lnTo>
                  <a:lnTo>
                    <a:pt x="513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87" name="Freeform 956"/>
            <p:cNvSpPr/>
            <p:nvPr/>
          </p:nvSpPr>
          <p:spPr bwMode="auto">
            <a:xfrm>
              <a:off x="4687889" y="3109913"/>
              <a:ext cx="280988" cy="163513"/>
            </a:xfrm>
            <a:custGeom>
              <a:gdLst>
                <a:gd fmla="*/ 2147483647 w 531" name="T0"/>
                <a:gd fmla="*/ 2147483647 h 311" name="T1"/>
                <a:gd fmla="*/ 2147483647 w 531" name="T2"/>
                <a:gd fmla="*/ 2147483647 h 311" name="T3"/>
                <a:gd fmla="*/ 2147483647 w 531" name="T4"/>
                <a:gd fmla="*/ 2147483647 h 311" name="T5"/>
                <a:gd fmla="*/ 2147483647 w 531" name="T6"/>
                <a:gd fmla="*/ 2147483647 h 311" name="T7"/>
                <a:gd fmla="*/ 2147483647 w 531" name="T8"/>
                <a:gd fmla="*/ 2147483647 h 311" name="T9"/>
                <a:gd fmla="*/ 2147483647 w 531" name="T10"/>
                <a:gd fmla="*/ 2147483647 h 311" name="T11"/>
                <a:gd fmla="*/ 2147483647 w 531" name="T12"/>
                <a:gd fmla="*/ 2147483647 h 311" name="T13"/>
                <a:gd fmla="*/ 2147483647 w 531" name="T14"/>
                <a:gd fmla="*/ 2147483647 h 311" name="T15"/>
                <a:gd fmla="*/ 2147483647 w 531" name="T16"/>
                <a:gd fmla="*/ 2147483647 h 311" name="T17"/>
                <a:gd fmla="*/ 2147483647 w 531" name="T18"/>
                <a:gd fmla="*/ 2147483647 h 311" name="T19"/>
                <a:gd fmla="*/ 2147483647 w 531" name="T20"/>
                <a:gd fmla="*/ 2147483647 h 311" name="T21"/>
                <a:gd fmla="*/ 2147483647 w 531" name="T22"/>
                <a:gd fmla="*/ 2147483647 h 311" name="T23"/>
                <a:gd fmla="*/ 2147483647 w 531" name="T24"/>
                <a:gd fmla="*/ 2147483647 h 311" name="T25"/>
                <a:gd fmla="*/ 2147483647 w 531" name="T26"/>
                <a:gd fmla="*/ 2147483647 h 311" name="T27"/>
                <a:gd fmla="*/ 2147483647 w 531" name="T28"/>
                <a:gd fmla="*/ 2147483647 h 311" name="T29"/>
                <a:gd fmla="*/ 2147483647 w 531" name="T30"/>
                <a:gd fmla="*/ 2147483647 h 311" name="T31"/>
                <a:gd fmla="*/ 2147483647 w 531" name="T32"/>
                <a:gd fmla="*/ 2147483647 h 311" name="T33"/>
                <a:gd fmla="*/ 2147483647 w 531" name="T34"/>
                <a:gd fmla="*/ 2147483647 h 311" name="T35"/>
                <a:gd fmla="*/ 2147483647 w 531" name="T36"/>
                <a:gd fmla="*/ 2147483647 h 311" name="T37"/>
                <a:gd fmla="*/ 2147483647 w 531" name="T38"/>
                <a:gd fmla="*/ 2147483647 h 311" name="T39"/>
                <a:gd fmla="*/ 2147483647 w 531" name="T40"/>
                <a:gd fmla="*/ 2147483647 h 311" name="T41"/>
                <a:gd fmla="*/ 2147483647 w 531" name="T42"/>
                <a:gd fmla="*/ 2147483647 h 311" name="T43"/>
                <a:gd fmla="*/ 2147483647 w 531" name="T44"/>
                <a:gd fmla="*/ 2147483647 h 311" name="T45"/>
                <a:gd fmla="*/ 2147483647 w 531" name="T46"/>
                <a:gd fmla="*/ 2147483647 h 311" name="T47"/>
                <a:gd fmla="*/ 2147483647 w 531" name="T48"/>
                <a:gd fmla="*/ 2147483647 h 311" name="T49"/>
                <a:gd fmla="*/ 2147483647 w 531" name="T50"/>
                <a:gd fmla="*/ 2147483647 h 311" name="T51"/>
                <a:gd fmla="*/ 2147483647 w 531" name="T52"/>
                <a:gd fmla="*/ 2147483647 h 311" name="T53"/>
                <a:gd fmla="*/ 2147483647 w 531" name="T54"/>
                <a:gd fmla="*/ 2147483647 h 311" name="T55"/>
                <a:gd fmla="*/ 2147483647 w 531" name="T56"/>
                <a:gd fmla="*/ 2147483647 h 311" name="T57"/>
                <a:gd fmla="*/ 2147483647 w 531" name="T58"/>
                <a:gd fmla="*/ 1889393025 h 311" name="T59"/>
                <a:gd fmla="*/ 2147483647 w 531" name="T60"/>
                <a:gd fmla="*/ 1017258927 h 311" name="T61"/>
                <a:gd fmla="*/ 2147483647 w 531" name="T62"/>
                <a:gd fmla="*/ 1017258927 h 311" name="T63"/>
                <a:gd fmla="*/ 2147483647 w 531" name="T64"/>
                <a:gd fmla="*/ 581330285 h 311" name="T65"/>
                <a:gd fmla="*/ 2147483647 w 531" name="T66"/>
                <a:gd fmla="*/ 0 h 311" name="T67"/>
                <a:gd fmla="*/ 2147483647 w 531" name="T68"/>
                <a:gd fmla="*/ 435928773 h 311" name="T69"/>
                <a:gd fmla="*/ 2147483647 w 531" name="T70"/>
                <a:gd fmla="*/ 1162660570 h 311" name="T71"/>
                <a:gd fmla="*/ 2147483647 w 531" name="T72"/>
                <a:gd fmla="*/ 2147483647 h 311" name="T73"/>
                <a:gd fmla="*/ 2147483647 w 531" name="T74"/>
                <a:gd fmla="*/ 2147483647 h 311" name="T75"/>
                <a:gd fmla="*/ 1629986297 w 531" name="T76"/>
                <a:gd fmla="*/ 2147483647 h 311" name="T77"/>
                <a:gd fmla="*/ 444668994 w 531" name="T78"/>
                <a:gd fmla="*/ 2147483647 h 311" name="T79"/>
                <a:gd fmla="*/ 0 w 531" name="T80"/>
                <a:gd fmla="*/ 2147483647 h 311" name="T81"/>
                <a:gd fmla="*/ 296259244 w 531" name="T82"/>
                <a:gd fmla="*/ 2147483647 h 311" name="T83"/>
                <a:gd fmla="*/ 1629986297 w 531" name="T84"/>
                <a:gd fmla="*/ 2147483647 h 311" name="T85"/>
                <a:gd fmla="*/ 2147483647 w 531" name="T86"/>
                <a:gd fmla="*/ 2147483647 h 311" name="T87"/>
                <a:gd fmla="*/ 2147483647 w 531" name="T88"/>
                <a:gd fmla="*/ 2147483647 h 311" name="T89"/>
                <a:gd fmla="*/ 2147483647 w 531" name="T90"/>
                <a:gd fmla="*/ 2147483647 h 311" name="T91"/>
                <a:gd fmla="*/ 2147483647 w 531" name="T92"/>
                <a:gd fmla="*/ 2147483647 h 311" name="T93"/>
                <a:gd fmla="*/ 2147483647 w 531" name="T94"/>
                <a:gd fmla="*/ 2147483647 h 311" name="T95"/>
                <a:gd fmla="*/ 2147483647 w 531" name="T96"/>
                <a:gd fmla="*/ 2147483647 h 311" name="T97"/>
                <a:gd fmla="*/ 2147483647 w 531" name="T98"/>
                <a:gd fmla="*/ 2147483647 h 311" name="T99"/>
                <a:gd fmla="*/ 2147483647 w 531" name="T100"/>
                <a:gd fmla="*/ 2147483647 h 311" name="T101"/>
                <a:gd fmla="*/ 2147483647 w 531" name="T102"/>
                <a:gd fmla="*/ 2147483647 h 311" name="T103"/>
                <a:gd fmla="*/ 2147483647 w 531" name="T104"/>
                <a:gd fmla="*/ 2147483647 h 311" name="T105"/>
                <a:gd fmla="*/ 2147483647 w 531" name="T106"/>
                <a:gd fmla="*/ 2147483647 h 311" name="T107"/>
                <a:gd fmla="*/ 2147483647 w 531" name="T108"/>
                <a:gd fmla="*/ 2147483647 h 311" name="T109"/>
                <a:gd fmla="*/ 2147483647 w 531" name="T110"/>
                <a:gd fmla="*/ 2147483647 h 311" name="T111"/>
                <a:gd fmla="*/ 2147483647 w 531" name="T112"/>
                <a:gd fmla="*/ 2147483647 h 311" name="T113"/>
                <a:gd fmla="*/ 2147483647 w 531" name="T114"/>
                <a:gd fmla="*/ 2147483647 h 311" name="T115"/>
                <a:gd fmla="*/ 2147483647 w 531" name="T116"/>
                <a:gd fmla="*/ 2147483647 h 311" name="T117"/>
                <a:gd fmla="*/ 2147483647 w 531" name="T118"/>
                <a:gd fmla="*/ 2147483647 h 311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w 531" name="T180"/>
                <a:gd fmla="*/ 0 h 311" name="T181"/>
                <a:gd fmla="*/ 531 w 531" name="T182"/>
                <a:gd fmla="*/ 311 h 311" name="T183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T183" l="T180" r="T182" t="T181"/>
              <a:pathLst>
                <a:path h="311" w="531">
                  <a:moveTo>
                    <a:pt x="513" y="274"/>
                  </a:moveTo>
                  <a:lnTo>
                    <a:pt x="509" y="274"/>
                  </a:lnTo>
                  <a:lnTo>
                    <a:pt x="493" y="270"/>
                  </a:lnTo>
                  <a:lnTo>
                    <a:pt x="478" y="268"/>
                  </a:lnTo>
                  <a:lnTo>
                    <a:pt x="444" y="262"/>
                  </a:lnTo>
                  <a:lnTo>
                    <a:pt x="411" y="255"/>
                  </a:lnTo>
                  <a:lnTo>
                    <a:pt x="379" y="246"/>
                  </a:lnTo>
                  <a:lnTo>
                    <a:pt x="346" y="236"/>
                  </a:lnTo>
                  <a:lnTo>
                    <a:pt x="314" y="228"/>
                  </a:lnTo>
                  <a:lnTo>
                    <a:pt x="250" y="213"/>
                  </a:lnTo>
                  <a:lnTo>
                    <a:pt x="217" y="205"/>
                  </a:lnTo>
                  <a:lnTo>
                    <a:pt x="186" y="196"/>
                  </a:lnTo>
                  <a:lnTo>
                    <a:pt x="155" y="185"/>
                  </a:lnTo>
                  <a:lnTo>
                    <a:pt x="124" y="173"/>
                  </a:lnTo>
                  <a:lnTo>
                    <a:pt x="94" y="159"/>
                  </a:lnTo>
                  <a:lnTo>
                    <a:pt x="65" y="144"/>
                  </a:lnTo>
                  <a:lnTo>
                    <a:pt x="61" y="141"/>
                  </a:lnTo>
                  <a:lnTo>
                    <a:pt x="56" y="137"/>
                  </a:lnTo>
                  <a:lnTo>
                    <a:pt x="48" y="125"/>
                  </a:lnTo>
                  <a:lnTo>
                    <a:pt x="42" y="113"/>
                  </a:lnTo>
                  <a:lnTo>
                    <a:pt x="37" y="98"/>
                  </a:lnTo>
                  <a:lnTo>
                    <a:pt x="36" y="83"/>
                  </a:lnTo>
                  <a:lnTo>
                    <a:pt x="37" y="75"/>
                  </a:lnTo>
                  <a:lnTo>
                    <a:pt x="38" y="68"/>
                  </a:lnTo>
                  <a:lnTo>
                    <a:pt x="40" y="61"/>
                  </a:lnTo>
                  <a:lnTo>
                    <a:pt x="44" y="56"/>
                  </a:lnTo>
                  <a:lnTo>
                    <a:pt x="48" y="51"/>
                  </a:lnTo>
                  <a:lnTo>
                    <a:pt x="53" y="45"/>
                  </a:lnTo>
                  <a:lnTo>
                    <a:pt x="59" y="42"/>
                  </a:lnTo>
                  <a:lnTo>
                    <a:pt x="65" y="40"/>
                  </a:lnTo>
                  <a:lnTo>
                    <a:pt x="79" y="37"/>
                  </a:lnTo>
                  <a:lnTo>
                    <a:pt x="93" y="37"/>
                  </a:lnTo>
                  <a:lnTo>
                    <a:pt x="106" y="36"/>
                  </a:lnTo>
                  <a:lnTo>
                    <a:pt x="135" y="36"/>
                  </a:lnTo>
                  <a:lnTo>
                    <a:pt x="163" y="36"/>
                  </a:lnTo>
                  <a:lnTo>
                    <a:pt x="220" y="37"/>
                  </a:lnTo>
                  <a:lnTo>
                    <a:pt x="250" y="38"/>
                  </a:lnTo>
                  <a:lnTo>
                    <a:pt x="278" y="41"/>
                  </a:lnTo>
                  <a:lnTo>
                    <a:pt x="307" y="44"/>
                  </a:lnTo>
                  <a:lnTo>
                    <a:pt x="335" y="46"/>
                  </a:lnTo>
                  <a:lnTo>
                    <a:pt x="373" y="46"/>
                  </a:lnTo>
                  <a:lnTo>
                    <a:pt x="413" y="45"/>
                  </a:lnTo>
                  <a:lnTo>
                    <a:pt x="451" y="44"/>
                  </a:lnTo>
                  <a:lnTo>
                    <a:pt x="489" y="44"/>
                  </a:lnTo>
                  <a:lnTo>
                    <a:pt x="493" y="42"/>
                  </a:lnTo>
                  <a:lnTo>
                    <a:pt x="497" y="41"/>
                  </a:lnTo>
                  <a:lnTo>
                    <a:pt x="502" y="37"/>
                  </a:lnTo>
                  <a:lnTo>
                    <a:pt x="505" y="32"/>
                  </a:lnTo>
                  <a:lnTo>
                    <a:pt x="506" y="25"/>
                  </a:lnTo>
                  <a:lnTo>
                    <a:pt x="505" y="18"/>
                  </a:lnTo>
                  <a:lnTo>
                    <a:pt x="502" y="13"/>
                  </a:lnTo>
                  <a:lnTo>
                    <a:pt x="497" y="8"/>
                  </a:lnTo>
                  <a:lnTo>
                    <a:pt x="493" y="7"/>
                  </a:lnTo>
                  <a:lnTo>
                    <a:pt x="489" y="7"/>
                  </a:lnTo>
                  <a:lnTo>
                    <a:pt x="399" y="6"/>
                  </a:lnTo>
                  <a:lnTo>
                    <a:pt x="310" y="4"/>
                  </a:lnTo>
                  <a:lnTo>
                    <a:pt x="132" y="0"/>
                  </a:lnTo>
                  <a:lnTo>
                    <a:pt x="103" y="0"/>
                  </a:lnTo>
                  <a:lnTo>
                    <a:pt x="78" y="3"/>
                  </a:lnTo>
                  <a:lnTo>
                    <a:pt x="67" y="4"/>
                  </a:lnTo>
                  <a:lnTo>
                    <a:pt x="56" y="8"/>
                  </a:lnTo>
                  <a:lnTo>
                    <a:pt x="46" y="11"/>
                  </a:lnTo>
                  <a:lnTo>
                    <a:pt x="37" y="17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17" y="38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3" y="70"/>
                  </a:lnTo>
                  <a:lnTo>
                    <a:pt x="2" y="83"/>
                  </a:lnTo>
                  <a:lnTo>
                    <a:pt x="0" y="98"/>
                  </a:lnTo>
                  <a:lnTo>
                    <a:pt x="2" y="114"/>
                  </a:lnTo>
                  <a:lnTo>
                    <a:pt x="6" y="129"/>
                  </a:lnTo>
                  <a:lnTo>
                    <a:pt x="11" y="143"/>
                  </a:lnTo>
                  <a:lnTo>
                    <a:pt x="21" y="155"/>
                  </a:lnTo>
                  <a:lnTo>
                    <a:pt x="32" y="166"/>
                  </a:lnTo>
                  <a:lnTo>
                    <a:pt x="44" y="175"/>
                  </a:lnTo>
                  <a:lnTo>
                    <a:pt x="57" y="185"/>
                  </a:lnTo>
                  <a:lnTo>
                    <a:pt x="72" y="193"/>
                  </a:lnTo>
                  <a:lnTo>
                    <a:pt x="87" y="200"/>
                  </a:lnTo>
                  <a:lnTo>
                    <a:pt x="103" y="207"/>
                  </a:lnTo>
                  <a:lnTo>
                    <a:pt x="136" y="217"/>
                  </a:lnTo>
                  <a:lnTo>
                    <a:pt x="167" y="227"/>
                  </a:lnTo>
                  <a:lnTo>
                    <a:pt x="194" y="234"/>
                  </a:lnTo>
                  <a:lnTo>
                    <a:pt x="278" y="255"/>
                  </a:lnTo>
                  <a:lnTo>
                    <a:pt x="361" y="277"/>
                  </a:lnTo>
                  <a:lnTo>
                    <a:pt x="395" y="285"/>
                  </a:lnTo>
                  <a:lnTo>
                    <a:pt x="429" y="292"/>
                  </a:lnTo>
                  <a:lnTo>
                    <a:pt x="464" y="300"/>
                  </a:lnTo>
                  <a:lnTo>
                    <a:pt x="497" y="310"/>
                  </a:lnTo>
                  <a:lnTo>
                    <a:pt x="501" y="311"/>
                  </a:lnTo>
                  <a:lnTo>
                    <a:pt x="505" y="311"/>
                  </a:lnTo>
                  <a:lnTo>
                    <a:pt x="513" y="311"/>
                  </a:lnTo>
                  <a:lnTo>
                    <a:pt x="517" y="311"/>
                  </a:lnTo>
                  <a:lnTo>
                    <a:pt x="520" y="310"/>
                  </a:lnTo>
                  <a:lnTo>
                    <a:pt x="527" y="306"/>
                  </a:lnTo>
                  <a:lnTo>
                    <a:pt x="529" y="300"/>
                  </a:lnTo>
                  <a:lnTo>
                    <a:pt x="531" y="293"/>
                  </a:lnTo>
                  <a:lnTo>
                    <a:pt x="529" y="287"/>
                  </a:lnTo>
                  <a:lnTo>
                    <a:pt x="527" y="280"/>
                  </a:lnTo>
                  <a:lnTo>
                    <a:pt x="520" y="276"/>
                  </a:lnTo>
                  <a:lnTo>
                    <a:pt x="517" y="276"/>
                  </a:lnTo>
                  <a:lnTo>
                    <a:pt x="513" y="27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88" name="Freeform 957"/>
            <p:cNvSpPr/>
            <p:nvPr/>
          </p:nvSpPr>
          <p:spPr bwMode="auto">
            <a:xfrm>
              <a:off x="4972052" y="3432176"/>
              <a:ext cx="34925" cy="65088"/>
            </a:xfrm>
            <a:custGeom>
              <a:gdLst>
                <a:gd fmla="*/ 2147483647 w 65" name="T0"/>
                <a:gd fmla="*/ 296263172 h 123" name="T1"/>
                <a:gd fmla="*/ 2147483647 w 65" name="T2"/>
                <a:gd fmla="*/ 296263172 h 123" name="T3"/>
                <a:gd fmla="*/ 2147483647 w 65" name="T4"/>
                <a:gd fmla="*/ 148131321 h 123" name="T5"/>
                <a:gd fmla="*/ 2147483647 w 65" name="T6"/>
                <a:gd fmla="*/ 0 h 123" name="T7"/>
                <a:gd fmla="*/ 2147483647 w 65" name="T8"/>
                <a:gd fmla="*/ 148131321 h 123" name="T9"/>
                <a:gd fmla="*/ 1861534402 w 65" name="T10"/>
                <a:gd fmla="*/ 740937531 h 123" name="T11"/>
                <a:gd fmla="*/ 1861534402 w 65" name="T12"/>
                <a:gd fmla="*/ 740937531 h 123" name="T13"/>
                <a:gd fmla="*/ 1085798666 w 65" name="T14"/>
                <a:gd fmla="*/ 1185332091 h 123" name="T15"/>
                <a:gd fmla="*/ 620415200 w 65" name="T16"/>
                <a:gd fmla="*/ 1778137572 h 123" name="T17"/>
                <a:gd fmla="*/ 465383600 w 65" name="T18"/>
                <a:gd fmla="*/ 2147483647 h 123" name="T19"/>
                <a:gd fmla="*/ 310352136 w 65" name="T20"/>
                <a:gd fmla="*/ 2147483647 h 123" name="T21"/>
                <a:gd fmla="*/ 0 w 65" name="T22"/>
                <a:gd fmla="*/ 2147483647 h 123" name="T23"/>
                <a:gd fmla="*/ 310352136 w 65" name="T24"/>
                <a:gd fmla="*/ 2147483647 h 123" name="T25"/>
                <a:gd fmla="*/ 310352136 w 65" name="T26"/>
                <a:gd fmla="*/ 2147483647 h 123" name="T27"/>
                <a:gd fmla="*/ 310352136 w 65" name="T28"/>
                <a:gd fmla="*/ 2147483647 h 123" name="T29"/>
                <a:gd fmla="*/ 930767201 w 65" name="T30"/>
                <a:gd fmla="*/ 2147483647 h 123" name="T31"/>
                <a:gd fmla="*/ 930767201 w 65" name="T32"/>
                <a:gd fmla="*/ 2147483647 h 123" name="T33"/>
                <a:gd fmla="*/ 620415200 w 65" name="T34"/>
                <a:gd fmla="*/ 2147483647 h 123" name="T35"/>
                <a:gd fmla="*/ 620415200 w 65" name="T36"/>
                <a:gd fmla="*/ 2147483647 h 123" name="T37"/>
                <a:gd fmla="*/ 620415200 w 65" name="T38"/>
                <a:gd fmla="*/ 2147483647 h 123" name="T39"/>
                <a:gd fmla="*/ 620415200 w 65" name="T40"/>
                <a:gd fmla="*/ 2147483647 h 123" name="T41"/>
                <a:gd fmla="*/ 1240830399 w 65" name="T42"/>
                <a:gd fmla="*/ 2147483647 h 123" name="T43"/>
                <a:gd fmla="*/ 1240830399 w 65" name="T44"/>
                <a:gd fmla="*/ 2147483647 h 123" name="T45"/>
                <a:gd fmla="*/ 1706213865 w 65" name="T46"/>
                <a:gd fmla="*/ 2147483647 h 123" name="T47"/>
                <a:gd fmla="*/ 2147483647 w 65" name="T48"/>
                <a:gd fmla="*/ 2147483647 h 123" name="T49"/>
                <a:gd fmla="*/ 2147483647 w 65" name="T50"/>
                <a:gd fmla="*/ 2147483647 h 123" name="T51"/>
                <a:gd fmla="*/ 2147483647 w 65" name="T52"/>
                <a:gd fmla="*/ 2147483647 h 123" name="T53"/>
                <a:gd fmla="*/ 2147483647 w 65" name="T54"/>
                <a:gd fmla="*/ 2147483647 h 123" name="T55"/>
                <a:gd fmla="*/ 2147483647 w 65" name="T56"/>
                <a:gd fmla="*/ 2147483647 h 123" name="T57"/>
                <a:gd fmla="*/ 2147483647 w 65" name="T58"/>
                <a:gd fmla="*/ 2147483647 h 123" name="T59"/>
                <a:gd fmla="*/ 2147483647 w 65" name="T60"/>
                <a:gd fmla="*/ 2147483647 h 123" name="T61"/>
                <a:gd fmla="*/ 2147483647 w 65" name="T62"/>
                <a:gd fmla="*/ 2147483647 h 123" name="T63"/>
                <a:gd fmla="*/ 2147483647 w 65" name="T64"/>
                <a:gd fmla="*/ 2147483647 h 123" name="T65"/>
                <a:gd fmla="*/ 2147483647 w 65" name="T66"/>
                <a:gd fmla="*/ 2147483647 h 123" name="T67"/>
                <a:gd fmla="*/ 2147483647 w 65" name="T68"/>
                <a:gd fmla="*/ 2147483647 h 123" name="T69"/>
                <a:gd fmla="*/ 2147483647 w 65" name="T70"/>
                <a:gd fmla="*/ 2147483647 h 123" name="T71"/>
                <a:gd fmla="*/ 2147483647 w 65" name="T72"/>
                <a:gd fmla="*/ 2147483647 h 123" name="T73"/>
                <a:gd fmla="*/ 2147483647 w 65" name="T74"/>
                <a:gd fmla="*/ 2147483647 h 123" name="T75"/>
                <a:gd fmla="*/ 2147483647 w 65" name="T76"/>
                <a:gd fmla="*/ 2147483647 h 123" name="T77"/>
                <a:gd fmla="*/ 2147483647 w 65" name="T78"/>
                <a:gd fmla="*/ 2147483647 h 123" name="T79"/>
                <a:gd fmla="*/ 2147483647 w 65" name="T80"/>
                <a:gd fmla="*/ 2147483647 h 123" name="T81"/>
                <a:gd fmla="*/ 2147483647 w 65" name="T82"/>
                <a:gd fmla="*/ 2147483647 h 123" name="T83"/>
                <a:gd fmla="*/ 2147483647 w 65" name="T84"/>
                <a:gd fmla="*/ 1630005788 h 123" name="T85"/>
                <a:gd fmla="*/ 2147483647 w 65" name="T86"/>
                <a:gd fmla="*/ 1037200042 h 123" name="T87"/>
                <a:gd fmla="*/ 2147483647 w 65" name="T88"/>
                <a:gd fmla="*/ 296263172 h 123" name="T89"/>
                <a:gd fmla="*/ 2147483647 w 65" name="T90"/>
                <a:gd fmla="*/ 296263172 h 123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65" name="T138"/>
                <a:gd fmla="*/ 0 h 123" name="T139"/>
                <a:gd fmla="*/ 65 w 65" name="T140"/>
                <a:gd fmla="*/ 123 h 123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123" w="65">
                  <a:moveTo>
                    <a:pt x="50" y="2"/>
                  </a:moveTo>
                  <a:lnTo>
                    <a:pt x="50" y="2"/>
                  </a:lnTo>
                  <a:lnTo>
                    <a:pt x="42" y="1"/>
                  </a:lnTo>
                  <a:lnTo>
                    <a:pt x="31" y="0"/>
                  </a:lnTo>
                  <a:lnTo>
                    <a:pt x="21" y="1"/>
                  </a:lnTo>
                  <a:lnTo>
                    <a:pt x="12" y="5"/>
                  </a:lnTo>
                  <a:lnTo>
                    <a:pt x="7" y="8"/>
                  </a:lnTo>
                  <a:lnTo>
                    <a:pt x="4" y="12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4"/>
                  </a:lnTo>
                  <a:lnTo>
                    <a:pt x="2" y="45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4" y="73"/>
                  </a:lnTo>
                  <a:lnTo>
                    <a:pt x="4" y="93"/>
                  </a:lnTo>
                  <a:lnTo>
                    <a:pt x="4" y="104"/>
                  </a:lnTo>
                  <a:lnTo>
                    <a:pt x="8" y="114"/>
                  </a:lnTo>
                  <a:lnTo>
                    <a:pt x="11" y="116"/>
                  </a:lnTo>
                  <a:lnTo>
                    <a:pt x="14" y="119"/>
                  </a:lnTo>
                  <a:lnTo>
                    <a:pt x="18" y="122"/>
                  </a:lnTo>
                  <a:lnTo>
                    <a:pt x="23" y="123"/>
                  </a:lnTo>
                  <a:lnTo>
                    <a:pt x="33" y="123"/>
                  </a:lnTo>
                  <a:lnTo>
                    <a:pt x="41" y="123"/>
                  </a:lnTo>
                  <a:lnTo>
                    <a:pt x="48" y="123"/>
                  </a:lnTo>
                  <a:lnTo>
                    <a:pt x="53" y="121"/>
                  </a:lnTo>
                  <a:lnTo>
                    <a:pt x="57" y="118"/>
                  </a:lnTo>
                  <a:lnTo>
                    <a:pt x="60" y="114"/>
                  </a:lnTo>
                  <a:lnTo>
                    <a:pt x="63" y="108"/>
                  </a:lnTo>
                  <a:lnTo>
                    <a:pt x="64" y="103"/>
                  </a:lnTo>
                  <a:lnTo>
                    <a:pt x="65" y="92"/>
                  </a:lnTo>
                  <a:lnTo>
                    <a:pt x="65" y="40"/>
                  </a:lnTo>
                  <a:lnTo>
                    <a:pt x="65" y="30"/>
                  </a:lnTo>
                  <a:lnTo>
                    <a:pt x="64" y="19"/>
                  </a:lnTo>
                  <a:lnTo>
                    <a:pt x="63" y="15"/>
                  </a:lnTo>
                  <a:lnTo>
                    <a:pt x="60" y="11"/>
                  </a:lnTo>
                  <a:lnTo>
                    <a:pt x="56" y="7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89" name="Freeform 958"/>
            <p:cNvSpPr/>
            <p:nvPr/>
          </p:nvSpPr>
          <p:spPr bwMode="auto">
            <a:xfrm>
              <a:off x="5040314" y="3435351"/>
              <a:ext cx="34925" cy="63500"/>
            </a:xfrm>
            <a:custGeom>
              <a:gdLst>
                <a:gd fmla="*/ 2147483647 w 64" name="T0"/>
                <a:gd fmla="*/ 2147483647 h 121" name="T1"/>
                <a:gd fmla="*/ 2147483647 w 64" name="T2"/>
                <a:gd fmla="*/ 2147483647 h 121" name="T3"/>
                <a:gd fmla="*/ 2147483647 w 64" name="T4"/>
                <a:gd fmla="*/ 2147483647 h 121" name="T5"/>
                <a:gd fmla="*/ 2147483647 w 64" name="T6"/>
                <a:gd fmla="*/ 2147483647 h 121" name="T7"/>
                <a:gd fmla="*/ 2147483647 w 64" name="T8"/>
                <a:gd fmla="*/ 2147483647 h 121" name="T9"/>
                <a:gd fmla="*/ 2147483647 w 64" name="T10"/>
                <a:gd fmla="*/ 2147483647 h 121" name="T11"/>
                <a:gd fmla="*/ 2147483647 w 64" name="T12"/>
                <a:gd fmla="*/ 1589930967 h 121" name="T13"/>
                <a:gd fmla="*/ 2147483647 w 64" name="T14"/>
                <a:gd fmla="*/ 867259953 h 121" name="T15"/>
                <a:gd fmla="*/ 2147483647 w 64" name="T16"/>
                <a:gd fmla="*/ 289178533 h 121" name="T17"/>
                <a:gd fmla="*/ 2147483647 w 64" name="T18"/>
                <a:gd fmla="*/ 0 h 121" name="T19"/>
                <a:gd fmla="*/ 2147483647 w 64" name="T20"/>
                <a:gd fmla="*/ 0 h 121" name="T21"/>
                <a:gd fmla="*/ 2147483647 w 64" name="T22"/>
                <a:gd fmla="*/ 0 h 121" name="T23"/>
                <a:gd fmla="*/ 2147483647 w 64" name="T24"/>
                <a:gd fmla="*/ 0 h 121" name="T25"/>
                <a:gd fmla="*/ 2147483647 w 64" name="T26"/>
                <a:gd fmla="*/ 0 h 121" name="T27"/>
                <a:gd fmla="*/ 2147483647 w 64" name="T28"/>
                <a:gd fmla="*/ 0 h 121" name="T29"/>
                <a:gd fmla="*/ 2147483647 w 64" name="T30"/>
                <a:gd fmla="*/ 0 h 121" name="T31"/>
                <a:gd fmla="*/ 1462455847 w 64" name="T32"/>
                <a:gd fmla="*/ 578081550 h 121" name="T33"/>
                <a:gd fmla="*/ 974970474 w 64" name="T34"/>
                <a:gd fmla="*/ 867259953 h 121" name="T35"/>
                <a:gd fmla="*/ 812674076 w 64" name="T36"/>
                <a:gd fmla="*/ 1445342028 h 121" name="T37"/>
                <a:gd fmla="*/ 487485237 w 64" name="T38"/>
                <a:gd fmla="*/ 2023422791 h 121" name="T39"/>
                <a:gd fmla="*/ 324890885 w 64" name="T40"/>
                <a:gd fmla="*/ 2147483647 h 121" name="T41"/>
                <a:gd fmla="*/ 324890885 w 64" name="T42"/>
                <a:gd fmla="*/ 2147483647 h 121" name="T43"/>
                <a:gd fmla="*/ 324890885 w 64" name="T44"/>
                <a:gd fmla="*/ 2147483647 h 121" name="T45"/>
                <a:gd fmla="*/ 324890885 w 64" name="T46"/>
                <a:gd fmla="*/ 2147483647 h 121" name="T47"/>
                <a:gd fmla="*/ 324890885 w 64" name="T48"/>
                <a:gd fmla="*/ 2147483647 h 121" name="T49"/>
                <a:gd fmla="*/ 324890885 w 64" name="T50"/>
                <a:gd fmla="*/ 2147483647 h 121" name="T51"/>
                <a:gd fmla="*/ 324890885 w 64" name="T52"/>
                <a:gd fmla="*/ 2147483647 h 121" name="T53"/>
                <a:gd fmla="*/ 324890885 w 64" name="T54"/>
                <a:gd fmla="*/ 2147483647 h 121" name="T55"/>
                <a:gd fmla="*/ 487485237 w 64" name="T56"/>
                <a:gd fmla="*/ 2147483647 h 121" name="T57"/>
                <a:gd fmla="*/ 487485237 w 64" name="T58"/>
                <a:gd fmla="*/ 2147483647 h 121" name="T59"/>
                <a:gd fmla="*/ 324890885 w 64" name="T60"/>
                <a:gd fmla="*/ 2147483647 h 121" name="T61"/>
                <a:gd fmla="*/ 324890885 w 64" name="T62"/>
                <a:gd fmla="*/ 2147483647 h 121" name="T63"/>
                <a:gd fmla="*/ 0 w 64" name="T64"/>
                <a:gd fmla="*/ 2147483647 h 121" name="T65"/>
                <a:gd fmla="*/ 324890885 w 64" name="T66"/>
                <a:gd fmla="*/ 2147483647 h 121" name="T67"/>
                <a:gd fmla="*/ 324890885 w 64" name="T68"/>
                <a:gd fmla="*/ 2147483647 h 121" name="T69"/>
                <a:gd fmla="*/ 812674076 w 64" name="T70"/>
                <a:gd fmla="*/ 2147483647 h 121" name="T71"/>
                <a:gd fmla="*/ 1137564825 w 64" name="T72"/>
                <a:gd fmla="*/ 2147483647 h 121" name="T73"/>
                <a:gd fmla="*/ 1625050198 w 64" name="T74"/>
                <a:gd fmla="*/ 2147483647 h 121" name="T75"/>
                <a:gd fmla="*/ 2147483647 w 64" name="T76"/>
                <a:gd fmla="*/ 2147483647 h 121" name="T77"/>
                <a:gd fmla="*/ 2147483647 w 64" name="T78"/>
                <a:gd fmla="*/ 2147483647 h 121" name="T79"/>
                <a:gd fmla="*/ 2147483647 w 64" name="T80"/>
                <a:gd fmla="*/ 2147483647 h 121" name="T81"/>
                <a:gd fmla="*/ 2147483647 w 64" name="T82"/>
                <a:gd fmla="*/ 2147483647 h 121" name="T83"/>
                <a:gd fmla="*/ 2147483647 w 64" name="T84"/>
                <a:gd fmla="*/ 2147483647 h 121" name="T85"/>
                <a:gd fmla="*/ 2147483647 w 64" name="T86"/>
                <a:gd fmla="*/ 2147483647 h 121" name="T87"/>
                <a:gd fmla="*/ 2147483647 w 64" name="T88"/>
                <a:gd fmla="*/ 2147483647 h 121" name="T89"/>
                <a:gd fmla="*/ 2147483647 w 64" name="T90"/>
                <a:gd fmla="*/ 2147483647 h 121" name="T91"/>
                <a:gd fmla="*/ 2147483647 w 64" name="T92"/>
                <a:gd fmla="*/ 2147483647 h 121" name="T93"/>
                <a:gd fmla="*/ 2147483647 w 64" name="T94"/>
                <a:gd fmla="*/ 2147483647 h 121" name="T95"/>
                <a:gd fmla="*/ 2147483647 w 64" name="T96"/>
                <a:gd fmla="*/ 2147483647 h 121" name="T97"/>
                <a:gd fmla="*/ 2147483647 w 64" name="T98"/>
                <a:gd fmla="*/ 2147483647 h 121" name="T99"/>
                <a:gd fmla="*/ 2147483647 w 64" name="T100"/>
                <a:gd fmla="*/ 2147483647 h 121" name="T101"/>
                <a:gd fmla="*/ 2147483647 w 64" name="T102"/>
                <a:gd fmla="*/ 2147483647 h 121" name="T103"/>
                <a:gd fmla="*/ 2147483647 w 64" name="T104"/>
                <a:gd fmla="*/ 2147483647 h 121" name="T105"/>
                <a:gd fmla="*/ 2147483647 w 64" name="T106"/>
                <a:gd fmla="*/ 2147483647 h 121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64" name="T162"/>
                <a:gd fmla="*/ 0 h 121" name="T163"/>
                <a:gd fmla="*/ 64 w 64" name="T164"/>
                <a:gd fmla="*/ 121 h 121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120" w="64">
                  <a:moveTo>
                    <a:pt x="63" y="82"/>
                  </a:moveTo>
                  <a:lnTo>
                    <a:pt x="63" y="82"/>
                  </a:lnTo>
                  <a:lnTo>
                    <a:pt x="64" y="65"/>
                  </a:lnTo>
                  <a:lnTo>
                    <a:pt x="63" y="48"/>
                  </a:lnTo>
                  <a:lnTo>
                    <a:pt x="60" y="18"/>
                  </a:lnTo>
                  <a:lnTo>
                    <a:pt x="57" y="11"/>
                  </a:lnTo>
                  <a:lnTo>
                    <a:pt x="53" y="6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9" y="4"/>
                  </a:lnTo>
                  <a:lnTo>
                    <a:pt x="6" y="6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30"/>
                  </a:lnTo>
                  <a:lnTo>
                    <a:pt x="2" y="48"/>
                  </a:lnTo>
                  <a:lnTo>
                    <a:pt x="2" y="83"/>
                  </a:lnTo>
                  <a:lnTo>
                    <a:pt x="3" y="88"/>
                  </a:lnTo>
                  <a:lnTo>
                    <a:pt x="2" y="90"/>
                  </a:lnTo>
                  <a:lnTo>
                    <a:pt x="0" y="98"/>
                  </a:lnTo>
                  <a:lnTo>
                    <a:pt x="2" y="105"/>
                  </a:lnTo>
                  <a:lnTo>
                    <a:pt x="5" y="110"/>
                  </a:lnTo>
                  <a:lnTo>
                    <a:pt x="7" y="113"/>
                  </a:lnTo>
                  <a:lnTo>
                    <a:pt x="10" y="116"/>
                  </a:lnTo>
                  <a:lnTo>
                    <a:pt x="14" y="118"/>
                  </a:lnTo>
                  <a:lnTo>
                    <a:pt x="22" y="121"/>
                  </a:lnTo>
                  <a:lnTo>
                    <a:pt x="30" y="121"/>
                  </a:lnTo>
                  <a:lnTo>
                    <a:pt x="37" y="121"/>
                  </a:lnTo>
                  <a:lnTo>
                    <a:pt x="44" y="121"/>
                  </a:lnTo>
                  <a:lnTo>
                    <a:pt x="51" y="118"/>
                  </a:lnTo>
                  <a:lnTo>
                    <a:pt x="56" y="114"/>
                  </a:lnTo>
                  <a:lnTo>
                    <a:pt x="59" y="111"/>
                  </a:lnTo>
                  <a:lnTo>
                    <a:pt x="62" y="107"/>
                  </a:lnTo>
                  <a:lnTo>
                    <a:pt x="63" y="99"/>
                  </a:lnTo>
                  <a:lnTo>
                    <a:pt x="63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90" name="Freeform 959"/>
            <p:cNvSpPr/>
            <p:nvPr/>
          </p:nvSpPr>
          <p:spPr bwMode="auto">
            <a:xfrm>
              <a:off x="5011739" y="3373438"/>
              <a:ext cx="20638" cy="96838"/>
            </a:xfrm>
            <a:custGeom>
              <a:gdLst>
                <a:gd fmla="*/ 2147483647 w 39" name="T0"/>
                <a:gd fmla="*/ 2147483647 h 185" name="T1"/>
                <a:gd fmla="*/ 2147483647 w 39" name="T2"/>
                <a:gd fmla="*/ 2147483647 h 185" name="T3"/>
                <a:gd fmla="*/ 2147483647 w 39" name="T4"/>
                <a:gd fmla="*/ 2147483647 h 185" name="T5"/>
                <a:gd fmla="*/ 2147483647 w 39" name="T6"/>
                <a:gd fmla="*/ 2147483647 h 185" name="T7"/>
                <a:gd fmla="*/ 2147483647 w 39" name="T8"/>
                <a:gd fmla="*/ 2147483647 h 185" name="T9"/>
                <a:gd fmla="*/ 2147483647 w 39" name="T10"/>
                <a:gd fmla="*/ 1720983954 h 185" name="T11"/>
                <a:gd fmla="*/ 2147483647 w 39" name="T12"/>
                <a:gd fmla="*/ 1434108016 h 185" name="T13"/>
                <a:gd fmla="*/ 2147483647 w 39" name="T14"/>
                <a:gd fmla="*/ 573752660 h 185" name="T15"/>
                <a:gd fmla="*/ 2147483647 w 39" name="T16"/>
                <a:gd fmla="*/ 0 h 185" name="T17"/>
                <a:gd fmla="*/ 2147483647 w 39" name="T18"/>
                <a:gd fmla="*/ 0 h 185" name="T19"/>
                <a:gd fmla="*/ 1630060041 w 39" name="T20"/>
                <a:gd fmla="*/ 0 h 185" name="T21"/>
                <a:gd fmla="*/ 740961855 w 39" name="T22"/>
                <a:gd fmla="*/ 573752660 h 185" name="T23"/>
                <a:gd fmla="*/ 148136397 w 39" name="T24"/>
                <a:gd fmla="*/ 1434108016 h 185" name="T25"/>
                <a:gd fmla="*/ 0 w 39" name="T26"/>
                <a:gd fmla="*/ 1720983954 h 185" name="T27"/>
                <a:gd fmla="*/ 0 w 39" name="T28"/>
                <a:gd fmla="*/ 2147483647 h 185" name="T29"/>
                <a:gd fmla="*/ 0 w 39" name="T30"/>
                <a:gd fmla="*/ 2147483647 h 185" name="T31"/>
                <a:gd fmla="*/ 148136397 w 39" name="T32"/>
                <a:gd fmla="*/ 2147483647 h 185" name="T33"/>
                <a:gd fmla="*/ 444689061 w 39" name="T34"/>
                <a:gd fmla="*/ 2147483647 h 185" name="T35"/>
                <a:gd fmla="*/ 444689061 w 39" name="T36"/>
                <a:gd fmla="*/ 2147483647 h 185" name="T37"/>
                <a:gd fmla="*/ 444689061 w 39" name="T38"/>
                <a:gd fmla="*/ 2147483647 h 185" name="T39"/>
                <a:gd fmla="*/ 592825524 w 39" name="T40"/>
                <a:gd fmla="*/ 2147483647 h 185" name="T41"/>
                <a:gd fmla="*/ 1185370584 w 39" name="T42"/>
                <a:gd fmla="*/ 2147483647 h 185" name="T43"/>
                <a:gd fmla="*/ 1926332703 w 39" name="T44"/>
                <a:gd fmla="*/ 2147483647 h 185" name="T45"/>
                <a:gd fmla="*/ 2147483647 w 39" name="T46"/>
                <a:gd fmla="*/ 2147483647 h 185" name="T47"/>
                <a:gd fmla="*/ 2147483647 w 39" name="T48"/>
                <a:gd fmla="*/ 2147483647 h 185" name="T49"/>
                <a:gd fmla="*/ 2147483647 w 39" name="T50"/>
                <a:gd fmla="*/ 2147483647 h 185" name="T51"/>
                <a:gd fmla="*/ 2147483647 w 39" name="T52"/>
                <a:gd fmla="*/ 2147483647 h 185" name="T53"/>
                <a:gd fmla="*/ 2147483647 w 39" name="T54"/>
                <a:gd fmla="*/ 2147483647 h 185" name="T55"/>
                <a:gd fmla="*/ 2147483647 w 39" name="T56"/>
                <a:gd fmla="*/ 2147483647 h 185" name="T57"/>
                <a:gd fmla="*/ 2147483647 w 39" name="T58"/>
                <a:gd fmla="*/ 2147483647 h 185" name="T59"/>
                <a:gd fmla="*/ 2147483647 w 39" name="T60"/>
                <a:gd fmla="*/ 2147483647 h 185" name="T61"/>
                <a:gd fmla="*/ 2147483647 w 39" name="T62"/>
                <a:gd fmla="*/ 2147483647 h 185" name="T63"/>
                <a:gd fmla="*/ 2147483647 w 39" name="T64"/>
                <a:gd fmla="*/ 2147483647 h 185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39" name="T99"/>
                <a:gd fmla="*/ 0 h 185" name="T100"/>
                <a:gd fmla="*/ 39 w 39" name="T101"/>
                <a:gd fmla="*/ 185 h 185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185" w="39">
                  <a:moveTo>
                    <a:pt x="39" y="163"/>
                  </a:moveTo>
                  <a:lnTo>
                    <a:pt x="39" y="163"/>
                  </a:lnTo>
                  <a:lnTo>
                    <a:pt x="38" y="90"/>
                  </a:lnTo>
                  <a:lnTo>
                    <a:pt x="36" y="18"/>
                  </a:lnTo>
                  <a:lnTo>
                    <a:pt x="35" y="12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91"/>
                  </a:lnTo>
                  <a:lnTo>
                    <a:pt x="3" y="167"/>
                  </a:lnTo>
                  <a:lnTo>
                    <a:pt x="3" y="171"/>
                  </a:lnTo>
                  <a:lnTo>
                    <a:pt x="4" y="174"/>
                  </a:lnTo>
                  <a:lnTo>
                    <a:pt x="8" y="179"/>
                  </a:lnTo>
                  <a:lnTo>
                    <a:pt x="13" y="183"/>
                  </a:lnTo>
                  <a:lnTo>
                    <a:pt x="20" y="185"/>
                  </a:lnTo>
                  <a:lnTo>
                    <a:pt x="27" y="183"/>
                  </a:lnTo>
                  <a:lnTo>
                    <a:pt x="34" y="179"/>
                  </a:lnTo>
                  <a:lnTo>
                    <a:pt x="38" y="174"/>
                  </a:lnTo>
                  <a:lnTo>
                    <a:pt x="38" y="171"/>
                  </a:lnTo>
                  <a:lnTo>
                    <a:pt x="39" y="167"/>
                  </a:lnTo>
                  <a:lnTo>
                    <a:pt x="39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91" name="Freeform 960"/>
            <p:cNvSpPr/>
            <p:nvPr/>
          </p:nvSpPr>
          <p:spPr bwMode="auto">
            <a:xfrm>
              <a:off x="5499102" y="3432176"/>
              <a:ext cx="34925" cy="65088"/>
            </a:xfrm>
            <a:custGeom>
              <a:gdLst>
                <a:gd fmla="*/ 2147483647 w 64" name="T0"/>
                <a:gd fmla="*/ 296263172 h 123" name="T1"/>
                <a:gd fmla="*/ 2147483647 w 64" name="T2"/>
                <a:gd fmla="*/ 296263172 h 123" name="T3"/>
                <a:gd fmla="*/ 2147483647 w 64" name="T4"/>
                <a:gd fmla="*/ 148131321 h 123" name="T5"/>
                <a:gd fmla="*/ 2147483647 w 64" name="T6"/>
                <a:gd fmla="*/ 0 h 123" name="T7"/>
                <a:gd fmla="*/ 2147483647 w 64" name="T8"/>
                <a:gd fmla="*/ 148131321 h 123" name="T9"/>
                <a:gd fmla="*/ 2147483647 w 64" name="T10"/>
                <a:gd fmla="*/ 740937531 h 123" name="T11"/>
                <a:gd fmla="*/ 2147483647 w 64" name="T12"/>
                <a:gd fmla="*/ 740937531 h 123" name="T13"/>
                <a:gd fmla="*/ 2147483647 w 64" name="T14"/>
                <a:gd fmla="*/ 1185332091 h 123" name="T15"/>
                <a:gd fmla="*/ 2147483647 w 64" name="T16"/>
                <a:gd fmla="*/ 1778137572 h 123" name="T17"/>
                <a:gd fmla="*/ 2147483647 w 64" name="T18"/>
                <a:gd fmla="*/ 2147483647 h 123" name="T19"/>
                <a:gd fmla="*/ 2147483647 w 64" name="T20"/>
                <a:gd fmla="*/ 2147483647 h 123" name="T21"/>
                <a:gd fmla="*/ 2147483647 w 64" name="T22"/>
                <a:gd fmla="*/ 2147483647 h 123" name="T23"/>
                <a:gd fmla="*/ 2147483647 w 64" name="T24"/>
                <a:gd fmla="*/ 2147483647 h 123" name="T25"/>
                <a:gd fmla="*/ 2147483647 w 64" name="T26"/>
                <a:gd fmla="*/ 2147483647 h 123" name="T27"/>
                <a:gd fmla="*/ 2147483647 w 64" name="T28"/>
                <a:gd fmla="*/ 2147483647 h 123" name="T29"/>
                <a:gd fmla="*/ 2147483647 w 64" name="T30"/>
                <a:gd fmla="*/ 2147483647 h 123" name="T31"/>
                <a:gd fmla="*/ 2147483647 w 64" name="T32"/>
                <a:gd fmla="*/ 2147483647 h 123" name="T33"/>
                <a:gd fmla="*/ 2147483647 w 64" name="T34"/>
                <a:gd fmla="*/ 2147483647 h 123" name="T35"/>
                <a:gd fmla="*/ 2147483647 w 64" name="T36"/>
                <a:gd fmla="*/ 2147483647 h 123" name="T37"/>
                <a:gd fmla="*/ 2147483647 w 64" name="T38"/>
                <a:gd fmla="*/ 2147483647 h 123" name="T39"/>
                <a:gd fmla="*/ 2147483647 w 64" name="T40"/>
                <a:gd fmla="*/ 2147483647 h 123" name="T41"/>
                <a:gd fmla="*/ 2147483647 w 64" name="T42"/>
                <a:gd fmla="*/ 2147483647 h 123" name="T43"/>
                <a:gd fmla="*/ 2147483647 w 64" name="T44"/>
                <a:gd fmla="*/ 2147483647 h 123" name="T45"/>
                <a:gd fmla="*/ 2147483647 w 64" name="T46"/>
                <a:gd fmla="*/ 2147483647 h 123" name="T47"/>
                <a:gd fmla="*/ 2147483647 w 64" name="T48"/>
                <a:gd fmla="*/ 2147483647 h 123" name="T49"/>
                <a:gd fmla="*/ 2147483647 w 64" name="T50"/>
                <a:gd fmla="*/ 2147483647 h 123" name="T51"/>
                <a:gd fmla="*/ 2147483647 w 64" name="T52"/>
                <a:gd fmla="*/ 2147483647 h 123" name="T53"/>
                <a:gd fmla="*/ 2147483647 w 64" name="T54"/>
                <a:gd fmla="*/ 2147483647 h 123" name="T55"/>
                <a:gd fmla="*/ 2147483647 w 64" name="T56"/>
                <a:gd fmla="*/ 2147483647 h 123" name="T57"/>
                <a:gd fmla="*/ 2147483647 w 64" name="T58"/>
                <a:gd fmla="*/ 2147483647 h 123" name="T59"/>
                <a:gd fmla="*/ 2147483647 w 64" name="T60"/>
                <a:gd fmla="*/ 2147483647 h 123" name="T61"/>
                <a:gd fmla="*/ 2112535299 w 64" name="T62"/>
                <a:gd fmla="*/ 2147483647 h 123" name="T63"/>
                <a:gd fmla="*/ 1462455847 w 64" name="T64"/>
                <a:gd fmla="*/ 2147483647 h 123" name="T65"/>
                <a:gd fmla="*/ 974970474 w 64" name="T66"/>
                <a:gd fmla="*/ 2147483647 h 123" name="T67"/>
                <a:gd fmla="*/ 487485237 w 64" name="T68"/>
                <a:gd fmla="*/ 2147483647 h 123" name="T69"/>
                <a:gd fmla="*/ 324890885 w 64" name="T70"/>
                <a:gd fmla="*/ 2147483647 h 123" name="T71"/>
                <a:gd fmla="*/ 0 w 64" name="T72"/>
                <a:gd fmla="*/ 2147483647 h 123" name="T73"/>
                <a:gd fmla="*/ 0 w 64" name="T74"/>
                <a:gd fmla="*/ 2147483647 h 123" name="T75"/>
                <a:gd fmla="*/ 0 w 64" name="T76"/>
                <a:gd fmla="*/ 2147483647 h 123" name="T77"/>
                <a:gd fmla="*/ 0 w 64" name="T78"/>
                <a:gd fmla="*/ 2147483647 h 123" name="T79"/>
                <a:gd fmla="*/ 0 w 64" name="T80"/>
                <a:gd fmla="*/ 2147483647 h 123" name="T81"/>
                <a:gd fmla="*/ 487485237 w 64" name="T82"/>
                <a:gd fmla="*/ 2147483647 h 123" name="T83"/>
                <a:gd fmla="*/ 650079725 w 64" name="T84"/>
                <a:gd fmla="*/ 1630005788 h 123" name="T85"/>
                <a:gd fmla="*/ 1462455847 w 64" name="T86"/>
                <a:gd fmla="*/ 1037200042 h 123" name="T87"/>
                <a:gd fmla="*/ 2147483647 w 64" name="T88"/>
                <a:gd fmla="*/ 296263172 h 123" name="T89"/>
                <a:gd fmla="*/ 2147483647 w 64" name="T90"/>
                <a:gd fmla="*/ 296263172 h 123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64" name="T138"/>
                <a:gd fmla="*/ 0 h 123" name="T139"/>
                <a:gd fmla="*/ 64 w 64" name="T140"/>
                <a:gd fmla="*/ 123 h 123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123" w="64">
                  <a:moveTo>
                    <a:pt x="14" y="2"/>
                  </a:moveTo>
                  <a:lnTo>
                    <a:pt x="14" y="2"/>
                  </a:lnTo>
                  <a:lnTo>
                    <a:pt x="23" y="1"/>
                  </a:lnTo>
                  <a:lnTo>
                    <a:pt x="33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0" y="12"/>
                  </a:lnTo>
                  <a:lnTo>
                    <a:pt x="63" y="17"/>
                  </a:lnTo>
                  <a:lnTo>
                    <a:pt x="64" y="23"/>
                  </a:lnTo>
                  <a:lnTo>
                    <a:pt x="64" y="34"/>
                  </a:lnTo>
                  <a:lnTo>
                    <a:pt x="64" y="45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61" y="73"/>
                  </a:lnTo>
                  <a:lnTo>
                    <a:pt x="61" y="93"/>
                  </a:lnTo>
                  <a:lnTo>
                    <a:pt x="60" y="104"/>
                  </a:lnTo>
                  <a:lnTo>
                    <a:pt x="57" y="114"/>
                  </a:lnTo>
                  <a:lnTo>
                    <a:pt x="55" y="116"/>
                  </a:lnTo>
                  <a:lnTo>
                    <a:pt x="51" y="119"/>
                  </a:lnTo>
                  <a:lnTo>
                    <a:pt x="47" y="122"/>
                  </a:lnTo>
                  <a:lnTo>
                    <a:pt x="42" y="123"/>
                  </a:lnTo>
                  <a:lnTo>
                    <a:pt x="33" y="123"/>
                  </a:lnTo>
                  <a:lnTo>
                    <a:pt x="23" y="123"/>
                  </a:lnTo>
                  <a:lnTo>
                    <a:pt x="18" y="123"/>
                  </a:lnTo>
                  <a:lnTo>
                    <a:pt x="13" y="121"/>
                  </a:lnTo>
                  <a:lnTo>
                    <a:pt x="9" y="118"/>
                  </a:lnTo>
                  <a:lnTo>
                    <a:pt x="6" y="114"/>
                  </a:lnTo>
                  <a:lnTo>
                    <a:pt x="3" y="108"/>
                  </a:lnTo>
                  <a:lnTo>
                    <a:pt x="2" y="103"/>
                  </a:lnTo>
                  <a:lnTo>
                    <a:pt x="0" y="92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9" y="7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92" name="Freeform 961"/>
            <p:cNvSpPr/>
            <p:nvPr/>
          </p:nvSpPr>
          <p:spPr bwMode="auto">
            <a:xfrm>
              <a:off x="5432427" y="3435351"/>
              <a:ext cx="31750" cy="63500"/>
            </a:xfrm>
            <a:custGeom>
              <a:gdLst>
                <a:gd fmla="*/ 0 w 62" name="T0"/>
                <a:gd fmla="*/ 2147483647 h 121" name="T1"/>
                <a:gd fmla="*/ 0 w 62" name="T2"/>
                <a:gd fmla="*/ 2147483647 h 121" name="T3"/>
                <a:gd fmla="*/ 0 w 62" name="T4"/>
                <a:gd fmla="*/ 2147483647 h 121" name="T5"/>
                <a:gd fmla="*/ 0 w 62" name="T6"/>
                <a:gd fmla="*/ 2147483647 h 121" name="T7"/>
                <a:gd fmla="*/ 537073906 w 62" name="T8"/>
                <a:gd fmla="*/ 2147483647 h 121" name="T9"/>
                <a:gd fmla="*/ 537073906 w 62" name="T10"/>
                <a:gd fmla="*/ 2147483647 h 121" name="T11"/>
                <a:gd fmla="*/ 671342575 w 62" name="T12"/>
                <a:gd fmla="*/ 1589930967 h 121" name="T13"/>
                <a:gd fmla="*/ 1208678674 w 62" name="T14"/>
                <a:gd fmla="*/ 867259953 h 121" name="T15"/>
                <a:gd fmla="*/ 2147483647 w 62" name="T16"/>
                <a:gd fmla="*/ 289178533 h 121" name="T17"/>
                <a:gd fmla="*/ 2147483647 w 62" name="T18"/>
                <a:gd fmla="*/ 0 h 121" name="T19"/>
                <a:gd fmla="*/ 2147483647 w 62" name="T20"/>
                <a:gd fmla="*/ 0 h 121" name="T21"/>
                <a:gd fmla="*/ 2147483647 w 62" name="T22"/>
                <a:gd fmla="*/ 0 h 121" name="T23"/>
                <a:gd fmla="*/ 2147483647 w 62" name="T24"/>
                <a:gd fmla="*/ 0 h 121" name="T25"/>
                <a:gd fmla="*/ 2147483647 w 62" name="T26"/>
                <a:gd fmla="*/ 0 h 121" name="T27"/>
                <a:gd fmla="*/ 2147483647 w 62" name="T28"/>
                <a:gd fmla="*/ 0 h 121" name="T29"/>
                <a:gd fmla="*/ 2147483647 w 62" name="T30"/>
                <a:gd fmla="*/ 0 h 121" name="T31"/>
                <a:gd fmla="*/ 2147483647 w 62" name="T32"/>
                <a:gd fmla="*/ 578081550 h 121" name="T33"/>
                <a:gd fmla="*/ 2147483647 w 62" name="T34"/>
                <a:gd fmla="*/ 867259953 h 121" name="T35"/>
                <a:gd fmla="*/ 2147483647 w 62" name="T36"/>
                <a:gd fmla="*/ 1445342028 h 121" name="T37"/>
                <a:gd fmla="*/ 2147483647 w 62" name="T38"/>
                <a:gd fmla="*/ 2023422791 h 121" name="T39"/>
                <a:gd fmla="*/ 2147483647 w 62" name="T40"/>
                <a:gd fmla="*/ 2147483647 h 121" name="T41"/>
                <a:gd fmla="*/ 2147483647 w 62" name="T42"/>
                <a:gd fmla="*/ 2147483647 h 121" name="T43"/>
                <a:gd fmla="*/ 2147483647 w 62" name="T44"/>
                <a:gd fmla="*/ 2147483647 h 121" name="T45"/>
                <a:gd fmla="*/ 2147483647 w 62" name="T46"/>
                <a:gd fmla="*/ 2147483647 h 121" name="T47"/>
                <a:gd fmla="*/ 2147483647 w 62" name="T48"/>
                <a:gd fmla="*/ 2147483647 h 121" name="T49"/>
                <a:gd fmla="*/ 2147483647 w 62" name="T50"/>
                <a:gd fmla="*/ 2147483647 h 121" name="T51"/>
                <a:gd fmla="*/ 2147483647 w 62" name="T52"/>
                <a:gd fmla="*/ 2147483647 h 121" name="T53"/>
                <a:gd fmla="*/ 2147483647 w 62" name="T54"/>
                <a:gd fmla="*/ 2147483647 h 121" name="T55"/>
                <a:gd fmla="*/ 2147483647 w 62" name="T56"/>
                <a:gd fmla="*/ 2147483647 h 121" name="T57"/>
                <a:gd fmla="*/ 2147483647 w 62" name="T58"/>
                <a:gd fmla="*/ 2147483647 h 121" name="T59"/>
                <a:gd fmla="*/ 2147483647 w 62" name="T60"/>
                <a:gd fmla="*/ 2147483647 h 121" name="T61"/>
                <a:gd fmla="*/ 2147483647 w 62" name="T62"/>
                <a:gd fmla="*/ 2147483647 h 121" name="T63"/>
                <a:gd fmla="*/ 2147483647 w 62" name="T64"/>
                <a:gd fmla="*/ 2147483647 h 121" name="T65"/>
                <a:gd fmla="*/ 2147483647 w 62" name="T66"/>
                <a:gd fmla="*/ 2147483647 h 121" name="T67"/>
                <a:gd fmla="*/ 2147483647 w 62" name="T68"/>
                <a:gd fmla="*/ 2147483647 h 121" name="T69"/>
                <a:gd fmla="*/ 2147483647 w 62" name="T70"/>
                <a:gd fmla="*/ 2147483647 h 121" name="T71"/>
                <a:gd fmla="*/ 2147483647 w 62" name="T72"/>
                <a:gd fmla="*/ 2147483647 h 121" name="T73"/>
                <a:gd fmla="*/ 2147483647 w 62" name="T74"/>
                <a:gd fmla="*/ 2147483647 h 121" name="T75"/>
                <a:gd fmla="*/ 2147483647 w 62" name="T76"/>
                <a:gd fmla="*/ 2147483647 h 121" name="T77"/>
                <a:gd fmla="*/ 2147483647 w 62" name="T78"/>
                <a:gd fmla="*/ 2147483647 h 121" name="T79"/>
                <a:gd fmla="*/ 2147483647 w 62" name="T80"/>
                <a:gd fmla="*/ 2147483647 h 121" name="T81"/>
                <a:gd fmla="*/ 2147483647 w 62" name="T82"/>
                <a:gd fmla="*/ 2147483647 h 121" name="T83"/>
                <a:gd fmla="*/ 2147483647 w 62" name="T84"/>
                <a:gd fmla="*/ 2147483647 h 121" name="T85"/>
                <a:gd fmla="*/ 2147483647 w 62" name="T86"/>
                <a:gd fmla="*/ 2147483647 h 121" name="T87"/>
                <a:gd fmla="*/ 1611483656 w 62" name="T88"/>
                <a:gd fmla="*/ 2147483647 h 121" name="T89"/>
                <a:gd fmla="*/ 805872925 w 62" name="T90"/>
                <a:gd fmla="*/ 2147483647 h 121" name="T91"/>
                <a:gd fmla="*/ 805872925 w 62" name="T92"/>
                <a:gd fmla="*/ 2147483647 h 121" name="T93"/>
                <a:gd fmla="*/ 537073906 w 62" name="T94"/>
                <a:gd fmla="*/ 2147483647 h 121" name="T95"/>
                <a:gd fmla="*/ 268536953 w 62" name="T96"/>
                <a:gd fmla="*/ 2147483647 h 121" name="T97"/>
                <a:gd fmla="*/ 0 w 62" name="T98"/>
                <a:gd fmla="*/ 2147483647 h 121" name="T99"/>
                <a:gd fmla="*/ 0 w 62" name="T100"/>
                <a:gd fmla="*/ 2147483647 h 121" name="T101"/>
                <a:gd fmla="*/ 0 w 62" name="T102"/>
                <a:gd fmla="*/ 2147483647 h 121" name="T103"/>
                <a:gd fmla="*/ 0 w 62" name="T104"/>
                <a:gd fmla="*/ 2147483647 h 121" name="T105"/>
                <a:gd fmla="*/ 0 w 62" name="T106"/>
                <a:gd fmla="*/ 2147483647 h 121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62" name="T162"/>
                <a:gd fmla="*/ 0 h 121" name="T163"/>
                <a:gd fmla="*/ 62 w 62" name="T164"/>
                <a:gd fmla="*/ 121 h 121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120" w="62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8"/>
                  </a:lnTo>
                  <a:lnTo>
                    <a:pt x="4" y="18"/>
                  </a:lnTo>
                  <a:lnTo>
                    <a:pt x="5" y="11"/>
                  </a:lnTo>
                  <a:lnTo>
                    <a:pt x="9" y="6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7" y="0"/>
                  </a:lnTo>
                  <a:lnTo>
                    <a:pt x="54" y="4"/>
                  </a:lnTo>
                  <a:lnTo>
                    <a:pt x="57" y="6"/>
                  </a:lnTo>
                  <a:lnTo>
                    <a:pt x="59" y="10"/>
                  </a:lnTo>
                  <a:lnTo>
                    <a:pt x="61" y="14"/>
                  </a:lnTo>
                  <a:lnTo>
                    <a:pt x="61" y="18"/>
                  </a:lnTo>
                  <a:lnTo>
                    <a:pt x="61" y="30"/>
                  </a:lnTo>
                  <a:lnTo>
                    <a:pt x="61" y="48"/>
                  </a:lnTo>
                  <a:lnTo>
                    <a:pt x="61" y="83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2" y="98"/>
                  </a:lnTo>
                  <a:lnTo>
                    <a:pt x="61" y="105"/>
                  </a:lnTo>
                  <a:lnTo>
                    <a:pt x="59" y="110"/>
                  </a:lnTo>
                  <a:lnTo>
                    <a:pt x="57" y="113"/>
                  </a:lnTo>
                  <a:lnTo>
                    <a:pt x="54" y="116"/>
                  </a:lnTo>
                  <a:lnTo>
                    <a:pt x="50" y="118"/>
                  </a:lnTo>
                  <a:lnTo>
                    <a:pt x="42" y="121"/>
                  </a:lnTo>
                  <a:lnTo>
                    <a:pt x="32" y="121"/>
                  </a:lnTo>
                  <a:lnTo>
                    <a:pt x="25" y="121"/>
                  </a:lnTo>
                  <a:lnTo>
                    <a:pt x="19" y="121"/>
                  </a:lnTo>
                  <a:lnTo>
                    <a:pt x="12" y="118"/>
                  </a:lnTo>
                  <a:lnTo>
                    <a:pt x="6" y="114"/>
                  </a:lnTo>
                  <a:lnTo>
                    <a:pt x="4" y="111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93" name="Freeform 962"/>
            <p:cNvSpPr/>
            <p:nvPr/>
          </p:nvSpPr>
          <p:spPr bwMode="auto">
            <a:xfrm>
              <a:off x="5473702" y="3373438"/>
              <a:ext cx="20638" cy="96838"/>
            </a:xfrm>
            <a:custGeom>
              <a:gdLst>
                <a:gd fmla="*/ 0 w 39" name="T0"/>
                <a:gd fmla="*/ 2147483647 h 185" name="T1"/>
                <a:gd fmla="*/ 0 w 39" name="T2"/>
                <a:gd fmla="*/ 2147483647 h 185" name="T3"/>
                <a:gd fmla="*/ 148136397 w 39" name="T4"/>
                <a:gd fmla="*/ 2147483647 h 185" name="T5"/>
                <a:gd fmla="*/ 296272794 w 39" name="T6"/>
                <a:gd fmla="*/ 2147483647 h 185" name="T7"/>
                <a:gd fmla="*/ 296272794 w 39" name="T8"/>
                <a:gd fmla="*/ 2147483647 h 185" name="T9"/>
                <a:gd fmla="*/ 296272794 w 39" name="T10"/>
                <a:gd fmla="*/ 1720983954 h 185" name="T11"/>
                <a:gd fmla="*/ 592825524 w 39" name="T12"/>
                <a:gd fmla="*/ 1434108016 h 185" name="T13"/>
                <a:gd fmla="*/ 1185370584 w 39" name="T14"/>
                <a:gd fmla="*/ 573752660 h 185" name="T15"/>
                <a:gd fmla="*/ 2074748441 w 39" name="T16"/>
                <a:gd fmla="*/ 0 h 185" name="T17"/>
                <a:gd fmla="*/ 2147483647 w 39" name="T18"/>
                <a:gd fmla="*/ 0 h 185" name="T19"/>
                <a:gd fmla="*/ 2147483647 w 39" name="T20"/>
                <a:gd fmla="*/ 0 h 185" name="T21"/>
                <a:gd fmla="*/ 2147483647 w 39" name="T22"/>
                <a:gd fmla="*/ 573752660 h 185" name="T23"/>
                <a:gd fmla="*/ 2147483647 w 39" name="T24"/>
                <a:gd fmla="*/ 1434108016 h 185" name="T25"/>
                <a:gd fmla="*/ 2147483647 w 39" name="T26"/>
                <a:gd fmla="*/ 1720983954 h 185" name="T27"/>
                <a:gd fmla="*/ 2147483647 w 39" name="T28"/>
                <a:gd fmla="*/ 2147483647 h 185" name="T29"/>
                <a:gd fmla="*/ 2147483647 w 39" name="T30"/>
                <a:gd fmla="*/ 2147483647 h 185" name="T31"/>
                <a:gd fmla="*/ 2147483647 w 39" name="T32"/>
                <a:gd fmla="*/ 2147483647 h 185" name="T33"/>
                <a:gd fmla="*/ 2147483647 w 39" name="T34"/>
                <a:gd fmla="*/ 2147483647 h 185" name="T35"/>
                <a:gd fmla="*/ 2147483647 w 39" name="T36"/>
                <a:gd fmla="*/ 2147483647 h 185" name="T37"/>
                <a:gd fmla="*/ 2147483647 w 39" name="T38"/>
                <a:gd fmla="*/ 2147483647 h 185" name="T39"/>
                <a:gd fmla="*/ 2147483647 w 39" name="T40"/>
                <a:gd fmla="*/ 2147483647 h 185" name="T41"/>
                <a:gd fmla="*/ 2147483647 w 39" name="T42"/>
                <a:gd fmla="*/ 2147483647 h 185" name="T43"/>
                <a:gd fmla="*/ 2147483647 w 39" name="T44"/>
                <a:gd fmla="*/ 2147483647 h 185" name="T45"/>
                <a:gd fmla="*/ 2147483647 w 39" name="T46"/>
                <a:gd fmla="*/ 2147483647 h 185" name="T47"/>
                <a:gd fmla="*/ 1481923711 w 39" name="T48"/>
                <a:gd fmla="*/ 2147483647 h 185" name="T49"/>
                <a:gd fmla="*/ 740961855 w 39" name="T50"/>
                <a:gd fmla="*/ 2147483647 h 185" name="T51"/>
                <a:gd fmla="*/ 148136397 w 39" name="T52"/>
                <a:gd fmla="*/ 2147483647 h 185" name="T53"/>
                <a:gd fmla="*/ 0 w 39" name="T54"/>
                <a:gd fmla="*/ 2147483647 h 185" name="T55"/>
                <a:gd fmla="*/ 0 w 39" name="T56"/>
                <a:gd fmla="*/ 2147483647 h 185" name="T57"/>
                <a:gd fmla="*/ 0 w 39" name="T58"/>
                <a:gd fmla="*/ 2147483647 h 185" name="T59"/>
                <a:gd fmla="*/ 0 w 39" name="T60"/>
                <a:gd fmla="*/ 2147483647 h 185" name="T61"/>
                <a:gd fmla="*/ 0 w 39" name="T62"/>
                <a:gd fmla="*/ 2147483647 h 185" name="T63"/>
                <a:gd fmla="*/ 0 w 39" name="T64"/>
                <a:gd fmla="*/ 2147483647 h 185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39" name="T99"/>
                <a:gd fmla="*/ 0 h 185" name="T100"/>
                <a:gd fmla="*/ 39 w 39" name="T101"/>
                <a:gd fmla="*/ 185 h 185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185" w="39">
                  <a:moveTo>
                    <a:pt x="0" y="163"/>
                  </a:moveTo>
                  <a:lnTo>
                    <a:pt x="0" y="163"/>
                  </a:lnTo>
                  <a:lnTo>
                    <a:pt x="1" y="90"/>
                  </a:lnTo>
                  <a:lnTo>
                    <a:pt x="2" y="18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39" y="12"/>
                  </a:lnTo>
                  <a:lnTo>
                    <a:pt x="39" y="18"/>
                  </a:lnTo>
                  <a:lnTo>
                    <a:pt x="38" y="91"/>
                  </a:lnTo>
                  <a:lnTo>
                    <a:pt x="36" y="167"/>
                  </a:lnTo>
                  <a:lnTo>
                    <a:pt x="35" y="171"/>
                  </a:lnTo>
                  <a:lnTo>
                    <a:pt x="35" y="174"/>
                  </a:lnTo>
                  <a:lnTo>
                    <a:pt x="29" y="179"/>
                  </a:lnTo>
                  <a:lnTo>
                    <a:pt x="24" y="183"/>
                  </a:lnTo>
                  <a:lnTo>
                    <a:pt x="17" y="185"/>
                  </a:lnTo>
                  <a:lnTo>
                    <a:pt x="10" y="183"/>
                  </a:lnTo>
                  <a:lnTo>
                    <a:pt x="5" y="179"/>
                  </a:lnTo>
                  <a:lnTo>
                    <a:pt x="1" y="174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94" name="Freeform 963"/>
            <p:cNvSpPr/>
            <p:nvPr/>
          </p:nvSpPr>
          <p:spPr bwMode="auto">
            <a:xfrm>
              <a:off x="4740277" y="3151188"/>
              <a:ext cx="12700" cy="52388"/>
            </a:xfrm>
            <a:custGeom>
              <a:gdLst>
                <a:gd fmla="*/ 2147483647 w 23" name="T0"/>
                <a:gd fmla="*/ 630048404 h 97" name="T1"/>
                <a:gd fmla="*/ 2147483647 w 23" name="T2"/>
                <a:gd fmla="*/ 630048404 h 97" name="T3"/>
                <a:gd fmla="*/ 1178423222 w 23" name="T4"/>
                <a:gd fmla="*/ 2147483647 h 97" name="T5"/>
                <a:gd fmla="*/ 673515287 w 23" name="T6"/>
                <a:gd fmla="*/ 2147483647 h 97" name="T7"/>
                <a:gd fmla="*/ 336605244 w 23" name="T8"/>
                <a:gd fmla="*/ 2147483647 h 97" name="T9"/>
                <a:gd fmla="*/ 0 w 23" name="T10"/>
                <a:gd fmla="*/ 2147483647 h 97" name="T11"/>
                <a:gd fmla="*/ 0 w 23" name="T12"/>
                <a:gd fmla="*/ 2147483647 h 97" name="T13"/>
                <a:gd fmla="*/ 0 w 23" name="T14"/>
                <a:gd fmla="*/ 2147483647 h 97" name="T15"/>
                <a:gd fmla="*/ 0 w 23" name="T16"/>
                <a:gd fmla="*/ 2147483647 h 97" name="T17"/>
                <a:gd fmla="*/ 0 w 23" name="T18"/>
                <a:gd fmla="*/ 2147483647 h 97" name="T19"/>
                <a:gd fmla="*/ 0 w 23" name="T20"/>
                <a:gd fmla="*/ 2147483647 h 97" name="T21"/>
                <a:gd fmla="*/ 336605244 w 23" name="T22"/>
                <a:gd fmla="*/ 2147483647 h 97" name="T23"/>
                <a:gd fmla="*/ 505212597 w 23" name="T24"/>
                <a:gd fmla="*/ 2147483647 h 97" name="T25"/>
                <a:gd fmla="*/ 1010120393 w 23" name="T26"/>
                <a:gd fmla="*/ 2147483647 h 97" name="T27"/>
                <a:gd fmla="*/ 1515333128 w 23" name="T28"/>
                <a:gd fmla="*/ 2147483647 h 97" name="T29"/>
                <a:gd fmla="*/ 1683635681 w 23" name="T30"/>
                <a:gd fmla="*/ 2147483647 h 97" name="T31"/>
                <a:gd fmla="*/ 1851938234 w 23" name="T32"/>
                <a:gd fmla="*/ 2147483647 h 97" name="T33"/>
                <a:gd fmla="*/ 2147483647 w 23" name="T34"/>
                <a:gd fmla="*/ 2147483647 h 97" name="T35"/>
                <a:gd fmla="*/ 2147483647 w 23" name="T36"/>
                <a:gd fmla="*/ 2147483647 h 97" name="T37"/>
                <a:gd fmla="*/ 2147483647 w 23" name="T38"/>
                <a:gd fmla="*/ 2147483647 h 97" name="T39"/>
                <a:gd fmla="*/ 2147483647 w 23" name="T40"/>
                <a:gd fmla="*/ 2147483647 h 97" name="T41"/>
                <a:gd fmla="*/ 2147483647 w 23" name="T42"/>
                <a:gd fmla="*/ 2147483647 h 97" name="T43"/>
                <a:gd fmla="*/ 2147483647 w 23" name="T44"/>
                <a:gd fmla="*/ 1102876420 h 97" name="T45"/>
                <a:gd fmla="*/ 2147483647 w 23" name="T46"/>
                <a:gd fmla="*/ 1102876420 h 97" name="T47"/>
                <a:gd fmla="*/ 2147483647 w 23" name="T48"/>
                <a:gd fmla="*/ 630048404 h 97" name="T49"/>
                <a:gd fmla="*/ 2147483647 w 23" name="T50"/>
                <a:gd fmla="*/ 472536506 h 97" name="T51"/>
                <a:gd fmla="*/ 2147483647 w 23" name="T52"/>
                <a:gd fmla="*/ 0 h 97" name="T53"/>
                <a:gd fmla="*/ 2147483647 w 23" name="T54"/>
                <a:gd fmla="*/ 0 h 97" name="T55"/>
                <a:gd fmla="*/ 2147483647 w 23" name="T56"/>
                <a:gd fmla="*/ 0 h 97" name="T57"/>
                <a:gd fmla="*/ 2147483647 w 23" name="T58"/>
                <a:gd fmla="*/ 315024202 h 97" name="T59"/>
                <a:gd fmla="*/ 2147483647 w 23" name="T60"/>
                <a:gd fmla="*/ 630048404 h 97" name="T61"/>
                <a:gd fmla="*/ 2147483647 w 23" name="T62"/>
                <a:gd fmla="*/ 630048404 h 97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3" name="T96"/>
                <a:gd fmla="*/ 0 h 97" name="T97"/>
                <a:gd fmla="*/ 23 w 23" name="T98"/>
                <a:gd fmla="*/ 97 h 97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97" w="23">
                  <a:moveTo>
                    <a:pt x="13" y="4"/>
                  </a:moveTo>
                  <a:lnTo>
                    <a:pt x="13" y="4"/>
                  </a:lnTo>
                  <a:lnTo>
                    <a:pt x="7" y="23"/>
                  </a:lnTo>
                  <a:lnTo>
                    <a:pt x="4" y="44"/>
                  </a:lnTo>
                  <a:lnTo>
                    <a:pt x="2" y="6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2" y="95"/>
                  </a:lnTo>
                  <a:lnTo>
                    <a:pt x="3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1" y="94"/>
                  </a:lnTo>
                  <a:lnTo>
                    <a:pt x="13" y="91"/>
                  </a:lnTo>
                  <a:lnTo>
                    <a:pt x="13" y="70"/>
                  </a:lnTo>
                  <a:lnTo>
                    <a:pt x="15" y="49"/>
                  </a:lnTo>
                  <a:lnTo>
                    <a:pt x="19" y="2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95" name="Freeform 964"/>
            <p:cNvSpPr/>
            <p:nvPr/>
          </p:nvSpPr>
          <p:spPr bwMode="auto">
            <a:xfrm>
              <a:off x="4775202" y="3160713"/>
              <a:ext cx="14288" cy="61913"/>
            </a:xfrm>
            <a:custGeom>
              <a:gdLst>
                <a:gd fmla="*/ 2147483647 w 27" name="T0"/>
                <a:gd fmla="*/ 468102130 h 115" name="T1"/>
                <a:gd fmla="*/ 2147483647 w 27" name="T2"/>
                <a:gd fmla="*/ 468102130 h 115" name="T3"/>
                <a:gd fmla="*/ 1481955704 w 27" name="T4"/>
                <a:gd fmla="*/ 2147483647 h 115" name="T5"/>
                <a:gd fmla="*/ 889117382 w 27" name="T6"/>
                <a:gd fmla="*/ 2147483647 h 115" name="T7"/>
                <a:gd fmla="*/ 296279192 w 27" name="T8"/>
                <a:gd fmla="*/ 2147483647 h 115" name="T9"/>
                <a:gd fmla="*/ 0 w 27" name="T10"/>
                <a:gd fmla="*/ 2147483647 h 115" name="T11"/>
                <a:gd fmla="*/ 0 w 27" name="T12"/>
                <a:gd fmla="*/ 2147483647 h 115" name="T13"/>
                <a:gd fmla="*/ 296279192 w 27" name="T14"/>
                <a:gd fmla="*/ 2147483647 h 115" name="T15"/>
                <a:gd fmla="*/ 592838322 w 27" name="T16"/>
                <a:gd fmla="*/ 2147483647 h 115" name="T17"/>
                <a:gd fmla="*/ 1481955704 w 27" name="T18"/>
                <a:gd fmla="*/ 2147483647 h 115" name="T19"/>
                <a:gd fmla="*/ 1481955704 w 27" name="T20"/>
                <a:gd fmla="*/ 2147483647 h 115" name="T21"/>
                <a:gd fmla="*/ 1630094704 w 27" name="T22"/>
                <a:gd fmla="*/ 2147483647 h 115" name="T23"/>
                <a:gd fmla="*/ 1778234763 w 27" name="T24"/>
                <a:gd fmla="*/ 2147483647 h 115" name="T25"/>
                <a:gd fmla="*/ 2147483647 w 27" name="T26"/>
                <a:gd fmla="*/ 2147483647 h 115" name="T27"/>
                <a:gd fmla="*/ 2147483647 w 27" name="T28"/>
                <a:gd fmla="*/ 2147483647 h 115" name="T29"/>
                <a:gd fmla="*/ 2147483647 w 27" name="T30"/>
                <a:gd fmla="*/ 2147483647 h 115" name="T31"/>
                <a:gd fmla="*/ 2147483647 w 27" name="T32"/>
                <a:gd fmla="*/ 2147483647 h 115" name="T33"/>
                <a:gd fmla="*/ 2147483647 w 27" name="T34"/>
                <a:gd fmla="*/ 2147483647 h 115" name="T35"/>
                <a:gd fmla="*/ 2147483647 w 27" name="T36"/>
                <a:gd fmla="*/ 2147483647 h 115" name="T37"/>
                <a:gd fmla="*/ 2147483647 w 27" name="T38"/>
                <a:gd fmla="*/ 2147483647 h 115" name="T39"/>
                <a:gd fmla="*/ 2074793232 w 27" name="T40"/>
                <a:gd fmla="*/ 2147483647 h 115" name="T41"/>
                <a:gd fmla="*/ 1778234763 w 27" name="T42"/>
                <a:gd fmla="*/ 2147483647 h 115" name="T43"/>
                <a:gd fmla="*/ 1778234763 w 27" name="T44"/>
                <a:gd fmla="*/ 2147483647 h 115" name="T45"/>
                <a:gd fmla="*/ 2074793232 w 27" name="T46"/>
                <a:gd fmla="*/ 2147483647 h 115" name="T47"/>
                <a:gd fmla="*/ 2147483647 w 27" name="T48"/>
                <a:gd fmla="*/ 2147483647 h 115" name="T49"/>
                <a:gd fmla="*/ 2147483647 w 27" name="T50"/>
                <a:gd fmla="*/ 2147483647 h 115" name="T51"/>
                <a:gd fmla="*/ 2147483647 w 27" name="T52"/>
                <a:gd fmla="*/ 1560532902 h 115" name="T53"/>
                <a:gd fmla="*/ 2147483647 w 27" name="T54"/>
                <a:gd fmla="*/ 1560532902 h 115" name="T55"/>
                <a:gd fmla="*/ 2147483647 w 27" name="T56"/>
                <a:gd fmla="*/ 1092431176 h 115" name="T57"/>
                <a:gd fmla="*/ 2147483647 w 27" name="T58"/>
                <a:gd fmla="*/ 624039535 h 115" name="T59"/>
                <a:gd fmla="*/ 2147483647 w 27" name="T60"/>
                <a:gd fmla="*/ 468102130 h 115" name="T61"/>
                <a:gd fmla="*/ 2147483647 w 27" name="T62"/>
                <a:gd fmla="*/ 155937338 h 115" name="T63"/>
                <a:gd fmla="*/ 2147483647 w 27" name="T64"/>
                <a:gd fmla="*/ 0 h 115" name="T65"/>
                <a:gd fmla="*/ 2147483647 w 27" name="T66"/>
                <a:gd fmla="*/ 0 h 115" name="T67"/>
                <a:gd fmla="*/ 2147483647 w 27" name="T68"/>
                <a:gd fmla="*/ 155937338 h 115" name="T69"/>
                <a:gd fmla="*/ 2147483647 w 27" name="T70"/>
                <a:gd fmla="*/ 468102130 h 115" name="T71"/>
                <a:gd fmla="*/ 2147483647 w 27" name="T72"/>
                <a:gd fmla="*/ 468102130 h 115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27" name="T111"/>
                <a:gd fmla="*/ 0 h 115" name="T112"/>
                <a:gd fmla="*/ 27 w 27" name="T113"/>
                <a:gd fmla="*/ 115 h 115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115" w="27">
                  <a:moveTo>
                    <a:pt x="16" y="3"/>
                  </a:moveTo>
                  <a:lnTo>
                    <a:pt x="16" y="3"/>
                  </a:lnTo>
                  <a:lnTo>
                    <a:pt x="10" y="16"/>
                  </a:lnTo>
                  <a:lnTo>
                    <a:pt x="6" y="29"/>
                  </a:lnTo>
                  <a:lnTo>
                    <a:pt x="2" y="42"/>
                  </a:lnTo>
                  <a:lnTo>
                    <a:pt x="0" y="57"/>
                  </a:lnTo>
                  <a:lnTo>
                    <a:pt x="0" y="71"/>
                  </a:lnTo>
                  <a:lnTo>
                    <a:pt x="2" y="84"/>
                  </a:lnTo>
                  <a:lnTo>
                    <a:pt x="4" y="98"/>
                  </a:lnTo>
                  <a:lnTo>
                    <a:pt x="10" y="111"/>
                  </a:lnTo>
                  <a:lnTo>
                    <a:pt x="11" y="114"/>
                  </a:lnTo>
                  <a:lnTo>
                    <a:pt x="12" y="115"/>
                  </a:lnTo>
                  <a:lnTo>
                    <a:pt x="16" y="115"/>
                  </a:lnTo>
                  <a:lnTo>
                    <a:pt x="19" y="114"/>
                  </a:lnTo>
                  <a:lnTo>
                    <a:pt x="21" y="113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16" y="96"/>
                  </a:lnTo>
                  <a:lnTo>
                    <a:pt x="14" y="83"/>
                  </a:lnTo>
                  <a:lnTo>
                    <a:pt x="12" y="71"/>
                  </a:lnTo>
                  <a:lnTo>
                    <a:pt x="12" y="58"/>
                  </a:lnTo>
                  <a:lnTo>
                    <a:pt x="14" y="45"/>
                  </a:lnTo>
                  <a:lnTo>
                    <a:pt x="16" y="33"/>
                  </a:lnTo>
                  <a:lnTo>
                    <a:pt x="21" y="2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6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96" name="Freeform 965"/>
            <p:cNvSpPr/>
            <p:nvPr/>
          </p:nvSpPr>
          <p:spPr bwMode="auto">
            <a:xfrm>
              <a:off x="4821239" y="3176588"/>
              <a:ext cx="15875" cy="55563"/>
            </a:xfrm>
            <a:custGeom>
              <a:gdLst>
                <a:gd fmla="*/ 2147483647 w 31" name="T0"/>
                <a:gd fmla="*/ 1677491890 h 104" name="T1"/>
                <a:gd fmla="*/ 2147483647 w 31" name="T2"/>
                <a:gd fmla="*/ 1677491890 h 104" name="T3"/>
                <a:gd fmla="*/ 2147483647 w 31" name="T4"/>
                <a:gd fmla="*/ 1219942473 h 104" name="T5"/>
                <a:gd fmla="*/ 2147483647 w 31" name="T6"/>
                <a:gd fmla="*/ 1067520653 h 104" name="T7"/>
                <a:gd fmla="*/ 2147483647 w 31" name="T8"/>
                <a:gd fmla="*/ 457549551 h 104" name="T9"/>
                <a:gd fmla="*/ 2147483647 w 31" name="T10"/>
                <a:gd fmla="*/ 152421619 h 104" name="T11"/>
                <a:gd fmla="*/ 2147483647 w 31" name="T12"/>
                <a:gd fmla="*/ 0 h 104" name="T13"/>
                <a:gd fmla="*/ 2147483647 w 31" name="T14"/>
                <a:gd fmla="*/ 152421619 h 104" name="T15"/>
                <a:gd fmla="*/ 2147483647 w 31" name="T16"/>
                <a:gd fmla="*/ 457549551 h 104" name="T17"/>
                <a:gd fmla="*/ 2147483647 w 31" name="T18"/>
                <a:gd fmla="*/ 457549551 h 104" name="T19"/>
                <a:gd fmla="*/ 2147483647 w 31" name="T20"/>
                <a:gd fmla="*/ 1372363491 h 104" name="T21"/>
                <a:gd fmla="*/ 1611483656 w 31" name="T22"/>
                <a:gd fmla="*/ 2147483647 h 104" name="T23"/>
                <a:gd fmla="*/ 671342575 w 31" name="T24"/>
                <a:gd fmla="*/ 2147483647 h 104" name="T25"/>
                <a:gd fmla="*/ 402805622 w 31" name="T26"/>
                <a:gd fmla="*/ 2147483647 h 104" name="T27"/>
                <a:gd fmla="*/ 134268733 w 31" name="T28"/>
                <a:gd fmla="*/ 2147483647 h 104" name="T29"/>
                <a:gd fmla="*/ 134268733 w 31" name="T30"/>
                <a:gd fmla="*/ 2147483647 h 104" name="T31"/>
                <a:gd fmla="*/ 0 w 31" name="T32"/>
                <a:gd fmla="*/ 2147483647 h 104" name="T33"/>
                <a:gd fmla="*/ 0 w 31" name="T34"/>
                <a:gd fmla="*/ 2147483647 h 104" name="T35"/>
                <a:gd fmla="*/ 134268733 w 31" name="T36"/>
                <a:gd fmla="*/ 2147483647 h 104" name="T37"/>
                <a:gd fmla="*/ 402805622 w 31" name="T38"/>
                <a:gd fmla="*/ 2147483647 h 104" name="T39"/>
                <a:gd fmla="*/ 671342575 w 31" name="T40"/>
                <a:gd fmla="*/ 2147483647 h 104" name="T41"/>
                <a:gd fmla="*/ 1208678674 w 31" name="T42"/>
                <a:gd fmla="*/ 2147483647 h 104" name="T43"/>
                <a:gd fmla="*/ 1208678674 w 31" name="T44"/>
                <a:gd fmla="*/ 2147483647 h 104" name="T45"/>
                <a:gd fmla="*/ 1611483656 w 31" name="T46"/>
                <a:gd fmla="*/ 2147483647 h 104" name="T47"/>
                <a:gd fmla="*/ 2014288637 w 31" name="T48"/>
                <a:gd fmla="*/ 2147483647 h 104" name="T49"/>
                <a:gd fmla="*/ 2147483647 w 31" name="T50"/>
                <a:gd fmla="*/ 2147483647 h 104" name="T51"/>
                <a:gd fmla="*/ 2147483647 w 31" name="T52"/>
                <a:gd fmla="*/ 2147483647 h 104" name="T53"/>
                <a:gd fmla="*/ 2147483647 w 31" name="T54"/>
                <a:gd fmla="*/ 2147483647 h 104" name="T55"/>
                <a:gd fmla="*/ 2147483647 w 31" name="T56"/>
                <a:gd fmla="*/ 2147483647 h 104" name="T57"/>
                <a:gd fmla="*/ 2147483647 w 31" name="T58"/>
                <a:gd fmla="*/ 2147483647 h 104" name="T59"/>
                <a:gd fmla="*/ 2147483647 w 31" name="T60"/>
                <a:gd fmla="*/ 2147483647 h 104" name="T61"/>
                <a:gd fmla="*/ 1880020993 w 31" name="T62"/>
                <a:gd fmla="*/ 2147483647 h 104" name="T63"/>
                <a:gd fmla="*/ 1611483656 w 31" name="T64"/>
                <a:gd fmla="*/ 2147483647 h 104" name="T65"/>
                <a:gd fmla="*/ 1477214987 w 31" name="T66"/>
                <a:gd fmla="*/ 2147483647 h 104" name="T67"/>
                <a:gd fmla="*/ 1611483656 w 31" name="T68"/>
                <a:gd fmla="*/ 2147483647 h 104" name="T69"/>
                <a:gd fmla="*/ 1880020993 w 31" name="T70"/>
                <a:gd fmla="*/ 2147483647 h 104" name="T71"/>
                <a:gd fmla="*/ 1880020993 w 31" name="T72"/>
                <a:gd fmla="*/ 2147483647 h 104" name="T73"/>
                <a:gd fmla="*/ 2014288637 w 31" name="T74"/>
                <a:gd fmla="*/ 2147483647 h 104" name="T75"/>
                <a:gd fmla="*/ 2147483647 w 31" name="T76"/>
                <a:gd fmla="*/ 2147483647 h 104" name="T77"/>
                <a:gd fmla="*/ 2147483647 w 31" name="T78"/>
                <a:gd fmla="*/ 2147483647 h 104" name="T79"/>
                <a:gd fmla="*/ 2147483647 w 31" name="T80"/>
                <a:gd fmla="*/ 2147483647 h 104" name="T81"/>
                <a:gd fmla="*/ 2147483647 w 31" name="T82"/>
                <a:gd fmla="*/ 1677491890 h 104" name="T83"/>
                <a:gd fmla="*/ 2147483647 w 31" name="T84"/>
                <a:gd fmla="*/ 1677491890 h 104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31" name="T129"/>
                <a:gd fmla="*/ 0 h 104" name="T130"/>
                <a:gd fmla="*/ 31 w 31" name="T131"/>
                <a:gd fmla="*/ 104 h 104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104" w="31">
                  <a:moveTo>
                    <a:pt x="30" y="11"/>
                  </a:moveTo>
                  <a:lnTo>
                    <a:pt x="30" y="11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16" y="9"/>
                  </a:lnTo>
                  <a:lnTo>
                    <a:pt x="12" y="15"/>
                  </a:lnTo>
                  <a:lnTo>
                    <a:pt x="5" y="28"/>
                  </a:lnTo>
                  <a:lnTo>
                    <a:pt x="3" y="43"/>
                  </a:lnTo>
                  <a:lnTo>
                    <a:pt x="1" y="60"/>
                  </a:lnTo>
                  <a:lnTo>
                    <a:pt x="0" y="70"/>
                  </a:lnTo>
                  <a:lnTo>
                    <a:pt x="0" y="83"/>
                  </a:lnTo>
                  <a:lnTo>
                    <a:pt x="1" y="89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9" y="103"/>
                  </a:lnTo>
                  <a:lnTo>
                    <a:pt x="12" y="104"/>
                  </a:lnTo>
                  <a:lnTo>
                    <a:pt x="15" y="104"/>
                  </a:lnTo>
                  <a:lnTo>
                    <a:pt x="16" y="103"/>
                  </a:lnTo>
                  <a:lnTo>
                    <a:pt x="18" y="102"/>
                  </a:lnTo>
                  <a:lnTo>
                    <a:pt x="19" y="98"/>
                  </a:lnTo>
                  <a:lnTo>
                    <a:pt x="18" y="95"/>
                  </a:lnTo>
                  <a:lnTo>
                    <a:pt x="16" y="92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1" y="77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5" y="46"/>
                  </a:lnTo>
                  <a:lnTo>
                    <a:pt x="18" y="34"/>
                  </a:lnTo>
                  <a:lnTo>
                    <a:pt x="22" y="22"/>
                  </a:lnTo>
                  <a:lnTo>
                    <a:pt x="26" y="16"/>
                  </a:lnTo>
                  <a:lnTo>
                    <a:pt x="3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97" name="Freeform 966"/>
            <p:cNvSpPr/>
            <p:nvPr/>
          </p:nvSpPr>
          <p:spPr bwMode="auto">
            <a:xfrm>
              <a:off x="4852989" y="3184526"/>
              <a:ext cx="14288" cy="57150"/>
            </a:xfrm>
            <a:custGeom>
              <a:gdLst>
                <a:gd fmla="*/ 2147483647 w 26" name="T0"/>
                <a:gd fmla="*/ 720795784 h 109" name="T1"/>
                <a:gd fmla="*/ 2147483647 w 26" name="T2"/>
                <a:gd fmla="*/ 720795784 h 109" name="T3"/>
                <a:gd fmla="*/ 1161765182 w 26" name="T4"/>
                <a:gd fmla="*/ 2147483647 h 109" name="T5"/>
                <a:gd fmla="*/ 497985700 w 26" name="T6"/>
                <a:gd fmla="*/ 2147483647 h 109" name="T7"/>
                <a:gd fmla="*/ 166095822 w 26" name="T8"/>
                <a:gd fmla="*/ 2147483647 h 109" name="T9"/>
                <a:gd fmla="*/ 0 w 26" name="T10"/>
                <a:gd fmla="*/ 2147483647 h 109" name="T11"/>
                <a:gd fmla="*/ 166095822 w 26" name="T12"/>
                <a:gd fmla="*/ 2147483647 h 109" name="T13"/>
                <a:gd fmla="*/ 497985700 w 26" name="T14"/>
                <a:gd fmla="*/ 2147483647 h 109" name="T15"/>
                <a:gd fmla="*/ 1161765182 w 26" name="T16"/>
                <a:gd fmla="*/ 2147483647 h 109" name="T17"/>
                <a:gd fmla="*/ 1161765182 w 26" name="T18"/>
                <a:gd fmla="*/ 2147483647 h 109" name="T19"/>
                <a:gd fmla="*/ 1327558689 w 26" name="T20"/>
                <a:gd fmla="*/ 2147483647 h 109" name="T21"/>
                <a:gd fmla="*/ 1825544802 w 26" name="T22"/>
                <a:gd fmla="*/ 2147483647 h 109" name="T23"/>
                <a:gd fmla="*/ 2147483647 w 26" name="T24"/>
                <a:gd fmla="*/ 2147483647 h 109" name="T25"/>
                <a:gd fmla="*/ 2147483647 w 26" name="T26"/>
                <a:gd fmla="*/ 2147483647 h 109" name="T27"/>
                <a:gd fmla="*/ 2147483647 w 26" name="T28"/>
                <a:gd fmla="*/ 2147483647 h 109" name="T29"/>
                <a:gd fmla="*/ 2147483647 w 26" name="T30"/>
                <a:gd fmla="*/ 2147483647 h 109" name="T31"/>
                <a:gd fmla="*/ 2147483647 w 26" name="T32"/>
                <a:gd fmla="*/ 2147483647 h 109" name="T33"/>
                <a:gd fmla="*/ 2147483647 w 26" name="T34"/>
                <a:gd fmla="*/ 2147483647 h 109" name="T35"/>
                <a:gd fmla="*/ 2147483647 w 26" name="T36"/>
                <a:gd fmla="*/ 2147483647 h 109" name="T37"/>
                <a:gd fmla="*/ 2147483647 w 26" name="T38"/>
                <a:gd fmla="*/ 2147483647 h 109" name="T39"/>
                <a:gd fmla="*/ 1991338309 w 26" name="T40"/>
                <a:gd fmla="*/ 2147483647 h 109" name="T41"/>
                <a:gd fmla="*/ 2147483647 w 26" name="T42"/>
                <a:gd fmla="*/ 2147483647 h 109" name="T43"/>
                <a:gd fmla="*/ 2147483647 w 26" name="T44"/>
                <a:gd fmla="*/ 2147483647 h 109" name="T45"/>
                <a:gd fmla="*/ 2147483647 w 26" name="T46"/>
                <a:gd fmla="*/ 2147483647 h 109" name="T47"/>
                <a:gd fmla="*/ 2147483647 w 26" name="T48"/>
                <a:gd fmla="*/ 1008894097 h 109" name="T49"/>
                <a:gd fmla="*/ 2147483647 w 26" name="T50"/>
                <a:gd fmla="*/ 1008894097 h 109" name="T51"/>
                <a:gd fmla="*/ 2147483647 w 26" name="T52"/>
                <a:gd fmla="*/ 720795784 h 109" name="T53"/>
                <a:gd fmla="*/ 2147483647 w 26" name="T54"/>
                <a:gd fmla="*/ 432422601 h 109" name="T55"/>
                <a:gd fmla="*/ 2147483647 w 26" name="T56"/>
                <a:gd fmla="*/ 288373183 h 109" name="T57"/>
                <a:gd fmla="*/ 2147483647 w 26" name="T58"/>
                <a:gd fmla="*/ 0 h 109" name="T59"/>
                <a:gd fmla="*/ 2147483647 w 26" name="T60"/>
                <a:gd fmla="*/ 0 h 109" name="T61"/>
                <a:gd fmla="*/ 2147483647 w 26" name="T62"/>
                <a:gd fmla="*/ 288373183 h 109" name="T63"/>
                <a:gd fmla="*/ 2147483647 w 26" name="T64"/>
                <a:gd fmla="*/ 720795784 h 109" name="T65"/>
                <a:gd fmla="*/ 2147483647 w 26" name="T66"/>
                <a:gd fmla="*/ 720795784 h 109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6" name="T102"/>
                <a:gd fmla="*/ 0 h 109" name="T103"/>
                <a:gd fmla="*/ 26 w 26" name="T104"/>
                <a:gd fmla="*/ 109 h 109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09" w="26">
                  <a:moveTo>
                    <a:pt x="14" y="5"/>
                  </a:moveTo>
                  <a:lnTo>
                    <a:pt x="14" y="5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1" y="55"/>
                  </a:lnTo>
                  <a:lnTo>
                    <a:pt x="0" y="67"/>
                  </a:lnTo>
                  <a:lnTo>
                    <a:pt x="1" y="80"/>
                  </a:lnTo>
                  <a:lnTo>
                    <a:pt x="3" y="93"/>
                  </a:lnTo>
                  <a:lnTo>
                    <a:pt x="7" y="105"/>
                  </a:lnTo>
                  <a:lnTo>
                    <a:pt x="8" y="108"/>
                  </a:lnTo>
                  <a:lnTo>
                    <a:pt x="11" y="109"/>
                  </a:lnTo>
                  <a:lnTo>
                    <a:pt x="15" y="109"/>
                  </a:lnTo>
                  <a:lnTo>
                    <a:pt x="18" y="108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5" y="90"/>
                  </a:lnTo>
                  <a:lnTo>
                    <a:pt x="14" y="78"/>
                  </a:lnTo>
                  <a:lnTo>
                    <a:pt x="12" y="67"/>
                  </a:lnTo>
                  <a:lnTo>
                    <a:pt x="14" y="55"/>
                  </a:lnTo>
                  <a:lnTo>
                    <a:pt x="15" y="42"/>
                  </a:lnTo>
                  <a:lnTo>
                    <a:pt x="18" y="30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5" y="2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98" name="Freeform 967"/>
            <p:cNvSpPr/>
            <p:nvPr/>
          </p:nvSpPr>
          <p:spPr bwMode="auto">
            <a:xfrm>
              <a:off x="4878389" y="3195638"/>
              <a:ext cx="11113" cy="52388"/>
            </a:xfrm>
            <a:custGeom>
              <a:gdLst>
                <a:gd fmla="*/ 1600694236 w 19" name="T0"/>
                <a:gd fmla="*/ 763853955 h 98" name="T1"/>
                <a:gd fmla="*/ 1600694236 w 19" name="T2"/>
                <a:gd fmla="*/ 763853955 h 98" name="T3"/>
                <a:gd fmla="*/ 800518492 w 19" name="T4"/>
                <a:gd fmla="*/ 2138676889 h 98" name="T5"/>
                <a:gd fmla="*/ 200129331 w 19" name="T6"/>
                <a:gd fmla="*/ 2147483647 h 98" name="T7"/>
                <a:gd fmla="*/ 0 w 19" name="T8"/>
                <a:gd fmla="*/ 2147483647 h 98" name="T9"/>
                <a:gd fmla="*/ 0 w 19" name="T10"/>
                <a:gd fmla="*/ 2147483647 h 98" name="T11"/>
                <a:gd fmla="*/ 0 w 19" name="T12"/>
                <a:gd fmla="*/ 2147483647 h 98" name="T13"/>
                <a:gd fmla="*/ 200129331 w 19" name="T14"/>
                <a:gd fmla="*/ 2147483647 h 98" name="T15"/>
                <a:gd fmla="*/ 200129331 w 19" name="T16"/>
                <a:gd fmla="*/ 2147483647 h 98" name="T17"/>
                <a:gd fmla="*/ 200129331 w 19" name="T18"/>
                <a:gd fmla="*/ 2147483647 h 98" name="T19"/>
                <a:gd fmla="*/ 600388504 w 19" name="T20"/>
                <a:gd fmla="*/ 2147483647 h 98" name="T21"/>
                <a:gd fmla="*/ 800518492 w 19" name="T22"/>
                <a:gd fmla="*/ 2147483647 h 98" name="T23"/>
                <a:gd fmla="*/ 1400564394 w 19" name="T24"/>
                <a:gd fmla="*/ 2147483647 h 98" name="T25"/>
                <a:gd fmla="*/ 1800824079 w 19" name="T26"/>
                <a:gd fmla="*/ 2147483647 h 98" name="T27"/>
                <a:gd fmla="*/ 2147483647 w 19" name="T28"/>
                <a:gd fmla="*/ 2147483647 h 98" name="T29"/>
                <a:gd fmla="*/ 2147483647 w 19" name="T30"/>
                <a:gd fmla="*/ 2147483647 h 98" name="T31"/>
                <a:gd fmla="*/ 2147483647 w 19" name="T32"/>
                <a:gd fmla="*/ 2147483647 h 98" name="T33"/>
                <a:gd fmla="*/ 2147483647 w 19" name="T34"/>
                <a:gd fmla="*/ 2147483647 h 98" name="T35"/>
                <a:gd fmla="*/ 2147483647 w 19" name="T36"/>
                <a:gd fmla="*/ 2147483647 h 98" name="T37"/>
                <a:gd fmla="*/ 2147483647 w 19" name="T38"/>
                <a:gd fmla="*/ 2147483647 h 98" name="T39"/>
                <a:gd fmla="*/ 2147483647 w 19" name="T40"/>
                <a:gd fmla="*/ 2147483647 h 98" name="T41"/>
                <a:gd fmla="*/ 2147483647 w 19" name="T42"/>
                <a:gd fmla="*/ 2147483647 h 98" name="T43"/>
                <a:gd fmla="*/ 2147483647 w 19" name="T44"/>
                <a:gd fmla="*/ 1527707910 h 98" name="T45"/>
                <a:gd fmla="*/ 2147483647 w 19" name="T46"/>
                <a:gd fmla="*/ 1527707910 h 98" name="T47"/>
                <a:gd fmla="*/ 2147483647 w 19" name="T48"/>
                <a:gd fmla="*/ 1069338445 h 98" name="T49"/>
                <a:gd fmla="*/ 2147483647 w 19" name="T50"/>
                <a:gd fmla="*/ 916453736 h 98" name="T51"/>
                <a:gd fmla="*/ 2147483647 w 19" name="T52"/>
                <a:gd fmla="*/ 305484623 h 98" name="T53"/>
                <a:gd fmla="*/ 2147483647 w 19" name="T54"/>
                <a:gd fmla="*/ 0 h 98" name="T55"/>
                <a:gd fmla="*/ 2147483647 w 19" name="T56"/>
                <a:gd fmla="*/ 0 h 98" name="T57"/>
                <a:gd fmla="*/ 1800824079 w 19" name="T58"/>
                <a:gd fmla="*/ 305484623 h 98" name="T59"/>
                <a:gd fmla="*/ 1600694236 w 19" name="T60"/>
                <a:gd fmla="*/ 763853955 h 98" name="T61"/>
                <a:gd fmla="*/ 1600694236 w 19" name="T62"/>
                <a:gd fmla="*/ 763853955 h 98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19" name="T96"/>
                <a:gd fmla="*/ 0 h 98" name="T97"/>
                <a:gd fmla="*/ 19 w 19" name="T98"/>
                <a:gd fmla="*/ 98 h 98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98" w="19">
                  <a:moveTo>
                    <a:pt x="8" y="5"/>
                  </a:moveTo>
                  <a:lnTo>
                    <a:pt x="8" y="5"/>
                  </a:lnTo>
                  <a:lnTo>
                    <a:pt x="4" y="14"/>
                  </a:lnTo>
                  <a:lnTo>
                    <a:pt x="1" y="25"/>
                  </a:lnTo>
                  <a:lnTo>
                    <a:pt x="0" y="37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3" y="93"/>
                  </a:lnTo>
                  <a:lnTo>
                    <a:pt x="11" y="51"/>
                  </a:lnTo>
                  <a:lnTo>
                    <a:pt x="11" y="40"/>
                  </a:lnTo>
                  <a:lnTo>
                    <a:pt x="12" y="30"/>
                  </a:lnTo>
                  <a:lnTo>
                    <a:pt x="15" y="19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099" name="Freeform 968"/>
            <p:cNvSpPr/>
            <p:nvPr/>
          </p:nvSpPr>
          <p:spPr bwMode="auto">
            <a:xfrm>
              <a:off x="4900614" y="3209926"/>
              <a:ext cx="14288" cy="50800"/>
            </a:xfrm>
            <a:custGeom>
              <a:gdLst>
                <a:gd fmla="*/ 2147483647 w 27" name="T0"/>
                <a:gd fmla="*/ 417835702 h 98" name="T1"/>
                <a:gd fmla="*/ 2147483647 w 27" name="T2"/>
                <a:gd fmla="*/ 417835702 h 98" name="T3"/>
                <a:gd fmla="*/ 1333815645 w 27" name="T4"/>
                <a:gd fmla="*/ 1671342806 h 98" name="T5"/>
                <a:gd fmla="*/ 740977852 w 27" name="T6"/>
                <a:gd fmla="*/ 2147483647 h 98" name="T7"/>
                <a:gd fmla="*/ 148139596 w 27" name="T8"/>
                <a:gd fmla="*/ 2147483647 h 98" name="T9"/>
                <a:gd fmla="*/ 0 w 27" name="T10"/>
                <a:gd fmla="*/ 2147483647 h 98" name="T11"/>
                <a:gd fmla="*/ 0 w 27" name="T12"/>
                <a:gd fmla="*/ 2147483647 h 98" name="T13"/>
                <a:gd fmla="*/ 148139596 w 27" name="T14"/>
                <a:gd fmla="*/ 2147483647 h 98" name="T15"/>
                <a:gd fmla="*/ 592838322 w 27" name="T16"/>
                <a:gd fmla="*/ 2147483647 h 98" name="T17"/>
                <a:gd fmla="*/ 1333815645 w 27" name="T18"/>
                <a:gd fmla="*/ 2147483647 h 98" name="T19"/>
                <a:gd fmla="*/ 1333815645 w 27" name="T20"/>
                <a:gd fmla="*/ 2147483647 h 98" name="T21"/>
                <a:gd fmla="*/ 1481955704 w 27" name="T22"/>
                <a:gd fmla="*/ 2147483647 h 98" name="T23"/>
                <a:gd fmla="*/ 1926373764 w 27" name="T24"/>
                <a:gd fmla="*/ 2147483647 h 98" name="T25"/>
                <a:gd fmla="*/ 2147483647 w 27" name="T26"/>
                <a:gd fmla="*/ 2147483647 h 98" name="T27"/>
                <a:gd fmla="*/ 2147483647 w 27" name="T28"/>
                <a:gd fmla="*/ 2147483647 h 98" name="T29"/>
                <a:gd fmla="*/ 2147483647 w 27" name="T30"/>
                <a:gd fmla="*/ 2147483647 h 98" name="T31"/>
                <a:gd fmla="*/ 2147483647 w 27" name="T32"/>
                <a:gd fmla="*/ 2147483647 h 98" name="T33"/>
                <a:gd fmla="*/ 2147483647 w 27" name="T34"/>
                <a:gd fmla="*/ 2147483647 h 98" name="T35"/>
                <a:gd fmla="*/ 2147483647 w 27" name="T36"/>
                <a:gd fmla="*/ 2147483647 h 98" name="T37"/>
                <a:gd fmla="*/ 2147483647 w 27" name="T38"/>
                <a:gd fmla="*/ 2147483647 h 98" name="T39"/>
                <a:gd fmla="*/ 2147483647 w 27" name="T40"/>
                <a:gd fmla="*/ 2147483647 h 98" name="T41"/>
                <a:gd fmla="*/ 1926373764 w 27" name="T42"/>
                <a:gd fmla="*/ 2147483647 h 98" name="T43"/>
                <a:gd fmla="*/ 1778234763 w 27" name="T44"/>
                <a:gd fmla="*/ 2147483647 h 98" name="T45"/>
                <a:gd fmla="*/ 1778234763 w 27" name="T46"/>
                <a:gd fmla="*/ 2147483647 h 98" name="T47"/>
                <a:gd fmla="*/ 1926373764 w 27" name="T48"/>
                <a:gd fmla="*/ 2147483647 h 98" name="T49"/>
                <a:gd fmla="*/ 2147483647 w 27" name="T50"/>
                <a:gd fmla="*/ 2147483647 h 98" name="T51"/>
                <a:gd fmla="*/ 2147483647 w 27" name="T52"/>
                <a:gd fmla="*/ 2147483647 h 98" name="T53"/>
                <a:gd fmla="*/ 2147483647 w 27" name="T54"/>
                <a:gd fmla="*/ 1532153960 h 98" name="T55"/>
                <a:gd fmla="*/ 2147483647 w 27" name="T56"/>
                <a:gd fmla="*/ 1532153960 h 98" name="T57"/>
                <a:gd fmla="*/ 2147483647 w 27" name="T58"/>
                <a:gd fmla="*/ 1114317869 h 98" name="T59"/>
                <a:gd fmla="*/ 2147483647 w 27" name="T60"/>
                <a:gd fmla="*/ 975129282 h 98" name="T61"/>
                <a:gd fmla="*/ 2147483647 w 27" name="T62"/>
                <a:gd fmla="*/ 417835702 h 98" name="T63"/>
                <a:gd fmla="*/ 2147483647 w 27" name="T64"/>
                <a:gd fmla="*/ 139188911 h 98" name="T65"/>
                <a:gd fmla="*/ 2147483647 w 27" name="T66"/>
                <a:gd fmla="*/ 0 h 98" name="T67"/>
                <a:gd fmla="*/ 2147483647 w 27" name="T68"/>
                <a:gd fmla="*/ 139188911 h 98" name="T69"/>
                <a:gd fmla="*/ 2147483647 w 27" name="T70"/>
                <a:gd fmla="*/ 417835702 h 98" name="T71"/>
                <a:gd fmla="*/ 2147483647 w 27" name="T72"/>
                <a:gd fmla="*/ 417835702 h 98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27" name="T111"/>
                <a:gd fmla="*/ 0 h 98" name="T112"/>
                <a:gd fmla="*/ 27 w 27" name="T113"/>
                <a:gd fmla="*/ 98 h 98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98" w="27">
                  <a:moveTo>
                    <a:pt x="16" y="3"/>
                  </a:moveTo>
                  <a:lnTo>
                    <a:pt x="16" y="3"/>
                  </a:lnTo>
                  <a:lnTo>
                    <a:pt x="9" y="12"/>
                  </a:lnTo>
                  <a:lnTo>
                    <a:pt x="5" y="23"/>
                  </a:lnTo>
                  <a:lnTo>
                    <a:pt x="1" y="35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1" y="73"/>
                  </a:lnTo>
                  <a:lnTo>
                    <a:pt x="4" y="84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3" y="98"/>
                  </a:lnTo>
                  <a:lnTo>
                    <a:pt x="16" y="98"/>
                  </a:lnTo>
                  <a:lnTo>
                    <a:pt x="17" y="96"/>
                  </a:lnTo>
                  <a:lnTo>
                    <a:pt x="19" y="95"/>
                  </a:lnTo>
                  <a:lnTo>
                    <a:pt x="20" y="94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6" y="80"/>
                  </a:lnTo>
                  <a:lnTo>
                    <a:pt x="13" y="70"/>
                  </a:lnTo>
                  <a:lnTo>
                    <a:pt x="12" y="60"/>
                  </a:lnTo>
                  <a:lnTo>
                    <a:pt x="12" y="49"/>
                  </a:lnTo>
                  <a:lnTo>
                    <a:pt x="13" y="38"/>
                  </a:lnTo>
                  <a:lnTo>
                    <a:pt x="16" y="28"/>
                  </a:lnTo>
                  <a:lnTo>
                    <a:pt x="20" y="19"/>
                  </a:lnTo>
                  <a:lnTo>
                    <a:pt x="25" y="11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00" name="Freeform 969"/>
            <p:cNvSpPr/>
            <p:nvPr/>
          </p:nvSpPr>
          <p:spPr bwMode="auto">
            <a:xfrm>
              <a:off x="4924427" y="3225801"/>
              <a:ext cx="15875" cy="31750"/>
            </a:xfrm>
            <a:custGeom>
              <a:gdLst>
                <a:gd fmla="*/ 2147483647 w 32" name="T0"/>
                <a:gd fmla="*/ 2147483647 h 61" name="T1"/>
                <a:gd fmla="*/ 2147483647 w 32" name="T2"/>
                <a:gd fmla="*/ 2147483647 h 61" name="T3"/>
                <a:gd fmla="*/ 2147483647 w 32" name="T4"/>
                <a:gd fmla="*/ 2147483647 h 61" name="T5"/>
                <a:gd fmla="*/ 2075682545 w 32" name="T6"/>
                <a:gd fmla="*/ 2147483647 h 61" name="T7"/>
                <a:gd fmla="*/ 1709226205 w 32" name="T8"/>
                <a:gd fmla="*/ 2147483647 h 61" name="T9"/>
                <a:gd fmla="*/ 1587156442 w 32" name="T10"/>
                <a:gd fmla="*/ 846057393 h 61" name="T11"/>
                <a:gd fmla="*/ 1587156442 w 32" name="T12"/>
                <a:gd fmla="*/ 846057393 h 61" name="T13"/>
                <a:gd fmla="*/ 1587156442 w 32" name="T14"/>
                <a:gd fmla="*/ 422893369 h 61" name="T15"/>
                <a:gd fmla="*/ 1343016918 w 32" name="T16"/>
                <a:gd fmla="*/ 140874259 h 61" name="T17"/>
                <a:gd fmla="*/ 976806392 w 32" name="T18"/>
                <a:gd fmla="*/ 0 h 61" name="T19"/>
                <a:gd fmla="*/ 854736630 w 32" name="T20"/>
                <a:gd fmla="*/ 0 h 61" name="T21"/>
                <a:gd fmla="*/ 488280165 w 32" name="T22"/>
                <a:gd fmla="*/ 0 h 61" name="T23"/>
                <a:gd fmla="*/ 366210403 w 32" name="T24"/>
                <a:gd fmla="*/ 140874259 h 61" name="T25"/>
                <a:gd fmla="*/ 244140082 w 32" name="T26"/>
                <a:gd fmla="*/ 422893369 h 61" name="T27"/>
                <a:gd fmla="*/ 0 w 32" name="T28"/>
                <a:gd fmla="*/ 846057393 h 61" name="T29"/>
                <a:gd fmla="*/ 0 w 32" name="T30"/>
                <a:gd fmla="*/ 846057393 h 61" name="T31"/>
                <a:gd fmla="*/ 244140082 w 32" name="T32"/>
                <a:gd fmla="*/ 2147483647 h 61" name="T33"/>
                <a:gd fmla="*/ 732666371 w 32" name="T34"/>
                <a:gd fmla="*/ 2147483647 h 61" name="T35"/>
                <a:gd fmla="*/ 1343016918 w 32" name="T36"/>
                <a:gd fmla="*/ 2147483647 h 61" name="T37"/>
                <a:gd fmla="*/ 2147483647 w 32" name="T38"/>
                <a:gd fmla="*/ 2147483647 h 61" name="T39"/>
                <a:gd fmla="*/ 2147483647 w 32" name="T40"/>
                <a:gd fmla="*/ 2147483647 h 61" name="T41"/>
                <a:gd fmla="*/ 2147483647 w 32" name="T42"/>
                <a:gd fmla="*/ 2147483647 h 61" name="T43"/>
                <a:gd fmla="*/ 2147483647 w 32" name="T44"/>
                <a:gd fmla="*/ 2147483647 h 61" name="T45"/>
                <a:gd fmla="*/ 2147483647 w 32" name="T46"/>
                <a:gd fmla="*/ 2147483647 h 61" name="T47"/>
                <a:gd fmla="*/ 2147483647 w 32" name="T48"/>
                <a:gd fmla="*/ 2147483647 h 61" name="T49"/>
                <a:gd fmla="*/ 2147483647 w 32" name="T50"/>
                <a:gd fmla="*/ 2147483647 h 61" name="T51"/>
                <a:gd fmla="*/ 2147483647 w 32" name="T52"/>
                <a:gd fmla="*/ 2147483647 h 61" name="T53"/>
                <a:gd fmla="*/ 2147483647 w 32" name="T54"/>
                <a:gd fmla="*/ 2147483647 h 61" name="T55"/>
                <a:gd fmla="*/ 2147483647 w 32" name="T56"/>
                <a:gd fmla="*/ 2147483647 h 61" name="T57"/>
                <a:gd fmla="*/ 2147483647 w 32" name="T58"/>
                <a:gd fmla="*/ 2147483647 h 61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32" name="T90"/>
                <a:gd fmla="*/ 0 h 61" name="T91"/>
                <a:gd fmla="*/ 32 w 32" name="T92"/>
                <a:gd fmla="*/ 61 h 61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61" w="32">
                  <a:moveTo>
                    <a:pt x="30" y="50"/>
                  </a:moveTo>
                  <a:lnTo>
                    <a:pt x="30" y="50"/>
                  </a:lnTo>
                  <a:lnTo>
                    <a:pt x="22" y="41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20"/>
                  </a:lnTo>
                  <a:lnTo>
                    <a:pt x="6" y="34"/>
                  </a:lnTo>
                  <a:lnTo>
                    <a:pt x="11" y="48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30" y="57"/>
                  </a:lnTo>
                  <a:lnTo>
                    <a:pt x="32" y="54"/>
                  </a:lnTo>
                  <a:lnTo>
                    <a:pt x="32" y="53"/>
                  </a:lnTo>
                  <a:lnTo>
                    <a:pt x="30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01" name="Freeform 970"/>
            <p:cNvSpPr/>
            <p:nvPr/>
          </p:nvSpPr>
          <p:spPr bwMode="auto">
            <a:xfrm>
              <a:off x="5556252" y="3209926"/>
              <a:ext cx="15875" cy="53975"/>
            </a:xfrm>
            <a:custGeom>
              <a:gdLst>
                <a:gd fmla="*/ 2147483647 w 31" name="T0"/>
                <a:gd fmla="*/ 889055032 h 102" name="T1"/>
                <a:gd fmla="*/ 2147483647 w 31" name="T2"/>
                <a:gd fmla="*/ 889055032 h 102" name="T3"/>
                <a:gd fmla="*/ 2147483647 w 31" name="T4"/>
                <a:gd fmla="*/ 444667745 h 102" name="T5"/>
                <a:gd fmla="*/ 2147483647 w 31" name="T6"/>
                <a:gd fmla="*/ 296258235 h 102" name="T7"/>
                <a:gd fmla="*/ 2147483647 w 31" name="T8"/>
                <a:gd fmla="*/ 0 h 102" name="T9"/>
                <a:gd fmla="*/ 2147483647 w 31" name="T10"/>
                <a:gd fmla="*/ 0 h 102" name="T11"/>
                <a:gd fmla="*/ 2147483647 w 31" name="T12"/>
                <a:gd fmla="*/ 0 h 102" name="T13"/>
                <a:gd fmla="*/ 2147483647 w 31" name="T14"/>
                <a:gd fmla="*/ 296258235 h 102" name="T15"/>
                <a:gd fmla="*/ 2147483647 w 31" name="T16"/>
                <a:gd fmla="*/ 444667745 h 102" name="T17"/>
                <a:gd fmla="*/ 2147483647 w 31" name="T18"/>
                <a:gd fmla="*/ 889055032 h 102" name="T19"/>
                <a:gd fmla="*/ 2147483647 w 31" name="T20"/>
                <a:gd fmla="*/ 889055032 h 102" name="T21"/>
                <a:gd fmla="*/ 2147483647 w 31" name="T22"/>
                <a:gd fmla="*/ 2147483647 h 102" name="T23"/>
                <a:gd fmla="*/ 2147483647 w 31" name="T24"/>
                <a:gd fmla="*/ 2147483647 h 102" name="T25"/>
                <a:gd fmla="*/ 2014288637 w 31" name="T26"/>
                <a:gd fmla="*/ 2147483647 h 102" name="T27"/>
                <a:gd fmla="*/ 2014288637 w 31" name="T28"/>
                <a:gd fmla="*/ 2147483647 h 102" name="T29"/>
                <a:gd fmla="*/ 1611483656 w 31" name="T30"/>
                <a:gd fmla="*/ 2147483647 h 102" name="T31"/>
                <a:gd fmla="*/ 1074410006 w 31" name="T32"/>
                <a:gd fmla="*/ 2147483647 h 102" name="T33"/>
                <a:gd fmla="*/ 0 w 31" name="T34"/>
                <a:gd fmla="*/ 2147483647 h 102" name="T35"/>
                <a:gd fmla="*/ 0 w 31" name="T36"/>
                <a:gd fmla="*/ 2147483647 h 102" name="T37"/>
                <a:gd fmla="*/ 0 w 31" name="T38"/>
                <a:gd fmla="*/ 2147483647 h 102" name="T39"/>
                <a:gd fmla="*/ 268536953 w 31" name="T40"/>
                <a:gd fmla="*/ 2147483647 h 102" name="T41"/>
                <a:gd fmla="*/ 402805622 w 31" name="T42"/>
                <a:gd fmla="*/ 2147483647 h 102" name="T43"/>
                <a:gd fmla="*/ 537073906 w 31" name="T44"/>
                <a:gd fmla="*/ 2147483647 h 102" name="T45"/>
                <a:gd fmla="*/ 1342947343 w 31" name="T46"/>
                <a:gd fmla="*/ 2147483647 h 102" name="T47"/>
                <a:gd fmla="*/ 1477214987 w 31" name="T48"/>
                <a:gd fmla="*/ 2147483647 h 102" name="T49"/>
                <a:gd fmla="*/ 1611483656 w 31" name="T50"/>
                <a:gd fmla="*/ 2147483647 h 102" name="T51"/>
                <a:gd fmla="*/ 1611483656 w 31" name="T52"/>
                <a:gd fmla="*/ 2147483647 h 102" name="T53"/>
                <a:gd fmla="*/ 2147483647 w 31" name="T54"/>
                <a:gd fmla="*/ 2147483647 h 102" name="T55"/>
                <a:gd fmla="*/ 2147483647 w 31" name="T56"/>
                <a:gd fmla="*/ 2147483647 h 102" name="T57"/>
                <a:gd fmla="*/ 2147483647 w 31" name="T58"/>
                <a:gd fmla="*/ 2147483647 h 102" name="T59"/>
                <a:gd fmla="*/ 2147483647 w 31" name="T60"/>
                <a:gd fmla="*/ 2147483647 h 102" name="T61"/>
                <a:gd fmla="*/ 2147483647 w 31" name="T62"/>
                <a:gd fmla="*/ 2147483647 h 102" name="T63"/>
                <a:gd fmla="*/ 2147483647 w 31" name="T64"/>
                <a:gd fmla="*/ 2147483647 h 102" name="T65"/>
                <a:gd fmla="*/ 2147483647 w 31" name="T66"/>
                <a:gd fmla="*/ 889055032 h 102" name="T67"/>
                <a:gd fmla="*/ 2147483647 w 31" name="T68"/>
                <a:gd fmla="*/ 889055032 h 102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31" name="T105"/>
                <a:gd fmla="*/ 0 h 102" name="T106"/>
                <a:gd fmla="*/ 31 w 31" name="T107"/>
                <a:gd fmla="*/ 102 h 102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02" w="31">
                  <a:moveTo>
                    <a:pt x="31" y="6"/>
                  </a:moveTo>
                  <a:lnTo>
                    <a:pt x="31" y="6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34"/>
                  </a:lnTo>
                  <a:lnTo>
                    <a:pt x="18" y="48"/>
                  </a:lnTo>
                  <a:lnTo>
                    <a:pt x="15" y="61"/>
                  </a:lnTo>
                  <a:lnTo>
                    <a:pt x="12" y="69"/>
                  </a:lnTo>
                  <a:lnTo>
                    <a:pt x="8" y="79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21" y="79"/>
                  </a:lnTo>
                  <a:lnTo>
                    <a:pt x="25" y="69"/>
                  </a:lnTo>
                  <a:lnTo>
                    <a:pt x="29" y="60"/>
                  </a:lnTo>
                  <a:lnTo>
                    <a:pt x="31" y="46"/>
                  </a:lnTo>
                  <a:lnTo>
                    <a:pt x="31" y="33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02" name="Freeform 971"/>
            <p:cNvSpPr/>
            <p:nvPr/>
          </p:nvSpPr>
          <p:spPr bwMode="auto">
            <a:xfrm>
              <a:off x="5594352" y="3203576"/>
              <a:ext cx="14288" cy="44450"/>
            </a:xfrm>
            <a:custGeom>
              <a:gdLst>
                <a:gd fmla="*/ 2147483647 w 25" name="T0"/>
                <a:gd fmla="*/ 740925933 h 84" name="T1"/>
                <a:gd fmla="*/ 2147483647 w 25" name="T2"/>
                <a:gd fmla="*/ 740925933 h 84" name="T3"/>
                <a:gd fmla="*/ 2147483647 w 25" name="T4"/>
                <a:gd fmla="*/ 444667717 h 84" name="T5"/>
                <a:gd fmla="*/ 2147483647 w 25" name="T6"/>
                <a:gd fmla="*/ 148129108 h 84" name="T7"/>
                <a:gd fmla="*/ 2147483647 w 25" name="T8"/>
                <a:gd fmla="*/ 0 h 84" name="T9"/>
                <a:gd fmla="*/ 2147483647 w 25" name="T10"/>
                <a:gd fmla="*/ 0 h 84" name="T11"/>
                <a:gd fmla="*/ 2147483647 w 25" name="T12"/>
                <a:gd fmla="*/ 0 h 84" name="T13"/>
                <a:gd fmla="*/ 2147483647 w 25" name="T14"/>
                <a:gd fmla="*/ 148129108 h 84" name="T15"/>
                <a:gd fmla="*/ 2147483647 w 25" name="T16"/>
                <a:gd fmla="*/ 444667717 h 84" name="T17"/>
                <a:gd fmla="*/ 2147483647 w 25" name="T18"/>
                <a:gd fmla="*/ 740925933 h 84" name="T19"/>
                <a:gd fmla="*/ 2147483647 w 25" name="T20"/>
                <a:gd fmla="*/ 740925933 h 84" name="T21"/>
                <a:gd fmla="*/ 2147483647 w 25" name="T22"/>
                <a:gd fmla="*/ 2147483647 h 84" name="T23"/>
                <a:gd fmla="*/ 2147483647 w 25" name="T24"/>
                <a:gd fmla="*/ 2147483647 h 84" name="T25"/>
                <a:gd fmla="*/ 2147483647 w 25" name="T26"/>
                <a:gd fmla="*/ 2147483647 h 84" name="T27"/>
                <a:gd fmla="*/ 1866719201 w 25" name="T28"/>
                <a:gd fmla="*/ 2147483647 h 84" name="T29"/>
                <a:gd fmla="*/ 1120031692 w 25" name="T30"/>
                <a:gd fmla="*/ 2147483647 h 84" name="T31"/>
                <a:gd fmla="*/ 186835046 w 25" name="T32"/>
                <a:gd fmla="*/ 2147483647 h 84" name="T33"/>
                <a:gd fmla="*/ 186835046 w 25" name="T34"/>
                <a:gd fmla="*/ 2147483647 h 84" name="T35"/>
                <a:gd fmla="*/ 0 w 25" name="T36"/>
                <a:gd fmla="*/ 2147483647 h 84" name="T37"/>
                <a:gd fmla="*/ 0 w 25" name="T38"/>
                <a:gd fmla="*/ 2147483647 h 84" name="T39"/>
                <a:gd fmla="*/ 373343754 w 25" name="T40"/>
                <a:gd fmla="*/ 2147483647 h 84" name="T41"/>
                <a:gd fmla="*/ 746688080 w 25" name="T42"/>
                <a:gd fmla="*/ 2147483647 h 84" name="T43"/>
                <a:gd fmla="*/ 1120031692 w 25" name="T44"/>
                <a:gd fmla="*/ 2147483647 h 84" name="T45"/>
                <a:gd fmla="*/ 1493375018 w 25" name="T46"/>
                <a:gd fmla="*/ 2147483647 h 84" name="T47"/>
                <a:gd fmla="*/ 1866719201 w 25" name="T48"/>
                <a:gd fmla="*/ 2147483647 h 84" name="T49"/>
                <a:gd fmla="*/ 1866719201 w 25" name="T50"/>
                <a:gd fmla="*/ 2147483647 h 84" name="T51"/>
                <a:gd fmla="*/ 2147483647 w 25" name="T52"/>
                <a:gd fmla="*/ 2147483647 h 84" name="T53"/>
                <a:gd fmla="*/ 2147483647 w 25" name="T54"/>
                <a:gd fmla="*/ 2147483647 h 84" name="T55"/>
                <a:gd fmla="*/ 2147483647 w 25" name="T56"/>
                <a:gd fmla="*/ 2147483647 h 84" name="T57"/>
                <a:gd fmla="*/ 2147483647 w 25" name="T58"/>
                <a:gd fmla="*/ 2147483647 h 84" name="T59"/>
                <a:gd fmla="*/ 2147483647 w 25" name="T60"/>
                <a:gd fmla="*/ 2147483647 h 84" name="T61"/>
                <a:gd fmla="*/ 2147483647 w 25" name="T62"/>
                <a:gd fmla="*/ 740925933 h 84" name="T63"/>
                <a:gd fmla="*/ 2147483647 w 25" name="T64"/>
                <a:gd fmla="*/ 740925933 h 84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25" name="T99"/>
                <a:gd fmla="*/ 0 h 84" name="T100"/>
                <a:gd fmla="*/ 25 w 25" name="T101"/>
                <a:gd fmla="*/ 84 h 84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84" w="25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3" y="23"/>
                  </a:lnTo>
                  <a:lnTo>
                    <a:pt x="13" y="41"/>
                  </a:lnTo>
                  <a:lnTo>
                    <a:pt x="12" y="50"/>
                  </a:lnTo>
                  <a:lnTo>
                    <a:pt x="10" y="58"/>
                  </a:lnTo>
                  <a:lnTo>
                    <a:pt x="6" y="67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6" y="75"/>
                  </a:lnTo>
                  <a:lnTo>
                    <a:pt x="20" y="65"/>
                  </a:lnTo>
                  <a:lnTo>
                    <a:pt x="23" y="56"/>
                  </a:lnTo>
                  <a:lnTo>
                    <a:pt x="24" y="46"/>
                  </a:lnTo>
                  <a:lnTo>
                    <a:pt x="25" y="26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03" name="Freeform 972"/>
            <p:cNvSpPr/>
            <p:nvPr/>
          </p:nvSpPr>
          <p:spPr bwMode="auto">
            <a:xfrm>
              <a:off x="5629277" y="3194051"/>
              <a:ext cx="11113" cy="44450"/>
            </a:xfrm>
            <a:custGeom>
              <a:gdLst>
                <a:gd fmla="*/ 1400564394 w 19" name="T0"/>
                <a:gd fmla="*/ 690301794 h 86" name="T1"/>
                <a:gd fmla="*/ 1400564394 w 19" name="T2"/>
                <a:gd fmla="*/ 690301794 h 86" name="T3"/>
                <a:gd fmla="*/ 1000305586 w 19" name="T4"/>
                <a:gd fmla="*/ 2147483647 h 86" name="T5"/>
                <a:gd fmla="*/ 800518492 w 19" name="T6"/>
                <a:gd fmla="*/ 2147483647 h 86" name="T7"/>
                <a:gd fmla="*/ 200129331 w 19" name="T8"/>
                <a:gd fmla="*/ 2147483647 h 86" name="T9"/>
                <a:gd fmla="*/ 0 w 19" name="T10"/>
                <a:gd fmla="*/ 2147483647 h 86" name="T11"/>
                <a:gd fmla="*/ 0 w 19" name="T12"/>
                <a:gd fmla="*/ 2147483647 h 86" name="T13"/>
                <a:gd fmla="*/ 200129331 w 19" name="T14"/>
                <a:gd fmla="*/ 2147483647 h 86" name="T15"/>
                <a:gd fmla="*/ 600388504 w 19" name="T16"/>
                <a:gd fmla="*/ 2147483647 h 86" name="T17"/>
                <a:gd fmla="*/ 800518492 w 19" name="T18"/>
                <a:gd fmla="*/ 2147483647 h 86" name="T19"/>
                <a:gd fmla="*/ 1400564394 w 19" name="T20"/>
                <a:gd fmla="*/ 2147483647 h 86" name="T21"/>
                <a:gd fmla="*/ 1800824079 w 19" name="T22"/>
                <a:gd fmla="*/ 2147483647 h 86" name="T23"/>
                <a:gd fmla="*/ 2147483647 w 19" name="T24"/>
                <a:gd fmla="*/ 2147483647 h 86" name="T25"/>
                <a:gd fmla="*/ 2147483647 w 19" name="T26"/>
                <a:gd fmla="*/ 2147483647 h 86" name="T27"/>
                <a:gd fmla="*/ 2147483647 w 19" name="T28"/>
                <a:gd fmla="*/ 2147483647 h 86" name="T29"/>
                <a:gd fmla="*/ 2147483647 w 19" name="T30"/>
                <a:gd fmla="*/ 2147483647 h 86" name="T31"/>
                <a:gd fmla="*/ 2147483647 w 19" name="T32"/>
                <a:gd fmla="*/ 2147483647 h 86" name="T33"/>
                <a:gd fmla="*/ 2147483647 w 19" name="T34"/>
                <a:gd fmla="*/ 2147483647 h 86" name="T35"/>
                <a:gd fmla="*/ 2147483647 w 19" name="T36"/>
                <a:gd fmla="*/ 2147483647 h 86" name="T37"/>
                <a:gd fmla="*/ 2147483647 w 19" name="T38"/>
                <a:gd fmla="*/ 690301794 h 86" name="T39"/>
                <a:gd fmla="*/ 2147483647 w 19" name="T40"/>
                <a:gd fmla="*/ 690301794 h 86" name="T41"/>
                <a:gd fmla="*/ 2147483647 w 19" name="T42"/>
                <a:gd fmla="*/ 552188457 h 86" name="T43"/>
                <a:gd fmla="*/ 2147483647 w 19" name="T44"/>
                <a:gd fmla="*/ 138113919 h 86" name="T45"/>
                <a:gd fmla="*/ 2147483647 w 19" name="T46"/>
                <a:gd fmla="*/ 0 h 86" name="T47"/>
                <a:gd fmla="*/ 2147483647 w 19" name="T48"/>
                <a:gd fmla="*/ 0 h 86" name="T49"/>
                <a:gd fmla="*/ 2147483647 w 19" name="T50"/>
                <a:gd fmla="*/ 0 h 86" name="T51"/>
                <a:gd fmla="*/ 1600694236 w 19" name="T52"/>
                <a:gd fmla="*/ 138113919 h 86" name="T53"/>
                <a:gd fmla="*/ 1400564394 w 19" name="T54"/>
                <a:gd fmla="*/ 552188457 h 86" name="T55"/>
                <a:gd fmla="*/ 1400564394 w 19" name="T56"/>
                <a:gd fmla="*/ 690301794 h 86" name="T57"/>
                <a:gd fmla="*/ 1400564394 w 19" name="T58"/>
                <a:gd fmla="*/ 690301794 h 8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19" name="T90"/>
                <a:gd fmla="*/ 0 h 86" name="T91"/>
                <a:gd fmla="*/ 19 w 19" name="T92"/>
                <a:gd fmla="*/ 86 h 86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86" w="19">
                  <a:moveTo>
                    <a:pt x="7" y="5"/>
                  </a:moveTo>
                  <a:lnTo>
                    <a:pt x="7" y="5"/>
                  </a:lnTo>
                  <a:lnTo>
                    <a:pt x="5" y="24"/>
                  </a:lnTo>
                  <a:lnTo>
                    <a:pt x="4" y="42"/>
                  </a:lnTo>
                  <a:lnTo>
                    <a:pt x="1" y="61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7" y="86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4" y="61"/>
                  </a:lnTo>
                  <a:lnTo>
                    <a:pt x="16" y="42"/>
                  </a:lnTo>
                  <a:lnTo>
                    <a:pt x="18" y="24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4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04" name="Freeform 973"/>
            <p:cNvSpPr/>
            <p:nvPr/>
          </p:nvSpPr>
          <p:spPr bwMode="auto">
            <a:xfrm>
              <a:off x="5662614" y="3187701"/>
              <a:ext cx="15875" cy="31750"/>
            </a:xfrm>
            <a:custGeom>
              <a:gdLst>
                <a:gd fmla="*/ 2147483647 w 31" name="T0"/>
                <a:gd fmla="*/ 422893369 h 61" name="T1"/>
                <a:gd fmla="*/ 2147483647 w 31" name="T2"/>
                <a:gd fmla="*/ 422893369 h 61" name="T3"/>
                <a:gd fmla="*/ 1880020993 w 31" name="T4"/>
                <a:gd fmla="*/ 2115008024 h 61" name="T5"/>
                <a:gd fmla="*/ 940141593 w 31" name="T6"/>
                <a:gd fmla="*/ 2147483647 h 61" name="T7"/>
                <a:gd fmla="*/ 402805622 w 31" name="T8"/>
                <a:gd fmla="*/ 2147483647 h 61" name="T9"/>
                <a:gd fmla="*/ 0 w 31" name="T10"/>
                <a:gd fmla="*/ 2147483647 h 61" name="T11"/>
                <a:gd fmla="*/ 0 w 31" name="T12"/>
                <a:gd fmla="*/ 2147483647 h 61" name="T13"/>
                <a:gd fmla="*/ 134268733 w 31" name="T14"/>
                <a:gd fmla="*/ 2147483647 h 61" name="T15"/>
                <a:gd fmla="*/ 402805622 w 31" name="T16"/>
                <a:gd fmla="*/ 2147483647 h 61" name="T17"/>
                <a:gd fmla="*/ 537073906 w 31" name="T18"/>
                <a:gd fmla="*/ 2147483647 h 61" name="T19"/>
                <a:gd fmla="*/ 940141593 w 31" name="T20"/>
                <a:gd fmla="*/ 2147483647 h 61" name="T21"/>
                <a:gd fmla="*/ 1477214987 w 31" name="T22"/>
                <a:gd fmla="*/ 2147483647 h 61" name="T23"/>
                <a:gd fmla="*/ 1611483656 w 31" name="T24"/>
                <a:gd fmla="*/ 2147483647 h 61" name="T25"/>
                <a:gd fmla="*/ 1611483656 w 31" name="T26"/>
                <a:gd fmla="*/ 2147483647 h 61" name="T27"/>
                <a:gd fmla="*/ 1611483656 w 31" name="T28"/>
                <a:gd fmla="*/ 2147483647 h 61" name="T29"/>
                <a:gd fmla="*/ 2014288637 w 31" name="T30"/>
                <a:gd fmla="*/ 2147483647 h 61" name="T31"/>
                <a:gd fmla="*/ 2147483647 w 31" name="T32"/>
                <a:gd fmla="*/ 2147483647 h 61" name="T33"/>
                <a:gd fmla="*/ 2147483647 w 31" name="T34"/>
                <a:gd fmla="*/ 1268950892 h 61" name="T35"/>
                <a:gd fmla="*/ 2147483647 w 31" name="T36"/>
                <a:gd fmla="*/ 1268950892 h 61" name="T37"/>
                <a:gd fmla="*/ 2147483647 w 31" name="T38"/>
                <a:gd fmla="*/ 986931587 h 61" name="T39"/>
                <a:gd fmla="*/ 2147483647 w 31" name="T40"/>
                <a:gd fmla="*/ 564038349 h 61" name="T41"/>
                <a:gd fmla="*/ 2147483647 w 31" name="T42"/>
                <a:gd fmla="*/ 140874259 h 61" name="T43"/>
                <a:gd fmla="*/ 2147483647 w 31" name="T44"/>
                <a:gd fmla="*/ 0 h 61" name="T45"/>
                <a:gd fmla="*/ 2147483647 w 31" name="T46"/>
                <a:gd fmla="*/ 0 h 61" name="T47"/>
                <a:gd fmla="*/ 2147483647 w 31" name="T48"/>
                <a:gd fmla="*/ 140874259 h 61" name="T49"/>
                <a:gd fmla="*/ 2147483647 w 31" name="T50"/>
                <a:gd fmla="*/ 422893369 h 61" name="T51"/>
                <a:gd fmla="*/ 2147483647 w 31" name="T52"/>
                <a:gd fmla="*/ 422893369 h 61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31" name="T81"/>
                <a:gd fmla="*/ 0 h 61" name="T82"/>
                <a:gd fmla="*/ 31 w 31" name="T83"/>
                <a:gd fmla="*/ 61 h 61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61" w="31">
                  <a:moveTo>
                    <a:pt x="19" y="3"/>
                  </a:moveTo>
                  <a:lnTo>
                    <a:pt x="19" y="3"/>
                  </a:lnTo>
                  <a:lnTo>
                    <a:pt x="14" y="15"/>
                  </a:lnTo>
                  <a:lnTo>
                    <a:pt x="7" y="28"/>
                  </a:lnTo>
                  <a:lnTo>
                    <a:pt x="3" y="41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5" y="42"/>
                  </a:lnTo>
                  <a:lnTo>
                    <a:pt x="19" y="31"/>
                  </a:lnTo>
                  <a:lnTo>
                    <a:pt x="30" y="9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05" name="Freeform 974"/>
            <p:cNvSpPr/>
            <p:nvPr/>
          </p:nvSpPr>
          <p:spPr bwMode="auto">
            <a:xfrm>
              <a:off x="5681664" y="3182938"/>
              <a:ext cx="12700" cy="26988"/>
            </a:xfrm>
            <a:custGeom>
              <a:gdLst>
                <a:gd fmla="*/ 1926239608 w 24" name="T0"/>
                <a:gd fmla="*/ 668287939 h 49" name="T1"/>
                <a:gd fmla="*/ 1926239608 w 24" name="T2"/>
                <a:gd fmla="*/ 668287939 h 49" name="T3"/>
                <a:gd fmla="*/ 1333722355 w 24" name="T4"/>
                <a:gd fmla="*/ 2004863541 h 49" name="T5"/>
                <a:gd fmla="*/ 889055015 w 24" name="T6"/>
                <a:gd fmla="*/ 2147483647 h 49" name="T7"/>
                <a:gd fmla="*/ 592796918 w 24" name="T8"/>
                <a:gd fmla="*/ 2147483647 h 49" name="T9"/>
                <a:gd fmla="*/ 148129115 w 24" name="T10"/>
                <a:gd fmla="*/ 2147483647 h 49" name="T11"/>
                <a:gd fmla="*/ 148129115 w 24" name="T12"/>
                <a:gd fmla="*/ 2147483647 h 49" name="T13"/>
                <a:gd fmla="*/ 0 w 24" name="T14"/>
                <a:gd fmla="*/ 2147483647 h 49" name="T15"/>
                <a:gd fmla="*/ 148129115 w 24" name="T16"/>
                <a:gd fmla="*/ 2147483647 h 49" name="T17"/>
                <a:gd fmla="*/ 592796918 w 24" name="T18"/>
                <a:gd fmla="*/ 2147483647 h 49" name="T19"/>
                <a:gd fmla="*/ 740925967 w 24" name="T20"/>
                <a:gd fmla="*/ 2147483647 h 49" name="T21"/>
                <a:gd fmla="*/ 1185313377 w 24" name="T22"/>
                <a:gd fmla="*/ 2147483647 h 49" name="T23"/>
                <a:gd fmla="*/ 1333722355 w 24" name="T24"/>
                <a:gd fmla="*/ 2147483647 h 49" name="T25"/>
                <a:gd fmla="*/ 1778110031 w 24" name="T26"/>
                <a:gd fmla="*/ 2147483647 h 49" name="T27"/>
                <a:gd fmla="*/ 1778110031 w 24" name="T28"/>
                <a:gd fmla="*/ 2147483647 h 49" name="T29"/>
                <a:gd fmla="*/ 2147483647 w 24" name="T30"/>
                <a:gd fmla="*/ 2147483647 h 49" name="T31"/>
                <a:gd fmla="*/ 2147483647 w 24" name="T32"/>
                <a:gd fmla="*/ 2147483647 h 49" name="T33"/>
                <a:gd fmla="*/ 2147483647 w 24" name="T34"/>
                <a:gd fmla="*/ 2147483647 h 49" name="T35"/>
                <a:gd fmla="*/ 2147483647 w 24" name="T36"/>
                <a:gd fmla="*/ 1670872274 h 49" name="T37"/>
                <a:gd fmla="*/ 2147483647 w 24" name="T38"/>
                <a:gd fmla="*/ 1670872274 h 49" name="T39"/>
                <a:gd fmla="*/ 2147483647 w 24" name="T40"/>
                <a:gd fmla="*/ 1169428781 h 49" name="T41"/>
                <a:gd fmla="*/ 2147483647 w 24" name="T42"/>
                <a:gd fmla="*/ 1002583784 h 49" name="T43"/>
                <a:gd fmla="*/ 2147483647 w 24" name="T44"/>
                <a:gd fmla="*/ 167147716 h 49" name="T45"/>
                <a:gd fmla="*/ 2147483647 w 24" name="T46"/>
                <a:gd fmla="*/ 0 h 49" name="T47"/>
                <a:gd fmla="*/ 2147483647 w 24" name="T48"/>
                <a:gd fmla="*/ 0 h 49" name="T49"/>
                <a:gd fmla="*/ 2147483647 w 24" name="T50"/>
                <a:gd fmla="*/ 167147716 h 49" name="T51"/>
                <a:gd fmla="*/ 1926239608 w 24" name="T52"/>
                <a:gd fmla="*/ 668287939 h 49" name="T53"/>
                <a:gd fmla="*/ 1926239608 w 24" name="T54"/>
                <a:gd fmla="*/ 668287939 h 49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24" name="T84"/>
                <a:gd fmla="*/ 0 h 49" name="T85"/>
                <a:gd fmla="*/ 24 w 24" name="T86"/>
                <a:gd fmla="*/ 49 h 49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49" w="24">
                  <a:moveTo>
                    <a:pt x="13" y="4"/>
                  </a:moveTo>
                  <a:lnTo>
                    <a:pt x="13" y="4"/>
                  </a:lnTo>
                  <a:lnTo>
                    <a:pt x="9" y="12"/>
                  </a:lnTo>
                  <a:lnTo>
                    <a:pt x="6" y="22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4" y="49"/>
                  </a:lnTo>
                  <a:lnTo>
                    <a:pt x="5" y="49"/>
                  </a:lnTo>
                  <a:lnTo>
                    <a:pt x="8" y="49"/>
                  </a:lnTo>
                  <a:lnTo>
                    <a:pt x="9" y="49"/>
                  </a:lnTo>
                  <a:lnTo>
                    <a:pt x="12" y="46"/>
                  </a:lnTo>
                  <a:lnTo>
                    <a:pt x="15" y="38"/>
                  </a:lnTo>
                  <a:lnTo>
                    <a:pt x="17" y="29"/>
                  </a:lnTo>
                  <a:lnTo>
                    <a:pt x="20" y="19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06" name="Freeform 975"/>
            <p:cNvSpPr/>
            <p:nvPr/>
          </p:nvSpPr>
          <p:spPr bwMode="auto">
            <a:xfrm>
              <a:off x="5707064" y="3167063"/>
              <a:ext cx="19050" cy="39688"/>
            </a:xfrm>
            <a:custGeom>
              <a:gdLst>
                <a:gd fmla="*/ 2147483647 w 36" name="T0"/>
                <a:gd fmla="*/ 1124971384 h 73" name="T1"/>
                <a:gd fmla="*/ 2147483647 w 36" name="T2"/>
                <a:gd fmla="*/ 1124971384 h 73" name="T3"/>
                <a:gd fmla="*/ 2147483647 w 36" name="T4"/>
                <a:gd fmla="*/ 2147483647 h 73" name="T5"/>
                <a:gd fmla="*/ 2147483647 w 36" name="T6"/>
                <a:gd fmla="*/ 2147483647 h 73" name="T7"/>
                <a:gd fmla="*/ 1481851776 w 36" name="T8"/>
                <a:gd fmla="*/ 2147483647 h 73" name="T9"/>
                <a:gd fmla="*/ 148129099 w 36" name="T10"/>
                <a:gd fmla="*/ 2147483647 h 73" name="T11"/>
                <a:gd fmla="*/ 148129099 w 36" name="T12"/>
                <a:gd fmla="*/ 2147483647 h 73" name="T13"/>
                <a:gd fmla="*/ 148129099 w 36" name="T14"/>
                <a:gd fmla="*/ 2147483647 h 73" name="T15"/>
                <a:gd fmla="*/ 0 w 36" name="T16"/>
                <a:gd fmla="*/ 2147483647 h 73" name="T17"/>
                <a:gd fmla="*/ 296258198 w 36" name="T18"/>
                <a:gd fmla="*/ 2147483647 h 73" name="T19"/>
                <a:gd fmla="*/ 592796855 w 36" name="T20"/>
                <a:gd fmla="*/ 2147483647 h 73" name="T21"/>
                <a:gd fmla="*/ 889054921 w 36" name="T22"/>
                <a:gd fmla="*/ 2147483647 h 73" name="T23"/>
                <a:gd fmla="*/ 1185313252 w 36" name="T24"/>
                <a:gd fmla="*/ 2147483647 h 73" name="T25"/>
                <a:gd fmla="*/ 1481851776 w 36" name="T26"/>
                <a:gd fmla="*/ 2147483647 h 73" name="T27"/>
                <a:gd fmla="*/ 1481851776 w 36" name="T28"/>
                <a:gd fmla="*/ 2147483647 h 73" name="T29"/>
                <a:gd fmla="*/ 2147483647 w 36" name="T30"/>
                <a:gd fmla="*/ 2147483647 h 73" name="T31"/>
                <a:gd fmla="*/ 2147483647 w 36" name="T32"/>
                <a:gd fmla="*/ 2147483647 h 73" name="T33"/>
                <a:gd fmla="*/ 2147483647 w 36" name="T34"/>
                <a:gd fmla="*/ 2147483647 h 73" name="T35"/>
                <a:gd fmla="*/ 2147483647 w 36" name="T36"/>
                <a:gd fmla="*/ 2147483647 h 73" name="T37"/>
                <a:gd fmla="*/ 2147483647 w 36" name="T38"/>
                <a:gd fmla="*/ 1124971384 h 73" name="T39"/>
                <a:gd fmla="*/ 2147483647 w 36" name="T40"/>
                <a:gd fmla="*/ 1124971384 h 73" name="T41"/>
                <a:gd fmla="*/ 2147483647 w 36" name="T42"/>
                <a:gd fmla="*/ 642883081 h 73" name="T43"/>
                <a:gd fmla="*/ 2147483647 w 36" name="T44"/>
                <a:gd fmla="*/ 321293934 h 73" name="T45"/>
                <a:gd fmla="*/ 2147483647 w 36" name="T46"/>
                <a:gd fmla="*/ 0 h 73" name="T47"/>
                <a:gd fmla="*/ 2147483647 w 36" name="T48"/>
                <a:gd fmla="*/ 0 h 73" name="T49"/>
                <a:gd fmla="*/ 2147483647 w 36" name="T50"/>
                <a:gd fmla="*/ 321293934 h 73" name="T51"/>
                <a:gd fmla="*/ 2147483647 w 36" name="T52"/>
                <a:gd fmla="*/ 642883081 h 73" name="T53"/>
                <a:gd fmla="*/ 2147483647 w 36" name="T54"/>
                <a:gd fmla="*/ 1124971384 h 73" name="T55"/>
                <a:gd fmla="*/ 2147483647 w 36" name="T56"/>
                <a:gd fmla="*/ 1124971384 h 73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36" name="T87"/>
                <a:gd fmla="*/ 0 h 73" name="T88"/>
                <a:gd fmla="*/ 36 w 36" name="T89"/>
                <a:gd fmla="*/ 73 h 73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73" w="36">
                  <a:moveTo>
                    <a:pt x="24" y="7"/>
                  </a:moveTo>
                  <a:lnTo>
                    <a:pt x="24" y="7"/>
                  </a:lnTo>
                  <a:lnTo>
                    <a:pt x="23" y="21"/>
                  </a:lnTo>
                  <a:lnTo>
                    <a:pt x="17" y="37"/>
                  </a:lnTo>
                  <a:lnTo>
                    <a:pt x="10" y="50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10" y="72"/>
                  </a:lnTo>
                  <a:lnTo>
                    <a:pt x="20" y="57"/>
                  </a:lnTo>
                  <a:lnTo>
                    <a:pt x="28" y="41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07" name="Freeform 976"/>
            <p:cNvSpPr/>
            <p:nvPr/>
          </p:nvSpPr>
          <p:spPr bwMode="auto">
            <a:xfrm>
              <a:off x="4786314" y="3316288"/>
              <a:ext cx="44450" cy="63500"/>
            </a:xfrm>
            <a:custGeom>
              <a:gdLst>
                <a:gd fmla="*/ 2147483647 w 85" name="T0"/>
                <a:gd fmla="*/ 0 h 121" name="T1"/>
                <a:gd fmla="*/ 2147483647 w 85" name="T2"/>
                <a:gd fmla="*/ 0 h 121" name="T3"/>
                <a:gd fmla="*/ 2147483647 w 85" name="T4"/>
                <a:gd fmla="*/ 0 h 121" name="T5"/>
                <a:gd fmla="*/ 2147483647 w 85" name="T6"/>
                <a:gd fmla="*/ 0 h 121" name="T7"/>
                <a:gd fmla="*/ 2147483647 w 85" name="T8"/>
                <a:gd fmla="*/ 578081550 h 121" name="T9"/>
                <a:gd fmla="*/ 2147483647 w 85" name="T10"/>
                <a:gd fmla="*/ 578081550 h 121" name="T11"/>
                <a:gd fmla="*/ 2147483647 w 85" name="T12"/>
                <a:gd fmla="*/ 2147483647 h 121" name="T13"/>
                <a:gd fmla="*/ 2147483647 w 85" name="T14"/>
                <a:gd fmla="*/ 2147483647 h 121" name="T15"/>
                <a:gd fmla="*/ 2147483647 w 85" name="T16"/>
                <a:gd fmla="*/ 2147483647 h 121" name="T17"/>
                <a:gd fmla="*/ 2147483647 w 85" name="T18"/>
                <a:gd fmla="*/ 2147483647 h 121" name="T19"/>
                <a:gd fmla="*/ 1286937379 w 85" name="T20"/>
                <a:gd fmla="*/ 2147483647 h 121" name="T21"/>
                <a:gd fmla="*/ 143023380 w 85" name="T22"/>
                <a:gd fmla="*/ 2147483647 h 121" name="T23"/>
                <a:gd fmla="*/ 143023380 w 85" name="T24"/>
                <a:gd fmla="*/ 2147483647 h 121" name="T25"/>
                <a:gd fmla="*/ 0 w 85" name="T26"/>
                <a:gd fmla="*/ 2147483647 h 121" name="T27"/>
                <a:gd fmla="*/ 143023380 w 85" name="T28"/>
                <a:gd fmla="*/ 2147483647 h 121" name="T29"/>
                <a:gd fmla="*/ 572094043 w 85" name="T30"/>
                <a:gd fmla="*/ 2147483647 h 121" name="T31"/>
                <a:gd fmla="*/ 715117357 w 85" name="T32"/>
                <a:gd fmla="*/ 2147483647 h 121" name="T33"/>
                <a:gd fmla="*/ 1144188085 w 85" name="T34"/>
                <a:gd fmla="*/ 2147483647 h 121" name="T35"/>
                <a:gd fmla="*/ 1429960693 w 85" name="T36"/>
                <a:gd fmla="*/ 2147483647 h 121" name="T37"/>
                <a:gd fmla="*/ 1716008368 w 85" name="T38"/>
                <a:gd fmla="*/ 2147483647 h 121" name="T39"/>
                <a:gd fmla="*/ 1716008368 w 85" name="T40"/>
                <a:gd fmla="*/ 2147483647 h 121" name="T41"/>
                <a:gd fmla="*/ 2147483647 w 85" name="T42"/>
                <a:gd fmla="*/ 2147483647 h 121" name="T43"/>
                <a:gd fmla="*/ 2147483647 w 85" name="T44"/>
                <a:gd fmla="*/ 2147483647 h 121" name="T45"/>
                <a:gd fmla="*/ 2147483647 w 85" name="T46"/>
                <a:gd fmla="*/ 2147483647 h 121" name="T47"/>
                <a:gd fmla="*/ 2147483647 w 85" name="T48"/>
                <a:gd fmla="*/ 2147483647 h 121" name="T49"/>
                <a:gd fmla="*/ 2147483647 w 85" name="T50"/>
                <a:gd fmla="*/ 2147483647 h 121" name="T51"/>
                <a:gd fmla="*/ 2147483647 w 85" name="T52"/>
                <a:gd fmla="*/ 1589930967 h 121" name="T53"/>
                <a:gd fmla="*/ 2147483647 w 85" name="T54"/>
                <a:gd fmla="*/ 1589930967 h 121" name="T55"/>
                <a:gd fmla="*/ 2147483647 w 85" name="T56"/>
                <a:gd fmla="*/ 1589930967 h 121" name="T57"/>
                <a:gd fmla="*/ 2147483647 w 85" name="T58"/>
                <a:gd fmla="*/ 1589930967 h 121" name="T59"/>
                <a:gd fmla="*/ 2147483647 w 85" name="T60"/>
                <a:gd fmla="*/ 1445342028 h 121" name="T61"/>
                <a:gd fmla="*/ 2147483647 w 85" name="T62"/>
                <a:gd fmla="*/ 1156163101 h 121" name="T63"/>
                <a:gd fmla="*/ 2147483647 w 85" name="T64"/>
                <a:gd fmla="*/ 722671014 h 121" name="T65"/>
                <a:gd fmla="*/ 2147483647 w 85" name="T66"/>
                <a:gd fmla="*/ 433492481 h 121" name="T67"/>
                <a:gd fmla="*/ 2147483647 w 85" name="T68"/>
                <a:gd fmla="*/ 144589529 h 121" name="T69"/>
                <a:gd fmla="*/ 2147483647 w 85" name="T70"/>
                <a:gd fmla="*/ 0 h 121" name="T71"/>
                <a:gd fmla="*/ 2147483647 w 85" name="T72"/>
                <a:gd fmla="*/ 0 h 121" name="T73"/>
                <a:gd fmla="*/ 2147483647 w 85" name="T74"/>
                <a:gd fmla="*/ 0 h 12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85" name="T114"/>
                <a:gd fmla="*/ 0 h 121" name="T115"/>
                <a:gd fmla="*/ 85 w 85" name="T116"/>
                <a:gd fmla="*/ 121 h 12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120" w="85">
                  <a:moveTo>
                    <a:pt x="80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7" y="4"/>
                  </a:lnTo>
                  <a:lnTo>
                    <a:pt x="61" y="19"/>
                  </a:lnTo>
                  <a:lnTo>
                    <a:pt x="54" y="33"/>
                  </a:lnTo>
                  <a:lnTo>
                    <a:pt x="36" y="58"/>
                  </a:lnTo>
                  <a:lnTo>
                    <a:pt x="17" y="85"/>
                  </a:lnTo>
                  <a:lnTo>
                    <a:pt x="9" y="98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1" y="117"/>
                  </a:lnTo>
                  <a:lnTo>
                    <a:pt x="4" y="121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2" y="118"/>
                  </a:lnTo>
                  <a:lnTo>
                    <a:pt x="18" y="104"/>
                  </a:lnTo>
                  <a:lnTo>
                    <a:pt x="28" y="91"/>
                  </a:lnTo>
                  <a:lnTo>
                    <a:pt x="46" y="65"/>
                  </a:lnTo>
                  <a:lnTo>
                    <a:pt x="63" y="39"/>
                  </a:lnTo>
                  <a:lnTo>
                    <a:pt x="70" y="26"/>
                  </a:lnTo>
                  <a:lnTo>
                    <a:pt x="77" y="11"/>
                  </a:lnTo>
                  <a:lnTo>
                    <a:pt x="80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08" name="Freeform 977"/>
            <p:cNvSpPr/>
            <p:nvPr/>
          </p:nvSpPr>
          <p:spPr bwMode="auto">
            <a:xfrm>
              <a:off x="4786314" y="3322638"/>
              <a:ext cx="66675" cy="84138"/>
            </a:xfrm>
            <a:custGeom>
              <a:gdLst>
                <a:gd fmla="*/ 2147483647 w 127" name="T0"/>
                <a:gd fmla="*/ 444672996 h 159" name="T1"/>
                <a:gd fmla="*/ 2147483647 w 127" name="T2"/>
                <a:gd fmla="*/ 444672996 h 159" name="T3"/>
                <a:gd fmla="*/ 2147483647 w 127" name="T4"/>
                <a:gd fmla="*/ 2147483647 h 159" name="T5"/>
                <a:gd fmla="*/ 2147483647 w 127" name="T6"/>
                <a:gd fmla="*/ 2147483647 h 159" name="T7"/>
                <a:gd fmla="*/ 2147483647 w 127" name="T8"/>
                <a:gd fmla="*/ 2147483647 h 159" name="T9"/>
                <a:gd fmla="*/ 2147483647 w 127" name="T10"/>
                <a:gd fmla="*/ 2147483647 h 159" name="T11"/>
                <a:gd fmla="*/ 2147483647 w 127" name="T12"/>
                <a:gd fmla="*/ 2147483647 h 159" name="T13"/>
                <a:gd fmla="*/ 2147483647 w 127" name="T14"/>
                <a:gd fmla="*/ 2147483647 h 159" name="T15"/>
                <a:gd fmla="*/ 2147483647 w 127" name="T16"/>
                <a:gd fmla="*/ 2147483647 h 159" name="T17"/>
                <a:gd fmla="*/ 2147483647 w 127" name="T18"/>
                <a:gd fmla="*/ 2147483647 h 159" name="T19"/>
                <a:gd fmla="*/ 1736437608 w 127" name="T20"/>
                <a:gd fmla="*/ 2147483647 h 159" name="T21"/>
                <a:gd fmla="*/ 1157625247 w 127" name="T22"/>
                <a:gd fmla="*/ 2147483647 h 159" name="T23"/>
                <a:gd fmla="*/ 434109402 w 127" name="T24"/>
                <a:gd fmla="*/ 2147483647 h 159" name="T25"/>
                <a:gd fmla="*/ 434109402 w 127" name="T26"/>
                <a:gd fmla="*/ 2147483647 h 159" name="T27"/>
                <a:gd fmla="*/ 0 w 127" name="T28"/>
                <a:gd fmla="*/ 2147483647 h 159" name="T29"/>
                <a:gd fmla="*/ 0 w 127" name="T30"/>
                <a:gd fmla="*/ 2147483647 h 159" name="T31"/>
                <a:gd fmla="*/ 0 w 127" name="T32"/>
                <a:gd fmla="*/ 2147483647 h 159" name="T33"/>
                <a:gd fmla="*/ 144703156 w 127" name="T34"/>
                <a:gd fmla="*/ 2147483647 h 159" name="T35"/>
                <a:gd fmla="*/ 578812623 w 127" name="T36"/>
                <a:gd fmla="*/ 2147483647 h 159" name="T37"/>
                <a:gd fmla="*/ 723515714 w 127" name="T38"/>
                <a:gd fmla="*/ 2147483647 h 159" name="T39"/>
                <a:gd fmla="*/ 1157625247 w 127" name="T40"/>
                <a:gd fmla="*/ 2147483647 h 159" name="T41"/>
                <a:gd fmla="*/ 1157625247 w 127" name="T42"/>
                <a:gd fmla="*/ 2147483647 h 159" name="T43"/>
                <a:gd fmla="*/ 2147483647 w 127" name="T44"/>
                <a:gd fmla="*/ 2147483647 h 159" name="T45"/>
                <a:gd fmla="*/ 2147483647 w 127" name="T46"/>
                <a:gd fmla="*/ 2147483647 h 159" name="T47"/>
                <a:gd fmla="*/ 2147483647 w 127" name="T48"/>
                <a:gd fmla="*/ 2147483647 h 159" name="T49"/>
                <a:gd fmla="*/ 2147483647 w 127" name="T50"/>
                <a:gd fmla="*/ 2147483647 h 159" name="T51"/>
                <a:gd fmla="*/ 2147483647 w 127" name="T52"/>
                <a:gd fmla="*/ 2147483647 h 159" name="T53"/>
                <a:gd fmla="*/ 2147483647 w 127" name="T54"/>
                <a:gd fmla="*/ 2147483647 h 159" name="T55"/>
                <a:gd fmla="*/ 2147483647 w 127" name="T56"/>
                <a:gd fmla="*/ 2147483647 h 159" name="T57"/>
                <a:gd fmla="*/ 2147483647 w 127" name="T58"/>
                <a:gd fmla="*/ 2147483647 h 159" name="T59"/>
                <a:gd fmla="*/ 2147483647 w 127" name="T60"/>
                <a:gd fmla="*/ 2147483647 h 159" name="T61"/>
                <a:gd fmla="*/ 2147483647 w 127" name="T62"/>
                <a:gd fmla="*/ 2147483647 h 159" name="T63"/>
                <a:gd fmla="*/ 2147483647 w 127" name="T64"/>
                <a:gd fmla="*/ 1629999557 h 159" name="T65"/>
                <a:gd fmla="*/ 2147483647 w 127" name="T66"/>
                <a:gd fmla="*/ 1629999557 h 159" name="T67"/>
                <a:gd fmla="*/ 2147483647 w 127" name="T68"/>
                <a:gd fmla="*/ 1333738660 h 159" name="T69"/>
                <a:gd fmla="*/ 2147483647 w 127" name="T70"/>
                <a:gd fmla="*/ 1037196509 h 159" name="T71"/>
                <a:gd fmla="*/ 2147483647 w 127" name="T72"/>
                <a:gd fmla="*/ 592803576 h 159" name="T73"/>
                <a:gd fmla="*/ 2147483647 w 127" name="T74"/>
                <a:gd fmla="*/ 444672996 h 159" name="T75"/>
                <a:gd fmla="*/ 2147483647 w 127" name="T76"/>
                <a:gd fmla="*/ 148131044 h 159" name="T77"/>
                <a:gd fmla="*/ 2147483647 w 127" name="T78"/>
                <a:gd fmla="*/ 0 h 159" name="T79"/>
                <a:gd fmla="*/ 2147483647 w 127" name="T80"/>
                <a:gd fmla="*/ 148131044 h 159" name="T81"/>
                <a:gd fmla="*/ 2147483647 w 127" name="T82"/>
                <a:gd fmla="*/ 444672996 h 159" name="T83"/>
                <a:gd fmla="*/ 2147483647 w 127" name="T84"/>
                <a:gd fmla="*/ 444672996 h 15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27" name="T129"/>
                <a:gd fmla="*/ 0 h 159" name="T130"/>
                <a:gd fmla="*/ 127 w 127" name="T131"/>
                <a:gd fmla="*/ 159 h 15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159" w="127">
                  <a:moveTo>
                    <a:pt x="117" y="3"/>
                  </a:moveTo>
                  <a:lnTo>
                    <a:pt x="117" y="3"/>
                  </a:lnTo>
                  <a:lnTo>
                    <a:pt x="88" y="32"/>
                  </a:lnTo>
                  <a:lnTo>
                    <a:pt x="74" y="49"/>
                  </a:lnTo>
                  <a:lnTo>
                    <a:pt x="62" y="65"/>
                  </a:lnTo>
                  <a:lnTo>
                    <a:pt x="34" y="104"/>
                  </a:lnTo>
                  <a:lnTo>
                    <a:pt x="27" y="117"/>
                  </a:lnTo>
                  <a:lnTo>
                    <a:pt x="20" y="127"/>
                  </a:lnTo>
                  <a:lnTo>
                    <a:pt x="12" y="138"/>
                  </a:lnTo>
                  <a:lnTo>
                    <a:pt x="8" y="144"/>
                  </a:lnTo>
                  <a:lnTo>
                    <a:pt x="3" y="148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4" y="159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6" y="152"/>
                  </a:lnTo>
                  <a:lnTo>
                    <a:pt x="23" y="145"/>
                  </a:lnTo>
                  <a:lnTo>
                    <a:pt x="28" y="137"/>
                  </a:lnTo>
                  <a:lnTo>
                    <a:pt x="35" y="129"/>
                  </a:lnTo>
                  <a:lnTo>
                    <a:pt x="46" y="111"/>
                  </a:lnTo>
                  <a:lnTo>
                    <a:pt x="55" y="95"/>
                  </a:lnTo>
                  <a:lnTo>
                    <a:pt x="72" y="73"/>
                  </a:lnTo>
                  <a:lnTo>
                    <a:pt x="89" y="51"/>
                  </a:lnTo>
                  <a:lnTo>
                    <a:pt x="106" y="31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09" name="Freeform 978"/>
            <p:cNvSpPr/>
            <p:nvPr/>
          </p:nvSpPr>
          <p:spPr bwMode="auto">
            <a:xfrm>
              <a:off x="4795839" y="3335338"/>
              <a:ext cx="66675" cy="80963"/>
            </a:xfrm>
            <a:custGeom>
              <a:gdLst>
                <a:gd fmla="*/ 2147483647 w 128" name="T0"/>
                <a:gd fmla="*/ 435876361 h 154" name="T1"/>
                <a:gd fmla="*/ 2147483647 w 128" name="T2"/>
                <a:gd fmla="*/ 435876361 h 154" name="T3"/>
                <a:gd fmla="*/ 2147483647 w 128" name="T4"/>
                <a:gd fmla="*/ 2147483647 h 154" name="T5"/>
                <a:gd fmla="*/ 2147483647 w 128" name="T6"/>
                <a:gd fmla="*/ 2147483647 h 154" name="T7"/>
                <a:gd fmla="*/ 2147483647 w 128" name="T8"/>
                <a:gd fmla="*/ 2147483647 h 154" name="T9"/>
                <a:gd fmla="*/ 1978846902 w 128" name="T10"/>
                <a:gd fmla="*/ 2147483647 h 154" name="T11"/>
                <a:gd fmla="*/ 0 w 128" name="T12"/>
                <a:gd fmla="*/ 2147483647 h 154" name="T13"/>
                <a:gd fmla="*/ 0 w 128" name="T14"/>
                <a:gd fmla="*/ 2147483647 h 154" name="T15"/>
                <a:gd fmla="*/ 0 w 128" name="T16"/>
                <a:gd fmla="*/ 2147483647 h 154" name="T17"/>
                <a:gd fmla="*/ 0 w 128" name="T18"/>
                <a:gd fmla="*/ 2147483647 h 154" name="T19"/>
                <a:gd fmla="*/ 424096683 w 128" name="T20"/>
                <a:gd fmla="*/ 2147483647 h 154" name="T21"/>
                <a:gd fmla="*/ 989288018 w 128" name="T22"/>
                <a:gd fmla="*/ 2147483647 h 154" name="T23"/>
                <a:gd fmla="*/ 1272019314 w 128" name="T24"/>
                <a:gd fmla="*/ 2147483647 h 154" name="T25"/>
                <a:gd fmla="*/ 1554750349 w 128" name="T26"/>
                <a:gd fmla="*/ 2147483647 h 154" name="T27"/>
                <a:gd fmla="*/ 2147483647 w 128" name="T28"/>
                <a:gd fmla="*/ 2147483647 h 154" name="T29"/>
                <a:gd fmla="*/ 2147483647 w 128" name="T30"/>
                <a:gd fmla="*/ 2147483647 h 154" name="T31"/>
                <a:gd fmla="*/ 2147483647 w 128" name="T32"/>
                <a:gd fmla="*/ 2147483647 h 154" name="T33"/>
                <a:gd fmla="*/ 2147483647 w 128" name="T34"/>
                <a:gd fmla="*/ 2147483647 h 154" name="T35"/>
                <a:gd fmla="*/ 2147483647 w 128" name="T36"/>
                <a:gd fmla="*/ 2147483647 h 154" name="T37"/>
                <a:gd fmla="*/ 2147483647 w 128" name="T38"/>
                <a:gd fmla="*/ 2147483647 h 154" name="T39"/>
                <a:gd fmla="*/ 2147483647 w 128" name="T40"/>
                <a:gd fmla="*/ 2147483647 h 154" name="T41"/>
                <a:gd fmla="*/ 2147483647 w 128" name="T42"/>
                <a:gd fmla="*/ 2147483647 h 154" name="T43"/>
                <a:gd fmla="*/ 2147483647 w 128" name="T44"/>
                <a:gd fmla="*/ 1598397725 h 154" name="T45"/>
                <a:gd fmla="*/ 2147483647 w 128" name="T46"/>
                <a:gd fmla="*/ 1598397725 h 154" name="T47"/>
                <a:gd fmla="*/ 2147483647 w 128" name="T48"/>
                <a:gd fmla="*/ 1162521495 h 154" name="T49"/>
                <a:gd fmla="*/ 2147483647 w 128" name="T50"/>
                <a:gd fmla="*/ 1017136977 h 154" name="T51"/>
                <a:gd fmla="*/ 2147483647 w 128" name="T52"/>
                <a:gd fmla="*/ 581260748 h 154" name="T53"/>
                <a:gd fmla="*/ 2147483647 w 128" name="T54"/>
                <a:gd fmla="*/ 435876361 h 154" name="T55"/>
                <a:gd fmla="*/ 2147483647 w 128" name="T56"/>
                <a:gd fmla="*/ 290492106 h 154" name="T57"/>
                <a:gd fmla="*/ 2147483647 w 128" name="T58"/>
                <a:gd fmla="*/ 0 h 154" name="T59"/>
                <a:gd fmla="*/ 2147483647 w 128" name="T60"/>
                <a:gd fmla="*/ 290492106 h 154" name="T61"/>
                <a:gd fmla="*/ 2147483647 w 128" name="T62"/>
                <a:gd fmla="*/ 435876361 h 154" name="T63"/>
                <a:gd fmla="*/ 2147483647 w 128" name="T64"/>
                <a:gd fmla="*/ 435876361 h 154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128" name="T99"/>
                <a:gd fmla="*/ 0 h 154" name="T100"/>
                <a:gd fmla="*/ 128 w 128" name="T101"/>
                <a:gd fmla="*/ 154 h 154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154" w="128">
                  <a:moveTo>
                    <a:pt x="117" y="3"/>
                  </a:moveTo>
                  <a:lnTo>
                    <a:pt x="117" y="3"/>
                  </a:lnTo>
                  <a:lnTo>
                    <a:pt x="86" y="36"/>
                  </a:lnTo>
                  <a:lnTo>
                    <a:pt x="56" y="69"/>
                  </a:lnTo>
                  <a:lnTo>
                    <a:pt x="28" y="106"/>
                  </a:lnTo>
                  <a:lnTo>
                    <a:pt x="14" y="125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3" y="152"/>
                  </a:lnTo>
                  <a:lnTo>
                    <a:pt x="7" y="154"/>
                  </a:lnTo>
                  <a:lnTo>
                    <a:pt x="9" y="152"/>
                  </a:lnTo>
                  <a:lnTo>
                    <a:pt x="11" y="151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8" y="140"/>
                  </a:lnTo>
                  <a:lnTo>
                    <a:pt x="43" y="106"/>
                  </a:lnTo>
                  <a:lnTo>
                    <a:pt x="70" y="72"/>
                  </a:lnTo>
                  <a:lnTo>
                    <a:pt x="97" y="41"/>
                  </a:lnTo>
                  <a:lnTo>
                    <a:pt x="127" y="11"/>
                  </a:lnTo>
                  <a:lnTo>
                    <a:pt x="128" y="8"/>
                  </a:lnTo>
                  <a:lnTo>
                    <a:pt x="128" y="7"/>
                  </a:lnTo>
                  <a:lnTo>
                    <a:pt x="128" y="4"/>
                  </a:lnTo>
                  <a:lnTo>
                    <a:pt x="127" y="3"/>
                  </a:lnTo>
                  <a:lnTo>
                    <a:pt x="124" y="2"/>
                  </a:lnTo>
                  <a:lnTo>
                    <a:pt x="123" y="0"/>
                  </a:lnTo>
                  <a:lnTo>
                    <a:pt x="120" y="2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10" name="Freeform 979"/>
            <p:cNvSpPr/>
            <p:nvPr/>
          </p:nvSpPr>
          <p:spPr bwMode="auto">
            <a:xfrm>
              <a:off x="4818064" y="3357563"/>
              <a:ext cx="49213" cy="55563"/>
            </a:xfrm>
            <a:custGeom>
              <a:gdLst>
                <a:gd fmla="*/ 2147483647 w 92" name="T0"/>
                <a:gd fmla="*/ 156850594 h 103" name="T1"/>
                <a:gd fmla="*/ 2147483647 w 92" name="T2"/>
                <a:gd fmla="*/ 156850594 h 103" name="T3"/>
                <a:gd fmla="*/ 2147483647 w 92" name="T4"/>
                <a:gd fmla="*/ 2147483647 h 103" name="T5"/>
                <a:gd fmla="*/ 2147483647 w 92" name="T6"/>
                <a:gd fmla="*/ 2147483647 h 103" name="T7"/>
                <a:gd fmla="*/ 2147483647 w 92" name="T8"/>
                <a:gd fmla="*/ 2147483647 h 103" name="T9"/>
                <a:gd fmla="*/ 2147483647 w 92" name="T10"/>
                <a:gd fmla="*/ 2147483647 h 103" name="T11"/>
                <a:gd fmla="*/ 2147483647 w 92" name="T12"/>
                <a:gd fmla="*/ 2147483647 h 103" name="T13"/>
                <a:gd fmla="*/ 1989841942 w 92" name="T14"/>
                <a:gd fmla="*/ 2147483647 h 103" name="T15"/>
                <a:gd fmla="*/ 306173897 w 92" name="T16"/>
                <a:gd fmla="*/ 2147483647 h 103" name="T17"/>
                <a:gd fmla="*/ 306173897 w 92" name="T18"/>
                <a:gd fmla="*/ 2147483647 h 103" name="T19"/>
                <a:gd fmla="*/ 153086681 w 92" name="T20"/>
                <a:gd fmla="*/ 2147483647 h 103" name="T21"/>
                <a:gd fmla="*/ 0 w 92" name="T22"/>
                <a:gd fmla="*/ 2147483647 h 103" name="T23"/>
                <a:gd fmla="*/ 306173897 w 92" name="T24"/>
                <a:gd fmla="*/ 2147483647 h 103" name="T25"/>
                <a:gd fmla="*/ 612347260 w 92" name="T26"/>
                <a:gd fmla="*/ 2147483647 h 103" name="T27"/>
                <a:gd fmla="*/ 918521023 w 92" name="T28"/>
                <a:gd fmla="*/ 2147483647 h 103" name="T29"/>
                <a:gd fmla="*/ 1224407800 w 92" name="T30"/>
                <a:gd fmla="*/ 2147483647 h 103" name="T31"/>
                <a:gd fmla="*/ 1530582099 w 92" name="T32"/>
                <a:gd fmla="*/ 2147483647 h 103" name="T33"/>
                <a:gd fmla="*/ 1530582099 w 92" name="T34"/>
                <a:gd fmla="*/ 2147483647 h 103" name="T35"/>
                <a:gd fmla="*/ 2147483647 w 92" name="T36"/>
                <a:gd fmla="*/ 2147483647 h 103" name="T37"/>
                <a:gd fmla="*/ 2147483647 w 92" name="T38"/>
                <a:gd fmla="*/ 2147483647 h 103" name="T39"/>
                <a:gd fmla="*/ 2147483647 w 92" name="T40"/>
                <a:gd fmla="*/ 2147483647 h 103" name="T41"/>
                <a:gd fmla="*/ 2147483647 w 92" name="T42"/>
                <a:gd fmla="*/ 2147483647 h 103" name="T43"/>
                <a:gd fmla="*/ 2147483647 w 92" name="T44"/>
                <a:gd fmla="*/ 2147483647 h 103" name="T45"/>
                <a:gd fmla="*/ 2147483647 w 92" name="T46"/>
                <a:gd fmla="*/ 2147483647 h 103" name="T47"/>
                <a:gd fmla="*/ 2147483647 w 92" name="T48"/>
                <a:gd fmla="*/ 1726809599 h 103" name="T49"/>
                <a:gd fmla="*/ 2147483647 w 92" name="T50"/>
                <a:gd fmla="*/ 1726809599 h 103" name="T51"/>
                <a:gd fmla="*/ 2147483647 w 92" name="T52"/>
                <a:gd fmla="*/ 1255967797 h 103" name="T53"/>
                <a:gd fmla="*/ 2147483647 w 92" name="T54"/>
                <a:gd fmla="*/ 784833886 h 103" name="T55"/>
                <a:gd fmla="*/ 2147483647 w 92" name="T56"/>
                <a:gd fmla="*/ 627983899 h 103" name="T57"/>
                <a:gd fmla="*/ 2147483647 w 92" name="T58"/>
                <a:gd fmla="*/ 156850594 h 103" name="T59"/>
                <a:gd fmla="*/ 2147483647 w 92" name="T60"/>
                <a:gd fmla="*/ 0 h 103" name="T61"/>
                <a:gd fmla="*/ 2147483647 w 92" name="T62"/>
                <a:gd fmla="*/ 0 h 103" name="T63"/>
                <a:gd fmla="*/ 2147483647 w 92" name="T64"/>
                <a:gd fmla="*/ 0 h 103" name="T65"/>
                <a:gd fmla="*/ 2147483647 w 92" name="T66"/>
                <a:gd fmla="*/ 156850594 h 103" name="T67"/>
                <a:gd fmla="*/ 2147483647 w 92" name="T68"/>
                <a:gd fmla="*/ 156850594 h 10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92" name="T105"/>
                <a:gd fmla="*/ 0 h 103" name="T106"/>
                <a:gd fmla="*/ 92 w 92" name="T107"/>
                <a:gd fmla="*/ 103 h 10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03" w="92">
                  <a:moveTo>
                    <a:pt x="81" y="1"/>
                  </a:moveTo>
                  <a:lnTo>
                    <a:pt x="81" y="1"/>
                  </a:lnTo>
                  <a:lnTo>
                    <a:pt x="62" y="17"/>
                  </a:lnTo>
                  <a:lnTo>
                    <a:pt x="54" y="25"/>
                  </a:lnTo>
                  <a:lnTo>
                    <a:pt x="46" y="35"/>
                  </a:lnTo>
                  <a:lnTo>
                    <a:pt x="24" y="65"/>
                  </a:lnTo>
                  <a:lnTo>
                    <a:pt x="13" y="80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6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20" y="89"/>
                  </a:lnTo>
                  <a:lnTo>
                    <a:pt x="29" y="77"/>
                  </a:lnTo>
                  <a:lnTo>
                    <a:pt x="39" y="63"/>
                  </a:lnTo>
                  <a:lnTo>
                    <a:pt x="48" y="51"/>
                  </a:lnTo>
                  <a:lnTo>
                    <a:pt x="69" y="30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2" y="5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11" name="Freeform 980"/>
            <p:cNvSpPr/>
            <p:nvPr/>
          </p:nvSpPr>
          <p:spPr bwMode="auto">
            <a:xfrm>
              <a:off x="4840289" y="3370263"/>
              <a:ext cx="26988" cy="39688"/>
            </a:xfrm>
            <a:custGeom>
              <a:gdLst>
                <a:gd fmla="*/ 2147483647 w 49" name="T0"/>
                <a:gd fmla="*/ 642883081 h 73" name="T1"/>
                <a:gd fmla="*/ 2147483647 w 49" name="T2"/>
                <a:gd fmla="*/ 642883081 h 73" name="T3"/>
                <a:gd fmla="*/ 2147483647 w 49" name="T4"/>
                <a:gd fmla="*/ 1928352670 h 73" name="T5"/>
                <a:gd fmla="*/ 2147483647 w 49" name="T6"/>
                <a:gd fmla="*/ 2147483647 h 73" name="T7"/>
                <a:gd fmla="*/ 2147483647 w 49" name="T8"/>
                <a:gd fmla="*/ 2147483647 h 73" name="T9"/>
                <a:gd fmla="*/ 1503724076 w 49" name="T10"/>
                <a:gd fmla="*/ 2147483647 h 73" name="T11"/>
                <a:gd fmla="*/ 0 w 49" name="T12"/>
                <a:gd fmla="*/ 2147483647 h 73" name="T13"/>
                <a:gd fmla="*/ 0 w 49" name="T14"/>
                <a:gd fmla="*/ 2147483647 h 73" name="T15"/>
                <a:gd fmla="*/ 0 w 49" name="T16"/>
                <a:gd fmla="*/ 2147483647 h 73" name="T17"/>
                <a:gd fmla="*/ 0 w 49" name="T18"/>
                <a:gd fmla="*/ 2147483647 h 73" name="T19"/>
                <a:gd fmla="*/ 501140154 w 49" name="T20"/>
                <a:gd fmla="*/ 2147483647 h 73" name="T21"/>
                <a:gd fmla="*/ 835436137 w 49" name="T22"/>
                <a:gd fmla="*/ 2147483647 h 73" name="T23"/>
                <a:gd fmla="*/ 1169428781 w 49" name="T24"/>
                <a:gd fmla="*/ 2147483647 h 73" name="T25"/>
                <a:gd fmla="*/ 1503724076 w 49" name="T26"/>
                <a:gd fmla="*/ 2147483647 h 73" name="T27"/>
                <a:gd fmla="*/ 1838019371 w 49" name="T28"/>
                <a:gd fmla="*/ 2147483647 h 73" name="T29"/>
                <a:gd fmla="*/ 1838019371 w 49" name="T30"/>
                <a:gd fmla="*/ 2147483647 h 73" name="T31"/>
                <a:gd fmla="*/ 2147483647 w 49" name="T32"/>
                <a:gd fmla="*/ 2147483647 h 73" name="T33"/>
                <a:gd fmla="*/ 2147483647 w 49" name="T34"/>
                <a:gd fmla="*/ 2147483647 h 73" name="T35"/>
                <a:gd fmla="*/ 2147483647 w 49" name="T36"/>
                <a:gd fmla="*/ 2147483647 h 73" name="T37"/>
                <a:gd fmla="*/ 2147483647 w 49" name="T38"/>
                <a:gd fmla="*/ 2147483647 h 73" name="T39"/>
                <a:gd fmla="*/ 2147483647 w 49" name="T40"/>
                <a:gd fmla="*/ 1285470405 h 73" name="T41"/>
                <a:gd fmla="*/ 2147483647 w 49" name="T42"/>
                <a:gd fmla="*/ 1285470405 h 73" name="T43"/>
                <a:gd fmla="*/ 2147483647 w 49" name="T44"/>
                <a:gd fmla="*/ 964176879 h 73" name="T45"/>
                <a:gd fmla="*/ 2147483647 w 49" name="T46"/>
                <a:gd fmla="*/ 482088439 h 73" name="T47"/>
                <a:gd fmla="*/ 2147483647 w 49" name="T48"/>
                <a:gd fmla="*/ 160794574 h 73" name="T49"/>
                <a:gd fmla="*/ 2147483647 w 49" name="T50"/>
                <a:gd fmla="*/ 0 h 73" name="T51"/>
                <a:gd fmla="*/ 2147483647 w 49" name="T52"/>
                <a:gd fmla="*/ 0 h 73" name="T53"/>
                <a:gd fmla="*/ 2147483647 w 49" name="T54"/>
                <a:gd fmla="*/ 160794574 h 73" name="T55"/>
                <a:gd fmla="*/ 2147483647 w 49" name="T56"/>
                <a:gd fmla="*/ 642883081 h 73" name="T57"/>
                <a:gd fmla="*/ 2147483647 w 49" name="T58"/>
                <a:gd fmla="*/ 642883081 h 7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9" name="T90"/>
                <a:gd fmla="*/ 0 h 73" name="T91"/>
                <a:gd fmla="*/ 49 w 49" name="T92"/>
                <a:gd fmla="*/ 73 h 7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73" w="49">
                  <a:moveTo>
                    <a:pt x="37" y="4"/>
                  </a:moveTo>
                  <a:lnTo>
                    <a:pt x="37" y="4"/>
                  </a:lnTo>
                  <a:lnTo>
                    <a:pt x="33" y="12"/>
                  </a:lnTo>
                  <a:lnTo>
                    <a:pt x="28" y="20"/>
                  </a:lnTo>
                  <a:lnTo>
                    <a:pt x="19" y="34"/>
                  </a:lnTo>
                  <a:lnTo>
                    <a:pt x="9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3" y="72"/>
                  </a:lnTo>
                  <a:lnTo>
                    <a:pt x="5" y="73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1" y="69"/>
                  </a:lnTo>
                  <a:lnTo>
                    <a:pt x="20" y="54"/>
                  </a:lnTo>
                  <a:lnTo>
                    <a:pt x="31" y="39"/>
                  </a:lnTo>
                  <a:lnTo>
                    <a:pt x="41" y="25"/>
                  </a:lnTo>
                  <a:lnTo>
                    <a:pt x="45" y="16"/>
                  </a:lnTo>
                  <a:lnTo>
                    <a:pt x="47" y="8"/>
                  </a:lnTo>
                  <a:lnTo>
                    <a:pt x="49" y="6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12" name="Freeform 981"/>
            <p:cNvSpPr/>
            <p:nvPr/>
          </p:nvSpPr>
          <p:spPr bwMode="auto">
            <a:xfrm>
              <a:off x="5611814" y="3319463"/>
              <a:ext cx="38100" cy="57150"/>
            </a:xfrm>
            <a:custGeom>
              <a:gdLst>
                <a:gd fmla="*/ 2147483647 w 72" name="T0"/>
                <a:gd fmla="*/ 841363885 h 110" name="T1"/>
                <a:gd fmla="*/ 2147483647 w 72" name="T2"/>
                <a:gd fmla="*/ 841363885 h 110" name="T3"/>
                <a:gd fmla="*/ 2147483647 w 72" name="T4"/>
                <a:gd fmla="*/ 1963452648 h 110" name="T5"/>
                <a:gd fmla="*/ 2147483647 w 72" name="T6"/>
                <a:gd fmla="*/ 2147483647 h 110" name="T7"/>
                <a:gd fmla="*/ 2147483647 w 72" name="T8"/>
                <a:gd fmla="*/ 2147483647 h 110" name="T9"/>
                <a:gd fmla="*/ 2147483647 w 72" name="T10"/>
                <a:gd fmla="*/ 2147483647 h 110" name="T11"/>
                <a:gd fmla="*/ 2147483647 w 72" name="T12"/>
                <a:gd fmla="*/ 2147483647 h 110" name="T13"/>
                <a:gd fmla="*/ 2147483647 w 72" name="T14"/>
                <a:gd fmla="*/ 2147483647 h 110" name="T15"/>
                <a:gd fmla="*/ 2147483647 w 72" name="T16"/>
                <a:gd fmla="*/ 2147483647 h 110" name="T17"/>
                <a:gd fmla="*/ 1333722214 w 72" name="T18"/>
                <a:gd fmla="*/ 2147483647 h 110" name="T19"/>
                <a:gd fmla="*/ 148129099 w 72" name="T20"/>
                <a:gd fmla="*/ 2147483647 h 110" name="T21"/>
                <a:gd fmla="*/ 148129099 w 72" name="T22"/>
                <a:gd fmla="*/ 2147483647 h 110" name="T23"/>
                <a:gd fmla="*/ 0 w 72" name="T24"/>
                <a:gd fmla="*/ 2147483647 h 110" name="T25"/>
                <a:gd fmla="*/ 0 w 72" name="T26"/>
                <a:gd fmla="*/ 2147483647 h 110" name="T27"/>
                <a:gd fmla="*/ 148129099 w 72" name="T28"/>
                <a:gd fmla="*/ 2147483647 h 110" name="T29"/>
                <a:gd fmla="*/ 296258198 w 72" name="T30"/>
                <a:gd fmla="*/ 2147483647 h 110" name="T31"/>
                <a:gd fmla="*/ 740925888 w 72" name="T32"/>
                <a:gd fmla="*/ 2147483647 h 110" name="T33"/>
                <a:gd fmla="*/ 1185313252 w 72" name="T34"/>
                <a:gd fmla="*/ 2147483647 h 110" name="T35"/>
                <a:gd fmla="*/ 1333722214 w 72" name="T36"/>
                <a:gd fmla="*/ 2147483647 h 110" name="T37"/>
                <a:gd fmla="*/ 1333722214 w 72" name="T38"/>
                <a:gd fmla="*/ 2147483647 h 110" name="T39"/>
                <a:gd fmla="*/ 2147483647 w 72" name="T40"/>
                <a:gd fmla="*/ 2147483647 h 110" name="T41"/>
                <a:gd fmla="*/ 2147483647 w 72" name="T42"/>
                <a:gd fmla="*/ 2147483647 h 110" name="T43"/>
                <a:gd fmla="*/ 2147483647 w 72" name="T44"/>
                <a:gd fmla="*/ 2147483647 h 110" name="T45"/>
                <a:gd fmla="*/ 2147483647 w 72" name="T46"/>
                <a:gd fmla="*/ 2147483647 h 110" name="T47"/>
                <a:gd fmla="*/ 2147483647 w 72" name="T48"/>
                <a:gd fmla="*/ 2147483647 h 110" name="T49"/>
                <a:gd fmla="*/ 2147483647 w 72" name="T50"/>
                <a:gd fmla="*/ 2147483647 h 110" name="T51"/>
                <a:gd fmla="*/ 2147483647 w 72" name="T52"/>
                <a:gd fmla="*/ 2147483647 h 110" name="T53"/>
                <a:gd fmla="*/ 2147483647 w 72" name="T54"/>
                <a:gd fmla="*/ 1963452648 h 110" name="T55"/>
                <a:gd fmla="*/ 2147483647 w 72" name="T56"/>
                <a:gd fmla="*/ 841363885 h 110" name="T57"/>
                <a:gd fmla="*/ 2147483647 w 72" name="T58"/>
                <a:gd fmla="*/ 841363885 h 110" name="T59"/>
                <a:gd fmla="*/ 2147483647 w 72" name="T60"/>
                <a:gd fmla="*/ 701271609 h 110" name="T61"/>
                <a:gd fmla="*/ 2147483647 w 72" name="T62"/>
                <a:gd fmla="*/ 280454845 h 110" name="T63"/>
                <a:gd fmla="*/ 2147483647 w 72" name="T64"/>
                <a:gd fmla="*/ 0 h 110" name="T65"/>
                <a:gd fmla="*/ 2147483647 w 72" name="T66"/>
                <a:gd fmla="*/ 0 h 110" name="T67"/>
                <a:gd fmla="*/ 2147483647 w 72" name="T68"/>
                <a:gd fmla="*/ 280454845 h 110" name="T69"/>
                <a:gd fmla="*/ 2147483647 w 72" name="T70"/>
                <a:gd fmla="*/ 701271609 h 110" name="T71"/>
                <a:gd fmla="*/ 2147483647 w 72" name="T72"/>
                <a:gd fmla="*/ 841363885 h 110" name="T73"/>
                <a:gd fmla="*/ 2147483647 w 72" name="T74"/>
                <a:gd fmla="*/ 841363885 h 11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72" name="T114"/>
                <a:gd fmla="*/ 0 h 110" name="T115"/>
                <a:gd fmla="*/ 72 w 72" name="T116"/>
                <a:gd fmla="*/ 110 h 11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110" w="72">
                  <a:moveTo>
                    <a:pt x="59" y="6"/>
                  </a:moveTo>
                  <a:lnTo>
                    <a:pt x="59" y="6"/>
                  </a:lnTo>
                  <a:lnTo>
                    <a:pt x="59" y="14"/>
                  </a:lnTo>
                  <a:lnTo>
                    <a:pt x="57" y="21"/>
                  </a:lnTo>
                  <a:lnTo>
                    <a:pt x="49" y="34"/>
                  </a:lnTo>
                  <a:lnTo>
                    <a:pt x="40" y="47"/>
                  </a:lnTo>
                  <a:lnTo>
                    <a:pt x="31" y="59"/>
                  </a:lnTo>
                  <a:lnTo>
                    <a:pt x="16" y="79"/>
                  </a:lnTo>
                  <a:lnTo>
                    <a:pt x="9" y="90"/>
                  </a:lnTo>
                  <a:lnTo>
                    <a:pt x="1" y="99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20" y="97"/>
                  </a:lnTo>
                  <a:lnTo>
                    <a:pt x="30" y="85"/>
                  </a:lnTo>
                  <a:lnTo>
                    <a:pt x="47" y="59"/>
                  </a:lnTo>
                  <a:lnTo>
                    <a:pt x="55" y="47"/>
                  </a:lnTo>
                  <a:lnTo>
                    <a:pt x="63" y="34"/>
                  </a:lnTo>
                  <a:lnTo>
                    <a:pt x="69" y="21"/>
                  </a:lnTo>
                  <a:lnTo>
                    <a:pt x="72" y="14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61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13" name="Freeform 982"/>
            <p:cNvSpPr/>
            <p:nvPr/>
          </p:nvSpPr>
          <p:spPr bwMode="auto">
            <a:xfrm>
              <a:off x="5627689" y="3325813"/>
              <a:ext cx="44450" cy="53975"/>
            </a:xfrm>
            <a:custGeom>
              <a:gdLst>
                <a:gd fmla="*/ 2147483647 w 84" name="T0"/>
                <a:gd fmla="*/ 0 h 103" name="T1"/>
                <a:gd fmla="*/ 2147483647 w 84" name="T2"/>
                <a:gd fmla="*/ 0 h 103" name="T3"/>
                <a:gd fmla="*/ 2147483647 w 84" name="T4"/>
                <a:gd fmla="*/ 863363145 h 103" name="T5"/>
                <a:gd fmla="*/ 2147483647 w 84" name="T6"/>
                <a:gd fmla="*/ 2147483647 h 103" name="T7"/>
                <a:gd fmla="*/ 2147483647 w 84" name="T8"/>
                <a:gd fmla="*/ 2147483647 h 103" name="T9"/>
                <a:gd fmla="*/ 2147483647 w 84" name="T10"/>
                <a:gd fmla="*/ 2147483647 h 103" name="T11"/>
                <a:gd fmla="*/ 2147483647 w 84" name="T12"/>
                <a:gd fmla="*/ 2147483647 h 103" name="T13"/>
                <a:gd fmla="*/ 2147483647 w 84" name="T14"/>
                <a:gd fmla="*/ 2147483647 h 103" name="T15"/>
                <a:gd fmla="*/ 2147483647 w 84" name="T16"/>
                <a:gd fmla="*/ 2147483647 h 103" name="T17"/>
                <a:gd fmla="*/ 2147483647 w 84" name="T18"/>
                <a:gd fmla="*/ 2147483647 h 103" name="T19"/>
                <a:gd fmla="*/ 2074368034 w 84" name="T20"/>
                <a:gd fmla="*/ 2147483647 h 103" name="T21"/>
                <a:gd fmla="*/ 1333722295 w 84" name="T22"/>
                <a:gd fmla="*/ 2147483647 h 103" name="T23"/>
                <a:gd fmla="*/ 296258216 w 84" name="T24"/>
                <a:gd fmla="*/ 2147483647 h 103" name="T25"/>
                <a:gd fmla="*/ 296258216 w 84" name="T26"/>
                <a:gd fmla="*/ 2147483647 h 103" name="T27"/>
                <a:gd fmla="*/ 148129108 w 84" name="T28"/>
                <a:gd fmla="*/ 2147483647 h 103" name="T29"/>
                <a:gd fmla="*/ 0 w 84" name="T30"/>
                <a:gd fmla="*/ 2147483647 h 103" name="T31"/>
                <a:gd fmla="*/ 0 w 84" name="T32"/>
                <a:gd fmla="*/ 2147483647 h 103" name="T33"/>
                <a:gd fmla="*/ 296258216 w 84" name="T34"/>
                <a:gd fmla="*/ 2147483647 h 103" name="T35"/>
                <a:gd fmla="*/ 740925933 w 84" name="T36"/>
                <a:gd fmla="*/ 2147483647 h 103" name="T37"/>
                <a:gd fmla="*/ 1778109950 w 84" name="T38"/>
                <a:gd fmla="*/ 2147483647 h 103" name="T39"/>
                <a:gd fmla="*/ 1778109950 w 84" name="T40"/>
                <a:gd fmla="*/ 2147483647 h 103" name="T41"/>
                <a:gd fmla="*/ 2074368034 w 84" name="T42"/>
                <a:gd fmla="*/ 2147483647 h 103" name="T43"/>
                <a:gd fmla="*/ 2147483647 w 84" name="T44"/>
                <a:gd fmla="*/ 2147483647 h 103" name="T45"/>
                <a:gd fmla="*/ 2147483647 w 84" name="T46"/>
                <a:gd fmla="*/ 2147483647 h 103" name="T47"/>
                <a:gd fmla="*/ 2147483647 w 84" name="T48"/>
                <a:gd fmla="*/ 2147483647 h 103" name="T49"/>
                <a:gd fmla="*/ 2147483647 w 84" name="T50"/>
                <a:gd fmla="*/ 2147483647 h 103" name="T51"/>
                <a:gd fmla="*/ 2147483647 w 84" name="T52"/>
                <a:gd fmla="*/ 2147483647 h 103" name="T53"/>
                <a:gd fmla="*/ 2147483647 w 84" name="T54"/>
                <a:gd fmla="*/ 2147483647 h 103" name="T55"/>
                <a:gd fmla="*/ 2147483647 w 84" name="T56"/>
                <a:gd fmla="*/ 2147483647 h 103" name="T57"/>
                <a:gd fmla="*/ 2147483647 w 84" name="T58"/>
                <a:gd fmla="*/ 2147483647 h 103" name="T59"/>
                <a:gd fmla="*/ 2147483647 w 84" name="T60"/>
                <a:gd fmla="*/ 2147483647 h 103" name="T61"/>
                <a:gd fmla="*/ 2147483647 w 84" name="T62"/>
                <a:gd fmla="*/ 2147483647 h 103" name="T63"/>
                <a:gd fmla="*/ 2147483647 w 84" name="T64"/>
                <a:gd fmla="*/ 2147483647 h 103" name="T65"/>
                <a:gd fmla="*/ 2147483647 w 84" name="T66"/>
                <a:gd fmla="*/ 2147483647 h 103" name="T67"/>
                <a:gd fmla="*/ 2147483647 w 84" name="T68"/>
                <a:gd fmla="*/ 2147483647 h 103" name="T69"/>
                <a:gd fmla="*/ 2147483647 w 84" name="T70"/>
                <a:gd fmla="*/ 2147483647 h 103" name="T71"/>
                <a:gd fmla="*/ 2147483647 w 84" name="T72"/>
                <a:gd fmla="*/ 1726725242 h 103" name="T73"/>
                <a:gd fmla="*/ 2147483647 w 84" name="T74"/>
                <a:gd fmla="*/ 1726725242 h 103" name="T75"/>
                <a:gd fmla="*/ 2147483647 w 84" name="T76"/>
                <a:gd fmla="*/ 1582832127 h 103" name="T77"/>
                <a:gd fmla="*/ 2147483647 w 84" name="T78"/>
                <a:gd fmla="*/ 1151150685 h 103" name="T79"/>
                <a:gd fmla="*/ 2147483647 w 84" name="T80"/>
                <a:gd fmla="*/ 575575343 h 103" name="T81"/>
                <a:gd fmla="*/ 2147483647 w 84" name="T82"/>
                <a:gd fmla="*/ 143893705 h 103" name="T83"/>
                <a:gd fmla="*/ 2147483647 w 84" name="T84"/>
                <a:gd fmla="*/ 0 h 103" name="T85"/>
                <a:gd fmla="*/ 2147483647 w 84" name="T86"/>
                <a:gd fmla="*/ 0 h 103" name="T87"/>
                <a:gd fmla="*/ 2147483647 w 84" name="T88"/>
                <a:gd fmla="*/ 0 h 103" name="T89"/>
                <a:gd fmla="*/ 2147483647 w 84" name="T90"/>
                <a:gd fmla="*/ 0 h 103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84" name="T138"/>
                <a:gd fmla="*/ 0 h 103" name="T139"/>
                <a:gd fmla="*/ 84 w 84" name="T140"/>
                <a:gd fmla="*/ 103 h 103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103" w="84">
                  <a:moveTo>
                    <a:pt x="77" y="0"/>
                  </a:moveTo>
                  <a:lnTo>
                    <a:pt x="77" y="0"/>
                  </a:lnTo>
                  <a:lnTo>
                    <a:pt x="65" y="6"/>
                  </a:lnTo>
                  <a:lnTo>
                    <a:pt x="54" y="16"/>
                  </a:lnTo>
                  <a:lnTo>
                    <a:pt x="44" y="27"/>
                  </a:lnTo>
                  <a:lnTo>
                    <a:pt x="38" y="39"/>
                  </a:lnTo>
                  <a:lnTo>
                    <a:pt x="31" y="54"/>
                  </a:lnTo>
                  <a:lnTo>
                    <a:pt x="24" y="69"/>
                  </a:lnTo>
                  <a:lnTo>
                    <a:pt x="20" y="76"/>
                  </a:lnTo>
                  <a:lnTo>
                    <a:pt x="14" y="82"/>
                  </a:lnTo>
                  <a:lnTo>
                    <a:pt x="9" y="88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3"/>
                  </a:lnTo>
                  <a:lnTo>
                    <a:pt x="12" y="103"/>
                  </a:lnTo>
                  <a:lnTo>
                    <a:pt x="14" y="103"/>
                  </a:lnTo>
                  <a:lnTo>
                    <a:pt x="16" y="101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23" y="93"/>
                  </a:lnTo>
                  <a:lnTo>
                    <a:pt x="27" y="88"/>
                  </a:lnTo>
                  <a:lnTo>
                    <a:pt x="33" y="77"/>
                  </a:lnTo>
                  <a:lnTo>
                    <a:pt x="40" y="65"/>
                  </a:lnTo>
                  <a:lnTo>
                    <a:pt x="46" y="53"/>
                  </a:lnTo>
                  <a:lnTo>
                    <a:pt x="51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9" y="19"/>
                  </a:lnTo>
                  <a:lnTo>
                    <a:pt x="74" y="15"/>
                  </a:lnTo>
                  <a:lnTo>
                    <a:pt x="81" y="12"/>
                  </a:lnTo>
                  <a:lnTo>
                    <a:pt x="82" y="11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14" name="Freeform 983"/>
            <p:cNvSpPr/>
            <p:nvPr/>
          </p:nvSpPr>
          <p:spPr bwMode="auto">
            <a:xfrm>
              <a:off x="5635627" y="3325813"/>
              <a:ext cx="49213" cy="76200"/>
            </a:xfrm>
            <a:custGeom>
              <a:gdLst>
                <a:gd fmla="*/ 2147483647 w 92" name="T0"/>
                <a:gd fmla="*/ 145264531 h 145" name="T1"/>
                <a:gd fmla="*/ 2147483647 w 92" name="T2"/>
                <a:gd fmla="*/ 145264531 h 145" name="T3"/>
                <a:gd fmla="*/ 2147483647 w 92" name="T4"/>
                <a:gd fmla="*/ 2147483647 h 145" name="T5"/>
                <a:gd fmla="*/ 2147483647 w 92" name="T6"/>
                <a:gd fmla="*/ 2147483647 h 145" name="T7"/>
                <a:gd fmla="*/ 2147483647 w 92" name="T8"/>
                <a:gd fmla="*/ 2147483647 h 145" name="T9"/>
                <a:gd fmla="*/ 2147483647 w 92" name="T10"/>
                <a:gd fmla="*/ 2147483647 h 145" name="T11"/>
                <a:gd fmla="*/ 2147483647 w 92" name="T12"/>
                <a:gd fmla="*/ 2147483647 h 145" name="T13"/>
                <a:gd fmla="*/ 1836755328 w 92" name="T14"/>
                <a:gd fmla="*/ 2147483647 h 145" name="T15"/>
                <a:gd fmla="*/ 306173897 w 92" name="T16"/>
                <a:gd fmla="*/ 2147483647 h 145" name="T17"/>
                <a:gd fmla="*/ 306173897 w 92" name="T18"/>
                <a:gd fmla="*/ 2147483647 h 145" name="T19"/>
                <a:gd fmla="*/ 0 w 92" name="T20"/>
                <a:gd fmla="*/ 2147483647 h 145" name="T21"/>
                <a:gd fmla="*/ 0 w 92" name="T22"/>
                <a:gd fmla="*/ 2147483647 h 145" name="T23"/>
                <a:gd fmla="*/ 306173897 w 92" name="T24"/>
                <a:gd fmla="*/ 2147483647 h 145" name="T25"/>
                <a:gd fmla="*/ 459260512 w 92" name="T26"/>
                <a:gd fmla="*/ 2147483647 h 145" name="T27"/>
                <a:gd fmla="*/ 1224407800 w 92" name="T28"/>
                <a:gd fmla="*/ 2147483647 h 145" name="T29"/>
                <a:gd fmla="*/ 1530582099 w 92" name="T30"/>
                <a:gd fmla="*/ 2147483647 h 145" name="T31"/>
                <a:gd fmla="*/ 1836755328 w 92" name="T32"/>
                <a:gd fmla="*/ 2147483647 h 145" name="T33"/>
                <a:gd fmla="*/ 1836755328 w 92" name="T34"/>
                <a:gd fmla="*/ 2147483647 h 145" name="T35"/>
                <a:gd fmla="*/ 2147483647 w 92" name="T36"/>
                <a:gd fmla="*/ 2147483647 h 145" name="T37"/>
                <a:gd fmla="*/ 2147483647 w 92" name="T38"/>
                <a:gd fmla="*/ 2147483647 h 145" name="T39"/>
                <a:gd fmla="*/ 2147483647 w 92" name="T40"/>
                <a:gd fmla="*/ 2147483647 h 145" name="T41"/>
                <a:gd fmla="*/ 2147483647 w 92" name="T42"/>
                <a:gd fmla="*/ 2147483647 h 145" name="T43"/>
                <a:gd fmla="*/ 2147483647 w 92" name="T44"/>
                <a:gd fmla="*/ 2147483647 h 145" name="T45"/>
                <a:gd fmla="*/ 2147483647 w 92" name="T46"/>
                <a:gd fmla="*/ 2147483647 h 145" name="T47"/>
                <a:gd fmla="*/ 2147483647 w 92" name="T48"/>
                <a:gd fmla="*/ 1596528590 h 145" name="T49"/>
                <a:gd fmla="*/ 2147483647 w 92" name="T50"/>
                <a:gd fmla="*/ 1596528590 h 145" name="T51"/>
                <a:gd fmla="*/ 2147483647 w 92" name="T52"/>
                <a:gd fmla="*/ 1161011615 h 145" name="T53"/>
                <a:gd fmla="*/ 2147483647 w 92" name="T54"/>
                <a:gd fmla="*/ 725770273 h 145" name="T55"/>
                <a:gd fmla="*/ 2147483647 w 92" name="T56"/>
                <a:gd fmla="*/ 580505807 h 145" name="T57"/>
                <a:gd fmla="*/ 2147483647 w 92" name="T58"/>
                <a:gd fmla="*/ 145264531 h 145" name="T59"/>
                <a:gd fmla="*/ 2147483647 w 92" name="T60"/>
                <a:gd fmla="*/ 0 h 145" name="T61"/>
                <a:gd fmla="*/ 2147483647 w 92" name="T62"/>
                <a:gd fmla="*/ 0 h 145" name="T63"/>
                <a:gd fmla="*/ 2147483647 w 92" name="T64"/>
                <a:gd fmla="*/ 0 h 145" name="T65"/>
                <a:gd fmla="*/ 2147483647 w 92" name="T66"/>
                <a:gd fmla="*/ 145264531 h 145" name="T67"/>
                <a:gd fmla="*/ 2147483647 w 92" name="T68"/>
                <a:gd fmla="*/ 145264531 h 145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92" name="T105"/>
                <a:gd fmla="*/ 0 h 145" name="T106"/>
                <a:gd fmla="*/ 92 w 92" name="T107"/>
                <a:gd fmla="*/ 145 h 145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45" w="92">
                  <a:moveTo>
                    <a:pt x="82" y="1"/>
                  </a:moveTo>
                  <a:lnTo>
                    <a:pt x="82" y="1"/>
                  </a:lnTo>
                  <a:lnTo>
                    <a:pt x="69" y="16"/>
                  </a:lnTo>
                  <a:lnTo>
                    <a:pt x="59" y="32"/>
                  </a:lnTo>
                  <a:lnTo>
                    <a:pt x="48" y="50"/>
                  </a:lnTo>
                  <a:lnTo>
                    <a:pt x="40" y="67"/>
                  </a:lnTo>
                  <a:lnTo>
                    <a:pt x="22" y="103"/>
                  </a:lnTo>
                  <a:lnTo>
                    <a:pt x="12" y="120"/>
                  </a:lnTo>
                  <a:lnTo>
                    <a:pt x="2" y="137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2" y="143"/>
                  </a:lnTo>
                  <a:lnTo>
                    <a:pt x="3" y="145"/>
                  </a:lnTo>
                  <a:lnTo>
                    <a:pt x="8" y="145"/>
                  </a:lnTo>
                  <a:lnTo>
                    <a:pt x="10" y="145"/>
                  </a:lnTo>
                  <a:lnTo>
                    <a:pt x="12" y="142"/>
                  </a:lnTo>
                  <a:lnTo>
                    <a:pt x="22" y="127"/>
                  </a:lnTo>
                  <a:lnTo>
                    <a:pt x="31" y="110"/>
                  </a:lnTo>
                  <a:lnTo>
                    <a:pt x="49" y="74"/>
                  </a:lnTo>
                  <a:lnTo>
                    <a:pt x="57" y="57"/>
                  </a:lnTo>
                  <a:lnTo>
                    <a:pt x="67" y="40"/>
                  </a:lnTo>
                  <a:lnTo>
                    <a:pt x="78" y="24"/>
                  </a:lnTo>
                  <a:lnTo>
                    <a:pt x="90" y="11"/>
                  </a:lnTo>
                  <a:lnTo>
                    <a:pt x="91" y="8"/>
                  </a:lnTo>
                  <a:lnTo>
                    <a:pt x="92" y="5"/>
                  </a:lnTo>
                  <a:lnTo>
                    <a:pt x="91" y="4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15" name="Freeform 984"/>
            <p:cNvSpPr/>
            <p:nvPr/>
          </p:nvSpPr>
          <p:spPr bwMode="auto">
            <a:xfrm>
              <a:off x="5646739" y="3335338"/>
              <a:ext cx="53975" cy="74613"/>
            </a:xfrm>
            <a:custGeom>
              <a:gdLst>
                <a:gd fmla="*/ 2147483647 w 103" name="T0"/>
                <a:gd fmla="*/ 618630873 h 139" name="T1"/>
                <a:gd fmla="*/ 2147483647 w 103" name="T2"/>
                <a:gd fmla="*/ 618630873 h 139" name="T3"/>
                <a:gd fmla="*/ 2147483647 w 103" name="T4"/>
                <a:gd fmla="*/ 1391990789 h 139" name="T5"/>
                <a:gd fmla="*/ 2147483647 w 103" name="T6"/>
                <a:gd fmla="*/ 2147483647 h 139" name="T7"/>
                <a:gd fmla="*/ 2147483647 w 103" name="T8"/>
                <a:gd fmla="*/ 2147483647 h 139" name="T9"/>
                <a:gd fmla="*/ 2147483647 w 103" name="T10"/>
                <a:gd fmla="*/ 2147483647 h 139" name="T11"/>
                <a:gd fmla="*/ 2147483647 w 103" name="T12"/>
                <a:gd fmla="*/ 2147483647 h 139" name="T13"/>
                <a:gd fmla="*/ 2147483647 w 103" name="T14"/>
                <a:gd fmla="*/ 2147483647 h 139" name="T15"/>
                <a:gd fmla="*/ 2147483647 w 103" name="T16"/>
                <a:gd fmla="*/ 2147483647 h 139" name="T17"/>
                <a:gd fmla="*/ 2147483647 w 103" name="T18"/>
                <a:gd fmla="*/ 2147483647 h 139" name="T19"/>
                <a:gd fmla="*/ 2147483647 w 103" name="T20"/>
                <a:gd fmla="*/ 2147483647 h 139" name="T21"/>
                <a:gd fmla="*/ 2147483647 w 103" name="T22"/>
                <a:gd fmla="*/ 2147483647 h 139" name="T23"/>
                <a:gd fmla="*/ 287787933 w 103" name="T24"/>
                <a:gd fmla="*/ 2147483647 h 139" name="T25"/>
                <a:gd fmla="*/ 287787933 w 103" name="T26"/>
                <a:gd fmla="*/ 2147483647 h 139" name="T27"/>
                <a:gd fmla="*/ 0 w 103" name="T28"/>
                <a:gd fmla="*/ 2147483647 h 139" name="T29"/>
                <a:gd fmla="*/ 0 w 103" name="T30"/>
                <a:gd fmla="*/ 2147483647 h 139" name="T31"/>
                <a:gd fmla="*/ 0 w 103" name="T32"/>
                <a:gd fmla="*/ 2147483647 h 139" name="T33"/>
                <a:gd fmla="*/ 287787933 w 103" name="T34"/>
                <a:gd fmla="*/ 2147483647 h 139" name="T35"/>
                <a:gd fmla="*/ 863363145 w 103" name="T36"/>
                <a:gd fmla="*/ 2147483647 h 139" name="T37"/>
                <a:gd fmla="*/ 1151150685 w 103" name="T38"/>
                <a:gd fmla="*/ 2147483647 h 139" name="T39"/>
                <a:gd fmla="*/ 1582832127 w 103" name="T40"/>
                <a:gd fmla="*/ 2147483647 h 139" name="T41"/>
                <a:gd fmla="*/ 1582832127 w 103" name="T42"/>
                <a:gd fmla="*/ 2147483647 h 139" name="T43"/>
                <a:gd fmla="*/ 2147483647 w 103" name="T44"/>
                <a:gd fmla="*/ 2147483647 h 139" name="T45"/>
                <a:gd fmla="*/ 2147483647 w 103" name="T46"/>
                <a:gd fmla="*/ 2147483647 h 139" name="T47"/>
                <a:gd fmla="*/ 2147483647 w 103" name="T48"/>
                <a:gd fmla="*/ 2147483647 h 139" name="T49"/>
                <a:gd fmla="*/ 2147483647 w 103" name="T50"/>
                <a:gd fmla="*/ 2147483647 h 139" name="T51"/>
                <a:gd fmla="*/ 2147483647 w 103" name="T52"/>
                <a:gd fmla="*/ 2147483647 h 139" name="T53"/>
                <a:gd fmla="*/ 2147483647 w 103" name="T54"/>
                <a:gd fmla="*/ 2147483647 h 139" name="T55"/>
                <a:gd fmla="*/ 2147483647 w 103" name="T56"/>
                <a:gd fmla="*/ 2147483647 h 139" name="T57"/>
                <a:gd fmla="*/ 2147483647 w 103" name="T58"/>
                <a:gd fmla="*/ 2147483647 h 139" name="T59"/>
                <a:gd fmla="*/ 2147483647 w 103" name="T60"/>
                <a:gd fmla="*/ 2147483647 h 139" name="T61"/>
                <a:gd fmla="*/ 2147483647 w 103" name="T62"/>
                <a:gd fmla="*/ 2147483647 h 139" name="T63"/>
                <a:gd fmla="*/ 2147483647 w 103" name="T64"/>
                <a:gd fmla="*/ 2147483647 h 139" name="T65"/>
                <a:gd fmla="*/ 2147483647 w 103" name="T66"/>
                <a:gd fmla="*/ 2147483647 h 139" name="T67"/>
                <a:gd fmla="*/ 2147483647 w 103" name="T68"/>
                <a:gd fmla="*/ 2147483647 h 139" name="T69"/>
                <a:gd fmla="*/ 2147483647 w 103" name="T70"/>
                <a:gd fmla="*/ 2147483647 h 139" name="T71"/>
                <a:gd fmla="*/ 2147483647 w 103" name="T72"/>
                <a:gd fmla="*/ 928090033 h 139" name="T73"/>
                <a:gd fmla="*/ 2147483647 w 103" name="T74"/>
                <a:gd fmla="*/ 928090033 h 139" name="T75"/>
                <a:gd fmla="*/ 2147483647 w 103" name="T76"/>
                <a:gd fmla="*/ 618630873 h 139" name="T77"/>
                <a:gd fmla="*/ 2147483647 w 103" name="T78"/>
                <a:gd fmla="*/ 309459295 h 139" name="T79"/>
                <a:gd fmla="*/ 2147483647 w 103" name="T80"/>
                <a:gd fmla="*/ 0 h 139" name="T81"/>
                <a:gd fmla="*/ 2147483647 w 103" name="T82"/>
                <a:gd fmla="*/ 0 h 139" name="T83"/>
                <a:gd fmla="*/ 2147483647 w 103" name="T84"/>
                <a:gd fmla="*/ 0 h 139" name="T85"/>
                <a:gd fmla="*/ 2147483647 w 103" name="T86"/>
                <a:gd fmla="*/ 0 h 139" name="T87"/>
                <a:gd fmla="*/ 2147483647 w 103" name="T88"/>
                <a:gd fmla="*/ 154729647 h 139" name="T89"/>
                <a:gd fmla="*/ 2147483647 w 103" name="T90"/>
                <a:gd fmla="*/ 618630873 h 139" name="T91"/>
                <a:gd fmla="*/ 2147483647 w 103" name="T92"/>
                <a:gd fmla="*/ 618630873 h 139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103" name="T141"/>
                <a:gd fmla="*/ 0 h 139" name="T142"/>
                <a:gd fmla="*/ 103 w 103" name="T143"/>
                <a:gd fmla="*/ 139 h 139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139" w="103">
                  <a:moveTo>
                    <a:pt x="91" y="4"/>
                  </a:moveTo>
                  <a:lnTo>
                    <a:pt x="91" y="4"/>
                  </a:lnTo>
                  <a:lnTo>
                    <a:pt x="88" y="9"/>
                  </a:lnTo>
                  <a:lnTo>
                    <a:pt x="83" y="17"/>
                  </a:lnTo>
                  <a:lnTo>
                    <a:pt x="73" y="32"/>
                  </a:lnTo>
                  <a:lnTo>
                    <a:pt x="68" y="40"/>
                  </a:lnTo>
                  <a:lnTo>
                    <a:pt x="63" y="48"/>
                  </a:lnTo>
                  <a:lnTo>
                    <a:pt x="50" y="63"/>
                  </a:lnTo>
                  <a:lnTo>
                    <a:pt x="27" y="97"/>
                  </a:lnTo>
                  <a:lnTo>
                    <a:pt x="15" y="114"/>
                  </a:lnTo>
                  <a:lnTo>
                    <a:pt x="2" y="129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2" y="137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1" y="137"/>
                  </a:lnTo>
                  <a:lnTo>
                    <a:pt x="18" y="133"/>
                  </a:lnTo>
                  <a:lnTo>
                    <a:pt x="22" y="131"/>
                  </a:lnTo>
                  <a:lnTo>
                    <a:pt x="23" y="129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42" y="96"/>
                  </a:lnTo>
                  <a:lnTo>
                    <a:pt x="61" y="69"/>
                  </a:lnTo>
                  <a:lnTo>
                    <a:pt x="72" y="55"/>
                  </a:lnTo>
                  <a:lnTo>
                    <a:pt x="84" y="39"/>
                  </a:lnTo>
                  <a:lnTo>
                    <a:pt x="95" y="24"/>
                  </a:lnTo>
                  <a:lnTo>
                    <a:pt x="101" y="15"/>
                  </a:lnTo>
                  <a:lnTo>
                    <a:pt x="103" y="6"/>
                  </a:lnTo>
                  <a:lnTo>
                    <a:pt x="103" y="4"/>
                  </a:lnTo>
                  <a:lnTo>
                    <a:pt x="103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16" name="Freeform 985"/>
            <p:cNvSpPr/>
            <p:nvPr/>
          </p:nvSpPr>
          <p:spPr bwMode="auto">
            <a:xfrm>
              <a:off x="5665789" y="3338513"/>
              <a:ext cx="50800" cy="77788"/>
            </a:xfrm>
            <a:custGeom>
              <a:gdLst>
                <a:gd fmla="*/ 2147483647 w 97" name="T0"/>
                <a:gd fmla="*/ 444673198 h 147" name="T1"/>
                <a:gd fmla="*/ 2147483647 w 97" name="T2"/>
                <a:gd fmla="*/ 444673198 h 147" name="T3"/>
                <a:gd fmla="*/ 2147483647 w 97" name="T4"/>
                <a:gd fmla="*/ 2147483647 h 147" name="T5"/>
                <a:gd fmla="*/ 2147483647 w 97" name="T6"/>
                <a:gd fmla="*/ 2147483647 h 147" name="T7"/>
                <a:gd fmla="*/ 2147483647 w 97" name="T8"/>
                <a:gd fmla="*/ 2147483647 h 147" name="T9"/>
                <a:gd fmla="*/ 0 w 97" name="T10"/>
                <a:gd fmla="*/ 2147483647 h 147" name="T11"/>
                <a:gd fmla="*/ 0 w 97" name="T12"/>
                <a:gd fmla="*/ 2147483647 h 147" name="T13"/>
                <a:gd fmla="*/ 0 w 97" name="T14"/>
                <a:gd fmla="*/ 2147483647 h 147" name="T15"/>
                <a:gd fmla="*/ 0 w 97" name="T16"/>
                <a:gd fmla="*/ 2147483647 h 147" name="T17"/>
                <a:gd fmla="*/ 430884024 w 97" name="T18"/>
                <a:gd fmla="*/ 2147483647 h 147" name="T19"/>
                <a:gd fmla="*/ 718322510 w 97" name="T20"/>
                <a:gd fmla="*/ 2147483647 h 147" name="T21"/>
                <a:gd fmla="*/ 1149206142 w 97" name="T22"/>
                <a:gd fmla="*/ 2147483647 h 147" name="T23"/>
                <a:gd fmla="*/ 1292651680 w 97" name="T24"/>
                <a:gd fmla="*/ 2147483647 h 147" name="T25"/>
                <a:gd fmla="*/ 2147483647 w 97" name="T26"/>
                <a:gd fmla="*/ 2147483647 h 147" name="T27"/>
                <a:gd fmla="*/ 2147483647 w 97" name="T28"/>
                <a:gd fmla="*/ 2147483647 h 147" name="T29"/>
                <a:gd fmla="*/ 2147483647 w 97" name="T30"/>
                <a:gd fmla="*/ 2147483647 h 147" name="T31"/>
                <a:gd fmla="*/ 2147483647 w 97" name="T32"/>
                <a:gd fmla="*/ 2147483647 h 147" name="T33"/>
                <a:gd fmla="*/ 2147483647 w 97" name="T34"/>
                <a:gd fmla="*/ 2147483647 h 147" name="T35"/>
                <a:gd fmla="*/ 2147483647 w 97" name="T36"/>
                <a:gd fmla="*/ 2147483647 h 147" name="T37"/>
                <a:gd fmla="*/ 2147483647 w 97" name="T38"/>
                <a:gd fmla="*/ 2147483647 h 147" name="T39"/>
                <a:gd fmla="*/ 2147483647 w 97" name="T40"/>
                <a:gd fmla="*/ 2147483647 h 147" name="T41"/>
                <a:gd fmla="*/ 2147483647 w 97" name="T42"/>
                <a:gd fmla="*/ 1481870839 h 147" name="T43"/>
                <a:gd fmla="*/ 2147483647 w 97" name="T44"/>
                <a:gd fmla="*/ 1481870839 h 147" name="T45"/>
                <a:gd fmla="*/ 2147483647 w 97" name="T46"/>
                <a:gd fmla="*/ 1037197509 h 147" name="T47"/>
                <a:gd fmla="*/ 2147483647 w 97" name="T48"/>
                <a:gd fmla="*/ 592804375 h 147" name="T49"/>
                <a:gd fmla="*/ 2147483647 w 97" name="T50"/>
                <a:gd fmla="*/ 444673198 h 147" name="T51"/>
                <a:gd fmla="*/ 2147483647 w 97" name="T52"/>
                <a:gd fmla="*/ 148131111 h 147" name="T53"/>
                <a:gd fmla="*/ 2147483647 w 97" name="T54"/>
                <a:gd fmla="*/ 0 h 147" name="T55"/>
                <a:gd fmla="*/ 2147483647 w 97" name="T56"/>
                <a:gd fmla="*/ 148131111 h 147" name="T57"/>
                <a:gd fmla="*/ 2147483647 w 97" name="T58"/>
                <a:gd fmla="*/ 444673198 h 147" name="T59"/>
                <a:gd fmla="*/ 2147483647 w 97" name="T60"/>
                <a:gd fmla="*/ 444673198 h 147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97" name="T93"/>
                <a:gd fmla="*/ 0 h 147" name="T94"/>
                <a:gd fmla="*/ 97 w 97" name="T95"/>
                <a:gd fmla="*/ 147 h 147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147" w="97">
                  <a:moveTo>
                    <a:pt x="85" y="3"/>
                  </a:moveTo>
                  <a:lnTo>
                    <a:pt x="85" y="3"/>
                  </a:lnTo>
                  <a:lnTo>
                    <a:pt x="62" y="35"/>
                  </a:lnTo>
                  <a:lnTo>
                    <a:pt x="41" y="68"/>
                  </a:lnTo>
                  <a:lnTo>
                    <a:pt x="20" y="102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3" y="145"/>
                  </a:lnTo>
                  <a:lnTo>
                    <a:pt x="5" y="147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16" y="138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35" y="100"/>
                  </a:lnTo>
                  <a:lnTo>
                    <a:pt x="54" y="69"/>
                  </a:lnTo>
                  <a:lnTo>
                    <a:pt x="76" y="39"/>
                  </a:lnTo>
                  <a:lnTo>
                    <a:pt x="96" y="10"/>
                  </a:lnTo>
                  <a:lnTo>
                    <a:pt x="97" y="7"/>
                  </a:lnTo>
                  <a:lnTo>
                    <a:pt x="97" y="4"/>
                  </a:lnTo>
                  <a:lnTo>
                    <a:pt x="96" y="3"/>
                  </a:lnTo>
                  <a:lnTo>
                    <a:pt x="95" y="1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17" name="Freeform 986"/>
            <p:cNvSpPr/>
            <p:nvPr/>
          </p:nvSpPr>
          <p:spPr bwMode="auto">
            <a:xfrm>
              <a:off x="5700714" y="3354388"/>
              <a:ext cx="23813" cy="36513"/>
            </a:xfrm>
            <a:custGeom>
              <a:gdLst>
                <a:gd fmla="*/ 2147483647 w 44" name="T0"/>
                <a:gd fmla="*/ 647443589 h 67" name="T1"/>
                <a:gd fmla="*/ 2147483647 w 44" name="T2"/>
                <a:gd fmla="*/ 647443589 h 67" name="T3"/>
                <a:gd fmla="*/ 2147483647 w 44" name="T4"/>
                <a:gd fmla="*/ 2147483647 h 67" name="T5"/>
                <a:gd fmla="*/ 2147483647 w 44" name="T6"/>
                <a:gd fmla="*/ 2147483647 h 67" name="T7"/>
                <a:gd fmla="*/ 316920207 w 44" name="T8"/>
                <a:gd fmla="*/ 2147483647 h 67" name="T9"/>
                <a:gd fmla="*/ 316920207 w 44" name="T10"/>
                <a:gd fmla="*/ 2147483647 h 67" name="T11"/>
                <a:gd fmla="*/ 0 w 44" name="T12"/>
                <a:gd fmla="*/ 2147483647 h 67" name="T13"/>
                <a:gd fmla="*/ 0 w 44" name="T14"/>
                <a:gd fmla="*/ 2147483647 h 67" name="T15"/>
                <a:gd fmla="*/ 316920207 w 44" name="T16"/>
                <a:gd fmla="*/ 2147483647 h 67" name="T17"/>
                <a:gd fmla="*/ 475673305 w 44" name="T18"/>
                <a:gd fmla="*/ 2147483647 h 67" name="T19"/>
                <a:gd fmla="*/ 1268267492 w 44" name="T20"/>
                <a:gd fmla="*/ 2147483647 h 67" name="T21"/>
                <a:gd fmla="*/ 1585187023 w 44" name="T22"/>
                <a:gd fmla="*/ 2147483647 h 67" name="T23"/>
                <a:gd fmla="*/ 2060860192 w 44" name="T24"/>
                <a:gd fmla="*/ 2147483647 h 67" name="T25"/>
                <a:gd fmla="*/ 2060860192 w 44" name="T26"/>
                <a:gd fmla="*/ 2147483647 h 67" name="T27"/>
                <a:gd fmla="*/ 2147483647 w 44" name="T28"/>
                <a:gd fmla="*/ 2147483647 h 67" name="T29"/>
                <a:gd fmla="*/ 2147483647 w 44" name="T30"/>
                <a:gd fmla="*/ 2147483647 h 67" name="T31"/>
                <a:gd fmla="*/ 2147483647 w 44" name="T32"/>
                <a:gd fmla="*/ 1133025940 h 67" name="T33"/>
                <a:gd fmla="*/ 2147483647 w 44" name="T34"/>
                <a:gd fmla="*/ 1133025940 h 67" name="T35"/>
                <a:gd fmla="*/ 2147483647 w 44" name="T36"/>
                <a:gd fmla="*/ 647443589 h 67" name="T37"/>
                <a:gd fmla="*/ 2147483647 w 44" name="T38"/>
                <a:gd fmla="*/ 485582487 h 67" name="T39"/>
                <a:gd fmla="*/ 2147483647 w 44" name="T40"/>
                <a:gd fmla="*/ 0 h 67" name="T41"/>
                <a:gd fmla="*/ 2147483647 w 44" name="T42"/>
                <a:gd fmla="*/ 0 h 67" name="T43"/>
                <a:gd fmla="*/ 2147483647 w 44" name="T44"/>
                <a:gd fmla="*/ 0 h 67" name="T45"/>
                <a:gd fmla="*/ 2147483647 w 44" name="T46"/>
                <a:gd fmla="*/ 323721522 h 67" name="T47"/>
                <a:gd fmla="*/ 2147483647 w 44" name="T48"/>
                <a:gd fmla="*/ 647443589 h 67" name="T49"/>
                <a:gd fmla="*/ 2147483647 w 44" name="T50"/>
                <a:gd fmla="*/ 647443589 h 67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44" name="T78"/>
                <a:gd fmla="*/ 0 h 67" name="T79"/>
                <a:gd fmla="*/ 44 w 44" name="T80"/>
                <a:gd fmla="*/ 67 h 67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67" w="44">
                  <a:moveTo>
                    <a:pt x="31" y="4"/>
                  </a:moveTo>
                  <a:lnTo>
                    <a:pt x="31" y="4"/>
                  </a:lnTo>
                  <a:lnTo>
                    <a:pt x="25" y="18"/>
                  </a:lnTo>
                  <a:lnTo>
                    <a:pt x="18" y="31"/>
                  </a:lnTo>
                  <a:lnTo>
                    <a:pt x="2" y="57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8" y="67"/>
                  </a:lnTo>
                  <a:lnTo>
                    <a:pt x="10" y="65"/>
                  </a:lnTo>
                  <a:lnTo>
                    <a:pt x="13" y="64"/>
                  </a:lnTo>
                  <a:lnTo>
                    <a:pt x="29" y="36"/>
                  </a:lnTo>
                  <a:lnTo>
                    <a:pt x="37" y="22"/>
                  </a:lnTo>
                  <a:lnTo>
                    <a:pt x="42" y="7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18" name="Freeform 987"/>
            <p:cNvSpPr/>
            <p:nvPr/>
          </p:nvSpPr>
          <p:spPr bwMode="auto">
            <a:xfrm>
              <a:off x="4959352" y="3125788"/>
              <a:ext cx="38100" cy="93663"/>
            </a:xfrm>
            <a:custGeom>
              <a:gdLst>
                <a:gd fmla="*/ 2147483647 w 72" name="T0"/>
                <a:gd fmla="*/ 0 h 176" name="T1"/>
                <a:gd fmla="*/ 2147483647 w 72" name="T2"/>
                <a:gd fmla="*/ 0 h 176" name="T3"/>
                <a:gd fmla="*/ 2147483647 w 72" name="T4"/>
                <a:gd fmla="*/ 602957216 h 176" name="T5"/>
                <a:gd fmla="*/ 2147483647 w 72" name="T6"/>
                <a:gd fmla="*/ 1205631314 h 176" name="T7"/>
                <a:gd fmla="*/ 2147483647 w 72" name="T8"/>
                <a:gd fmla="*/ 1959256323 h 176" name="T9"/>
                <a:gd fmla="*/ 2147483647 w 72" name="T10"/>
                <a:gd fmla="*/ 2147483647 h 176" name="T11"/>
                <a:gd fmla="*/ 2147483647 w 72" name="T12"/>
                <a:gd fmla="*/ 2147483647 h 176" name="T13"/>
                <a:gd fmla="*/ 2147483647 w 72" name="T14"/>
                <a:gd fmla="*/ 2147483647 h 176" name="T15"/>
                <a:gd fmla="*/ 2147483647 w 72" name="T16"/>
                <a:gd fmla="*/ 2147483647 h 176" name="T17"/>
                <a:gd fmla="*/ 2147483647 w 72" name="T18"/>
                <a:gd fmla="*/ 2147483647 h 176" name="T19"/>
                <a:gd fmla="*/ 2147483647 w 72" name="T20"/>
                <a:gd fmla="*/ 2147483647 h 176" name="T21"/>
                <a:gd fmla="*/ 2147483647 w 72" name="T22"/>
                <a:gd fmla="*/ 2147483647 h 176" name="T23"/>
                <a:gd fmla="*/ 1185313252 w 72" name="T24"/>
                <a:gd fmla="*/ 2147483647 h 176" name="T25"/>
                <a:gd fmla="*/ 0 w 72" name="T26"/>
                <a:gd fmla="*/ 2147483647 h 176" name="T27"/>
                <a:gd fmla="*/ 0 w 72" name="T28"/>
                <a:gd fmla="*/ 2147483647 h 176" name="T29"/>
                <a:gd fmla="*/ 0 w 72" name="T30"/>
                <a:gd fmla="*/ 2147483647 h 176" name="T31"/>
                <a:gd fmla="*/ 296258198 w 72" name="T32"/>
                <a:gd fmla="*/ 2147483647 h 176" name="T33"/>
                <a:gd fmla="*/ 592796855 w 72" name="T34"/>
                <a:gd fmla="*/ 2147483647 h 176" name="T35"/>
                <a:gd fmla="*/ 1037183954 w 72" name="T36"/>
                <a:gd fmla="*/ 2147483647 h 176" name="T37"/>
                <a:gd fmla="*/ 1481851776 w 72" name="T38"/>
                <a:gd fmla="*/ 2147483647 h 176" name="T39"/>
                <a:gd fmla="*/ 1629980280 w 72" name="T40"/>
                <a:gd fmla="*/ 2147483647 h 176" name="T41"/>
                <a:gd fmla="*/ 1778109842 w 72" name="T42"/>
                <a:gd fmla="*/ 2147483647 h 176" name="T43"/>
                <a:gd fmla="*/ 1778109842 w 72" name="T44"/>
                <a:gd fmla="*/ 2147483647 h 176" name="T45"/>
                <a:gd fmla="*/ 2147483647 w 72" name="T46"/>
                <a:gd fmla="*/ 2147483647 h 176" name="T47"/>
                <a:gd fmla="*/ 2147483647 w 72" name="T48"/>
                <a:gd fmla="*/ 2147483647 h 176" name="T49"/>
                <a:gd fmla="*/ 2147483647 w 72" name="T50"/>
                <a:gd fmla="*/ 2147483647 h 176" name="T51"/>
                <a:gd fmla="*/ 2147483647 w 72" name="T52"/>
                <a:gd fmla="*/ 2147483647 h 176" name="T53"/>
                <a:gd fmla="*/ 2147483647 w 72" name="T54"/>
                <a:gd fmla="*/ 2147483647 h 176" name="T55"/>
                <a:gd fmla="*/ 2147483647 w 72" name="T56"/>
                <a:gd fmla="*/ 2147483647 h 176" name="T57"/>
                <a:gd fmla="*/ 2147483647 w 72" name="T58"/>
                <a:gd fmla="*/ 2147483647 h 176" name="T59"/>
                <a:gd fmla="*/ 2147483647 w 72" name="T60"/>
                <a:gd fmla="*/ 2147483647 h 176" name="T61"/>
                <a:gd fmla="*/ 2147483647 w 72" name="T62"/>
                <a:gd fmla="*/ 2147483647 h 176" name="T63"/>
                <a:gd fmla="*/ 2147483647 w 72" name="T64"/>
                <a:gd fmla="*/ 2147483647 h 176" name="T65"/>
                <a:gd fmla="*/ 2147483647 w 72" name="T66"/>
                <a:gd fmla="*/ 1959256323 h 176" name="T67"/>
                <a:gd fmla="*/ 2147483647 w 72" name="T68"/>
                <a:gd fmla="*/ 1507250550 h 176" name="T69"/>
                <a:gd fmla="*/ 2147483647 w 72" name="T70"/>
                <a:gd fmla="*/ 1507250550 h 176" name="T71"/>
                <a:gd fmla="*/ 2147483647 w 72" name="T72"/>
                <a:gd fmla="*/ 1356583023 h 176" name="T73"/>
                <a:gd fmla="*/ 2147483647 w 72" name="T74"/>
                <a:gd fmla="*/ 1205631314 h 176" name="T75"/>
                <a:gd fmla="*/ 2147483647 w 72" name="T76"/>
                <a:gd fmla="*/ 602957216 h 176" name="T77"/>
                <a:gd fmla="*/ 2147483647 w 72" name="T78"/>
                <a:gd fmla="*/ 150668658 h 176" name="T79"/>
                <a:gd fmla="*/ 2147483647 w 72" name="T80"/>
                <a:gd fmla="*/ 0 h 176" name="T81"/>
                <a:gd fmla="*/ 2147483647 w 72" name="T82"/>
                <a:gd fmla="*/ 0 h 176" name="T83"/>
                <a:gd fmla="*/ 2147483647 w 72" name="T84"/>
                <a:gd fmla="*/ 0 h 176" name="T85"/>
                <a:gd fmla="*/ 2147483647 w 72" name="T86"/>
                <a:gd fmla="*/ 0 h 17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72" name="T132"/>
                <a:gd fmla="*/ 0 h 176" name="T133"/>
                <a:gd fmla="*/ 72 w 72" name="T134"/>
                <a:gd fmla="*/ 176 h 176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176" w="72">
                  <a:moveTo>
                    <a:pt x="65" y="0"/>
                  </a:moveTo>
                  <a:lnTo>
                    <a:pt x="65" y="0"/>
                  </a:lnTo>
                  <a:lnTo>
                    <a:pt x="59" y="4"/>
                  </a:lnTo>
                  <a:lnTo>
                    <a:pt x="52" y="8"/>
                  </a:lnTo>
                  <a:lnTo>
                    <a:pt x="48" y="13"/>
                  </a:lnTo>
                  <a:lnTo>
                    <a:pt x="44" y="20"/>
                  </a:lnTo>
                  <a:lnTo>
                    <a:pt x="38" y="33"/>
                  </a:lnTo>
                  <a:lnTo>
                    <a:pt x="35" y="48"/>
                  </a:lnTo>
                  <a:lnTo>
                    <a:pt x="31" y="63"/>
                  </a:lnTo>
                  <a:lnTo>
                    <a:pt x="27" y="78"/>
                  </a:lnTo>
                  <a:lnTo>
                    <a:pt x="18" y="108"/>
                  </a:lnTo>
                  <a:lnTo>
                    <a:pt x="8" y="13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6"/>
                  </a:lnTo>
                  <a:lnTo>
                    <a:pt x="7" y="176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2" y="172"/>
                  </a:lnTo>
                  <a:lnTo>
                    <a:pt x="18" y="149"/>
                  </a:lnTo>
                  <a:lnTo>
                    <a:pt x="25" y="127"/>
                  </a:lnTo>
                  <a:lnTo>
                    <a:pt x="38" y="85"/>
                  </a:lnTo>
                  <a:lnTo>
                    <a:pt x="41" y="76"/>
                  </a:lnTo>
                  <a:lnTo>
                    <a:pt x="44" y="66"/>
                  </a:lnTo>
                  <a:lnTo>
                    <a:pt x="48" y="43"/>
                  </a:lnTo>
                  <a:lnTo>
                    <a:pt x="50" y="33"/>
                  </a:lnTo>
                  <a:lnTo>
                    <a:pt x="54" y="24"/>
                  </a:lnTo>
                  <a:lnTo>
                    <a:pt x="61" y="16"/>
                  </a:lnTo>
                  <a:lnTo>
                    <a:pt x="64" y="13"/>
                  </a:lnTo>
                  <a:lnTo>
                    <a:pt x="68" y="10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19" name="Freeform 988"/>
            <p:cNvSpPr/>
            <p:nvPr/>
          </p:nvSpPr>
          <p:spPr bwMode="auto">
            <a:xfrm>
              <a:off x="4986339" y="3173413"/>
              <a:ext cx="44450" cy="115888"/>
            </a:xfrm>
            <a:custGeom>
              <a:gdLst>
                <a:gd fmla="*/ 2147483647 w 84" name="T0"/>
                <a:gd fmla="*/ 740932367 h 219" name="T1"/>
                <a:gd fmla="*/ 2147483647 w 84" name="T2"/>
                <a:gd fmla="*/ 740932367 h 219" name="T3"/>
                <a:gd fmla="*/ 2147483647 w 84" name="T4"/>
                <a:gd fmla="*/ 1481864735 h 219" name="T5"/>
                <a:gd fmla="*/ 2147483647 w 84" name="T6"/>
                <a:gd fmla="*/ 2147483647 h 219" name="T7"/>
                <a:gd fmla="*/ 2147483647 w 84" name="T8"/>
                <a:gd fmla="*/ 2147483647 h 219" name="T9"/>
                <a:gd fmla="*/ 2147483647 w 84" name="T10"/>
                <a:gd fmla="*/ 2147483647 h 219" name="T11"/>
                <a:gd fmla="*/ 2147483647 w 84" name="T12"/>
                <a:gd fmla="*/ 2147483647 h 219" name="T13"/>
                <a:gd fmla="*/ 2147483647 w 84" name="T14"/>
                <a:gd fmla="*/ 2147483647 h 219" name="T15"/>
                <a:gd fmla="*/ 2147483647 w 84" name="T16"/>
                <a:gd fmla="*/ 2147483647 h 219" name="T17"/>
                <a:gd fmla="*/ 2147483647 w 84" name="T18"/>
                <a:gd fmla="*/ 2147483647 h 219" name="T19"/>
                <a:gd fmla="*/ 2147483647 w 84" name="T20"/>
                <a:gd fmla="*/ 2147483647 h 219" name="T21"/>
                <a:gd fmla="*/ 2147483647 w 84" name="T22"/>
                <a:gd fmla="*/ 2147483647 h 219" name="T23"/>
                <a:gd fmla="*/ 2147483647 w 84" name="T24"/>
                <a:gd fmla="*/ 2147483647 h 219" name="T25"/>
                <a:gd fmla="*/ 1629980379 w 84" name="T26"/>
                <a:gd fmla="*/ 2147483647 h 219" name="T27"/>
                <a:gd fmla="*/ 592796891 w 84" name="T28"/>
                <a:gd fmla="*/ 2147483647 h 219" name="T29"/>
                <a:gd fmla="*/ 148129108 w 84" name="T30"/>
                <a:gd fmla="*/ 2147483647 h 219" name="T31"/>
                <a:gd fmla="*/ 0 w 84" name="T32"/>
                <a:gd fmla="*/ 2147483647 h 219" name="T33"/>
                <a:gd fmla="*/ 0 w 84" name="T34"/>
                <a:gd fmla="*/ 2147483647 h 219" name="T35"/>
                <a:gd fmla="*/ 0 w 84" name="T36"/>
                <a:gd fmla="*/ 2147483647 h 219" name="T37"/>
                <a:gd fmla="*/ 148129108 w 84" name="T38"/>
                <a:gd fmla="*/ 2147483647 h 219" name="T39"/>
                <a:gd fmla="*/ 444667717 w 84" name="T40"/>
                <a:gd fmla="*/ 2147483647 h 219" name="T41"/>
                <a:gd fmla="*/ 740925933 w 84" name="T42"/>
                <a:gd fmla="*/ 2147483647 h 219" name="T43"/>
                <a:gd fmla="*/ 1185313324 w 84" name="T44"/>
                <a:gd fmla="*/ 2147483647 h 219" name="T45"/>
                <a:gd fmla="*/ 1481851866 w 84" name="T46"/>
                <a:gd fmla="*/ 2147483647 h 219" name="T47"/>
                <a:gd fmla="*/ 1629980379 w 84" name="T48"/>
                <a:gd fmla="*/ 2147483647 h 219" name="T49"/>
                <a:gd fmla="*/ 1778109950 w 84" name="T50"/>
                <a:gd fmla="*/ 2147483647 h 219" name="T51"/>
                <a:gd fmla="*/ 1778109950 w 84" name="T52"/>
                <a:gd fmla="*/ 2147483647 h 219" name="T53"/>
                <a:gd fmla="*/ 2074368034 w 84" name="T54"/>
                <a:gd fmla="*/ 2147483647 h 219" name="T55"/>
                <a:gd fmla="*/ 2147483647 w 84" name="T56"/>
                <a:gd fmla="*/ 2147483647 h 219" name="T57"/>
                <a:gd fmla="*/ 2147483647 w 84" name="T58"/>
                <a:gd fmla="*/ 2147483647 h 219" name="T59"/>
                <a:gd fmla="*/ 2147483647 w 84" name="T60"/>
                <a:gd fmla="*/ 2147483647 h 219" name="T61"/>
                <a:gd fmla="*/ 2147483647 w 84" name="T62"/>
                <a:gd fmla="*/ 2147483647 h 219" name="T63"/>
                <a:gd fmla="*/ 2147483647 w 84" name="T64"/>
                <a:gd fmla="*/ 2147483647 h 219" name="T65"/>
                <a:gd fmla="*/ 2147483647 w 84" name="T66"/>
                <a:gd fmla="*/ 2147483647 h 219" name="T67"/>
                <a:gd fmla="*/ 2147483647 w 84" name="T68"/>
                <a:gd fmla="*/ 2147483647 h 219" name="T69"/>
                <a:gd fmla="*/ 2147483647 w 84" name="T70"/>
                <a:gd fmla="*/ 2147483647 h 219" name="T71"/>
                <a:gd fmla="*/ 2147483647 w 84" name="T72"/>
                <a:gd fmla="*/ 2147483647 h 219" name="T73"/>
                <a:gd fmla="*/ 2147483647 w 84" name="T74"/>
                <a:gd fmla="*/ 2147483647 h 219" name="T75"/>
                <a:gd fmla="*/ 2147483647 w 84" name="T76"/>
                <a:gd fmla="*/ 2147483647 h 219" name="T77"/>
                <a:gd fmla="*/ 2147483647 w 84" name="T78"/>
                <a:gd fmla="*/ 2147483647 h 219" name="T79"/>
                <a:gd fmla="*/ 2147483647 w 84" name="T80"/>
                <a:gd fmla="*/ 1333734512 h 219" name="T81"/>
                <a:gd fmla="*/ 2147483647 w 84" name="T82"/>
                <a:gd fmla="*/ 1333734512 h 219" name="T83"/>
                <a:gd fmla="*/ 2147483647 w 84" name="T84"/>
                <a:gd fmla="*/ 889062590 h 219" name="T85"/>
                <a:gd fmla="*/ 2147483647 w 84" name="T86"/>
                <a:gd fmla="*/ 444671260 h 219" name="T87"/>
                <a:gd fmla="*/ 2147483647 w 84" name="T88"/>
                <a:gd fmla="*/ 0 h 219" name="T89"/>
                <a:gd fmla="*/ 2147483647 w 84" name="T90"/>
                <a:gd fmla="*/ 0 h 219" name="T91"/>
                <a:gd fmla="*/ 2147483647 w 84" name="T92"/>
                <a:gd fmla="*/ 0 h 219" name="T93"/>
                <a:gd fmla="*/ 2147483647 w 84" name="T94"/>
                <a:gd fmla="*/ 444671260 h 219" name="T95"/>
                <a:gd fmla="*/ 2147483647 w 84" name="T96"/>
                <a:gd fmla="*/ 740932367 h 219" name="T97"/>
                <a:gd fmla="*/ 2147483647 w 84" name="T98"/>
                <a:gd fmla="*/ 740932367 h 219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w 84" name="T150"/>
                <a:gd fmla="*/ 0 h 219" name="T151"/>
                <a:gd fmla="*/ 84 w 84" name="T152"/>
                <a:gd fmla="*/ 219 h 219" name="T153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T153" l="T150" r="T152" t="T151"/>
              <a:pathLst>
                <a:path h="219" w="84">
                  <a:moveTo>
                    <a:pt x="73" y="5"/>
                  </a:moveTo>
                  <a:lnTo>
                    <a:pt x="73" y="5"/>
                  </a:lnTo>
                  <a:lnTo>
                    <a:pt x="71" y="10"/>
                  </a:lnTo>
                  <a:lnTo>
                    <a:pt x="68" y="17"/>
                  </a:lnTo>
                  <a:lnTo>
                    <a:pt x="60" y="29"/>
                  </a:lnTo>
                  <a:lnTo>
                    <a:pt x="52" y="41"/>
                  </a:lnTo>
                  <a:lnTo>
                    <a:pt x="45" y="52"/>
                  </a:lnTo>
                  <a:lnTo>
                    <a:pt x="31" y="75"/>
                  </a:lnTo>
                  <a:lnTo>
                    <a:pt x="26" y="87"/>
                  </a:lnTo>
                  <a:lnTo>
                    <a:pt x="20" y="99"/>
                  </a:lnTo>
                  <a:lnTo>
                    <a:pt x="15" y="113"/>
                  </a:lnTo>
                  <a:lnTo>
                    <a:pt x="11" y="127"/>
                  </a:lnTo>
                  <a:lnTo>
                    <a:pt x="4" y="155"/>
                  </a:lnTo>
                  <a:lnTo>
                    <a:pt x="1" y="185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9"/>
                  </a:lnTo>
                  <a:lnTo>
                    <a:pt x="5" y="219"/>
                  </a:lnTo>
                  <a:lnTo>
                    <a:pt x="8" y="219"/>
                  </a:lnTo>
                  <a:lnTo>
                    <a:pt x="10" y="217"/>
                  </a:lnTo>
                  <a:lnTo>
                    <a:pt x="11" y="216"/>
                  </a:lnTo>
                  <a:lnTo>
                    <a:pt x="12" y="213"/>
                  </a:lnTo>
                  <a:lnTo>
                    <a:pt x="14" y="181"/>
                  </a:lnTo>
                  <a:lnTo>
                    <a:pt x="15" y="163"/>
                  </a:lnTo>
                  <a:lnTo>
                    <a:pt x="18" y="147"/>
                  </a:lnTo>
                  <a:lnTo>
                    <a:pt x="22" y="132"/>
                  </a:lnTo>
                  <a:lnTo>
                    <a:pt x="27" y="116"/>
                  </a:lnTo>
                  <a:lnTo>
                    <a:pt x="33" y="101"/>
                  </a:lnTo>
                  <a:lnTo>
                    <a:pt x="41" y="86"/>
                  </a:lnTo>
                  <a:lnTo>
                    <a:pt x="53" y="63"/>
                  </a:lnTo>
                  <a:lnTo>
                    <a:pt x="65" y="40"/>
                  </a:lnTo>
                  <a:lnTo>
                    <a:pt x="77" y="25"/>
                  </a:lnTo>
                  <a:lnTo>
                    <a:pt x="81" y="17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3"/>
                  </a:lnTo>
                  <a:lnTo>
                    <a:pt x="7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20" name="Freeform 989"/>
            <p:cNvSpPr/>
            <p:nvPr/>
          </p:nvSpPr>
          <p:spPr bwMode="auto">
            <a:xfrm>
              <a:off x="4992689" y="3219451"/>
              <a:ext cx="53975" cy="136525"/>
            </a:xfrm>
            <a:custGeom>
              <a:gdLst>
                <a:gd fmla="*/ 2147483647 w 101" name="T0"/>
                <a:gd fmla="*/ 148129092 h 258" name="T1"/>
                <a:gd fmla="*/ 2147483647 w 101" name="T2"/>
                <a:gd fmla="*/ 148129092 h 258" name="T3"/>
                <a:gd fmla="*/ 2147483647 w 101" name="T4"/>
                <a:gd fmla="*/ 2147483647 h 258" name="T5"/>
                <a:gd fmla="*/ 2147483647 w 101" name="T6"/>
                <a:gd fmla="*/ 2147483647 h 258" name="T7"/>
                <a:gd fmla="*/ 2147483647 w 101" name="T8"/>
                <a:gd fmla="*/ 2147483647 h 258" name="T9"/>
                <a:gd fmla="*/ 2147483647 w 101" name="T10"/>
                <a:gd fmla="*/ 2147483647 h 258" name="T11"/>
                <a:gd fmla="*/ 2147483647 w 101" name="T12"/>
                <a:gd fmla="*/ 2147483647 h 258" name="T13"/>
                <a:gd fmla="*/ 2147483647 w 101" name="T14"/>
                <a:gd fmla="*/ 2147483647 h 258" name="T15"/>
                <a:gd fmla="*/ 2147483647 w 101" name="T16"/>
                <a:gd fmla="*/ 2147483647 h 258" name="T17"/>
                <a:gd fmla="*/ 2147483647 w 101" name="T18"/>
                <a:gd fmla="*/ 2147483647 h 258" name="T19"/>
                <a:gd fmla="*/ 1373686314 w 101" name="T20"/>
                <a:gd fmla="*/ 2147483647 h 258" name="T21"/>
                <a:gd fmla="*/ 763095915 w 101" name="T22"/>
                <a:gd fmla="*/ 2147483647 h 258" name="T23"/>
                <a:gd fmla="*/ 152505047 w 101" name="T24"/>
                <a:gd fmla="*/ 2147483647 h 258" name="T25"/>
                <a:gd fmla="*/ 0 w 101" name="T26"/>
                <a:gd fmla="*/ 2147483647 h 258" name="T27"/>
                <a:gd fmla="*/ 0 w 101" name="T28"/>
                <a:gd fmla="*/ 2147483647 h 258" name="T29"/>
                <a:gd fmla="*/ 152505047 w 101" name="T30"/>
                <a:gd fmla="*/ 2147483647 h 258" name="T31"/>
                <a:gd fmla="*/ 610590934 w 101" name="T32"/>
                <a:gd fmla="*/ 2147483647 h 258" name="T33"/>
                <a:gd fmla="*/ 915600361 w 101" name="T34"/>
                <a:gd fmla="*/ 2147483647 h 258" name="T35"/>
                <a:gd fmla="*/ 915600361 w 101" name="T36"/>
                <a:gd fmla="*/ 2147483647 h 258" name="T37"/>
                <a:gd fmla="*/ 1220895427 w 101" name="T38"/>
                <a:gd fmla="*/ 2147483647 h 258" name="T39"/>
                <a:gd fmla="*/ 1526190760 w 101" name="T40"/>
                <a:gd fmla="*/ 2147483647 h 258" name="T41"/>
                <a:gd fmla="*/ 2147483647 w 101" name="T42"/>
                <a:gd fmla="*/ 2147483647 h 258" name="T43"/>
                <a:gd fmla="*/ 2147483647 w 101" name="T44"/>
                <a:gd fmla="*/ 2147483647 h 258" name="T45"/>
                <a:gd fmla="*/ 2147483647 w 101" name="T46"/>
                <a:gd fmla="*/ 2147483647 h 258" name="T47"/>
                <a:gd fmla="*/ 2147483647 w 101" name="T48"/>
                <a:gd fmla="*/ 2147483647 h 258" name="T49"/>
                <a:gd fmla="*/ 2147483647 w 101" name="T50"/>
                <a:gd fmla="*/ 2147483647 h 258" name="T51"/>
                <a:gd fmla="*/ 2147483647 w 101" name="T52"/>
                <a:gd fmla="*/ 2147483647 h 258" name="T53"/>
                <a:gd fmla="*/ 2147483647 w 101" name="T54"/>
                <a:gd fmla="*/ 2147483647 h 258" name="T55"/>
                <a:gd fmla="*/ 2147483647 w 101" name="T56"/>
                <a:gd fmla="*/ 2147483647 h 258" name="T57"/>
                <a:gd fmla="*/ 2147483647 w 101" name="T58"/>
                <a:gd fmla="*/ 2147483647 h 258" name="T59"/>
                <a:gd fmla="*/ 2147483647 w 101" name="T60"/>
                <a:gd fmla="*/ 2147483647 h 258" name="T61"/>
                <a:gd fmla="*/ 1983991609 w 101" name="T62"/>
                <a:gd fmla="*/ 2147483647 h 258" name="T63"/>
                <a:gd fmla="*/ 1983991609 w 101" name="T64"/>
                <a:gd fmla="*/ 2147483647 h 258" name="T65"/>
                <a:gd fmla="*/ 2147483647 w 101" name="T66"/>
                <a:gd fmla="*/ 2147483647 h 258" name="T67"/>
                <a:gd fmla="*/ 2147483647 w 101" name="T68"/>
                <a:gd fmla="*/ 2147483647 h 258" name="T69"/>
                <a:gd fmla="*/ 2147483647 w 101" name="T70"/>
                <a:gd fmla="*/ 2147483647 h 258" name="T71"/>
                <a:gd fmla="*/ 2147483647 w 101" name="T72"/>
                <a:gd fmla="*/ 2147483647 h 258" name="T73"/>
                <a:gd fmla="*/ 2147483647 w 101" name="T74"/>
                <a:gd fmla="*/ 2147483647 h 258" name="T75"/>
                <a:gd fmla="*/ 2147483647 w 101" name="T76"/>
                <a:gd fmla="*/ 2147483647 h 258" name="T77"/>
                <a:gd fmla="*/ 2147483647 w 101" name="T78"/>
                <a:gd fmla="*/ 2147483647 h 258" name="T79"/>
                <a:gd fmla="*/ 2147483647 w 101" name="T80"/>
                <a:gd fmla="*/ 2147483647 h 258" name="T81"/>
                <a:gd fmla="*/ 2147483647 w 101" name="T82"/>
                <a:gd fmla="*/ 2147483647 h 258" name="T83"/>
                <a:gd fmla="*/ 2147483647 w 101" name="T84"/>
                <a:gd fmla="*/ 2147483647 h 258" name="T85"/>
                <a:gd fmla="*/ 2147483647 w 101" name="T86"/>
                <a:gd fmla="*/ 2147483647 h 258" name="T87"/>
                <a:gd fmla="*/ 2147483647 w 101" name="T88"/>
                <a:gd fmla="*/ 2147483647 h 258" name="T89"/>
                <a:gd fmla="*/ 2147483647 w 101" name="T90"/>
                <a:gd fmla="*/ 1629980200 h 258" name="T91"/>
                <a:gd fmla="*/ 2147483647 w 101" name="T92"/>
                <a:gd fmla="*/ 1629980200 h 258" name="T93"/>
                <a:gd fmla="*/ 2147483647 w 101" name="T94"/>
                <a:gd fmla="*/ 1185313193 h 258" name="T95"/>
                <a:gd fmla="*/ 2147483647 w 101" name="T96"/>
                <a:gd fmla="*/ 740925852 h 258" name="T97"/>
                <a:gd fmla="*/ 2147483647 w 101" name="T98"/>
                <a:gd fmla="*/ 148129092 h 258" name="T99"/>
                <a:gd fmla="*/ 2147483647 w 101" name="T100"/>
                <a:gd fmla="*/ 0 h 258" name="T101"/>
                <a:gd fmla="*/ 2147483647 w 101" name="T102"/>
                <a:gd fmla="*/ 0 h 258" name="T103"/>
                <a:gd fmla="*/ 2147483647 w 101" name="T104"/>
                <a:gd fmla="*/ 0 h 258" name="T105"/>
                <a:gd fmla="*/ 2147483647 w 101" name="T106"/>
                <a:gd fmla="*/ 148129092 h 258" name="T107"/>
                <a:gd fmla="*/ 2147483647 w 101" name="T108"/>
                <a:gd fmla="*/ 148129092 h 258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w 101" name="T165"/>
                <a:gd fmla="*/ 0 h 258" name="T166"/>
                <a:gd fmla="*/ 101 w 101" name="T167"/>
                <a:gd fmla="*/ 258 h 258" name="T168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T168" l="T165" r="T167" t="T166"/>
              <a:pathLst>
                <a:path h="258" w="100">
                  <a:moveTo>
                    <a:pt x="90" y="1"/>
                  </a:moveTo>
                  <a:lnTo>
                    <a:pt x="90" y="1"/>
                  </a:lnTo>
                  <a:lnTo>
                    <a:pt x="80" y="16"/>
                  </a:lnTo>
                  <a:lnTo>
                    <a:pt x="70" y="31"/>
                  </a:lnTo>
                  <a:lnTo>
                    <a:pt x="62" y="46"/>
                  </a:lnTo>
                  <a:lnTo>
                    <a:pt x="54" y="62"/>
                  </a:lnTo>
                  <a:lnTo>
                    <a:pt x="39" y="95"/>
                  </a:lnTo>
                  <a:lnTo>
                    <a:pt x="25" y="129"/>
                  </a:lnTo>
                  <a:lnTo>
                    <a:pt x="16" y="157"/>
                  </a:lnTo>
                  <a:lnTo>
                    <a:pt x="9" y="174"/>
                  </a:lnTo>
                  <a:lnTo>
                    <a:pt x="5" y="191"/>
                  </a:lnTo>
                  <a:lnTo>
                    <a:pt x="1" y="209"/>
                  </a:lnTo>
                  <a:lnTo>
                    <a:pt x="0" y="226"/>
                  </a:lnTo>
                  <a:lnTo>
                    <a:pt x="0" y="235"/>
                  </a:lnTo>
                  <a:lnTo>
                    <a:pt x="1" y="241"/>
                  </a:lnTo>
                  <a:lnTo>
                    <a:pt x="4" y="248"/>
                  </a:lnTo>
                  <a:lnTo>
                    <a:pt x="6" y="255"/>
                  </a:lnTo>
                  <a:lnTo>
                    <a:pt x="8" y="256"/>
                  </a:lnTo>
                  <a:lnTo>
                    <a:pt x="10" y="258"/>
                  </a:lnTo>
                  <a:lnTo>
                    <a:pt x="15" y="258"/>
                  </a:lnTo>
                  <a:lnTo>
                    <a:pt x="20" y="254"/>
                  </a:lnTo>
                  <a:lnTo>
                    <a:pt x="21" y="252"/>
                  </a:lnTo>
                  <a:lnTo>
                    <a:pt x="23" y="249"/>
                  </a:lnTo>
                  <a:lnTo>
                    <a:pt x="21" y="247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3" y="237"/>
                  </a:lnTo>
                  <a:lnTo>
                    <a:pt x="13" y="231"/>
                  </a:lnTo>
                  <a:lnTo>
                    <a:pt x="15" y="214"/>
                  </a:lnTo>
                  <a:lnTo>
                    <a:pt x="17" y="201"/>
                  </a:lnTo>
                  <a:lnTo>
                    <a:pt x="21" y="187"/>
                  </a:lnTo>
                  <a:lnTo>
                    <a:pt x="28" y="160"/>
                  </a:lnTo>
                  <a:lnTo>
                    <a:pt x="38" y="131"/>
                  </a:lnTo>
                  <a:lnTo>
                    <a:pt x="50" y="100"/>
                  </a:lnTo>
                  <a:lnTo>
                    <a:pt x="63" y="68"/>
                  </a:lnTo>
                  <a:lnTo>
                    <a:pt x="71" y="53"/>
                  </a:lnTo>
                  <a:lnTo>
                    <a:pt x="80" y="38"/>
                  </a:lnTo>
                  <a:lnTo>
                    <a:pt x="89" y="24"/>
                  </a:lnTo>
                  <a:lnTo>
                    <a:pt x="100" y="11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21" name="Freeform 990"/>
            <p:cNvSpPr/>
            <p:nvPr/>
          </p:nvSpPr>
          <p:spPr bwMode="auto">
            <a:xfrm>
              <a:off x="5033964" y="3271838"/>
              <a:ext cx="31750" cy="104775"/>
            </a:xfrm>
            <a:custGeom>
              <a:gdLst>
                <a:gd fmla="*/ 2147483647 w 61" name="T0"/>
                <a:gd fmla="*/ 718771735 h 200" name="T1"/>
                <a:gd fmla="*/ 2147483647 w 61" name="T2"/>
                <a:gd fmla="*/ 718771735 h 200" name="T3"/>
                <a:gd fmla="*/ 2147483647 w 61" name="T4"/>
                <a:gd fmla="*/ 1725435745 h 200" name="T5"/>
                <a:gd fmla="*/ 2147483647 w 61" name="T6"/>
                <a:gd fmla="*/ 2147483647 h 200" name="T7"/>
                <a:gd fmla="*/ 2147483647 w 61" name="T8"/>
                <a:gd fmla="*/ 2147483647 h 200" name="T9"/>
                <a:gd fmla="*/ 2147483647 w 61" name="T10"/>
                <a:gd fmla="*/ 2147483647 h 200" name="T11"/>
                <a:gd fmla="*/ 2147483647 w 61" name="T12"/>
                <a:gd fmla="*/ 2147483647 h 200" name="T13"/>
                <a:gd fmla="*/ 2147483647 w 61" name="T14"/>
                <a:gd fmla="*/ 2147483647 h 200" name="T15"/>
                <a:gd fmla="*/ 2147483647 w 61" name="T16"/>
                <a:gd fmla="*/ 2147483647 h 200" name="T17"/>
                <a:gd fmla="*/ 1128076697 w 61" name="T18"/>
                <a:gd fmla="*/ 2147483647 h 200" name="T19"/>
                <a:gd fmla="*/ 1128076697 w 61" name="T20"/>
                <a:gd fmla="*/ 2147483647 h 200" name="T21"/>
                <a:gd fmla="*/ 422893369 w 61" name="T22"/>
                <a:gd fmla="*/ 2147483647 h 200" name="T23"/>
                <a:gd fmla="*/ 140874259 w 61" name="T24"/>
                <a:gd fmla="*/ 2147483647 h 200" name="T25"/>
                <a:gd fmla="*/ 0 w 61" name="T26"/>
                <a:gd fmla="*/ 2147483647 h 200" name="T27"/>
                <a:gd fmla="*/ 0 w 61" name="T28"/>
                <a:gd fmla="*/ 2147483647 h 200" name="T29"/>
                <a:gd fmla="*/ 140874259 w 61" name="T30"/>
                <a:gd fmla="*/ 2147483647 h 200" name="T31"/>
                <a:gd fmla="*/ 422893369 w 61" name="T32"/>
                <a:gd fmla="*/ 2147483647 h 200" name="T33"/>
                <a:gd fmla="*/ 986931587 w 61" name="T34"/>
                <a:gd fmla="*/ 2147483647 h 200" name="T35"/>
                <a:gd fmla="*/ 1550969936 w 61" name="T36"/>
                <a:gd fmla="*/ 2147483647 h 200" name="T37"/>
                <a:gd fmla="*/ 1550969936 w 61" name="T38"/>
                <a:gd fmla="*/ 2147483647 h 200" name="T39"/>
                <a:gd fmla="*/ 1832988980 w 61" name="T40"/>
                <a:gd fmla="*/ 2147483647 h 200" name="T41"/>
                <a:gd fmla="*/ 2115008024 w 61" name="T42"/>
                <a:gd fmla="*/ 2147483647 h 200" name="T43"/>
                <a:gd fmla="*/ 2147483647 w 61" name="T44"/>
                <a:gd fmla="*/ 2147483647 h 200" name="T45"/>
                <a:gd fmla="*/ 2147483647 w 61" name="T46"/>
                <a:gd fmla="*/ 2147483647 h 200" name="T47"/>
                <a:gd fmla="*/ 2147483647 w 61" name="T48"/>
                <a:gd fmla="*/ 2147483647 h 200" name="T49"/>
                <a:gd fmla="*/ 2147483647 w 61" name="T50"/>
                <a:gd fmla="*/ 2147483647 h 200" name="T51"/>
                <a:gd fmla="*/ 1832988980 w 61" name="T52"/>
                <a:gd fmla="*/ 2147483647 h 200" name="T53"/>
                <a:gd fmla="*/ 1832988980 w 61" name="T54"/>
                <a:gd fmla="*/ 2147483647 h 200" name="T55"/>
                <a:gd fmla="*/ 1832988980 w 61" name="T56"/>
                <a:gd fmla="*/ 2147483647 h 200" name="T57"/>
                <a:gd fmla="*/ 1692114786 w 61" name="T58"/>
                <a:gd fmla="*/ 2147483647 h 200" name="T59"/>
                <a:gd fmla="*/ 1832988980 w 61" name="T60"/>
                <a:gd fmla="*/ 2147483647 h 200" name="T61"/>
                <a:gd fmla="*/ 2147483647 w 61" name="T62"/>
                <a:gd fmla="*/ 2147483647 h 200" name="T63"/>
                <a:gd fmla="*/ 2147483647 w 61" name="T64"/>
                <a:gd fmla="*/ 2147483647 h 200" name="T65"/>
                <a:gd fmla="*/ 2147483647 w 61" name="T66"/>
                <a:gd fmla="*/ 2147483647 h 200" name="T67"/>
                <a:gd fmla="*/ 2147483647 w 61" name="T68"/>
                <a:gd fmla="*/ 2147483647 h 200" name="T69"/>
                <a:gd fmla="*/ 2147483647 w 61" name="T70"/>
                <a:gd fmla="*/ 2147483647 h 200" name="T71"/>
                <a:gd fmla="*/ 2147483647 w 61" name="T72"/>
                <a:gd fmla="*/ 2147483647 h 200" name="T73"/>
                <a:gd fmla="*/ 2147483647 w 61" name="T74"/>
                <a:gd fmla="*/ 2147483647 h 200" name="T75"/>
                <a:gd fmla="*/ 2147483647 w 61" name="T76"/>
                <a:gd fmla="*/ 2147483647 h 200" name="T77"/>
                <a:gd fmla="*/ 2147483647 w 61" name="T78"/>
                <a:gd fmla="*/ 2147483647 h 200" name="T79"/>
                <a:gd fmla="*/ 2147483647 w 61" name="T80"/>
                <a:gd fmla="*/ 2147483647 h 200" name="T81"/>
                <a:gd fmla="*/ 2147483647 w 61" name="T82"/>
                <a:gd fmla="*/ 2147483647 h 200" name="T83"/>
                <a:gd fmla="*/ 2147483647 w 61" name="T84"/>
                <a:gd fmla="*/ 2147483647 h 200" name="T85"/>
                <a:gd fmla="*/ 2147483647 w 61" name="T86"/>
                <a:gd fmla="*/ 1725435745 h 200" name="T87"/>
                <a:gd fmla="*/ 2147483647 w 61" name="T88"/>
                <a:gd fmla="*/ 718771735 h 200" name="T89"/>
                <a:gd fmla="*/ 2147483647 w 61" name="T90"/>
                <a:gd fmla="*/ 718771735 h 200" name="T91"/>
                <a:gd fmla="*/ 2147483647 w 61" name="T92"/>
                <a:gd fmla="*/ 287618420 h 200" name="T93"/>
                <a:gd fmla="*/ 2147483647 w 61" name="T94"/>
                <a:gd fmla="*/ 143809472 h 200" name="T95"/>
                <a:gd fmla="*/ 2147483647 w 61" name="T96"/>
                <a:gd fmla="*/ 0 h 200" name="T97"/>
                <a:gd fmla="*/ 2147483647 w 61" name="T98"/>
                <a:gd fmla="*/ 0 h 200" name="T99"/>
                <a:gd fmla="*/ 2147483647 w 61" name="T100"/>
                <a:gd fmla="*/ 143809472 h 200" name="T101"/>
                <a:gd fmla="*/ 2147483647 w 61" name="T102"/>
                <a:gd fmla="*/ 287618420 h 200" name="T103"/>
                <a:gd fmla="*/ 2147483647 w 61" name="T104"/>
                <a:gd fmla="*/ 718771735 h 200" name="T105"/>
                <a:gd fmla="*/ 2147483647 w 61" name="T106"/>
                <a:gd fmla="*/ 718771735 h 200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61" name="T162"/>
                <a:gd fmla="*/ 0 h 200" name="T163"/>
                <a:gd fmla="*/ 61 w 61" name="T164"/>
                <a:gd fmla="*/ 200 h 200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200" w="61">
                  <a:moveTo>
                    <a:pt x="49" y="5"/>
                  </a:moveTo>
                  <a:lnTo>
                    <a:pt x="49" y="5"/>
                  </a:lnTo>
                  <a:lnTo>
                    <a:pt x="47" y="12"/>
                  </a:lnTo>
                  <a:lnTo>
                    <a:pt x="45" y="17"/>
                  </a:lnTo>
                  <a:lnTo>
                    <a:pt x="38" y="29"/>
                  </a:lnTo>
                  <a:lnTo>
                    <a:pt x="31" y="42"/>
                  </a:lnTo>
                  <a:lnTo>
                    <a:pt x="26" y="54"/>
                  </a:lnTo>
                  <a:lnTo>
                    <a:pt x="16" y="92"/>
                  </a:lnTo>
                  <a:lnTo>
                    <a:pt x="8" y="130"/>
                  </a:lnTo>
                  <a:lnTo>
                    <a:pt x="3" y="160"/>
                  </a:lnTo>
                  <a:lnTo>
                    <a:pt x="1" y="173"/>
                  </a:lnTo>
                  <a:lnTo>
                    <a:pt x="0" y="188"/>
                  </a:lnTo>
                  <a:lnTo>
                    <a:pt x="1" y="192"/>
                  </a:lnTo>
                  <a:lnTo>
                    <a:pt x="3" y="196"/>
                  </a:lnTo>
                  <a:lnTo>
                    <a:pt x="7" y="199"/>
                  </a:lnTo>
                  <a:lnTo>
                    <a:pt x="11" y="200"/>
                  </a:lnTo>
                  <a:lnTo>
                    <a:pt x="13" y="200"/>
                  </a:lnTo>
                  <a:lnTo>
                    <a:pt x="15" y="199"/>
                  </a:lnTo>
                  <a:lnTo>
                    <a:pt x="18" y="195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6" y="189"/>
                  </a:lnTo>
                  <a:lnTo>
                    <a:pt x="13" y="188"/>
                  </a:lnTo>
                  <a:lnTo>
                    <a:pt x="13" y="187"/>
                  </a:lnTo>
                  <a:lnTo>
                    <a:pt x="12" y="184"/>
                  </a:lnTo>
                  <a:lnTo>
                    <a:pt x="13" y="173"/>
                  </a:lnTo>
                  <a:lnTo>
                    <a:pt x="20" y="139"/>
                  </a:lnTo>
                  <a:lnTo>
                    <a:pt x="32" y="84"/>
                  </a:lnTo>
                  <a:lnTo>
                    <a:pt x="35" y="70"/>
                  </a:lnTo>
                  <a:lnTo>
                    <a:pt x="38" y="55"/>
                  </a:lnTo>
                  <a:lnTo>
                    <a:pt x="41" y="48"/>
                  </a:lnTo>
                  <a:lnTo>
                    <a:pt x="43" y="42"/>
                  </a:lnTo>
                  <a:lnTo>
                    <a:pt x="46" y="35"/>
                  </a:lnTo>
                  <a:lnTo>
                    <a:pt x="51" y="29"/>
                  </a:lnTo>
                  <a:lnTo>
                    <a:pt x="56" y="24"/>
                  </a:lnTo>
                  <a:lnTo>
                    <a:pt x="58" y="19"/>
                  </a:lnTo>
                  <a:lnTo>
                    <a:pt x="60" y="12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4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22" name="Freeform 991"/>
            <p:cNvSpPr/>
            <p:nvPr/>
          </p:nvSpPr>
          <p:spPr bwMode="auto">
            <a:xfrm>
              <a:off x="5072064" y="3303588"/>
              <a:ext cx="20638" cy="95250"/>
            </a:xfrm>
            <a:custGeom>
              <a:gdLst>
                <a:gd fmla="*/ 2147483647 w 37" name="T0"/>
                <a:gd fmla="*/ 582941644 h 181" name="T1"/>
                <a:gd fmla="*/ 2147483647 w 37" name="T2"/>
                <a:gd fmla="*/ 582941644 h 181" name="T3"/>
                <a:gd fmla="*/ 2147483647 w 37" name="T4"/>
                <a:gd fmla="*/ 2147483647 h 181" name="T5"/>
                <a:gd fmla="*/ 2147483647 w 37" name="T6"/>
                <a:gd fmla="*/ 2147483647 h 181" name="T7"/>
                <a:gd fmla="*/ 1388229000 w 37" name="T8"/>
                <a:gd fmla="*/ 2147483647 h 181" name="T9"/>
                <a:gd fmla="*/ 1214623331 w 37" name="T10"/>
                <a:gd fmla="*/ 2147483647 h 181" name="T11"/>
                <a:gd fmla="*/ 1041327511 w 37" name="T12"/>
                <a:gd fmla="*/ 2147483647 h 181" name="T13"/>
                <a:gd fmla="*/ 1041327511 w 37" name="T14"/>
                <a:gd fmla="*/ 2147483647 h 181" name="T15"/>
                <a:gd fmla="*/ 694115058 w 37" name="T16"/>
                <a:gd fmla="*/ 2147483647 h 181" name="T17"/>
                <a:gd fmla="*/ 520508134 w 37" name="T18"/>
                <a:gd fmla="*/ 2147483647 h 181" name="T19"/>
                <a:gd fmla="*/ 0 w 37" name="T20"/>
                <a:gd fmla="*/ 2147483647 h 181" name="T21"/>
                <a:gd fmla="*/ 0 w 37" name="T22"/>
                <a:gd fmla="*/ 2147483647 h 181" name="T23"/>
                <a:gd fmla="*/ 0 w 37" name="T24"/>
                <a:gd fmla="*/ 2147483647 h 181" name="T25"/>
                <a:gd fmla="*/ 0 w 37" name="T26"/>
                <a:gd fmla="*/ 2147483647 h 181" name="T27"/>
                <a:gd fmla="*/ 347213150 w 37" name="T28"/>
                <a:gd fmla="*/ 2147483647 h 181" name="T29"/>
                <a:gd fmla="*/ 694115058 w 37" name="T30"/>
                <a:gd fmla="*/ 2147483647 h 181" name="T31"/>
                <a:gd fmla="*/ 1041327511 w 37" name="T32"/>
                <a:gd fmla="*/ 2147483647 h 181" name="T33"/>
                <a:gd fmla="*/ 1388229000 w 37" name="T34"/>
                <a:gd fmla="*/ 2147483647 h 181" name="T35"/>
                <a:gd fmla="*/ 1735442569 w 37" name="T36"/>
                <a:gd fmla="*/ 2147483647 h 181" name="T37"/>
                <a:gd fmla="*/ 1909048238 w 37" name="T38"/>
                <a:gd fmla="*/ 2147483647 h 181" name="T39"/>
                <a:gd fmla="*/ 2082343779 w 37" name="T40"/>
                <a:gd fmla="*/ 2147483647 h 181" name="T41"/>
                <a:gd fmla="*/ 2082343779 w 37" name="T42"/>
                <a:gd fmla="*/ 2147483647 h 181" name="T43"/>
                <a:gd fmla="*/ 2082343779 w 37" name="T44"/>
                <a:gd fmla="*/ 2147483647 h 181" name="T45"/>
                <a:gd fmla="*/ 2147483647 w 37" name="T46"/>
                <a:gd fmla="*/ 2147483647 h 181" name="T47"/>
                <a:gd fmla="*/ 2147483647 w 37" name="T48"/>
                <a:gd fmla="*/ 2147483647 h 181" name="T49"/>
                <a:gd fmla="*/ 2147483647 w 37" name="T50"/>
                <a:gd fmla="*/ 2147483647 h 181" name="T51"/>
                <a:gd fmla="*/ 2147483647 w 37" name="T52"/>
                <a:gd fmla="*/ 2147483647 h 181" name="T53"/>
                <a:gd fmla="*/ 2147483647 w 37" name="T54"/>
                <a:gd fmla="*/ 2147483647 h 181" name="T55"/>
                <a:gd fmla="*/ 2147483647 w 37" name="T56"/>
                <a:gd fmla="*/ 2147483647 h 181" name="T57"/>
                <a:gd fmla="*/ 2147483647 w 37" name="T58"/>
                <a:gd fmla="*/ 874273406 h 181" name="T59"/>
                <a:gd fmla="*/ 2147483647 w 37" name="T60"/>
                <a:gd fmla="*/ 874273406 h 181" name="T61"/>
                <a:gd fmla="*/ 2147483647 w 37" name="T62"/>
                <a:gd fmla="*/ 582941644 h 181" name="T63"/>
                <a:gd fmla="*/ 2147483647 w 37" name="T64"/>
                <a:gd fmla="*/ 291332420 h 181" name="T65"/>
                <a:gd fmla="*/ 2147483647 w 37" name="T66"/>
                <a:gd fmla="*/ 0 h 181" name="T67"/>
                <a:gd fmla="*/ 2147483647 w 37" name="T68"/>
                <a:gd fmla="*/ 0 h 181" name="T69"/>
                <a:gd fmla="*/ 2147483647 w 37" name="T70"/>
                <a:gd fmla="*/ 0 h 181" name="T71"/>
                <a:gd fmla="*/ 2147483647 w 37" name="T72"/>
                <a:gd fmla="*/ 145666210 h 181" name="T73"/>
                <a:gd fmla="*/ 2147483647 w 37" name="T74"/>
                <a:gd fmla="*/ 582941644 h 181" name="T75"/>
                <a:gd fmla="*/ 2147483647 w 37" name="T76"/>
                <a:gd fmla="*/ 582941644 h 181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37" name="T117"/>
                <a:gd fmla="*/ 0 h 181" name="T118"/>
                <a:gd fmla="*/ 37 w 37" name="T119"/>
                <a:gd fmla="*/ 181 h 181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181" w="37">
                  <a:moveTo>
                    <a:pt x="25" y="4"/>
                  </a:moveTo>
                  <a:lnTo>
                    <a:pt x="25" y="4"/>
                  </a:lnTo>
                  <a:lnTo>
                    <a:pt x="21" y="21"/>
                  </a:lnTo>
                  <a:lnTo>
                    <a:pt x="14" y="40"/>
                  </a:lnTo>
                  <a:lnTo>
                    <a:pt x="8" y="59"/>
                  </a:lnTo>
                  <a:lnTo>
                    <a:pt x="7" y="69"/>
                  </a:lnTo>
                  <a:lnTo>
                    <a:pt x="6" y="78"/>
                  </a:lnTo>
                  <a:lnTo>
                    <a:pt x="4" y="103"/>
                  </a:lnTo>
                  <a:lnTo>
                    <a:pt x="3" y="127"/>
                  </a:lnTo>
                  <a:lnTo>
                    <a:pt x="0" y="15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2" y="180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80"/>
                  </a:lnTo>
                  <a:lnTo>
                    <a:pt x="11" y="179"/>
                  </a:lnTo>
                  <a:lnTo>
                    <a:pt x="12" y="176"/>
                  </a:lnTo>
                  <a:lnTo>
                    <a:pt x="12" y="154"/>
                  </a:lnTo>
                  <a:lnTo>
                    <a:pt x="14" y="133"/>
                  </a:lnTo>
                  <a:lnTo>
                    <a:pt x="18" y="89"/>
                  </a:lnTo>
                  <a:lnTo>
                    <a:pt x="21" y="67"/>
                  </a:lnTo>
                  <a:lnTo>
                    <a:pt x="26" y="47"/>
                  </a:lnTo>
                  <a:lnTo>
                    <a:pt x="31" y="27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23" name="Freeform 992"/>
            <p:cNvSpPr/>
            <p:nvPr/>
          </p:nvSpPr>
          <p:spPr bwMode="auto">
            <a:xfrm>
              <a:off x="5110164" y="3328988"/>
              <a:ext cx="14288" cy="84138"/>
            </a:xfrm>
            <a:custGeom>
              <a:gdLst>
                <a:gd fmla="*/ 2147483647 w 26" name="T0"/>
                <a:gd fmla="*/ 2147483647 h 158" name="T1"/>
                <a:gd fmla="*/ 2147483647 w 26" name="T2"/>
                <a:gd fmla="*/ 2147483647 h 158" name="T3"/>
                <a:gd fmla="*/ 2147483647 w 26" name="T4"/>
                <a:gd fmla="*/ 2147483647 h 158" name="T5"/>
                <a:gd fmla="*/ 2147483647 w 26" name="T6"/>
                <a:gd fmla="*/ 2147483647 h 158" name="T7"/>
                <a:gd fmla="*/ 2147483647 w 26" name="T8"/>
                <a:gd fmla="*/ 2147483647 h 158" name="T9"/>
                <a:gd fmla="*/ 2147483647 w 26" name="T10"/>
                <a:gd fmla="*/ 2147483647 h 158" name="T11"/>
                <a:gd fmla="*/ 2147483647 w 26" name="T12"/>
                <a:gd fmla="*/ 2147483647 h 158" name="T13"/>
                <a:gd fmla="*/ 2147483647 w 26" name="T14"/>
                <a:gd fmla="*/ 2147483647 h 158" name="T15"/>
                <a:gd fmla="*/ 2147483647 w 26" name="T16"/>
                <a:gd fmla="*/ 2147483647 h 158" name="T17"/>
                <a:gd fmla="*/ 2147483647 w 26" name="T18"/>
                <a:gd fmla="*/ 2147483647 h 158" name="T19"/>
                <a:gd fmla="*/ 2147483647 w 26" name="T20"/>
                <a:gd fmla="*/ 2147483647 h 158" name="T21"/>
                <a:gd fmla="*/ 2147483647 w 26" name="T22"/>
                <a:gd fmla="*/ 2147483647 h 158" name="T23"/>
                <a:gd fmla="*/ 2147483647 w 26" name="T24"/>
                <a:gd fmla="*/ 1057173060 h 158" name="T25"/>
                <a:gd fmla="*/ 2147483647 w 26" name="T26"/>
                <a:gd fmla="*/ 1057173060 h 158" name="T27"/>
                <a:gd fmla="*/ 2147483647 w 26" name="T28"/>
                <a:gd fmla="*/ 755164085 h 158" name="T29"/>
                <a:gd fmla="*/ 2147483647 w 26" name="T30"/>
                <a:gd fmla="*/ 453154978 h 158" name="T31"/>
                <a:gd fmla="*/ 2147483647 w 26" name="T32"/>
                <a:gd fmla="*/ 0 h 158" name="T33"/>
                <a:gd fmla="*/ 2147483647 w 26" name="T34"/>
                <a:gd fmla="*/ 0 h 158" name="T35"/>
                <a:gd fmla="*/ 1825544802 w 26" name="T36"/>
                <a:gd fmla="*/ 0 h 158" name="T37"/>
                <a:gd fmla="*/ 1493654442 w 26" name="T38"/>
                <a:gd fmla="*/ 302009107 h 158" name="T39"/>
                <a:gd fmla="*/ 1327558689 w 26" name="T40"/>
                <a:gd fmla="*/ 755164085 h 158" name="T41"/>
                <a:gd fmla="*/ 1327558689 w 26" name="T42"/>
                <a:gd fmla="*/ 755164085 h 158" name="T43"/>
                <a:gd fmla="*/ 663779894 w 26" name="T44"/>
                <a:gd fmla="*/ 2147483647 h 158" name="T45"/>
                <a:gd fmla="*/ 166095822 w 26" name="T46"/>
                <a:gd fmla="*/ 2147483647 h 158" name="T47"/>
                <a:gd fmla="*/ 0 w 26" name="T48"/>
                <a:gd fmla="*/ 2147483647 h 158" name="T49"/>
                <a:gd fmla="*/ 0 w 26" name="T50"/>
                <a:gd fmla="*/ 2147483647 h 158" name="T51"/>
                <a:gd fmla="*/ 166095822 w 26" name="T52"/>
                <a:gd fmla="*/ 2147483647 h 158" name="T53"/>
                <a:gd fmla="*/ 331889947 w 26" name="T54"/>
                <a:gd fmla="*/ 2147483647 h 158" name="T55"/>
                <a:gd fmla="*/ 829875647 w 26" name="T56"/>
                <a:gd fmla="*/ 2147483647 h 158" name="T57"/>
                <a:gd fmla="*/ 1493654442 w 26" name="T58"/>
                <a:gd fmla="*/ 2147483647 h 158" name="T59"/>
                <a:gd fmla="*/ 2147483647 w 26" name="T60"/>
                <a:gd fmla="*/ 2147483647 h 158" name="T61"/>
                <a:gd fmla="*/ 2147483647 w 26" name="T62"/>
                <a:gd fmla="*/ 2147483647 h 158" name="T63"/>
                <a:gd fmla="*/ 2147483647 w 26" name="T64"/>
                <a:gd fmla="*/ 2147483647 h 158" name="T65"/>
                <a:gd fmla="*/ 2147483647 w 26" name="T66"/>
                <a:gd fmla="*/ 2147483647 h 158" name="T67"/>
                <a:gd fmla="*/ 2147483647 w 26" name="T68"/>
                <a:gd fmla="*/ 2147483647 h 158" name="T69"/>
                <a:gd fmla="*/ 2147483647 w 26" name="T70"/>
                <a:gd fmla="*/ 2147483647 h 158" name="T71"/>
                <a:gd fmla="*/ 2147483647 w 26" name="T72"/>
                <a:gd fmla="*/ 2147483647 h 158" name="T73"/>
                <a:gd fmla="*/ 2147483647 w 26" name="T74"/>
                <a:gd fmla="*/ 2147483647 h 158" name="T75"/>
                <a:gd fmla="*/ 2147483647 w 26" name="T76"/>
                <a:gd fmla="*/ 2147483647 h 158" name="T77"/>
                <a:gd fmla="*/ 2147483647 w 26" name="T78"/>
                <a:gd fmla="*/ 2147483647 h 158" name="T79"/>
                <a:gd fmla="*/ 2147483647 w 26" name="T80"/>
                <a:gd fmla="*/ 2147483647 h 158" name="T81"/>
                <a:gd fmla="*/ 2147483647 w 26" name="T82"/>
                <a:gd fmla="*/ 2147483647 h 158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26" name="T126"/>
                <a:gd fmla="*/ 0 h 158" name="T127"/>
                <a:gd fmla="*/ 26 w 26" name="T128"/>
                <a:gd fmla="*/ 158 h 158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58" w="26">
                  <a:moveTo>
                    <a:pt x="20" y="146"/>
                  </a:moveTo>
                  <a:lnTo>
                    <a:pt x="20" y="146"/>
                  </a:lnTo>
                  <a:lnTo>
                    <a:pt x="19" y="146"/>
                  </a:lnTo>
                  <a:lnTo>
                    <a:pt x="17" y="144"/>
                  </a:lnTo>
                  <a:lnTo>
                    <a:pt x="15" y="137"/>
                  </a:lnTo>
                  <a:lnTo>
                    <a:pt x="15" y="129"/>
                  </a:lnTo>
                  <a:lnTo>
                    <a:pt x="13" y="118"/>
                  </a:lnTo>
                  <a:lnTo>
                    <a:pt x="13" y="97"/>
                  </a:lnTo>
                  <a:lnTo>
                    <a:pt x="13" y="85"/>
                  </a:lnTo>
                  <a:lnTo>
                    <a:pt x="16" y="45"/>
                  </a:lnTo>
                  <a:lnTo>
                    <a:pt x="17" y="2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4" y="36"/>
                  </a:lnTo>
                  <a:lnTo>
                    <a:pt x="1" y="61"/>
                  </a:lnTo>
                  <a:lnTo>
                    <a:pt x="0" y="89"/>
                  </a:lnTo>
                  <a:lnTo>
                    <a:pt x="0" y="116"/>
                  </a:lnTo>
                  <a:lnTo>
                    <a:pt x="1" y="128"/>
                  </a:lnTo>
                  <a:lnTo>
                    <a:pt x="2" y="139"/>
                  </a:lnTo>
                  <a:lnTo>
                    <a:pt x="5" y="147"/>
                  </a:lnTo>
                  <a:lnTo>
                    <a:pt x="9" y="154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20" y="158"/>
                  </a:lnTo>
                  <a:lnTo>
                    <a:pt x="23" y="158"/>
                  </a:lnTo>
                  <a:lnTo>
                    <a:pt x="24" y="155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7"/>
                  </a:lnTo>
                  <a:lnTo>
                    <a:pt x="23" y="146"/>
                  </a:lnTo>
                  <a:lnTo>
                    <a:pt x="20" y="1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24" name="Freeform 993"/>
            <p:cNvSpPr/>
            <p:nvPr/>
          </p:nvSpPr>
          <p:spPr bwMode="auto">
            <a:xfrm>
              <a:off x="5143502" y="3351213"/>
              <a:ext cx="15875" cy="77788"/>
            </a:xfrm>
            <a:custGeom>
              <a:gdLst>
                <a:gd fmla="*/ 2147483647 w 30" name="T0"/>
                <a:gd fmla="*/ 2147483647 h 147" name="T1"/>
                <a:gd fmla="*/ 2147483647 w 30" name="T2"/>
                <a:gd fmla="*/ 2147483647 h 147" name="T3"/>
                <a:gd fmla="*/ 2074368260 w 30" name="T4"/>
                <a:gd fmla="*/ 2147483647 h 147" name="T5"/>
                <a:gd fmla="*/ 2074368260 w 30" name="T6"/>
                <a:gd fmla="*/ 2147483647 h 147" name="T7"/>
                <a:gd fmla="*/ 1926239731 w 30" name="T8"/>
                <a:gd fmla="*/ 2147483647 h 147" name="T9"/>
                <a:gd fmla="*/ 1926239731 w 30" name="T10"/>
                <a:gd fmla="*/ 2147483647 h 147" name="T11"/>
                <a:gd fmla="*/ 2074368260 w 30" name="T12"/>
                <a:gd fmla="*/ 2147483647 h 147" name="T13"/>
                <a:gd fmla="*/ 2147483647 w 30" name="T14"/>
                <a:gd fmla="*/ 2147483647 h 147" name="T15"/>
                <a:gd fmla="*/ 2147483647 w 30" name="T16"/>
                <a:gd fmla="*/ 889066464 h 147" name="T17"/>
                <a:gd fmla="*/ 2147483647 w 30" name="T18"/>
                <a:gd fmla="*/ 889066464 h 147" name="T19"/>
                <a:gd fmla="*/ 2147483647 w 30" name="T20"/>
                <a:gd fmla="*/ 444673198 h 147" name="T21"/>
                <a:gd fmla="*/ 2147483647 w 30" name="T22"/>
                <a:gd fmla="*/ 296262222 h 147" name="T23"/>
                <a:gd fmla="*/ 2074368260 w 30" name="T24"/>
                <a:gd fmla="*/ 0 h 147" name="T25"/>
                <a:gd fmla="*/ 1926239731 w 30" name="T26"/>
                <a:gd fmla="*/ 0 h 147" name="T27"/>
                <a:gd fmla="*/ 1333722440 w 30" name="T28"/>
                <a:gd fmla="*/ 296262222 h 147" name="T29"/>
                <a:gd fmla="*/ 1037184130 w 30" name="T30"/>
                <a:gd fmla="*/ 444673198 h 147" name="T31"/>
                <a:gd fmla="*/ 889055072 w 30" name="T32"/>
                <a:gd fmla="*/ 889066464 h 147" name="T33"/>
                <a:gd fmla="*/ 889055072 w 30" name="T34"/>
                <a:gd fmla="*/ 889066464 h 147" name="T35"/>
                <a:gd fmla="*/ 740926014 w 30" name="T36"/>
                <a:gd fmla="*/ 2147483647 h 147" name="T37"/>
                <a:gd fmla="*/ 444667765 w 30" name="T38"/>
                <a:gd fmla="*/ 2147483647 h 147" name="T39"/>
                <a:gd fmla="*/ 0 w 30" name="T40"/>
                <a:gd fmla="*/ 2147483647 h 147" name="T41"/>
                <a:gd fmla="*/ 0 w 30" name="T42"/>
                <a:gd fmla="*/ 2147483647 h 147" name="T43"/>
                <a:gd fmla="*/ 0 w 30" name="T44"/>
                <a:gd fmla="*/ 2147483647 h 147" name="T45"/>
                <a:gd fmla="*/ 0 w 30" name="T46"/>
                <a:gd fmla="*/ 2147483647 h 147" name="T47"/>
                <a:gd fmla="*/ 296258249 w 30" name="T48"/>
                <a:gd fmla="*/ 2147483647 h 147" name="T49"/>
                <a:gd fmla="*/ 1037184130 w 30" name="T50"/>
                <a:gd fmla="*/ 2147483647 h 147" name="T51"/>
                <a:gd fmla="*/ 1926239731 w 30" name="T52"/>
                <a:gd fmla="*/ 2147483647 h 147" name="T53"/>
                <a:gd fmla="*/ 2147483647 w 30" name="T54"/>
                <a:gd fmla="*/ 2147483647 h 147" name="T55"/>
                <a:gd fmla="*/ 2147483647 w 30" name="T56"/>
                <a:gd fmla="*/ 2147483647 h 147" name="T57"/>
                <a:gd fmla="*/ 2147483647 w 30" name="T58"/>
                <a:gd fmla="*/ 2147483647 h 147" name="T59"/>
                <a:gd fmla="*/ 2147483647 w 30" name="T60"/>
                <a:gd fmla="*/ 2147483647 h 147" name="T61"/>
                <a:gd fmla="*/ 2147483647 w 30" name="T62"/>
                <a:gd fmla="*/ 2147483647 h 147" name="T63"/>
                <a:gd fmla="*/ 2147483647 w 30" name="T64"/>
                <a:gd fmla="*/ 2147483647 h 147" name="T65"/>
                <a:gd fmla="*/ 2147483647 w 30" name="T66"/>
                <a:gd fmla="*/ 2147483647 h 147" name="T67"/>
                <a:gd fmla="*/ 2147483647 w 30" name="T68"/>
                <a:gd fmla="*/ 2147483647 h 147" name="T69"/>
                <a:gd fmla="*/ 2147483647 w 30" name="T70"/>
                <a:gd fmla="*/ 2147483647 h 147" name="T71"/>
                <a:gd fmla="*/ 2147483647 w 30" name="T72"/>
                <a:gd fmla="*/ 2147483647 h 147" name="T73"/>
                <a:gd fmla="*/ 2147483647 w 30" name="T74"/>
                <a:gd fmla="*/ 2147483647 h 147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30" name="T114"/>
                <a:gd fmla="*/ 0 h 147" name="T115"/>
                <a:gd fmla="*/ 30 w 30" name="T116"/>
                <a:gd fmla="*/ 147 h 147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147" w="30">
                  <a:moveTo>
                    <a:pt x="30" y="139"/>
                  </a:moveTo>
                  <a:lnTo>
                    <a:pt x="30" y="139"/>
                  </a:lnTo>
                  <a:lnTo>
                    <a:pt x="14" y="81"/>
                  </a:lnTo>
                  <a:lnTo>
                    <a:pt x="13" y="72"/>
                  </a:lnTo>
                  <a:lnTo>
                    <a:pt x="13" y="63"/>
                  </a:lnTo>
                  <a:lnTo>
                    <a:pt x="14" y="44"/>
                  </a:lnTo>
                  <a:lnTo>
                    <a:pt x="17" y="25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5" y="24"/>
                  </a:lnTo>
                  <a:lnTo>
                    <a:pt x="3" y="40"/>
                  </a:lnTo>
                  <a:lnTo>
                    <a:pt x="0" y="5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2" y="90"/>
                  </a:lnTo>
                  <a:lnTo>
                    <a:pt x="7" y="108"/>
                  </a:lnTo>
                  <a:lnTo>
                    <a:pt x="13" y="125"/>
                  </a:lnTo>
                  <a:lnTo>
                    <a:pt x="18" y="142"/>
                  </a:lnTo>
                  <a:lnTo>
                    <a:pt x="19" y="144"/>
                  </a:lnTo>
                  <a:lnTo>
                    <a:pt x="21" y="146"/>
                  </a:lnTo>
                  <a:lnTo>
                    <a:pt x="24" y="147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9" y="143"/>
                  </a:lnTo>
                  <a:lnTo>
                    <a:pt x="30" y="142"/>
                  </a:lnTo>
                  <a:lnTo>
                    <a:pt x="30" y="1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25" name="Freeform 994"/>
            <p:cNvSpPr/>
            <p:nvPr/>
          </p:nvSpPr>
          <p:spPr bwMode="auto">
            <a:xfrm>
              <a:off x="5191127" y="3373438"/>
              <a:ext cx="15875" cy="65088"/>
            </a:xfrm>
            <a:custGeom>
              <a:gdLst>
                <a:gd fmla="*/ 2147483647 w 31" name="T0"/>
                <a:gd fmla="*/ 2147483647 h 122" name="T1"/>
                <a:gd fmla="*/ 2147483647 w 31" name="T2"/>
                <a:gd fmla="*/ 2147483647 h 122" name="T3"/>
                <a:gd fmla="*/ 2147483647 w 31" name="T4"/>
                <a:gd fmla="*/ 2147483647 h 122" name="T5"/>
                <a:gd fmla="*/ 2147483647 w 31" name="T6"/>
                <a:gd fmla="*/ 2147483647 h 122" name="T7"/>
                <a:gd fmla="*/ 2014288637 w 31" name="T8"/>
                <a:gd fmla="*/ 2147483647 h 122" name="T9"/>
                <a:gd fmla="*/ 2014288637 w 31" name="T10"/>
                <a:gd fmla="*/ 2147483647 h 122" name="T11"/>
                <a:gd fmla="*/ 1611483656 w 31" name="T12"/>
                <a:gd fmla="*/ 2147483647 h 122" name="T13"/>
                <a:gd fmla="*/ 1611483656 w 31" name="T14"/>
                <a:gd fmla="*/ 2147483647 h 122" name="T15"/>
                <a:gd fmla="*/ 1880020993 w 31" name="T16"/>
                <a:gd fmla="*/ 911103997 h 122" name="T17"/>
                <a:gd fmla="*/ 1880020993 w 31" name="T18"/>
                <a:gd fmla="*/ 911103997 h 122" name="T19"/>
                <a:gd fmla="*/ 1880020993 w 31" name="T20"/>
                <a:gd fmla="*/ 607402398 h 122" name="T21"/>
                <a:gd fmla="*/ 1611483656 w 31" name="T22"/>
                <a:gd fmla="*/ 303701199 h 122" name="T23"/>
                <a:gd fmla="*/ 1342947343 w 31" name="T24"/>
                <a:gd fmla="*/ 151992779 h 122" name="T25"/>
                <a:gd fmla="*/ 940141593 w 31" name="T26"/>
                <a:gd fmla="*/ 0 h 122" name="T27"/>
                <a:gd fmla="*/ 671342575 w 31" name="T28"/>
                <a:gd fmla="*/ 151992779 h 122" name="T29"/>
                <a:gd fmla="*/ 402805622 w 31" name="T30"/>
                <a:gd fmla="*/ 303701199 h 122" name="T31"/>
                <a:gd fmla="*/ 134268733 w 31" name="T32"/>
                <a:gd fmla="*/ 607402398 h 122" name="T33"/>
                <a:gd fmla="*/ 134268733 w 31" name="T34"/>
                <a:gd fmla="*/ 911103997 h 122" name="T35"/>
                <a:gd fmla="*/ 134268733 w 31" name="T36"/>
                <a:gd fmla="*/ 911103997 h 122" name="T37"/>
                <a:gd fmla="*/ 0 w 31" name="T38"/>
                <a:gd fmla="*/ 2147483647 h 122" name="T39"/>
                <a:gd fmla="*/ 0 w 31" name="T40"/>
                <a:gd fmla="*/ 2147483647 h 122" name="T41"/>
                <a:gd fmla="*/ 134268733 w 31" name="T42"/>
                <a:gd fmla="*/ 2147483647 h 122" name="T43"/>
                <a:gd fmla="*/ 134268733 w 31" name="T44"/>
                <a:gd fmla="*/ 2147483647 h 122" name="T45"/>
                <a:gd fmla="*/ 671342575 w 31" name="T46"/>
                <a:gd fmla="*/ 2147483647 h 122" name="T47"/>
                <a:gd fmla="*/ 1342947343 w 31" name="T48"/>
                <a:gd fmla="*/ 2147483647 h 122" name="T49"/>
                <a:gd fmla="*/ 2014288637 w 31" name="T50"/>
                <a:gd fmla="*/ 2147483647 h 122" name="T51"/>
                <a:gd fmla="*/ 2147483647 w 31" name="T52"/>
                <a:gd fmla="*/ 2147483647 h 122" name="T53"/>
                <a:gd fmla="*/ 2147483647 w 31" name="T54"/>
                <a:gd fmla="*/ 2147483647 h 122" name="T55"/>
                <a:gd fmla="*/ 2147483647 w 31" name="T56"/>
                <a:gd fmla="*/ 2147483647 h 122" name="T57"/>
                <a:gd fmla="*/ 2147483647 w 31" name="T58"/>
                <a:gd fmla="*/ 2147483647 h 122" name="T59"/>
                <a:gd fmla="*/ 2147483647 w 31" name="T60"/>
                <a:gd fmla="*/ 2147483647 h 122" name="T61"/>
                <a:gd fmla="*/ 2147483647 w 31" name="T62"/>
                <a:gd fmla="*/ 2147483647 h 122" name="T63"/>
                <a:gd fmla="*/ 2147483647 w 31" name="T64"/>
                <a:gd fmla="*/ 2147483647 h 122" name="T65"/>
                <a:gd fmla="*/ 2147483647 w 31" name="T66"/>
                <a:gd fmla="*/ 2147483647 h 122" name="T67"/>
                <a:gd fmla="*/ 2147483647 w 31" name="T68"/>
                <a:gd fmla="*/ 2147483647 h 122" name="T69"/>
                <a:gd fmla="*/ 2147483647 w 31" name="T70"/>
                <a:gd fmla="*/ 2147483647 h 122" name="T71"/>
                <a:gd fmla="*/ 2147483647 w 31" name="T72"/>
                <a:gd fmla="*/ 2147483647 h 122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31" name="T111"/>
                <a:gd fmla="*/ 0 h 122" name="T112"/>
                <a:gd fmla="*/ 31 w 31" name="T113"/>
                <a:gd fmla="*/ 122 h 122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122" w="31">
                  <a:moveTo>
                    <a:pt x="31" y="113"/>
                  </a:moveTo>
                  <a:lnTo>
                    <a:pt x="31" y="113"/>
                  </a:lnTo>
                  <a:lnTo>
                    <a:pt x="23" y="89"/>
                  </a:lnTo>
                  <a:lnTo>
                    <a:pt x="19" y="77"/>
                  </a:lnTo>
                  <a:lnTo>
                    <a:pt x="15" y="65"/>
                  </a:lnTo>
                  <a:lnTo>
                    <a:pt x="12" y="50"/>
                  </a:lnTo>
                  <a:lnTo>
                    <a:pt x="12" y="35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33"/>
                  </a:lnTo>
                  <a:lnTo>
                    <a:pt x="0" y="48"/>
                  </a:lnTo>
                  <a:lnTo>
                    <a:pt x="1" y="62"/>
                  </a:lnTo>
                  <a:lnTo>
                    <a:pt x="5" y="76"/>
                  </a:lnTo>
                  <a:lnTo>
                    <a:pt x="10" y="89"/>
                  </a:lnTo>
                  <a:lnTo>
                    <a:pt x="15" y="104"/>
                  </a:lnTo>
                  <a:lnTo>
                    <a:pt x="20" y="118"/>
                  </a:lnTo>
                  <a:lnTo>
                    <a:pt x="20" y="120"/>
                  </a:lnTo>
                  <a:lnTo>
                    <a:pt x="23" y="122"/>
                  </a:lnTo>
                  <a:lnTo>
                    <a:pt x="24" y="122"/>
                  </a:lnTo>
                  <a:lnTo>
                    <a:pt x="27" y="122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6"/>
                  </a:lnTo>
                  <a:lnTo>
                    <a:pt x="31" y="1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26" name="Freeform 995"/>
            <p:cNvSpPr/>
            <p:nvPr/>
          </p:nvSpPr>
          <p:spPr bwMode="auto">
            <a:xfrm>
              <a:off x="5233989" y="3379788"/>
              <a:ext cx="12700" cy="52388"/>
            </a:xfrm>
            <a:custGeom>
              <a:gdLst>
                <a:gd fmla="*/ 2147483647 w 25" name="T0"/>
                <a:gd fmla="*/ 2147483647 h 97" name="T1"/>
                <a:gd fmla="*/ 2147483647 w 25" name="T2"/>
                <a:gd fmla="*/ 2147483647 h 97" name="T3"/>
                <a:gd fmla="*/ 2147483647 w 25" name="T4"/>
                <a:gd fmla="*/ 2147483647 h 97" name="T5"/>
                <a:gd fmla="*/ 1966447588 w 25" name="T6"/>
                <a:gd fmla="*/ 2147483647 h 97" name="T7"/>
                <a:gd fmla="*/ 1835351116 w 25" name="T8"/>
                <a:gd fmla="*/ 2147483647 h 97" name="T9"/>
                <a:gd fmla="*/ 1573158172 w 25" name="T10"/>
                <a:gd fmla="*/ 2147483647 h 97" name="T11"/>
                <a:gd fmla="*/ 1573158172 w 25" name="T12"/>
                <a:gd fmla="*/ 2147483647 h 97" name="T13"/>
                <a:gd fmla="*/ 1573158172 w 25" name="T14"/>
                <a:gd fmla="*/ 1102876420 h 97" name="T15"/>
                <a:gd fmla="*/ 1573158172 w 25" name="T16"/>
                <a:gd fmla="*/ 1102876420 h 97" name="T17"/>
                <a:gd fmla="*/ 1573158172 w 25" name="T18"/>
                <a:gd fmla="*/ 630048404 h 97" name="T19"/>
                <a:gd fmla="*/ 1442061700 w 25" name="T20"/>
                <a:gd fmla="*/ 315024202 h 97" name="T21"/>
                <a:gd fmla="*/ 1310965228 w 25" name="T22"/>
                <a:gd fmla="*/ 157512371 h 97" name="T23"/>
                <a:gd fmla="*/ 917675558 w 25" name="T24"/>
                <a:gd fmla="*/ 0 h 97" name="T25"/>
                <a:gd fmla="*/ 524386015 w 25" name="T26"/>
                <a:gd fmla="*/ 157512371 h 97" name="T27"/>
                <a:gd fmla="*/ 393289543 w 25" name="T28"/>
                <a:gd fmla="*/ 315024202 h 97" name="T29"/>
                <a:gd fmla="*/ 131096504 w 25" name="T30"/>
                <a:gd fmla="*/ 630048404 h 97" name="T31"/>
                <a:gd fmla="*/ 0 w 25" name="T32"/>
                <a:gd fmla="*/ 1102876420 h 97" name="T33"/>
                <a:gd fmla="*/ 0 w 25" name="T34"/>
                <a:gd fmla="*/ 1102876420 h 97" name="T35"/>
                <a:gd fmla="*/ 0 w 25" name="T36"/>
                <a:gd fmla="*/ 2147483647 h 97" name="T37"/>
                <a:gd fmla="*/ 0 w 25" name="T38"/>
                <a:gd fmla="*/ 2147483647 h 97" name="T39"/>
                <a:gd fmla="*/ 131096504 w 25" name="T40"/>
                <a:gd fmla="*/ 2147483647 h 97" name="T41"/>
                <a:gd fmla="*/ 524386015 w 25" name="T42"/>
                <a:gd fmla="*/ 2147483647 h 97" name="T43"/>
                <a:gd fmla="*/ 1048772030 w 25" name="T44"/>
                <a:gd fmla="*/ 2147483647 h 97" name="T45"/>
                <a:gd fmla="*/ 1835351116 w 25" name="T46"/>
                <a:gd fmla="*/ 2147483647 h 97" name="T47"/>
                <a:gd fmla="*/ 1835351116 w 25" name="T48"/>
                <a:gd fmla="*/ 2147483647 h 97" name="T49"/>
                <a:gd fmla="*/ 1966447588 w 25" name="T50"/>
                <a:gd fmla="*/ 2147483647 h 97" name="T51"/>
                <a:gd fmla="*/ 2147483647 w 25" name="T52"/>
                <a:gd fmla="*/ 2147483647 h 97" name="T53"/>
                <a:gd fmla="*/ 2147483647 w 25" name="T54"/>
                <a:gd fmla="*/ 2147483647 h 97" name="T55"/>
                <a:gd fmla="*/ 2147483647 w 25" name="T56"/>
                <a:gd fmla="*/ 2147483647 h 97" name="T57"/>
                <a:gd fmla="*/ 2147483647 w 25" name="T58"/>
                <a:gd fmla="*/ 2147483647 h 97" name="T59"/>
                <a:gd fmla="*/ 2147483647 w 25" name="T60"/>
                <a:gd fmla="*/ 2147483647 h 97" name="T61"/>
                <a:gd fmla="*/ 2147483647 w 25" name="T62"/>
                <a:gd fmla="*/ 2147483647 h 97" name="T63"/>
                <a:gd fmla="*/ 2147483647 w 25" name="T64"/>
                <a:gd fmla="*/ 2147483647 h 97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25" name="T99"/>
                <a:gd fmla="*/ 0 h 97" name="T100"/>
                <a:gd fmla="*/ 25 w 25" name="T101"/>
                <a:gd fmla="*/ 97 h 97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97" w="25">
                  <a:moveTo>
                    <a:pt x="25" y="88"/>
                  </a:moveTo>
                  <a:lnTo>
                    <a:pt x="25" y="88"/>
                  </a:lnTo>
                  <a:lnTo>
                    <a:pt x="19" y="78"/>
                  </a:lnTo>
                  <a:lnTo>
                    <a:pt x="15" y="69"/>
                  </a:lnTo>
                  <a:lnTo>
                    <a:pt x="14" y="59"/>
                  </a:lnTo>
                  <a:lnTo>
                    <a:pt x="12" y="49"/>
                  </a:lnTo>
                  <a:lnTo>
                    <a:pt x="12" y="2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30"/>
                  </a:lnTo>
                  <a:lnTo>
                    <a:pt x="0" y="51"/>
                  </a:lnTo>
                  <a:lnTo>
                    <a:pt x="1" y="64"/>
                  </a:lnTo>
                  <a:lnTo>
                    <a:pt x="4" y="74"/>
                  </a:lnTo>
                  <a:lnTo>
                    <a:pt x="8" y="84"/>
                  </a:lnTo>
                  <a:lnTo>
                    <a:pt x="14" y="95"/>
                  </a:lnTo>
                  <a:lnTo>
                    <a:pt x="15" y="96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3" y="95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5" y="8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27" name="Freeform 996"/>
            <p:cNvSpPr/>
            <p:nvPr/>
          </p:nvSpPr>
          <p:spPr bwMode="auto">
            <a:xfrm>
              <a:off x="5275264" y="3379788"/>
              <a:ext cx="9525" cy="58738"/>
            </a:xfrm>
            <a:custGeom>
              <a:gdLst>
                <a:gd fmla="*/ 1778109842 w 18" name="T0"/>
                <a:gd fmla="*/ 2147483647 h 110" name="T1"/>
                <a:gd fmla="*/ 1778109842 w 18" name="T2"/>
                <a:gd fmla="*/ 2147483647 h 110" name="T3"/>
                <a:gd fmla="*/ 1629980280 w 18" name="T4"/>
                <a:gd fmla="*/ 2147483647 h 110" name="T5"/>
                <a:gd fmla="*/ 1778109842 w 18" name="T6"/>
                <a:gd fmla="*/ 1065840496 h 110" name="T7"/>
                <a:gd fmla="*/ 1778109842 w 18" name="T8"/>
                <a:gd fmla="*/ 1065840496 h 110" name="T9"/>
                <a:gd fmla="*/ 1629980280 w 18" name="T10"/>
                <a:gd fmla="*/ 609051750 h 110" name="T11"/>
                <a:gd fmla="*/ 1481851776 w 18" name="T12"/>
                <a:gd fmla="*/ 304526142 h 110" name="T13"/>
                <a:gd fmla="*/ 1185313252 w 18" name="T14"/>
                <a:gd fmla="*/ 152262804 h 110" name="T15"/>
                <a:gd fmla="*/ 889054921 w 18" name="T16"/>
                <a:gd fmla="*/ 0 h 110" name="T17"/>
                <a:gd fmla="*/ 592796855 w 18" name="T18"/>
                <a:gd fmla="*/ 152262804 h 110" name="T19"/>
                <a:gd fmla="*/ 148129099 w 18" name="T20"/>
                <a:gd fmla="*/ 304526142 h 110" name="T21"/>
                <a:gd fmla="*/ 0 w 18" name="T22"/>
                <a:gd fmla="*/ 609051750 h 110" name="T23"/>
                <a:gd fmla="*/ 0 w 18" name="T24"/>
                <a:gd fmla="*/ 1065840496 h 110" name="T25"/>
                <a:gd fmla="*/ 0 w 18" name="T26"/>
                <a:gd fmla="*/ 2147483647 h 110" name="T27"/>
                <a:gd fmla="*/ 0 w 18" name="T28"/>
                <a:gd fmla="*/ 2147483647 h 110" name="T29"/>
                <a:gd fmla="*/ 0 w 18" name="T30"/>
                <a:gd fmla="*/ 2147483647 h 110" name="T31"/>
                <a:gd fmla="*/ 444667690 w 18" name="T32"/>
                <a:gd fmla="*/ 2147483647 h 110" name="T33"/>
                <a:gd fmla="*/ 592796855 w 18" name="T34"/>
                <a:gd fmla="*/ 2147483647 h 110" name="T35"/>
                <a:gd fmla="*/ 889054921 w 18" name="T36"/>
                <a:gd fmla="*/ 2147483647 h 110" name="T37"/>
                <a:gd fmla="*/ 889054921 w 18" name="T38"/>
                <a:gd fmla="*/ 2147483647 h 110" name="T39"/>
                <a:gd fmla="*/ 1037183954 w 18" name="T40"/>
                <a:gd fmla="*/ 2147483647 h 110" name="T41"/>
                <a:gd fmla="*/ 1185313252 w 18" name="T42"/>
                <a:gd fmla="*/ 2147483647 h 110" name="T43"/>
                <a:gd fmla="*/ 1778109842 w 18" name="T44"/>
                <a:gd fmla="*/ 2147483647 h 110" name="T45"/>
                <a:gd fmla="*/ 2074367908 w 18" name="T46"/>
                <a:gd fmla="*/ 2147483647 h 110" name="T47"/>
                <a:gd fmla="*/ 2147483647 w 18" name="T48"/>
                <a:gd fmla="*/ 2147483647 h 110" name="T49"/>
                <a:gd fmla="*/ 2147483647 w 18" name="T50"/>
                <a:gd fmla="*/ 2147483647 h 110" name="T51"/>
                <a:gd fmla="*/ 2147483647 w 18" name="T52"/>
                <a:gd fmla="*/ 2147483647 h 110" name="T53"/>
                <a:gd fmla="*/ 2147483647 w 18" name="T54"/>
                <a:gd fmla="*/ 2147483647 h 110" name="T55"/>
                <a:gd fmla="*/ 2147483647 w 18" name="T56"/>
                <a:gd fmla="*/ 2147483647 h 110" name="T57"/>
                <a:gd fmla="*/ 2147483647 w 18" name="T58"/>
                <a:gd fmla="*/ 2147483647 h 110" name="T59"/>
                <a:gd fmla="*/ 2074367908 w 18" name="T60"/>
                <a:gd fmla="*/ 2147483647 h 110" name="T61"/>
                <a:gd fmla="*/ 1778109842 w 18" name="T62"/>
                <a:gd fmla="*/ 2147483647 h 110" name="T63"/>
                <a:gd fmla="*/ 1778109842 w 18" name="T64"/>
                <a:gd fmla="*/ 2147483647 h 110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18" name="T99"/>
                <a:gd fmla="*/ 0 h 110" name="T100"/>
                <a:gd fmla="*/ 18 w 18" name="T101"/>
                <a:gd fmla="*/ 110 h 110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110" w="18">
                  <a:moveTo>
                    <a:pt x="12" y="61"/>
                  </a:moveTo>
                  <a:lnTo>
                    <a:pt x="12" y="61"/>
                  </a:lnTo>
                  <a:lnTo>
                    <a:pt x="11" y="34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61"/>
                  </a:lnTo>
                  <a:lnTo>
                    <a:pt x="0" y="72"/>
                  </a:lnTo>
                  <a:lnTo>
                    <a:pt x="3" y="83"/>
                  </a:lnTo>
                  <a:lnTo>
                    <a:pt x="4" y="93"/>
                  </a:lnTo>
                  <a:lnTo>
                    <a:pt x="6" y="104"/>
                  </a:lnTo>
                  <a:lnTo>
                    <a:pt x="7" y="106"/>
                  </a:lnTo>
                  <a:lnTo>
                    <a:pt x="8" y="108"/>
                  </a:lnTo>
                  <a:lnTo>
                    <a:pt x="12" y="110"/>
                  </a:lnTo>
                  <a:lnTo>
                    <a:pt x="14" y="110"/>
                  </a:lnTo>
                  <a:lnTo>
                    <a:pt x="16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6" y="93"/>
                  </a:lnTo>
                  <a:lnTo>
                    <a:pt x="15" y="83"/>
                  </a:lnTo>
                  <a:lnTo>
                    <a:pt x="14" y="72"/>
                  </a:lnTo>
                  <a:lnTo>
                    <a:pt x="1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28" name="Freeform 997"/>
            <p:cNvSpPr/>
            <p:nvPr/>
          </p:nvSpPr>
          <p:spPr bwMode="auto">
            <a:xfrm>
              <a:off x="5313364" y="3384551"/>
              <a:ext cx="20638" cy="50800"/>
            </a:xfrm>
            <a:custGeom>
              <a:gdLst>
                <a:gd fmla="*/ 2147483647 w 37" name="T0"/>
                <a:gd fmla="*/ 2147483647 h 96" name="T1"/>
                <a:gd fmla="*/ 2147483647 w 37" name="T2"/>
                <a:gd fmla="*/ 2147483647 h 96" name="T3"/>
                <a:gd fmla="*/ 2147483647 w 37" name="T4"/>
                <a:gd fmla="*/ 2147483647 h 96" name="T5"/>
                <a:gd fmla="*/ 2147483647 w 37" name="T6"/>
                <a:gd fmla="*/ 2147483647 h 96" name="T7"/>
                <a:gd fmla="*/ 2147483647 w 37" name="T8"/>
                <a:gd fmla="*/ 2147483647 h 96" name="T9"/>
                <a:gd fmla="*/ 2147483647 w 37" name="T10"/>
                <a:gd fmla="*/ 2147483647 h 96" name="T11"/>
                <a:gd fmla="*/ 2147483647 w 37" name="T12"/>
                <a:gd fmla="*/ 2147483647 h 96" name="T13"/>
                <a:gd fmla="*/ 2082343779 w 37" name="T14"/>
                <a:gd fmla="*/ 2147483647 h 96" name="T15"/>
                <a:gd fmla="*/ 2082343779 w 37" name="T16"/>
                <a:gd fmla="*/ 2147483647 h 96" name="T17"/>
                <a:gd fmla="*/ 2082343779 w 37" name="T18"/>
                <a:gd fmla="*/ 2147483647 h 96" name="T19"/>
                <a:gd fmla="*/ 2147483647 w 37" name="T20"/>
                <a:gd fmla="*/ 740925967 h 96" name="T21"/>
                <a:gd fmla="*/ 2147483647 w 37" name="T22"/>
                <a:gd fmla="*/ 740925967 h 96" name="T23"/>
                <a:gd fmla="*/ 2082343779 w 37" name="T24"/>
                <a:gd fmla="*/ 296258230 h 96" name="T25"/>
                <a:gd fmla="*/ 1909048238 w 37" name="T26"/>
                <a:gd fmla="*/ 148129115 h 96" name="T27"/>
                <a:gd fmla="*/ 1735442569 w 37" name="T28"/>
                <a:gd fmla="*/ 0 h 96" name="T29"/>
                <a:gd fmla="*/ 1214623331 w 37" name="T30"/>
                <a:gd fmla="*/ 0 h 96" name="T31"/>
                <a:gd fmla="*/ 694115058 w 37" name="T32"/>
                <a:gd fmla="*/ 0 h 96" name="T33"/>
                <a:gd fmla="*/ 520508134 w 37" name="T34"/>
                <a:gd fmla="*/ 148129115 h 96" name="T35"/>
                <a:gd fmla="*/ 173606296 w 37" name="T36"/>
                <a:gd fmla="*/ 296258230 h 96" name="T37"/>
                <a:gd fmla="*/ 173606296 w 37" name="T38"/>
                <a:gd fmla="*/ 740925967 h 96" name="T39"/>
                <a:gd fmla="*/ 173606296 w 37" name="T40"/>
                <a:gd fmla="*/ 740925967 h 96" name="T41"/>
                <a:gd fmla="*/ 0 w 37" name="T42"/>
                <a:gd fmla="*/ 2147483647 h 96" name="T43"/>
                <a:gd fmla="*/ 0 w 37" name="T44"/>
                <a:gd fmla="*/ 2147483647 h 96" name="T45"/>
                <a:gd fmla="*/ 173606296 w 37" name="T46"/>
                <a:gd fmla="*/ 2147483647 h 96" name="T47"/>
                <a:gd fmla="*/ 694115058 w 37" name="T48"/>
                <a:gd fmla="*/ 2147483647 h 96" name="T49"/>
                <a:gd fmla="*/ 1735442569 w 37" name="T50"/>
                <a:gd fmla="*/ 2147483647 h 96" name="T51"/>
                <a:gd fmla="*/ 2147483647 w 37" name="T52"/>
                <a:gd fmla="*/ 2147483647 h 96" name="T53"/>
                <a:gd fmla="*/ 2147483647 w 37" name="T54"/>
                <a:gd fmla="*/ 2147483647 h 96" name="T55"/>
                <a:gd fmla="*/ 2147483647 w 37" name="T56"/>
                <a:gd fmla="*/ 2147483647 h 96" name="T57"/>
                <a:gd fmla="*/ 2147483647 w 37" name="T58"/>
                <a:gd fmla="*/ 2147483647 h 96" name="T59"/>
                <a:gd fmla="*/ 2147483647 w 37" name="T60"/>
                <a:gd fmla="*/ 2147483647 h 96" name="T61"/>
                <a:gd fmla="*/ 2147483647 w 37" name="T62"/>
                <a:gd fmla="*/ 2147483647 h 96" name="T63"/>
                <a:gd fmla="*/ 2147483647 w 37" name="T64"/>
                <a:gd fmla="*/ 2147483647 h 96" name="T65"/>
                <a:gd fmla="*/ 2147483647 w 37" name="T66"/>
                <a:gd fmla="*/ 2147483647 h 96" name="T67"/>
                <a:gd fmla="*/ 2147483647 w 37" name="T68"/>
                <a:gd fmla="*/ 2147483647 h 96" name="T69"/>
                <a:gd fmla="*/ 2147483647 w 37" name="T70"/>
                <a:gd fmla="*/ 2147483647 h 96" name="T71"/>
                <a:gd fmla="*/ 2147483647 w 37" name="T72"/>
                <a:gd fmla="*/ 2147483647 h 96" name="T73"/>
                <a:gd fmla="*/ 2147483647 w 37" name="T74"/>
                <a:gd fmla="*/ 2147483647 h 96" name="T75"/>
                <a:gd fmla="*/ 2147483647 w 37" name="T76"/>
                <a:gd fmla="*/ 2147483647 h 9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37" name="T117"/>
                <a:gd fmla="*/ 0 h 96" name="T118"/>
                <a:gd fmla="*/ 37 w 37" name="T119"/>
                <a:gd fmla="*/ 96 h 96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96" w="37">
                  <a:moveTo>
                    <a:pt x="34" y="85"/>
                  </a:moveTo>
                  <a:lnTo>
                    <a:pt x="34" y="85"/>
                  </a:lnTo>
                  <a:lnTo>
                    <a:pt x="30" y="82"/>
                  </a:lnTo>
                  <a:lnTo>
                    <a:pt x="26" y="80"/>
                  </a:lnTo>
                  <a:lnTo>
                    <a:pt x="22" y="76"/>
                  </a:lnTo>
                  <a:lnTo>
                    <a:pt x="19" y="71"/>
                  </a:lnTo>
                  <a:lnTo>
                    <a:pt x="15" y="61"/>
                  </a:lnTo>
                  <a:lnTo>
                    <a:pt x="12" y="50"/>
                  </a:lnTo>
                  <a:lnTo>
                    <a:pt x="12" y="39"/>
                  </a:lnTo>
                  <a:lnTo>
                    <a:pt x="12" y="2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1" y="57"/>
                  </a:lnTo>
                  <a:lnTo>
                    <a:pt x="4" y="69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18" y="89"/>
                  </a:lnTo>
                  <a:lnTo>
                    <a:pt x="22" y="93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7" y="93"/>
                  </a:lnTo>
                  <a:lnTo>
                    <a:pt x="37" y="90"/>
                  </a:lnTo>
                  <a:lnTo>
                    <a:pt x="37" y="89"/>
                  </a:lnTo>
                  <a:lnTo>
                    <a:pt x="37" y="86"/>
                  </a:lnTo>
                  <a:lnTo>
                    <a:pt x="34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29" name="Freeform 998"/>
            <p:cNvSpPr/>
            <p:nvPr/>
          </p:nvSpPr>
          <p:spPr bwMode="auto">
            <a:xfrm>
              <a:off x="5362577" y="3379788"/>
              <a:ext cx="19050" cy="39688"/>
            </a:xfrm>
            <a:custGeom>
              <a:gdLst>
                <a:gd fmla="*/ 2147483647 w 37" name="T0"/>
                <a:gd fmla="*/ 2147483647 h 73" name="T1"/>
                <a:gd fmla="*/ 2147483647 w 37" name="T2"/>
                <a:gd fmla="*/ 2147483647 h 73" name="T3"/>
                <a:gd fmla="*/ 2147483647 w 37" name="T4"/>
                <a:gd fmla="*/ 2147483647 h 73" name="T5"/>
                <a:gd fmla="*/ 2147483647 w 37" name="T6"/>
                <a:gd fmla="*/ 2147483647 h 73" name="T7"/>
                <a:gd fmla="*/ 2147483647 w 37" name="T8"/>
                <a:gd fmla="*/ 2147483647 h 73" name="T9"/>
                <a:gd fmla="*/ 1910738411 w 37" name="T10"/>
                <a:gd fmla="*/ 2147483647 h 73" name="T11"/>
                <a:gd fmla="*/ 1637699507 w 37" name="T12"/>
                <a:gd fmla="*/ 1124971384 h 73" name="T13"/>
                <a:gd fmla="*/ 1637699507 w 37" name="T14"/>
                <a:gd fmla="*/ 1124971384 h 73" name="T15"/>
                <a:gd fmla="*/ 1501445725 w 37" name="T16"/>
                <a:gd fmla="*/ 642883081 h 73" name="T17"/>
                <a:gd fmla="*/ 1364926274 w 37" name="T18"/>
                <a:gd fmla="*/ 321293934 h 73" name="T19"/>
                <a:gd fmla="*/ 1091888400 w 37" name="T20"/>
                <a:gd fmla="*/ 160794574 h 73" name="T21"/>
                <a:gd fmla="*/ 818850268 w 37" name="T22"/>
                <a:gd fmla="*/ 0 h 73" name="T23"/>
                <a:gd fmla="*/ 545811880 w 37" name="T24"/>
                <a:gd fmla="*/ 160794574 h 73" name="T25"/>
                <a:gd fmla="*/ 273038517 w 37" name="T26"/>
                <a:gd fmla="*/ 321293934 h 73" name="T27"/>
                <a:gd fmla="*/ 0 w 37" name="T28"/>
                <a:gd fmla="*/ 642883081 h 73" name="T29"/>
                <a:gd fmla="*/ 0 w 37" name="T30"/>
                <a:gd fmla="*/ 1124971384 h 73" name="T31"/>
                <a:gd fmla="*/ 0 w 37" name="T32"/>
                <a:gd fmla="*/ 1124971384 h 73" name="T33"/>
                <a:gd fmla="*/ 273038517 w 37" name="T34"/>
                <a:gd fmla="*/ 2147483647 h 73" name="T35"/>
                <a:gd fmla="*/ 409557454 w 37" name="T36"/>
                <a:gd fmla="*/ 2147483647 h 73" name="T37"/>
                <a:gd fmla="*/ 818850268 w 37" name="T38"/>
                <a:gd fmla="*/ 2147483647 h 73" name="T39"/>
                <a:gd fmla="*/ 1364926274 w 37" name="T40"/>
                <a:gd fmla="*/ 2147483647 h 73" name="T41"/>
                <a:gd fmla="*/ 1910738411 w 37" name="T42"/>
                <a:gd fmla="*/ 2147483647 h 73" name="T43"/>
                <a:gd fmla="*/ 2147483647 w 37" name="T44"/>
                <a:gd fmla="*/ 2147483647 h 73" name="T45"/>
                <a:gd fmla="*/ 2147483647 w 37" name="T46"/>
                <a:gd fmla="*/ 2147483647 h 73" name="T47"/>
                <a:gd fmla="*/ 2147483647 w 37" name="T48"/>
                <a:gd fmla="*/ 2147483647 h 73" name="T49"/>
                <a:gd fmla="*/ 2147483647 w 37" name="T50"/>
                <a:gd fmla="*/ 2147483647 h 73" name="T51"/>
                <a:gd fmla="*/ 2147483647 w 37" name="T52"/>
                <a:gd fmla="*/ 2147483647 h 73" name="T53"/>
                <a:gd fmla="*/ 2147483647 w 37" name="T54"/>
                <a:gd fmla="*/ 2147483647 h 73" name="T55"/>
                <a:gd fmla="*/ 2147483647 w 37" name="T56"/>
                <a:gd fmla="*/ 2147483647 h 73" name="T57"/>
                <a:gd fmla="*/ 2147483647 w 37" name="T58"/>
                <a:gd fmla="*/ 2147483647 h 73" name="T59"/>
                <a:gd fmla="*/ 2147483647 w 37" name="T60"/>
                <a:gd fmla="*/ 2147483647 h 73" name="T61"/>
                <a:gd fmla="*/ 2147483647 w 37" name="T62"/>
                <a:gd fmla="*/ 2147483647 h 73" name="T63"/>
                <a:gd fmla="*/ 2147483647 w 37" name="T64"/>
                <a:gd fmla="*/ 2147483647 h 73" name="T65"/>
                <a:gd fmla="*/ 2147483647 w 37" name="T66"/>
                <a:gd fmla="*/ 2147483647 h 73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37" name="T102"/>
                <a:gd fmla="*/ 0 h 73" name="T103"/>
                <a:gd fmla="*/ 37 w 37" name="T104"/>
                <a:gd fmla="*/ 73 h 73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73" w="37">
                  <a:moveTo>
                    <a:pt x="34" y="62"/>
                  </a:moveTo>
                  <a:lnTo>
                    <a:pt x="34" y="62"/>
                  </a:lnTo>
                  <a:lnTo>
                    <a:pt x="25" y="50"/>
                  </a:lnTo>
                  <a:lnTo>
                    <a:pt x="21" y="43"/>
                  </a:lnTo>
                  <a:lnTo>
                    <a:pt x="18" y="36"/>
                  </a:lnTo>
                  <a:lnTo>
                    <a:pt x="14" y="23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26"/>
                  </a:lnTo>
                  <a:lnTo>
                    <a:pt x="3" y="34"/>
                  </a:lnTo>
                  <a:lnTo>
                    <a:pt x="6" y="42"/>
                  </a:lnTo>
                  <a:lnTo>
                    <a:pt x="10" y="50"/>
                  </a:lnTo>
                  <a:lnTo>
                    <a:pt x="14" y="57"/>
                  </a:lnTo>
                  <a:lnTo>
                    <a:pt x="19" y="65"/>
                  </a:lnTo>
                  <a:lnTo>
                    <a:pt x="26" y="72"/>
                  </a:lnTo>
                  <a:lnTo>
                    <a:pt x="29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2"/>
                  </a:lnTo>
                  <a:lnTo>
                    <a:pt x="36" y="69"/>
                  </a:lnTo>
                  <a:lnTo>
                    <a:pt x="37" y="68"/>
                  </a:lnTo>
                  <a:lnTo>
                    <a:pt x="37" y="65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30" name="Freeform 999"/>
            <p:cNvSpPr/>
            <p:nvPr/>
          </p:nvSpPr>
          <p:spPr bwMode="auto">
            <a:xfrm>
              <a:off x="5397502" y="3373438"/>
              <a:ext cx="19050" cy="42863"/>
            </a:xfrm>
            <a:custGeom>
              <a:gdLst>
                <a:gd fmla="*/ 2147483647 w 36" name="T0"/>
                <a:gd fmla="*/ 2147483647 h 80" name="T1"/>
                <a:gd fmla="*/ 2147483647 w 36" name="T2"/>
                <a:gd fmla="*/ 2147483647 h 80" name="T3"/>
                <a:gd fmla="*/ 2147483647 w 36" name="T4"/>
                <a:gd fmla="*/ 2147483647 h 80" name="T5"/>
                <a:gd fmla="*/ 2147483647 w 36" name="T6"/>
                <a:gd fmla="*/ 2147483647 h 80" name="T7"/>
                <a:gd fmla="*/ 2147483647 w 36" name="T8"/>
                <a:gd fmla="*/ 2147483647 h 80" name="T9"/>
                <a:gd fmla="*/ 2147483647 w 36" name="T10"/>
                <a:gd fmla="*/ 2147483647 h 80" name="T11"/>
                <a:gd fmla="*/ 1926239404 w 36" name="T12"/>
                <a:gd fmla="*/ 2147483647 h 80" name="T13"/>
                <a:gd fmla="*/ 1778109842 w 36" name="T14"/>
                <a:gd fmla="*/ 922924424 h 80" name="T15"/>
                <a:gd fmla="*/ 1778109842 w 36" name="T16"/>
                <a:gd fmla="*/ 922924424 h 80" name="T17"/>
                <a:gd fmla="*/ 1778109842 w 36" name="T18"/>
                <a:gd fmla="*/ 615187490 h 80" name="T19"/>
                <a:gd fmla="*/ 1629980280 w 36" name="T20"/>
                <a:gd fmla="*/ 307737068 h 80" name="T21"/>
                <a:gd fmla="*/ 1185313252 w 36" name="T22"/>
                <a:gd fmla="*/ 153868534 h 80" name="T23"/>
                <a:gd fmla="*/ 1037183954 w 36" name="T24"/>
                <a:gd fmla="*/ 0 h 80" name="T25"/>
                <a:gd fmla="*/ 592796855 w 36" name="T26"/>
                <a:gd fmla="*/ 153868534 h 80" name="T27"/>
                <a:gd fmla="*/ 296258198 w 36" name="T28"/>
                <a:gd fmla="*/ 307737068 h 80" name="T29"/>
                <a:gd fmla="*/ 148129099 w 36" name="T30"/>
                <a:gd fmla="*/ 615187490 h 80" name="T31"/>
                <a:gd fmla="*/ 0 w 36" name="T32"/>
                <a:gd fmla="*/ 922924424 h 80" name="T33"/>
                <a:gd fmla="*/ 0 w 36" name="T34"/>
                <a:gd fmla="*/ 922924424 h 80" name="T35"/>
                <a:gd fmla="*/ 148129099 w 36" name="T36"/>
                <a:gd fmla="*/ 2147483647 h 80" name="T37"/>
                <a:gd fmla="*/ 592796855 w 36" name="T38"/>
                <a:gd fmla="*/ 2147483647 h 80" name="T39"/>
                <a:gd fmla="*/ 1037183954 w 36" name="T40"/>
                <a:gd fmla="*/ 2147483647 h 80" name="T41"/>
                <a:gd fmla="*/ 1333722214 w 36" name="T42"/>
                <a:gd fmla="*/ 2147483647 h 80" name="T43"/>
                <a:gd fmla="*/ 2147483647 w 36" name="T44"/>
                <a:gd fmla="*/ 2147483647 h 80" name="T45"/>
                <a:gd fmla="*/ 2147483647 w 36" name="T46"/>
                <a:gd fmla="*/ 2147483647 h 80" name="T47"/>
                <a:gd fmla="*/ 2147483647 w 36" name="T48"/>
                <a:gd fmla="*/ 2147483647 h 80" name="T49"/>
                <a:gd fmla="*/ 2147483647 w 36" name="T50"/>
                <a:gd fmla="*/ 2147483647 h 80" name="T51"/>
                <a:gd fmla="*/ 2147483647 w 36" name="T52"/>
                <a:gd fmla="*/ 2147483647 h 80" name="T53"/>
                <a:gd fmla="*/ 2147483647 w 36" name="T54"/>
                <a:gd fmla="*/ 2147483647 h 80" name="T55"/>
                <a:gd fmla="*/ 2147483647 w 36" name="T56"/>
                <a:gd fmla="*/ 2147483647 h 80" name="T57"/>
                <a:gd fmla="*/ 2147483647 w 36" name="T58"/>
                <a:gd fmla="*/ 2147483647 h 80" name="T59"/>
                <a:gd fmla="*/ 2147483647 w 36" name="T60"/>
                <a:gd fmla="*/ 2147483647 h 80" name="T61"/>
                <a:gd fmla="*/ 2147483647 w 36" name="T62"/>
                <a:gd fmla="*/ 2147483647 h 80" name="T63"/>
                <a:gd fmla="*/ 2147483647 w 36" name="T64"/>
                <a:gd fmla="*/ 2147483647 h 80" name="T65"/>
                <a:gd fmla="*/ 2147483647 w 36" name="T66"/>
                <a:gd fmla="*/ 2147483647 h 80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36" name="T102"/>
                <a:gd fmla="*/ 0 h 80" name="T103"/>
                <a:gd fmla="*/ 36 w 36" name="T104"/>
                <a:gd fmla="*/ 80 h 80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80" w="36">
                  <a:moveTo>
                    <a:pt x="35" y="69"/>
                  </a:moveTo>
                  <a:lnTo>
                    <a:pt x="35" y="69"/>
                  </a:lnTo>
                  <a:lnTo>
                    <a:pt x="30" y="62"/>
                  </a:lnTo>
                  <a:lnTo>
                    <a:pt x="24" y="55"/>
                  </a:lnTo>
                  <a:lnTo>
                    <a:pt x="20" y="47"/>
                  </a:lnTo>
                  <a:lnTo>
                    <a:pt x="17" y="40"/>
                  </a:lnTo>
                  <a:lnTo>
                    <a:pt x="13" y="24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25"/>
                  </a:lnTo>
                  <a:lnTo>
                    <a:pt x="4" y="35"/>
                  </a:lnTo>
                  <a:lnTo>
                    <a:pt x="7" y="44"/>
                  </a:lnTo>
                  <a:lnTo>
                    <a:pt x="9" y="54"/>
                  </a:lnTo>
                  <a:lnTo>
                    <a:pt x="15" y="62"/>
                  </a:lnTo>
                  <a:lnTo>
                    <a:pt x="20" y="70"/>
                  </a:lnTo>
                  <a:lnTo>
                    <a:pt x="27" y="77"/>
                  </a:lnTo>
                  <a:lnTo>
                    <a:pt x="28" y="78"/>
                  </a:lnTo>
                  <a:lnTo>
                    <a:pt x="31" y="80"/>
                  </a:lnTo>
                  <a:lnTo>
                    <a:pt x="32" y="78"/>
                  </a:lnTo>
                  <a:lnTo>
                    <a:pt x="35" y="77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31" name="Freeform 1000"/>
            <p:cNvSpPr/>
            <p:nvPr/>
          </p:nvSpPr>
          <p:spPr bwMode="auto">
            <a:xfrm>
              <a:off x="5430839" y="3370263"/>
              <a:ext cx="7938" cy="22225"/>
            </a:xfrm>
            <a:custGeom>
              <a:gdLst>
                <a:gd fmla="*/ 1730753582 w 17" name="T0"/>
                <a:gd fmla="*/ 2147483647 h 42" name="T1"/>
                <a:gd fmla="*/ 1730753582 w 17" name="T2"/>
                <a:gd fmla="*/ 2147483647 h 42" name="T3"/>
                <a:gd fmla="*/ 1527110354 w 17" name="T4"/>
                <a:gd fmla="*/ 2147483647 h 42" name="T5"/>
                <a:gd fmla="*/ 1323466192 w 17" name="T6"/>
                <a:gd fmla="*/ 2147483647 h 42" name="T7"/>
                <a:gd fmla="*/ 1221644110 w 17" name="T8"/>
                <a:gd fmla="*/ 889054975 h 42" name="T9"/>
                <a:gd fmla="*/ 1221644110 w 17" name="T10"/>
                <a:gd fmla="*/ 889054975 h 42" name="T11"/>
                <a:gd fmla="*/ 1221644110 w 17" name="T12"/>
                <a:gd fmla="*/ 444667717 h 42" name="T13"/>
                <a:gd fmla="*/ 1119822963 w 17" name="T14"/>
                <a:gd fmla="*/ 148129108 h 42" name="T15"/>
                <a:gd fmla="*/ 814575015 w 17" name="T16"/>
                <a:gd fmla="*/ 0 h 42" name="T17"/>
                <a:gd fmla="*/ 712753401 w 17" name="T18"/>
                <a:gd fmla="*/ 0 h 42" name="T19"/>
                <a:gd fmla="*/ 407287507 w 17" name="T20"/>
                <a:gd fmla="*/ 0 h 42" name="T21"/>
                <a:gd fmla="*/ 305465893 w 17" name="T22"/>
                <a:gd fmla="*/ 148129108 h 42" name="T23"/>
                <a:gd fmla="*/ 101822110 w 17" name="T24"/>
                <a:gd fmla="*/ 444667717 h 42" name="T25"/>
                <a:gd fmla="*/ 0 w 17" name="T26"/>
                <a:gd fmla="*/ 889054975 h 42" name="T27"/>
                <a:gd fmla="*/ 0 w 17" name="T28"/>
                <a:gd fmla="*/ 889054975 h 42" name="T29"/>
                <a:gd fmla="*/ 0 w 17" name="T30"/>
                <a:gd fmla="*/ 2147483647 h 42" name="T31"/>
                <a:gd fmla="*/ 101822110 w 17" name="T32"/>
                <a:gd fmla="*/ 2147483647 h 42" name="T33"/>
                <a:gd fmla="*/ 407287507 w 17" name="T34"/>
                <a:gd fmla="*/ 2147483647 h 42" name="T35"/>
                <a:gd fmla="*/ 712753401 w 17" name="T36"/>
                <a:gd fmla="*/ 2147483647 h 42" name="T37"/>
                <a:gd fmla="*/ 712753401 w 17" name="T38"/>
                <a:gd fmla="*/ 2147483647 h 42" name="T39"/>
                <a:gd fmla="*/ 814575015 w 17" name="T40"/>
                <a:gd fmla="*/ 2147483647 h 42" name="T41"/>
                <a:gd fmla="*/ 1119822963 w 17" name="T42"/>
                <a:gd fmla="*/ 2147483647 h 42" name="T43"/>
                <a:gd fmla="*/ 1221644110 w 17" name="T44"/>
                <a:gd fmla="*/ 2147483647 h 42" name="T45"/>
                <a:gd fmla="*/ 1527110354 w 17" name="T46"/>
                <a:gd fmla="*/ 2147483647 h 42" name="T47"/>
                <a:gd fmla="*/ 1730753582 w 17" name="T48"/>
                <a:gd fmla="*/ 2147483647 h 42" name="T49"/>
                <a:gd fmla="*/ 1730753582 w 17" name="T50"/>
                <a:gd fmla="*/ 2147483647 h 42" name="T51"/>
                <a:gd fmla="*/ 1730753582 w 17" name="T52"/>
                <a:gd fmla="*/ 2147483647 h 42" name="T53"/>
                <a:gd fmla="*/ 1730753582 w 17" name="T54"/>
                <a:gd fmla="*/ 2147483647 h 42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17" name="T84"/>
                <a:gd fmla="*/ 0 h 42" name="T85"/>
                <a:gd fmla="*/ 17 w 17" name="T86"/>
                <a:gd fmla="*/ 42 h 42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42" w="17">
                  <a:moveTo>
                    <a:pt x="17" y="33"/>
                  </a:moveTo>
                  <a:lnTo>
                    <a:pt x="17" y="33"/>
                  </a:lnTo>
                  <a:lnTo>
                    <a:pt x="15" y="27"/>
                  </a:lnTo>
                  <a:lnTo>
                    <a:pt x="13" y="20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15"/>
                  </a:lnTo>
                  <a:lnTo>
                    <a:pt x="1" y="23"/>
                  </a:lnTo>
                  <a:lnTo>
                    <a:pt x="4" y="31"/>
                  </a:lnTo>
                  <a:lnTo>
                    <a:pt x="7" y="39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32" name="Freeform 1001"/>
            <p:cNvSpPr/>
            <p:nvPr/>
          </p:nvSpPr>
          <p:spPr bwMode="auto">
            <a:xfrm>
              <a:off x="4937127" y="2909888"/>
              <a:ext cx="6350" cy="34925"/>
            </a:xfrm>
            <a:custGeom>
              <a:gdLst>
                <a:gd fmla="*/ 0 w 12" name="T0"/>
                <a:gd fmla="*/ 849943014 h 67" name="T1"/>
                <a:gd fmla="*/ 0 w 12" name="T2"/>
                <a:gd fmla="*/ 2147483647 h 67" name="T3"/>
                <a:gd fmla="*/ 0 w 12" name="T4"/>
                <a:gd fmla="*/ 2147483647 h 67" name="T5"/>
                <a:gd fmla="*/ 148129115 w 12" name="T6"/>
                <a:gd fmla="*/ 2147483647 h 67" name="T7"/>
                <a:gd fmla="*/ 296258230 w 12" name="T8"/>
                <a:gd fmla="*/ 2147483647 h 67" name="T9"/>
                <a:gd fmla="*/ 592796918 w 12" name="T10"/>
                <a:gd fmla="*/ 2147483647 h 67" name="T11"/>
                <a:gd fmla="*/ 1037184064 w 12" name="T12"/>
                <a:gd fmla="*/ 2147483647 h 67" name="T13"/>
                <a:gd fmla="*/ 1185313377 w 12" name="T14"/>
                <a:gd fmla="*/ 2147483647 h 67" name="T15"/>
                <a:gd fmla="*/ 1629980453 w 12" name="T16"/>
                <a:gd fmla="*/ 2147483647 h 67" name="T17"/>
                <a:gd fmla="*/ 1778110031 w 12" name="T18"/>
                <a:gd fmla="*/ 2147483647 h 67" name="T19"/>
                <a:gd fmla="*/ 1778110031 w 12" name="T20"/>
                <a:gd fmla="*/ 2147483647 h 67" name="T21"/>
                <a:gd fmla="*/ 1778110031 w 12" name="T22"/>
                <a:gd fmla="*/ 849943014 h 67" name="T23"/>
                <a:gd fmla="*/ 1778110031 w 12" name="T24"/>
                <a:gd fmla="*/ 849943014 h 67" name="T25"/>
                <a:gd fmla="*/ 1778110031 w 12" name="T26"/>
                <a:gd fmla="*/ 566538236 h 67" name="T27"/>
                <a:gd fmla="*/ 1629980453 w 12" name="T28"/>
                <a:gd fmla="*/ 283404908 h 67" name="T29"/>
                <a:gd fmla="*/ 1185313377 w 12" name="T30"/>
                <a:gd fmla="*/ 0 h 67" name="T31"/>
                <a:gd fmla="*/ 1037184064 w 12" name="T32"/>
                <a:gd fmla="*/ 0 h 67" name="T33"/>
                <a:gd fmla="*/ 592796918 w 12" name="T34"/>
                <a:gd fmla="*/ 0 h 67" name="T35"/>
                <a:gd fmla="*/ 296258230 w 12" name="T36"/>
                <a:gd fmla="*/ 283404908 h 67" name="T37"/>
                <a:gd fmla="*/ 148129115 w 12" name="T38"/>
                <a:gd fmla="*/ 566538236 h 67" name="T39"/>
                <a:gd fmla="*/ 0 w 12" name="T40"/>
                <a:gd fmla="*/ 849943014 h 67" name="T41"/>
                <a:gd fmla="*/ 0 w 12" name="T42"/>
                <a:gd fmla="*/ 849943014 h 67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2" name="T66"/>
                <a:gd fmla="*/ 0 h 67" name="T67"/>
                <a:gd fmla="*/ 12 w 12" name="T68"/>
                <a:gd fmla="*/ 67 h 67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67" w="12">
                  <a:moveTo>
                    <a:pt x="0" y="6"/>
                  </a:moveTo>
                  <a:lnTo>
                    <a:pt x="0" y="61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7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1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33" name="Freeform 1002"/>
            <p:cNvSpPr/>
            <p:nvPr/>
          </p:nvSpPr>
          <p:spPr bwMode="auto">
            <a:xfrm>
              <a:off x="4965702" y="2922588"/>
              <a:ext cx="9525" cy="28575"/>
            </a:xfrm>
            <a:custGeom>
              <a:gdLst>
                <a:gd fmla="*/ 889054921 w 18" name="T0"/>
                <a:gd fmla="*/ 592796939 h 54" name="T1"/>
                <a:gd fmla="*/ 889054921 w 18" name="T2"/>
                <a:gd fmla="*/ 592796939 h 54" name="T3"/>
                <a:gd fmla="*/ 444667690 w 18" name="T4"/>
                <a:gd fmla="*/ 2147483647 h 54" name="T5"/>
                <a:gd fmla="*/ 296258198 w 18" name="T6"/>
                <a:gd fmla="*/ 2147483647 h 54" name="T7"/>
                <a:gd fmla="*/ 0 w 18" name="T8"/>
                <a:gd fmla="*/ 2147483647 h 54" name="T9"/>
                <a:gd fmla="*/ 0 w 18" name="T10"/>
                <a:gd fmla="*/ 2147483647 h 54" name="T11"/>
                <a:gd fmla="*/ 0 w 18" name="T12"/>
                <a:gd fmla="*/ 2147483647 h 54" name="T13"/>
                <a:gd fmla="*/ 296258198 w 18" name="T14"/>
                <a:gd fmla="*/ 2147483647 h 54" name="T15"/>
                <a:gd fmla="*/ 592796855 w 18" name="T16"/>
                <a:gd fmla="*/ 2147483647 h 54" name="T17"/>
                <a:gd fmla="*/ 889054921 w 18" name="T18"/>
                <a:gd fmla="*/ 2147483647 h 54" name="T19"/>
                <a:gd fmla="*/ 1333722214 w 18" name="T20"/>
                <a:gd fmla="*/ 2147483647 h 54" name="T21"/>
                <a:gd fmla="*/ 1481851776 w 18" name="T22"/>
                <a:gd fmla="*/ 2147483647 h 54" name="T23"/>
                <a:gd fmla="*/ 1629980280 w 18" name="T24"/>
                <a:gd fmla="*/ 2147483647 h 54" name="T25"/>
                <a:gd fmla="*/ 1926239404 w 18" name="T26"/>
                <a:gd fmla="*/ 2147483647 h 54" name="T27"/>
                <a:gd fmla="*/ 1926239404 w 18" name="T28"/>
                <a:gd fmla="*/ 2147483647 h 54" name="T29"/>
                <a:gd fmla="*/ 2074367908 w 18" name="T30"/>
                <a:gd fmla="*/ 2147483647 h 54" name="T31"/>
                <a:gd fmla="*/ 2147483647 w 18" name="T32"/>
                <a:gd fmla="*/ 2147483647 h 54" name="T33"/>
                <a:gd fmla="*/ 2147483647 w 18" name="T34"/>
                <a:gd fmla="*/ 1185313419 h 54" name="T35"/>
                <a:gd fmla="*/ 2147483647 w 18" name="T36"/>
                <a:gd fmla="*/ 1185313419 h 54" name="T37"/>
                <a:gd fmla="*/ 2147483647 w 18" name="T38"/>
                <a:gd fmla="*/ 740925993 h 54" name="T39"/>
                <a:gd fmla="*/ 2147483647 w 18" name="T40"/>
                <a:gd fmla="*/ 296258240 h 54" name="T41"/>
                <a:gd fmla="*/ 2147483647 w 18" name="T42"/>
                <a:gd fmla="*/ 148129120 h 54" name="T43"/>
                <a:gd fmla="*/ 2074367908 w 18" name="T44"/>
                <a:gd fmla="*/ 0 h 54" name="T45"/>
                <a:gd fmla="*/ 1481851776 w 18" name="T46"/>
                <a:gd fmla="*/ 0 h 54" name="T47"/>
                <a:gd fmla="*/ 1037183954 w 18" name="T48"/>
                <a:gd fmla="*/ 148129120 h 54" name="T49"/>
                <a:gd fmla="*/ 889054921 w 18" name="T50"/>
                <a:gd fmla="*/ 592796939 h 54" name="T51"/>
                <a:gd fmla="*/ 889054921 w 18" name="T52"/>
                <a:gd fmla="*/ 592796939 h 54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8" name="T81"/>
                <a:gd fmla="*/ 0 h 54" name="T82"/>
                <a:gd fmla="*/ 18 w 18" name="T83"/>
                <a:gd fmla="*/ 54 h 54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54" w="18">
                  <a:moveTo>
                    <a:pt x="6" y="4"/>
                  </a:moveTo>
                  <a:lnTo>
                    <a:pt x="6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9" y="54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3" y="49"/>
                  </a:lnTo>
                  <a:lnTo>
                    <a:pt x="14" y="28"/>
                  </a:lnTo>
                  <a:lnTo>
                    <a:pt x="15" y="17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34" name="Freeform 1003"/>
            <p:cNvSpPr/>
            <p:nvPr/>
          </p:nvSpPr>
          <p:spPr bwMode="auto">
            <a:xfrm>
              <a:off x="4992689" y="2919413"/>
              <a:ext cx="9525" cy="38100"/>
            </a:xfrm>
            <a:custGeom>
              <a:gdLst>
                <a:gd fmla="*/ 889054921 w 18" name="T0"/>
                <a:gd fmla="*/ 592796855 h 72" name="T1"/>
                <a:gd fmla="*/ 889054921 w 18" name="T2"/>
                <a:gd fmla="*/ 592796855 h 72" name="T3"/>
                <a:gd fmla="*/ 444667690 w 18" name="T4"/>
                <a:gd fmla="*/ 2147483647 h 72" name="T5"/>
                <a:gd fmla="*/ 0 w 18" name="T6"/>
                <a:gd fmla="*/ 2147483647 h 72" name="T7"/>
                <a:gd fmla="*/ 0 w 18" name="T8"/>
                <a:gd fmla="*/ 2147483647 h 72" name="T9"/>
                <a:gd fmla="*/ 0 w 18" name="T10"/>
                <a:gd fmla="*/ 2147483647 h 72" name="T11"/>
                <a:gd fmla="*/ 0 w 18" name="T12"/>
                <a:gd fmla="*/ 2147483647 h 72" name="T13"/>
                <a:gd fmla="*/ 296258198 w 18" name="T14"/>
                <a:gd fmla="*/ 2147483647 h 72" name="T15"/>
                <a:gd fmla="*/ 592796855 w 18" name="T16"/>
                <a:gd fmla="*/ 2147483647 h 72" name="T17"/>
                <a:gd fmla="*/ 889054921 w 18" name="T18"/>
                <a:gd fmla="*/ 2147483647 h 72" name="T19"/>
                <a:gd fmla="*/ 1185313252 w 18" name="T20"/>
                <a:gd fmla="*/ 2147483647 h 72" name="T21"/>
                <a:gd fmla="*/ 1481851776 w 18" name="T22"/>
                <a:gd fmla="*/ 2147483647 h 72" name="T23"/>
                <a:gd fmla="*/ 1629980280 w 18" name="T24"/>
                <a:gd fmla="*/ 2147483647 h 72" name="T25"/>
                <a:gd fmla="*/ 1778109842 w 18" name="T26"/>
                <a:gd fmla="*/ 2147483647 h 72" name="T27"/>
                <a:gd fmla="*/ 1778109842 w 18" name="T28"/>
                <a:gd fmla="*/ 2147483647 h 72" name="T29"/>
                <a:gd fmla="*/ 1778109842 w 18" name="T30"/>
                <a:gd fmla="*/ 2147483647 h 72" name="T31"/>
                <a:gd fmla="*/ 2074367908 w 18" name="T32"/>
                <a:gd fmla="*/ 2147483647 h 72" name="T33"/>
                <a:gd fmla="*/ 2147483647 w 18" name="T34"/>
                <a:gd fmla="*/ 1037183954 h 72" name="T35"/>
                <a:gd fmla="*/ 2147483647 w 18" name="T36"/>
                <a:gd fmla="*/ 1037183954 h 72" name="T37"/>
                <a:gd fmla="*/ 2147483647 w 18" name="T38"/>
                <a:gd fmla="*/ 592796855 h 72" name="T39"/>
                <a:gd fmla="*/ 2147483647 w 18" name="T40"/>
                <a:gd fmla="*/ 444667690 h 72" name="T41"/>
                <a:gd fmla="*/ 2147483647 w 18" name="T42"/>
                <a:gd fmla="*/ 0 h 72" name="T43"/>
                <a:gd fmla="*/ 2074367908 w 18" name="T44"/>
                <a:gd fmla="*/ 0 h 72" name="T45"/>
                <a:gd fmla="*/ 1481851776 w 18" name="T46"/>
                <a:gd fmla="*/ 0 h 72" name="T47"/>
                <a:gd fmla="*/ 1037183954 w 18" name="T48"/>
                <a:gd fmla="*/ 296258198 h 72" name="T49"/>
                <a:gd fmla="*/ 889054921 w 18" name="T50"/>
                <a:gd fmla="*/ 592796855 h 72" name="T51"/>
                <a:gd fmla="*/ 889054921 w 18" name="T52"/>
                <a:gd fmla="*/ 592796855 h 72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8" name="T81"/>
                <a:gd fmla="*/ 0 h 72" name="T82"/>
                <a:gd fmla="*/ 18 w 18" name="T83"/>
                <a:gd fmla="*/ 72 h 72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72" w="18">
                  <a:moveTo>
                    <a:pt x="6" y="4"/>
                  </a:moveTo>
                  <a:lnTo>
                    <a:pt x="6" y="4"/>
                  </a:lnTo>
                  <a:lnTo>
                    <a:pt x="3" y="19"/>
                  </a:lnTo>
                  <a:lnTo>
                    <a:pt x="0" y="3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2" y="37"/>
                  </a:lnTo>
                  <a:lnTo>
                    <a:pt x="14" y="22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35" name="Freeform 1004"/>
            <p:cNvSpPr/>
            <p:nvPr/>
          </p:nvSpPr>
          <p:spPr bwMode="auto">
            <a:xfrm>
              <a:off x="5516564" y="2928938"/>
              <a:ext cx="11113" cy="33338"/>
            </a:xfrm>
            <a:custGeom>
              <a:gdLst>
                <a:gd fmla="*/ 1400564394 w 19" name="T0"/>
                <a:gd fmla="*/ 816317616 h 61" name="T1"/>
                <a:gd fmla="*/ 1400564394 w 19" name="T2"/>
                <a:gd fmla="*/ 816317616 h 61" name="T3"/>
                <a:gd fmla="*/ 1000305586 w 19" name="T4"/>
                <a:gd fmla="*/ 1795719222 h 61" name="T5"/>
                <a:gd fmla="*/ 600388504 w 19" name="T6"/>
                <a:gd fmla="*/ 2122185605 h 61" name="T7"/>
                <a:gd fmla="*/ 600388504 w 19" name="T8"/>
                <a:gd fmla="*/ 2122185605 h 61" name="T9"/>
                <a:gd fmla="*/ 0 w 19" name="T10"/>
                <a:gd fmla="*/ 2147483647 h 61" name="T11"/>
                <a:gd fmla="*/ 0 w 19" name="T12"/>
                <a:gd fmla="*/ 2147483647 h 61" name="T13"/>
                <a:gd fmla="*/ 0 w 19" name="T14"/>
                <a:gd fmla="*/ 2147483647 h 61" name="T15"/>
                <a:gd fmla="*/ 0 w 19" name="T16"/>
                <a:gd fmla="*/ 2147483647 h 61" name="T17"/>
                <a:gd fmla="*/ 200129331 w 19" name="T18"/>
                <a:gd fmla="*/ 2147483647 h 61" name="T19"/>
                <a:gd fmla="*/ 600388504 w 19" name="T20"/>
                <a:gd fmla="*/ 2147483647 h 61" name="T21"/>
                <a:gd fmla="*/ 800518492 w 19" name="T22"/>
                <a:gd fmla="*/ 2147483647 h 61" name="T23"/>
                <a:gd fmla="*/ 1400564394 w 19" name="T24"/>
                <a:gd fmla="*/ 2147483647 h 61" name="T25"/>
                <a:gd fmla="*/ 1600694236 w 19" name="T26"/>
                <a:gd fmla="*/ 2147483647 h 61" name="T27"/>
                <a:gd fmla="*/ 2147483647 w 19" name="T28"/>
                <a:gd fmla="*/ 2147483647 h 61" name="T29"/>
                <a:gd fmla="*/ 2147483647 w 19" name="T30"/>
                <a:gd fmla="*/ 2147483647 h 61" name="T31"/>
                <a:gd fmla="*/ 2147483647 w 19" name="T32"/>
                <a:gd fmla="*/ 2147483647 h 61" name="T33"/>
                <a:gd fmla="*/ 2147483647 w 19" name="T34"/>
                <a:gd fmla="*/ 2147483647 h 61" name="T35"/>
                <a:gd fmla="*/ 2147483647 w 19" name="T36"/>
                <a:gd fmla="*/ 2147483647 h 61" name="T37"/>
                <a:gd fmla="*/ 2147483647 w 19" name="T38"/>
                <a:gd fmla="*/ 2147483647 h 61" name="T39"/>
                <a:gd fmla="*/ 2147483647 w 19" name="T40"/>
                <a:gd fmla="*/ 2147483647 h 61" name="T41"/>
                <a:gd fmla="*/ 2147483647 w 19" name="T42"/>
                <a:gd fmla="*/ 2147483647 h 61" name="T43"/>
                <a:gd fmla="*/ 2147483647 w 19" name="T44"/>
                <a:gd fmla="*/ 2147483647 h 61" name="T45"/>
                <a:gd fmla="*/ 2147483647 w 19" name="T46"/>
                <a:gd fmla="*/ 1795719222 h 61" name="T47"/>
                <a:gd fmla="*/ 2147483647 w 19" name="T48"/>
                <a:gd fmla="*/ 816317616 h 61" name="T49"/>
                <a:gd fmla="*/ 2147483647 w 19" name="T50"/>
                <a:gd fmla="*/ 816317616 h 61" name="T51"/>
                <a:gd fmla="*/ 2147483647 w 19" name="T52"/>
                <a:gd fmla="*/ 489850004 h 61" name="T53"/>
                <a:gd fmla="*/ 2147483647 w 19" name="T54"/>
                <a:gd fmla="*/ 163383007 h 61" name="T55"/>
                <a:gd fmla="*/ 2147483647 w 19" name="T56"/>
                <a:gd fmla="*/ 0 h 61" name="T57"/>
                <a:gd fmla="*/ 2147483647 w 19" name="T58"/>
                <a:gd fmla="*/ 0 h 61" name="T59"/>
                <a:gd fmla="*/ 2147483647 w 19" name="T60"/>
                <a:gd fmla="*/ 0 h 61" name="T61"/>
                <a:gd fmla="*/ 1600694236 w 19" name="T62"/>
                <a:gd fmla="*/ 163383007 h 61" name="T63"/>
                <a:gd fmla="*/ 1400564394 w 19" name="T64"/>
                <a:gd fmla="*/ 489850004 h 61" name="T65"/>
                <a:gd fmla="*/ 1400564394 w 19" name="T66"/>
                <a:gd fmla="*/ 816317616 h 61" name="T67"/>
                <a:gd fmla="*/ 1400564394 w 19" name="T68"/>
                <a:gd fmla="*/ 816317616 h 61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19" name="T105"/>
                <a:gd fmla="*/ 0 h 61" name="T106"/>
                <a:gd fmla="*/ 19 w 19" name="T107"/>
                <a:gd fmla="*/ 61 h 61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61" w="19">
                  <a:moveTo>
                    <a:pt x="7" y="5"/>
                  </a:moveTo>
                  <a:lnTo>
                    <a:pt x="7" y="5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19" y="11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36" name="Freeform 1005"/>
            <p:cNvSpPr/>
            <p:nvPr/>
          </p:nvSpPr>
          <p:spPr bwMode="auto">
            <a:xfrm>
              <a:off x="5540377" y="2925763"/>
              <a:ext cx="9525" cy="23813"/>
            </a:xfrm>
            <a:custGeom>
              <a:gdLst>
                <a:gd fmla="*/ 1037183954 w 18" name="T0"/>
                <a:gd fmla="*/ 634133746 h 44" name="T1"/>
                <a:gd fmla="*/ 1037183954 w 18" name="T2"/>
                <a:gd fmla="*/ 634133746 h 44" name="T3"/>
                <a:gd fmla="*/ 444667690 w 18" name="T4"/>
                <a:gd fmla="*/ 1902107635 h 44" name="T5"/>
                <a:gd fmla="*/ 296258198 w 18" name="T6"/>
                <a:gd fmla="*/ 2147483647 h 44" name="T7"/>
                <a:gd fmla="*/ 0 w 18" name="T8"/>
                <a:gd fmla="*/ 2147483647 h 44" name="T9"/>
                <a:gd fmla="*/ 0 w 18" name="T10"/>
                <a:gd fmla="*/ 2147483647 h 44" name="T11"/>
                <a:gd fmla="*/ 0 w 18" name="T12"/>
                <a:gd fmla="*/ 2147483647 h 44" name="T13"/>
                <a:gd fmla="*/ 0 w 18" name="T14"/>
                <a:gd fmla="*/ 2147483647 h 44" name="T15"/>
                <a:gd fmla="*/ 296258198 w 18" name="T16"/>
                <a:gd fmla="*/ 2147483647 h 44" name="T17"/>
                <a:gd fmla="*/ 592796855 w 18" name="T18"/>
                <a:gd fmla="*/ 2147483647 h 44" name="T19"/>
                <a:gd fmla="*/ 889054921 w 18" name="T20"/>
                <a:gd fmla="*/ 2147483647 h 44" name="T21"/>
                <a:gd fmla="*/ 1333722214 w 18" name="T22"/>
                <a:gd fmla="*/ 2147483647 h 44" name="T23"/>
                <a:gd fmla="*/ 1481851776 w 18" name="T24"/>
                <a:gd fmla="*/ 2147483647 h 44" name="T25"/>
                <a:gd fmla="*/ 1629980280 w 18" name="T26"/>
                <a:gd fmla="*/ 2147483647 h 44" name="T27"/>
                <a:gd fmla="*/ 1926239404 w 18" name="T28"/>
                <a:gd fmla="*/ 2147483647 h 44" name="T29"/>
                <a:gd fmla="*/ 1926239404 w 18" name="T30"/>
                <a:gd fmla="*/ 2147483647 h 44" name="T31"/>
                <a:gd fmla="*/ 1926239404 w 18" name="T32"/>
                <a:gd fmla="*/ 2147483647 h 44" name="T33"/>
                <a:gd fmla="*/ 2147483647 w 18" name="T34"/>
                <a:gd fmla="*/ 2147483647 h 44" name="T35"/>
                <a:gd fmla="*/ 2147483647 w 18" name="T36"/>
                <a:gd fmla="*/ 1585187023 h 44" name="T37"/>
                <a:gd fmla="*/ 2147483647 w 18" name="T38"/>
                <a:gd fmla="*/ 1585187023 h 44" name="T39"/>
                <a:gd fmla="*/ 2147483647 w 18" name="T40"/>
                <a:gd fmla="*/ 1109514124 h 44" name="T41"/>
                <a:gd fmla="*/ 2147483647 w 18" name="T42"/>
                <a:gd fmla="*/ 634133746 h 44" name="T43"/>
                <a:gd fmla="*/ 2147483647 w 18" name="T44"/>
                <a:gd fmla="*/ 158460374 h 44" name="T45"/>
                <a:gd fmla="*/ 1926239404 w 18" name="T46"/>
                <a:gd fmla="*/ 0 h 44" name="T47"/>
                <a:gd fmla="*/ 1481851776 w 18" name="T48"/>
                <a:gd fmla="*/ 0 h 44" name="T49"/>
                <a:gd fmla="*/ 1333722214 w 18" name="T50"/>
                <a:gd fmla="*/ 158460374 h 44" name="T51"/>
                <a:gd fmla="*/ 1037183954 w 18" name="T52"/>
                <a:gd fmla="*/ 634133746 h 44" name="T53"/>
                <a:gd fmla="*/ 1037183954 w 18" name="T54"/>
                <a:gd fmla="*/ 634133746 h 44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18" name="T84"/>
                <a:gd fmla="*/ 0 h 44" name="T85"/>
                <a:gd fmla="*/ 18 w 18" name="T86"/>
                <a:gd fmla="*/ 44 h 44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44" w="18">
                  <a:moveTo>
                    <a:pt x="7" y="4"/>
                  </a:moveTo>
                  <a:lnTo>
                    <a:pt x="7" y="4"/>
                  </a:lnTo>
                  <a:lnTo>
                    <a:pt x="3" y="12"/>
                  </a:lnTo>
                  <a:lnTo>
                    <a:pt x="2" y="20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39"/>
                  </a:lnTo>
                  <a:lnTo>
                    <a:pt x="13" y="37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37" name="Freeform 1006"/>
            <p:cNvSpPr/>
            <p:nvPr/>
          </p:nvSpPr>
          <p:spPr bwMode="auto">
            <a:xfrm>
              <a:off x="5568952" y="2919413"/>
              <a:ext cx="6350" cy="30163"/>
            </a:xfrm>
            <a:custGeom>
              <a:gdLst>
                <a:gd fmla="*/ 0 w 12" name="T0"/>
                <a:gd fmla="*/ 989809265 h 55" name="T1"/>
                <a:gd fmla="*/ 0 w 12" name="T2"/>
                <a:gd fmla="*/ 2147483647 h 55" name="T3"/>
                <a:gd fmla="*/ 0 w 12" name="T4"/>
                <a:gd fmla="*/ 2147483647 h 55" name="T5"/>
                <a:gd fmla="*/ 148129115 w 12" name="T6"/>
                <a:gd fmla="*/ 2147483647 h 55" name="T7"/>
                <a:gd fmla="*/ 296258230 w 12" name="T8"/>
                <a:gd fmla="*/ 2147483647 h 55" name="T9"/>
                <a:gd fmla="*/ 592796918 w 12" name="T10"/>
                <a:gd fmla="*/ 2147483647 h 55" name="T11"/>
                <a:gd fmla="*/ 889055015 w 12" name="T12"/>
                <a:gd fmla="*/ 2147483647 h 55" name="T13"/>
                <a:gd fmla="*/ 1185313377 w 12" name="T14"/>
                <a:gd fmla="*/ 2147483647 h 55" name="T15"/>
                <a:gd fmla="*/ 1629980453 w 12" name="T16"/>
                <a:gd fmla="*/ 2147483647 h 55" name="T17"/>
                <a:gd fmla="*/ 1778110031 w 12" name="T18"/>
                <a:gd fmla="*/ 2147483647 h 55" name="T19"/>
                <a:gd fmla="*/ 1778110031 w 12" name="T20"/>
                <a:gd fmla="*/ 2147483647 h 55" name="T21"/>
                <a:gd fmla="*/ 1778110031 w 12" name="T22"/>
                <a:gd fmla="*/ 989809265 h 55" name="T23"/>
                <a:gd fmla="*/ 1778110031 w 12" name="T24"/>
                <a:gd fmla="*/ 989809265 h 55" name="T25"/>
                <a:gd fmla="*/ 1778110031 w 12" name="T26"/>
                <a:gd fmla="*/ 494754366 h 55" name="T27"/>
                <a:gd fmla="*/ 1629980453 w 12" name="T28"/>
                <a:gd fmla="*/ 329936650 h 55" name="T29"/>
                <a:gd fmla="*/ 1185313377 w 12" name="T30"/>
                <a:gd fmla="*/ 0 h 55" name="T31"/>
                <a:gd fmla="*/ 889055015 w 12" name="T32"/>
                <a:gd fmla="*/ 0 h 55" name="T33"/>
                <a:gd fmla="*/ 592796918 w 12" name="T34"/>
                <a:gd fmla="*/ 0 h 55" name="T35"/>
                <a:gd fmla="*/ 296258230 w 12" name="T36"/>
                <a:gd fmla="*/ 329936650 h 55" name="T37"/>
                <a:gd fmla="*/ 148129115 w 12" name="T38"/>
                <a:gd fmla="*/ 494754366 h 55" name="T39"/>
                <a:gd fmla="*/ 0 w 12" name="T40"/>
                <a:gd fmla="*/ 989809265 h 55" name="T41"/>
                <a:gd fmla="*/ 0 w 12" name="T42"/>
                <a:gd fmla="*/ 989809265 h 55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2" name="T66"/>
                <a:gd fmla="*/ 0 h 55" name="T67"/>
                <a:gd fmla="*/ 12 w 12" name="T68"/>
                <a:gd fmla="*/ 55 h 55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55" w="12">
                  <a:moveTo>
                    <a:pt x="0" y="6"/>
                  </a:moveTo>
                  <a:lnTo>
                    <a:pt x="0" y="48"/>
                  </a:lnTo>
                  <a:lnTo>
                    <a:pt x="1" y="50"/>
                  </a:lnTo>
                  <a:lnTo>
                    <a:pt x="2" y="53"/>
                  </a:lnTo>
                  <a:lnTo>
                    <a:pt x="4" y="53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38" name="Freeform 1007"/>
            <p:cNvSpPr/>
            <p:nvPr/>
          </p:nvSpPr>
          <p:spPr bwMode="auto">
            <a:xfrm>
              <a:off x="5213352" y="2674938"/>
              <a:ext cx="42863" cy="47625"/>
            </a:xfrm>
            <a:custGeom>
              <a:gdLst>
                <a:gd fmla="*/ 2147483647 w 79" name="T0"/>
                <a:gd fmla="*/ 0 h 91" name="T1"/>
                <a:gd fmla="*/ 2147483647 w 79" name="T2"/>
                <a:gd fmla="*/ 0 h 91" name="T3"/>
                <a:gd fmla="*/ 2147483647 w 79" name="T4"/>
                <a:gd fmla="*/ 0 h 91" name="T5"/>
                <a:gd fmla="*/ 2147483647 w 79" name="T6"/>
                <a:gd fmla="*/ 0 h 91" name="T7"/>
                <a:gd fmla="*/ 2147483647 w 79" name="T8"/>
                <a:gd fmla="*/ 430018149 h 91" name="T9"/>
                <a:gd fmla="*/ 2147483647 w 79" name="T10"/>
                <a:gd fmla="*/ 860036297 h 91" name="T11"/>
                <a:gd fmla="*/ 2147483647 w 79" name="T12"/>
                <a:gd fmla="*/ 2147483647 h 91" name="T13"/>
                <a:gd fmla="*/ 2147483647 w 79" name="T14"/>
                <a:gd fmla="*/ 2147483647 h 91" name="T15"/>
                <a:gd fmla="*/ 2147483647 w 79" name="T16"/>
                <a:gd fmla="*/ 2147483647 h 91" name="T17"/>
                <a:gd fmla="*/ 2147483647 w 79" name="T18"/>
                <a:gd fmla="*/ 2147483647 h 91" name="T19"/>
                <a:gd fmla="*/ 2147483647 w 79" name="T20"/>
                <a:gd fmla="*/ 2147483647 h 91" name="T21"/>
                <a:gd fmla="*/ 2076274779 w 79" name="T22"/>
                <a:gd fmla="*/ 2147483647 h 91" name="T23"/>
                <a:gd fmla="*/ 319404237 w 79" name="T24"/>
                <a:gd fmla="*/ 2147483647 h 91" name="T25"/>
                <a:gd fmla="*/ 319404237 w 79" name="T26"/>
                <a:gd fmla="*/ 2147483647 h 91" name="T27"/>
                <a:gd fmla="*/ 0 w 79" name="T28"/>
                <a:gd fmla="*/ 2147483647 h 91" name="T29"/>
                <a:gd fmla="*/ 0 w 79" name="T30"/>
                <a:gd fmla="*/ 2147483647 h 91" name="T31"/>
                <a:gd fmla="*/ 319404237 w 79" name="T32"/>
                <a:gd fmla="*/ 2147483647 h 91" name="T33"/>
                <a:gd fmla="*/ 479253324 w 79" name="T34"/>
                <a:gd fmla="*/ 2147483647 h 91" name="T35"/>
                <a:gd fmla="*/ 1437465492 w 79" name="T36"/>
                <a:gd fmla="*/ 2147483647 h 91" name="T37"/>
                <a:gd fmla="*/ 1597315121 w 79" name="T38"/>
                <a:gd fmla="*/ 2147483647 h 91" name="T39"/>
                <a:gd fmla="*/ 2076274779 w 79" name="T40"/>
                <a:gd fmla="*/ 2147483647 h 91" name="T41"/>
                <a:gd fmla="*/ 2076274779 w 79" name="T42"/>
                <a:gd fmla="*/ 2147483647 h 91" name="T43"/>
                <a:gd fmla="*/ 2147483647 w 79" name="T44"/>
                <a:gd fmla="*/ 2147483647 h 91" name="T45"/>
                <a:gd fmla="*/ 2147483647 w 79" name="T46"/>
                <a:gd fmla="*/ 2147483647 h 91" name="T47"/>
                <a:gd fmla="*/ 2147483647 w 79" name="T48"/>
                <a:gd fmla="*/ 2147483647 h 91" name="T49"/>
                <a:gd fmla="*/ 2147483647 w 79" name="T50"/>
                <a:gd fmla="*/ 2147483647 h 91" name="T51"/>
                <a:gd fmla="*/ 2147483647 w 79" name="T52"/>
                <a:gd fmla="*/ 2147483647 h 91" name="T53"/>
                <a:gd fmla="*/ 2147483647 w 79" name="T54"/>
                <a:gd fmla="*/ 2147483647 h 91" name="T55"/>
                <a:gd fmla="*/ 2147483647 w 79" name="T56"/>
                <a:gd fmla="*/ 1863594409 h 91" name="T57"/>
                <a:gd fmla="*/ 2147483647 w 79" name="T58"/>
                <a:gd fmla="*/ 1863594409 h 91" name="T59"/>
                <a:gd fmla="*/ 2147483647 w 79" name="T60"/>
                <a:gd fmla="*/ 1863594409 h 91" name="T61"/>
                <a:gd fmla="*/ 2147483647 w 79" name="T62"/>
                <a:gd fmla="*/ 1863594409 h 91" name="T63"/>
                <a:gd fmla="*/ 2147483647 w 79" name="T64"/>
                <a:gd fmla="*/ 1863594409 h 91" name="T65"/>
                <a:gd fmla="*/ 2147483647 w 79" name="T66"/>
                <a:gd fmla="*/ 1576823970 h 91" name="T67"/>
                <a:gd fmla="*/ 2147483647 w 79" name="T68"/>
                <a:gd fmla="*/ 1146805952 h 91" name="T69"/>
                <a:gd fmla="*/ 2147483647 w 79" name="T70"/>
                <a:gd fmla="*/ 573266381 h 91" name="T71"/>
                <a:gd fmla="*/ 2147483647 w 79" name="T72"/>
                <a:gd fmla="*/ 286770047 h 91" name="T73"/>
                <a:gd fmla="*/ 2147483647 w 79" name="T74"/>
                <a:gd fmla="*/ 0 h 91" name="T75"/>
                <a:gd fmla="*/ 2147483647 w 79" name="T76"/>
                <a:gd fmla="*/ 0 h 91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79" name="T117"/>
                <a:gd fmla="*/ 0 h 91" name="T118"/>
                <a:gd fmla="*/ 79 w 79" name="T119"/>
                <a:gd fmla="*/ 91 h 91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91" w="79">
                  <a:moveTo>
                    <a:pt x="75" y="0"/>
                  </a:moveTo>
                  <a:lnTo>
                    <a:pt x="75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2" y="3"/>
                  </a:lnTo>
                  <a:lnTo>
                    <a:pt x="57" y="6"/>
                  </a:lnTo>
                  <a:lnTo>
                    <a:pt x="51" y="15"/>
                  </a:lnTo>
                  <a:lnTo>
                    <a:pt x="45" y="23"/>
                  </a:lnTo>
                  <a:lnTo>
                    <a:pt x="36" y="38"/>
                  </a:lnTo>
                  <a:lnTo>
                    <a:pt x="24" y="53"/>
                  </a:lnTo>
                  <a:lnTo>
                    <a:pt x="13" y="68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3" y="88"/>
                  </a:lnTo>
                  <a:lnTo>
                    <a:pt x="30" y="64"/>
                  </a:lnTo>
                  <a:lnTo>
                    <a:pt x="49" y="40"/>
                  </a:lnTo>
                  <a:lnTo>
                    <a:pt x="53" y="33"/>
                  </a:lnTo>
                  <a:lnTo>
                    <a:pt x="59" y="23"/>
                  </a:lnTo>
                  <a:lnTo>
                    <a:pt x="66" y="15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5" y="13"/>
                  </a:lnTo>
                  <a:lnTo>
                    <a:pt x="78" y="13"/>
                  </a:lnTo>
                  <a:lnTo>
                    <a:pt x="79" y="11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139" name="Freeform 1008"/>
            <p:cNvSpPr/>
            <p:nvPr/>
          </p:nvSpPr>
          <p:spPr bwMode="auto">
            <a:xfrm>
              <a:off x="5213352" y="2709863"/>
              <a:ext cx="42863" cy="55563"/>
            </a:xfrm>
            <a:custGeom>
              <a:gdLst>
                <a:gd fmla="*/ 2147483647 w 80" name="T0"/>
                <a:gd fmla="*/ 470842476 h 103" name="T1"/>
                <a:gd fmla="*/ 2147483647 w 80" name="T2"/>
                <a:gd fmla="*/ 470842476 h 103" name="T3"/>
                <a:gd fmla="*/ 2147483647 w 80" name="T4"/>
                <a:gd fmla="*/ 2147483647 h 103" name="T5"/>
                <a:gd fmla="*/ 2147483647 w 80" name="T6"/>
                <a:gd fmla="*/ 2147483647 h 103" name="T7"/>
                <a:gd fmla="*/ 2147483647 w 80" name="T8"/>
                <a:gd fmla="*/ 2147483647 h 103" name="T9"/>
                <a:gd fmla="*/ 2147483647 w 80" name="T10"/>
                <a:gd fmla="*/ 2147483647 h 103" name="T11"/>
                <a:gd fmla="*/ 2147483647 w 80" name="T12"/>
                <a:gd fmla="*/ 2147483647 h 103" name="T13"/>
                <a:gd fmla="*/ 307737068 w 80" name="T14"/>
                <a:gd fmla="*/ 2147483647 h 103" name="T15"/>
                <a:gd fmla="*/ 307737068 w 80" name="T16"/>
                <a:gd fmla="*/ 2147483647 h 103" name="T17"/>
                <a:gd fmla="*/ 0 w 80" name="T18"/>
                <a:gd fmla="*/ 2147483647 h 103" name="T19"/>
                <a:gd fmla="*/ 0 w 80" name="T20"/>
                <a:gd fmla="*/ 2147483647 h 103" name="T21"/>
                <a:gd fmla="*/ 307737068 w 80" name="T22"/>
                <a:gd fmla="*/ 2147483647 h 103" name="T23"/>
                <a:gd fmla="*/ 769055957 w 80" name="T24"/>
                <a:gd fmla="*/ 2147483647 h 103" name="T25"/>
                <a:gd fmla="*/ 1384242376 w 80" name="T26"/>
                <a:gd fmla="*/ 2147483647 h 103" name="T27"/>
                <a:gd fmla="*/ 1538110843 w 80" name="T28"/>
                <a:gd fmla="*/ 2147483647 h 103" name="T29"/>
                <a:gd fmla="*/ 1999430134 w 80" name="T30"/>
                <a:gd fmla="*/ 2147483647 h 103" name="T31"/>
                <a:gd fmla="*/ 1999430134 w 80" name="T32"/>
                <a:gd fmla="*/ 2147483647 h 103" name="T33"/>
                <a:gd fmla="*/ 2147483647 w 80" name="T34"/>
                <a:gd fmla="*/ 2147483647 h 103" name="T35"/>
                <a:gd fmla="*/ 2147483647 w 80" name="T36"/>
                <a:gd fmla="*/ 2147483647 h 103" name="T37"/>
                <a:gd fmla="*/ 2147483647 w 80" name="T38"/>
                <a:gd fmla="*/ 2147483647 h 103" name="T39"/>
                <a:gd fmla="*/ 2147483647 w 80" name="T40"/>
                <a:gd fmla="*/ 2147483647 h 103" name="T41"/>
                <a:gd fmla="*/ 2147483647 w 80" name="T42"/>
                <a:gd fmla="*/ 2147483647 h 103" name="T43"/>
                <a:gd fmla="*/ 2147483647 w 80" name="T44"/>
                <a:gd fmla="*/ 1255967797 h 103" name="T45"/>
                <a:gd fmla="*/ 2147483647 w 80" name="T46"/>
                <a:gd fmla="*/ 1255967797 h 103" name="T47"/>
                <a:gd fmla="*/ 2147483647 w 80" name="T48"/>
                <a:gd fmla="*/ 1098825700 h 103" name="T49"/>
                <a:gd fmla="*/ 2147483647 w 80" name="T50"/>
                <a:gd fmla="*/ 627983899 h 103" name="T51"/>
                <a:gd fmla="*/ 2147483647 w 80" name="T52"/>
                <a:gd fmla="*/ 470842476 h 103" name="T53"/>
                <a:gd fmla="*/ 2147483647 w 80" name="T54"/>
                <a:gd fmla="*/ 313991949 h 103" name="T55"/>
                <a:gd fmla="*/ 2147483647 w 80" name="T56"/>
                <a:gd fmla="*/ 0 h 103" name="T57"/>
                <a:gd fmla="*/ 2147483647 w 80" name="T58"/>
                <a:gd fmla="*/ 0 h 103" name="T59"/>
                <a:gd fmla="*/ 2147483647 w 80" name="T60"/>
                <a:gd fmla="*/ 470842476 h 103" name="T61"/>
                <a:gd fmla="*/ 2147483647 w 80" name="T62"/>
                <a:gd fmla="*/ 470842476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80" name="T96"/>
                <a:gd fmla="*/ 0 h 103" name="T97"/>
                <a:gd fmla="*/ 80 w 80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80">
                  <a:moveTo>
                    <a:pt x="68" y="3"/>
                  </a:moveTo>
                  <a:lnTo>
                    <a:pt x="68" y="3"/>
                  </a:lnTo>
                  <a:lnTo>
                    <a:pt x="60" y="14"/>
                  </a:lnTo>
                  <a:lnTo>
                    <a:pt x="51" y="25"/>
                  </a:lnTo>
                  <a:lnTo>
                    <a:pt x="41" y="34"/>
                  </a:lnTo>
                  <a:lnTo>
                    <a:pt x="32" y="45"/>
                  </a:lnTo>
                  <a:lnTo>
                    <a:pt x="2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3" y="101"/>
                  </a:lnTo>
                  <a:lnTo>
                    <a:pt x="28" y="73"/>
                  </a:lnTo>
                  <a:lnTo>
                    <a:pt x="36" y="61"/>
                  </a:lnTo>
                  <a:lnTo>
                    <a:pt x="45" y="49"/>
                  </a:lnTo>
                  <a:lnTo>
                    <a:pt x="63" y="30"/>
                  </a:lnTo>
                  <a:lnTo>
                    <a:pt x="79" y="8"/>
                  </a:lnTo>
                  <a:lnTo>
                    <a:pt x="80" y="7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</p:grpSp>
      <p:sp>
        <p:nvSpPr>
          <p:cNvPr id="2" name="矩形 1"/>
          <p:cNvSpPr/>
          <p:nvPr/>
        </p:nvSpPr>
        <p:spPr>
          <a:xfrm rot="20275336">
            <a:off x="300038" y="2041525"/>
            <a:ext cx="2836862" cy="161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2057" name="TextBox 3"/>
          <p:cNvSpPr txBox="1">
            <a:spLocks noChangeArrowheads="1"/>
          </p:cNvSpPr>
          <p:nvPr/>
        </p:nvSpPr>
        <p:spPr bwMode="auto">
          <a:xfrm rot="20626248">
            <a:off x="274578" y="2057973"/>
            <a:ext cx="2672080" cy="14325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altLang="zh-CN" lang="en-US" sz="8800">
                <a:solidFill>
                  <a:srgbClr val="738D88"/>
                </a:solidFill>
                <a:latin charset="0" pitchFamily="34" typeface="Eras Demi ITC"/>
                <a:ea charset="-122" panose="02000000000000000000" pitchFamily="2" typeface="方正兰亭粗黑_GBK"/>
              </a:rPr>
              <a:t>2016</a:t>
            </a:r>
          </a:p>
        </p:txBody>
      </p:sp>
    </p:spTree>
    <p:extLst>
      <p:ext uri="{BB962C8B-B14F-4D97-AF65-F5344CB8AC3E}">
        <p14:creationId val="3659582651"/>
      </p:ext>
    </p:extLst>
  </p:cSld>
  <p:clrMapOvr>
    <a:masterClrMapping/>
  </p:clrMapOvr>
  <p:transition spd="slow">
    <p:push dir="u"/>
  </p:transition>
  <p:timing/>
</p:sld>
</file>

<file path=ppt/slides/slide1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椭圆 1"/>
          <p:cNvSpPr/>
          <p:nvPr/>
        </p:nvSpPr>
        <p:spPr>
          <a:xfrm>
            <a:off x="1809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3" name="椭圆 2"/>
          <p:cNvSpPr/>
          <p:nvPr/>
        </p:nvSpPr>
        <p:spPr>
          <a:xfrm>
            <a:off x="4476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2160588" y="3686175"/>
            <a:ext cx="2255837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>
            <a:off x="7620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10287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cxnSp>
        <p:nvCxnSpPr>
          <p:cNvPr id="12" name="直接连接符 11"/>
          <p:cNvCxnSpPr/>
          <p:nvPr/>
        </p:nvCxnSpPr>
        <p:spPr>
          <a:xfrm>
            <a:off x="8015288" y="3686175"/>
            <a:ext cx="2208212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4848225" y="3711575"/>
            <a:ext cx="2687638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10655300" y="3711575"/>
            <a:ext cx="625475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>
            <a:off x="1247775" y="3711575"/>
            <a:ext cx="481013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flipV="1" rot="16200000">
            <a:off x="777875" y="4194175"/>
            <a:ext cx="942975" cy="2222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椭圆 20"/>
          <p:cNvSpPr/>
          <p:nvPr/>
        </p:nvSpPr>
        <p:spPr>
          <a:xfrm>
            <a:off x="857250" y="4876800"/>
            <a:ext cx="952500" cy="952500"/>
          </a:xfrm>
          <a:prstGeom prst="ellipse">
            <a:avLst/>
          </a:prstGeom>
          <a:noFill/>
          <a:ln w="63500">
            <a:solidFill>
              <a:schemeClr val="bg1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cxnSp>
        <p:nvCxnSpPr>
          <p:cNvPr id="23" name="直接连接符 22"/>
          <p:cNvCxnSpPr/>
          <p:nvPr/>
        </p:nvCxnSpPr>
        <p:spPr>
          <a:xfrm>
            <a:off x="952500" y="4686300"/>
            <a:ext cx="666750" cy="3175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 flipV="1" rot="16200000">
            <a:off x="1143000" y="4781550"/>
            <a:ext cx="203200" cy="12700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descr="12454.png" id="13327" name="图片 3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 rot="6563776">
            <a:off x="856456" y="4877594"/>
            <a:ext cx="1006475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矩形 32"/>
          <p:cNvSpPr/>
          <p:nvPr/>
        </p:nvSpPr>
        <p:spPr>
          <a:xfrm>
            <a:off x="171450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altLang="zh-CN" b="1" lang="en-US" sz="2400">
                <a:solidFill>
                  <a:prstClr val="white"/>
                </a:solidFill>
                <a:latin charset="0" panose="020b0a04020102020204" pitchFamily="34" typeface="Arial Black"/>
                <a:ea charset="-120" pitchFamily="82" typeface="DFPPOP3W12-B5"/>
              </a:rPr>
              <a:t>2012</a:t>
            </a:r>
          </a:p>
        </p:txBody>
      </p:sp>
      <p:sp>
        <p:nvSpPr>
          <p:cNvPr id="34" name="矩形 33"/>
          <p:cNvSpPr/>
          <p:nvPr/>
        </p:nvSpPr>
        <p:spPr>
          <a:xfrm>
            <a:off x="1619250" y="2209800"/>
            <a:ext cx="3810000" cy="1066800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defRPr/>
            </a:pPr>
            <a:r>
              <a:rPr lang="en-US" sz="16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</a:t>
            </a:r>
          </a:p>
        </p:txBody>
      </p:sp>
      <p:sp>
        <p:nvSpPr>
          <p:cNvPr id="35" name="矩形 34"/>
          <p:cNvSpPr/>
          <p:nvPr/>
        </p:nvSpPr>
        <p:spPr>
          <a:xfrm>
            <a:off x="3714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altLang="zh-CN" b="1" lang="en-US" sz="2400">
                <a:solidFill>
                  <a:prstClr val="white"/>
                </a:solidFill>
                <a:latin charset="0" panose="020b0a04020102020204" pitchFamily="34" typeface="Arial Black"/>
                <a:ea charset="-120" pitchFamily="82" typeface="DFPPOP3W12-B5"/>
              </a:rPr>
              <a:t>2013</a:t>
            </a:r>
          </a:p>
        </p:txBody>
      </p:sp>
      <p:sp>
        <p:nvSpPr>
          <p:cNvPr id="36" name="矩形 35"/>
          <p:cNvSpPr/>
          <p:nvPr/>
        </p:nvSpPr>
        <p:spPr>
          <a:xfrm>
            <a:off x="2952750" y="4876800"/>
            <a:ext cx="3810000" cy="10668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6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</a:t>
            </a:r>
          </a:p>
        </p:txBody>
      </p:sp>
      <p:sp>
        <p:nvSpPr>
          <p:cNvPr id="37" name="矩形 36"/>
          <p:cNvSpPr/>
          <p:nvPr/>
        </p:nvSpPr>
        <p:spPr>
          <a:xfrm>
            <a:off x="676275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altLang="zh-CN" b="1" lang="en-US" sz="2400">
                <a:solidFill>
                  <a:prstClr val="white"/>
                </a:solidFill>
                <a:latin charset="0" panose="020b0a04020102020204" pitchFamily="34" typeface="Arial Black"/>
                <a:ea charset="-120" pitchFamily="82" typeface="DFPPOP3W12-B5"/>
              </a:rPr>
              <a:t>2014</a:t>
            </a:r>
          </a:p>
        </p:txBody>
      </p:sp>
      <p:sp>
        <p:nvSpPr>
          <p:cNvPr id="38" name="矩形 37"/>
          <p:cNvSpPr/>
          <p:nvPr/>
        </p:nvSpPr>
        <p:spPr>
          <a:xfrm>
            <a:off x="6000749" y="2209800"/>
            <a:ext cx="3810000" cy="10668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16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</a:t>
            </a:r>
          </a:p>
        </p:txBody>
      </p:sp>
      <p:sp>
        <p:nvSpPr>
          <p:cNvPr id="39" name="矩形 38"/>
          <p:cNvSpPr/>
          <p:nvPr/>
        </p:nvSpPr>
        <p:spPr>
          <a:xfrm>
            <a:off x="9429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altLang="zh-CN" b="1" lang="en-US" sz="2400">
                <a:solidFill>
                  <a:prstClr val="white"/>
                </a:solidFill>
                <a:latin charset="0" panose="020b0a04020102020204" pitchFamily="34" typeface="Arial Black"/>
                <a:ea charset="-120" pitchFamily="82" typeface="DFPPOP3W12-B5"/>
              </a:rPr>
              <a:t>2015</a:t>
            </a:r>
          </a:p>
        </p:txBody>
      </p:sp>
      <p:sp>
        <p:nvSpPr>
          <p:cNvPr id="40" name="矩形 39"/>
          <p:cNvSpPr/>
          <p:nvPr/>
        </p:nvSpPr>
        <p:spPr>
          <a:xfrm>
            <a:off x="7619999" y="4876800"/>
            <a:ext cx="3810000" cy="10668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>
              <a:defRPr/>
            </a:pPr>
            <a:r>
              <a:rPr lang="en-US" sz="16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</a:t>
            </a:r>
          </a:p>
        </p:txBody>
      </p:sp>
      <p:sp>
        <p:nvSpPr>
          <p:cNvPr id="41" name="等腰三角形 40"/>
          <p:cNvSpPr/>
          <p:nvPr/>
        </p:nvSpPr>
        <p:spPr>
          <a:xfrm>
            <a:off x="190500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42" name="等腰三角形 41"/>
          <p:cNvSpPr/>
          <p:nvPr/>
        </p:nvSpPr>
        <p:spPr>
          <a:xfrm>
            <a:off x="771525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43" name="等腰三角形 42"/>
          <p:cNvSpPr/>
          <p:nvPr/>
        </p:nvSpPr>
        <p:spPr>
          <a:xfrm rot="10800000">
            <a:off x="457200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44" name="等腰三角形 43"/>
          <p:cNvSpPr/>
          <p:nvPr/>
        </p:nvSpPr>
        <p:spPr>
          <a:xfrm rot="10800000">
            <a:off x="1038225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grpSp>
        <p:nvGrpSpPr>
          <p:cNvPr id="13340" name="组合 27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3341" name="组合 28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334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4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4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4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4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4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4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5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5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5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5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5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5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5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5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5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5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6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6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6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6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6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6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6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6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6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6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7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7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7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7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7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7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7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7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7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7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8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8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8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8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8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8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8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8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8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8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9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9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9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9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9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9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9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9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9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39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0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0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0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0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0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0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0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0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0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0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1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1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1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1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1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1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1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1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1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1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2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2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2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2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342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342" name="文本框 2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2814913369"/>
      </p:ext>
    </p:extLst>
  </p:cSld>
  <p:clrMapOvr>
    <a:masterClrMapping/>
  </p:clrMapOvr>
  <p:transition spd="slow">
    <p:push dir="u"/>
  </p:transition>
  <p:timing/>
</p:sld>
</file>

<file path=ppt/slides/slide1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矩形 2"/>
          <p:cNvSpPr/>
          <p:nvPr/>
        </p:nvSpPr>
        <p:spPr>
          <a:xfrm>
            <a:off x="7905750" y="1628775"/>
            <a:ext cx="3524250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45719" lIns="91435" rIns="91435" tIns="45719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762000" y="1628775"/>
            <a:ext cx="3386138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45719" lIns="91435" rIns="91435" tIns="45719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404813" y="1628775"/>
            <a:ext cx="3743325" cy="66198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45719" lIns="91435" rIns="91435" tIns="45719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8043863" y="4857750"/>
            <a:ext cx="3741737" cy="661988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45719" lIns="91435" rIns="91435" tIns="45719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7" name="直角三角形 6"/>
          <p:cNvSpPr/>
          <p:nvPr/>
        </p:nvSpPr>
        <p:spPr>
          <a:xfrm>
            <a:off x="11430000" y="4583113"/>
            <a:ext cx="355600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45719" lIns="91435" rIns="91435" tIns="45719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8" name="直角三角形 7"/>
          <p:cNvSpPr/>
          <p:nvPr/>
        </p:nvSpPr>
        <p:spPr>
          <a:xfrm rot="10800000">
            <a:off x="404813" y="2290763"/>
            <a:ext cx="357187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45719" lIns="91435" rIns="91435" tIns="45719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1" name="直角三角形 10"/>
          <p:cNvSpPr/>
          <p:nvPr/>
        </p:nvSpPr>
        <p:spPr>
          <a:xfrm rot="16200000">
            <a:off x="7377113" y="4859337"/>
            <a:ext cx="661988" cy="671513"/>
          </a:xfrm>
          <a:prstGeom prst="rtTriangle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45719" lIns="91435" rIns="91435" tIns="45719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2" name="直角三角形 11"/>
          <p:cNvSpPr/>
          <p:nvPr/>
        </p:nvSpPr>
        <p:spPr>
          <a:xfrm rot="5400000">
            <a:off x="4152900" y="1624013"/>
            <a:ext cx="661988" cy="671512"/>
          </a:xfrm>
          <a:prstGeom prst="rtTriangl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 bIns="45719" lIns="91435" rIns="91435" tIns="45719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4346" name="文本框 12"/>
          <p:cNvSpPr txBox="1">
            <a:spLocks noChangeArrowheads="1"/>
          </p:cNvSpPr>
          <p:nvPr/>
        </p:nvSpPr>
        <p:spPr bwMode="auto">
          <a:xfrm>
            <a:off x="8477250" y="4953000"/>
            <a:ext cx="2762250" cy="4571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45719" lIns="91435" rIns="91435" tIns="45719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4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02.添加您的文字</a:t>
            </a:r>
          </a:p>
        </p:txBody>
      </p:sp>
      <p:sp>
        <p:nvSpPr>
          <p:cNvPr id="14347" name="文本框 12"/>
          <p:cNvSpPr txBox="1">
            <a:spLocks noChangeArrowheads="1"/>
          </p:cNvSpPr>
          <p:nvPr/>
        </p:nvSpPr>
        <p:spPr bwMode="auto">
          <a:xfrm>
            <a:off x="1143000" y="1728788"/>
            <a:ext cx="2952750" cy="4571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bIns="45719" lIns="91435" rIns="91435" tIns="45719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4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01.添加您的文字</a:t>
            </a:r>
          </a:p>
        </p:txBody>
      </p:sp>
      <p:sp>
        <p:nvSpPr>
          <p:cNvPr id="16" name="矩形 15"/>
          <p:cNvSpPr/>
          <p:nvPr/>
        </p:nvSpPr>
        <p:spPr>
          <a:xfrm>
            <a:off x="4095736" y="1619238"/>
            <a:ext cx="3905277" cy="3905277"/>
          </a:xfrm>
          <a:prstGeom prst="rect">
            <a:avLst/>
          </a:prstGeom>
          <a:blipFill dpi="0" rotWithShape="1">
            <a:blip r:embed="rId2"/>
            <a:stretch>
              <a:fillRect b="-13000" l="-30000" r="-48000" t="-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4351" name="TextBox 35"/>
          <p:cNvSpPr txBox="1">
            <a:spLocks noChangeArrowheads="1"/>
          </p:cNvSpPr>
          <p:nvPr/>
        </p:nvSpPr>
        <p:spPr bwMode="auto">
          <a:xfrm>
            <a:off x="1047750" y="2952750"/>
            <a:ext cx="26670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4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</p:txBody>
      </p:sp>
      <p:sp>
        <p:nvSpPr>
          <p:cNvPr id="14352" name="TextBox 35"/>
          <p:cNvSpPr txBox="1">
            <a:spLocks noChangeArrowheads="1"/>
          </p:cNvSpPr>
          <p:nvPr/>
        </p:nvSpPr>
        <p:spPr bwMode="auto">
          <a:xfrm>
            <a:off x="8381999" y="2857500"/>
            <a:ext cx="26670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4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</p:txBody>
      </p:sp>
      <p:grpSp>
        <p:nvGrpSpPr>
          <p:cNvPr id="14353" name="组合 17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4354" name="组合 18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4356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57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58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59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60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61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62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63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64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65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66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67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68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69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70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71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72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73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74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75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76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77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78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79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80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81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82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83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84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85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86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87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88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89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90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91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92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93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94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95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96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97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98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399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00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01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02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03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04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05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06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07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08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09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10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11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12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13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14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15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16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17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18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19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20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21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22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23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24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25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26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27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28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29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30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31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32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33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34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35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36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4437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355" name="文本框 1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2798128216"/>
      </p:ext>
    </p:extLst>
  </p:cSld>
  <p:clrMapOvr>
    <a:masterClrMapping/>
  </p:clrMapOvr>
  <p:transition spd="slow">
    <p:push dir="u"/>
  </p:transition>
  <p:timing/>
</p:sld>
</file>

<file path=ppt/slides/slide1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49" name="矩形 48"/>
          <p:cNvSpPr/>
          <p:nvPr/>
        </p:nvSpPr>
        <p:spPr>
          <a:xfrm>
            <a:off x="1763713" y="2430463"/>
            <a:ext cx="346075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1319213" y="1933575"/>
            <a:ext cx="344487" cy="15668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208213" y="2162175"/>
            <a:ext cx="344487" cy="13382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2651125" y="1797050"/>
            <a:ext cx="346075" cy="17018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cxnSp>
        <p:nvCxnSpPr>
          <p:cNvPr id="55" name="直接连接符 54"/>
          <p:cNvCxnSpPr/>
          <p:nvPr/>
        </p:nvCxnSpPr>
        <p:spPr>
          <a:xfrm>
            <a:off x="1220788" y="349885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/>
          <p:nvPr/>
        </p:nvCxnSpPr>
        <p:spPr>
          <a:xfrm>
            <a:off x="1219200" y="39878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244600" y="46609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69" name="文本框 61"/>
          <p:cNvSpPr txBox="1">
            <a:spLocks noChangeArrowheads="1"/>
          </p:cNvSpPr>
          <p:nvPr/>
        </p:nvSpPr>
        <p:spPr bwMode="auto">
          <a:xfrm>
            <a:off x="1279525" y="3490913"/>
            <a:ext cx="576263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Q1</a:t>
            </a:r>
          </a:p>
        </p:txBody>
      </p:sp>
      <p:sp>
        <p:nvSpPr>
          <p:cNvPr id="15370" name="文本框 62"/>
          <p:cNvSpPr txBox="1">
            <a:spLocks noChangeArrowheads="1"/>
          </p:cNvSpPr>
          <p:nvPr/>
        </p:nvSpPr>
        <p:spPr bwMode="auto">
          <a:xfrm>
            <a:off x="1698625" y="3502025"/>
            <a:ext cx="576263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Q2</a:t>
            </a:r>
          </a:p>
        </p:txBody>
      </p:sp>
      <p:sp>
        <p:nvSpPr>
          <p:cNvPr id="15371" name="文本框 63"/>
          <p:cNvSpPr txBox="1">
            <a:spLocks noChangeArrowheads="1"/>
          </p:cNvSpPr>
          <p:nvPr/>
        </p:nvSpPr>
        <p:spPr bwMode="auto">
          <a:xfrm>
            <a:off x="2162175" y="3502025"/>
            <a:ext cx="57785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Q3</a:t>
            </a:r>
          </a:p>
        </p:txBody>
      </p:sp>
      <p:sp>
        <p:nvSpPr>
          <p:cNvPr id="15372" name="文本框 64"/>
          <p:cNvSpPr txBox="1">
            <a:spLocks noChangeArrowheads="1"/>
          </p:cNvSpPr>
          <p:nvPr/>
        </p:nvSpPr>
        <p:spPr bwMode="auto">
          <a:xfrm>
            <a:off x="2613025" y="3502025"/>
            <a:ext cx="576263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Q4</a:t>
            </a:r>
          </a:p>
        </p:txBody>
      </p:sp>
      <p:sp>
        <p:nvSpPr>
          <p:cNvPr id="15373" name="矩形 65"/>
          <p:cNvSpPr>
            <a:spLocks noChangeArrowheads="1"/>
          </p:cNvSpPr>
          <p:nvPr/>
        </p:nvSpPr>
        <p:spPr bwMode="auto">
          <a:xfrm>
            <a:off x="1157288" y="4732338"/>
            <a:ext cx="2103437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15374" name="矩形 66"/>
          <p:cNvSpPr>
            <a:spLocks noChangeArrowheads="1"/>
          </p:cNvSpPr>
          <p:nvPr/>
        </p:nvSpPr>
        <p:spPr bwMode="auto">
          <a:xfrm>
            <a:off x="1131888" y="4127500"/>
            <a:ext cx="151161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2400">
                <a:solidFill>
                  <a:prstClr val="white"/>
                </a:solidFill>
              </a:rPr>
              <a:t>TEXT HERE</a:t>
            </a:r>
          </a:p>
        </p:txBody>
      </p:sp>
      <p:pic>
        <p:nvPicPr>
          <p:cNvPr id="15375" name="图片 6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2430463" y="3951288"/>
            <a:ext cx="787400" cy="78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矩形 68"/>
          <p:cNvSpPr/>
          <p:nvPr/>
        </p:nvSpPr>
        <p:spPr>
          <a:xfrm>
            <a:off x="4279900" y="2162175"/>
            <a:ext cx="344488" cy="1323975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3835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4724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72" name="矩形 71"/>
          <p:cNvSpPr/>
          <p:nvPr/>
        </p:nvSpPr>
        <p:spPr>
          <a:xfrm>
            <a:off x="5167313" y="2514600"/>
            <a:ext cx="344487" cy="966788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cxnSp>
        <p:nvCxnSpPr>
          <p:cNvPr id="73" name="直接连接符 72"/>
          <p:cNvCxnSpPr/>
          <p:nvPr/>
        </p:nvCxnSpPr>
        <p:spPr>
          <a:xfrm>
            <a:off x="3736975" y="348138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/>
          <p:cNvCxnSpPr/>
          <p:nvPr/>
        </p:nvCxnSpPr>
        <p:spPr>
          <a:xfrm>
            <a:off x="3733800" y="3971925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/>
          <p:cNvCxnSpPr/>
          <p:nvPr/>
        </p:nvCxnSpPr>
        <p:spPr>
          <a:xfrm>
            <a:off x="3760788" y="4645025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83" name="文本框 75"/>
          <p:cNvSpPr txBox="1">
            <a:spLocks noChangeArrowheads="1"/>
          </p:cNvSpPr>
          <p:nvPr/>
        </p:nvSpPr>
        <p:spPr bwMode="auto">
          <a:xfrm>
            <a:off x="3794125" y="3473450"/>
            <a:ext cx="57785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Q1</a:t>
            </a:r>
          </a:p>
        </p:txBody>
      </p:sp>
      <p:sp>
        <p:nvSpPr>
          <p:cNvPr id="15384" name="文本框 76"/>
          <p:cNvSpPr txBox="1">
            <a:spLocks noChangeArrowheads="1"/>
          </p:cNvSpPr>
          <p:nvPr/>
        </p:nvSpPr>
        <p:spPr bwMode="auto">
          <a:xfrm>
            <a:off x="4214813" y="3486150"/>
            <a:ext cx="576262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Q2</a:t>
            </a:r>
          </a:p>
        </p:txBody>
      </p:sp>
      <p:sp>
        <p:nvSpPr>
          <p:cNvPr id="15385" name="文本框 77"/>
          <p:cNvSpPr txBox="1">
            <a:spLocks noChangeArrowheads="1"/>
          </p:cNvSpPr>
          <p:nvPr/>
        </p:nvSpPr>
        <p:spPr bwMode="auto">
          <a:xfrm>
            <a:off x="4678363" y="3486150"/>
            <a:ext cx="576262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Q3</a:t>
            </a:r>
          </a:p>
        </p:txBody>
      </p:sp>
      <p:sp>
        <p:nvSpPr>
          <p:cNvPr id="15386" name="文本框 78"/>
          <p:cNvSpPr txBox="1">
            <a:spLocks noChangeArrowheads="1"/>
          </p:cNvSpPr>
          <p:nvPr/>
        </p:nvSpPr>
        <p:spPr bwMode="auto">
          <a:xfrm>
            <a:off x="5129213" y="3486150"/>
            <a:ext cx="576262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Q4</a:t>
            </a:r>
          </a:p>
        </p:txBody>
      </p:sp>
      <p:sp>
        <p:nvSpPr>
          <p:cNvPr id="15387" name="矩形 79"/>
          <p:cNvSpPr>
            <a:spLocks noChangeArrowheads="1"/>
          </p:cNvSpPr>
          <p:nvPr/>
        </p:nvSpPr>
        <p:spPr bwMode="auto">
          <a:xfrm>
            <a:off x="3673475" y="4716463"/>
            <a:ext cx="21018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15388" name="矩形 80"/>
          <p:cNvSpPr>
            <a:spLocks noChangeArrowheads="1"/>
          </p:cNvSpPr>
          <p:nvPr/>
        </p:nvSpPr>
        <p:spPr bwMode="auto">
          <a:xfrm>
            <a:off x="3646488" y="4111625"/>
            <a:ext cx="151161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2400">
                <a:solidFill>
                  <a:prstClr val="white"/>
                </a:solidFill>
              </a:rPr>
              <a:t>TEXT HERE</a:t>
            </a:r>
          </a:p>
        </p:txBody>
      </p:sp>
      <p:sp>
        <p:nvSpPr>
          <p:cNvPr id="83" name="矩形 82"/>
          <p:cNvSpPr/>
          <p:nvPr/>
        </p:nvSpPr>
        <p:spPr>
          <a:xfrm>
            <a:off x="6869113" y="2668588"/>
            <a:ext cx="344487" cy="803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84" name="矩形 83"/>
          <p:cNvSpPr/>
          <p:nvPr/>
        </p:nvSpPr>
        <p:spPr>
          <a:xfrm>
            <a:off x="6423025" y="2668588"/>
            <a:ext cx="346075" cy="8016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85" name="矩形 84"/>
          <p:cNvSpPr/>
          <p:nvPr/>
        </p:nvSpPr>
        <p:spPr>
          <a:xfrm>
            <a:off x="7312025" y="2398713"/>
            <a:ext cx="344488" cy="10715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86" name="矩形 85"/>
          <p:cNvSpPr/>
          <p:nvPr/>
        </p:nvSpPr>
        <p:spPr>
          <a:xfrm>
            <a:off x="7756525" y="2132013"/>
            <a:ext cx="344488" cy="13350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cxnSp>
        <p:nvCxnSpPr>
          <p:cNvPr id="87" name="直接连接符 86"/>
          <p:cNvCxnSpPr/>
          <p:nvPr/>
        </p:nvCxnSpPr>
        <p:spPr>
          <a:xfrm>
            <a:off x="6324600" y="346710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/>
          <p:cNvCxnSpPr/>
          <p:nvPr/>
        </p:nvCxnSpPr>
        <p:spPr>
          <a:xfrm>
            <a:off x="6323013" y="3957638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接连接符 88"/>
          <p:cNvCxnSpPr/>
          <p:nvPr/>
        </p:nvCxnSpPr>
        <p:spPr>
          <a:xfrm>
            <a:off x="6348413" y="4630738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96" name="文本框 89"/>
          <p:cNvSpPr txBox="1">
            <a:spLocks noChangeArrowheads="1"/>
          </p:cNvSpPr>
          <p:nvPr/>
        </p:nvSpPr>
        <p:spPr bwMode="auto">
          <a:xfrm>
            <a:off x="6383338" y="3460750"/>
            <a:ext cx="576262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Q1</a:t>
            </a:r>
          </a:p>
        </p:txBody>
      </p:sp>
      <p:sp>
        <p:nvSpPr>
          <p:cNvPr id="15397" name="文本框 90"/>
          <p:cNvSpPr txBox="1">
            <a:spLocks noChangeArrowheads="1"/>
          </p:cNvSpPr>
          <p:nvPr/>
        </p:nvSpPr>
        <p:spPr bwMode="auto">
          <a:xfrm>
            <a:off x="6802439" y="3471863"/>
            <a:ext cx="576262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Q2</a:t>
            </a:r>
          </a:p>
        </p:txBody>
      </p:sp>
      <p:sp>
        <p:nvSpPr>
          <p:cNvPr id="15398" name="文本框 91"/>
          <p:cNvSpPr txBox="1">
            <a:spLocks noChangeArrowheads="1"/>
          </p:cNvSpPr>
          <p:nvPr/>
        </p:nvSpPr>
        <p:spPr bwMode="auto">
          <a:xfrm>
            <a:off x="7267574" y="3471863"/>
            <a:ext cx="576263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Q3</a:t>
            </a:r>
          </a:p>
        </p:txBody>
      </p:sp>
      <p:sp>
        <p:nvSpPr>
          <p:cNvPr id="15399" name="文本框 92"/>
          <p:cNvSpPr txBox="1">
            <a:spLocks noChangeArrowheads="1"/>
          </p:cNvSpPr>
          <p:nvPr/>
        </p:nvSpPr>
        <p:spPr bwMode="auto">
          <a:xfrm>
            <a:off x="7716839" y="3471863"/>
            <a:ext cx="576262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Q4</a:t>
            </a:r>
          </a:p>
        </p:txBody>
      </p:sp>
      <p:sp>
        <p:nvSpPr>
          <p:cNvPr id="15400" name="矩形 93"/>
          <p:cNvSpPr>
            <a:spLocks noChangeArrowheads="1"/>
          </p:cNvSpPr>
          <p:nvPr/>
        </p:nvSpPr>
        <p:spPr bwMode="auto">
          <a:xfrm>
            <a:off x="6261100" y="4702175"/>
            <a:ext cx="21034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15401" name="矩形 94"/>
          <p:cNvSpPr>
            <a:spLocks noChangeArrowheads="1"/>
          </p:cNvSpPr>
          <p:nvPr/>
        </p:nvSpPr>
        <p:spPr bwMode="auto">
          <a:xfrm>
            <a:off x="6235700" y="4097338"/>
            <a:ext cx="151161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2400">
                <a:solidFill>
                  <a:prstClr val="white"/>
                </a:solidFill>
              </a:rPr>
              <a:t>TEXT HERE</a:t>
            </a:r>
          </a:p>
        </p:txBody>
      </p:sp>
      <p:sp>
        <p:nvSpPr>
          <p:cNvPr id="97" name="矩形 96"/>
          <p:cNvSpPr/>
          <p:nvPr/>
        </p:nvSpPr>
        <p:spPr>
          <a:xfrm>
            <a:off x="9456738" y="2398713"/>
            <a:ext cx="344487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98" name="矩形 97"/>
          <p:cNvSpPr/>
          <p:nvPr/>
        </p:nvSpPr>
        <p:spPr>
          <a:xfrm>
            <a:off x="9012238" y="1901825"/>
            <a:ext cx="344487" cy="15684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99" name="矩形 98"/>
          <p:cNvSpPr/>
          <p:nvPr/>
        </p:nvSpPr>
        <p:spPr>
          <a:xfrm>
            <a:off x="9901238" y="2132013"/>
            <a:ext cx="344487" cy="13382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10344150" y="2398713"/>
            <a:ext cx="344488" cy="10683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cxnSp>
        <p:nvCxnSpPr>
          <p:cNvPr id="101" name="直接连接符 100"/>
          <p:cNvCxnSpPr/>
          <p:nvPr/>
        </p:nvCxnSpPr>
        <p:spPr>
          <a:xfrm>
            <a:off x="8913813" y="3467100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接连接符 101"/>
          <p:cNvCxnSpPr/>
          <p:nvPr/>
        </p:nvCxnSpPr>
        <p:spPr>
          <a:xfrm>
            <a:off x="8912225" y="39576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接连接符 102"/>
          <p:cNvCxnSpPr/>
          <p:nvPr/>
        </p:nvCxnSpPr>
        <p:spPr>
          <a:xfrm>
            <a:off x="8937625" y="46307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09" name="文本框 103"/>
          <p:cNvSpPr txBox="1">
            <a:spLocks noChangeArrowheads="1"/>
          </p:cNvSpPr>
          <p:nvPr/>
        </p:nvSpPr>
        <p:spPr bwMode="auto">
          <a:xfrm>
            <a:off x="8970964" y="3460750"/>
            <a:ext cx="57785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Q1</a:t>
            </a:r>
          </a:p>
        </p:txBody>
      </p:sp>
      <p:sp>
        <p:nvSpPr>
          <p:cNvPr id="15410" name="文本框 104"/>
          <p:cNvSpPr txBox="1">
            <a:spLocks noChangeArrowheads="1"/>
          </p:cNvSpPr>
          <p:nvPr/>
        </p:nvSpPr>
        <p:spPr bwMode="auto">
          <a:xfrm>
            <a:off x="9391649" y="3471863"/>
            <a:ext cx="576263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Q2</a:t>
            </a:r>
          </a:p>
        </p:txBody>
      </p:sp>
      <p:sp>
        <p:nvSpPr>
          <p:cNvPr id="15411" name="文本框 105"/>
          <p:cNvSpPr txBox="1">
            <a:spLocks noChangeArrowheads="1"/>
          </p:cNvSpPr>
          <p:nvPr/>
        </p:nvSpPr>
        <p:spPr bwMode="auto">
          <a:xfrm>
            <a:off x="9855199" y="3471863"/>
            <a:ext cx="576263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Q3</a:t>
            </a:r>
          </a:p>
        </p:txBody>
      </p:sp>
      <p:sp>
        <p:nvSpPr>
          <p:cNvPr id="15412" name="文本框 106"/>
          <p:cNvSpPr txBox="1">
            <a:spLocks noChangeArrowheads="1"/>
          </p:cNvSpPr>
          <p:nvPr/>
        </p:nvSpPr>
        <p:spPr bwMode="auto">
          <a:xfrm>
            <a:off x="10306049" y="3471863"/>
            <a:ext cx="576263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prstClr val="white"/>
                </a:solidFill>
              </a:rPr>
              <a:t>Q4</a:t>
            </a:r>
          </a:p>
        </p:txBody>
      </p:sp>
      <p:sp>
        <p:nvSpPr>
          <p:cNvPr id="15413" name="矩形 107"/>
          <p:cNvSpPr>
            <a:spLocks noChangeArrowheads="1"/>
          </p:cNvSpPr>
          <p:nvPr/>
        </p:nvSpPr>
        <p:spPr bwMode="auto">
          <a:xfrm>
            <a:off x="8850314" y="4702175"/>
            <a:ext cx="21018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15414" name="矩形 108"/>
          <p:cNvSpPr>
            <a:spLocks noChangeArrowheads="1"/>
          </p:cNvSpPr>
          <p:nvPr/>
        </p:nvSpPr>
        <p:spPr bwMode="auto">
          <a:xfrm>
            <a:off x="8823324" y="4097338"/>
            <a:ext cx="151161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2400">
                <a:solidFill>
                  <a:prstClr val="white"/>
                </a:solidFill>
              </a:rPr>
              <a:t>TEXT HERE</a:t>
            </a:r>
          </a:p>
        </p:txBody>
      </p:sp>
      <p:pic>
        <p:nvPicPr>
          <p:cNvPr id="15415" name="图片 1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10056813" y="3808413"/>
            <a:ext cx="977900" cy="97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16" name="图片 1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7477125" y="3836988"/>
            <a:ext cx="966788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17" name="图片 11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927600" y="3875088"/>
            <a:ext cx="919163" cy="919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418" name="组合 1"/>
          <p:cNvGrpSpPr/>
          <p:nvPr/>
        </p:nvGrpSpPr>
        <p:grpSpPr>
          <a:xfrm>
            <a:off x="3392488" y="1782763"/>
            <a:ext cx="87312" cy="4010025"/>
            <a:chOff x="3391825" y="1783243"/>
            <a:chExt cx="87920" cy="4009459"/>
          </a:xfrm>
        </p:grpSpPr>
        <p:cxnSp>
          <p:nvCxnSpPr>
            <p:cNvPr id="128" name="直接连接符 127"/>
            <p:cNvCxnSpPr/>
            <p:nvPr/>
          </p:nvCxnSpPr>
          <p:spPr>
            <a:xfrm>
              <a:off x="3422197" y="1783243"/>
              <a:ext cx="14387" cy="3982475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椭圆 129"/>
            <p:cNvSpPr/>
            <p:nvPr/>
          </p:nvSpPr>
          <p:spPr>
            <a:xfrm flipV="1">
              <a:off x="3391825" y="178800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  <p:sp>
          <p:nvSpPr>
            <p:cNvPr id="131" name="椭圆 130"/>
            <p:cNvSpPr/>
            <p:nvPr/>
          </p:nvSpPr>
          <p:spPr>
            <a:xfrm flipV="1">
              <a:off x="3407811" y="572127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</p:grpSp>
      <p:cxnSp>
        <p:nvCxnSpPr>
          <p:cNvPr id="132" name="直接连接符 131"/>
          <p:cNvCxnSpPr/>
          <p:nvPr/>
        </p:nvCxnSpPr>
        <p:spPr>
          <a:xfrm>
            <a:off x="6045200" y="1758950"/>
            <a:ext cx="12700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椭圆 132"/>
          <p:cNvSpPr/>
          <p:nvPr/>
        </p:nvSpPr>
        <p:spPr>
          <a:xfrm flipV="1">
            <a:off x="6015038" y="1762125"/>
            <a:ext cx="71437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134" name="椭圆 133"/>
          <p:cNvSpPr/>
          <p:nvPr/>
        </p:nvSpPr>
        <p:spPr>
          <a:xfrm flipV="1">
            <a:off x="6030913" y="5695950"/>
            <a:ext cx="71437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cxnSp>
        <p:nvCxnSpPr>
          <p:cNvPr id="135" name="直接连接符 134"/>
          <p:cNvCxnSpPr/>
          <p:nvPr/>
        </p:nvCxnSpPr>
        <p:spPr>
          <a:xfrm>
            <a:off x="8583613" y="1758950"/>
            <a:ext cx="14287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椭圆 135"/>
          <p:cNvSpPr/>
          <p:nvPr/>
        </p:nvSpPr>
        <p:spPr>
          <a:xfrm flipV="1">
            <a:off x="8553450" y="1762125"/>
            <a:ext cx="71438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137" name="椭圆 136"/>
          <p:cNvSpPr/>
          <p:nvPr/>
        </p:nvSpPr>
        <p:spPr>
          <a:xfrm flipV="1">
            <a:off x="8569325" y="5695950"/>
            <a:ext cx="71438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grpSp>
        <p:nvGrpSpPr>
          <p:cNvPr id="15425" name="组合 81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5426" name="组合 95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542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2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3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3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3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3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3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3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3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3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3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3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4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4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4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4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4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4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4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4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4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4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5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5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5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5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5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5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5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5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5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5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6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6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6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6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6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6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6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6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6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6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7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7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7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7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7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7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7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7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7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7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8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8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8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8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8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8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8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8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8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8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9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9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9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9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9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9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9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9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9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49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50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50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50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50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50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50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50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50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50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550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5427" name="文本框 10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144638184"/>
      </p:ext>
    </p:extLst>
  </p:cSld>
  <p:clrMapOvr>
    <a:masterClrMapping/>
  </p:clrMapOvr>
  <p:transition spd="slow">
    <p:push dir="u"/>
  </p:transition>
  <p:timing/>
</p:sld>
</file>

<file path=ppt/slides/slide1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6386" name="组合 43"/>
          <p:cNvGrpSpPr/>
          <p:nvPr/>
        </p:nvGrpSpPr>
        <p:grpSpPr>
          <a:xfrm>
            <a:off x="623888" y="1643063"/>
            <a:ext cx="3856037" cy="1001712"/>
            <a:chOff x="344487" y="1202286"/>
            <a:chExt cx="2892425" cy="750759"/>
          </a:xfrm>
        </p:grpSpPr>
        <p:sp>
          <p:nvSpPr>
            <p:cNvPr id="1652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</a:p>
          </p:txBody>
        </p:sp>
        <p:sp>
          <p:nvSpPr>
            <p:cNvPr id="43" name="矩形 42"/>
            <p:cNvSpPr/>
            <p:nvPr/>
          </p:nvSpPr>
          <p:spPr>
            <a:xfrm>
              <a:off x="357585" y="1202286"/>
              <a:ext cx="1488723" cy="3121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b="1" lang="en-US" sz="2133">
                  <a:solidFill>
                    <a:prstClr val="white"/>
                  </a:solidFill>
                </a:rPr>
                <a:t>ADD TITLE HERE</a:t>
              </a:r>
            </a:p>
          </p:txBody>
        </p:sp>
      </p:grpSp>
      <p:grpSp>
        <p:nvGrpSpPr>
          <p:cNvPr id="16387" name="组合 46"/>
          <p:cNvGrpSpPr/>
          <p:nvPr/>
        </p:nvGrpSpPr>
        <p:grpSpPr>
          <a:xfrm>
            <a:off x="639763" y="3087688"/>
            <a:ext cx="3892550" cy="1001712"/>
            <a:chOff x="344487" y="1202286"/>
            <a:chExt cx="2892425" cy="750759"/>
          </a:xfrm>
        </p:grpSpPr>
        <p:sp>
          <p:nvSpPr>
            <p:cNvPr id="16526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</a:p>
          </p:txBody>
        </p:sp>
        <p:sp>
          <p:nvSpPr>
            <p:cNvPr id="53" name="矩形 52"/>
            <p:cNvSpPr/>
            <p:nvPr/>
          </p:nvSpPr>
          <p:spPr>
            <a:xfrm>
              <a:off x="357462" y="1202286"/>
              <a:ext cx="1474759" cy="3121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b="1" lang="en-US" sz="2133">
                  <a:solidFill>
                    <a:prstClr val="white"/>
                  </a:solidFill>
                </a:rPr>
                <a:t>ADD TITLE HERE</a:t>
              </a:r>
            </a:p>
          </p:txBody>
        </p:sp>
      </p:grpSp>
      <p:grpSp>
        <p:nvGrpSpPr>
          <p:cNvPr id="16388" name="组合 55"/>
          <p:cNvGrpSpPr/>
          <p:nvPr/>
        </p:nvGrpSpPr>
        <p:grpSpPr>
          <a:xfrm>
            <a:off x="639763" y="4532313"/>
            <a:ext cx="3857625" cy="1001712"/>
            <a:chOff x="344487" y="1202286"/>
            <a:chExt cx="2892425" cy="750759"/>
          </a:xfrm>
        </p:grpSpPr>
        <p:sp>
          <p:nvSpPr>
            <p:cNvPr id="16524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</a:p>
          </p:txBody>
        </p:sp>
        <p:sp>
          <p:nvSpPr>
            <p:cNvPr id="62" name="矩形 61"/>
            <p:cNvSpPr/>
            <p:nvPr/>
          </p:nvSpPr>
          <p:spPr>
            <a:xfrm>
              <a:off x="357580" y="1202286"/>
              <a:ext cx="1488111" cy="3121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b="1" lang="en-US" sz="2133">
                  <a:solidFill>
                    <a:prstClr val="white"/>
                  </a:solidFill>
                </a:rPr>
                <a:t>ADD TITLE HERE</a:t>
              </a:r>
            </a:p>
          </p:txBody>
        </p:sp>
      </p:grpSp>
      <p:grpSp>
        <p:nvGrpSpPr>
          <p:cNvPr id="16389" name="组合 62"/>
          <p:cNvGrpSpPr/>
          <p:nvPr/>
        </p:nvGrpSpPr>
        <p:grpSpPr>
          <a:xfrm>
            <a:off x="7832725" y="1658938"/>
            <a:ext cx="3856038" cy="1001712"/>
            <a:chOff x="344487" y="1202286"/>
            <a:chExt cx="2892425" cy="750759"/>
          </a:xfrm>
        </p:grpSpPr>
        <p:sp>
          <p:nvSpPr>
            <p:cNvPr id="16522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r"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</a:p>
          </p:txBody>
        </p:sp>
        <p:sp>
          <p:nvSpPr>
            <p:cNvPr id="65" name="矩形 64"/>
            <p:cNvSpPr/>
            <p:nvPr/>
          </p:nvSpPr>
          <p:spPr>
            <a:xfrm>
              <a:off x="1718657" y="1202286"/>
              <a:ext cx="1488723" cy="3121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b="1" lang="en-US" sz="2133">
                  <a:solidFill>
                    <a:prstClr val="white"/>
                  </a:solidFill>
                </a:rPr>
                <a:t>ADD TITLE HERE</a:t>
              </a:r>
            </a:p>
          </p:txBody>
        </p:sp>
      </p:grpSp>
      <p:grpSp>
        <p:nvGrpSpPr>
          <p:cNvPr id="16390" name="组合 65"/>
          <p:cNvGrpSpPr/>
          <p:nvPr/>
        </p:nvGrpSpPr>
        <p:grpSpPr>
          <a:xfrm>
            <a:off x="7858125" y="4532313"/>
            <a:ext cx="3856038" cy="1001712"/>
            <a:chOff x="344487" y="1202286"/>
            <a:chExt cx="2892425" cy="750759"/>
          </a:xfrm>
        </p:grpSpPr>
        <p:sp>
          <p:nvSpPr>
            <p:cNvPr id="1652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r"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</a:p>
          </p:txBody>
        </p:sp>
        <p:sp>
          <p:nvSpPr>
            <p:cNvPr id="68" name="矩形 67"/>
            <p:cNvSpPr/>
            <p:nvPr/>
          </p:nvSpPr>
          <p:spPr>
            <a:xfrm>
              <a:off x="1686506" y="1202286"/>
              <a:ext cx="1488723" cy="3121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b="1" lang="en-US" sz="2133">
                  <a:solidFill>
                    <a:prstClr val="white"/>
                  </a:solidFill>
                </a:rPr>
                <a:t>ADD TITLE HERE</a:t>
              </a:r>
            </a:p>
          </p:txBody>
        </p:sp>
      </p:grpSp>
      <p:grpSp>
        <p:nvGrpSpPr>
          <p:cNvPr id="16391" name="组合 68"/>
          <p:cNvGrpSpPr/>
          <p:nvPr/>
        </p:nvGrpSpPr>
        <p:grpSpPr>
          <a:xfrm>
            <a:off x="7842250" y="3101975"/>
            <a:ext cx="4287838" cy="1001713"/>
            <a:chOff x="344487" y="1202286"/>
            <a:chExt cx="3125842" cy="750759"/>
          </a:xfrm>
        </p:grpSpPr>
        <p:sp>
          <p:nvSpPr>
            <p:cNvPr id="16518" name="TextBox 19"/>
            <p:cNvSpPr>
              <a:spLocks noChangeArrowheads="1"/>
            </p:cNvSpPr>
            <p:nvPr/>
          </p:nvSpPr>
          <p:spPr bwMode="auto">
            <a:xfrm>
              <a:off x="344488" y="1514464"/>
              <a:ext cx="2892425" cy="43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r"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600">
                  <a:solidFill>
                    <a:prstClr val="white"/>
                  </a:solidFill>
                </a:rPr>
                <a:t>A designer can use default text to simulate what text would look like. </a:t>
              </a:r>
            </a:p>
          </p:txBody>
        </p:sp>
        <p:sp>
          <p:nvSpPr>
            <p:cNvPr id="71" name="矩形 70"/>
            <p:cNvSpPr/>
            <p:nvPr/>
          </p:nvSpPr>
          <p:spPr>
            <a:xfrm>
              <a:off x="1680000" y="1202286"/>
              <a:ext cx="1446844" cy="3121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b="1" lang="en-US" sz="2133">
                  <a:solidFill>
                    <a:prstClr val="white"/>
                  </a:solidFill>
                </a:rPr>
                <a:t>ADD TITLE HERE</a:t>
              </a:r>
            </a:p>
          </p:txBody>
        </p:sp>
      </p:grpSp>
      <p:grpSp>
        <p:nvGrpSpPr>
          <p:cNvPr id="16392" name="组合 56"/>
          <p:cNvGrpSpPr/>
          <p:nvPr/>
        </p:nvGrpSpPr>
        <p:grpSpPr>
          <a:xfrm>
            <a:off x="4621213" y="1223963"/>
            <a:ext cx="2970212" cy="4651375"/>
            <a:chOff x="3357554" y="571486"/>
            <a:chExt cx="2165349" cy="3557586"/>
          </a:xfrm>
        </p:grpSpPr>
        <p:grpSp>
          <p:nvGrpSpPr>
            <p:cNvPr id="9" name="组合 208"/>
            <p:cNvGrpSpPr/>
            <p:nvPr/>
          </p:nvGrpSpPr>
          <p:grpSpPr>
            <a:xfrm>
              <a:off x="4396006" y="2704762"/>
              <a:ext cx="120702" cy="431547"/>
              <a:chExt cx="184150" cy="644525"/>
            </a:xfrm>
            <a:solidFill>
              <a:schemeClr val="bg1">
                <a:alpha val="70000"/>
              </a:schemeClr>
            </a:solidFill>
          </p:grpSpPr>
          <p:sp>
            <p:nvSpPr>
              <p:cNvPr id="273" name="Freeform 101"/>
              <p:cNvSpPr>
                <a:spLocks noChangeArrowheads="1"/>
              </p:cNvSpPr>
              <p:nvPr/>
            </p:nvSpPr>
            <p:spPr bwMode="auto">
              <a:xfrm>
                <a:off x="9525" y="82550"/>
                <a:ext cx="174625" cy="519113"/>
              </a:xfrm>
              <a:custGeom>
                <a:gdLst>
                  <a:gd fmla="*/ 34 w 110" name="T0"/>
                  <a:gd fmla="*/ 267 h 327" name="T1"/>
                  <a:gd fmla="*/ 67 w 110" name="T2"/>
                  <a:gd fmla="*/ 327 h 327" name="T3"/>
                  <a:gd fmla="*/ 95 w 110" name="T4"/>
                  <a:gd fmla="*/ 323 h 327" name="T5"/>
                  <a:gd fmla="*/ 110 w 110" name="T6"/>
                  <a:gd fmla="*/ 256 h 327" name="T7"/>
                  <a:gd fmla="*/ 76 w 110" name="T8"/>
                  <a:gd fmla="*/ 0 h 327" name="T9"/>
                  <a:gd fmla="*/ 0 w 110" name="T10"/>
                  <a:gd fmla="*/ 10 h 327" name="T11"/>
                  <a:gd fmla="*/ 34 w 110" name="T12"/>
                  <a:gd fmla="*/ 267 h 327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10" name="T21"/>
                  <a:gd fmla="*/ 0 h 327" name="T22"/>
                  <a:gd fmla="*/ 110 w 110" name="T23"/>
                  <a:gd fmla="*/ 327 h 327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27" w="110">
                    <a:moveTo>
                      <a:pt x="34" y="267"/>
                    </a:moveTo>
                    <a:lnTo>
                      <a:pt x="67" y="327"/>
                    </a:lnTo>
                    <a:lnTo>
                      <a:pt x="95" y="323"/>
                    </a:lnTo>
                    <a:lnTo>
                      <a:pt x="110" y="256"/>
                    </a:lnTo>
                    <a:lnTo>
                      <a:pt x="76" y="0"/>
                    </a:lnTo>
                    <a:lnTo>
                      <a:pt x="0" y="10"/>
                    </a:lnTo>
                    <a:lnTo>
                      <a:pt x="34" y="26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74" name="Freeform 102"/>
              <p:cNvSpPr>
                <a:spLocks noChangeArrowheads="1"/>
              </p:cNvSpPr>
              <p:nvPr/>
            </p:nvSpPr>
            <p:spPr bwMode="auto">
              <a:xfrm>
                <a:off x="1587" y="0"/>
                <a:ext cx="128588" cy="146050"/>
              </a:xfrm>
              <a:custGeom>
                <a:gdLst>
                  <a:gd fmla="*/ 5 w 81" name="T0"/>
                  <a:gd fmla="*/ 58 h 92" name="T1"/>
                  <a:gd fmla="*/ 5 w 81" name="T2"/>
                  <a:gd fmla="*/ 58 h 92" name="T3"/>
                  <a:gd fmla="*/ 7 w 81" name="T4"/>
                  <a:gd fmla="*/ 66 h 92" name="T5"/>
                  <a:gd fmla="*/ 10 w 81" name="T6"/>
                  <a:gd fmla="*/ 73 h 92" name="T7"/>
                  <a:gd fmla="*/ 15 w 81" name="T8"/>
                  <a:gd fmla="*/ 78 h 92" name="T9"/>
                  <a:gd fmla="*/ 20 w 81" name="T10"/>
                  <a:gd fmla="*/ 84 h 92" name="T11"/>
                  <a:gd fmla="*/ 26 w 81" name="T12"/>
                  <a:gd fmla="*/ 88 h 92" name="T13"/>
                  <a:gd fmla="*/ 33 w 81" name="T14"/>
                  <a:gd fmla="*/ 90 h 92" name="T15"/>
                  <a:gd fmla="*/ 39 w 81" name="T16"/>
                  <a:gd fmla="*/ 92 h 92" name="T17"/>
                  <a:gd fmla="*/ 47 w 81" name="T18"/>
                  <a:gd fmla="*/ 90 h 92" name="T19"/>
                  <a:gd fmla="*/ 49 w 81" name="T20"/>
                  <a:gd fmla="*/ 90 h 92" name="T21"/>
                  <a:gd fmla="*/ 49 w 81" name="T22"/>
                  <a:gd fmla="*/ 90 h 92" name="T23"/>
                  <a:gd fmla="*/ 56 w 81" name="T24"/>
                  <a:gd fmla="*/ 89 h 92" name="T25"/>
                  <a:gd fmla="*/ 62 w 81" name="T26"/>
                  <a:gd fmla="*/ 86 h 92" name="T27"/>
                  <a:gd fmla="*/ 69 w 81" name="T28"/>
                  <a:gd fmla="*/ 81 h 92" name="T29"/>
                  <a:gd fmla="*/ 73 w 81" name="T30"/>
                  <a:gd fmla="*/ 77 h 92" name="T31"/>
                  <a:gd fmla="*/ 77 w 81" name="T32"/>
                  <a:gd fmla="*/ 70 h 92" name="T33"/>
                  <a:gd fmla="*/ 80 w 81" name="T34"/>
                  <a:gd fmla="*/ 63 h 92" name="T35"/>
                  <a:gd fmla="*/ 81 w 81" name="T36"/>
                  <a:gd fmla="*/ 56 h 92" name="T37"/>
                  <a:gd fmla="*/ 81 w 81" name="T38"/>
                  <a:gd fmla="*/ 48 h 92" name="T39"/>
                  <a:gd fmla="*/ 76 w 81" name="T40"/>
                  <a:gd fmla="*/ 13 h 92" name="T41"/>
                  <a:gd fmla="*/ 76 w 81" name="T42"/>
                  <a:gd fmla="*/ 13 h 92" name="T43"/>
                  <a:gd fmla="*/ 75 w 81" name="T44"/>
                  <a:gd fmla="*/ 8 h 92" name="T45"/>
                  <a:gd fmla="*/ 72 w 81" name="T46"/>
                  <a:gd fmla="*/ 2 h 92" name="T47"/>
                  <a:gd fmla="*/ 68 w 81" name="T48"/>
                  <a:gd fmla="*/ 1 h 92" name="T49"/>
                  <a:gd fmla="*/ 64 w 81" name="T50"/>
                  <a:gd fmla="*/ 0 h 92" name="T51"/>
                  <a:gd fmla="*/ 51 w 81" name="T52"/>
                  <a:gd fmla="*/ 0 h 92" name="T53"/>
                  <a:gd fmla="*/ 37 w 81" name="T54"/>
                  <a:gd fmla="*/ 2 h 92" name="T55"/>
                  <a:gd fmla="*/ 35 w 81" name="T56"/>
                  <a:gd fmla="*/ 2 h 92" name="T57"/>
                  <a:gd fmla="*/ 35 w 81" name="T58"/>
                  <a:gd fmla="*/ 2 h 92" name="T59"/>
                  <a:gd fmla="*/ 22 w 81" name="T60"/>
                  <a:gd fmla="*/ 4 h 92" name="T61"/>
                  <a:gd fmla="*/ 10 w 81" name="T62"/>
                  <a:gd fmla="*/ 6 h 92" name="T63"/>
                  <a:gd fmla="*/ 5 w 81" name="T64"/>
                  <a:gd fmla="*/ 9 h 92" name="T65"/>
                  <a:gd fmla="*/ 3 w 81" name="T66"/>
                  <a:gd fmla="*/ 12 h 92" name="T67"/>
                  <a:gd fmla="*/ 0 w 81" name="T68"/>
                  <a:gd fmla="*/ 17 h 92" name="T69"/>
                  <a:gd fmla="*/ 0 w 81" name="T70"/>
                  <a:gd fmla="*/ 24 h 92" name="T71"/>
                  <a:gd fmla="*/ 5 w 81" name="T72"/>
                  <a:gd fmla="*/ 58 h 9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81" name="T111"/>
                  <a:gd fmla="*/ 0 h 92" name="T112"/>
                  <a:gd fmla="*/ 81 w 81" name="T113"/>
                  <a:gd fmla="*/ 92 h 9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2" w="81">
                    <a:moveTo>
                      <a:pt x="5" y="58"/>
                    </a:moveTo>
                    <a:lnTo>
                      <a:pt x="5" y="58"/>
                    </a:lnTo>
                    <a:lnTo>
                      <a:pt x="7" y="66"/>
                    </a:lnTo>
                    <a:lnTo>
                      <a:pt x="10" y="73"/>
                    </a:lnTo>
                    <a:lnTo>
                      <a:pt x="15" y="78"/>
                    </a:lnTo>
                    <a:lnTo>
                      <a:pt x="20" y="84"/>
                    </a:lnTo>
                    <a:lnTo>
                      <a:pt x="26" y="88"/>
                    </a:lnTo>
                    <a:lnTo>
                      <a:pt x="33" y="90"/>
                    </a:lnTo>
                    <a:lnTo>
                      <a:pt x="39" y="92"/>
                    </a:lnTo>
                    <a:lnTo>
                      <a:pt x="47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56" y="89"/>
                    </a:lnTo>
                    <a:lnTo>
                      <a:pt x="62" y="86"/>
                    </a:lnTo>
                    <a:lnTo>
                      <a:pt x="69" y="81"/>
                    </a:lnTo>
                    <a:lnTo>
                      <a:pt x="73" y="77"/>
                    </a:lnTo>
                    <a:lnTo>
                      <a:pt x="77" y="70"/>
                    </a:lnTo>
                    <a:lnTo>
                      <a:pt x="80" y="63"/>
                    </a:lnTo>
                    <a:lnTo>
                      <a:pt x="81" y="56"/>
                    </a:lnTo>
                    <a:lnTo>
                      <a:pt x="81" y="48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5" y="8"/>
                    </a:lnTo>
                    <a:lnTo>
                      <a:pt x="72" y="2"/>
                    </a:lnTo>
                    <a:lnTo>
                      <a:pt x="68" y="1"/>
                    </a:lnTo>
                    <a:lnTo>
                      <a:pt x="64" y="0"/>
                    </a:lnTo>
                    <a:lnTo>
                      <a:pt x="51" y="0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22" y="4"/>
                    </a:lnTo>
                    <a:lnTo>
                      <a:pt x="10" y="6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5" y="5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75" name="Freeform 103"/>
              <p:cNvSpPr>
                <a:spLocks noChangeArrowheads="1"/>
              </p:cNvSpPr>
              <p:nvPr/>
            </p:nvSpPr>
            <p:spPr bwMode="auto">
              <a:xfrm>
                <a:off x="0" y="49212"/>
                <a:ext cx="149225" cy="142875"/>
              </a:xfrm>
              <a:custGeom>
                <a:gdLst>
                  <a:gd fmla="*/ 11 w 94" name="T0"/>
                  <a:gd fmla="*/ 90 h 90" name="T1"/>
                  <a:gd fmla="*/ 94 w 94" name="T2"/>
                  <a:gd fmla="*/ 80 h 90" name="T3"/>
                  <a:gd fmla="*/ 84 w 94" name="T4"/>
                  <a:gd fmla="*/ 0 h 90" name="T5"/>
                  <a:gd fmla="*/ 0 w 94" name="T6"/>
                  <a:gd fmla="*/ 11 h 90" name="T7"/>
                  <a:gd fmla="*/ 11 w 94" name="T8"/>
                  <a:gd fmla="*/ 90 h 90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94" name="T15"/>
                  <a:gd fmla="*/ 0 h 90" name="T16"/>
                  <a:gd fmla="*/ 94 w 94" name="T17"/>
                  <a:gd fmla="*/ 90 h 90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0" w="94">
                    <a:moveTo>
                      <a:pt x="11" y="90"/>
                    </a:moveTo>
                    <a:lnTo>
                      <a:pt x="94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76" name="Freeform 104"/>
              <p:cNvSpPr>
                <a:spLocks noChangeArrowheads="1"/>
              </p:cNvSpPr>
              <p:nvPr/>
            </p:nvSpPr>
            <p:spPr bwMode="auto">
              <a:xfrm>
                <a:off x="115887" y="588962"/>
                <a:ext cx="44450" cy="55563"/>
              </a:xfrm>
              <a:custGeom>
                <a:gdLst>
                  <a:gd fmla="*/ 28 w 28" name="T0"/>
                  <a:gd fmla="*/ 2 h 35" name="T1"/>
                  <a:gd fmla="*/ 28 w 28" name="T2"/>
                  <a:gd fmla="*/ 2 h 35" name="T3"/>
                  <a:gd fmla="*/ 27 w 28" name="T4"/>
                  <a:gd fmla="*/ 14 h 35" name="T5"/>
                  <a:gd fmla="*/ 21 w 28" name="T6"/>
                  <a:gd fmla="*/ 31 h 35" name="T7"/>
                  <a:gd fmla="*/ 21 w 28" name="T8"/>
                  <a:gd fmla="*/ 31 h 35" name="T9"/>
                  <a:gd fmla="*/ 20 w 28" name="T10"/>
                  <a:gd fmla="*/ 35 h 35" name="T11"/>
                  <a:gd fmla="*/ 19 w 28" name="T12"/>
                  <a:gd fmla="*/ 35 h 35" name="T13"/>
                  <a:gd fmla="*/ 16 w 28" name="T14"/>
                  <a:gd fmla="*/ 35 h 35" name="T15"/>
                  <a:gd fmla="*/ 13 w 28" name="T16"/>
                  <a:gd fmla="*/ 32 h 35" name="T17"/>
                  <a:gd fmla="*/ 11 w 28" name="T18"/>
                  <a:gd fmla="*/ 27 h 35" name="T19"/>
                  <a:gd fmla="*/ 0 w 28" name="T20"/>
                  <a:gd fmla="*/ 8 h 35" name="T21"/>
                  <a:gd fmla="*/ 0 w 28" name="T22"/>
                  <a:gd fmla="*/ 8 h 35" name="T23"/>
                  <a:gd fmla="*/ 3 w 28" name="T24"/>
                  <a:gd fmla="*/ 5 h 35" name="T25"/>
                  <a:gd fmla="*/ 8 w 28" name="T26"/>
                  <a:gd fmla="*/ 2 h 35" name="T27"/>
                  <a:gd fmla="*/ 12 w 28" name="T28"/>
                  <a:gd fmla="*/ 1 h 35" name="T29"/>
                  <a:gd fmla="*/ 16 w 28" name="T30"/>
                  <a:gd fmla="*/ 0 h 35" name="T31"/>
                  <a:gd fmla="*/ 23 w 28" name="T32"/>
                  <a:gd fmla="*/ 0 h 35" name="T33"/>
                  <a:gd fmla="*/ 28 w 28" name="T34"/>
                  <a:gd fmla="*/ 2 h 35" name="T35"/>
                  <a:gd fmla="*/ 28 w 28" name="T36"/>
                  <a:gd fmla="*/ 2 h 3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28" name="T57"/>
                  <a:gd fmla="*/ 0 h 35" name="T58"/>
                  <a:gd fmla="*/ 28 w 28" name="T59"/>
                  <a:gd fmla="*/ 35 h 3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35" w="28">
                    <a:moveTo>
                      <a:pt x="28" y="2"/>
                    </a:moveTo>
                    <a:lnTo>
                      <a:pt x="28" y="2"/>
                    </a:lnTo>
                    <a:lnTo>
                      <a:pt x="27" y="14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13" y="32"/>
                    </a:lnTo>
                    <a:lnTo>
                      <a:pt x="11" y="2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grpSp>
          <p:nvGrpSpPr>
            <p:cNvPr id="10" name="组合 215"/>
            <p:cNvGrpSpPr/>
            <p:nvPr/>
          </p:nvGrpSpPr>
          <p:grpSpPr>
            <a:xfrm>
              <a:off x="3996441" y="3096979"/>
              <a:ext cx="927115" cy="1032092"/>
              <a:chExt cx="1414463" cy="1541463"/>
            </a:xfrm>
            <a:solidFill>
              <a:schemeClr val="bg1">
                <a:alpha val="70000"/>
              </a:schemeClr>
            </a:solidFill>
          </p:grpSpPr>
          <p:sp>
            <p:nvSpPr>
              <p:cNvPr id="176" name="Freeform 5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1414463" cy="1257300"/>
              </a:xfrm>
              <a:custGeom>
                <a:gdLst>
                  <a:gd fmla="*/ 334 w 891" name="T0"/>
                  <a:gd fmla="*/ 790 h 792" name="T1"/>
                  <a:gd fmla="*/ 228 w 891" name="T2"/>
                  <a:gd fmla="*/ 775 h 792" name="T3"/>
                  <a:gd fmla="*/ 212 w 891" name="T4"/>
                  <a:gd fmla="*/ 764 h 792" name="T5"/>
                  <a:gd fmla="*/ 190 w 891" name="T6"/>
                  <a:gd fmla="*/ 734 h 792" name="T7"/>
                  <a:gd fmla="*/ 110 w 891" name="T8"/>
                  <a:gd fmla="*/ 683 h 792" name="T9"/>
                  <a:gd fmla="*/ 65 w 891" name="T10"/>
                  <a:gd fmla="*/ 631 h 792" name="T11"/>
                  <a:gd fmla="*/ 56 w 891" name="T12"/>
                  <a:gd fmla="*/ 597 h 792" name="T13"/>
                  <a:gd fmla="*/ 61 w 891" name="T14"/>
                  <a:gd fmla="*/ 560 h 792" name="T15"/>
                  <a:gd fmla="*/ 45 w 891" name="T16"/>
                  <a:gd fmla="*/ 545 h 792" name="T17"/>
                  <a:gd fmla="*/ 26 w 891" name="T18"/>
                  <a:gd fmla="*/ 528 h 792" name="T19"/>
                  <a:gd fmla="*/ 48 w 891" name="T20"/>
                  <a:gd fmla="*/ 513 h 792" name="T21"/>
                  <a:gd fmla="*/ 61 w 891" name="T22"/>
                  <a:gd fmla="*/ 501 h 792" name="T23"/>
                  <a:gd fmla="*/ 56 w 891" name="T24"/>
                  <a:gd fmla="*/ 465 h 792" name="T25"/>
                  <a:gd fmla="*/ 65 w 891" name="T26"/>
                  <a:gd fmla="*/ 442 h 792" name="T27"/>
                  <a:gd fmla="*/ 48 w 891" name="T28"/>
                  <a:gd fmla="*/ 435 h 792" name="T29"/>
                  <a:gd fmla="*/ 23 w 891" name="T30"/>
                  <a:gd fmla="*/ 425 h 792" name="T31"/>
                  <a:gd fmla="*/ 34 w 891" name="T32"/>
                  <a:gd fmla="*/ 405 h 792" name="T33"/>
                  <a:gd fmla="*/ 56 w 891" name="T34"/>
                  <a:gd fmla="*/ 393 h 792" name="T35"/>
                  <a:gd fmla="*/ 55 w 891" name="T36"/>
                  <a:gd fmla="*/ 365 h 792" name="T37"/>
                  <a:gd fmla="*/ 56 w 891" name="T38"/>
                  <a:gd fmla="*/ 343 h 792" name="T39"/>
                  <a:gd fmla="*/ 53 w 891" name="T40"/>
                  <a:gd fmla="*/ 320 h 792" name="T41"/>
                  <a:gd fmla="*/ 32 w 891" name="T42"/>
                  <a:gd fmla="*/ 310 h 792" name="T43"/>
                  <a:gd fmla="*/ 36 w 891" name="T44"/>
                  <a:gd fmla="*/ 291 h 792" name="T45"/>
                  <a:gd fmla="*/ 60 w 891" name="T46"/>
                  <a:gd fmla="*/ 281 h 792" name="T47"/>
                  <a:gd fmla="*/ 64 w 891" name="T48"/>
                  <a:gd fmla="*/ 262 h 792" name="T49"/>
                  <a:gd fmla="*/ 61 w 891" name="T50"/>
                  <a:gd fmla="*/ 245 h 792" name="T51"/>
                  <a:gd fmla="*/ 71 w 891" name="T52"/>
                  <a:gd fmla="*/ 218 h 792" name="T53"/>
                  <a:gd fmla="*/ 59 w 891" name="T54"/>
                  <a:gd fmla="*/ 214 h 792" name="T55"/>
                  <a:gd fmla="*/ 34 w 891" name="T56"/>
                  <a:gd fmla="*/ 203 h 792" name="T57"/>
                  <a:gd fmla="*/ 0 w 891" name="T58"/>
                  <a:gd fmla="*/ 0 h 792" name="T59"/>
                  <a:gd fmla="*/ 873 w 891" name="T60"/>
                  <a:gd fmla="*/ 147 h 792" name="T61"/>
                  <a:gd fmla="*/ 854 w 891" name="T62"/>
                  <a:gd fmla="*/ 164 h 792" name="T63"/>
                  <a:gd fmla="*/ 835 w 891" name="T64"/>
                  <a:gd fmla="*/ 168 h 792" name="T65"/>
                  <a:gd fmla="*/ 832 w 891" name="T66"/>
                  <a:gd fmla="*/ 180 h 792" name="T67"/>
                  <a:gd fmla="*/ 839 w 891" name="T68"/>
                  <a:gd fmla="*/ 205 h 792" name="T69"/>
                  <a:gd fmla="*/ 832 w 891" name="T70"/>
                  <a:gd fmla="*/ 228 h 792" name="T71"/>
                  <a:gd fmla="*/ 848 w 891" name="T72"/>
                  <a:gd fmla="*/ 237 h 792" name="T73"/>
                  <a:gd fmla="*/ 871 w 891" name="T74"/>
                  <a:gd fmla="*/ 254 h 792" name="T75"/>
                  <a:gd fmla="*/ 854 w 891" name="T76"/>
                  <a:gd fmla="*/ 271 h 792" name="T77"/>
                  <a:gd fmla="*/ 841 w 891" name="T78"/>
                  <a:gd fmla="*/ 281 h 792" name="T79"/>
                  <a:gd fmla="*/ 845 w 891" name="T80"/>
                  <a:gd fmla="*/ 310 h 792" name="T81"/>
                  <a:gd fmla="*/ 841 w 891" name="T82"/>
                  <a:gd fmla="*/ 336 h 792" name="T83"/>
                  <a:gd fmla="*/ 856 w 891" name="T84"/>
                  <a:gd fmla="*/ 355 h 792" name="T85"/>
                  <a:gd fmla="*/ 877 w 891" name="T86"/>
                  <a:gd fmla="*/ 369 h 792" name="T87"/>
                  <a:gd fmla="*/ 863 w 891" name="T88"/>
                  <a:gd fmla="*/ 386 h 792" name="T89"/>
                  <a:gd fmla="*/ 836 w 891" name="T90"/>
                  <a:gd fmla="*/ 390 h 792" name="T91"/>
                  <a:gd fmla="*/ 843 w 891" name="T92"/>
                  <a:gd fmla="*/ 411 h 792" name="T93"/>
                  <a:gd fmla="*/ 841 w 891" name="T94"/>
                  <a:gd fmla="*/ 435 h 792" name="T95"/>
                  <a:gd fmla="*/ 844 w 891" name="T96"/>
                  <a:gd fmla="*/ 463 h 792" name="T97"/>
                  <a:gd fmla="*/ 867 w 891" name="T98"/>
                  <a:gd fmla="*/ 474 h 792" name="T99"/>
                  <a:gd fmla="*/ 870 w 891" name="T100"/>
                  <a:gd fmla="*/ 490 h 792" name="T101"/>
                  <a:gd fmla="*/ 845 w 891" name="T102"/>
                  <a:gd fmla="*/ 503 h 792" name="T103"/>
                  <a:gd fmla="*/ 841 w 891" name="T104"/>
                  <a:gd fmla="*/ 535 h 792" name="T105"/>
                  <a:gd fmla="*/ 844 w 891" name="T106"/>
                  <a:gd fmla="*/ 554 h 792" name="T107"/>
                  <a:gd fmla="*/ 858 w 891" name="T108"/>
                  <a:gd fmla="*/ 572 h 792" name="T109"/>
                  <a:gd fmla="*/ 856 w 891" name="T110"/>
                  <a:gd fmla="*/ 595 h 792" name="T111"/>
                  <a:gd fmla="*/ 820 w 891" name="T112"/>
                  <a:gd fmla="*/ 653 h 792" name="T113"/>
                  <a:gd fmla="*/ 776 w 891" name="T114"/>
                  <a:gd fmla="*/ 695 h 792" name="T115"/>
                  <a:gd fmla="*/ 711 w 891" name="T116"/>
                  <a:gd fmla="*/ 742 h 792" name="T117"/>
                  <a:gd fmla="*/ 695 w 891" name="T118"/>
                  <a:gd fmla="*/ 764 h 792" name="T119"/>
                  <a:gd fmla="*/ 675 w 891" name="T120"/>
                  <a:gd fmla="*/ 775 h 792" name="T121"/>
                  <a:gd fmla="*/ 548 w 891" name="T122"/>
                  <a:gd fmla="*/ 790 h 792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w 891" name="T186"/>
                  <a:gd fmla="*/ 0 h 792" name="T187"/>
                  <a:gd fmla="*/ 891 w 891" name="T188"/>
                  <a:gd fmla="*/ 792 h 792" name="T189"/>
                </a:gdLst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b="T189" l="T186" r="T188" t="T187"/>
                <a:pathLst>
                  <a:path h="792" w="891">
                    <a:moveTo>
                      <a:pt x="435" y="792"/>
                    </a:moveTo>
                    <a:lnTo>
                      <a:pt x="435" y="792"/>
                    </a:lnTo>
                    <a:lnTo>
                      <a:pt x="370" y="791"/>
                    </a:lnTo>
                    <a:lnTo>
                      <a:pt x="334" y="790"/>
                    </a:lnTo>
                    <a:lnTo>
                      <a:pt x="298" y="787"/>
                    </a:lnTo>
                    <a:lnTo>
                      <a:pt x="266" y="783"/>
                    </a:lnTo>
                    <a:lnTo>
                      <a:pt x="237" y="778"/>
                    </a:lnTo>
                    <a:lnTo>
                      <a:pt x="228" y="775"/>
                    </a:lnTo>
                    <a:lnTo>
                      <a:pt x="220" y="772"/>
                    </a:lnTo>
                    <a:lnTo>
                      <a:pt x="213" y="768"/>
                    </a:lnTo>
                    <a:lnTo>
                      <a:pt x="212" y="764"/>
                    </a:lnTo>
                    <a:lnTo>
                      <a:pt x="212" y="764"/>
                    </a:lnTo>
                    <a:lnTo>
                      <a:pt x="209" y="756"/>
                    </a:lnTo>
                    <a:lnTo>
                      <a:pt x="205" y="749"/>
                    </a:lnTo>
                    <a:lnTo>
                      <a:pt x="198" y="741"/>
                    </a:lnTo>
                    <a:lnTo>
                      <a:pt x="190" y="734"/>
                    </a:lnTo>
                    <a:lnTo>
                      <a:pt x="164" y="717"/>
                    </a:lnTo>
                    <a:lnTo>
                      <a:pt x="129" y="695"/>
                    </a:lnTo>
                    <a:lnTo>
                      <a:pt x="129" y="695"/>
                    </a:lnTo>
                    <a:lnTo>
                      <a:pt x="110" y="683"/>
                    </a:lnTo>
                    <a:lnTo>
                      <a:pt x="95" y="669"/>
                    </a:lnTo>
                    <a:lnTo>
                      <a:pt x="82" y="657"/>
                    </a:lnTo>
                    <a:lnTo>
                      <a:pt x="72" y="643"/>
                    </a:lnTo>
                    <a:lnTo>
                      <a:pt x="65" y="631"/>
                    </a:lnTo>
                    <a:lnTo>
                      <a:pt x="60" y="619"/>
                    </a:lnTo>
                    <a:lnTo>
                      <a:pt x="57" y="608"/>
                    </a:lnTo>
                    <a:lnTo>
                      <a:pt x="56" y="597"/>
                    </a:lnTo>
                    <a:lnTo>
                      <a:pt x="56" y="597"/>
                    </a:lnTo>
                    <a:lnTo>
                      <a:pt x="57" y="589"/>
                    </a:lnTo>
                    <a:lnTo>
                      <a:pt x="59" y="581"/>
                    </a:lnTo>
                    <a:lnTo>
                      <a:pt x="61" y="566"/>
                    </a:lnTo>
                    <a:lnTo>
                      <a:pt x="61" y="560"/>
                    </a:lnTo>
                    <a:lnTo>
                      <a:pt x="59" y="554"/>
                    </a:lnTo>
                    <a:lnTo>
                      <a:pt x="55" y="549"/>
                    </a:lnTo>
                    <a:lnTo>
                      <a:pt x="45" y="545"/>
                    </a:lnTo>
                    <a:lnTo>
                      <a:pt x="45" y="545"/>
                    </a:lnTo>
                    <a:lnTo>
                      <a:pt x="36" y="541"/>
                    </a:lnTo>
                    <a:lnTo>
                      <a:pt x="30" y="537"/>
                    </a:lnTo>
                    <a:lnTo>
                      <a:pt x="28" y="532"/>
                    </a:lnTo>
                    <a:lnTo>
                      <a:pt x="26" y="528"/>
                    </a:lnTo>
                    <a:lnTo>
                      <a:pt x="29" y="524"/>
                    </a:lnTo>
                    <a:lnTo>
                      <a:pt x="33" y="522"/>
                    </a:lnTo>
                    <a:lnTo>
                      <a:pt x="40" y="518"/>
                    </a:lnTo>
                    <a:lnTo>
                      <a:pt x="48" y="513"/>
                    </a:lnTo>
                    <a:lnTo>
                      <a:pt x="48" y="513"/>
                    </a:lnTo>
                    <a:lnTo>
                      <a:pt x="55" y="511"/>
                    </a:lnTo>
                    <a:lnTo>
                      <a:pt x="59" y="505"/>
                    </a:lnTo>
                    <a:lnTo>
                      <a:pt x="61" y="501"/>
                    </a:lnTo>
                    <a:lnTo>
                      <a:pt x="61" y="496"/>
                    </a:lnTo>
                    <a:lnTo>
                      <a:pt x="59" y="482"/>
                    </a:lnTo>
                    <a:lnTo>
                      <a:pt x="57" y="474"/>
                    </a:lnTo>
                    <a:lnTo>
                      <a:pt x="56" y="465"/>
                    </a:lnTo>
                    <a:lnTo>
                      <a:pt x="56" y="465"/>
                    </a:lnTo>
                    <a:lnTo>
                      <a:pt x="57" y="457"/>
                    </a:lnTo>
                    <a:lnTo>
                      <a:pt x="60" y="450"/>
                    </a:lnTo>
                    <a:lnTo>
                      <a:pt x="65" y="442"/>
                    </a:lnTo>
                    <a:lnTo>
                      <a:pt x="65" y="439"/>
                    </a:lnTo>
                    <a:lnTo>
                      <a:pt x="64" y="436"/>
                    </a:lnTo>
                    <a:lnTo>
                      <a:pt x="59" y="435"/>
                    </a:lnTo>
                    <a:lnTo>
                      <a:pt x="48" y="435"/>
                    </a:lnTo>
                    <a:lnTo>
                      <a:pt x="48" y="435"/>
                    </a:lnTo>
                    <a:lnTo>
                      <a:pt x="36" y="432"/>
                    </a:lnTo>
                    <a:lnTo>
                      <a:pt x="28" y="430"/>
                    </a:lnTo>
                    <a:lnTo>
                      <a:pt x="23" y="425"/>
                    </a:lnTo>
                    <a:lnTo>
                      <a:pt x="22" y="420"/>
                    </a:lnTo>
                    <a:lnTo>
                      <a:pt x="23" y="415"/>
                    </a:lnTo>
                    <a:lnTo>
                      <a:pt x="28" y="409"/>
                    </a:lnTo>
                    <a:lnTo>
                      <a:pt x="34" y="405"/>
                    </a:lnTo>
                    <a:lnTo>
                      <a:pt x="42" y="401"/>
                    </a:lnTo>
                    <a:lnTo>
                      <a:pt x="42" y="401"/>
                    </a:lnTo>
                    <a:lnTo>
                      <a:pt x="51" y="397"/>
                    </a:lnTo>
                    <a:lnTo>
                      <a:pt x="56" y="393"/>
                    </a:lnTo>
                    <a:lnTo>
                      <a:pt x="59" y="389"/>
                    </a:lnTo>
                    <a:lnTo>
                      <a:pt x="59" y="384"/>
                    </a:lnTo>
                    <a:lnTo>
                      <a:pt x="56" y="371"/>
                    </a:lnTo>
                    <a:lnTo>
                      <a:pt x="55" y="365"/>
                    </a:lnTo>
                    <a:lnTo>
                      <a:pt x="55" y="356"/>
                    </a:lnTo>
                    <a:lnTo>
                      <a:pt x="55" y="356"/>
                    </a:lnTo>
                    <a:lnTo>
                      <a:pt x="55" y="350"/>
                    </a:lnTo>
                    <a:lnTo>
                      <a:pt x="56" y="343"/>
                    </a:lnTo>
                    <a:lnTo>
                      <a:pt x="59" y="332"/>
                    </a:lnTo>
                    <a:lnTo>
                      <a:pt x="59" y="328"/>
                    </a:lnTo>
                    <a:lnTo>
                      <a:pt x="57" y="324"/>
                    </a:lnTo>
                    <a:lnTo>
                      <a:pt x="53" y="320"/>
                    </a:lnTo>
                    <a:lnTo>
                      <a:pt x="45" y="317"/>
                    </a:lnTo>
                    <a:lnTo>
                      <a:pt x="45" y="317"/>
                    </a:lnTo>
                    <a:lnTo>
                      <a:pt x="37" y="314"/>
                    </a:lnTo>
                    <a:lnTo>
                      <a:pt x="32" y="310"/>
                    </a:lnTo>
                    <a:lnTo>
                      <a:pt x="29" y="305"/>
                    </a:lnTo>
                    <a:lnTo>
                      <a:pt x="29" y="301"/>
                    </a:lnTo>
                    <a:lnTo>
                      <a:pt x="30" y="296"/>
                    </a:lnTo>
                    <a:lnTo>
                      <a:pt x="36" y="291"/>
                    </a:lnTo>
                    <a:lnTo>
                      <a:pt x="42" y="287"/>
                    </a:lnTo>
                    <a:lnTo>
                      <a:pt x="52" y="283"/>
                    </a:lnTo>
                    <a:lnTo>
                      <a:pt x="52" y="283"/>
                    </a:lnTo>
                    <a:lnTo>
                      <a:pt x="60" y="281"/>
                    </a:lnTo>
                    <a:lnTo>
                      <a:pt x="65" y="278"/>
                    </a:lnTo>
                    <a:lnTo>
                      <a:pt x="68" y="275"/>
                    </a:lnTo>
                    <a:lnTo>
                      <a:pt x="68" y="271"/>
                    </a:lnTo>
                    <a:lnTo>
                      <a:pt x="64" y="262"/>
                    </a:lnTo>
                    <a:lnTo>
                      <a:pt x="63" y="256"/>
                    </a:lnTo>
                    <a:lnTo>
                      <a:pt x="61" y="251"/>
                    </a:lnTo>
                    <a:lnTo>
                      <a:pt x="61" y="251"/>
                    </a:lnTo>
                    <a:lnTo>
                      <a:pt x="61" y="245"/>
                    </a:lnTo>
                    <a:lnTo>
                      <a:pt x="63" y="239"/>
                    </a:lnTo>
                    <a:lnTo>
                      <a:pt x="68" y="228"/>
                    </a:lnTo>
                    <a:lnTo>
                      <a:pt x="70" y="222"/>
                    </a:lnTo>
                    <a:lnTo>
                      <a:pt x="71" y="218"/>
                    </a:lnTo>
                    <a:lnTo>
                      <a:pt x="70" y="216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59" y="214"/>
                    </a:lnTo>
                    <a:lnTo>
                      <a:pt x="53" y="213"/>
                    </a:lnTo>
                    <a:lnTo>
                      <a:pt x="46" y="210"/>
                    </a:lnTo>
                    <a:lnTo>
                      <a:pt x="40" y="207"/>
                    </a:lnTo>
                    <a:lnTo>
                      <a:pt x="34" y="203"/>
                    </a:lnTo>
                    <a:lnTo>
                      <a:pt x="30" y="198"/>
                    </a:lnTo>
                    <a:lnTo>
                      <a:pt x="28" y="193"/>
                    </a:lnTo>
                    <a:lnTo>
                      <a:pt x="25" y="187"/>
                    </a:lnTo>
                    <a:lnTo>
                      <a:pt x="0" y="0"/>
                    </a:lnTo>
                    <a:lnTo>
                      <a:pt x="891" y="0"/>
                    </a:lnTo>
                    <a:lnTo>
                      <a:pt x="874" y="140"/>
                    </a:lnTo>
                    <a:lnTo>
                      <a:pt x="874" y="140"/>
                    </a:lnTo>
                    <a:lnTo>
                      <a:pt x="873" y="147"/>
                    </a:lnTo>
                    <a:lnTo>
                      <a:pt x="870" y="152"/>
                    </a:lnTo>
                    <a:lnTo>
                      <a:pt x="864" y="157"/>
                    </a:lnTo>
                    <a:lnTo>
                      <a:pt x="859" y="161"/>
                    </a:lnTo>
                    <a:lnTo>
                      <a:pt x="854" y="164"/>
                    </a:lnTo>
                    <a:lnTo>
                      <a:pt x="847" y="167"/>
                    </a:lnTo>
                    <a:lnTo>
                      <a:pt x="840" y="168"/>
                    </a:lnTo>
                    <a:lnTo>
                      <a:pt x="835" y="168"/>
                    </a:lnTo>
                    <a:lnTo>
                      <a:pt x="835" y="168"/>
                    </a:lnTo>
                    <a:lnTo>
                      <a:pt x="831" y="170"/>
                    </a:lnTo>
                    <a:lnTo>
                      <a:pt x="829" y="172"/>
                    </a:lnTo>
                    <a:lnTo>
                      <a:pt x="829" y="176"/>
                    </a:lnTo>
                    <a:lnTo>
                      <a:pt x="832" y="180"/>
                    </a:lnTo>
                    <a:lnTo>
                      <a:pt x="837" y="193"/>
                    </a:lnTo>
                    <a:lnTo>
                      <a:pt x="839" y="198"/>
                    </a:lnTo>
                    <a:lnTo>
                      <a:pt x="839" y="205"/>
                    </a:lnTo>
                    <a:lnTo>
                      <a:pt x="839" y="205"/>
                    </a:lnTo>
                    <a:lnTo>
                      <a:pt x="837" y="210"/>
                    </a:lnTo>
                    <a:lnTo>
                      <a:pt x="835" y="216"/>
                    </a:lnTo>
                    <a:lnTo>
                      <a:pt x="832" y="224"/>
                    </a:lnTo>
                    <a:lnTo>
                      <a:pt x="832" y="228"/>
                    </a:lnTo>
                    <a:lnTo>
                      <a:pt x="833" y="232"/>
                    </a:lnTo>
                    <a:lnTo>
                      <a:pt x="839" y="235"/>
                    </a:lnTo>
                    <a:lnTo>
                      <a:pt x="848" y="237"/>
                    </a:lnTo>
                    <a:lnTo>
                      <a:pt x="848" y="237"/>
                    </a:lnTo>
                    <a:lnTo>
                      <a:pt x="858" y="240"/>
                    </a:lnTo>
                    <a:lnTo>
                      <a:pt x="864" y="244"/>
                    </a:lnTo>
                    <a:lnTo>
                      <a:pt x="868" y="249"/>
                    </a:lnTo>
                    <a:lnTo>
                      <a:pt x="871" y="254"/>
                    </a:lnTo>
                    <a:lnTo>
                      <a:pt x="870" y="259"/>
                    </a:lnTo>
                    <a:lnTo>
                      <a:pt x="867" y="263"/>
                    </a:lnTo>
                    <a:lnTo>
                      <a:pt x="862" y="267"/>
                    </a:lnTo>
                    <a:lnTo>
                      <a:pt x="854" y="271"/>
                    </a:lnTo>
                    <a:lnTo>
                      <a:pt x="854" y="271"/>
                    </a:lnTo>
                    <a:lnTo>
                      <a:pt x="847" y="274"/>
                    </a:lnTo>
                    <a:lnTo>
                      <a:pt x="843" y="277"/>
                    </a:lnTo>
                    <a:lnTo>
                      <a:pt x="841" y="281"/>
                    </a:lnTo>
                    <a:lnTo>
                      <a:pt x="840" y="286"/>
                    </a:lnTo>
                    <a:lnTo>
                      <a:pt x="843" y="297"/>
                    </a:lnTo>
                    <a:lnTo>
                      <a:pt x="844" y="304"/>
                    </a:lnTo>
                    <a:lnTo>
                      <a:pt x="845" y="310"/>
                    </a:lnTo>
                    <a:lnTo>
                      <a:pt x="845" y="310"/>
                    </a:lnTo>
                    <a:lnTo>
                      <a:pt x="844" y="317"/>
                    </a:lnTo>
                    <a:lnTo>
                      <a:pt x="843" y="324"/>
                    </a:lnTo>
                    <a:lnTo>
                      <a:pt x="841" y="336"/>
                    </a:lnTo>
                    <a:lnTo>
                      <a:pt x="841" y="342"/>
                    </a:lnTo>
                    <a:lnTo>
                      <a:pt x="844" y="347"/>
                    </a:lnTo>
                    <a:lnTo>
                      <a:pt x="848" y="351"/>
                    </a:lnTo>
                    <a:lnTo>
                      <a:pt x="856" y="355"/>
                    </a:lnTo>
                    <a:lnTo>
                      <a:pt x="856" y="355"/>
                    </a:lnTo>
                    <a:lnTo>
                      <a:pt x="866" y="359"/>
                    </a:lnTo>
                    <a:lnTo>
                      <a:pt x="873" y="363"/>
                    </a:lnTo>
                    <a:lnTo>
                      <a:pt x="877" y="369"/>
                    </a:lnTo>
                    <a:lnTo>
                      <a:pt x="878" y="374"/>
                    </a:lnTo>
                    <a:lnTo>
                      <a:pt x="877" y="378"/>
                    </a:lnTo>
                    <a:lnTo>
                      <a:pt x="871" y="384"/>
                    </a:lnTo>
                    <a:lnTo>
                      <a:pt x="863" y="386"/>
                    </a:lnTo>
                    <a:lnTo>
                      <a:pt x="852" y="388"/>
                    </a:lnTo>
                    <a:lnTo>
                      <a:pt x="852" y="388"/>
                    </a:lnTo>
                    <a:lnTo>
                      <a:pt x="841" y="389"/>
                    </a:lnTo>
                    <a:lnTo>
                      <a:pt x="836" y="390"/>
                    </a:lnTo>
                    <a:lnTo>
                      <a:pt x="833" y="392"/>
                    </a:lnTo>
                    <a:lnTo>
                      <a:pt x="835" y="396"/>
                    </a:lnTo>
                    <a:lnTo>
                      <a:pt x="840" y="404"/>
                    </a:lnTo>
                    <a:lnTo>
                      <a:pt x="843" y="411"/>
                    </a:lnTo>
                    <a:lnTo>
                      <a:pt x="843" y="419"/>
                    </a:lnTo>
                    <a:lnTo>
                      <a:pt x="843" y="419"/>
                    </a:lnTo>
                    <a:lnTo>
                      <a:pt x="843" y="428"/>
                    </a:lnTo>
                    <a:lnTo>
                      <a:pt x="841" y="435"/>
                    </a:lnTo>
                    <a:lnTo>
                      <a:pt x="839" y="449"/>
                    </a:lnTo>
                    <a:lnTo>
                      <a:pt x="839" y="455"/>
                    </a:lnTo>
                    <a:lnTo>
                      <a:pt x="840" y="459"/>
                    </a:lnTo>
                    <a:lnTo>
                      <a:pt x="844" y="463"/>
                    </a:lnTo>
                    <a:lnTo>
                      <a:pt x="852" y="467"/>
                    </a:lnTo>
                    <a:lnTo>
                      <a:pt x="852" y="467"/>
                    </a:lnTo>
                    <a:lnTo>
                      <a:pt x="860" y="472"/>
                    </a:lnTo>
                    <a:lnTo>
                      <a:pt x="867" y="474"/>
                    </a:lnTo>
                    <a:lnTo>
                      <a:pt x="871" y="478"/>
                    </a:lnTo>
                    <a:lnTo>
                      <a:pt x="873" y="482"/>
                    </a:lnTo>
                    <a:lnTo>
                      <a:pt x="873" y="486"/>
                    </a:lnTo>
                    <a:lnTo>
                      <a:pt x="870" y="490"/>
                    </a:lnTo>
                    <a:lnTo>
                      <a:pt x="863" y="495"/>
                    </a:lnTo>
                    <a:lnTo>
                      <a:pt x="854" y="499"/>
                    </a:lnTo>
                    <a:lnTo>
                      <a:pt x="854" y="499"/>
                    </a:lnTo>
                    <a:lnTo>
                      <a:pt x="845" y="503"/>
                    </a:lnTo>
                    <a:lnTo>
                      <a:pt x="840" y="508"/>
                    </a:lnTo>
                    <a:lnTo>
                      <a:pt x="839" y="513"/>
                    </a:lnTo>
                    <a:lnTo>
                      <a:pt x="837" y="520"/>
                    </a:lnTo>
                    <a:lnTo>
                      <a:pt x="841" y="535"/>
                    </a:lnTo>
                    <a:lnTo>
                      <a:pt x="843" y="543"/>
                    </a:lnTo>
                    <a:lnTo>
                      <a:pt x="843" y="551"/>
                    </a:lnTo>
                    <a:lnTo>
                      <a:pt x="843" y="551"/>
                    </a:lnTo>
                    <a:lnTo>
                      <a:pt x="844" y="554"/>
                    </a:lnTo>
                    <a:lnTo>
                      <a:pt x="845" y="557"/>
                    </a:lnTo>
                    <a:lnTo>
                      <a:pt x="852" y="564"/>
                    </a:lnTo>
                    <a:lnTo>
                      <a:pt x="855" y="568"/>
                    </a:lnTo>
                    <a:lnTo>
                      <a:pt x="858" y="572"/>
                    </a:lnTo>
                    <a:lnTo>
                      <a:pt x="859" y="576"/>
                    </a:lnTo>
                    <a:lnTo>
                      <a:pt x="859" y="581"/>
                    </a:lnTo>
                    <a:lnTo>
                      <a:pt x="859" y="581"/>
                    </a:lnTo>
                    <a:lnTo>
                      <a:pt x="856" y="595"/>
                    </a:lnTo>
                    <a:lnTo>
                      <a:pt x="850" y="610"/>
                    </a:lnTo>
                    <a:lnTo>
                      <a:pt x="841" y="625"/>
                    </a:lnTo>
                    <a:lnTo>
                      <a:pt x="832" y="638"/>
                    </a:lnTo>
                    <a:lnTo>
                      <a:pt x="820" y="653"/>
                    </a:lnTo>
                    <a:lnTo>
                      <a:pt x="806" y="668"/>
                    </a:lnTo>
                    <a:lnTo>
                      <a:pt x="793" y="681"/>
                    </a:lnTo>
                    <a:lnTo>
                      <a:pt x="776" y="695"/>
                    </a:lnTo>
                    <a:lnTo>
                      <a:pt x="776" y="695"/>
                    </a:lnTo>
                    <a:lnTo>
                      <a:pt x="761" y="707"/>
                    </a:lnTo>
                    <a:lnTo>
                      <a:pt x="747" y="718"/>
                    </a:lnTo>
                    <a:lnTo>
                      <a:pt x="722" y="734"/>
                    </a:lnTo>
                    <a:lnTo>
                      <a:pt x="711" y="742"/>
                    </a:lnTo>
                    <a:lnTo>
                      <a:pt x="703" y="749"/>
                    </a:lnTo>
                    <a:lnTo>
                      <a:pt x="698" y="756"/>
                    </a:lnTo>
                    <a:lnTo>
                      <a:pt x="695" y="764"/>
                    </a:lnTo>
                    <a:lnTo>
                      <a:pt x="695" y="764"/>
                    </a:lnTo>
                    <a:lnTo>
                      <a:pt x="694" y="765"/>
                    </a:lnTo>
                    <a:lnTo>
                      <a:pt x="692" y="768"/>
                    </a:lnTo>
                    <a:lnTo>
                      <a:pt x="686" y="772"/>
                    </a:lnTo>
                    <a:lnTo>
                      <a:pt x="675" y="775"/>
                    </a:lnTo>
                    <a:lnTo>
                      <a:pt x="663" y="778"/>
                    </a:lnTo>
                    <a:lnTo>
                      <a:pt x="629" y="783"/>
                    </a:lnTo>
                    <a:lnTo>
                      <a:pt x="590" y="787"/>
                    </a:lnTo>
                    <a:lnTo>
                      <a:pt x="548" y="790"/>
                    </a:lnTo>
                    <a:lnTo>
                      <a:pt x="504" y="791"/>
                    </a:lnTo>
                    <a:lnTo>
                      <a:pt x="435" y="792"/>
                    </a:lnTo>
                    <a:lnTo>
                      <a:pt x="435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77" name="Freeform 6"/>
              <p:cNvSpPr>
                <a:spLocks noChangeArrowheads="1"/>
              </p:cNvSpPr>
              <p:nvPr/>
            </p:nvSpPr>
            <p:spPr bwMode="auto">
              <a:xfrm>
                <a:off x="303212" y="152400"/>
                <a:ext cx="400050" cy="1257300"/>
              </a:xfrm>
              <a:custGeom>
                <a:gdLst>
                  <a:gd fmla="*/ 92 w 252" name="T0"/>
                  <a:gd fmla="*/ 790 h 792" name="T1"/>
                  <a:gd fmla="*/ 59 w 252" name="T2"/>
                  <a:gd fmla="*/ 772 h 792" name="T3"/>
                  <a:gd fmla="*/ 55 w 252" name="T4"/>
                  <a:gd fmla="*/ 749 h 792" name="T5"/>
                  <a:gd fmla="*/ 33 w 252" name="T6"/>
                  <a:gd fmla="*/ 695 h 792" name="T7"/>
                  <a:gd fmla="*/ 14 w 252" name="T8"/>
                  <a:gd fmla="*/ 619 h 792" name="T9"/>
                  <a:gd fmla="*/ 14 w 252" name="T10"/>
                  <a:gd fmla="*/ 566 h 792" name="T11"/>
                  <a:gd fmla="*/ 10 w 252" name="T12"/>
                  <a:gd fmla="*/ 545 h 792" name="T13"/>
                  <a:gd fmla="*/ 10 w 252" name="T14"/>
                  <a:gd fmla="*/ 513 h 792" name="T15"/>
                  <a:gd fmla="*/ 14 w 252" name="T16"/>
                  <a:gd fmla="*/ 496 h 792" name="T17"/>
                  <a:gd fmla="*/ 14 w 252" name="T18"/>
                  <a:gd fmla="*/ 450 h 792" name="T19"/>
                  <a:gd fmla="*/ 13 w 252" name="T20"/>
                  <a:gd fmla="*/ 435 h 792" name="T21"/>
                  <a:gd fmla="*/ 4 w 252" name="T22"/>
                  <a:gd fmla="*/ 430 h 792" name="T23"/>
                  <a:gd fmla="*/ 6 w 252" name="T24"/>
                  <a:gd fmla="*/ 405 h 792" name="T25"/>
                  <a:gd fmla="*/ 13 w 252" name="T26"/>
                  <a:gd fmla="*/ 393 h 792" name="T27"/>
                  <a:gd fmla="*/ 13 w 252" name="T28"/>
                  <a:gd fmla="*/ 332 h 792" name="T29"/>
                  <a:gd fmla="*/ 10 w 252" name="T30"/>
                  <a:gd fmla="*/ 317 h 792" name="T31"/>
                  <a:gd fmla="*/ 6 w 252" name="T32"/>
                  <a:gd fmla="*/ 291 h 792" name="T33"/>
                  <a:gd fmla="*/ 14 w 252" name="T34"/>
                  <a:gd fmla="*/ 281 h 792" name="T35"/>
                  <a:gd fmla="*/ 14 w 252" name="T36"/>
                  <a:gd fmla="*/ 251 h 792" name="T37"/>
                  <a:gd fmla="*/ 17 w 252" name="T38"/>
                  <a:gd fmla="*/ 216 h 792" name="T39"/>
                  <a:gd fmla="*/ 7 w 252" name="T40"/>
                  <a:gd fmla="*/ 207 h 792" name="T41"/>
                  <a:gd fmla="*/ 4 w 252" name="T42"/>
                  <a:gd fmla="*/ 174 h 792" name="T43"/>
                  <a:gd fmla="*/ 7 w 252" name="T44"/>
                  <a:gd fmla="*/ 133 h 792" name="T45"/>
                  <a:gd fmla="*/ 7 w 252" name="T46"/>
                  <a:gd fmla="*/ 65 h 792" name="T47"/>
                  <a:gd fmla="*/ 252 w 252" name="T48"/>
                  <a:gd fmla="*/ 0 h 792" name="T49"/>
                  <a:gd fmla="*/ 250 w 252" name="T50"/>
                  <a:gd fmla="*/ 34 h 792" name="T51"/>
                  <a:gd fmla="*/ 244 w 252" name="T52"/>
                  <a:gd fmla="*/ 87 h 792" name="T53"/>
                  <a:gd fmla="*/ 247 w 252" name="T54"/>
                  <a:gd fmla="*/ 140 h 792" name="T55"/>
                  <a:gd fmla="*/ 240 w 252" name="T56"/>
                  <a:gd fmla="*/ 167 h 792" name="T57"/>
                  <a:gd fmla="*/ 235 w 252" name="T58"/>
                  <a:gd fmla="*/ 172 h 792" name="T59"/>
                  <a:gd fmla="*/ 237 w 252" name="T60"/>
                  <a:gd fmla="*/ 205 h 792" name="T61"/>
                  <a:gd fmla="*/ 240 w 252" name="T62"/>
                  <a:gd fmla="*/ 237 h 792" name="T63"/>
                  <a:gd fmla="*/ 247 w 252" name="T64"/>
                  <a:gd fmla="*/ 254 h 792" name="T65"/>
                  <a:gd fmla="*/ 241 w 252" name="T66"/>
                  <a:gd fmla="*/ 271 h 792" name="T67"/>
                  <a:gd fmla="*/ 239 w 252" name="T68"/>
                  <a:gd fmla="*/ 310 h 792" name="T69"/>
                  <a:gd fmla="*/ 240 w 252" name="T70"/>
                  <a:gd fmla="*/ 351 h 792" name="T71"/>
                  <a:gd fmla="*/ 247 w 252" name="T72"/>
                  <a:gd fmla="*/ 363 h 792" name="T73"/>
                  <a:gd fmla="*/ 244 w 252" name="T74"/>
                  <a:gd fmla="*/ 386 h 792" name="T75"/>
                  <a:gd fmla="*/ 236 w 252" name="T76"/>
                  <a:gd fmla="*/ 390 h 792" name="T77"/>
                  <a:gd fmla="*/ 239 w 252" name="T78"/>
                  <a:gd fmla="*/ 419 h 792" name="T79"/>
                  <a:gd fmla="*/ 237 w 252" name="T80"/>
                  <a:gd fmla="*/ 459 h 792" name="T81"/>
                  <a:gd fmla="*/ 245 w 252" name="T82"/>
                  <a:gd fmla="*/ 474 h 792" name="T83"/>
                  <a:gd fmla="*/ 241 w 252" name="T84"/>
                  <a:gd fmla="*/ 499 h 792" name="T85"/>
                  <a:gd fmla="*/ 237 w 252" name="T86"/>
                  <a:gd fmla="*/ 535 h 792" name="T87"/>
                  <a:gd fmla="*/ 241 w 252" name="T88"/>
                  <a:gd fmla="*/ 564 h 792" name="T89"/>
                  <a:gd fmla="*/ 240 w 252" name="T90"/>
                  <a:gd fmla="*/ 610 h 792" name="T91"/>
                  <a:gd fmla="*/ 220 w 252" name="T92"/>
                  <a:gd fmla="*/ 695 h 792" name="T93"/>
                  <a:gd fmla="*/ 197 w 252" name="T94"/>
                  <a:gd fmla="*/ 756 h 792" name="T95"/>
                  <a:gd fmla="*/ 193 w 252" name="T96"/>
                  <a:gd fmla="*/ 772 h 792" name="T97"/>
                  <a:gd fmla="*/ 166 w 252" name="T98"/>
                  <a:gd fmla="*/ 787 h 792" name="T99"/>
                  <a:gd fmla="*/ 121 w 252" name="T100"/>
                  <a:gd fmla="*/ 792 h 79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252" name="T153"/>
                  <a:gd fmla="*/ 0 h 792" name="T154"/>
                  <a:gd fmla="*/ 252 w 252" name="T155"/>
                  <a:gd fmla="*/ 792 h 79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792" w="251">
                    <a:moveTo>
                      <a:pt x="121" y="792"/>
                    </a:moveTo>
                    <a:lnTo>
                      <a:pt x="121" y="792"/>
                    </a:lnTo>
                    <a:lnTo>
                      <a:pt x="103" y="791"/>
                    </a:lnTo>
                    <a:lnTo>
                      <a:pt x="92" y="790"/>
                    </a:lnTo>
                    <a:lnTo>
                      <a:pt x="82" y="787"/>
                    </a:lnTo>
                    <a:lnTo>
                      <a:pt x="72" y="783"/>
                    </a:lnTo>
                    <a:lnTo>
                      <a:pt x="64" y="778"/>
                    </a:lnTo>
                    <a:lnTo>
                      <a:pt x="59" y="772"/>
                    </a:lnTo>
                    <a:lnTo>
                      <a:pt x="57" y="768"/>
                    </a:lnTo>
                    <a:lnTo>
                      <a:pt x="57" y="764"/>
                    </a:lnTo>
                    <a:lnTo>
                      <a:pt x="57" y="764"/>
                    </a:lnTo>
                    <a:lnTo>
                      <a:pt x="55" y="749"/>
                    </a:lnTo>
                    <a:lnTo>
                      <a:pt x="50" y="734"/>
                    </a:lnTo>
                    <a:lnTo>
                      <a:pt x="44" y="717"/>
                    </a:lnTo>
                    <a:lnTo>
                      <a:pt x="33" y="695"/>
                    </a:lnTo>
                    <a:lnTo>
                      <a:pt x="33" y="695"/>
                    </a:lnTo>
                    <a:lnTo>
                      <a:pt x="27" y="683"/>
                    </a:lnTo>
                    <a:lnTo>
                      <a:pt x="23" y="669"/>
                    </a:lnTo>
                    <a:lnTo>
                      <a:pt x="17" y="643"/>
                    </a:lnTo>
                    <a:lnTo>
                      <a:pt x="14" y="619"/>
                    </a:lnTo>
                    <a:lnTo>
                      <a:pt x="13" y="597"/>
                    </a:lnTo>
                    <a:lnTo>
                      <a:pt x="13" y="597"/>
                    </a:lnTo>
                    <a:lnTo>
                      <a:pt x="13" y="581"/>
                    </a:lnTo>
                    <a:lnTo>
                      <a:pt x="14" y="566"/>
                    </a:lnTo>
                    <a:lnTo>
                      <a:pt x="13" y="554"/>
                    </a:lnTo>
                    <a:lnTo>
                      <a:pt x="11" y="549"/>
                    </a:lnTo>
                    <a:lnTo>
                      <a:pt x="10" y="545"/>
                    </a:lnTo>
                    <a:lnTo>
                      <a:pt x="10" y="545"/>
                    </a:lnTo>
                    <a:lnTo>
                      <a:pt x="4" y="537"/>
                    </a:lnTo>
                    <a:lnTo>
                      <a:pt x="4" y="528"/>
                    </a:lnTo>
                    <a:lnTo>
                      <a:pt x="6" y="522"/>
                    </a:lnTo>
                    <a:lnTo>
                      <a:pt x="10" y="513"/>
                    </a:lnTo>
                    <a:lnTo>
                      <a:pt x="10" y="513"/>
                    </a:lnTo>
                    <a:lnTo>
                      <a:pt x="13" y="511"/>
                    </a:lnTo>
                    <a:lnTo>
                      <a:pt x="13" y="505"/>
                    </a:lnTo>
                    <a:lnTo>
                      <a:pt x="14" y="496"/>
                    </a:lnTo>
                    <a:lnTo>
                      <a:pt x="13" y="482"/>
                    </a:lnTo>
                    <a:lnTo>
                      <a:pt x="13" y="465"/>
                    </a:lnTo>
                    <a:lnTo>
                      <a:pt x="13" y="465"/>
                    </a:lnTo>
                    <a:lnTo>
                      <a:pt x="14" y="450"/>
                    </a:lnTo>
                    <a:lnTo>
                      <a:pt x="15" y="442"/>
                    </a:lnTo>
                    <a:lnTo>
                      <a:pt x="15" y="439"/>
                    </a:lnTo>
                    <a:lnTo>
                      <a:pt x="14" y="436"/>
                    </a:lnTo>
                    <a:lnTo>
                      <a:pt x="13" y="435"/>
                    </a:lnTo>
                    <a:lnTo>
                      <a:pt x="10" y="435"/>
                    </a:lnTo>
                    <a:lnTo>
                      <a:pt x="10" y="435"/>
                    </a:lnTo>
                    <a:lnTo>
                      <a:pt x="7" y="432"/>
                    </a:lnTo>
                    <a:lnTo>
                      <a:pt x="4" y="430"/>
                    </a:lnTo>
                    <a:lnTo>
                      <a:pt x="3" y="425"/>
                    </a:lnTo>
                    <a:lnTo>
                      <a:pt x="3" y="420"/>
                    </a:lnTo>
                    <a:lnTo>
                      <a:pt x="4" y="409"/>
                    </a:lnTo>
                    <a:lnTo>
                      <a:pt x="6" y="405"/>
                    </a:lnTo>
                    <a:lnTo>
                      <a:pt x="9" y="401"/>
                    </a:lnTo>
                    <a:lnTo>
                      <a:pt x="9" y="401"/>
                    </a:lnTo>
                    <a:lnTo>
                      <a:pt x="11" y="397"/>
                    </a:lnTo>
                    <a:lnTo>
                      <a:pt x="13" y="393"/>
                    </a:lnTo>
                    <a:lnTo>
                      <a:pt x="13" y="384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3" y="332"/>
                    </a:lnTo>
                    <a:lnTo>
                      <a:pt x="13" y="324"/>
                    </a:lnTo>
                    <a:lnTo>
                      <a:pt x="11" y="320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7" y="314"/>
                    </a:lnTo>
                    <a:lnTo>
                      <a:pt x="6" y="310"/>
                    </a:lnTo>
                    <a:lnTo>
                      <a:pt x="4" y="301"/>
                    </a:lnTo>
                    <a:lnTo>
                      <a:pt x="6" y="291"/>
                    </a:lnTo>
                    <a:lnTo>
                      <a:pt x="9" y="287"/>
                    </a:lnTo>
                    <a:lnTo>
                      <a:pt x="11" y="283"/>
                    </a:lnTo>
                    <a:lnTo>
                      <a:pt x="11" y="283"/>
                    </a:lnTo>
                    <a:lnTo>
                      <a:pt x="14" y="281"/>
                    </a:lnTo>
                    <a:lnTo>
                      <a:pt x="15" y="278"/>
                    </a:lnTo>
                    <a:lnTo>
                      <a:pt x="15" y="271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4" y="239"/>
                    </a:lnTo>
                    <a:lnTo>
                      <a:pt x="15" y="228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6"/>
                    </a:lnTo>
                    <a:lnTo>
                      <a:pt x="11" y="213"/>
                    </a:lnTo>
                    <a:lnTo>
                      <a:pt x="7" y="207"/>
                    </a:lnTo>
                    <a:lnTo>
                      <a:pt x="4" y="198"/>
                    </a:lnTo>
                    <a:lnTo>
                      <a:pt x="3" y="187"/>
                    </a:lnTo>
                    <a:lnTo>
                      <a:pt x="3" y="187"/>
                    </a:lnTo>
                    <a:lnTo>
                      <a:pt x="4" y="174"/>
                    </a:lnTo>
                    <a:lnTo>
                      <a:pt x="6" y="163"/>
                    </a:lnTo>
                    <a:lnTo>
                      <a:pt x="7" y="149"/>
                    </a:lnTo>
                    <a:lnTo>
                      <a:pt x="7" y="133"/>
                    </a:lnTo>
                    <a:lnTo>
                      <a:pt x="7" y="133"/>
                    </a:lnTo>
                    <a:lnTo>
                      <a:pt x="9" y="96"/>
                    </a:lnTo>
                    <a:lnTo>
                      <a:pt x="7" y="80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3" y="34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21"/>
                    </a:lnTo>
                    <a:lnTo>
                      <a:pt x="251" y="27"/>
                    </a:lnTo>
                    <a:lnTo>
                      <a:pt x="250" y="34"/>
                    </a:lnTo>
                    <a:lnTo>
                      <a:pt x="250" y="34"/>
                    </a:lnTo>
                    <a:lnTo>
                      <a:pt x="245" y="46"/>
                    </a:lnTo>
                    <a:lnTo>
                      <a:pt x="244" y="59"/>
                    </a:lnTo>
                    <a:lnTo>
                      <a:pt x="244" y="87"/>
                    </a:lnTo>
                    <a:lnTo>
                      <a:pt x="244" y="87"/>
                    </a:lnTo>
                    <a:lnTo>
                      <a:pt x="244" y="103"/>
                    </a:lnTo>
                    <a:lnTo>
                      <a:pt x="245" y="115"/>
                    </a:lnTo>
                    <a:lnTo>
                      <a:pt x="247" y="128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7" y="152"/>
                    </a:lnTo>
                    <a:lnTo>
                      <a:pt x="243" y="161"/>
                    </a:lnTo>
                    <a:lnTo>
                      <a:pt x="240" y="167"/>
                    </a:lnTo>
                    <a:lnTo>
                      <a:pt x="236" y="168"/>
                    </a:lnTo>
                    <a:lnTo>
                      <a:pt x="236" y="168"/>
                    </a:lnTo>
                    <a:lnTo>
                      <a:pt x="235" y="170"/>
                    </a:lnTo>
                    <a:lnTo>
                      <a:pt x="235" y="172"/>
                    </a:lnTo>
                    <a:lnTo>
                      <a:pt x="235" y="180"/>
                    </a:lnTo>
                    <a:lnTo>
                      <a:pt x="236" y="193"/>
                    </a:lnTo>
                    <a:lnTo>
                      <a:pt x="237" y="205"/>
                    </a:lnTo>
                    <a:lnTo>
                      <a:pt x="237" y="205"/>
                    </a:lnTo>
                    <a:lnTo>
                      <a:pt x="235" y="224"/>
                    </a:lnTo>
                    <a:lnTo>
                      <a:pt x="236" y="232"/>
                    </a:lnTo>
                    <a:lnTo>
                      <a:pt x="237" y="235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3" y="240"/>
                    </a:lnTo>
                    <a:lnTo>
                      <a:pt x="244" y="244"/>
                    </a:lnTo>
                    <a:lnTo>
                      <a:pt x="247" y="254"/>
                    </a:lnTo>
                    <a:lnTo>
                      <a:pt x="245" y="263"/>
                    </a:lnTo>
                    <a:lnTo>
                      <a:pt x="244" y="267"/>
                    </a:lnTo>
                    <a:lnTo>
                      <a:pt x="241" y="271"/>
                    </a:lnTo>
                    <a:lnTo>
                      <a:pt x="241" y="271"/>
                    </a:lnTo>
                    <a:lnTo>
                      <a:pt x="240" y="274"/>
                    </a:lnTo>
                    <a:lnTo>
                      <a:pt x="239" y="277"/>
                    </a:lnTo>
                    <a:lnTo>
                      <a:pt x="237" y="286"/>
                    </a:lnTo>
                    <a:lnTo>
                      <a:pt x="239" y="310"/>
                    </a:lnTo>
                    <a:lnTo>
                      <a:pt x="239" y="310"/>
                    </a:lnTo>
                    <a:lnTo>
                      <a:pt x="237" y="336"/>
                    </a:lnTo>
                    <a:lnTo>
                      <a:pt x="239" y="347"/>
                    </a:lnTo>
                    <a:lnTo>
                      <a:pt x="240" y="351"/>
                    </a:lnTo>
                    <a:lnTo>
                      <a:pt x="243" y="355"/>
                    </a:lnTo>
                    <a:lnTo>
                      <a:pt x="243" y="355"/>
                    </a:lnTo>
                    <a:lnTo>
                      <a:pt x="245" y="359"/>
                    </a:lnTo>
                    <a:lnTo>
                      <a:pt x="247" y="363"/>
                    </a:lnTo>
                    <a:lnTo>
                      <a:pt x="248" y="374"/>
                    </a:lnTo>
                    <a:lnTo>
                      <a:pt x="248" y="378"/>
                    </a:lnTo>
                    <a:lnTo>
                      <a:pt x="247" y="384"/>
                    </a:lnTo>
                    <a:lnTo>
                      <a:pt x="244" y="386"/>
                    </a:lnTo>
                    <a:lnTo>
                      <a:pt x="241" y="388"/>
                    </a:lnTo>
                    <a:lnTo>
                      <a:pt x="241" y="388"/>
                    </a:lnTo>
                    <a:lnTo>
                      <a:pt x="237" y="389"/>
                    </a:lnTo>
                    <a:lnTo>
                      <a:pt x="236" y="390"/>
                    </a:lnTo>
                    <a:lnTo>
                      <a:pt x="236" y="392"/>
                    </a:lnTo>
                    <a:lnTo>
                      <a:pt x="236" y="396"/>
                    </a:lnTo>
                    <a:lnTo>
                      <a:pt x="237" y="404"/>
                    </a:lnTo>
                    <a:lnTo>
                      <a:pt x="239" y="419"/>
                    </a:lnTo>
                    <a:lnTo>
                      <a:pt x="239" y="419"/>
                    </a:lnTo>
                    <a:lnTo>
                      <a:pt x="237" y="435"/>
                    </a:lnTo>
                    <a:lnTo>
                      <a:pt x="237" y="449"/>
                    </a:lnTo>
                    <a:lnTo>
                      <a:pt x="237" y="459"/>
                    </a:lnTo>
                    <a:lnTo>
                      <a:pt x="239" y="463"/>
                    </a:lnTo>
                    <a:lnTo>
                      <a:pt x="241" y="467"/>
                    </a:lnTo>
                    <a:lnTo>
                      <a:pt x="241" y="467"/>
                    </a:lnTo>
                    <a:lnTo>
                      <a:pt x="245" y="474"/>
                    </a:lnTo>
                    <a:lnTo>
                      <a:pt x="247" y="482"/>
                    </a:lnTo>
                    <a:lnTo>
                      <a:pt x="245" y="490"/>
                    </a:lnTo>
                    <a:lnTo>
                      <a:pt x="241" y="499"/>
                    </a:lnTo>
                    <a:lnTo>
                      <a:pt x="241" y="499"/>
                    </a:lnTo>
                    <a:lnTo>
                      <a:pt x="239" y="503"/>
                    </a:lnTo>
                    <a:lnTo>
                      <a:pt x="237" y="508"/>
                    </a:lnTo>
                    <a:lnTo>
                      <a:pt x="237" y="520"/>
                    </a:lnTo>
                    <a:lnTo>
                      <a:pt x="237" y="535"/>
                    </a:lnTo>
                    <a:lnTo>
                      <a:pt x="239" y="551"/>
                    </a:lnTo>
                    <a:lnTo>
                      <a:pt x="239" y="551"/>
                    </a:lnTo>
                    <a:lnTo>
                      <a:pt x="239" y="557"/>
                    </a:lnTo>
                    <a:lnTo>
                      <a:pt x="241" y="564"/>
                    </a:lnTo>
                    <a:lnTo>
                      <a:pt x="243" y="572"/>
                    </a:lnTo>
                    <a:lnTo>
                      <a:pt x="243" y="581"/>
                    </a:lnTo>
                    <a:lnTo>
                      <a:pt x="243" y="581"/>
                    </a:lnTo>
                    <a:lnTo>
                      <a:pt x="240" y="610"/>
                    </a:lnTo>
                    <a:lnTo>
                      <a:pt x="235" y="638"/>
                    </a:lnTo>
                    <a:lnTo>
                      <a:pt x="228" y="668"/>
                    </a:lnTo>
                    <a:lnTo>
                      <a:pt x="220" y="695"/>
                    </a:lnTo>
                    <a:lnTo>
                      <a:pt x="220" y="695"/>
                    </a:lnTo>
                    <a:lnTo>
                      <a:pt x="210" y="718"/>
                    </a:lnTo>
                    <a:lnTo>
                      <a:pt x="204" y="734"/>
                    </a:lnTo>
                    <a:lnTo>
                      <a:pt x="198" y="749"/>
                    </a:lnTo>
                    <a:lnTo>
                      <a:pt x="197" y="756"/>
                    </a:lnTo>
                    <a:lnTo>
                      <a:pt x="195" y="764"/>
                    </a:lnTo>
                    <a:lnTo>
                      <a:pt x="195" y="764"/>
                    </a:lnTo>
                    <a:lnTo>
                      <a:pt x="195" y="768"/>
                    </a:lnTo>
                    <a:lnTo>
                      <a:pt x="193" y="772"/>
                    </a:lnTo>
                    <a:lnTo>
                      <a:pt x="190" y="775"/>
                    </a:lnTo>
                    <a:lnTo>
                      <a:pt x="186" y="778"/>
                    </a:lnTo>
                    <a:lnTo>
                      <a:pt x="176" y="783"/>
                    </a:lnTo>
                    <a:lnTo>
                      <a:pt x="166" y="787"/>
                    </a:lnTo>
                    <a:lnTo>
                      <a:pt x="153" y="790"/>
                    </a:lnTo>
                    <a:lnTo>
                      <a:pt x="141" y="791"/>
                    </a:lnTo>
                    <a:lnTo>
                      <a:pt x="121" y="792"/>
                    </a:lnTo>
                    <a:lnTo>
                      <a:pt x="121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78" name="Freeform 7"/>
              <p:cNvSpPr>
                <a:spLocks noChangeArrowheads="1"/>
              </p:cNvSpPr>
              <p:nvPr/>
            </p:nvSpPr>
            <p:spPr bwMode="auto">
              <a:xfrm>
                <a:off x="557212" y="1400175"/>
                <a:ext cx="322263" cy="141288"/>
              </a:xfrm>
              <a:custGeom>
                <a:gdLst>
                  <a:gd fmla="*/ 102 w 203" name="T0"/>
                  <a:gd fmla="*/ 0 h 89" name="T1"/>
                  <a:gd fmla="*/ 102 w 203" name="T2"/>
                  <a:gd fmla="*/ 0 h 89" name="T3"/>
                  <a:gd fmla="*/ 122 w 203" name="T4"/>
                  <a:gd fmla="*/ 1 h 89" name="T5"/>
                  <a:gd fmla="*/ 141 w 203" name="T6"/>
                  <a:gd fmla="*/ 4 h 89" name="T7"/>
                  <a:gd fmla="*/ 159 w 203" name="T8"/>
                  <a:gd fmla="*/ 8 h 89" name="T9"/>
                  <a:gd fmla="*/ 174 w 203" name="T10"/>
                  <a:gd fmla="*/ 13 h 89" name="T11"/>
                  <a:gd fmla="*/ 186 w 203" name="T12"/>
                  <a:gd fmla="*/ 20 h 89" name="T13"/>
                  <a:gd fmla="*/ 195 w 203" name="T14"/>
                  <a:gd fmla="*/ 27 h 89" name="T15"/>
                  <a:gd fmla="*/ 199 w 203" name="T16"/>
                  <a:gd fmla="*/ 31 h 89" name="T17"/>
                  <a:gd fmla="*/ 202 w 203" name="T18"/>
                  <a:gd fmla="*/ 36 h 89" name="T19"/>
                  <a:gd fmla="*/ 203 w 203" name="T20"/>
                  <a:gd fmla="*/ 40 h 89" name="T21"/>
                  <a:gd fmla="*/ 203 w 203" name="T22"/>
                  <a:gd fmla="*/ 44 h 89" name="T23"/>
                  <a:gd fmla="*/ 203 w 203" name="T24"/>
                  <a:gd fmla="*/ 44 h 89" name="T25"/>
                  <a:gd fmla="*/ 203 w 203" name="T26"/>
                  <a:gd fmla="*/ 50 h 89" name="T27"/>
                  <a:gd fmla="*/ 202 w 203" name="T28"/>
                  <a:gd fmla="*/ 54 h 89" name="T29"/>
                  <a:gd fmla="*/ 199 w 203" name="T30"/>
                  <a:gd fmla="*/ 58 h 89" name="T31"/>
                  <a:gd fmla="*/ 195 w 203" name="T32"/>
                  <a:gd fmla="*/ 62 h 89" name="T33"/>
                  <a:gd fmla="*/ 186 w 203" name="T34"/>
                  <a:gd fmla="*/ 70 h 89" name="T35"/>
                  <a:gd fmla="*/ 174 w 203" name="T36"/>
                  <a:gd fmla="*/ 77 h 89" name="T37"/>
                  <a:gd fmla="*/ 159 w 203" name="T38"/>
                  <a:gd fmla="*/ 82 h 89" name="T39"/>
                  <a:gd fmla="*/ 141 w 203" name="T40"/>
                  <a:gd fmla="*/ 86 h 89" name="T41"/>
                  <a:gd fmla="*/ 122 w 203" name="T42"/>
                  <a:gd fmla="*/ 89 h 89" name="T43"/>
                  <a:gd fmla="*/ 102 w 203" name="T44"/>
                  <a:gd fmla="*/ 89 h 89" name="T45"/>
                  <a:gd fmla="*/ 102 w 203" name="T46"/>
                  <a:gd fmla="*/ 89 h 89" name="T47"/>
                  <a:gd fmla="*/ 81 w 203" name="T48"/>
                  <a:gd fmla="*/ 89 h 89" name="T49"/>
                  <a:gd fmla="*/ 62 w 203" name="T50"/>
                  <a:gd fmla="*/ 86 h 89" name="T51"/>
                  <a:gd fmla="*/ 45 w 203" name="T52"/>
                  <a:gd fmla="*/ 82 h 89" name="T53"/>
                  <a:gd fmla="*/ 30 w 203" name="T54"/>
                  <a:gd fmla="*/ 77 h 89" name="T55"/>
                  <a:gd fmla="*/ 18 w 203" name="T56"/>
                  <a:gd fmla="*/ 70 h 89" name="T57"/>
                  <a:gd fmla="*/ 8 w 203" name="T58"/>
                  <a:gd fmla="*/ 62 h 89" name="T59"/>
                  <a:gd fmla="*/ 4 w 203" name="T60"/>
                  <a:gd fmla="*/ 58 h 89" name="T61"/>
                  <a:gd fmla="*/ 2 w 203" name="T62"/>
                  <a:gd fmla="*/ 54 h 89" name="T63"/>
                  <a:gd fmla="*/ 0 w 203" name="T64"/>
                  <a:gd fmla="*/ 50 h 89" name="T65"/>
                  <a:gd fmla="*/ 0 w 203" name="T66"/>
                  <a:gd fmla="*/ 44 h 89" name="T67"/>
                  <a:gd fmla="*/ 0 w 203" name="T68"/>
                  <a:gd fmla="*/ 44 h 89" name="T69"/>
                  <a:gd fmla="*/ 0 w 203" name="T70"/>
                  <a:gd fmla="*/ 40 h 89" name="T71"/>
                  <a:gd fmla="*/ 2 w 203" name="T72"/>
                  <a:gd fmla="*/ 36 h 89" name="T73"/>
                  <a:gd fmla="*/ 4 w 203" name="T74"/>
                  <a:gd fmla="*/ 31 h 89" name="T75"/>
                  <a:gd fmla="*/ 8 w 203" name="T76"/>
                  <a:gd fmla="*/ 27 h 89" name="T77"/>
                  <a:gd fmla="*/ 18 w 203" name="T78"/>
                  <a:gd fmla="*/ 20 h 89" name="T79"/>
                  <a:gd fmla="*/ 30 w 203" name="T80"/>
                  <a:gd fmla="*/ 13 h 89" name="T81"/>
                  <a:gd fmla="*/ 45 w 203" name="T82"/>
                  <a:gd fmla="*/ 8 h 89" name="T83"/>
                  <a:gd fmla="*/ 62 w 203" name="T84"/>
                  <a:gd fmla="*/ 4 h 89" name="T85"/>
                  <a:gd fmla="*/ 81 w 203" name="T86"/>
                  <a:gd fmla="*/ 1 h 89" name="T87"/>
                  <a:gd fmla="*/ 102 w 203" name="T88"/>
                  <a:gd fmla="*/ 0 h 89" name="T89"/>
                  <a:gd fmla="*/ 102 w 203" name="T90"/>
                  <a:gd fmla="*/ 0 h 8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03" name="T138"/>
                  <a:gd fmla="*/ 0 h 89" name="T139"/>
                  <a:gd fmla="*/ 203 w 203" name="T140"/>
                  <a:gd fmla="*/ 89 h 8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89" w="203">
                    <a:moveTo>
                      <a:pt x="102" y="0"/>
                    </a:moveTo>
                    <a:lnTo>
                      <a:pt x="102" y="0"/>
                    </a:lnTo>
                    <a:lnTo>
                      <a:pt x="122" y="1"/>
                    </a:lnTo>
                    <a:lnTo>
                      <a:pt x="141" y="4"/>
                    </a:lnTo>
                    <a:lnTo>
                      <a:pt x="159" y="8"/>
                    </a:lnTo>
                    <a:lnTo>
                      <a:pt x="174" y="13"/>
                    </a:lnTo>
                    <a:lnTo>
                      <a:pt x="186" y="20"/>
                    </a:lnTo>
                    <a:lnTo>
                      <a:pt x="195" y="27"/>
                    </a:lnTo>
                    <a:lnTo>
                      <a:pt x="199" y="31"/>
                    </a:lnTo>
                    <a:lnTo>
                      <a:pt x="202" y="36"/>
                    </a:lnTo>
                    <a:lnTo>
                      <a:pt x="203" y="40"/>
                    </a:lnTo>
                    <a:lnTo>
                      <a:pt x="203" y="44"/>
                    </a:lnTo>
                    <a:lnTo>
                      <a:pt x="203" y="44"/>
                    </a:lnTo>
                    <a:lnTo>
                      <a:pt x="203" y="50"/>
                    </a:lnTo>
                    <a:lnTo>
                      <a:pt x="202" y="54"/>
                    </a:lnTo>
                    <a:lnTo>
                      <a:pt x="199" y="58"/>
                    </a:lnTo>
                    <a:lnTo>
                      <a:pt x="195" y="62"/>
                    </a:lnTo>
                    <a:lnTo>
                      <a:pt x="186" y="70"/>
                    </a:lnTo>
                    <a:lnTo>
                      <a:pt x="174" y="77"/>
                    </a:lnTo>
                    <a:lnTo>
                      <a:pt x="159" y="82"/>
                    </a:lnTo>
                    <a:lnTo>
                      <a:pt x="141" y="86"/>
                    </a:lnTo>
                    <a:lnTo>
                      <a:pt x="122" y="89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81" y="89"/>
                    </a:lnTo>
                    <a:lnTo>
                      <a:pt x="62" y="86"/>
                    </a:lnTo>
                    <a:lnTo>
                      <a:pt x="45" y="82"/>
                    </a:lnTo>
                    <a:lnTo>
                      <a:pt x="30" y="77"/>
                    </a:lnTo>
                    <a:lnTo>
                      <a:pt x="18" y="70"/>
                    </a:lnTo>
                    <a:lnTo>
                      <a:pt x="8" y="62"/>
                    </a:lnTo>
                    <a:lnTo>
                      <a:pt x="4" y="58"/>
                    </a:lnTo>
                    <a:lnTo>
                      <a:pt x="2" y="54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4" y="31"/>
                    </a:lnTo>
                    <a:lnTo>
                      <a:pt x="8" y="27"/>
                    </a:lnTo>
                    <a:lnTo>
                      <a:pt x="18" y="20"/>
                    </a:lnTo>
                    <a:lnTo>
                      <a:pt x="30" y="13"/>
                    </a:lnTo>
                    <a:lnTo>
                      <a:pt x="45" y="8"/>
                    </a:lnTo>
                    <a:lnTo>
                      <a:pt x="62" y="4"/>
                    </a:lnTo>
                    <a:lnTo>
                      <a:pt x="81" y="1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79" name="Freeform 8"/>
              <p:cNvSpPr>
                <a:spLocks noChangeArrowheads="1"/>
              </p:cNvSpPr>
              <p:nvPr/>
            </p:nvSpPr>
            <p:spPr bwMode="auto">
              <a:xfrm>
                <a:off x="436562" y="1335088"/>
                <a:ext cx="563563" cy="157163"/>
              </a:xfrm>
              <a:custGeom>
                <a:gdLst>
                  <a:gd fmla="*/ 178 w 355" name="T0"/>
                  <a:gd fmla="*/ 0 h 99" name="T1"/>
                  <a:gd fmla="*/ 178 w 355" name="T2"/>
                  <a:gd fmla="*/ 0 h 99" name="T3"/>
                  <a:gd fmla="*/ 213 w 355" name="T4"/>
                  <a:gd fmla="*/ 1 h 99" name="T5"/>
                  <a:gd fmla="*/ 247 w 355" name="T6"/>
                  <a:gd fmla="*/ 4 h 99" name="T7"/>
                  <a:gd fmla="*/ 277 w 355" name="T8"/>
                  <a:gd fmla="*/ 8 h 99" name="T9"/>
                  <a:gd fmla="*/ 302 w 355" name="T10"/>
                  <a:gd fmla="*/ 15 h 99" name="T11"/>
                  <a:gd fmla="*/ 324 w 355" name="T12"/>
                  <a:gd fmla="*/ 22 h 99" name="T13"/>
                  <a:gd fmla="*/ 333 w 355" name="T14"/>
                  <a:gd fmla="*/ 26 h 99" name="T15"/>
                  <a:gd fmla="*/ 340 w 355" name="T16"/>
                  <a:gd fmla="*/ 30 h 99" name="T17"/>
                  <a:gd fmla="*/ 347 w 355" name="T18"/>
                  <a:gd fmla="*/ 34 h 99" name="T19"/>
                  <a:gd fmla="*/ 351 w 355" name="T20"/>
                  <a:gd fmla="*/ 39 h 99" name="T21"/>
                  <a:gd fmla="*/ 354 w 355" name="T22"/>
                  <a:gd fmla="*/ 45 h 99" name="T23"/>
                  <a:gd fmla="*/ 355 w 355" name="T24"/>
                  <a:gd fmla="*/ 49 h 99" name="T25"/>
                  <a:gd fmla="*/ 355 w 355" name="T26"/>
                  <a:gd fmla="*/ 49 h 99" name="T27"/>
                  <a:gd fmla="*/ 354 w 355" name="T28"/>
                  <a:gd fmla="*/ 54 h 99" name="T29"/>
                  <a:gd fmla="*/ 351 w 355" name="T30"/>
                  <a:gd fmla="*/ 60 h 99" name="T31"/>
                  <a:gd fmla="*/ 347 w 355" name="T32"/>
                  <a:gd fmla="*/ 64 h 99" name="T33"/>
                  <a:gd fmla="*/ 340 w 355" name="T34"/>
                  <a:gd fmla="*/ 68 h 99" name="T35"/>
                  <a:gd fmla="*/ 333 w 355" name="T36"/>
                  <a:gd fmla="*/ 73 h 99" name="T37"/>
                  <a:gd fmla="*/ 324 w 355" name="T38"/>
                  <a:gd fmla="*/ 77 h 99" name="T39"/>
                  <a:gd fmla="*/ 302 w 355" name="T40"/>
                  <a:gd fmla="*/ 84 h 99" name="T41"/>
                  <a:gd fmla="*/ 277 w 355" name="T42"/>
                  <a:gd fmla="*/ 89 h 99" name="T43"/>
                  <a:gd fmla="*/ 247 w 355" name="T44"/>
                  <a:gd fmla="*/ 95 h 99" name="T45"/>
                  <a:gd fmla="*/ 213 w 355" name="T46"/>
                  <a:gd fmla="*/ 98 h 99" name="T47"/>
                  <a:gd fmla="*/ 178 w 355" name="T48"/>
                  <a:gd fmla="*/ 99 h 99" name="T49"/>
                  <a:gd fmla="*/ 178 w 355" name="T50"/>
                  <a:gd fmla="*/ 99 h 99" name="T51"/>
                  <a:gd fmla="*/ 143 w 355" name="T52"/>
                  <a:gd fmla="*/ 98 h 99" name="T53"/>
                  <a:gd fmla="*/ 109 w 355" name="T54"/>
                  <a:gd fmla="*/ 95 h 99" name="T55"/>
                  <a:gd fmla="*/ 79 w 355" name="T56"/>
                  <a:gd fmla="*/ 89 h 99" name="T57"/>
                  <a:gd fmla="*/ 53 w 355" name="T58"/>
                  <a:gd fmla="*/ 84 h 99" name="T59"/>
                  <a:gd fmla="*/ 31 w 355" name="T60"/>
                  <a:gd fmla="*/ 77 h 99" name="T61"/>
                  <a:gd fmla="*/ 22 w 355" name="T62"/>
                  <a:gd fmla="*/ 73 h 99" name="T63"/>
                  <a:gd fmla="*/ 15 w 355" name="T64"/>
                  <a:gd fmla="*/ 68 h 99" name="T65"/>
                  <a:gd fmla="*/ 8 w 355" name="T66"/>
                  <a:gd fmla="*/ 64 h 99" name="T67"/>
                  <a:gd fmla="*/ 4 w 355" name="T68"/>
                  <a:gd fmla="*/ 60 h 99" name="T69"/>
                  <a:gd fmla="*/ 2 w 355" name="T70"/>
                  <a:gd fmla="*/ 54 h 99" name="T71"/>
                  <a:gd fmla="*/ 0 w 355" name="T72"/>
                  <a:gd fmla="*/ 49 h 99" name="T73"/>
                  <a:gd fmla="*/ 0 w 355" name="T74"/>
                  <a:gd fmla="*/ 49 h 99" name="T75"/>
                  <a:gd fmla="*/ 2 w 355" name="T76"/>
                  <a:gd fmla="*/ 45 h 99" name="T77"/>
                  <a:gd fmla="*/ 4 w 355" name="T78"/>
                  <a:gd fmla="*/ 39 h 99" name="T79"/>
                  <a:gd fmla="*/ 8 w 355" name="T80"/>
                  <a:gd fmla="*/ 34 h 99" name="T81"/>
                  <a:gd fmla="*/ 15 w 355" name="T82"/>
                  <a:gd fmla="*/ 30 h 99" name="T83"/>
                  <a:gd fmla="*/ 22 w 355" name="T84"/>
                  <a:gd fmla="*/ 26 h 99" name="T85"/>
                  <a:gd fmla="*/ 31 w 355" name="T86"/>
                  <a:gd fmla="*/ 22 h 99" name="T87"/>
                  <a:gd fmla="*/ 53 w 355" name="T88"/>
                  <a:gd fmla="*/ 15 h 99" name="T89"/>
                  <a:gd fmla="*/ 79 w 355" name="T90"/>
                  <a:gd fmla="*/ 8 h 99" name="T91"/>
                  <a:gd fmla="*/ 109 w 355" name="T92"/>
                  <a:gd fmla="*/ 4 h 99" name="T93"/>
                  <a:gd fmla="*/ 143 w 355" name="T94"/>
                  <a:gd fmla="*/ 1 h 99" name="T95"/>
                  <a:gd fmla="*/ 178 w 355" name="T96"/>
                  <a:gd fmla="*/ 0 h 99" name="T97"/>
                  <a:gd fmla="*/ 178 w 355" name="T98"/>
                  <a:gd fmla="*/ 0 h 9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355" name="T150"/>
                  <a:gd fmla="*/ 0 h 99" name="T151"/>
                  <a:gd fmla="*/ 355 w 355" name="T152"/>
                  <a:gd fmla="*/ 99 h 9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99" w="355">
                    <a:moveTo>
                      <a:pt x="178" y="0"/>
                    </a:moveTo>
                    <a:lnTo>
                      <a:pt x="178" y="0"/>
                    </a:lnTo>
                    <a:lnTo>
                      <a:pt x="213" y="1"/>
                    </a:lnTo>
                    <a:lnTo>
                      <a:pt x="247" y="4"/>
                    </a:lnTo>
                    <a:lnTo>
                      <a:pt x="277" y="8"/>
                    </a:lnTo>
                    <a:lnTo>
                      <a:pt x="302" y="15"/>
                    </a:lnTo>
                    <a:lnTo>
                      <a:pt x="324" y="22"/>
                    </a:lnTo>
                    <a:lnTo>
                      <a:pt x="333" y="26"/>
                    </a:lnTo>
                    <a:lnTo>
                      <a:pt x="340" y="30"/>
                    </a:lnTo>
                    <a:lnTo>
                      <a:pt x="347" y="34"/>
                    </a:lnTo>
                    <a:lnTo>
                      <a:pt x="351" y="39"/>
                    </a:lnTo>
                    <a:lnTo>
                      <a:pt x="354" y="45"/>
                    </a:lnTo>
                    <a:lnTo>
                      <a:pt x="355" y="49"/>
                    </a:lnTo>
                    <a:lnTo>
                      <a:pt x="355" y="49"/>
                    </a:lnTo>
                    <a:lnTo>
                      <a:pt x="354" y="54"/>
                    </a:lnTo>
                    <a:lnTo>
                      <a:pt x="351" y="60"/>
                    </a:lnTo>
                    <a:lnTo>
                      <a:pt x="347" y="64"/>
                    </a:lnTo>
                    <a:lnTo>
                      <a:pt x="340" y="68"/>
                    </a:lnTo>
                    <a:lnTo>
                      <a:pt x="333" y="73"/>
                    </a:lnTo>
                    <a:lnTo>
                      <a:pt x="324" y="77"/>
                    </a:lnTo>
                    <a:lnTo>
                      <a:pt x="302" y="84"/>
                    </a:lnTo>
                    <a:lnTo>
                      <a:pt x="277" y="89"/>
                    </a:lnTo>
                    <a:lnTo>
                      <a:pt x="247" y="95"/>
                    </a:lnTo>
                    <a:lnTo>
                      <a:pt x="213" y="98"/>
                    </a:lnTo>
                    <a:lnTo>
                      <a:pt x="178" y="99"/>
                    </a:lnTo>
                    <a:lnTo>
                      <a:pt x="178" y="99"/>
                    </a:lnTo>
                    <a:lnTo>
                      <a:pt x="143" y="98"/>
                    </a:lnTo>
                    <a:lnTo>
                      <a:pt x="109" y="95"/>
                    </a:lnTo>
                    <a:lnTo>
                      <a:pt x="79" y="89"/>
                    </a:lnTo>
                    <a:lnTo>
                      <a:pt x="53" y="84"/>
                    </a:lnTo>
                    <a:lnTo>
                      <a:pt x="31" y="77"/>
                    </a:lnTo>
                    <a:lnTo>
                      <a:pt x="22" y="73"/>
                    </a:lnTo>
                    <a:lnTo>
                      <a:pt x="15" y="68"/>
                    </a:lnTo>
                    <a:lnTo>
                      <a:pt x="8" y="64"/>
                    </a:lnTo>
                    <a:lnTo>
                      <a:pt x="4" y="60"/>
                    </a:lnTo>
                    <a:lnTo>
                      <a:pt x="2" y="54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2" y="45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15" y="30"/>
                    </a:lnTo>
                    <a:lnTo>
                      <a:pt x="22" y="26"/>
                    </a:lnTo>
                    <a:lnTo>
                      <a:pt x="31" y="22"/>
                    </a:lnTo>
                    <a:lnTo>
                      <a:pt x="53" y="15"/>
                    </a:lnTo>
                    <a:lnTo>
                      <a:pt x="79" y="8"/>
                    </a:lnTo>
                    <a:lnTo>
                      <a:pt x="109" y="4"/>
                    </a:lnTo>
                    <a:lnTo>
                      <a:pt x="143" y="1"/>
                    </a:lnTo>
                    <a:lnTo>
                      <a:pt x="178" y="0"/>
                    </a:lnTo>
                    <a:lnTo>
                      <a:pt x="17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80" name="Freeform 9"/>
              <p:cNvSpPr>
                <a:spLocks noChangeArrowheads="1"/>
              </p:cNvSpPr>
              <p:nvPr/>
            </p:nvSpPr>
            <p:spPr bwMode="auto">
              <a:xfrm>
                <a:off x="361950" y="1379538"/>
                <a:ext cx="714375" cy="58738"/>
              </a:xfrm>
              <a:custGeom>
                <a:gdLst>
                  <a:gd fmla="*/ 207 w 450" name="T0"/>
                  <a:gd fmla="*/ 37 h 37" name="T1"/>
                  <a:gd fmla="*/ 207 w 450" name="T2"/>
                  <a:gd fmla="*/ 37 h 37" name="T3"/>
                  <a:gd fmla="*/ 149 w 450" name="T4"/>
                  <a:gd fmla="*/ 37 h 37" name="T5"/>
                  <a:gd fmla="*/ 115 w 450" name="T6"/>
                  <a:gd fmla="*/ 34 h 37" name="T7"/>
                  <a:gd fmla="*/ 83 w 450" name="T8"/>
                  <a:gd fmla="*/ 32 h 37" name="T9"/>
                  <a:gd fmla="*/ 53 w 450" name="T10"/>
                  <a:gd fmla="*/ 29 h 37" name="T11"/>
                  <a:gd fmla="*/ 27 w 450" name="T12"/>
                  <a:gd fmla="*/ 23 h 37" name="T13"/>
                  <a:gd fmla="*/ 18 w 450" name="T14"/>
                  <a:gd fmla="*/ 21 h 37" name="T15"/>
                  <a:gd fmla="*/ 9 w 450" name="T16"/>
                  <a:gd fmla="*/ 18 h 37" name="T17"/>
                  <a:gd fmla="*/ 5 w 450" name="T18"/>
                  <a:gd fmla="*/ 15 h 37" name="T19"/>
                  <a:gd fmla="*/ 3 w 450" name="T20"/>
                  <a:gd fmla="*/ 11 h 37" name="T21"/>
                  <a:gd fmla="*/ 3 w 450" name="T22"/>
                  <a:gd fmla="*/ 11 h 37" name="T23"/>
                  <a:gd fmla="*/ 0 w 450" name="T24"/>
                  <a:gd fmla="*/ 2 h 37" name="T25"/>
                  <a:gd fmla="*/ 0 w 450" name="T26"/>
                  <a:gd fmla="*/ 2 h 37" name="T27"/>
                  <a:gd fmla="*/ 19 w 450" name="T28"/>
                  <a:gd fmla="*/ 7 h 37" name="T29"/>
                  <a:gd fmla="*/ 42 w 450" name="T30"/>
                  <a:gd fmla="*/ 10 h 37" name="T31"/>
                  <a:gd fmla="*/ 69 w 450" name="T32"/>
                  <a:gd fmla="*/ 14 h 37" name="T33"/>
                  <a:gd fmla="*/ 97 w 450" name="T34"/>
                  <a:gd fmla="*/ 15 h 37" name="T35"/>
                  <a:gd fmla="*/ 156 w 450" name="T36"/>
                  <a:gd fmla="*/ 19 h 37" name="T37"/>
                  <a:gd fmla="*/ 206 w 450" name="T38"/>
                  <a:gd fmla="*/ 19 h 37" name="T39"/>
                  <a:gd fmla="*/ 206 w 450" name="T40"/>
                  <a:gd fmla="*/ 19 h 37" name="T41"/>
                  <a:gd fmla="*/ 263 w 450" name="T42"/>
                  <a:gd fmla="*/ 18 h 37" name="T43"/>
                  <a:gd fmla="*/ 332 w 450" name="T44"/>
                  <a:gd fmla="*/ 15 h 37" name="T45"/>
                  <a:gd fmla="*/ 367 w 450" name="T46"/>
                  <a:gd fmla="*/ 13 h 37" name="T47"/>
                  <a:gd fmla="*/ 399 w 450" name="T48"/>
                  <a:gd fmla="*/ 10 h 37" name="T49"/>
                  <a:gd fmla="*/ 428 w 450" name="T50"/>
                  <a:gd fmla="*/ 6 h 37" name="T51"/>
                  <a:gd fmla="*/ 450 w 450" name="T52"/>
                  <a:gd fmla="*/ 0 h 37" name="T53"/>
                  <a:gd fmla="*/ 450 w 450" name="T54"/>
                  <a:gd fmla="*/ 0 h 37" name="T55"/>
                  <a:gd fmla="*/ 447 w 450" name="T56"/>
                  <a:gd fmla="*/ 11 h 37" name="T57"/>
                  <a:gd fmla="*/ 447 w 450" name="T58"/>
                  <a:gd fmla="*/ 11 h 37" name="T59"/>
                  <a:gd fmla="*/ 444 w 450" name="T60"/>
                  <a:gd fmla="*/ 15 h 37" name="T61"/>
                  <a:gd fmla="*/ 437 w 450" name="T62"/>
                  <a:gd fmla="*/ 18 h 37" name="T63"/>
                  <a:gd fmla="*/ 429 w 450" name="T64"/>
                  <a:gd fmla="*/ 21 h 37" name="T65"/>
                  <a:gd fmla="*/ 417 w 450" name="T66"/>
                  <a:gd fmla="*/ 23 h 37" name="T67"/>
                  <a:gd fmla="*/ 386 w 450" name="T68"/>
                  <a:gd fmla="*/ 29 h 37" name="T69"/>
                  <a:gd fmla="*/ 351 w 450" name="T70"/>
                  <a:gd fmla="*/ 32 h 37" name="T71"/>
                  <a:gd fmla="*/ 311 w 450" name="T72"/>
                  <a:gd fmla="*/ 34 h 37" name="T73"/>
                  <a:gd fmla="*/ 272 w 450" name="T74"/>
                  <a:gd fmla="*/ 37 h 37" name="T75"/>
                  <a:gd fmla="*/ 207 w 450" name="T76"/>
                  <a:gd fmla="*/ 37 h 37" name="T77"/>
                  <a:gd fmla="*/ 207 w 450" name="T78"/>
                  <a:gd fmla="*/ 37 h 37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w 450" name="T120"/>
                  <a:gd fmla="*/ 0 h 37" name="T121"/>
                  <a:gd fmla="*/ 450 w 450" name="T122"/>
                  <a:gd fmla="*/ 37 h 37" name="T123"/>
                </a:gdLst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b="T123" l="T120" r="T122" t="T121"/>
                <a:pathLst>
                  <a:path h="37" w="450">
                    <a:moveTo>
                      <a:pt x="207" y="37"/>
                    </a:moveTo>
                    <a:lnTo>
                      <a:pt x="207" y="37"/>
                    </a:lnTo>
                    <a:lnTo>
                      <a:pt x="149" y="37"/>
                    </a:lnTo>
                    <a:lnTo>
                      <a:pt x="115" y="34"/>
                    </a:lnTo>
                    <a:lnTo>
                      <a:pt x="83" y="32"/>
                    </a:lnTo>
                    <a:lnTo>
                      <a:pt x="53" y="29"/>
                    </a:lnTo>
                    <a:lnTo>
                      <a:pt x="27" y="23"/>
                    </a:lnTo>
                    <a:lnTo>
                      <a:pt x="18" y="21"/>
                    </a:lnTo>
                    <a:lnTo>
                      <a:pt x="9" y="18"/>
                    </a:lnTo>
                    <a:lnTo>
                      <a:pt x="5" y="15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9" y="7"/>
                    </a:lnTo>
                    <a:lnTo>
                      <a:pt x="42" y="10"/>
                    </a:lnTo>
                    <a:lnTo>
                      <a:pt x="69" y="14"/>
                    </a:lnTo>
                    <a:lnTo>
                      <a:pt x="97" y="15"/>
                    </a:lnTo>
                    <a:lnTo>
                      <a:pt x="15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63" y="18"/>
                    </a:lnTo>
                    <a:lnTo>
                      <a:pt x="332" y="15"/>
                    </a:lnTo>
                    <a:lnTo>
                      <a:pt x="367" y="13"/>
                    </a:lnTo>
                    <a:lnTo>
                      <a:pt x="399" y="10"/>
                    </a:lnTo>
                    <a:lnTo>
                      <a:pt x="428" y="6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47" y="11"/>
                    </a:lnTo>
                    <a:lnTo>
                      <a:pt x="447" y="11"/>
                    </a:lnTo>
                    <a:lnTo>
                      <a:pt x="444" y="15"/>
                    </a:lnTo>
                    <a:lnTo>
                      <a:pt x="437" y="18"/>
                    </a:lnTo>
                    <a:lnTo>
                      <a:pt x="429" y="21"/>
                    </a:lnTo>
                    <a:lnTo>
                      <a:pt x="417" y="23"/>
                    </a:lnTo>
                    <a:lnTo>
                      <a:pt x="386" y="29"/>
                    </a:lnTo>
                    <a:lnTo>
                      <a:pt x="351" y="32"/>
                    </a:lnTo>
                    <a:lnTo>
                      <a:pt x="311" y="34"/>
                    </a:lnTo>
                    <a:lnTo>
                      <a:pt x="272" y="37"/>
                    </a:lnTo>
                    <a:lnTo>
                      <a:pt x="207" y="37"/>
                    </a:lnTo>
                    <a:lnTo>
                      <a:pt x="207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81" name="Freeform 10"/>
              <p:cNvSpPr>
                <a:spLocks noChangeArrowheads="1"/>
              </p:cNvSpPr>
              <p:nvPr/>
            </p:nvSpPr>
            <p:spPr bwMode="auto">
              <a:xfrm>
                <a:off x="69850" y="509588"/>
                <a:ext cx="1306513" cy="96838"/>
              </a:xfrm>
              <a:custGeom>
                <a:gdLst>
                  <a:gd fmla="*/ 20 w 823" name="T0"/>
                  <a:gd fmla="*/ 37 h 61" name="T1"/>
                  <a:gd fmla="*/ 788 w 823" name="T2"/>
                  <a:gd fmla="*/ 0 h 61" name="T3"/>
                  <a:gd fmla="*/ 788 w 823" name="T4"/>
                  <a:gd fmla="*/ 0 h 61" name="T5"/>
                  <a:gd fmla="*/ 788 w 823" name="T6"/>
                  <a:gd fmla="*/ 4 h 61" name="T7"/>
                  <a:gd fmla="*/ 791 w 823" name="T8"/>
                  <a:gd fmla="*/ 7 h 61" name="T9"/>
                  <a:gd fmla="*/ 795 w 823" name="T10"/>
                  <a:gd fmla="*/ 10 h 61" name="T11"/>
                  <a:gd fmla="*/ 804 w 823" name="T12"/>
                  <a:gd fmla="*/ 12 h 61" name="T13"/>
                  <a:gd fmla="*/ 804 w 823" name="T14"/>
                  <a:gd fmla="*/ 12 h 61" name="T15"/>
                  <a:gd fmla="*/ 810 w 823" name="T16"/>
                  <a:gd fmla="*/ 15 h 61" name="T17"/>
                  <a:gd fmla="*/ 816 w 823" name="T18"/>
                  <a:gd fmla="*/ 16 h 61" name="T19"/>
                  <a:gd fmla="*/ 820 w 823" name="T20"/>
                  <a:gd fmla="*/ 19 h 61" name="T21"/>
                  <a:gd fmla="*/ 823 w 823" name="T22"/>
                  <a:gd fmla="*/ 23 h 61" name="T23"/>
                  <a:gd fmla="*/ 0 w 823" name="T24"/>
                  <a:gd fmla="*/ 61 h 61" name="T25"/>
                  <a:gd fmla="*/ 0 w 823" name="T26"/>
                  <a:gd fmla="*/ 61 h 61" name="T27"/>
                  <a:gd fmla="*/ 8 w 823" name="T28"/>
                  <a:gd fmla="*/ 58 h 61" name="T29"/>
                  <a:gd fmla="*/ 8 w 823" name="T30"/>
                  <a:gd fmla="*/ 58 h 61" name="T31"/>
                  <a:gd fmla="*/ 15 w 823" name="T32"/>
                  <a:gd fmla="*/ 57 h 61" name="T33"/>
                  <a:gd fmla="*/ 20 w 823" name="T34"/>
                  <a:gd fmla="*/ 54 h 61" name="T35"/>
                  <a:gd fmla="*/ 23 w 823" name="T36"/>
                  <a:gd fmla="*/ 52 h 61" name="T37"/>
                  <a:gd fmla="*/ 24 w 823" name="T38"/>
                  <a:gd fmla="*/ 49 h 61" name="T39"/>
                  <a:gd fmla="*/ 24 w 823" name="T40"/>
                  <a:gd fmla="*/ 46 h 61" name="T41"/>
                  <a:gd fmla="*/ 23 w 823" name="T42"/>
                  <a:gd fmla="*/ 43 h 61" name="T43"/>
                  <a:gd fmla="*/ 20 w 823" name="T44"/>
                  <a:gd fmla="*/ 37 h 61" name="T45"/>
                  <a:gd fmla="*/ 20 w 823" name="T46"/>
                  <a:gd fmla="*/ 37 h 61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823" name="T72"/>
                  <a:gd fmla="*/ 0 h 61" name="T73"/>
                  <a:gd fmla="*/ 823 w 823" name="T74"/>
                  <a:gd fmla="*/ 61 h 61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61" w="823">
                    <a:moveTo>
                      <a:pt x="20" y="37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4"/>
                    </a:lnTo>
                    <a:lnTo>
                      <a:pt x="791" y="7"/>
                    </a:lnTo>
                    <a:lnTo>
                      <a:pt x="795" y="10"/>
                    </a:lnTo>
                    <a:lnTo>
                      <a:pt x="804" y="12"/>
                    </a:lnTo>
                    <a:lnTo>
                      <a:pt x="804" y="12"/>
                    </a:lnTo>
                    <a:lnTo>
                      <a:pt x="810" y="15"/>
                    </a:lnTo>
                    <a:lnTo>
                      <a:pt x="816" y="16"/>
                    </a:lnTo>
                    <a:lnTo>
                      <a:pt x="820" y="19"/>
                    </a:lnTo>
                    <a:lnTo>
                      <a:pt x="823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15" y="57"/>
                    </a:lnTo>
                    <a:lnTo>
                      <a:pt x="20" y="54"/>
                    </a:lnTo>
                    <a:lnTo>
                      <a:pt x="23" y="52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3" y="43"/>
                    </a:lnTo>
                    <a:lnTo>
                      <a:pt x="20" y="37"/>
                    </a:lnTo>
                    <a:lnTo>
                      <a:pt x="2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82" name="Freeform 11"/>
              <p:cNvSpPr>
                <a:spLocks noChangeArrowheads="1"/>
              </p:cNvSpPr>
              <p:nvPr/>
            </p:nvSpPr>
            <p:spPr bwMode="auto">
              <a:xfrm>
                <a:off x="46037" y="401638"/>
                <a:ext cx="1325563" cy="100013"/>
              </a:xfrm>
              <a:custGeom>
                <a:gdLst>
                  <a:gd fmla="*/ 0 w 835" name="T0"/>
                  <a:gd fmla="*/ 40 h 63" name="T1"/>
                  <a:gd fmla="*/ 835 w 835" name="T2"/>
                  <a:gd fmla="*/ 0 h 63" name="T3"/>
                  <a:gd fmla="*/ 835 w 835" name="T4"/>
                  <a:gd fmla="*/ 0 h 63" name="T5"/>
                  <a:gd fmla="*/ 829 w 835" name="T6"/>
                  <a:gd fmla="*/ 6 h 63" name="T7"/>
                  <a:gd fmla="*/ 821 w 835" name="T8"/>
                  <a:gd fmla="*/ 9 h 63" name="T9"/>
                  <a:gd fmla="*/ 812 w 835" name="T10"/>
                  <a:gd fmla="*/ 11 h 63" name="T11"/>
                  <a:gd fmla="*/ 806 w 835" name="T12"/>
                  <a:gd fmla="*/ 11 h 63" name="T13"/>
                  <a:gd fmla="*/ 806 w 835" name="T14"/>
                  <a:gd fmla="*/ 11 h 63" name="T15"/>
                  <a:gd fmla="*/ 800 w 835" name="T16"/>
                  <a:gd fmla="*/ 13 h 63" name="T17"/>
                  <a:gd fmla="*/ 800 w 835" name="T18"/>
                  <a:gd fmla="*/ 14 h 63" name="T19"/>
                  <a:gd fmla="*/ 800 w 835" name="T20"/>
                  <a:gd fmla="*/ 17 h 63" name="T21"/>
                  <a:gd fmla="*/ 802 w 835" name="T22"/>
                  <a:gd fmla="*/ 21 h 63" name="T23"/>
                  <a:gd fmla="*/ 804 w 835" name="T24"/>
                  <a:gd fmla="*/ 26 h 63" name="T25"/>
                  <a:gd fmla="*/ 42 w 835" name="T26"/>
                  <a:gd fmla="*/ 63 h 63" name="T27"/>
                  <a:gd fmla="*/ 42 w 835" name="T28"/>
                  <a:gd fmla="*/ 63 h 63" name="T29"/>
                  <a:gd fmla="*/ 42 w 835" name="T30"/>
                  <a:gd fmla="*/ 60 h 63" name="T31"/>
                  <a:gd fmla="*/ 41 w 835" name="T32"/>
                  <a:gd fmla="*/ 60 h 63" name="T33"/>
                  <a:gd fmla="*/ 36 w 835" name="T34"/>
                  <a:gd fmla="*/ 59 h 63" name="T35"/>
                  <a:gd fmla="*/ 36 w 835" name="T36"/>
                  <a:gd fmla="*/ 59 h 63" name="T37"/>
                  <a:gd fmla="*/ 27 w 835" name="T38"/>
                  <a:gd fmla="*/ 57 h 63" name="T39"/>
                  <a:gd fmla="*/ 16 w 835" name="T40"/>
                  <a:gd fmla="*/ 53 h 63" name="T41"/>
                  <a:gd fmla="*/ 7 w 835" name="T42"/>
                  <a:gd fmla="*/ 48 h 63" name="T43"/>
                  <a:gd fmla="*/ 3 w 835" name="T44"/>
                  <a:gd fmla="*/ 44 h 63" name="T45"/>
                  <a:gd fmla="*/ 0 w 835" name="T46"/>
                  <a:gd fmla="*/ 40 h 63" name="T47"/>
                  <a:gd fmla="*/ 0 w 835" name="T48"/>
                  <a:gd fmla="*/ 40 h 63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835" name="T75"/>
                  <a:gd fmla="*/ 0 h 63" name="T76"/>
                  <a:gd fmla="*/ 835 w 835" name="T77"/>
                  <a:gd fmla="*/ 63 h 63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62" w="835">
                    <a:moveTo>
                      <a:pt x="0" y="40"/>
                    </a:moveTo>
                    <a:lnTo>
                      <a:pt x="835" y="0"/>
                    </a:lnTo>
                    <a:lnTo>
                      <a:pt x="835" y="0"/>
                    </a:lnTo>
                    <a:lnTo>
                      <a:pt x="829" y="6"/>
                    </a:lnTo>
                    <a:lnTo>
                      <a:pt x="821" y="9"/>
                    </a:lnTo>
                    <a:lnTo>
                      <a:pt x="812" y="11"/>
                    </a:lnTo>
                    <a:lnTo>
                      <a:pt x="806" y="11"/>
                    </a:lnTo>
                    <a:lnTo>
                      <a:pt x="806" y="11"/>
                    </a:lnTo>
                    <a:lnTo>
                      <a:pt x="800" y="13"/>
                    </a:lnTo>
                    <a:lnTo>
                      <a:pt x="800" y="14"/>
                    </a:lnTo>
                    <a:lnTo>
                      <a:pt x="800" y="17"/>
                    </a:lnTo>
                    <a:lnTo>
                      <a:pt x="802" y="21"/>
                    </a:lnTo>
                    <a:lnTo>
                      <a:pt x="804" y="26"/>
                    </a:lnTo>
                    <a:lnTo>
                      <a:pt x="42" y="63"/>
                    </a:lnTo>
                    <a:lnTo>
                      <a:pt x="42" y="63"/>
                    </a:lnTo>
                    <a:lnTo>
                      <a:pt x="42" y="60"/>
                    </a:lnTo>
                    <a:lnTo>
                      <a:pt x="41" y="60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27" y="57"/>
                    </a:lnTo>
                    <a:lnTo>
                      <a:pt x="16" y="53"/>
                    </a:lnTo>
                    <a:lnTo>
                      <a:pt x="7" y="48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4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83" name="Freeform 12"/>
              <p:cNvSpPr>
                <a:spLocks noChangeArrowheads="1"/>
              </p:cNvSpPr>
              <p:nvPr/>
            </p:nvSpPr>
            <p:spPr bwMode="auto">
              <a:xfrm>
                <a:off x="73025" y="598488"/>
                <a:ext cx="1268413" cy="96838"/>
              </a:xfrm>
              <a:custGeom>
                <a:gdLst>
                  <a:gd fmla="*/ 0 w 799" name="T0"/>
                  <a:gd fmla="*/ 36 h 61" name="T1"/>
                  <a:gd fmla="*/ 795 w 799" name="T2"/>
                  <a:gd fmla="*/ 0 h 61" name="T3"/>
                  <a:gd fmla="*/ 795 w 799" name="T4"/>
                  <a:gd fmla="*/ 0 h 61" name="T5"/>
                  <a:gd fmla="*/ 794 w 799" name="T6"/>
                  <a:gd fmla="*/ 4 h 61" name="T7"/>
                  <a:gd fmla="*/ 795 w 799" name="T8"/>
                  <a:gd fmla="*/ 10 h 61" name="T9"/>
                  <a:gd fmla="*/ 799 w 799" name="T10"/>
                  <a:gd fmla="*/ 23 h 61" name="T11"/>
                  <a:gd fmla="*/ 11 w 799" name="T12"/>
                  <a:gd fmla="*/ 61 h 61" name="T13"/>
                  <a:gd fmla="*/ 11 w 799" name="T14"/>
                  <a:gd fmla="*/ 61 h 61" name="T15"/>
                  <a:gd fmla="*/ 13 w 799" name="T16"/>
                  <a:gd fmla="*/ 52 h 61" name="T17"/>
                  <a:gd fmla="*/ 13 w 799" name="T18"/>
                  <a:gd fmla="*/ 46 h 61" name="T19"/>
                  <a:gd fmla="*/ 11 w 799" name="T20"/>
                  <a:gd fmla="*/ 43 h 61" name="T21"/>
                  <a:gd fmla="*/ 10 w 799" name="T22"/>
                  <a:gd fmla="*/ 40 h 61" name="T23"/>
                  <a:gd fmla="*/ 6 w 799" name="T24"/>
                  <a:gd fmla="*/ 39 h 61" name="T25"/>
                  <a:gd fmla="*/ 0 w 799" name="T26"/>
                  <a:gd fmla="*/ 36 h 61" name="T27"/>
                  <a:gd fmla="*/ 0 w 799" name="T28"/>
                  <a:gd fmla="*/ 36 h 61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99" name="T45"/>
                  <a:gd fmla="*/ 0 h 61" name="T46"/>
                  <a:gd fmla="*/ 799 w 799" name="T47"/>
                  <a:gd fmla="*/ 61 h 61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61" w="799">
                    <a:moveTo>
                      <a:pt x="0" y="36"/>
                    </a:moveTo>
                    <a:lnTo>
                      <a:pt x="795" y="0"/>
                    </a:lnTo>
                    <a:lnTo>
                      <a:pt x="795" y="0"/>
                    </a:lnTo>
                    <a:lnTo>
                      <a:pt x="794" y="4"/>
                    </a:lnTo>
                    <a:lnTo>
                      <a:pt x="795" y="10"/>
                    </a:lnTo>
                    <a:lnTo>
                      <a:pt x="799" y="2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3" y="52"/>
                    </a:lnTo>
                    <a:lnTo>
                      <a:pt x="13" y="46"/>
                    </a:lnTo>
                    <a:lnTo>
                      <a:pt x="11" y="43"/>
                    </a:lnTo>
                    <a:lnTo>
                      <a:pt x="10" y="40"/>
                    </a:lnTo>
                    <a:lnTo>
                      <a:pt x="6" y="3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84" name="Freeform 13"/>
              <p:cNvSpPr>
                <a:spLocks noChangeArrowheads="1"/>
              </p:cNvSpPr>
              <p:nvPr/>
            </p:nvSpPr>
            <p:spPr bwMode="auto">
              <a:xfrm>
                <a:off x="84137" y="684213"/>
                <a:ext cx="1285875" cy="96838"/>
              </a:xfrm>
              <a:custGeom>
                <a:gdLst>
                  <a:gd fmla="*/ 3 w 810" name="T0"/>
                  <a:gd fmla="*/ 36 h 61" name="T1"/>
                  <a:gd fmla="*/ 788 w 810" name="T2"/>
                  <a:gd fmla="*/ 0 h 61" name="T3"/>
                  <a:gd fmla="*/ 788 w 810" name="T4"/>
                  <a:gd fmla="*/ 0 h 61" name="T5"/>
                  <a:gd fmla="*/ 788 w 810" name="T6"/>
                  <a:gd fmla="*/ 5 h 61" name="T7"/>
                  <a:gd fmla="*/ 790 w 810" name="T8"/>
                  <a:gd fmla="*/ 11 h 61" name="T9"/>
                  <a:gd fmla="*/ 795 w 810" name="T10"/>
                  <a:gd fmla="*/ 16 h 61" name="T11"/>
                  <a:gd fmla="*/ 803 w 810" name="T12"/>
                  <a:gd fmla="*/ 20 h 61" name="T13"/>
                  <a:gd fmla="*/ 803 w 810" name="T14"/>
                  <a:gd fmla="*/ 20 h 61" name="T15"/>
                  <a:gd fmla="*/ 810 w 810" name="T16"/>
                  <a:gd fmla="*/ 23 h 61" name="T17"/>
                  <a:gd fmla="*/ 0 w 810" name="T18"/>
                  <a:gd fmla="*/ 61 h 61" name="T19"/>
                  <a:gd fmla="*/ 0 w 810" name="T20"/>
                  <a:gd fmla="*/ 61 h 61" name="T21"/>
                  <a:gd fmla="*/ 4 w 810" name="T22"/>
                  <a:gd fmla="*/ 55 h 61" name="T23"/>
                  <a:gd fmla="*/ 6 w 810" name="T24"/>
                  <a:gd fmla="*/ 50 h 61" name="T25"/>
                  <a:gd fmla="*/ 4 w 810" name="T26"/>
                  <a:gd fmla="*/ 43 h 61" name="T27"/>
                  <a:gd fmla="*/ 3 w 810" name="T28"/>
                  <a:gd fmla="*/ 36 h 61" name="T29"/>
                  <a:gd fmla="*/ 3 w 810" name="T30"/>
                  <a:gd fmla="*/ 36 h 61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810" name="T48"/>
                  <a:gd fmla="*/ 0 h 61" name="T49"/>
                  <a:gd fmla="*/ 810 w 810" name="T50"/>
                  <a:gd fmla="*/ 61 h 61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61" w="810">
                    <a:moveTo>
                      <a:pt x="3" y="36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90" y="11"/>
                    </a:lnTo>
                    <a:lnTo>
                      <a:pt x="795" y="16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10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4" y="55"/>
                    </a:lnTo>
                    <a:lnTo>
                      <a:pt x="6" y="50"/>
                    </a:lnTo>
                    <a:lnTo>
                      <a:pt x="4" y="43"/>
                    </a:lnTo>
                    <a:lnTo>
                      <a:pt x="3" y="36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85" name="Freeform 14"/>
              <p:cNvSpPr>
                <a:spLocks noChangeArrowheads="1"/>
              </p:cNvSpPr>
              <p:nvPr/>
            </p:nvSpPr>
            <p:spPr bwMode="auto">
              <a:xfrm>
                <a:off x="76200" y="782638"/>
                <a:ext cx="1262063" cy="96838"/>
              </a:xfrm>
              <a:custGeom>
                <a:gdLst>
                  <a:gd fmla="*/ 0 w 795" name="T0"/>
                  <a:gd fmla="*/ 38 h 61" name="T1"/>
                  <a:gd fmla="*/ 788 w 795" name="T2"/>
                  <a:gd fmla="*/ 0 h 61" name="T3"/>
                  <a:gd fmla="*/ 788 w 795" name="T4"/>
                  <a:gd fmla="*/ 0 h 61" name="T5"/>
                  <a:gd fmla="*/ 792 w 795" name="T6"/>
                  <a:gd fmla="*/ 8 h 61" name="T7"/>
                  <a:gd fmla="*/ 795 w 795" name="T8"/>
                  <a:gd fmla="*/ 15 h 61" name="T9"/>
                  <a:gd fmla="*/ 795 w 795" name="T10"/>
                  <a:gd fmla="*/ 22 h 61" name="T11"/>
                  <a:gd fmla="*/ 795 w 795" name="T12"/>
                  <a:gd fmla="*/ 22 h 61" name="T13"/>
                  <a:gd fmla="*/ 795 w 795" name="T14"/>
                  <a:gd fmla="*/ 24 h 61" name="T15"/>
                  <a:gd fmla="*/ 9 w 795" name="T16"/>
                  <a:gd fmla="*/ 61 h 61" name="T17"/>
                  <a:gd fmla="*/ 9 w 795" name="T18"/>
                  <a:gd fmla="*/ 61 h 61" name="T19"/>
                  <a:gd fmla="*/ 11 w 795" name="T20"/>
                  <a:gd fmla="*/ 56 h 61" name="T21"/>
                  <a:gd fmla="*/ 13 w 795" name="T22"/>
                  <a:gd fmla="*/ 50 h 61" name="T23"/>
                  <a:gd fmla="*/ 17 w 795" name="T24"/>
                  <a:gd fmla="*/ 43 h 61" name="T25"/>
                  <a:gd fmla="*/ 17 w 795" name="T26"/>
                  <a:gd fmla="*/ 41 h 61" name="T27"/>
                  <a:gd fmla="*/ 15 w 795" name="T28"/>
                  <a:gd fmla="*/ 39 h 61" name="T29"/>
                  <a:gd fmla="*/ 9 w 795" name="T30"/>
                  <a:gd fmla="*/ 38 h 61" name="T31"/>
                  <a:gd fmla="*/ 0 w 795" name="T32"/>
                  <a:gd fmla="*/ 38 h 61" name="T33"/>
                  <a:gd fmla="*/ 0 w 795" name="T34"/>
                  <a:gd fmla="*/ 38 h 61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795" name="T54"/>
                  <a:gd fmla="*/ 0 h 61" name="T55"/>
                  <a:gd fmla="*/ 795 w 795" name="T56"/>
                  <a:gd fmla="*/ 61 h 61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61" w="795">
                    <a:moveTo>
                      <a:pt x="0" y="38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92" y="8"/>
                    </a:lnTo>
                    <a:lnTo>
                      <a:pt x="795" y="15"/>
                    </a:lnTo>
                    <a:lnTo>
                      <a:pt x="795" y="22"/>
                    </a:lnTo>
                    <a:lnTo>
                      <a:pt x="795" y="22"/>
                    </a:lnTo>
                    <a:lnTo>
                      <a:pt x="795" y="24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1" y="56"/>
                    </a:lnTo>
                    <a:lnTo>
                      <a:pt x="13" y="50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39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86" name="Freeform 15"/>
              <p:cNvSpPr>
                <a:spLocks noChangeArrowheads="1"/>
              </p:cNvSpPr>
              <p:nvPr/>
            </p:nvSpPr>
            <p:spPr bwMode="auto">
              <a:xfrm>
                <a:off x="71437" y="873125"/>
                <a:ext cx="1306513" cy="96838"/>
              </a:xfrm>
              <a:custGeom>
                <a:gdLst>
                  <a:gd fmla="*/ 15 w 823" name="T0"/>
                  <a:gd fmla="*/ 36 h 61" name="T1"/>
                  <a:gd fmla="*/ 794 w 823" name="T2"/>
                  <a:gd fmla="*/ 0 h 61" name="T3"/>
                  <a:gd fmla="*/ 794 w 823" name="T4"/>
                  <a:gd fmla="*/ 0 h 61" name="T5"/>
                  <a:gd fmla="*/ 794 w 823" name="T6"/>
                  <a:gd fmla="*/ 4 h 61" name="T7"/>
                  <a:gd fmla="*/ 796 w 823" name="T8"/>
                  <a:gd fmla="*/ 7 h 61" name="T9"/>
                  <a:gd fmla="*/ 800 w 823" name="T10"/>
                  <a:gd fmla="*/ 11 h 61" name="T11"/>
                  <a:gd fmla="*/ 807 w 823" name="T12"/>
                  <a:gd fmla="*/ 13 h 61" name="T13"/>
                  <a:gd fmla="*/ 807 w 823" name="T14"/>
                  <a:gd fmla="*/ 13 h 61" name="T15"/>
                  <a:gd fmla="*/ 817 w 823" name="T16"/>
                  <a:gd fmla="*/ 18 h 61" name="T17"/>
                  <a:gd fmla="*/ 823 w 823" name="T18"/>
                  <a:gd fmla="*/ 22 h 61" name="T19"/>
                  <a:gd fmla="*/ 0 w 823" name="T20"/>
                  <a:gd fmla="*/ 61 h 61" name="T21"/>
                  <a:gd fmla="*/ 0 w 823" name="T22"/>
                  <a:gd fmla="*/ 61 h 61" name="T23"/>
                  <a:gd fmla="*/ 3 w 823" name="T24"/>
                  <a:gd fmla="*/ 59 h 61" name="T25"/>
                  <a:gd fmla="*/ 3 w 823" name="T26"/>
                  <a:gd fmla="*/ 59 h 61" name="T27"/>
                  <a:gd fmla="*/ 11 w 823" name="T28"/>
                  <a:gd fmla="*/ 55 h 61" name="T29"/>
                  <a:gd fmla="*/ 14 w 823" name="T30"/>
                  <a:gd fmla="*/ 53 h 61" name="T31"/>
                  <a:gd fmla="*/ 15 w 823" name="T32"/>
                  <a:gd fmla="*/ 50 h 61" name="T33"/>
                  <a:gd fmla="*/ 16 w 823" name="T34"/>
                  <a:gd fmla="*/ 43 h 61" name="T35"/>
                  <a:gd fmla="*/ 15 w 823" name="T36"/>
                  <a:gd fmla="*/ 36 h 61" name="T37"/>
                  <a:gd fmla="*/ 15 w 823" name="T38"/>
                  <a:gd fmla="*/ 36 h 61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823" name="T60"/>
                  <a:gd fmla="*/ 0 h 61" name="T61"/>
                  <a:gd fmla="*/ 823 w 823" name="T62"/>
                  <a:gd fmla="*/ 61 h 61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61" w="823">
                    <a:moveTo>
                      <a:pt x="15" y="36"/>
                    </a:moveTo>
                    <a:lnTo>
                      <a:pt x="794" y="0"/>
                    </a:lnTo>
                    <a:lnTo>
                      <a:pt x="794" y="0"/>
                    </a:lnTo>
                    <a:lnTo>
                      <a:pt x="794" y="4"/>
                    </a:lnTo>
                    <a:lnTo>
                      <a:pt x="796" y="7"/>
                    </a:lnTo>
                    <a:lnTo>
                      <a:pt x="800" y="11"/>
                    </a:lnTo>
                    <a:lnTo>
                      <a:pt x="807" y="13"/>
                    </a:lnTo>
                    <a:lnTo>
                      <a:pt x="807" y="13"/>
                    </a:lnTo>
                    <a:lnTo>
                      <a:pt x="817" y="18"/>
                    </a:lnTo>
                    <a:lnTo>
                      <a:pt x="823" y="2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11" y="55"/>
                    </a:lnTo>
                    <a:lnTo>
                      <a:pt x="14" y="53"/>
                    </a:lnTo>
                    <a:lnTo>
                      <a:pt x="15" y="50"/>
                    </a:lnTo>
                    <a:lnTo>
                      <a:pt x="16" y="43"/>
                    </a:lnTo>
                    <a:lnTo>
                      <a:pt x="15" y="36"/>
                    </a:lnTo>
                    <a:lnTo>
                      <a:pt x="15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87" name="Freeform 16"/>
              <p:cNvSpPr>
                <a:spLocks noChangeArrowheads="1"/>
              </p:cNvSpPr>
              <p:nvPr/>
            </p:nvSpPr>
            <p:spPr bwMode="auto">
              <a:xfrm>
                <a:off x="84137" y="965200"/>
                <a:ext cx="1250950" cy="96838"/>
              </a:xfrm>
              <a:custGeom>
                <a:gdLst>
                  <a:gd fmla="*/ 0 w 788" name="T0"/>
                  <a:gd fmla="*/ 37 h 61" name="T1"/>
                  <a:gd fmla="*/ 786 w 788" name="T2"/>
                  <a:gd fmla="*/ 0 h 61" name="T3"/>
                  <a:gd fmla="*/ 786 w 788" name="T4"/>
                  <a:gd fmla="*/ 0 h 61" name="T5"/>
                  <a:gd fmla="*/ 784 w 788" name="T6"/>
                  <a:gd fmla="*/ 6 h 61" name="T7"/>
                  <a:gd fmla="*/ 786 w 788" name="T8"/>
                  <a:gd fmla="*/ 11 h 61" name="T9"/>
                  <a:gd fmla="*/ 788 w 788" name="T10"/>
                  <a:gd fmla="*/ 25 h 61" name="T11"/>
                  <a:gd fmla="*/ 7 w 788" name="T12"/>
                  <a:gd fmla="*/ 61 h 61" name="T13"/>
                  <a:gd fmla="*/ 7 w 788" name="T14"/>
                  <a:gd fmla="*/ 61 h 61" name="T15"/>
                  <a:gd fmla="*/ 8 w 788" name="T16"/>
                  <a:gd fmla="*/ 54 h 61" name="T17"/>
                  <a:gd fmla="*/ 8 w 788" name="T18"/>
                  <a:gd fmla="*/ 48 h 61" name="T19"/>
                  <a:gd fmla="*/ 6 w 788" name="T20"/>
                  <a:gd fmla="*/ 42 h 61" name="T21"/>
                  <a:gd fmla="*/ 0 w 788" name="T22"/>
                  <a:gd fmla="*/ 37 h 61" name="T23"/>
                  <a:gd fmla="*/ 0 w 788" name="T24"/>
                  <a:gd fmla="*/ 37 h 61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w 788" name="T39"/>
                  <a:gd fmla="*/ 0 h 61" name="T40"/>
                  <a:gd fmla="*/ 788 w 788" name="T41"/>
                  <a:gd fmla="*/ 61 h 61" name="T42"/>
                </a:gdLst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b="T42" l="T39" r="T41" t="T40"/>
                <a:pathLst>
                  <a:path h="61" w="788">
                    <a:moveTo>
                      <a:pt x="0" y="37"/>
                    </a:moveTo>
                    <a:lnTo>
                      <a:pt x="786" y="0"/>
                    </a:lnTo>
                    <a:lnTo>
                      <a:pt x="786" y="0"/>
                    </a:lnTo>
                    <a:lnTo>
                      <a:pt x="784" y="6"/>
                    </a:lnTo>
                    <a:lnTo>
                      <a:pt x="786" y="11"/>
                    </a:lnTo>
                    <a:lnTo>
                      <a:pt x="788" y="25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8" y="54"/>
                    </a:lnTo>
                    <a:lnTo>
                      <a:pt x="8" y="48"/>
                    </a:lnTo>
                    <a:lnTo>
                      <a:pt x="6" y="42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88" name="Freeform 17"/>
              <p:cNvSpPr>
                <a:spLocks noChangeArrowheads="1"/>
              </p:cNvSpPr>
              <p:nvPr/>
            </p:nvSpPr>
            <p:spPr bwMode="auto">
              <a:xfrm>
                <a:off x="103187" y="1098550"/>
                <a:ext cx="1254125" cy="311150"/>
              </a:xfrm>
              <a:custGeom>
                <a:gdLst>
                  <a:gd fmla="*/ 370 w 790" name="T0"/>
                  <a:gd fmla="*/ 196 h 196" name="T1"/>
                  <a:gd fmla="*/ 370 w 790" name="T2"/>
                  <a:gd fmla="*/ 196 h 196" name="T3"/>
                  <a:gd fmla="*/ 305 w 790" name="T4"/>
                  <a:gd fmla="*/ 195 h 196" name="T5"/>
                  <a:gd fmla="*/ 269 w 790" name="T6"/>
                  <a:gd fmla="*/ 194 h 196" name="T7"/>
                  <a:gd fmla="*/ 233 w 790" name="T8"/>
                  <a:gd fmla="*/ 191 h 196" name="T9"/>
                  <a:gd fmla="*/ 201 w 790" name="T10"/>
                  <a:gd fmla="*/ 187 h 196" name="T11"/>
                  <a:gd fmla="*/ 172 w 790" name="T12"/>
                  <a:gd fmla="*/ 182 h 196" name="T13"/>
                  <a:gd fmla="*/ 163 w 790" name="T14"/>
                  <a:gd fmla="*/ 179 h 196" name="T15"/>
                  <a:gd fmla="*/ 155 w 790" name="T16"/>
                  <a:gd fmla="*/ 176 h 196" name="T17"/>
                  <a:gd fmla="*/ 148 w 790" name="T18"/>
                  <a:gd fmla="*/ 172 h 196" name="T19"/>
                  <a:gd fmla="*/ 147 w 790" name="T20"/>
                  <a:gd fmla="*/ 168 h 196" name="T21"/>
                  <a:gd fmla="*/ 147 w 790" name="T22"/>
                  <a:gd fmla="*/ 168 h 196" name="T23"/>
                  <a:gd fmla="*/ 144 w 790" name="T24"/>
                  <a:gd fmla="*/ 160 h 196" name="T25"/>
                  <a:gd fmla="*/ 140 w 790" name="T26"/>
                  <a:gd fmla="*/ 153 h 196" name="T27"/>
                  <a:gd fmla="*/ 133 w 790" name="T28"/>
                  <a:gd fmla="*/ 145 h 196" name="T29"/>
                  <a:gd fmla="*/ 125 w 790" name="T30"/>
                  <a:gd fmla="*/ 138 h 196" name="T31"/>
                  <a:gd fmla="*/ 99 w 790" name="T32"/>
                  <a:gd fmla="*/ 121 h 196" name="T33"/>
                  <a:gd fmla="*/ 64 w 790" name="T34"/>
                  <a:gd fmla="*/ 99 h 196" name="T35"/>
                  <a:gd fmla="*/ 64 w 790" name="T36"/>
                  <a:gd fmla="*/ 99 h 196" name="T37"/>
                  <a:gd fmla="*/ 52 w 790" name="T38"/>
                  <a:gd fmla="*/ 92 h 196" name="T39"/>
                  <a:gd fmla="*/ 42 w 790" name="T40"/>
                  <a:gd fmla="*/ 84 h 196" name="T41"/>
                  <a:gd fmla="*/ 33 w 790" name="T42"/>
                  <a:gd fmla="*/ 76 h 196" name="T43"/>
                  <a:gd fmla="*/ 23 w 790" name="T44"/>
                  <a:gd fmla="*/ 68 h 196" name="T45"/>
                  <a:gd fmla="*/ 11 w 790" name="T46"/>
                  <a:gd fmla="*/ 53 h 196" name="T47"/>
                  <a:gd fmla="*/ 0 w 790" name="T48"/>
                  <a:gd fmla="*/ 37 h 196" name="T49"/>
                  <a:gd fmla="*/ 790 w 790" name="T50"/>
                  <a:gd fmla="*/ 0 h 196" name="T51"/>
                  <a:gd fmla="*/ 790 w 790" name="T52"/>
                  <a:gd fmla="*/ 0 h 196" name="T53"/>
                  <a:gd fmla="*/ 786 w 790" name="T54"/>
                  <a:gd fmla="*/ 12 h 196" name="T55"/>
                  <a:gd fmla="*/ 778 w 790" name="T56"/>
                  <a:gd fmla="*/ 24 h 196" name="T57"/>
                  <a:gd fmla="*/ 770 w 790" name="T58"/>
                  <a:gd fmla="*/ 38 h 196" name="T59"/>
                  <a:gd fmla="*/ 760 w 790" name="T60"/>
                  <a:gd fmla="*/ 50 h 196" name="T61"/>
                  <a:gd fmla="*/ 749 w 790" name="T62"/>
                  <a:gd fmla="*/ 62 h 196" name="T63"/>
                  <a:gd fmla="*/ 738 w 790" name="T64"/>
                  <a:gd fmla="*/ 76 h 196" name="T65"/>
                  <a:gd fmla="*/ 711 w 790" name="T66"/>
                  <a:gd fmla="*/ 99 h 196" name="T67"/>
                  <a:gd fmla="*/ 711 w 790" name="T68"/>
                  <a:gd fmla="*/ 99 h 196" name="T69"/>
                  <a:gd fmla="*/ 696 w 790" name="T70"/>
                  <a:gd fmla="*/ 111 h 196" name="T71"/>
                  <a:gd fmla="*/ 682 w 790" name="T72"/>
                  <a:gd fmla="*/ 122 h 196" name="T73"/>
                  <a:gd fmla="*/ 657 w 790" name="T74"/>
                  <a:gd fmla="*/ 138 h 196" name="T75"/>
                  <a:gd fmla="*/ 646 w 790" name="T76"/>
                  <a:gd fmla="*/ 146 h 196" name="T77"/>
                  <a:gd fmla="*/ 638 w 790" name="T78"/>
                  <a:gd fmla="*/ 153 h 196" name="T79"/>
                  <a:gd fmla="*/ 633 w 790" name="T80"/>
                  <a:gd fmla="*/ 160 h 196" name="T81"/>
                  <a:gd fmla="*/ 630 w 790" name="T82"/>
                  <a:gd fmla="*/ 168 h 196" name="T83"/>
                  <a:gd fmla="*/ 630 w 790" name="T84"/>
                  <a:gd fmla="*/ 168 h 196" name="T85"/>
                  <a:gd fmla="*/ 629 w 790" name="T86"/>
                  <a:gd fmla="*/ 169 h 196" name="T87"/>
                  <a:gd fmla="*/ 627 w 790" name="T88"/>
                  <a:gd fmla="*/ 172 h 196" name="T89"/>
                  <a:gd fmla="*/ 621 w 790" name="T90"/>
                  <a:gd fmla="*/ 176 h 196" name="T91"/>
                  <a:gd fmla="*/ 610 w 790" name="T92"/>
                  <a:gd fmla="*/ 179 h 196" name="T93"/>
                  <a:gd fmla="*/ 598 w 790" name="T94"/>
                  <a:gd fmla="*/ 182 h 196" name="T95"/>
                  <a:gd fmla="*/ 564 w 790" name="T96"/>
                  <a:gd fmla="*/ 187 h 196" name="T97"/>
                  <a:gd fmla="*/ 525 w 790" name="T98"/>
                  <a:gd fmla="*/ 191 h 196" name="T99"/>
                  <a:gd fmla="*/ 483 w 790" name="T100"/>
                  <a:gd fmla="*/ 194 h 196" name="T101"/>
                  <a:gd fmla="*/ 439 w 790" name="T102"/>
                  <a:gd fmla="*/ 195 h 196" name="T103"/>
                  <a:gd fmla="*/ 370 w 790" name="T104"/>
                  <a:gd fmla="*/ 196 h 196" name="T105"/>
                  <a:gd fmla="*/ 370 w 790" name="T106"/>
                  <a:gd fmla="*/ 196 h 19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790" name="T162"/>
                  <a:gd fmla="*/ 0 h 196" name="T163"/>
                  <a:gd fmla="*/ 790 w 790" name="T164"/>
                  <a:gd fmla="*/ 196 h 196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96" w="790">
                    <a:moveTo>
                      <a:pt x="370" y="196"/>
                    </a:moveTo>
                    <a:lnTo>
                      <a:pt x="370" y="196"/>
                    </a:lnTo>
                    <a:lnTo>
                      <a:pt x="305" y="195"/>
                    </a:lnTo>
                    <a:lnTo>
                      <a:pt x="269" y="194"/>
                    </a:lnTo>
                    <a:lnTo>
                      <a:pt x="233" y="191"/>
                    </a:lnTo>
                    <a:lnTo>
                      <a:pt x="201" y="187"/>
                    </a:lnTo>
                    <a:lnTo>
                      <a:pt x="172" y="182"/>
                    </a:lnTo>
                    <a:lnTo>
                      <a:pt x="163" y="179"/>
                    </a:lnTo>
                    <a:lnTo>
                      <a:pt x="155" y="176"/>
                    </a:lnTo>
                    <a:lnTo>
                      <a:pt x="148" y="172"/>
                    </a:lnTo>
                    <a:lnTo>
                      <a:pt x="147" y="168"/>
                    </a:lnTo>
                    <a:lnTo>
                      <a:pt x="147" y="168"/>
                    </a:lnTo>
                    <a:lnTo>
                      <a:pt x="144" y="160"/>
                    </a:lnTo>
                    <a:lnTo>
                      <a:pt x="140" y="153"/>
                    </a:lnTo>
                    <a:lnTo>
                      <a:pt x="133" y="145"/>
                    </a:lnTo>
                    <a:lnTo>
                      <a:pt x="125" y="138"/>
                    </a:lnTo>
                    <a:lnTo>
                      <a:pt x="99" y="121"/>
                    </a:lnTo>
                    <a:lnTo>
                      <a:pt x="64" y="99"/>
                    </a:lnTo>
                    <a:lnTo>
                      <a:pt x="64" y="99"/>
                    </a:lnTo>
                    <a:lnTo>
                      <a:pt x="52" y="92"/>
                    </a:lnTo>
                    <a:lnTo>
                      <a:pt x="42" y="84"/>
                    </a:lnTo>
                    <a:lnTo>
                      <a:pt x="33" y="76"/>
                    </a:lnTo>
                    <a:lnTo>
                      <a:pt x="23" y="68"/>
                    </a:lnTo>
                    <a:lnTo>
                      <a:pt x="11" y="53"/>
                    </a:lnTo>
                    <a:lnTo>
                      <a:pt x="0" y="37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86" y="12"/>
                    </a:lnTo>
                    <a:lnTo>
                      <a:pt x="778" y="24"/>
                    </a:lnTo>
                    <a:lnTo>
                      <a:pt x="770" y="38"/>
                    </a:lnTo>
                    <a:lnTo>
                      <a:pt x="760" y="50"/>
                    </a:lnTo>
                    <a:lnTo>
                      <a:pt x="749" y="62"/>
                    </a:lnTo>
                    <a:lnTo>
                      <a:pt x="738" y="76"/>
                    </a:lnTo>
                    <a:lnTo>
                      <a:pt x="711" y="99"/>
                    </a:lnTo>
                    <a:lnTo>
                      <a:pt x="711" y="99"/>
                    </a:lnTo>
                    <a:lnTo>
                      <a:pt x="696" y="111"/>
                    </a:lnTo>
                    <a:lnTo>
                      <a:pt x="682" y="122"/>
                    </a:lnTo>
                    <a:lnTo>
                      <a:pt x="657" y="138"/>
                    </a:lnTo>
                    <a:lnTo>
                      <a:pt x="646" y="146"/>
                    </a:lnTo>
                    <a:lnTo>
                      <a:pt x="638" y="153"/>
                    </a:lnTo>
                    <a:lnTo>
                      <a:pt x="633" y="160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29" y="169"/>
                    </a:lnTo>
                    <a:lnTo>
                      <a:pt x="627" y="172"/>
                    </a:lnTo>
                    <a:lnTo>
                      <a:pt x="621" y="176"/>
                    </a:lnTo>
                    <a:lnTo>
                      <a:pt x="610" y="179"/>
                    </a:lnTo>
                    <a:lnTo>
                      <a:pt x="598" y="182"/>
                    </a:lnTo>
                    <a:lnTo>
                      <a:pt x="564" y="187"/>
                    </a:lnTo>
                    <a:lnTo>
                      <a:pt x="525" y="191"/>
                    </a:lnTo>
                    <a:lnTo>
                      <a:pt x="483" y="194"/>
                    </a:lnTo>
                    <a:lnTo>
                      <a:pt x="439" y="195"/>
                    </a:lnTo>
                    <a:lnTo>
                      <a:pt x="370" y="196"/>
                    </a:lnTo>
                    <a:lnTo>
                      <a:pt x="370" y="19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89" name="Freeform 18"/>
              <p:cNvSpPr>
                <a:spLocks noChangeArrowheads="1"/>
              </p:cNvSpPr>
              <p:nvPr/>
            </p:nvSpPr>
            <p:spPr bwMode="auto">
              <a:xfrm>
                <a:off x="327025" y="1130300"/>
                <a:ext cx="361950" cy="279400"/>
              </a:xfrm>
              <a:custGeom>
                <a:gdLst>
                  <a:gd fmla="*/ 82 w 228" name="T0"/>
                  <a:gd fmla="*/ 170 h 176" name="T1"/>
                  <a:gd fmla="*/ 82 w 228" name="T2"/>
                  <a:gd fmla="*/ 170 h 176" name="T3"/>
                  <a:gd fmla="*/ 73 w 228" name="T4"/>
                  <a:gd fmla="*/ 149 h 176" name="T5"/>
                  <a:gd fmla="*/ 65 w 228" name="T6"/>
                  <a:gd fmla="*/ 130 h 176" name="T7"/>
                  <a:gd fmla="*/ 52 w 228" name="T8"/>
                  <a:gd fmla="*/ 109 h 176" name="T9"/>
                  <a:gd fmla="*/ 34 w 228" name="T10"/>
                  <a:gd fmla="*/ 80 h 176" name="T11"/>
                  <a:gd fmla="*/ 34 w 228" name="T12"/>
                  <a:gd fmla="*/ 80 h 176" name="T13"/>
                  <a:gd fmla="*/ 25 w 228" name="T14"/>
                  <a:gd fmla="*/ 64 h 176" name="T15"/>
                  <a:gd fmla="*/ 15 w 228" name="T16"/>
                  <a:gd fmla="*/ 46 h 176" name="T17"/>
                  <a:gd fmla="*/ 0 w 228" name="T18"/>
                  <a:gd fmla="*/ 10 h 176" name="T19"/>
                  <a:gd fmla="*/ 225 w 228" name="T20"/>
                  <a:gd fmla="*/ 0 h 176" name="T21"/>
                  <a:gd fmla="*/ 225 w 228" name="T22"/>
                  <a:gd fmla="*/ 0 h 176" name="T23"/>
                  <a:gd fmla="*/ 228 w 228" name="T24"/>
                  <a:gd fmla="*/ 41 h 176" name="T25"/>
                  <a:gd fmla="*/ 228 w 228" name="T26"/>
                  <a:gd fmla="*/ 80 h 176" name="T27"/>
                  <a:gd fmla="*/ 228 w 228" name="T28"/>
                  <a:gd fmla="*/ 80 h 176" name="T29"/>
                  <a:gd fmla="*/ 226 w 228" name="T30"/>
                  <a:gd fmla="*/ 110 h 176" name="T31"/>
                  <a:gd fmla="*/ 224 w 228" name="T32"/>
                  <a:gd fmla="*/ 133 h 176" name="T33"/>
                  <a:gd fmla="*/ 224 w 228" name="T34"/>
                  <a:gd fmla="*/ 152 h 176" name="T35"/>
                  <a:gd fmla="*/ 224 w 228" name="T36"/>
                  <a:gd fmla="*/ 162 h 176" name="T37"/>
                  <a:gd fmla="*/ 226 w 228" name="T38"/>
                  <a:gd fmla="*/ 172 h 176" name="T39"/>
                  <a:gd fmla="*/ 226 w 228" name="T40"/>
                  <a:gd fmla="*/ 172 h 176" name="T41"/>
                  <a:gd fmla="*/ 226 w 228" name="T42"/>
                  <a:gd fmla="*/ 176 h 176" name="T43"/>
                  <a:gd fmla="*/ 226 w 228" name="T44"/>
                  <a:gd fmla="*/ 176 h 176" name="T45"/>
                  <a:gd fmla="*/ 157 w 228" name="T46"/>
                  <a:gd fmla="*/ 175 h 176" name="T47"/>
                  <a:gd fmla="*/ 118 w 228" name="T48"/>
                  <a:gd fmla="*/ 172 h 176" name="T49"/>
                  <a:gd fmla="*/ 82 w 228" name="T50"/>
                  <a:gd fmla="*/ 170 h 176" name="T51"/>
                  <a:gd fmla="*/ 82 w 228" name="T52"/>
                  <a:gd fmla="*/ 170 h 17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228" name="T81"/>
                  <a:gd fmla="*/ 0 h 176" name="T82"/>
                  <a:gd fmla="*/ 228 w 228" name="T83"/>
                  <a:gd fmla="*/ 176 h 176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176" w="228">
                    <a:moveTo>
                      <a:pt x="82" y="170"/>
                    </a:moveTo>
                    <a:lnTo>
                      <a:pt x="82" y="170"/>
                    </a:lnTo>
                    <a:lnTo>
                      <a:pt x="73" y="149"/>
                    </a:lnTo>
                    <a:lnTo>
                      <a:pt x="65" y="130"/>
                    </a:lnTo>
                    <a:lnTo>
                      <a:pt x="52" y="109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25" y="64"/>
                    </a:lnTo>
                    <a:lnTo>
                      <a:pt x="15" y="46"/>
                    </a:lnTo>
                    <a:lnTo>
                      <a:pt x="0" y="10"/>
                    </a:lnTo>
                    <a:lnTo>
                      <a:pt x="225" y="0"/>
                    </a:lnTo>
                    <a:lnTo>
                      <a:pt x="225" y="0"/>
                    </a:lnTo>
                    <a:lnTo>
                      <a:pt x="228" y="41"/>
                    </a:lnTo>
                    <a:lnTo>
                      <a:pt x="228" y="80"/>
                    </a:lnTo>
                    <a:lnTo>
                      <a:pt x="228" y="80"/>
                    </a:lnTo>
                    <a:lnTo>
                      <a:pt x="226" y="110"/>
                    </a:lnTo>
                    <a:lnTo>
                      <a:pt x="224" y="133"/>
                    </a:lnTo>
                    <a:lnTo>
                      <a:pt x="224" y="152"/>
                    </a:lnTo>
                    <a:lnTo>
                      <a:pt x="224" y="162"/>
                    </a:lnTo>
                    <a:lnTo>
                      <a:pt x="226" y="172"/>
                    </a:lnTo>
                    <a:lnTo>
                      <a:pt x="226" y="172"/>
                    </a:lnTo>
                    <a:lnTo>
                      <a:pt x="226" y="176"/>
                    </a:lnTo>
                    <a:lnTo>
                      <a:pt x="226" y="176"/>
                    </a:lnTo>
                    <a:lnTo>
                      <a:pt x="157" y="175"/>
                    </a:lnTo>
                    <a:lnTo>
                      <a:pt x="118" y="172"/>
                    </a:lnTo>
                    <a:lnTo>
                      <a:pt x="82" y="170"/>
                    </a:lnTo>
                    <a:lnTo>
                      <a:pt x="82" y="17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90" name="Freeform 19"/>
              <p:cNvSpPr>
                <a:spLocks noChangeArrowheads="1"/>
              </p:cNvSpPr>
              <p:nvPr/>
            </p:nvSpPr>
            <p:spPr bwMode="auto">
              <a:xfrm>
                <a:off x="901700" y="152400"/>
                <a:ext cx="512763" cy="271463"/>
              </a:xfrm>
              <a:custGeom>
                <a:gdLst>
                  <a:gd fmla="*/ 0 w 323" name="T0"/>
                  <a:gd fmla="*/ 0 h 171" name="T1"/>
                  <a:gd fmla="*/ 323 w 323" name="T2"/>
                  <a:gd fmla="*/ 0 h 171" name="T3"/>
                  <a:gd fmla="*/ 306 w 323" name="T4"/>
                  <a:gd fmla="*/ 140 h 171" name="T5"/>
                  <a:gd fmla="*/ 306 w 323" name="T6"/>
                  <a:gd fmla="*/ 140 h 171" name="T7"/>
                  <a:gd fmla="*/ 305 w 323" name="T8"/>
                  <a:gd fmla="*/ 147 h 171" name="T9"/>
                  <a:gd fmla="*/ 302 w 323" name="T10"/>
                  <a:gd fmla="*/ 152 h 171" name="T11"/>
                  <a:gd fmla="*/ 296 w 323" name="T12"/>
                  <a:gd fmla="*/ 157 h 171" name="T13"/>
                  <a:gd fmla="*/ 291 w 323" name="T14"/>
                  <a:gd fmla="*/ 161 h 171" name="T15"/>
                  <a:gd fmla="*/ 286 w 323" name="T16"/>
                  <a:gd fmla="*/ 164 h 171" name="T17"/>
                  <a:gd fmla="*/ 279 w 323" name="T18"/>
                  <a:gd fmla="*/ 167 h 171" name="T19"/>
                  <a:gd fmla="*/ 272 w 323" name="T20"/>
                  <a:gd fmla="*/ 168 h 171" name="T21"/>
                  <a:gd fmla="*/ 267 w 323" name="T22"/>
                  <a:gd fmla="*/ 168 h 171" name="T23"/>
                  <a:gd fmla="*/ 0 w 323" name="T24"/>
                  <a:gd fmla="*/ 171 h 171" name="T25"/>
                  <a:gd fmla="*/ 0 w 323" name="T26"/>
                  <a:gd fmla="*/ 0 h 171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w 323" name="T42"/>
                  <a:gd fmla="*/ 0 h 171" name="T43"/>
                  <a:gd fmla="*/ 323 w 323" name="T44"/>
                  <a:gd fmla="*/ 171 h 171" name="T45"/>
                </a:gdLst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b="T45" l="T42" r="T44" t="T43"/>
                <a:pathLst>
                  <a:path h="171" w="323">
                    <a:moveTo>
                      <a:pt x="0" y="0"/>
                    </a:moveTo>
                    <a:lnTo>
                      <a:pt x="323" y="0"/>
                    </a:lnTo>
                    <a:lnTo>
                      <a:pt x="306" y="140"/>
                    </a:lnTo>
                    <a:lnTo>
                      <a:pt x="306" y="140"/>
                    </a:lnTo>
                    <a:lnTo>
                      <a:pt x="305" y="147"/>
                    </a:lnTo>
                    <a:lnTo>
                      <a:pt x="302" y="152"/>
                    </a:lnTo>
                    <a:lnTo>
                      <a:pt x="296" y="157"/>
                    </a:lnTo>
                    <a:lnTo>
                      <a:pt x="291" y="161"/>
                    </a:lnTo>
                    <a:lnTo>
                      <a:pt x="286" y="164"/>
                    </a:lnTo>
                    <a:lnTo>
                      <a:pt x="279" y="167"/>
                    </a:lnTo>
                    <a:lnTo>
                      <a:pt x="272" y="168"/>
                    </a:lnTo>
                    <a:lnTo>
                      <a:pt x="267" y="168"/>
                    </a:lnTo>
                    <a:lnTo>
                      <a:pt x="0" y="17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91" name="Freeform 20"/>
              <p:cNvSpPr>
                <a:spLocks noChangeArrowheads="1"/>
              </p:cNvSpPr>
              <p:nvPr/>
            </p:nvSpPr>
            <p:spPr bwMode="auto">
              <a:xfrm>
                <a:off x="906462" y="152400"/>
                <a:ext cx="508000" cy="269875"/>
              </a:xfrm>
              <a:custGeom>
                <a:gdLst>
                  <a:gd fmla="*/ 0 w 320" name="T0"/>
                  <a:gd fmla="*/ 0 h 170" name="T1"/>
                  <a:gd fmla="*/ 0 w 320" name="T2"/>
                  <a:gd fmla="*/ 0 h 170" name="T3"/>
                  <a:gd fmla="*/ 320 w 320" name="T4"/>
                  <a:gd fmla="*/ 0 h 170" name="T5"/>
                  <a:gd fmla="*/ 320 w 320" name="T6"/>
                  <a:gd fmla="*/ 0 h 170" name="T7"/>
                  <a:gd fmla="*/ 303 w 320" name="T8"/>
                  <a:gd fmla="*/ 140 h 170" name="T9"/>
                  <a:gd fmla="*/ 303 w 320" name="T10"/>
                  <a:gd fmla="*/ 140 h 170" name="T11"/>
                  <a:gd fmla="*/ 302 w 320" name="T12"/>
                  <a:gd fmla="*/ 147 h 170" name="T13"/>
                  <a:gd fmla="*/ 299 w 320" name="T14"/>
                  <a:gd fmla="*/ 152 h 170" name="T15"/>
                  <a:gd fmla="*/ 293 w 320" name="T16"/>
                  <a:gd fmla="*/ 157 h 170" name="T17"/>
                  <a:gd fmla="*/ 288 w 320" name="T18"/>
                  <a:gd fmla="*/ 161 h 170" name="T19"/>
                  <a:gd fmla="*/ 283 w 320" name="T20"/>
                  <a:gd fmla="*/ 164 h 170" name="T21"/>
                  <a:gd fmla="*/ 276 w 320" name="T22"/>
                  <a:gd fmla="*/ 167 h 170" name="T23"/>
                  <a:gd fmla="*/ 269 w 320" name="T24"/>
                  <a:gd fmla="*/ 168 h 170" name="T25"/>
                  <a:gd fmla="*/ 264 w 320" name="T26"/>
                  <a:gd fmla="*/ 168 h 170" name="T27"/>
                  <a:gd fmla="*/ 264 w 320" name="T28"/>
                  <a:gd fmla="*/ 168 h 170" name="T29"/>
                  <a:gd fmla="*/ 1 w 320" name="T30"/>
                  <a:gd fmla="*/ 170 h 170" name="T31"/>
                  <a:gd fmla="*/ 1 w 320" name="T32"/>
                  <a:gd fmla="*/ 170 h 170" name="T33"/>
                  <a:gd fmla="*/ 0 w 320" name="T34"/>
                  <a:gd fmla="*/ 0 h 170" name="T35"/>
                  <a:gd fmla="*/ 0 w 320" name="T36"/>
                  <a:gd fmla="*/ 0 h 170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320" name="T57"/>
                  <a:gd fmla="*/ 0 h 170" name="T58"/>
                  <a:gd fmla="*/ 320 w 320" name="T59"/>
                  <a:gd fmla="*/ 170 h 170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70" w="320">
                    <a:moveTo>
                      <a:pt x="0" y="0"/>
                    </a:moveTo>
                    <a:lnTo>
                      <a:pt x="0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03" y="140"/>
                    </a:lnTo>
                    <a:lnTo>
                      <a:pt x="303" y="140"/>
                    </a:lnTo>
                    <a:lnTo>
                      <a:pt x="302" y="147"/>
                    </a:lnTo>
                    <a:lnTo>
                      <a:pt x="299" y="152"/>
                    </a:lnTo>
                    <a:lnTo>
                      <a:pt x="293" y="157"/>
                    </a:lnTo>
                    <a:lnTo>
                      <a:pt x="288" y="161"/>
                    </a:lnTo>
                    <a:lnTo>
                      <a:pt x="283" y="164"/>
                    </a:lnTo>
                    <a:lnTo>
                      <a:pt x="276" y="167"/>
                    </a:lnTo>
                    <a:lnTo>
                      <a:pt x="269" y="168"/>
                    </a:lnTo>
                    <a:lnTo>
                      <a:pt x="264" y="168"/>
                    </a:lnTo>
                    <a:lnTo>
                      <a:pt x="264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92" name="Freeform 21"/>
              <p:cNvSpPr>
                <a:spLocks noChangeArrowheads="1"/>
              </p:cNvSpPr>
              <p:nvPr/>
            </p:nvSpPr>
            <p:spPr bwMode="auto">
              <a:xfrm>
                <a:off x="912812" y="152400"/>
                <a:ext cx="501650" cy="269875"/>
              </a:xfrm>
              <a:custGeom>
                <a:gdLst>
                  <a:gd fmla="*/ 0 w 316" name="T0"/>
                  <a:gd fmla="*/ 0 h 170" name="T1"/>
                  <a:gd fmla="*/ 0 w 316" name="T2"/>
                  <a:gd fmla="*/ 0 h 170" name="T3"/>
                  <a:gd fmla="*/ 316 w 316" name="T4"/>
                  <a:gd fmla="*/ 0 h 170" name="T5"/>
                  <a:gd fmla="*/ 316 w 316" name="T6"/>
                  <a:gd fmla="*/ 0 h 170" name="T7"/>
                  <a:gd fmla="*/ 299 w 316" name="T8"/>
                  <a:gd fmla="*/ 140 h 170" name="T9"/>
                  <a:gd fmla="*/ 299 w 316" name="T10"/>
                  <a:gd fmla="*/ 140 h 170" name="T11"/>
                  <a:gd fmla="*/ 298 w 316" name="T12"/>
                  <a:gd fmla="*/ 147 h 170" name="T13"/>
                  <a:gd fmla="*/ 295 w 316" name="T14"/>
                  <a:gd fmla="*/ 152 h 170" name="T15"/>
                  <a:gd fmla="*/ 289 w 316" name="T16"/>
                  <a:gd fmla="*/ 156 h 170" name="T17"/>
                  <a:gd fmla="*/ 284 w 316" name="T18"/>
                  <a:gd fmla="*/ 160 h 170" name="T19"/>
                  <a:gd fmla="*/ 279 w 316" name="T20"/>
                  <a:gd fmla="*/ 164 h 170" name="T21"/>
                  <a:gd fmla="*/ 272 w 316" name="T22"/>
                  <a:gd fmla="*/ 167 h 170" name="T23"/>
                  <a:gd fmla="*/ 266 w 316" name="T24"/>
                  <a:gd fmla="*/ 168 h 170" name="T25"/>
                  <a:gd fmla="*/ 260 w 316" name="T26"/>
                  <a:gd fmla="*/ 168 h 170" name="T27"/>
                  <a:gd fmla="*/ 260 w 316" name="T28"/>
                  <a:gd fmla="*/ 168 h 170" name="T29"/>
                  <a:gd fmla="*/ 1 w 316" name="T30"/>
                  <a:gd fmla="*/ 170 h 170" name="T31"/>
                  <a:gd fmla="*/ 1 w 316" name="T32"/>
                  <a:gd fmla="*/ 170 h 170" name="T33"/>
                  <a:gd fmla="*/ 0 w 316" name="T34"/>
                  <a:gd fmla="*/ 0 h 170" name="T35"/>
                  <a:gd fmla="*/ 0 w 316" name="T36"/>
                  <a:gd fmla="*/ 0 h 170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316" name="T57"/>
                  <a:gd fmla="*/ 0 h 170" name="T58"/>
                  <a:gd fmla="*/ 316 w 316" name="T59"/>
                  <a:gd fmla="*/ 170 h 170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70" w="316">
                    <a:moveTo>
                      <a:pt x="0" y="0"/>
                    </a:moveTo>
                    <a:lnTo>
                      <a:pt x="0" y="0"/>
                    </a:lnTo>
                    <a:lnTo>
                      <a:pt x="316" y="0"/>
                    </a:lnTo>
                    <a:lnTo>
                      <a:pt x="316" y="0"/>
                    </a:lnTo>
                    <a:lnTo>
                      <a:pt x="299" y="140"/>
                    </a:lnTo>
                    <a:lnTo>
                      <a:pt x="299" y="140"/>
                    </a:lnTo>
                    <a:lnTo>
                      <a:pt x="298" y="147"/>
                    </a:lnTo>
                    <a:lnTo>
                      <a:pt x="295" y="152"/>
                    </a:lnTo>
                    <a:lnTo>
                      <a:pt x="289" y="156"/>
                    </a:lnTo>
                    <a:lnTo>
                      <a:pt x="284" y="160"/>
                    </a:lnTo>
                    <a:lnTo>
                      <a:pt x="279" y="164"/>
                    </a:lnTo>
                    <a:lnTo>
                      <a:pt x="272" y="167"/>
                    </a:lnTo>
                    <a:lnTo>
                      <a:pt x="266" y="168"/>
                    </a:lnTo>
                    <a:lnTo>
                      <a:pt x="260" y="168"/>
                    </a:lnTo>
                    <a:lnTo>
                      <a:pt x="260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93" name="Freeform 22"/>
              <p:cNvSpPr>
                <a:spLocks noChangeArrowheads="1"/>
              </p:cNvSpPr>
              <p:nvPr/>
            </p:nvSpPr>
            <p:spPr bwMode="auto">
              <a:xfrm>
                <a:off x="919162" y="152400"/>
                <a:ext cx="495300" cy="266700"/>
              </a:xfrm>
              <a:custGeom>
                <a:gdLst>
                  <a:gd fmla="*/ 0 w 312" name="T0"/>
                  <a:gd fmla="*/ 0 h 168" name="T1"/>
                  <a:gd fmla="*/ 0 w 312" name="T2"/>
                  <a:gd fmla="*/ 0 h 168" name="T3"/>
                  <a:gd fmla="*/ 312 w 312" name="T4"/>
                  <a:gd fmla="*/ 0 h 168" name="T5"/>
                  <a:gd fmla="*/ 312 w 312" name="T6"/>
                  <a:gd fmla="*/ 0 h 168" name="T7"/>
                  <a:gd fmla="*/ 295 w 312" name="T8"/>
                  <a:gd fmla="*/ 140 h 168" name="T9"/>
                  <a:gd fmla="*/ 295 w 312" name="T10"/>
                  <a:gd fmla="*/ 140 h 168" name="T11"/>
                  <a:gd fmla="*/ 294 w 312" name="T12"/>
                  <a:gd fmla="*/ 147 h 168" name="T13"/>
                  <a:gd fmla="*/ 291 w 312" name="T14"/>
                  <a:gd fmla="*/ 152 h 168" name="T15"/>
                  <a:gd fmla="*/ 285 w 312" name="T16"/>
                  <a:gd fmla="*/ 156 h 168" name="T17"/>
                  <a:gd fmla="*/ 280 w 312" name="T18"/>
                  <a:gd fmla="*/ 160 h 168" name="T19"/>
                  <a:gd fmla="*/ 275 w 312" name="T20"/>
                  <a:gd fmla="*/ 164 h 168" name="T21"/>
                  <a:gd fmla="*/ 269 w 312" name="T22"/>
                  <a:gd fmla="*/ 167 h 168" name="T23"/>
                  <a:gd fmla="*/ 262 w 312" name="T24"/>
                  <a:gd fmla="*/ 168 h 168" name="T25"/>
                  <a:gd fmla="*/ 257 w 312" name="T26"/>
                  <a:gd fmla="*/ 168 h 168" name="T27"/>
                  <a:gd fmla="*/ 257 w 312" name="T28"/>
                  <a:gd fmla="*/ 168 h 168" name="T29"/>
                  <a:gd fmla="*/ 0 w 312" name="T30"/>
                  <a:gd fmla="*/ 168 h 168" name="T31"/>
                  <a:gd fmla="*/ 0 w 312" name="T32"/>
                  <a:gd fmla="*/ 168 h 168" name="T33"/>
                  <a:gd fmla="*/ 0 w 312" name="T34"/>
                  <a:gd fmla="*/ 0 h 168" name="T35"/>
                  <a:gd fmla="*/ 0 w 312" name="T36"/>
                  <a:gd fmla="*/ 0 h 16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312" name="T57"/>
                  <a:gd fmla="*/ 0 h 168" name="T58"/>
                  <a:gd fmla="*/ 312 w 312" name="T59"/>
                  <a:gd fmla="*/ 168 h 16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68" w="312">
                    <a:moveTo>
                      <a:pt x="0" y="0"/>
                    </a:moveTo>
                    <a:lnTo>
                      <a:pt x="0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295" y="140"/>
                    </a:lnTo>
                    <a:lnTo>
                      <a:pt x="295" y="140"/>
                    </a:lnTo>
                    <a:lnTo>
                      <a:pt x="294" y="147"/>
                    </a:lnTo>
                    <a:lnTo>
                      <a:pt x="291" y="152"/>
                    </a:lnTo>
                    <a:lnTo>
                      <a:pt x="285" y="156"/>
                    </a:lnTo>
                    <a:lnTo>
                      <a:pt x="280" y="160"/>
                    </a:lnTo>
                    <a:lnTo>
                      <a:pt x="275" y="164"/>
                    </a:lnTo>
                    <a:lnTo>
                      <a:pt x="269" y="167"/>
                    </a:lnTo>
                    <a:lnTo>
                      <a:pt x="262" y="168"/>
                    </a:lnTo>
                    <a:lnTo>
                      <a:pt x="257" y="168"/>
                    </a:lnTo>
                    <a:lnTo>
                      <a:pt x="257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94" name="Freeform 23"/>
              <p:cNvSpPr>
                <a:spLocks noChangeArrowheads="1"/>
              </p:cNvSpPr>
              <p:nvPr/>
            </p:nvSpPr>
            <p:spPr bwMode="auto">
              <a:xfrm>
                <a:off x="925512" y="152400"/>
                <a:ext cx="488950" cy="266700"/>
              </a:xfrm>
              <a:custGeom>
                <a:gdLst>
                  <a:gd fmla="*/ 0 w 308" name="T0"/>
                  <a:gd fmla="*/ 0 h 168" name="T1"/>
                  <a:gd fmla="*/ 0 w 308" name="T2"/>
                  <a:gd fmla="*/ 0 h 168" name="T3"/>
                  <a:gd fmla="*/ 308 w 308" name="T4"/>
                  <a:gd fmla="*/ 0 h 168" name="T5"/>
                  <a:gd fmla="*/ 308 w 308" name="T6"/>
                  <a:gd fmla="*/ 0 h 168" name="T7"/>
                  <a:gd fmla="*/ 291 w 308" name="T8"/>
                  <a:gd fmla="*/ 140 h 168" name="T9"/>
                  <a:gd fmla="*/ 291 w 308" name="T10"/>
                  <a:gd fmla="*/ 140 h 168" name="T11"/>
                  <a:gd fmla="*/ 290 w 308" name="T12"/>
                  <a:gd fmla="*/ 147 h 168" name="T13"/>
                  <a:gd fmla="*/ 287 w 308" name="T14"/>
                  <a:gd fmla="*/ 152 h 168" name="T15"/>
                  <a:gd fmla="*/ 281 w 308" name="T16"/>
                  <a:gd fmla="*/ 156 h 168" name="T17"/>
                  <a:gd fmla="*/ 277 w 308" name="T18"/>
                  <a:gd fmla="*/ 160 h 168" name="T19"/>
                  <a:gd fmla="*/ 271 w 308" name="T20"/>
                  <a:gd fmla="*/ 164 h 168" name="T21"/>
                  <a:gd fmla="*/ 265 w 308" name="T22"/>
                  <a:gd fmla="*/ 166 h 168" name="T23"/>
                  <a:gd fmla="*/ 258 w 308" name="T24"/>
                  <a:gd fmla="*/ 168 h 168" name="T25"/>
                  <a:gd fmla="*/ 253 w 308" name="T26"/>
                  <a:gd fmla="*/ 168 h 168" name="T27"/>
                  <a:gd fmla="*/ 253 w 308" name="T28"/>
                  <a:gd fmla="*/ 168 h 168" name="T29"/>
                  <a:gd fmla="*/ 0 w 308" name="T30"/>
                  <a:gd fmla="*/ 167 h 168" name="T31"/>
                  <a:gd fmla="*/ 0 w 308" name="T32"/>
                  <a:gd fmla="*/ 167 h 168" name="T33"/>
                  <a:gd fmla="*/ 0 w 308" name="T34"/>
                  <a:gd fmla="*/ 0 h 168" name="T35"/>
                  <a:gd fmla="*/ 0 w 308" name="T36"/>
                  <a:gd fmla="*/ 0 h 16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308" name="T57"/>
                  <a:gd fmla="*/ 0 h 168" name="T58"/>
                  <a:gd fmla="*/ 308 w 308" name="T59"/>
                  <a:gd fmla="*/ 168 h 16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68" w="308">
                    <a:moveTo>
                      <a:pt x="0" y="0"/>
                    </a:moveTo>
                    <a:lnTo>
                      <a:pt x="0" y="0"/>
                    </a:lnTo>
                    <a:lnTo>
                      <a:pt x="308" y="0"/>
                    </a:lnTo>
                    <a:lnTo>
                      <a:pt x="308" y="0"/>
                    </a:lnTo>
                    <a:lnTo>
                      <a:pt x="291" y="140"/>
                    </a:lnTo>
                    <a:lnTo>
                      <a:pt x="291" y="140"/>
                    </a:lnTo>
                    <a:lnTo>
                      <a:pt x="290" y="147"/>
                    </a:lnTo>
                    <a:lnTo>
                      <a:pt x="287" y="152"/>
                    </a:lnTo>
                    <a:lnTo>
                      <a:pt x="281" y="156"/>
                    </a:lnTo>
                    <a:lnTo>
                      <a:pt x="277" y="160"/>
                    </a:lnTo>
                    <a:lnTo>
                      <a:pt x="271" y="164"/>
                    </a:lnTo>
                    <a:lnTo>
                      <a:pt x="265" y="166"/>
                    </a:lnTo>
                    <a:lnTo>
                      <a:pt x="258" y="168"/>
                    </a:lnTo>
                    <a:lnTo>
                      <a:pt x="253" y="168"/>
                    </a:lnTo>
                    <a:lnTo>
                      <a:pt x="253" y="168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95" name="Freeform 24"/>
              <p:cNvSpPr>
                <a:spLocks noChangeArrowheads="1"/>
              </p:cNvSpPr>
              <p:nvPr/>
            </p:nvSpPr>
            <p:spPr bwMode="auto">
              <a:xfrm>
                <a:off x="931862" y="152400"/>
                <a:ext cx="482600" cy="266700"/>
              </a:xfrm>
              <a:custGeom>
                <a:gdLst>
                  <a:gd fmla="*/ 0 w 304" name="T0"/>
                  <a:gd fmla="*/ 0 h 168" name="T1"/>
                  <a:gd fmla="*/ 0 w 304" name="T2"/>
                  <a:gd fmla="*/ 0 h 168" name="T3"/>
                  <a:gd fmla="*/ 304 w 304" name="T4"/>
                  <a:gd fmla="*/ 0 h 168" name="T5"/>
                  <a:gd fmla="*/ 304 w 304" name="T6"/>
                  <a:gd fmla="*/ 0 h 168" name="T7"/>
                  <a:gd fmla="*/ 287 w 304" name="T8"/>
                  <a:gd fmla="*/ 140 h 168" name="T9"/>
                  <a:gd fmla="*/ 287 w 304" name="T10"/>
                  <a:gd fmla="*/ 140 h 168" name="T11"/>
                  <a:gd fmla="*/ 286 w 304" name="T12"/>
                  <a:gd fmla="*/ 147 h 168" name="T13"/>
                  <a:gd fmla="*/ 283 w 304" name="T14"/>
                  <a:gd fmla="*/ 152 h 168" name="T15"/>
                  <a:gd fmla="*/ 279 w 304" name="T16"/>
                  <a:gd fmla="*/ 156 h 168" name="T17"/>
                  <a:gd fmla="*/ 273 w 304" name="T18"/>
                  <a:gd fmla="*/ 160 h 168" name="T19"/>
                  <a:gd fmla="*/ 267 w 304" name="T20"/>
                  <a:gd fmla="*/ 164 h 168" name="T21"/>
                  <a:gd fmla="*/ 261 w 304" name="T22"/>
                  <a:gd fmla="*/ 166 h 168" name="T23"/>
                  <a:gd fmla="*/ 254 w 304" name="T24"/>
                  <a:gd fmla="*/ 167 h 168" name="T25"/>
                  <a:gd fmla="*/ 249 w 304" name="T26"/>
                  <a:gd fmla="*/ 168 h 168" name="T27"/>
                  <a:gd fmla="*/ 249 w 304" name="T28"/>
                  <a:gd fmla="*/ 168 h 168" name="T29"/>
                  <a:gd fmla="*/ 0 w 304" name="T30"/>
                  <a:gd fmla="*/ 166 h 168" name="T31"/>
                  <a:gd fmla="*/ 0 w 304" name="T32"/>
                  <a:gd fmla="*/ 166 h 168" name="T33"/>
                  <a:gd fmla="*/ 0 w 304" name="T34"/>
                  <a:gd fmla="*/ 0 h 168" name="T35"/>
                  <a:gd fmla="*/ 0 w 304" name="T36"/>
                  <a:gd fmla="*/ 0 h 16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304" name="T57"/>
                  <a:gd fmla="*/ 0 h 168" name="T58"/>
                  <a:gd fmla="*/ 304 w 304" name="T59"/>
                  <a:gd fmla="*/ 168 h 16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68" w="304">
                    <a:moveTo>
                      <a:pt x="0" y="0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87" y="140"/>
                    </a:lnTo>
                    <a:lnTo>
                      <a:pt x="287" y="140"/>
                    </a:lnTo>
                    <a:lnTo>
                      <a:pt x="286" y="147"/>
                    </a:lnTo>
                    <a:lnTo>
                      <a:pt x="283" y="152"/>
                    </a:lnTo>
                    <a:lnTo>
                      <a:pt x="279" y="156"/>
                    </a:lnTo>
                    <a:lnTo>
                      <a:pt x="273" y="160"/>
                    </a:lnTo>
                    <a:lnTo>
                      <a:pt x="267" y="164"/>
                    </a:lnTo>
                    <a:lnTo>
                      <a:pt x="261" y="166"/>
                    </a:lnTo>
                    <a:lnTo>
                      <a:pt x="254" y="167"/>
                    </a:lnTo>
                    <a:lnTo>
                      <a:pt x="249" y="168"/>
                    </a:lnTo>
                    <a:lnTo>
                      <a:pt x="249" y="168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96" name="Freeform 25"/>
              <p:cNvSpPr>
                <a:spLocks noChangeArrowheads="1"/>
              </p:cNvSpPr>
              <p:nvPr/>
            </p:nvSpPr>
            <p:spPr bwMode="auto">
              <a:xfrm>
                <a:off x="938212" y="152400"/>
                <a:ext cx="476250" cy="266700"/>
              </a:xfrm>
              <a:custGeom>
                <a:gdLst>
                  <a:gd fmla="*/ 0 w 300" name="T0"/>
                  <a:gd fmla="*/ 0 h 168" name="T1"/>
                  <a:gd fmla="*/ 0 w 300" name="T2"/>
                  <a:gd fmla="*/ 0 h 168" name="T3"/>
                  <a:gd fmla="*/ 300 w 300" name="T4"/>
                  <a:gd fmla="*/ 0 h 168" name="T5"/>
                  <a:gd fmla="*/ 300 w 300" name="T6"/>
                  <a:gd fmla="*/ 0 h 168" name="T7"/>
                  <a:gd fmla="*/ 283 w 300" name="T8"/>
                  <a:gd fmla="*/ 140 h 168" name="T9"/>
                  <a:gd fmla="*/ 283 w 300" name="T10"/>
                  <a:gd fmla="*/ 140 h 168" name="T11"/>
                  <a:gd fmla="*/ 282 w 300" name="T12"/>
                  <a:gd fmla="*/ 147 h 168" name="T13"/>
                  <a:gd fmla="*/ 279 w 300" name="T14"/>
                  <a:gd fmla="*/ 152 h 168" name="T15"/>
                  <a:gd fmla="*/ 275 w 300" name="T16"/>
                  <a:gd fmla="*/ 156 h 168" name="T17"/>
                  <a:gd fmla="*/ 269 w 300" name="T18"/>
                  <a:gd fmla="*/ 160 h 168" name="T19"/>
                  <a:gd fmla="*/ 264 w 300" name="T20"/>
                  <a:gd fmla="*/ 163 h 168" name="T21"/>
                  <a:gd fmla="*/ 257 w 300" name="T22"/>
                  <a:gd fmla="*/ 166 h 168" name="T23"/>
                  <a:gd fmla="*/ 252 w 300" name="T24"/>
                  <a:gd fmla="*/ 167 h 168" name="T25"/>
                  <a:gd fmla="*/ 245 w 300" name="T26"/>
                  <a:gd fmla="*/ 168 h 168" name="T27"/>
                  <a:gd fmla="*/ 245 w 300" name="T28"/>
                  <a:gd fmla="*/ 168 h 168" name="T29"/>
                  <a:gd fmla="*/ 0 w 300" name="T30"/>
                  <a:gd fmla="*/ 164 h 168" name="T31"/>
                  <a:gd fmla="*/ 0 w 300" name="T32"/>
                  <a:gd fmla="*/ 164 h 168" name="T33"/>
                  <a:gd fmla="*/ 0 w 300" name="T34"/>
                  <a:gd fmla="*/ 0 h 168" name="T35"/>
                  <a:gd fmla="*/ 0 w 300" name="T36"/>
                  <a:gd fmla="*/ 0 h 16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300" name="T57"/>
                  <a:gd fmla="*/ 0 h 168" name="T58"/>
                  <a:gd fmla="*/ 300 w 300" name="T59"/>
                  <a:gd fmla="*/ 168 h 16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68" w="300">
                    <a:moveTo>
                      <a:pt x="0" y="0"/>
                    </a:moveTo>
                    <a:lnTo>
                      <a:pt x="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283" y="140"/>
                    </a:lnTo>
                    <a:lnTo>
                      <a:pt x="283" y="140"/>
                    </a:lnTo>
                    <a:lnTo>
                      <a:pt x="282" y="147"/>
                    </a:lnTo>
                    <a:lnTo>
                      <a:pt x="279" y="152"/>
                    </a:lnTo>
                    <a:lnTo>
                      <a:pt x="275" y="156"/>
                    </a:lnTo>
                    <a:lnTo>
                      <a:pt x="269" y="160"/>
                    </a:lnTo>
                    <a:lnTo>
                      <a:pt x="264" y="163"/>
                    </a:lnTo>
                    <a:lnTo>
                      <a:pt x="257" y="166"/>
                    </a:lnTo>
                    <a:lnTo>
                      <a:pt x="252" y="167"/>
                    </a:lnTo>
                    <a:lnTo>
                      <a:pt x="245" y="168"/>
                    </a:lnTo>
                    <a:lnTo>
                      <a:pt x="245" y="168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97" name="Freeform 26"/>
              <p:cNvSpPr>
                <a:spLocks noChangeArrowheads="1"/>
              </p:cNvSpPr>
              <p:nvPr/>
            </p:nvSpPr>
            <p:spPr bwMode="auto">
              <a:xfrm>
                <a:off x="942975" y="152400"/>
                <a:ext cx="471488" cy="266700"/>
              </a:xfrm>
              <a:custGeom>
                <a:gdLst>
                  <a:gd fmla="*/ 0 w 297" name="T0"/>
                  <a:gd fmla="*/ 0 h 168" name="T1"/>
                  <a:gd fmla="*/ 0 w 297" name="T2"/>
                  <a:gd fmla="*/ 0 h 168" name="T3"/>
                  <a:gd fmla="*/ 297 w 297" name="T4"/>
                  <a:gd fmla="*/ 0 h 168" name="T5"/>
                  <a:gd fmla="*/ 297 w 297" name="T6"/>
                  <a:gd fmla="*/ 0 h 168" name="T7"/>
                  <a:gd fmla="*/ 280 w 297" name="T8"/>
                  <a:gd fmla="*/ 140 h 168" name="T9"/>
                  <a:gd fmla="*/ 280 w 297" name="T10"/>
                  <a:gd fmla="*/ 140 h 168" name="T11"/>
                  <a:gd fmla="*/ 279 w 297" name="T12"/>
                  <a:gd fmla="*/ 147 h 168" name="T13"/>
                  <a:gd fmla="*/ 276 w 297" name="T14"/>
                  <a:gd fmla="*/ 152 h 168" name="T15"/>
                  <a:gd fmla="*/ 272 w 297" name="T16"/>
                  <a:gd fmla="*/ 156 h 168" name="T17"/>
                  <a:gd fmla="*/ 266 w 297" name="T18"/>
                  <a:gd fmla="*/ 160 h 168" name="T19"/>
                  <a:gd fmla="*/ 261 w 297" name="T20"/>
                  <a:gd fmla="*/ 163 h 168" name="T21"/>
                  <a:gd fmla="*/ 254 w 297" name="T22"/>
                  <a:gd fmla="*/ 166 h 168" name="T23"/>
                  <a:gd fmla="*/ 249 w 297" name="T24"/>
                  <a:gd fmla="*/ 167 h 168" name="T25"/>
                  <a:gd fmla="*/ 243 w 297" name="T26"/>
                  <a:gd fmla="*/ 168 h 168" name="T27"/>
                  <a:gd fmla="*/ 243 w 297" name="T28"/>
                  <a:gd fmla="*/ 168 h 168" name="T29"/>
                  <a:gd fmla="*/ 1 w 297" name="T30"/>
                  <a:gd fmla="*/ 163 h 168" name="T31"/>
                  <a:gd fmla="*/ 1 w 297" name="T32"/>
                  <a:gd fmla="*/ 163 h 168" name="T33"/>
                  <a:gd fmla="*/ 0 w 297" name="T34"/>
                  <a:gd fmla="*/ 0 h 168" name="T35"/>
                  <a:gd fmla="*/ 0 w 297" name="T36"/>
                  <a:gd fmla="*/ 0 h 16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297" name="T57"/>
                  <a:gd fmla="*/ 0 h 168" name="T58"/>
                  <a:gd fmla="*/ 297 w 297" name="T59"/>
                  <a:gd fmla="*/ 168 h 16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68" w="297">
                    <a:moveTo>
                      <a:pt x="0" y="0"/>
                    </a:moveTo>
                    <a:lnTo>
                      <a:pt x="0" y="0"/>
                    </a:lnTo>
                    <a:lnTo>
                      <a:pt x="297" y="0"/>
                    </a:lnTo>
                    <a:lnTo>
                      <a:pt x="297" y="0"/>
                    </a:lnTo>
                    <a:lnTo>
                      <a:pt x="280" y="140"/>
                    </a:lnTo>
                    <a:lnTo>
                      <a:pt x="280" y="140"/>
                    </a:lnTo>
                    <a:lnTo>
                      <a:pt x="279" y="147"/>
                    </a:lnTo>
                    <a:lnTo>
                      <a:pt x="276" y="152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1" y="163"/>
                    </a:lnTo>
                    <a:lnTo>
                      <a:pt x="254" y="166"/>
                    </a:lnTo>
                    <a:lnTo>
                      <a:pt x="249" y="167"/>
                    </a:lnTo>
                    <a:lnTo>
                      <a:pt x="243" y="168"/>
                    </a:lnTo>
                    <a:lnTo>
                      <a:pt x="243" y="168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98" name="Freeform 27"/>
              <p:cNvSpPr>
                <a:spLocks noChangeArrowheads="1"/>
              </p:cNvSpPr>
              <p:nvPr/>
            </p:nvSpPr>
            <p:spPr bwMode="auto">
              <a:xfrm>
                <a:off x="949325" y="152400"/>
                <a:ext cx="465138" cy="266700"/>
              </a:xfrm>
              <a:custGeom>
                <a:gdLst>
                  <a:gd fmla="*/ 0 w 293" name="T0"/>
                  <a:gd fmla="*/ 0 h 168" name="T1"/>
                  <a:gd fmla="*/ 0 w 293" name="T2"/>
                  <a:gd fmla="*/ 0 h 168" name="T3"/>
                  <a:gd fmla="*/ 293 w 293" name="T4"/>
                  <a:gd fmla="*/ 0 h 168" name="T5"/>
                  <a:gd fmla="*/ 293 w 293" name="T6"/>
                  <a:gd fmla="*/ 0 h 168" name="T7"/>
                  <a:gd fmla="*/ 276 w 293" name="T8"/>
                  <a:gd fmla="*/ 140 h 168" name="T9"/>
                  <a:gd fmla="*/ 276 w 293" name="T10"/>
                  <a:gd fmla="*/ 140 h 168" name="T11"/>
                  <a:gd fmla="*/ 275 w 293" name="T12"/>
                  <a:gd fmla="*/ 147 h 168" name="T13"/>
                  <a:gd fmla="*/ 272 w 293" name="T14"/>
                  <a:gd fmla="*/ 152 h 168" name="T15"/>
                  <a:gd fmla="*/ 268 w 293" name="T16"/>
                  <a:gd fmla="*/ 156 h 168" name="T17"/>
                  <a:gd fmla="*/ 262 w 293" name="T18"/>
                  <a:gd fmla="*/ 160 h 168" name="T19"/>
                  <a:gd fmla="*/ 257 w 293" name="T20"/>
                  <a:gd fmla="*/ 163 h 168" name="T21"/>
                  <a:gd fmla="*/ 250 w 293" name="T22"/>
                  <a:gd fmla="*/ 166 h 168" name="T23"/>
                  <a:gd fmla="*/ 245 w 293" name="T24"/>
                  <a:gd fmla="*/ 167 h 168" name="T25"/>
                  <a:gd fmla="*/ 239 w 293" name="T26"/>
                  <a:gd fmla="*/ 168 h 168" name="T27"/>
                  <a:gd fmla="*/ 239 w 293" name="T28"/>
                  <a:gd fmla="*/ 168 h 168" name="T29"/>
                  <a:gd fmla="*/ 0 w 293" name="T30"/>
                  <a:gd fmla="*/ 163 h 168" name="T31"/>
                  <a:gd fmla="*/ 0 w 293" name="T32"/>
                  <a:gd fmla="*/ 163 h 168" name="T33"/>
                  <a:gd fmla="*/ 0 w 293" name="T34"/>
                  <a:gd fmla="*/ 0 h 168" name="T35"/>
                  <a:gd fmla="*/ 0 w 293" name="T36"/>
                  <a:gd fmla="*/ 0 h 168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293" name="T57"/>
                  <a:gd fmla="*/ 0 h 168" name="T58"/>
                  <a:gd fmla="*/ 293 w 293" name="T59"/>
                  <a:gd fmla="*/ 168 h 168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168" w="293">
                    <a:moveTo>
                      <a:pt x="0" y="0"/>
                    </a:moveTo>
                    <a:lnTo>
                      <a:pt x="0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76" y="140"/>
                    </a:lnTo>
                    <a:lnTo>
                      <a:pt x="276" y="140"/>
                    </a:lnTo>
                    <a:lnTo>
                      <a:pt x="275" y="147"/>
                    </a:lnTo>
                    <a:lnTo>
                      <a:pt x="272" y="152"/>
                    </a:lnTo>
                    <a:lnTo>
                      <a:pt x="268" y="156"/>
                    </a:lnTo>
                    <a:lnTo>
                      <a:pt x="262" y="160"/>
                    </a:lnTo>
                    <a:lnTo>
                      <a:pt x="257" y="163"/>
                    </a:lnTo>
                    <a:lnTo>
                      <a:pt x="250" y="166"/>
                    </a:lnTo>
                    <a:lnTo>
                      <a:pt x="245" y="167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99" name="Freeform 28"/>
              <p:cNvSpPr>
                <a:spLocks noChangeArrowheads="1"/>
              </p:cNvSpPr>
              <p:nvPr/>
            </p:nvSpPr>
            <p:spPr bwMode="auto">
              <a:xfrm>
                <a:off x="955675" y="152400"/>
                <a:ext cx="458788" cy="266700"/>
              </a:xfrm>
              <a:custGeom>
                <a:gdLst>
                  <a:gd fmla="*/ 0 w 289" name="T0"/>
                  <a:gd fmla="*/ 0 h 168" name="T1"/>
                  <a:gd fmla="*/ 0 w 289" name="T2"/>
                  <a:gd fmla="*/ 0 h 168" name="T3"/>
                  <a:gd fmla="*/ 289 w 289" name="T4"/>
                  <a:gd fmla="*/ 0 h 168" name="T5"/>
                  <a:gd fmla="*/ 289 w 289" name="T6"/>
                  <a:gd fmla="*/ 0 h 168" name="T7"/>
                  <a:gd fmla="*/ 272 w 289" name="T8"/>
                  <a:gd fmla="*/ 140 h 168" name="T9"/>
                  <a:gd fmla="*/ 272 w 289" name="T10"/>
                  <a:gd fmla="*/ 140 h 168" name="T11"/>
                  <a:gd fmla="*/ 271 w 289" name="T12"/>
                  <a:gd fmla="*/ 147 h 168" name="T13"/>
                  <a:gd fmla="*/ 268 w 289" name="T14"/>
                  <a:gd fmla="*/ 151 h 168" name="T15"/>
                  <a:gd fmla="*/ 264 w 289" name="T16"/>
                  <a:gd fmla="*/ 156 h 168" name="T17"/>
                  <a:gd fmla="*/ 258 w 289" name="T18"/>
                  <a:gd fmla="*/ 160 h 168" name="T19"/>
                  <a:gd fmla="*/ 253 w 289" name="T20"/>
                  <a:gd fmla="*/ 163 h 168" name="T21"/>
                  <a:gd fmla="*/ 248 w 289" name="T22"/>
                  <a:gd fmla="*/ 166 h 168" name="T23"/>
                  <a:gd fmla="*/ 235 w 289" name="T24"/>
                  <a:gd fmla="*/ 168 h 168" name="T25"/>
                  <a:gd fmla="*/ 235 w 289" name="T26"/>
                  <a:gd fmla="*/ 168 h 168" name="T27"/>
                  <a:gd fmla="*/ 0 w 289" name="T28"/>
                  <a:gd fmla="*/ 161 h 168" name="T29"/>
                  <a:gd fmla="*/ 0 w 289" name="T30"/>
                  <a:gd fmla="*/ 161 h 168" name="T31"/>
                  <a:gd fmla="*/ 0 w 289" name="T32"/>
                  <a:gd fmla="*/ 0 h 168" name="T33"/>
                  <a:gd fmla="*/ 0 w 289" name="T34"/>
                  <a:gd fmla="*/ 0 h 168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89" name="T54"/>
                  <a:gd fmla="*/ 0 h 168" name="T55"/>
                  <a:gd fmla="*/ 289 w 289" name="T56"/>
                  <a:gd fmla="*/ 168 h 168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68" w="289">
                    <a:moveTo>
                      <a:pt x="0" y="0"/>
                    </a:moveTo>
                    <a:lnTo>
                      <a:pt x="0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72" y="140"/>
                    </a:lnTo>
                    <a:lnTo>
                      <a:pt x="272" y="140"/>
                    </a:lnTo>
                    <a:lnTo>
                      <a:pt x="271" y="147"/>
                    </a:lnTo>
                    <a:lnTo>
                      <a:pt x="268" y="151"/>
                    </a:lnTo>
                    <a:lnTo>
                      <a:pt x="264" y="156"/>
                    </a:lnTo>
                    <a:lnTo>
                      <a:pt x="258" y="160"/>
                    </a:lnTo>
                    <a:lnTo>
                      <a:pt x="253" y="163"/>
                    </a:lnTo>
                    <a:lnTo>
                      <a:pt x="248" y="166"/>
                    </a:lnTo>
                    <a:lnTo>
                      <a:pt x="235" y="168"/>
                    </a:lnTo>
                    <a:lnTo>
                      <a:pt x="235" y="168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00" name="Freeform 29"/>
              <p:cNvSpPr>
                <a:spLocks noChangeArrowheads="1"/>
              </p:cNvSpPr>
              <p:nvPr/>
            </p:nvSpPr>
            <p:spPr bwMode="auto">
              <a:xfrm>
                <a:off x="962025" y="152400"/>
                <a:ext cx="452438" cy="265113"/>
              </a:xfrm>
              <a:custGeom>
                <a:gdLst>
                  <a:gd fmla="*/ 0 w 285" name="T0"/>
                  <a:gd fmla="*/ 0 h 167" name="T1"/>
                  <a:gd fmla="*/ 0 w 285" name="T2"/>
                  <a:gd fmla="*/ 0 h 167" name="T3"/>
                  <a:gd fmla="*/ 285 w 285" name="T4"/>
                  <a:gd fmla="*/ 0 h 167" name="T5"/>
                  <a:gd fmla="*/ 285 w 285" name="T6"/>
                  <a:gd fmla="*/ 0 h 167" name="T7"/>
                  <a:gd fmla="*/ 268 w 285" name="T8"/>
                  <a:gd fmla="*/ 140 h 167" name="T9"/>
                  <a:gd fmla="*/ 268 w 285" name="T10"/>
                  <a:gd fmla="*/ 140 h 167" name="T11"/>
                  <a:gd fmla="*/ 267 w 285" name="T12"/>
                  <a:gd fmla="*/ 147 h 167" name="T13"/>
                  <a:gd fmla="*/ 264 w 285" name="T14"/>
                  <a:gd fmla="*/ 151 h 167" name="T15"/>
                  <a:gd fmla="*/ 260 w 285" name="T16"/>
                  <a:gd fmla="*/ 156 h 167" name="T17"/>
                  <a:gd fmla="*/ 254 w 285" name="T18"/>
                  <a:gd fmla="*/ 160 h 167" name="T19"/>
                  <a:gd fmla="*/ 249 w 285" name="T20"/>
                  <a:gd fmla="*/ 163 h 167" name="T21"/>
                  <a:gd fmla="*/ 244 w 285" name="T22"/>
                  <a:gd fmla="*/ 166 h 167" name="T23"/>
                  <a:gd fmla="*/ 231 w 285" name="T24"/>
                  <a:gd fmla="*/ 167 h 167" name="T25"/>
                  <a:gd fmla="*/ 231 w 285" name="T26"/>
                  <a:gd fmla="*/ 167 h 167" name="T27"/>
                  <a:gd fmla="*/ 0 w 285" name="T28"/>
                  <a:gd fmla="*/ 160 h 167" name="T29"/>
                  <a:gd fmla="*/ 0 w 285" name="T30"/>
                  <a:gd fmla="*/ 160 h 167" name="T31"/>
                  <a:gd fmla="*/ 0 w 285" name="T32"/>
                  <a:gd fmla="*/ 0 h 167" name="T33"/>
                  <a:gd fmla="*/ 0 w 285" name="T34"/>
                  <a:gd fmla="*/ 0 h 1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85" name="T54"/>
                  <a:gd fmla="*/ 0 h 167" name="T55"/>
                  <a:gd fmla="*/ 285 w 285" name="T56"/>
                  <a:gd fmla="*/ 167 h 1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67" w="285">
                    <a:moveTo>
                      <a:pt x="0" y="0"/>
                    </a:moveTo>
                    <a:lnTo>
                      <a:pt x="0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68" y="140"/>
                    </a:lnTo>
                    <a:lnTo>
                      <a:pt x="268" y="140"/>
                    </a:lnTo>
                    <a:lnTo>
                      <a:pt x="267" y="147"/>
                    </a:lnTo>
                    <a:lnTo>
                      <a:pt x="264" y="151"/>
                    </a:lnTo>
                    <a:lnTo>
                      <a:pt x="260" y="156"/>
                    </a:lnTo>
                    <a:lnTo>
                      <a:pt x="254" y="160"/>
                    </a:lnTo>
                    <a:lnTo>
                      <a:pt x="249" y="163"/>
                    </a:lnTo>
                    <a:lnTo>
                      <a:pt x="244" y="166"/>
                    </a:lnTo>
                    <a:lnTo>
                      <a:pt x="231" y="167"/>
                    </a:lnTo>
                    <a:lnTo>
                      <a:pt x="231" y="16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01" name="Freeform 30"/>
              <p:cNvSpPr>
                <a:spLocks noChangeArrowheads="1"/>
              </p:cNvSpPr>
              <p:nvPr/>
            </p:nvSpPr>
            <p:spPr bwMode="auto">
              <a:xfrm>
                <a:off x="968375" y="152400"/>
                <a:ext cx="446088" cy="265113"/>
              </a:xfrm>
              <a:custGeom>
                <a:gdLst>
                  <a:gd fmla="*/ 0 w 281" name="T0"/>
                  <a:gd fmla="*/ 0 h 167" name="T1"/>
                  <a:gd fmla="*/ 0 w 281" name="T2"/>
                  <a:gd fmla="*/ 0 h 167" name="T3"/>
                  <a:gd fmla="*/ 281 w 281" name="T4"/>
                  <a:gd fmla="*/ 0 h 167" name="T5"/>
                  <a:gd fmla="*/ 281 w 281" name="T6"/>
                  <a:gd fmla="*/ 0 h 167" name="T7"/>
                  <a:gd fmla="*/ 264 w 281" name="T8"/>
                  <a:gd fmla="*/ 140 h 167" name="T9"/>
                  <a:gd fmla="*/ 264 w 281" name="T10"/>
                  <a:gd fmla="*/ 140 h 167" name="T11"/>
                  <a:gd fmla="*/ 263 w 281" name="T12"/>
                  <a:gd fmla="*/ 145 h 167" name="T13"/>
                  <a:gd fmla="*/ 260 w 281" name="T14"/>
                  <a:gd fmla="*/ 151 h 167" name="T15"/>
                  <a:gd fmla="*/ 256 w 281" name="T16"/>
                  <a:gd fmla="*/ 156 h 167" name="T17"/>
                  <a:gd fmla="*/ 250 w 281" name="T18"/>
                  <a:gd fmla="*/ 160 h 167" name="T19"/>
                  <a:gd fmla="*/ 245 w 281" name="T20"/>
                  <a:gd fmla="*/ 163 h 167" name="T21"/>
                  <a:gd fmla="*/ 240 w 281" name="T22"/>
                  <a:gd fmla="*/ 166 h 167" name="T23"/>
                  <a:gd fmla="*/ 229 w 281" name="T24"/>
                  <a:gd fmla="*/ 167 h 167" name="T25"/>
                  <a:gd fmla="*/ 229 w 281" name="T26"/>
                  <a:gd fmla="*/ 167 h 167" name="T27"/>
                  <a:gd fmla="*/ 0 w 281" name="T28"/>
                  <a:gd fmla="*/ 159 h 167" name="T29"/>
                  <a:gd fmla="*/ 0 w 281" name="T30"/>
                  <a:gd fmla="*/ 159 h 167" name="T31"/>
                  <a:gd fmla="*/ 0 w 281" name="T32"/>
                  <a:gd fmla="*/ 0 h 167" name="T33"/>
                  <a:gd fmla="*/ 0 w 281" name="T34"/>
                  <a:gd fmla="*/ 0 h 1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81" name="T54"/>
                  <a:gd fmla="*/ 0 h 167" name="T55"/>
                  <a:gd fmla="*/ 281 w 281" name="T56"/>
                  <a:gd fmla="*/ 167 h 1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67" w="281">
                    <a:moveTo>
                      <a:pt x="0" y="0"/>
                    </a:moveTo>
                    <a:lnTo>
                      <a:pt x="0" y="0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64" y="140"/>
                    </a:lnTo>
                    <a:lnTo>
                      <a:pt x="264" y="140"/>
                    </a:lnTo>
                    <a:lnTo>
                      <a:pt x="263" y="145"/>
                    </a:lnTo>
                    <a:lnTo>
                      <a:pt x="260" y="151"/>
                    </a:lnTo>
                    <a:lnTo>
                      <a:pt x="256" y="156"/>
                    </a:lnTo>
                    <a:lnTo>
                      <a:pt x="250" y="160"/>
                    </a:lnTo>
                    <a:lnTo>
                      <a:pt x="245" y="163"/>
                    </a:lnTo>
                    <a:lnTo>
                      <a:pt x="240" y="166"/>
                    </a:lnTo>
                    <a:lnTo>
                      <a:pt x="229" y="167"/>
                    </a:lnTo>
                    <a:lnTo>
                      <a:pt x="229" y="16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02" name="Freeform 31"/>
              <p:cNvSpPr>
                <a:spLocks noChangeArrowheads="1"/>
              </p:cNvSpPr>
              <p:nvPr/>
            </p:nvSpPr>
            <p:spPr bwMode="auto">
              <a:xfrm>
                <a:off x="973137" y="152400"/>
                <a:ext cx="441325" cy="265113"/>
              </a:xfrm>
              <a:custGeom>
                <a:gdLst>
                  <a:gd fmla="*/ 1 w 278" name="T0"/>
                  <a:gd fmla="*/ 0 h 167" name="T1"/>
                  <a:gd fmla="*/ 1 w 278" name="T2"/>
                  <a:gd fmla="*/ 0 h 167" name="T3"/>
                  <a:gd fmla="*/ 278 w 278" name="T4"/>
                  <a:gd fmla="*/ 0 h 167" name="T5"/>
                  <a:gd fmla="*/ 278 w 278" name="T6"/>
                  <a:gd fmla="*/ 0 h 167" name="T7"/>
                  <a:gd fmla="*/ 261 w 278" name="T8"/>
                  <a:gd fmla="*/ 140 h 167" name="T9"/>
                  <a:gd fmla="*/ 261 w 278" name="T10"/>
                  <a:gd fmla="*/ 140 h 167" name="T11"/>
                  <a:gd fmla="*/ 260 w 278" name="T12"/>
                  <a:gd fmla="*/ 145 h 167" name="T13"/>
                  <a:gd fmla="*/ 257 w 278" name="T14"/>
                  <a:gd fmla="*/ 151 h 167" name="T15"/>
                  <a:gd fmla="*/ 253 w 278" name="T16"/>
                  <a:gd fmla="*/ 156 h 167" name="T17"/>
                  <a:gd fmla="*/ 247 w 278" name="T18"/>
                  <a:gd fmla="*/ 159 h 167" name="T19"/>
                  <a:gd fmla="*/ 242 w 278" name="T20"/>
                  <a:gd fmla="*/ 163 h 167" name="T21"/>
                  <a:gd fmla="*/ 237 w 278" name="T22"/>
                  <a:gd fmla="*/ 166 h 167" name="T23"/>
                  <a:gd fmla="*/ 226 w 278" name="T24"/>
                  <a:gd fmla="*/ 167 h 167" name="T25"/>
                  <a:gd fmla="*/ 226 w 278" name="T26"/>
                  <a:gd fmla="*/ 167 h 167" name="T27"/>
                  <a:gd fmla="*/ 0 w 278" name="T28"/>
                  <a:gd fmla="*/ 157 h 167" name="T29"/>
                  <a:gd fmla="*/ 0 w 278" name="T30"/>
                  <a:gd fmla="*/ 157 h 167" name="T31"/>
                  <a:gd fmla="*/ 1 w 278" name="T32"/>
                  <a:gd fmla="*/ 0 h 167" name="T33"/>
                  <a:gd fmla="*/ 1 w 278" name="T34"/>
                  <a:gd fmla="*/ 0 h 1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8" name="T54"/>
                  <a:gd fmla="*/ 0 h 167" name="T55"/>
                  <a:gd fmla="*/ 278 w 278" name="T56"/>
                  <a:gd fmla="*/ 167 h 1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67" w="278">
                    <a:moveTo>
                      <a:pt x="1" y="0"/>
                    </a:moveTo>
                    <a:lnTo>
                      <a:pt x="1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61" y="140"/>
                    </a:lnTo>
                    <a:lnTo>
                      <a:pt x="261" y="140"/>
                    </a:lnTo>
                    <a:lnTo>
                      <a:pt x="260" y="145"/>
                    </a:lnTo>
                    <a:lnTo>
                      <a:pt x="257" y="151"/>
                    </a:lnTo>
                    <a:lnTo>
                      <a:pt x="253" y="156"/>
                    </a:lnTo>
                    <a:lnTo>
                      <a:pt x="247" y="159"/>
                    </a:lnTo>
                    <a:lnTo>
                      <a:pt x="242" y="163"/>
                    </a:lnTo>
                    <a:lnTo>
                      <a:pt x="237" y="166"/>
                    </a:lnTo>
                    <a:lnTo>
                      <a:pt x="226" y="167"/>
                    </a:lnTo>
                    <a:lnTo>
                      <a:pt x="226" y="16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03" name="Freeform 32"/>
              <p:cNvSpPr>
                <a:spLocks noChangeArrowheads="1"/>
              </p:cNvSpPr>
              <p:nvPr/>
            </p:nvSpPr>
            <p:spPr bwMode="auto">
              <a:xfrm>
                <a:off x="979487" y="152400"/>
                <a:ext cx="434975" cy="265113"/>
              </a:xfrm>
              <a:custGeom>
                <a:gdLst>
                  <a:gd fmla="*/ 1 w 274" name="T0"/>
                  <a:gd fmla="*/ 0 h 167" name="T1"/>
                  <a:gd fmla="*/ 1 w 274" name="T2"/>
                  <a:gd fmla="*/ 0 h 167" name="T3"/>
                  <a:gd fmla="*/ 274 w 274" name="T4"/>
                  <a:gd fmla="*/ 0 h 167" name="T5"/>
                  <a:gd fmla="*/ 274 w 274" name="T6"/>
                  <a:gd fmla="*/ 0 h 167" name="T7"/>
                  <a:gd fmla="*/ 257 w 274" name="T8"/>
                  <a:gd fmla="*/ 140 h 167" name="T9"/>
                  <a:gd fmla="*/ 257 w 274" name="T10"/>
                  <a:gd fmla="*/ 140 h 167" name="T11"/>
                  <a:gd fmla="*/ 256 w 274" name="T12"/>
                  <a:gd fmla="*/ 145 h 167" name="T13"/>
                  <a:gd fmla="*/ 253 w 274" name="T14"/>
                  <a:gd fmla="*/ 151 h 167" name="T15"/>
                  <a:gd fmla="*/ 249 w 274" name="T16"/>
                  <a:gd fmla="*/ 156 h 167" name="T17"/>
                  <a:gd fmla="*/ 245 w 274" name="T18"/>
                  <a:gd fmla="*/ 159 h 167" name="T19"/>
                  <a:gd fmla="*/ 239 w 274" name="T20"/>
                  <a:gd fmla="*/ 163 h 167" name="T21"/>
                  <a:gd fmla="*/ 233 w 274" name="T22"/>
                  <a:gd fmla="*/ 164 h 167" name="T23"/>
                  <a:gd fmla="*/ 222 w 274" name="T24"/>
                  <a:gd fmla="*/ 167 h 167" name="T25"/>
                  <a:gd fmla="*/ 222 w 274" name="T26"/>
                  <a:gd fmla="*/ 167 h 167" name="T27"/>
                  <a:gd fmla="*/ 0 w 274" name="T28"/>
                  <a:gd fmla="*/ 156 h 167" name="T29"/>
                  <a:gd fmla="*/ 0 w 274" name="T30"/>
                  <a:gd fmla="*/ 156 h 167" name="T31"/>
                  <a:gd fmla="*/ 1 w 274" name="T32"/>
                  <a:gd fmla="*/ 0 h 167" name="T33"/>
                  <a:gd fmla="*/ 1 w 274" name="T34"/>
                  <a:gd fmla="*/ 0 h 1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4" name="T54"/>
                  <a:gd fmla="*/ 0 h 167" name="T55"/>
                  <a:gd fmla="*/ 274 w 274" name="T56"/>
                  <a:gd fmla="*/ 167 h 1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67" w="274">
                    <a:moveTo>
                      <a:pt x="1" y="0"/>
                    </a:moveTo>
                    <a:lnTo>
                      <a:pt x="1" y="0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57" y="140"/>
                    </a:lnTo>
                    <a:lnTo>
                      <a:pt x="257" y="140"/>
                    </a:lnTo>
                    <a:lnTo>
                      <a:pt x="256" y="145"/>
                    </a:lnTo>
                    <a:lnTo>
                      <a:pt x="253" y="151"/>
                    </a:lnTo>
                    <a:lnTo>
                      <a:pt x="249" y="156"/>
                    </a:lnTo>
                    <a:lnTo>
                      <a:pt x="245" y="159"/>
                    </a:lnTo>
                    <a:lnTo>
                      <a:pt x="239" y="163"/>
                    </a:lnTo>
                    <a:lnTo>
                      <a:pt x="233" y="164"/>
                    </a:lnTo>
                    <a:lnTo>
                      <a:pt x="222" y="167"/>
                    </a:lnTo>
                    <a:lnTo>
                      <a:pt x="222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04" name="Freeform 33"/>
              <p:cNvSpPr>
                <a:spLocks noChangeArrowheads="1"/>
              </p:cNvSpPr>
              <p:nvPr/>
            </p:nvSpPr>
            <p:spPr bwMode="auto">
              <a:xfrm>
                <a:off x="985837" y="152400"/>
                <a:ext cx="428625" cy="265113"/>
              </a:xfrm>
              <a:custGeom>
                <a:gdLst>
                  <a:gd fmla="*/ 0 w 270" name="T0"/>
                  <a:gd fmla="*/ 0 h 167" name="T1"/>
                  <a:gd fmla="*/ 0 w 270" name="T2"/>
                  <a:gd fmla="*/ 0 h 167" name="T3"/>
                  <a:gd fmla="*/ 270 w 270" name="T4"/>
                  <a:gd fmla="*/ 0 h 167" name="T5"/>
                  <a:gd fmla="*/ 270 w 270" name="T6"/>
                  <a:gd fmla="*/ 0 h 167" name="T7"/>
                  <a:gd fmla="*/ 253 w 270" name="T8"/>
                  <a:gd fmla="*/ 140 h 167" name="T9"/>
                  <a:gd fmla="*/ 253 w 270" name="T10"/>
                  <a:gd fmla="*/ 140 h 167" name="T11"/>
                  <a:gd fmla="*/ 252 w 270" name="T12"/>
                  <a:gd fmla="*/ 145 h 167" name="T13"/>
                  <a:gd fmla="*/ 249 w 270" name="T14"/>
                  <a:gd fmla="*/ 151 h 167" name="T15"/>
                  <a:gd fmla="*/ 245 w 270" name="T16"/>
                  <a:gd fmla="*/ 155 h 167" name="T17"/>
                  <a:gd fmla="*/ 241 w 270" name="T18"/>
                  <a:gd fmla="*/ 159 h 167" name="T19"/>
                  <a:gd fmla="*/ 235 w 270" name="T20"/>
                  <a:gd fmla="*/ 163 h 167" name="T21"/>
                  <a:gd fmla="*/ 230 w 270" name="T22"/>
                  <a:gd fmla="*/ 164 h 167" name="T23"/>
                  <a:gd fmla="*/ 219 w 270" name="T24"/>
                  <a:gd fmla="*/ 167 h 167" name="T25"/>
                  <a:gd fmla="*/ 219 w 270" name="T26"/>
                  <a:gd fmla="*/ 167 h 167" name="T27"/>
                  <a:gd fmla="*/ 0 w 270" name="T28"/>
                  <a:gd fmla="*/ 156 h 167" name="T29"/>
                  <a:gd fmla="*/ 0 w 270" name="T30"/>
                  <a:gd fmla="*/ 156 h 167" name="T31"/>
                  <a:gd fmla="*/ 0 w 270" name="T32"/>
                  <a:gd fmla="*/ 0 h 167" name="T33"/>
                  <a:gd fmla="*/ 0 w 270" name="T34"/>
                  <a:gd fmla="*/ 0 h 167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w 270" name="T54"/>
                  <a:gd fmla="*/ 0 h 167" name="T55"/>
                  <a:gd fmla="*/ 270 w 270" name="T56"/>
                  <a:gd fmla="*/ 167 h 167" name="T57"/>
                </a:gdLst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b="T57" l="T54" r="T56" t="T55"/>
                <a:pathLst>
                  <a:path h="167" w="270">
                    <a:moveTo>
                      <a:pt x="0" y="0"/>
                    </a:move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53" y="140"/>
                    </a:lnTo>
                    <a:lnTo>
                      <a:pt x="253" y="140"/>
                    </a:lnTo>
                    <a:lnTo>
                      <a:pt x="252" y="145"/>
                    </a:lnTo>
                    <a:lnTo>
                      <a:pt x="249" y="151"/>
                    </a:lnTo>
                    <a:lnTo>
                      <a:pt x="245" y="155"/>
                    </a:lnTo>
                    <a:lnTo>
                      <a:pt x="241" y="159"/>
                    </a:lnTo>
                    <a:lnTo>
                      <a:pt x="235" y="163"/>
                    </a:lnTo>
                    <a:lnTo>
                      <a:pt x="230" y="164"/>
                    </a:lnTo>
                    <a:lnTo>
                      <a:pt x="219" y="167"/>
                    </a:lnTo>
                    <a:lnTo>
                      <a:pt x="219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05" name="Freeform 34"/>
              <p:cNvSpPr>
                <a:spLocks noChangeArrowheads="1"/>
              </p:cNvSpPr>
              <p:nvPr/>
            </p:nvSpPr>
            <p:spPr bwMode="auto">
              <a:xfrm>
                <a:off x="992187" y="152400"/>
                <a:ext cx="422275" cy="265113"/>
              </a:xfrm>
              <a:custGeom>
                <a:gdLst>
                  <a:gd fmla="*/ 0 w 266" name="T0"/>
                  <a:gd fmla="*/ 0 h 167" name="T1"/>
                  <a:gd fmla="*/ 0 w 266" name="T2"/>
                  <a:gd fmla="*/ 0 h 167" name="T3"/>
                  <a:gd fmla="*/ 266 w 266" name="T4"/>
                  <a:gd fmla="*/ 0 h 167" name="T5"/>
                  <a:gd fmla="*/ 266 w 266" name="T6"/>
                  <a:gd fmla="*/ 0 h 167" name="T7"/>
                  <a:gd fmla="*/ 249 w 266" name="T8"/>
                  <a:gd fmla="*/ 140 h 167" name="T9"/>
                  <a:gd fmla="*/ 249 w 266" name="T10"/>
                  <a:gd fmla="*/ 140 h 167" name="T11"/>
                  <a:gd fmla="*/ 248 w 266" name="T12"/>
                  <a:gd fmla="*/ 145 h 167" name="T13"/>
                  <a:gd fmla="*/ 245 w 266" name="T14"/>
                  <a:gd fmla="*/ 151 h 167" name="T15"/>
                  <a:gd fmla="*/ 241 w 266" name="T16"/>
                  <a:gd fmla="*/ 155 h 167" name="T17"/>
                  <a:gd fmla="*/ 237 w 266" name="T18"/>
                  <a:gd fmla="*/ 159 h 167" name="T19"/>
                  <a:gd fmla="*/ 226 w 266" name="T20"/>
                  <a:gd fmla="*/ 164 h 167" name="T21"/>
                  <a:gd fmla="*/ 215 w 266" name="T22"/>
                  <a:gd fmla="*/ 167 h 167" name="T23"/>
                  <a:gd fmla="*/ 215 w 266" name="T24"/>
                  <a:gd fmla="*/ 167 h 167" name="T25"/>
                  <a:gd fmla="*/ 0 w 266" name="T26"/>
                  <a:gd fmla="*/ 155 h 167" name="T27"/>
                  <a:gd fmla="*/ 0 w 266" name="T28"/>
                  <a:gd fmla="*/ 155 h 167" name="T29"/>
                  <a:gd fmla="*/ 0 w 266" name="T30"/>
                  <a:gd fmla="*/ 0 h 167" name="T31"/>
                  <a:gd fmla="*/ 0 w 266" name="T32"/>
                  <a:gd fmla="*/ 0 h 167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66" name="T51"/>
                  <a:gd fmla="*/ 0 h 167" name="T52"/>
                  <a:gd fmla="*/ 266 w 266" name="T53"/>
                  <a:gd fmla="*/ 167 h 167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7" w="266">
                    <a:moveTo>
                      <a:pt x="0" y="0"/>
                    </a:moveTo>
                    <a:lnTo>
                      <a:pt x="0" y="0"/>
                    </a:lnTo>
                    <a:lnTo>
                      <a:pt x="266" y="0"/>
                    </a:lnTo>
                    <a:lnTo>
                      <a:pt x="266" y="0"/>
                    </a:lnTo>
                    <a:lnTo>
                      <a:pt x="249" y="140"/>
                    </a:lnTo>
                    <a:lnTo>
                      <a:pt x="249" y="140"/>
                    </a:lnTo>
                    <a:lnTo>
                      <a:pt x="248" y="145"/>
                    </a:lnTo>
                    <a:lnTo>
                      <a:pt x="245" y="151"/>
                    </a:lnTo>
                    <a:lnTo>
                      <a:pt x="241" y="155"/>
                    </a:lnTo>
                    <a:lnTo>
                      <a:pt x="237" y="159"/>
                    </a:lnTo>
                    <a:lnTo>
                      <a:pt x="226" y="164"/>
                    </a:lnTo>
                    <a:lnTo>
                      <a:pt x="215" y="167"/>
                    </a:lnTo>
                    <a:lnTo>
                      <a:pt x="215" y="167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06" name="Freeform 35"/>
              <p:cNvSpPr>
                <a:spLocks noChangeArrowheads="1"/>
              </p:cNvSpPr>
              <p:nvPr/>
            </p:nvSpPr>
            <p:spPr bwMode="auto">
              <a:xfrm>
                <a:off x="995362" y="152400"/>
                <a:ext cx="419100" cy="265113"/>
              </a:xfrm>
              <a:custGeom>
                <a:gdLst>
                  <a:gd fmla="*/ 2 w 264" name="T0"/>
                  <a:gd fmla="*/ 0 h 167" name="T1"/>
                  <a:gd fmla="*/ 2 w 264" name="T2"/>
                  <a:gd fmla="*/ 0 h 167" name="T3"/>
                  <a:gd fmla="*/ 264 w 264" name="T4"/>
                  <a:gd fmla="*/ 0 h 167" name="T5"/>
                  <a:gd fmla="*/ 264 w 264" name="T6"/>
                  <a:gd fmla="*/ 0 h 167" name="T7"/>
                  <a:gd fmla="*/ 247 w 264" name="T8"/>
                  <a:gd fmla="*/ 140 h 167" name="T9"/>
                  <a:gd fmla="*/ 247 w 264" name="T10"/>
                  <a:gd fmla="*/ 140 h 167" name="T11"/>
                  <a:gd fmla="*/ 246 w 264" name="T12"/>
                  <a:gd fmla="*/ 145 h 167" name="T13"/>
                  <a:gd fmla="*/ 243 w 264" name="T14"/>
                  <a:gd fmla="*/ 151 h 167" name="T15"/>
                  <a:gd fmla="*/ 239 w 264" name="T16"/>
                  <a:gd fmla="*/ 155 h 167" name="T17"/>
                  <a:gd fmla="*/ 235 w 264" name="T18"/>
                  <a:gd fmla="*/ 159 h 167" name="T19"/>
                  <a:gd fmla="*/ 224 w 264" name="T20"/>
                  <a:gd fmla="*/ 164 h 167" name="T21"/>
                  <a:gd fmla="*/ 213 w 264" name="T22"/>
                  <a:gd fmla="*/ 167 h 167" name="T23"/>
                  <a:gd fmla="*/ 213 w 264" name="T24"/>
                  <a:gd fmla="*/ 167 h 167" name="T25"/>
                  <a:gd fmla="*/ 0 w 264" name="T26"/>
                  <a:gd fmla="*/ 153 h 167" name="T27"/>
                  <a:gd fmla="*/ 0 w 264" name="T28"/>
                  <a:gd fmla="*/ 153 h 167" name="T29"/>
                  <a:gd fmla="*/ 2 w 264" name="T30"/>
                  <a:gd fmla="*/ 0 h 167" name="T31"/>
                  <a:gd fmla="*/ 2 w 264" name="T32"/>
                  <a:gd fmla="*/ 0 h 167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64" name="T51"/>
                  <a:gd fmla="*/ 0 h 167" name="T52"/>
                  <a:gd fmla="*/ 264 w 264" name="T53"/>
                  <a:gd fmla="*/ 167 h 167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7" w="264">
                    <a:moveTo>
                      <a:pt x="2" y="0"/>
                    </a:moveTo>
                    <a:lnTo>
                      <a:pt x="2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6" y="145"/>
                    </a:lnTo>
                    <a:lnTo>
                      <a:pt x="243" y="151"/>
                    </a:lnTo>
                    <a:lnTo>
                      <a:pt x="239" y="155"/>
                    </a:lnTo>
                    <a:lnTo>
                      <a:pt x="235" y="159"/>
                    </a:lnTo>
                    <a:lnTo>
                      <a:pt x="224" y="164"/>
                    </a:lnTo>
                    <a:lnTo>
                      <a:pt x="213" y="167"/>
                    </a:lnTo>
                    <a:lnTo>
                      <a:pt x="213" y="167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07" name="Freeform 36"/>
              <p:cNvSpPr>
                <a:spLocks noChangeArrowheads="1"/>
              </p:cNvSpPr>
              <p:nvPr/>
            </p:nvSpPr>
            <p:spPr bwMode="auto">
              <a:xfrm>
                <a:off x="1001712" y="152400"/>
                <a:ext cx="412750" cy="265113"/>
              </a:xfrm>
              <a:custGeom>
                <a:gdLst>
                  <a:gd fmla="*/ 2 w 260" name="T0"/>
                  <a:gd fmla="*/ 0 h 167" name="T1"/>
                  <a:gd fmla="*/ 2 w 260" name="T2"/>
                  <a:gd fmla="*/ 0 h 167" name="T3"/>
                  <a:gd fmla="*/ 260 w 260" name="T4"/>
                  <a:gd fmla="*/ 0 h 167" name="T5"/>
                  <a:gd fmla="*/ 260 w 260" name="T6"/>
                  <a:gd fmla="*/ 0 h 167" name="T7"/>
                  <a:gd fmla="*/ 243 w 260" name="T8"/>
                  <a:gd fmla="*/ 140 h 167" name="T9"/>
                  <a:gd fmla="*/ 243 w 260" name="T10"/>
                  <a:gd fmla="*/ 140 h 167" name="T11"/>
                  <a:gd fmla="*/ 242 w 260" name="T12"/>
                  <a:gd fmla="*/ 145 h 167" name="T13"/>
                  <a:gd fmla="*/ 239 w 260" name="T14"/>
                  <a:gd fmla="*/ 151 h 167" name="T15"/>
                  <a:gd fmla="*/ 235 w 260" name="T16"/>
                  <a:gd fmla="*/ 155 h 167" name="T17"/>
                  <a:gd fmla="*/ 231 w 260" name="T18"/>
                  <a:gd fmla="*/ 159 h 167" name="T19"/>
                  <a:gd fmla="*/ 220 w 260" name="T20"/>
                  <a:gd fmla="*/ 164 h 167" name="T21"/>
                  <a:gd fmla="*/ 209 w 260" name="T22"/>
                  <a:gd fmla="*/ 167 h 167" name="T23"/>
                  <a:gd fmla="*/ 209 w 260" name="T24"/>
                  <a:gd fmla="*/ 167 h 167" name="T25"/>
                  <a:gd fmla="*/ 0 w 260" name="T26"/>
                  <a:gd fmla="*/ 152 h 167" name="T27"/>
                  <a:gd fmla="*/ 0 w 260" name="T28"/>
                  <a:gd fmla="*/ 152 h 167" name="T29"/>
                  <a:gd fmla="*/ 2 w 260" name="T30"/>
                  <a:gd fmla="*/ 0 h 167" name="T31"/>
                  <a:gd fmla="*/ 2 w 260" name="T32"/>
                  <a:gd fmla="*/ 0 h 167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60" name="T51"/>
                  <a:gd fmla="*/ 0 h 167" name="T52"/>
                  <a:gd fmla="*/ 260 w 260" name="T53"/>
                  <a:gd fmla="*/ 167 h 167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7" w="260">
                    <a:moveTo>
                      <a:pt x="2" y="0"/>
                    </a:moveTo>
                    <a:lnTo>
                      <a:pt x="2" y="0"/>
                    </a:lnTo>
                    <a:lnTo>
                      <a:pt x="260" y="0"/>
                    </a:lnTo>
                    <a:lnTo>
                      <a:pt x="260" y="0"/>
                    </a:lnTo>
                    <a:lnTo>
                      <a:pt x="243" y="140"/>
                    </a:lnTo>
                    <a:lnTo>
                      <a:pt x="243" y="140"/>
                    </a:lnTo>
                    <a:lnTo>
                      <a:pt x="242" y="145"/>
                    </a:lnTo>
                    <a:lnTo>
                      <a:pt x="239" y="151"/>
                    </a:lnTo>
                    <a:lnTo>
                      <a:pt x="235" y="155"/>
                    </a:lnTo>
                    <a:lnTo>
                      <a:pt x="231" y="159"/>
                    </a:lnTo>
                    <a:lnTo>
                      <a:pt x="220" y="164"/>
                    </a:lnTo>
                    <a:lnTo>
                      <a:pt x="209" y="167"/>
                    </a:lnTo>
                    <a:lnTo>
                      <a:pt x="209" y="167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08" name="Freeform 37"/>
              <p:cNvSpPr>
                <a:spLocks noChangeArrowheads="1"/>
              </p:cNvSpPr>
              <p:nvPr/>
            </p:nvSpPr>
            <p:spPr bwMode="auto">
              <a:xfrm>
                <a:off x="1009650" y="152400"/>
                <a:ext cx="404813" cy="265113"/>
              </a:xfrm>
              <a:custGeom>
                <a:gdLst>
                  <a:gd fmla="*/ 1 w 255" name="T0"/>
                  <a:gd fmla="*/ 0 h 167" name="T1"/>
                  <a:gd fmla="*/ 1 w 255" name="T2"/>
                  <a:gd fmla="*/ 0 h 167" name="T3"/>
                  <a:gd fmla="*/ 255 w 255" name="T4"/>
                  <a:gd fmla="*/ 0 h 167" name="T5"/>
                  <a:gd fmla="*/ 255 w 255" name="T6"/>
                  <a:gd fmla="*/ 0 h 167" name="T7"/>
                  <a:gd fmla="*/ 238 w 255" name="T8"/>
                  <a:gd fmla="*/ 140 h 167" name="T9"/>
                  <a:gd fmla="*/ 238 w 255" name="T10"/>
                  <a:gd fmla="*/ 140 h 167" name="T11"/>
                  <a:gd fmla="*/ 237 w 255" name="T12"/>
                  <a:gd fmla="*/ 145 h 167" name="T13"/>
                  <a:gd fmla="*/ 234 w 255" name="T14"/>
                  <a:gd fmla="*/ 151 h 167" name="T15"/>
                  <a:gd fmla="*/ 230 w 255" name="T16"/>
                  <a:gd fmla="*/ 155 h 167" name="T17"/>
                  <a:gd fmla="*/ 226 w 255" name="T18"/>
                  <a:gd fmla="*/ 159 h 167" name="T19"/>
                  <a:gd fmla="*/ 215 w 255" name="T20"/>
                  <a:gd fmla="*/ 164 h 167" name="T21"/>
                  <a:gd fmla="*/ 205 w 255" name="T22"/>
                  <a:gd fmla="*/ 167 h 167" name="T23"/>
                  <a:gd fmla="*/ 205 w 255" name="T24"/>
                  <a:gd fmla="*/ 167 h 167" name="T25"/>
                  <a:gd fmla="*/ 0 w 255" name="T26"/>
                  <a:gd fmla="*/ 151 h 167" name="T27"/>
                  <a:gd fmla="*/ 0 w 255" name="T28"/>
                  <a:gd fmla="*/ 151 h 167" name="T29"/>
                  <a:gd fmla="*/ 1 w 255" name="T30"/>
                  <a:gd fmla="*/ 0 h 167" name="T31"/>
                  <a:gd fmla="*/ 1 w 255" name="T32"/>
                  <a:gd fmla="*/ 0 h 167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5" name="T51"/>
                  <a:gd fmla="*/ 0 h 167" name="T52"/>
                  <a:gd fmla="*/ 255 w 255" name="T53"/>
                  <a:gd fmla="*/ 167 h 167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7" w="255">
                    <a:moveTo>
                      <a:pt x="1" y="0"/>
                    </a:moveTo>
                    <a:lnTo>
                      <a:pt x="1" y="0"/>
                    </a:lnTo>
                    <a:lnTo>
                      <a:pt x="255" y="0"/>
                    </a:lnTo>
                    <a:lnTo>
                      <a:pt x="255" y="0"/>
                    </a:lnTo>
                    <a:lnTo>
                      <a:pt x="238" y="140"/>
                    </a:lnTo>
                    <a:lnTo>
                      <a:pt x="238" y="140"/>
                    </a:lnTo>
                    <a:lnTo>
                      <a:pt x="237" y="145"/>
                    </a:lnTo>
                    <a:lnTo>
                      <a:pt x="234" y="151"/>
                    </a:lnTo>
                    <a:lnTo>
                      <a:pt x="230" y="155"/>
                    </a:lnTo>
                    <a:lnTo>
                      <a:pt x="226" y="159"/>
                    </a:lnTo>
                    <a:lnTo>
                      <a:pt x="215" y="164"/>
                    </a:lnTo>
                    <a:lnTo>
                      <a:pt x="205" y="167"/>
                    </a:lnTo>
                    <a:lnTo>
                      <a:pt x="205" y="167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09" name="Freeform 38"/>
              <p:cNvSpPr>
                <a:spLocks noChangeArrowheads="1"/>
              </p:cNvSpPr>
              <p:nvPr/>
            </p:nvSpPr>
            <p:spPr bwMode="auto">
              <a:xfrm>
                <a:off x="1016000" y="152400"/>
                <a:ext cx="398463" cy="265113"/>
              </a:xfrm>
              <a:custGeom>
                <a:gdLst>
                  <a:gd fmla="*/ 1 w 251" name="T0"/>
                  <a:gd fmla="*/ 0 h 167" name="T1"/>
                  <a:gd fmla="*/ 1 w 251" name="T2"/>
                  <a:gd fmla="*/ 0 h 167" name="T3"/>
                  <a:gd fmla="*/ 251 w 251" name="T4"/>
                  <a:gd fmla="*/ 0 h 167" name="T5"/>
                  <a:gd fmla="*/ 251 w 251" name="T6"/>
                  <a:gd fmla="*/ 0 h 167" name="T7"/>
                  <a:gd fmla="*/ 234 w 251" name="T8"/>
                  <a:gd fmla="*/ 140 h 167" name="T9"/>
                  <a:gd fmla="*/ 234 w 251" name="T10"/>
                  <a:gd fmla="*/ 140 h 167" name="T11"/>
                  <a:gd fmla="*/ 233 w 251" name="T12"/>
                  <a:gd fmla="*/ 145 h 167" name="T13"/>
                  <a:gd fmla="*/ 230 w 251" name="T14"/>
                  <a:gd fmla="*/ 151 h 167" name="T15"/>
                  <a:gd fmla="*/ 226 w 251" name="T16"/>
                  <a:gd fmla="*/ 155 h 167" name="T17"/>
                  <a:gd fmla="*/ 222 w 251" name="T18"/>
                  <a:gd fmla="*/ 159 h 167" name="T19"/>
                  <a:gd fmla="*/ 212 w 251" name="T20"/>
                  <a:gd fmla="*/ 164 h 167" name="T21"/>
                  <a:gd fmla="*/ 201 w 251" name="T22"/>
                  <a:gd fmla="*/ 167 h 167" name="T23"/>
                  <a:gd fmla="*/ 201 w 251" name="T24"/>
                  <a:gd fmla="*/ 167 h 167" name="T25"/>
                  <a:gd fmla="*/ 0 w 251" name="T26"/>
                  <a:gd fmla="*/ 149 h 167" name="T27"/>
                  <a:gd fmla="*/ 0 w 251" name="T28"/>
                  <a:gd fmla="*/ 149 h 167" name="T29"/>
                  <a:gd fmla="*/ 1 w 251" name="T30"/>
                  <a:gd fmla="*/ 0 h 167" name="T31"/>
                  <a:gd fmla="*/ 1 w 251" name="T32"/>
                  <a:gd fmla="*/ 0 h 167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51" name="T51"/>
                  <a:gd fmla="*/ 0 h 167" name="T52"/>
                  <a:gd fmla="*/ 251 w 251" name="T53"/>
                  <a:gd fmla="*/ 167 h 167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7" w="251">
                    <a:moveTo>
                      <a:pt x="1" y="0"/>
                    </a:moveTo>
                    <a:lnTo>
                      <a:pt x="1" y="0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34" y="140"/>
                    </a:lnTo>
                    <a:lnTo>
                      <a:pt x="234" y="140"/>
                    </a:lnTo>
                    <a:lnTo>
                      <a:pt x="233" y="145"/>
                    </a:lnTo>
                    <a:lnTo>
                      <a:pt x="230" y="151"/>
                    </a:lnTo>
                    <a:lnTo>
                      <a:pt x="226" y="155"/>
                    </a:lnTo>
                    <a:lnTo>
                      <a:pt x="222" y="159"/>
                    </a:lnTo>
                    <a:lnTo>
                      <a:pt x="212" y="164"/>
                    </a:lnTo>
                    <a:lnTo>
                      <a:pt x="201" y="167"/>
                    </a:lnTo>
                    <a:lnTo>
                      <a:pt x="201" y="167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10" name="Freeform 39"/>
              <p:cNvSpPr>
                <a:spLocks noChangeArrowheads="1"/>
              </p:cNvSpPr>
              <p:nvPr/>
            </p:nvSpPr>
            <p:spPr bwMode="auto">
              <a:xfrm>
                <a:off x="1019175" y="152400"/>
                <a:ext cx="395288" cy="263525"/>
              </a:xfrm>
              <a:custGeom>
                <a:gdLst>
                  <a:gd fmla="*/ 2 w 249" name="T0"/>
                  <a:gd fmla="*/ 0 h 166" name="T1"/>
                  <a:gd fmla="*/ 2 w 249" name="T2"/>
                  <a:gd fmla="*/ 0 h 166" name="T3"/>
                  <a:gd fmla="*/ 249 w 249" name="T4"/>
                  <a:gd fmla="*/ 0 h 166" name="T5"/>
                  <a:gd fmla="*/ 249 w 249" name="T6"/>
                  <a:gd fmla="*/ 0 h 166" name="T7"/>
                  <a:gd fmla="*/ 232 w 249" name="T8"/>
                  <a:gd fmla="*/ 140 h 166" name="T9"/>
                  <a:gd fmla="*/ 232 w 249" name="T10"/>
                  <a:gd fmla="*/ 140 h 166" name="T11"/>
                  <a:gd fmla="*/ 231 w 249" name="T12"/>
                  <a:gd fmla="*/ 145 h 166" name="T13"/>
                  <a:gd fmla="*/ 228 w 249" name="T14"/>
                  <a:gd fmla="*/ 151 h 166" name="T15"/>
                  <a:gd fmla="*/ 225 w 249" name="T16"/>
                  <a:gd fmla="*/ 155 h 166" name="T17"/>
                  <a:gd fmla="*/ 220 w 249" name="T18"/>
                  <a:gd fmla="*/ 159 h 166" name="T19"/>
                  <a:gd fmla="*/ 210 w 249" name="T20"/>
                  <a:gd fmla="*/ 164 h 166" name="T21"/>
                  <a:gd fmla="*/ 199 w 249" name="T22"/>
                  <a:gd fmla="*/ 166 h 166" name="T23"/>
                  <a:gd fmla="*/ 199 w 249" name="T24"/>
                  <a:gd fmla="*/ 166 h 166" name="T25"/>
                  <a:gd fmla="*/ 0 w 249" name="T26"/>
                  <a:gd fmla="*/ 148 h 166" name="T27"/>
                  <a:gd fmla="*/ 0 w 249" name="T28"/>
                  <a:gd fmla="*/ 148 h 166" name="T29"/>
                  <a:gd fmla="*/ 2 w 249" name="T30"/>
                  <a:gd fmla="*/ 0 h 166" name="T31"/>
                  <a:gd fmla="*/ 2 w 249" name="T32"/>
                  <a:gd fmla="*/ 0 h 16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49" name="T51"/>
                  <a:gd fmla="*/ 0 h 166" name="T52"/>
                  <a:gd fmla="*/ 249 w 249" name="T53"/>
                  <a:gd fmla="*/ 166 h 16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6" w="249">
                    <a:moveTo>
                      <a:pt x="2" y="0"/>
                    </a:moveTo>
                    <a:lnTo>
                      <a:pt x="2" y="0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32" y="140"/>
                    </a:lnTo>
                    <a:lnTo>
                      <a:pt x="232" y="140"/>
                    </a:lnTo>
                    <a:lnTo>
                      <a:pt x="231" y="145"/>
                    </a:lnTo>
                    <a:lnTo>
                      <a:pt x="228" y="151"/>
                    </a:lnTo>
                    <a:lnTo>
                      <a:pt x="225" y="155"/>
                    </a:lnTo>
                    <a:lnTo>
                      <a:pt x="220" y="159"/>
                    </a:lnTo>
                    <a:lnTo>
                      <a:pt x="210" y="164"/>
                    </a:lnTo>
                    <a:lnTo>
                      <a:pt x="199" y="166"/>
                    </a:lnTo>
                    <a:lnTo>
                      <a:pt x="199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11" name="Freeform 40"/>
              <p:cNvSpPr>
                <a:spLocks noChangeArrowheads="1"/>
              </p:cNvSpPr>
              <p:nvPr/>
            </p:nvSpPr>
            <p:spPr bwMode="auto">
              <a:xfrm>
                <a:off x="1025525" y="152400"/>
                <a:ext cx="388938" cy="263525"/>
              </a:xfrm>
              <a:custGeom>
                <a:gdLst>
                  <a:gd fmla="*/ 2 w 245" name="T0"/>
                  <a:gd fmla="*/ 0 h 166" name="T1"/>
                  <a:gd fmla="*/ 2 w 245" name="T2"/>
                  <a:gd fmla="*/ 0 h 166" name="T3"/>
                  <a:gd fmla="*/ 245 w 245" name="T4"/>
                  <a:gd fmla="*/ 0 h 166" name="T5"/>
                  <a:gd fmla="*/ 245 w 245" name="T6"/>
                  <a:gd fmla="*/ 0 h 166" name="T7"/>
                  <a:gd fmla="*/ 228 w 245" name="T8"/>
                  <a:gd fmla="*/ 140 h 166" name="T9"/>
                  <a:gd fmla="*/ 228 w 245" name="T10"/>
                  <a:gd fmla="*/ 140 h 166" name="T11"/>
                  <a:gd fmla="*/ 227 w 245" name="T12"/>
                  <a:gd fmla="*/ 145 h 166" name="T13"/>
                  <a:gd fmla="*/ 224 w 245" name="T14"/>
                  <a:gd fmla="*/ 151 h 166" name="T15"/>
                  <a:gd fmla="*/ 221 w 245" name="T16"/>
                  <a:gd fmla="*/ 155 h 166" name="T17"/>
                  <a:gd fmla="*/ 216 w 245" name="T18"/>
                  <a:gd fmla="*/ 159 h 166" name="T19"/>
                  <a:gd fmla="*/ 206 w 245" name="T20"/>
                  <a:gd fmla="*/ 163 h 166" name="T21"/>
                  <a:gd fmla="*/ 195 w 245" name="T22"/>
                  <a:gd fmla="*/ 166 h 166" name="T23"/>
                  <a:gd fmla="*/ 195 w 245" name="T24"/>
                  <a:gd fmla="*/ 166 h 166" name="T25"/>
                  <a:gd fmla="*/ 0 w 245" name="T26"/>
                  <a:gd fmla="*/ 148 h 166" name="T27"/>
                  <a:gd fmla="*/ 0 w 245" name="T28"/>
                  <a:gd fmla="*/ 148 h 166" name="T29"/>
                  <a:gd fmla="*/ 2 w 245" name="T30"/>
                  <a:gd fmla="*/ 0 h 166" name="T31"/>
                  <a:gd fmla="*/ 2 w 245" name="T32"/>
                  <a:gd fmla="*/ 0 h 16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45" name="T51"/>
                  <a:gd fmla="*/ 0 h 166" name="T52"/>
                  <a:gd fmla="*/ 245 w 245" name="T53"/>
                  <a:gd fmla="*/ 166 h 16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6" w="245">
                    <a:moveTo>
                      <a:pt x="2" y="0"/>
                    </a:moveTo>
                    <a:lnTo>
                      <a:pt x="2" y="0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28" y="140"/>
                    </a:lnTo>
                    <a:lnTo>
                      <a:pt x="228" y="140"/>
                    </a:lnTo>
                    <a:lnTo>
                      <a:pt x="227" y="145"/>
                    </a:lnTo>
                    <a:lnTo>
                      <a:pt x="224" y="151"/>
                    </a:lnTo>
                    <a:lnTo>
                      <a:pt x="221" y="155"/>
                    </a:lnTo>
                    <a:lnTo>
                      <a:pt x="216" y="159"/>
                    </a:lnTo>
                    <a:lnTo>
                      <a:pt x="206" y="163"/>
                    </a:lnTo>
                    <a:lnTo>
                      <a:pt x="195" y="166"/>
                    </a:lnTo>
                    <a:lnTo>
                      <a:pt x="195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12" name="Freeform 41"/>
              <p:cNvSpPr>
                <a:spLocks noChangeArrowheads="1"/>
              </p:cNvSpPr>
              <p:nvPr/>
            </p:nvSpPr>
            <p:spPr bwMode="auto">
              <a:xfrm>
                <a:off x="1031875" y="152400"/>
                <a:ext cx="382588" cy="263525"/>
              </a:xfrm>
              <a:custGeom>
                <a:gdLst>
                  <a:gd fmla="*/ 2 w 241" name="T0"/>
                  <a:gd fmla="*/ 0 h 166" name="T1"/>
                  <a:gd fmla="*/ 2 w 241" name="T2"/>
                  <a:gd fmla="*/ 0 h 166" name="T3"/>
                  <a:gd fmla="*/ 241 w 241" name="T4"/>
                  <a:gd fmla="*/ 0 h 166" name="T5"/>
                  <a:gd fmla="*/ 241 w 241" name="T6"/>
                  <a:gd fmla="*/ 0 h 166" name="T7"/>
                  <a:gd fmla="*/ 224 w 241" name="T8"/>
                  <a:gd fmla="*/ 140 h 166" name="T9"/>
                  <a:gd fmla="*/ 224 w 241" name="T10"/>
                  <a:gd fmla="*/ 140 h 166" name="T11"/>
                  <a:gd fmla="*/ 223 w 241" name="T12"/>
                  <a:gd fmla="*/ 145 h 166" name="T13"/>
                  <a:gd fmla="*/ 220 w 241" name="T14"/>
                  <a:gd fmla="*/ 151 h 166" name="T15"/>
                  <a:gd fmla="*/ 217 w 241" name="T16"/>
                  <a:gd fmla="*/ 155 h 166" name="T17"/>
                  <a:gd fmla="*/ 212 w 241" name="T18"/>
                  <a:gd fmla="*/ 157 h 166" name="T19"/>
                  <a:gd fmla="*/ 202 w 241" name="T20"/>
                  <a:gd fmla="*/ 163 h 166" name="T21"/>
                  <a:gd fmla="*/ 193 w 241" name="T22"/>
                  <a:gd fmla="*/ 166 h 166" name="T23"/>
                  <a:gd fmla="*/ 193 w 241" name="T24"/>
                  <a:gd fmla="*/ 166 h 166" name="T25"/>
                  <a:gd fmla="*/ 0 w 241" name="T26"/>
                  <a:gd fmla="*/ 147 h 166" name="T27"/>
                  <a:gd fmla="*/ 0 w 241" name="T28"/>
                  <a:gd fmla="*/ 147 h 166" name="T29"/>
                  <a:gd fmla="*/ 2 w 241" name="T30"/>
                  <a:gd fmla="*/ 0 h 166" name="T31"/>
                  <a:gd fmla="*/ 2 w 241" name="T32"/>
                  <a:gd fmla="*/ 0 h 16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41" name="T51"/>
                  <a:gd fmla="*/ 0 h 166" name="T52"/>
                  <a:gd fmla="*/ 241 w 241" name="T53"/>
                  <a:gd fmla="*/ 166 h 16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6" w="241">
                    <a:moveTo>
                      <a:pt x="2" y="0"/>
                    </a:moveTo>
                    <a:lnTo>
                      <a:pt x="2" y="0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24" y="140"/>
                    </a:lnTo>
                    <a:lnTo>
                      <a:pt x="224" y="140"/>
                    </a:lnTo>
                    <a:lnTo>
                      <a:pt x="223" y="145"/>
                    </a:lnTo>
                    <a:lnTo>
                      <a:pt x="220" y="151"/>
                    </a:lnTo>
                    <a:lnTo>
                      <a:pt x="217" y="155"/>
                    </a:lnTo>
                    <a:lnTo>
                      <a:pt x="212" y="157"/>
                    </a:lnTo>
                    <a:lnTo>
                      <a:pt x="202" y="163"/>
                    </a:lnTo>
                    <a:lnTo>
                      <a:pt x="193" y="166"/>
                    </a:lnTo>
                    <a:lnTo>
                      <a:pt x="193" y="166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13" name="Freeform 42"/>
              <p:cNvSpPr>
                <a:spLocks noChangeArrowheads="1"/>
              </p:cNvSpPr>
              <p:nvPr/>
            </p:nvSpPr>
            <p:spPr bwMode="auto">
              <a:xfrm>
                <a:off x="1039812" y="152400"/>
                <a:ext cx="374650" cy="263525"/>
              </a:xfrm>
              <a:custGeom>
                <a:gdLst>
                  <a:gd fmla="*/ 1 w 236" name="T0"/>
                  <a:gd fmla="*/ 0 h 166" name="T1"/>
                  <a:gd fmla="*/ 1 w 236" name="T2"/>
                  <a:gd fmla="*/ 0 h 166" name="T3"/>
                  <a:gd fmla="*/ 236 w 236" name="T4"/>
                  <a:gd fmla="*/ 0 h 166" name="T5"/>
                  <a:gd fmla="*/ 236 w 236" name="T6"/>
                  <a:gd fmla="*/ 0 h 166" name="T7"/>
                  <a:gd fmla="*/ 219 w 236" name="T8"/>
                  <a:gd fmla="*/ 140 h 166" name="T9"/>
                  <a:gd fmla="*/ 219 w 236" name="T10"/>
                  <a:gd fmla="*/ 140 h 166" name="T11"/>
                  <a:gd fmla="*/ 218 w 236" name="T12"/>
                  <a:gd fmla="*/ 145 h 166" name="T13"/>
                  <a:gd fmla="*/ 215 w 236" name="T14"/>
                  <a:gd fmla="*/ 151 h 166" name="T15"/>
                  <a:gd fmla="*/ 212 w 236" name="T16"/>
                  <a:gd fmla="*/ 155 h 166" name="T17"/>
                  <a:gd fmla="*/ 208 w 236" name="T18"/>
                  <a:gd fmla="*/ 157 h 166" name="T19"/>
                  <a:gd fmla="*/ 197 w 236" name="T20"/>
                  <a:gd fmla="*/ 163 h 166" name="T21"/>
                  <a:gd fmla="*/ 188 w 236" name="T22"/>
                  <a:gd fmla="*/ 166 h 166" name="T23"/>
                  <a:gd fmla="*/ 188 w 236" name="T24"/>
                  <a:gd fmla="*/ 166 h 166" name="T25"/>
                  <a:gd fmla="*/ 0 w 236" name="T26"/>
                  <a:gd fmla="*/ 145 h 166" name="T27"/>
                  <a:gd fmla="*/ 0 w 236" name="T28"/>
                  <a:gd fmla="*/ 145 h 166" name="T29"/>
                  <a:gd fmla="*/ 1 w 236" name="T30"/>
                  <a:gd fmla="*/ 0 h 166" name="T31"/>
                  <a:gd fmla="*/ 1 w 236" name="T32"/>
                  <a:gd fmla="*/ 0 h 16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36" name="T51"/>
                  <a:gd fmla="*/ 0 h 166" name="T52"/>
                  <a:gd fmla="*/ 236 w 236" name="T53"/>
                  <a:gd fmla="*/ 166 h 16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6" w="236">
                    <a:moveTo>
                      <a:pt x="1" y="0"/>
                    </a:moveTo>
                    <a:lnTo>
                      <a:pt x="1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19" y="140"/>
                    </a:lnTo>
                    <a:lnTo>
                      <a:pt x="219" y="140"/>
                    </a:lnTo>
                    <a:lnTo>
                      <a:pt x="218" y="145"/>
                    </a:lnTo>
                    <a:lnTo>
                      <a:pt x="215" y="151"/>
                    </a:lnTo>
                    <a:lnTo>
                      <a:pt x="212" y="155"/>
                    </a:lnTo>
                    <a:lnTo>
                      <a:pt x="208" y="157"/>
                    </a:lnTo>
                    <a:lnTo>
                      <a:pt x="197" y="163"/>
                    </a:lnTo>
                    <a:lnTo>
                      <a:pt x="188" y="166"/>
                    </a:lnTo>
                    <a:lnTo>
                      <a:pt x="188" y="166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14" name="Freeform 43"/>
              <p:cNvSpPr>
                <a:spLocks noChangeArrowheads="1"/>
              </p:cNvSpPr>
              <p:nvPr/>
            </p:nvSpPr>
            <p:spPr bwMode="auto">
              <a:xfrm>
                <a:off x="1046162" y="152400"/>
                <a:ext cx="368300" cy="263525"/>
              </a:xfrm>
              <a:custGeom>
                <a:gdLst>
                  <a:gd fmla="*/ 1 w 232" name="T0"/>
                  <a:gd fmla="*/ 0 h 166" name="T1"/>
                  <a:gd fmla="*/ 1 w 232" name="T2"/>
                  <a:gd fmla="*/ 0 h 166" name="T3"/>
                  <a:gd fmla="*/ 232 w 232" name="T4"/>
                  <a:gd fmla="*/ 0 h 166" name="T5"/>
                  <a:gd fmla="*/ 232 w 232" name="T6"/>
                  <a:gd fmla="*/ 0 h 166" name="T7"/>
                  <a:gd fmla="*/ 215 w 232" name="T8"/>
                  <a:gd fmla="*/ 140 h 166" name="T9"/>
                  <a:gd fmla="*/ 215 w 232" name="T10"/>
                  <a:gd fmla="*/ 140 h 166" name="T11"/>
                  <a:gd fmla="*/ 214 w 232" name="T12"/>
                  <a:gd fmla="*/ 145 h 166" name="T13"/>
                  <a:gd fmla="*/ 211 w 232" name="T14"/>
                  <a:gd fmla="*/ 151 h 166" name="T15"/>
                  <a:gd fmla="*/ 208 w 232" name="T16"/>
                  <a:gd fmla="*/ 155 h 166" name="T17"/>
                  <a:gd fmla="*/ 204 w 232" name="T18"/>
                  <a:gd fmla="*/ 157 h 166" name="T19"/>
                  <a:gd fmla="*/ 195 w 232" name="T20"/>
                  <a:gd fmla="*/ 163 h 166" name="T21"/>
                  <a:gd fmla="*/ 184 w 232" name="T22"/>
                  <a:gd fmla="*/ 166 h 166" name="T23"/>
                  <a:gd fmla="*/ 184 w 232" name="T24"/>
                  <a:gd fmla="*/ 166 h 166" name="T25"/>
                  <a:gd fmla="*/ 0 w 232" name="T26"/>
                  <a:gd fmla="*/ 144 h 166" name="T27"/>
                  <a:gd fmla="*/ 0 w 232" name="T28"/>
                  <a:gd fmla="*/ 144 h 166" name="T29"/>
                  <a:gd fmla="*/ 1 w 232" name="T30"/>
                  <a:gd fmla="*/ 0 h 166" name="T31"/>
                  <a:gd fmla="*/ 1 w 232" name="T32"/>
                  <a:gd fmla="*/ 0 h 16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32" name="T51"/>
                  <a:gd fmla="*/ 0 h 166" name="T52"/>
                  <a:gd fmla="*/ 232 w 232" name="T53"/>
                  <a:gd fmla="*/ 166 h 16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6" w="231">
                    <a:moveTo>
                      <a:pt x="1" y="0"/>
                    </a:moveTo>
                    <a:lnTo>
                      <a:pt x="1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5" y="140"/>
                    </a:lnTo>
                    <a:lnTo>
                      <a:pt x="215" y="140"/>
                    </a:lnTo>
                    <a:lnTo>
                      <a:pt x="214" y="145"/>
                    </a:lnTo>
                    <a:lnTo>
                      <a:pt x="211" y="151"/>
                    </a:lnTo>
                    <a:lnTo>
                      <a:pt x="208" y="155"/>
                    </a:lnTo>
                    <a:lnTo>
                      <a:pt x="204" y="157"/>
                    </a:lnTo>
                    <a:lnTo>
                      <a:pt x="195" y="163"/>
                    </a:lnTo>
                    <a:lnTo>
                      <a:pt x="184" y="166"/>
                    </a:lnTo>
                    <a:lnTo>
                      <a:pt x="184" y="166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15" name="Freeform 44"/>
              <p:cNvSpPr>
                <a:spLocks noChangeArrowheads="1"/>
              </p:cNvSpPr>
              <p:nvPr/>
            </p:nvSpPr>
            <p:spPr bwMode="auto">
              <a:xfrm>
                <a:off x="1049337" y="152400"/>
                <a:ext cx="365125" cy="263525"/>
              </a:xfrm>
              <a:custGeom>
                <a:gdLst>
                  <a:gd fmla="*/ 3 w 230" name="T0"/>
                  <a:gd fmla="*/ 0 h 166" name="T1"/>
                  <a:gd fmla="*/ 3 w 230" name="T2"/>
                  <a:gd fmla="*/ 0 h 166" name="T3"/>
                  <a:gd fmla="*/ 230 w 230" name="T4"/>
                  <a:gd fmla="*/ 0 h 166" name="T5"/>
                  <a:gd fmla="*/ 230 w 230" name="T6"/>
                  <a:gd fmla="*/ 0 h 166" name="T7"/>
                  <a:gd fmla="*/ 213 w 230" name="T8"/>
                  <a:gd fmla="*/ 140 h 166" name="T9"/>
                  <a:gd fmla="*/ 213 w 230" name="T10"/>
                  <a:gd fmla="*/ 140 h 166" name="T11"/>
                  <a:gd fmla="*/ 212 w 230" name="T12"/>
                  <a:gd fmla="*/ 145 h 166" name="T13"/>
                  <a:gd fmla="*/ 209 w 230" name="T14"/>
                  <a:gd fmla="*/ 149 h 166" name="T15"/>
                  <a:gd fmla="*/ 206 w 230" name="T16"/>
                  <a:gd fmla="*/ 153 h 166" name="T17"/>
                  <a:gd fmla="*/ 202 w 230" name="T18"/>
                  <a:gd fmla="*/ 157 h 166" name="T19"/>
                  <a:gd fmla="*/ 193 w 230" name="T20"/>
                  <a:gd fmla="*/ 163 h 166" name="T21"/>
                  <a:gd fmla="*/ 183 w 230" name="T22"/>
                  <a:gd fmla="*/ 166 h 166" name="T23"/>
                  <a:gd fmla="*/ 183 w 230" name="T24"/>
                  <a:gd fmla="*/ 166 h 166" name="T25"/>
                  <a:gd fmla="*/ 0 w 230" name="T26"/>
                  <a:gd fmla="*/ 143 h 166" name="T27"/>
                  <a:gd fmla="*/ 0 w 230" name="T28"/>
                  <a:gd fmla="*/ 143 h 166" name="T29"/>
                  <a:gd fmla="*/ 3 w 230" name="T30"/>
                  <a:gd fmla="*/ 0 h 166" name="T31"/>
                  <a:gd fmla="*/ 3 w 230" name="T32"/>
                  <a:gd fmla="*/ 0 h 16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30" name="T51"/>
                  <a:gd fmla="*/ 0 h 166" name="T52"/>
                  <a:gd fmla="*/ 230 w 230" name="T53"/>
                  <a:gd fmla="*/ 166 h 16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6" w="230">
                    <a:moveTo>
                      <a:pt x="3" y="0"/>
                    </a:moveTo>
                    <a:lnTo>
                      <a:pt x="3" y="0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13" y="140"/>
                    </a:lnTo>
                    <a:lnTo>
                      <a:pt x="213" y="140"/>
                    </a:lnTo>
                    <a:lnTo>
                      <a:pt x="212" y="145"/>
                    </a:lnTo>
                    <a:lnTo>
                      <a:pt x="209" y="149"/>
                    </a:lnTo>
                    <a:lnTo>
                      <a:pt x="206" y="153"/>
                    </a:lnTo>
                    <a:lnTo>
                      <a:pt x="202" y="157"/>
                    </a:lnTo>
                    <a:lnTo>
                      <a:pt x="193" y="163"/>
                    </a:lnTo>
                    <a:lnTo>
                      <a:pt x="183" y="166"/>
                    </a:lnTo>
                    <a:lnTo>
                      <a:pt x="183" y="166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16" name="Freeform 45"/>
              <p:cNvSpPr>
                <a:spLocks noChangeArrowheads="1"/>
              </p:cNvSpPr>
              <p:nvPr/>
            </p:nvSpPr>
            <p:spPr bwMode="auto">
              <a:xfrm>
                <a:off x="1055687" y="152400"/>
                <a:ext cx="358775" cy="263525"/>
              </a:xfrm>
              <a:custGeom>
                <a:gdLst>
                  <a:gd fmla="*/ 3 w 226" name="T0"/>
                  <a:gd fmla="*/ 0 h 166" name="T1"/>
                  <a:gd fmla="*/ 3 w 226" name="T2"/>
                  <a:gd fmla="*/ 0 h 166" name="T3"/>
                  <a:gd fmla="*/ 226 w 226" name="T4"/>
                  <a:gd fmla="*/ 0 h 166" name="T5"/>
                  <a:gd fmla="*/ 226 w 226" name="T6"/>
                  <a:gd fmla="*/ 0 h 166" name="T7"/>
                  <a:gd fmla="*/ 209 w 226" name="T8"/>
                  <a:gd fmla="*/ 140 h 166" name="T9"/>
                  <a:gd fmla="*/ 209 w 226" name="T10"/>
                  <a:gd fmla="*/ 140 h 166" name="T11"/>
                  <a:gd fmla="*/ 208 w 226" name="T12"/>
                  <a:gd fmla="*/ 145 h 166" name="T13"/>
                  <a:gd fmla="*/ 205 w 226" name="T14"/>
                  <a:gd fmla="*/ 149 h 166" name="T15"/>
                  <a:gd fmla="*/ 202 w 226" name="T16"/>
                  <a:gd fmla="*/ 153 h 166" name="T17"/>
                  <a:gd fmla="*/ 198 w 226" name="T18"/>
                  <a:gd fmla="*/ 157 h 166" name="T19"/>
                  <a:gd fmla="*/ 189 w 226" name="T20"/>
                  <a:gd fmla="*/ 163 h 166" name="T21"/>
                  <a:gd fmla="*/ 179 w 226" name="T22"/>
                  <a:gd fmla="*/ 166 h 166" name="T23"/>
                  <a:gd fmla="*/ 179 w 226" name="T24"/>
                  <a:gd fmla="*/ 166 h 166" name="T25"/>
                  <a:gd fmla="*/ 0 w 226" name="T26"/>
                  <a:gd fmla="*/ 141 h 166" name="T27"/>
                  <a:gd fmla="*/ 0 w 226" name="T28"/>
                  <a:gd fmla="*/ 141 h 166" name="T29"/>
                  <a:gd fmla="*/ 3 w 226" name="T30"/>
                  <a:gd fmla="*/ 0 h 166" name="T31"/>
                  <a:gd fmla="*/ 3 w 226" name="T32"/>
                  <a:gd fmla="*/ 0 h 16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26" name="T51"/>
                  <a:gd fmla="*/ 0 h 166" name="T52"/>
                  <a:gd fmla="*/ 226 w 226" name="T53"/>
                  <a:gd fmla="*/ 166 h 16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6" w="226">
                    <a:moveTo>
                      <a:pt x="3" y="0"/>
                    </a:moveTo>
                    <a:lnTo>
                      <a:pt x="3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09" y="140"/>
                    </a:lnTo>
                    <a:lnTo>
                      <a:pt x="209" y="140"/>
                    </a:lnTo>
                    <a:lnTo>
                      <a:pt x="208" y="145"/>
                    </a:lnTo>
                    <a:lnTo>
                      <a:pt x="205" y="149"/>
                    </a:lnTo>
                    <a:lnTo>
                      <a:pt x="202" y="153"/>
                    </a:lnTo>
                    <a:lnTo>
                      <a:pt x="198" y="157"/>
                    </a:lnTo>
                    <a:lnTo>
                      <a:pt x="189" y="163"/>
                    </a:lnTo>
                    <a:lnTo>
                      <a:pt x="179" y="166"/>
                    </a:lnTo>
                    <a:lnTo>
                      <a:pt x="179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17" name="Freeform 46"/>
              <p:cNvSpPr>
                <a:spLocks noChangeArrowheads="1"/>
              </p:cNvSpPr>
              <p:nvPr/>
            </p:nvSpPr>
            <p:spPr bwMode="auto">
              <a:xfrm>
                <a:off x="1062037" y="152400"/>
                <a:ext cx="352425" cy="263525"/>
              </a:xfrm>
              <a:custGeom>
                <a:gdLst>
                  <a:gd fmla="*/ 2 w 222" name="T0"/>
                  <a:gd fmla="*/ 0 h 166" name="T1"/>
                  <a:gd fmla="*/ 2 w 222" name="T2"/>
                  <a:gd fmla="*/ 0 h 166" name="T3"/>
                  <a:gd fmla="*/ 222 w 222" name="T4"/>
                  <a:gd fmla="*/ 0 h 166" name="T5"/>
                  <a:gd fmla="*/ 222 w 222" name="T6"/>
                  <a:gd fmla="*/ 0 h 166" name="T7"/>
                  <a:gd fmla="*/ 205 w 222" name="T8"/>
                  <a:gd fmla="*/ 140 h 166" name="T9"/>
                  <a:gd fmla="*/ 205 w 222" name="T10"/>
                  <a:gd fmla="*/ 140 h 166" name="T11"/>
                  <a:gd fmla="*/ 204 w 222" name="T12"/>
                  <a:gd fmla="*/ 145 h 166" name="T13"/>
                  <a:gd fmla="*/ 201 w 222" name="T14"/>
                  <a:gd fmla="*/ 149 h 166" name="T15"/>
                  <a:gd fmla="*/ 198 w 222" name="T16"/>
                  <a:gd fmla="*/ 153 h 166" name="T17"/>
                  <a:gd fmla="*/ 194 w 222" name="T18"/>
                  <a:gd fmla="*/ 157 h 166" name="T19"/>
                  <a:gd fmla="*/ 185 w 222" name="T20"/>
                  <a:gd fmla="*/ 163 h 166" name="T21"/>
                  <a:gd fmla="*/ 175 w 222" name="T22"/>
                  <a:gd fmla="*/ 166 h 166" name="T23"/>
                  <a:gd fmla="*/ 175 w 222" name="T24"/>
                  <a:gd fmla="*/ 166 h 166" name="T25"/>
                  <a:gd fmla="*/ 0 w 222" name="T26"/>
                  <a:gd fmla="*/ 141 h 166" name="T27"/>
                  <a:gd fmla="*/ 0 w 222" name="T28"/>
                  <a:gd fmla="*/ 141 h 166" name="T29"/>
                  <a:gd fmla="*/ 2 w 222" name="T30"/>
                  <a:gd fmla="*/ 0 h 166" name="T31"/>
                  <a:gd fmla="*/ 2 w 222" name="T32"/>
                  <a:gd fmla="*/ 0 h 16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22" name="T51"/>
                  <a:gd fmla="*/ 0 h 166" name="T52"/>
                  <a:gd fmla="*/ 222 w 222" name="T53"/>
                  <a:gd fmla="*/ 166 h 16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6" w="221">
                    <a:moveTo>
                      <a:pt x="2" y="0"/>
                    </a:moveTo>
                    <a:lnTo>
                      <a:pt x="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05" y="140"/>
                    </a:lnTo>
                    <a:lnTo>
                      <a:pt x="205" y="140"/>
                    </a:lnTo>
                    <a:lnTo>
                      <a:pt x="204" y="145"/>
                    </a:lnTo>
                    <a:lnTo>
                      <a:pt x="201" y="149"/>
                    </a:lnTo>
                    <a:lnTo>
                      <a:pt x="198" y="153"/>
                    </a:lnTo>
                    <a:lnTo>
                      <a:pt x="194" y="157"/>
                    </a:lnTo>
                    <a:lnTo>
                      <a:pt x="185" y="163"/>
                    </a:lnTo>
                    <a:lnTo>
                      <a:pt x="175" y="166"/>
                    </a:lnTo>
                    <a:lnTo>
                      <a:pt x="175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18" name="Freeform 47"/>
              <p:cNvSpPr>
                <a:spLocks noChangeArrowheads="1"/>
              </p:cNvSpPr>
              <p:nvPr/>
            </p:nvSpPr>
            <p:spPr bwMode="auto">
              <a:xfrm>
                <a:off x="1068387" y="152400"/>
                <a:ext cx="346075" cy="263525"/>
              </a:xfrm>
              <a:custGeom>
                <a:gdLst>
                  <a:gd fmla="*/ 2 w 218" name="T0"/>
                  <a:gd fmla="*/ 0 h 166" name="T1"/>
                  <a:gd fmla="*/ 2 w 218" name="T2"/>
                  <a:gd fmla="*/ 0 h 166" name="T3"/>
                  <a:gd fmla="*/ 218 w 218" name="T4"/>
                  <a:gd fmla="*/ 0 h 166" name="T5"/>
                  <a:gd fmla="*/ 218 w 218" name="T6"/>
                  <a:gd fmla="*/ 0 h 166" name="T7"/>
                  <a:gd fmla="*/ 201 w 218" name="T8"/>
                  <a:gd fmla="*/ 140 h 166" name="T9"/>
                  <a:gd fmla="*/ 201 w 218" name="T10"/>
                  <a:gd fmla="*/ 140 h 166" name="T11"/>
                  <a:gd fmla="*/ 200 w 218" name="T12"/>
                  <a:gd fmla="*/ 145 h 166" name="T13"/>
                  <a:gd fmla="*/ 197 w 218" name="T14"/>
                  <a:gd fmla="*/ 149 h 166" name="T15"/>
                  <a:gd fmla="*/ 194 w 218" name="T16"/>
                  <a:gd fmla="*/ 153 h 166" name="T17"/>
                  <a:gd fmla="*/ 190 w 218" name="T18"/>
                  <a:gd fmla="*/ 157 h 166" name="T19"/>
                  <a:gd fmla="*/ 181 w 218" name="T20"/>
                  <a:gd fmla="*/ 163 h 166" name="T21"/>
                  <a:gd fmla="*/ 171 w 218" name="T22"/>
                  <a:gd fmla="*/ 166 h 166" name="T23"/>
                  <a:gd fmla="*/ 171 w 218" name="T24"/>
                  <a:gd fmla="*/ 166 h 166" name="T25"/>
                  <a:gd fmla="*/ 0 w 218" name="T26"/>
                  <a:gd fmla="*/ 140 h 166" name="T27"/>
                  <a:gd fmla="*/ 0 w 218" name="T28"/>
                  <a:gd fmla="*/ 140 h 166" name="T29"/>
                  <a:gd fmla="*/ 2 w 218" name="T30"/>
                  <a:gd fmla="*/ 0 h 166" name="T31"/>
                  <a:gd fmla="*/ 2 w 218" name="T32"/>
                  <a:gd fmla="*/ 0 h 16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8" name="T51"/>
                  <a:gd fmla="*/ 0 h 166" name="T52"/>
                  <a:gd fmla="*/ 218 w 218" name="T53"/>
                  <a:gd fmla="*/ 166 h 166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6" w="218">
                    <a:moveTo>
                      <a:pt x="2" y="0"/>
                    </a:moveTo>
                    <a:lnTo>
                      <a:pt x="2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201" y="140"/>
                    </a:lnTo>
                    <a:lnTo>
                      <a:pt x="201" y="140"/>
                    </a:lnTo>
                    <a:lnTo>
                      <a:pt x="200" y="145"/>
                    </a:lnTo>
                    <a:lnTo>
                      <a:pt x="197" y="149"/>
                    </a:lnTo>
                    <a:lnTo>
                      <a:pt x="194" y="153"/>
                    </a:lnTo>
                    <a:lnTo>
                      <a:pt x="190" y="157"/>
                    </a:lnTo>
                    <a:lnTo>
                      <a:pt x="181" y="163"/>
                    </a:lnTo>
                    <a:lnTo>
                      <a:pt x="171" y="166"/>
                    </a:lnTo>
                    <a:lnTo>
                      <a:pt x="171" y="166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19" name="Freeform 48"/>
              <p:cNvSpPr>
                <a:spLocks noChangeArrowheads="1"/>
              </p:cNvSpPr>
              <p:nvPr/>
            </p:nvSpPr>
            <p:spPr bwMode="auto">
              <a:xfrm>
                <a:off x="1073150" y="152400"/>
                <a:ext cx="341313" cy="260350"/>
              </a:xfrm>
              <a:custGeom>
                <a:gdLst>
                  <a:gd fmla="*/ 3 w 215" name="T0"/>
                  <a:gd fmla="*/ 0 h 164" name="T1"/>
                  <a:gd fmla="*/ 3 w 215" name="T2"/>
                  <a:gd fmla="*/ 0 h 164" name="T3"/>
                  <a:gd fmla="*/ 215 w 215" name="T4"/>
                  <a:gd fmla="*/ 0 h 164" name="T5"/>
                  <a:gd fmla="*/ 215 w 215" name="T6"/>
                  <a:gd fmla="*/ 0 h 164" name="T7"/>
                  <a:gd fmla="*/ 198 w 215" name="T8"/>
                  <a:gd fmla="*/ 140 h 164" name="T9"/>
                  <a:gd fmla="*/ 198 w 215" name="T10"/>
                  <a:gd fmla="*/ 140 h 164" name="T11"/>
                  <a:gd fmla="*/ 197 w 215" name="T12"/>
                  <a:gd fmla="*/ 145 h 164" name="T13"/>
                  <a:gd fmla="*/ 195 w 215" name="T14"/>
                  <a:gd fmla="*/ 149 h 164" name="T15"/>
                  <a:gd fmla="*/ 191 w 215" name="T16"/>
                  <a:gd fmla="*/ 153 h 164" name="T17"/>
                  <a:gd fmla="*/ 187 w 215" name="T18"/>
                  <a:gd fmla="*/ 157 h 164" name="T19"/>
                  <a:gd fmla="*/ 178 w 215" name="T20"/>
                  <a:gd fmla="*/ 163 h 164" name="T21"/>
                  <a:gd fmla="*/ 169 w 215" name="T22"/>
                  <a:gd fmla="*/ 164 h 164" name="T23"/>
                  <a:gd fmla="*/ 169 w 215" name="T24"/>
                  <a:gd fmla="*/ 164 h 164" name="T25"/>
                  <a:gd fmla="*/ 0 w 215" name="T26"/>
                  <a:gd fmla="*/ 138 h 164" name="T27"/>
                  <a:gd fmla="*/ 0 w 215" name="T28"/>
                  <a:gd fmla="*/ 138 h 164" name="T29"/>
                  <a:gd fmla="*/ 3 w 215" name="T30"/>
                  <a:gd fmla="*/ 0 h 164" name="T31"/>
                  <a:gd fmla="*/ 3 w 215" name="T32"/>
                  <a:gd fmla="*/ 0 h 16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5" name="T51"/>
                  <a:gd fmla="*/ 0 h 164" name="T52"/>
                  <a:gd fmla="*/ 215 w 215" name="T53"/>
                  <a:gd fmla="*/ 164 h 16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4" w="215">
                    <a:moveTo>
                      <a:pt x="3" y="0"/>
                    </a:moveTo>
                    <a:lnTo>
                      <a:pt x="3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198" y="140"/>
                    </a:lnTo>
                    <a:lnTo>
                      <a:pt x="198" y="140"/>
                    </a:lnTo>
                    <a:lnTo>
                      <a:pt x="197" y="145"/>
                    </a:lnTo>
                    <a:lnTo>
                      <a:pt x="195" y="149"/>
                    </a:lnTo>
                    <a:lnTo>
                      <a:pt x="191" y="153"/>
                    </a:lnTo>
                    <a:lnTo>
                      <a:pt x="187" y="157"/>
                    </a:lnTo>
                    <a:lnTo>
                      <a:pt x="178" y="163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20" name="Freeform 49"/>
              <p:cNvSpPr>
                <a:spLocks noChangeArrowheads="1"/>
              </p:cNvSpPr>
              <p:nvPr/>
            </p:nvSpPr>
            <p:spPr bwMode="auto">
              <a:xfrm>
                <a:off x="1079500" y="152400"/>
                <a:ext cx="334963" cy="260350"/>
              </a:xfrm>
              <a:custGeom>
                <a:gdLst>
                  <a:gd fmla="*/ 3 w 211" name="T0"/>
                  <a:gd fmla="*/ 0 h 164" name="T1"/>
                  <a:gd fmla="*/ 3 w 211" name="T2"/>
                  <a:gd fmla="*/ 0 h 164" name="T3"/>
                  <a:gd fmla="*/ 211 w 211" name="T4"/>
                  <a:gd fmla="*/ 0 h 164" name="T5"/>
                  <a:gd fmla="*/ 211 w 211" name="T6"/>
                  <a:gd fmla="*/ 0 h 164" name="T7"/>
                  <a:gd fmla="*/ 194 w 211" name="T8"/>
                  <a:gd fmla="*/ 140 h 164" name="T9"/>
                  <a:gd fmla="*/ 194 w 211" name="T10"/>
                  <a:gd fmla="*/ 140 h 164" name="T11"/>
                  <a:gd fmla="*/ 193 w 211" name="T12"/>
                  <a:gd fmla="*/ 145 h 164" name="T13"/>
                  <a:gd fmla="*/ 191 w 211" name="T14"/>
                  <a:gd fmla="*/ 149 h 164" name="T15"/>
                  <a:gd fmla="*/ 187 w 211" name="T16"/>
                  <a:gd fmla="*/ 153 h 164" name="T17"/>
                  <a:gd fmla="*/ 183 w 211" name="T18"/>
                  <a:gd fmla="*/ 157 h 164" name="T19"/>
                  <a:gd fmla="*/ 175 w 211" name="T20"/>
                  <a:gd fmla="*/ 161 h 164" name="T21"/>
                  <a:gd fmla="*/ 165 w 211" name="T22"/>
                  <a:gd fmla="*/ 164 h 164" name="T23"/>
                  <a:gd fmla="*/ 165 w 211" name="T24"/>
                  <a:gd fmla="*/ 164 h 164" name="T25"/>
                  <a:gd fmla="*/ 0 w 211" name="T26"/>
                  <a:gd fmla="*/ 137 h 164" name="T27"/>
                  <a:gd fmla="*/ 0 w 211" name="T28"/>
                  <a:gd fmla="*/ 137 h 164" name="T29"/>
                  <a:gd fmla="*/ 3 w 211" name="T30"/>
                  <a:gd fmla="*/ 0 h 164" name="T31"/>
                  <a:gd fmla="*/ 3 w 211" name="T32"/>
                  <a:gd fmla="*/ 0 h 16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11" name="T51"/>
                  <a:gd fmla="*/ 0 h 164" name="T52"/>
                  <a:gd fmla="*/ 211 w 211" name="T53"/>
                  <a:gd fmla="*/ 164 h 16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4" w="211">
                    <a:moveTo>
                      <a:pt x="3" y="0"/>
                    </a:moveTo>
                    <a:lnTo>
                      <a:pt x="3" y="0"/>
                    </a:lnTo>
                    <a:lnTo>
                      <a:pt x="211" y="0"/>
                    </a:lnTo>
                    <a:lnTo>
                      <a:pt x="211" y="0"/>
                    </a:lnTo>
                    <a:lnTo>
                      <a:pt x="194" y="140"/>
                    </a:lnTo>
                    <a:lnTo>
                      <a:pt x="194" y="140"/>
                    </a:lnTo>
                    <a:lnTo>
                      <a:pt x="193" y="145"/>
                    </a:lnTo>
                    <a:lnTo>
                      <a:pt x="191" y="149"/>
                    </a:lnTo>
                    <a:lnTo>
                      <a:pt x="187" y="153"/>
                    </a:lnTo>
                    <a:lnTo>
                      <a:pt x="183" y="157"/>
                    </a:lnTo>
                    <a:lnTo>
                      <a:pt x="175" y="161"/>
                    </a:lnTo>
                    <a:lnTo>
                      <a:pt x="165" y="164"/>
                    </a:lnTo>
                    <a:lnTo>
                      <a:pt x="165" y="164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21" name="Freeform 50"/>
              <p:cNvSpPr>
                <a:spLocks noChangeArrowheads="1"/>
              </p:cNvSpPr>
              <p:nvPr/>
            </p:nvSpPr>
            <p:spPr bwMode="auto">
              <a:xfrm>
                <a:off x="1085850" y="152400"/>
                <a:ext cx="328613" cy="260350"/>
              </a:xfrm>
              <a:custGeom>
                <a:gdLst>
                  <a:gd fmla="*/ 3 w 207" name="T0"/>
                  <a:gd fmla="*/ 0 h 164" name="T1"/>
                  <a:gd fmla="*/ 3 w 207" name="T2"/>
                  <a:gd fmla="*/ 0 h 164" name="T3"/>
                  <a:gd fmla="*/ 207 w 207" name="T4"/>
                  <a:gd fmla="*/ 0 h 164" name="T5"/>
                  <a:gd fmla="*/ 207 w 207" name="T6"/>
                  <a:gd fmla="*/ 0 h 164" name="T7"/>
                  <a:gd fmla="*/ 190 w 207" name="T8"/>
                  <a:gd fmla="*/ 140 h 164" name="T9"/>
                  <a:gd fmla="*/ 190 w 207" name="T10"/>
                  <a:gd fmla="*/ 140 h 164" name="T11"/>
                  <a:gd fmla="*/ 189 w 207" name="T12"/>
                  <a:gd fmla="*/ 145 h 164" name="T13"/>
                  <a:gd fmla="*/ 187 w 207" name="T14"/>
                  <a:gd fmla="*/ 149 h 164" name="T15"/>
                  <a:gd fmla="*/ 183 w 207" name="T16"/>
                  <a:gd fmla="*/ 153 h 164" name="T17"/>
                  <a:gd fmla="*/ 179 w 207" name="T18"/>
                  <a:gd fmla="*/ 156 h 164" name="T19"/>
                  <a:gd fmla="*/ 171 w 207" name="T20"/>
                  <a:gd fmla="*/ 161 h 164" name="T21"/>
                  <a:gd fmla="*/ 161 w 207" name="T22"/>
                  <a:gd fmla="*/ 164 h 164" name="T23"/>
                  <a:gd fmla="*/ 161 w 207" name="T24"/>
                  <a:gd fmla="*/ 164 h 164" name="T25"/>
                  <a:gd fmla="*/ 0 w 207" name="T26"/>
                  <a:gd fmla="*/ 136 h 164" name="T27"/>
                  <a:gd fmla="*/ 0 w 207" name="T28"/>
                  <a:gd fmla="*/ 136 h 164" name="T29"/>
                  <a:gd fmla="*/ 3 w 207" name="T30"/>
                  <a:gd fmla="*/ 0 h 164" name="T31"/>
                  <a:gd fmla="*/ 3 w 207" name="T32"/>
                  <a:gd fmla="*/ 0 h 16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07" name="T51"/>
                  <a:gd fmla="*/ 0 h 164" name="T52"/>
                  <a:gd fmla="*/ 207 w 207" name="T53"/>
                  <a:gd fmla="*/ 164 h 16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4" w="206">
                    <a:moveTo>
                      <a:pt x="3" y="0"/>
                    </a:moveTo>
                    <a:lnTo>
                      <a:pt x="3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190" y="140"/>
                    </a:lnTo>
                    <a:lnTo>
                      <a:pt x="190" y="140"/>
                    </a:lnTo>
                    <a:lnTo>
                      <a:pt x="189" y="145"/>
                    </a:lnTo>
                    <a:lnTo>
                      <a:pt x="187" y="149"/>
                    </a:lnTo>
                    <a:lnTo>
                      <a:pt x="183" y="153"/>
                    </a:lnTo>
                    <a:lnTo>
                      <a:pt x="179" y="156"/>
                    </a:lnTo>
                    <a:lnTo>
                      <a:pt x="171" y="161"/>
                    </a:lnTo>
                    <a:lnTo>
                      <a:pt x="161" y="164"/>
                    </a:lnTo>
                    <a:lnTo>
                      <a:pt x="161" y="16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22" name="Freeform 51"/>
              <p:cNvSpPr>
                <a:spLocks noChangeArrowheads="1"/>
              </p:cNvSpPr>
              <p:nvPr/>
            </p:nvSpPr>
            <p:spPr bwMode="auto">
              <a:xfrm>
                <a:off x="1092200" y="152400"/>
                <a:ext cx="322263" cy="260350"/>
              </a:xfrm>
              <a:custGeom>
                <a:gdLst>
                  <a:gd fmla="*/ 3 w 203" name="T0"/>
                  <a:gd fmla="*/ 0 h 164" name="T1"/>
                  <a:gd fmla="*/ 3 w 203" name="T2"/>
                  <a:gd fmla="*/ 0 h 164" name="T3"/>
                  <a:gd fmla="*/ 203 w 203" name="T4"/>
                  <a:gd fmla="*/ 0 h 164" name="T5"/>
                  <a:gd fmla="*/ 203 w 203" name="T6"/>
                  <a:gd fmla="*/ 0 h 164" name="T7"/>
                  <a:gd fmla="*/ 186 w 203" name="T8"/>
                  <a:gd fmla="*/ 140 h 164" name="T9"/>
                  <a:gd fmla="*/ 186 w 203" name="T10"/>
                  <a:gd fmla="*/ 140 h 164" name="T11"/>
                  <a:gd fmla="*/ 185 w 203" name="T12"/>
                  <a:gd fmla="*/ 145 h 164" name="T13"/>
                  <a:gd fmla="*/ 183 w 203" name="T14"/>
                  <a:gd fmla="*/ 149 h 164" name="T15"/>
                  <a:gd fmla="*/ 179 w 203" name="T16"/>
                  <a:gd fmla="*/ 153 h 164" name="T17"/>
                  <a:gd fmla="*/ 176 w 203" name="T18"/>
                  <a:gd fmla="*/ 156 h 164" name="T19"/>
                  <a:gd fmla="*/ 167 w 203" name="T20"/>
                  <a:gd fmla="*/ 161 h 164" name="T21"/>
                  <a:gd fmla="*/ 157 w 203" name="T22"/>
                  <a:gd fmla="*/ 164 h 164" name="T23"/>
                  <a:gd fmla="*/ 157 w 203" name="T24"/>
                  <a:gd fmla="*/ 164 h 164" name="T25"/>
                  <a:gd fmla="*/ 0 w 203" name="T26"/>
                  <a:gd fmla="*/ 134 h 164" name="T27"/>
                  <a:gd fmla="*/ 0 w 203" name="T28"/>
                  <a:gd fmla="*/ 134 h 164" name="T29"/>
                  <a:gd fmla="*/ 3 w 203" name="T30"/>
                  <a:gd fmla="*/ 0 h 164" name="T31"/>
                  <a:gd fmla="*/ 3 w 203" name="T32"/>
                  <a:gd fmla="*/ 0 h 16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03" name="T51"/>
                  <a:gd fmla="*/ 0 h 164" name="T52"/>
                  <a:gd fmla="*/ 203 w 203" name="T53"/>
                  <a:gd fmla="*/ 164 h 16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4" w="203">
                    <a:moveTo>
                      <a:pt x="3" y="0"/>
                    </a:moveTo>
                    <a:lnTo>
                      <a:pt x="3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86" y="140"/>
                    </a:lnTo>
                    <a:lnTo>
                      <a:pt x="186" y="140"/>
                    </a:lnTo>
                    <a:lnTo>
                      <a:pt x="185" y="145"/>
                    </a:lnTo>
                    <a:lnTo>
                      <a:pt x="183" y="149"/>
                    </a:lnTo>
                    <a:lnTo>
                      <a:pt x="179" y="153"/>
                    </a:lnTo>
                    <a:lnTo>
                      <a:pt x="176" y="156"/>
                    </a:lnTo>
                    <a:lnTo>
                      <a:pt x="167" y="161"/>
                    </a:lnTo>
                    <a:lnTo>
                      <a:pt x="157" y="164"/>
                    </a:lnTo>
                    <a:lnTo>
                      <a:pt x="157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23" name="Freeform 52"/>
              <p:cNvSpPr>
                <a:spLocks noChangeArrowheads="1"/>
              </p:cNvSpPr>
              <p:nvPr/>
            </p:nvSpPr>
            <p:spPr bwMode="auto">
              <a:xfrm>
                <a:off x="1096962" y="152400"/>
                <a:ext cx="317500" cy="260350"/>
              </a:xfrm>
              <a:custGeom>
                <a:gdLst>
                  <a:gd fmla="*/ 3 w 200" name="T0"/>
                  <a:gd fmla="*/ 0 h 164" name="T1"/>
                  <a:gd fmla="*/ 3 w 200" name="T2"/>
                  <a:gd fmla="*/ 0 h 164" name="T3"/>
                  <a:gd fmla="*/ 200 w 200" name="T4"/>
                  <a:gd fmla="*/ 0 h 164" name="T5"/>
                  <a:gd fmla="*/ 200 w 200" name="T6"/>
                  <a:gd fmla="*/ 0 h 164" name="T7"/>
                  <a:gd fmla="*/ 183 w 200" name="T8"/>
                  <a:gd fmla="*/ 140 h 164" name="T9"/>
                  <a:gd fmla="*/ 183 w 200" name="T10"/>
                  <a:gd fmla="*/ 140 h 164" name="T11"/>
                  <a:gd fmla="*/ 182 w 200" name="T12"/>
                  <a:gd fmla="*/ 145 h 164" name="T13"/>
                  <a:gd fmla="*/ 180 w 200" name="T14"/>
                  <a:gd fmla="*/ 149 h 164" name="T15"/>
                  <a:gd fmla="*/ 176 w 200" name="T16"/>
                  <a:gd fmla="*/ 153 h 164" name="T17"/>
                  <a:gd fmla="*/ 173 w 200" name="T18"/>
                  <a:gd fmla="*/ 156 h 164" name="T19"/>
                  <a:gd fmla="*/ 164 w 200" name="T20"/>
                  <a:gd fmla="*/ 161 h 164" name="T21"/>
                  <a:gd fmla="*/ 156 w 200" name="T22"/>
                  <a:gd fmla="*/ 164 h 164" name="T23"/>
                  <a:gd fmla="*/ 156 w 200" name="T24"/>
                  <a:gd fmla="*/ 164 h 164" name="T25"/>
                  <a:gd fmla="*/ 0 w 200" name="T26"/>
                  <a:gd fmla="*/ 134 h 164" name="T27"/>
                  <a:gd fmla="*/ 0 w 200" name="T28"/>
                  <a:gd fmla="*/ 134 h 164" name="T29"/>
                  <a:gd fmla="*/ 3 w 200" name="T30"/>
                  <a:gd fmla="*/ 0 h 164" name="T31"/>
                  <a:gd fmla="*/ 3 w 200" name="T32"/>
                  <a:gd fmla="*/ 0 h 16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00" name="T51"/>
                  <a:gd fmla="*/ 0 h 164" name="T52"/>
                  <a:gd fmla="*/ 200 w 200" name="T53"/>
                  <a:gd fmla="*/ 164 h 16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4" w="200">
                    <a:moveTo>
                      <a:pt x="3" y="0"/>
                    </a:moveTo>
                    <a:lnTo>
                      <a:pt x="3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183" y="140"/>
                    </a:lnTo>
                    <a:lnTo>
                      <a:pt x="183" y="140"/>
                    </a:lnTo>
                    <a:lnTo>
                      <a:pt x="182" y="145"/>
                    </a:lnTo>
                    <a:lnTo>
                      <a:pt x="180" y="149"/>
                    </a:lnTo>
                    <a:lnTo>
                      <a:pt x="176" y="153"/>
                    </a:lnTo>
                    <a:lnTo>
                      <a:pt x="173" y="156"/>
                    </a:lnTo>
                    <a:lnTo>
                      <a:pt x="164" y="161"/>
                    </a:lnTo>
                    <a:lnTo>
                      <a:pt x="156" y="164"/>
                    </a:lnTo>
                    <a:lnTo>
                      <a:pt x="156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24" name="Freeform 53"/>
              <p:cNvSpPr>
                <a:spLocks noChangeArrowheads="1"/>
              </p:cNvSpPr>
              <p:nvPr/>
            </p:nvSpPr>
            <p:spPr bwMode="auto">
              <a:xfrm>
                <a:off x="1103312" y="152400"/>
                <a:ext cx="311150" cy="260350"/>
              </a:xfrm>
              <a:custGeom>
                <a:gdLst>
                  <a:gd fmla="*/ 3 w 196" name="T0"/>
                  <a:gd fmla="*/ 0 h 164" name="T1"/>
                  <a:gd fmla="*/ 3 w 196" name="T2"/>
                  <a:gd fmla="*/ 0 h 164" name="T3"/>
                  <a:gd fmla="*/ 196 w 196" name="T4"/>
                  <a:gd fmla="*/ 0 h 164" name="T5"/>
                  <a:gd fmla="*/ 196 w 196" name="T6"/>
                  <a:gd fmla="*/ 0 h 164" name="T7"/>
                  <a:gd fmla="*/ 179 w 196" name="T8"/>
                  <a:gd fmla="*/ 140 h 164" name="T9"/>
                  <a:gd fmla="*/ 179 w 196" name="T10"/>
                  <a:gd fmla="*/ 140 h 164" name="T11"/>
                  <a:gd fmla="*/ 178 w 196" name="T12"/>
                  <a:gd fmla="*/ 145 h 164" name="T13"/>
                  <a:gd fmla="*/ 176 w 196" name="T14"/>
                  <a:gd fmla="*/ 149 h 164" name="T15"/>
                  <a:gd fmla="*/ 172 w 196" name="T16"/>
                  <a:gd fmla="*/ 153 h 164" name="T17"/>
                  <a:gd fmla="*/ 169 w 196" name="T18"/>
                  <a:gd fmla="*/ 156 h 164" name="T19"/>
                  <a:gd fmla="*/ 160 w 196" name="T20"/>
                  <a:gd fmla="*/ 161 h 164" name="T21"/>
                  <a:gd fmla="*/ 152 w 196" name="T22"/>
                  <a:gd fmla="*/ 164 h 164" name="T23"/>
                  <a:gd fmla="*/ 152 w 196" name="T24"/>
                  <a:gd fmla="*/ 164 h 164" name="T25"/>
                  <a:gd fmla="*/ 0 w 196" name="T26"/>
                  <a:gd fmla="*/ 133 h 164" name="T27"/>
                  <a:gd fmla="*/ 0 w 196" name="T28"/>
                  <a:gd fmla="*/ 133 h 164" name="T29"/>
                  <a:gd fmla="*/ 3 w 196" name="T30"/>
                  <a:gd fmla="*/ 0 h 164" name="T31"/>
                  <a:gd fmla="*/ 3 w 196" name="T32"/>
                  <a:gd fmla="*/ 0 h 16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96" name="T51"/>
                  <a:gd fmla="*/ 0 h 164" name="T52"/>
                  <a:gd fmla="*/ 196 w 196" name="T53"/>
                  <a:gd fmla="*/ 164 h 16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4" w="196">
                    <a:moveTo>
                      <a:pt x="3" y="0"/>
                    </a:moveTo>
                    <a:lnTo>
                      <a:pt x="3" y="0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45"/>
                    </a:lnTo>
                    <a:lnTo>
                      <a:pt x="176" y="149"/>
                    </a:lnTo>
                    <a:lnTo>
                      <a:pt x="172" y="153"/>
                    </a:lnTo>
                    <a:lnTo>
                      <a:pt x="169" y="156"/>
                    </a:lnTo>
                    <a:lnTo>
                      <a:pt x="160" y="161"/>
                    </a:lnTo>
                    <a:lnTo>
                      <a:pt x="152" y="164"/>
                    </a:lnTo>
                    <a:lnTo>
                      <a:pt x="152" y="164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25" name="Freeform 54"/>
              <p:cNvSpPr>
                <a:spLocks noChangeArrowheads="1"/>
              </p:cNvSpPr>
              <p:nvPr/>
            </p:nvSpPr>
            <p:spPr bwMode="auto">
              <a:xfrm>
                <a:off x="1109662" y="152400"/>
                <a:ext cx="304800" cy="260350"/>
              </a:xfrm>
              <a:custGeom>
                <a:gdLst>
                  <a:gd fmla="*/ 3 w 192" name="T0"/>
                  <a:gd fmla="*/ 0 h 164" name="T1"/>
                  <a:gd fmla="*/ 3 w 192" name="T2"/>
                  <a:gd fmla="*/ 0 h 164" name="T3"/>
                  <a:gd fmla="*/ 192 w 192" name="T4"/>
                  <a:gd fmla="*/ 0 h 164" name="T5"/>
                  <a:gd fmla="*/ 192 w 192" name="T6"/>
                  <a:gd fmla="*/ 0 h 164" name="T7"/>
                  <a:gd fmla="*/ 175 w 192" name="T8"/>
                  <a:gd fmla="*/ 140 h 164" name="T9"/>
                  <a:gd fmla="*/ 175 w 192" name="T10"/>
                  <a:gd fmla="*/ 140 h 164" name="T11"/>
                  <a:gd fmla="*/ 174 w 192" name="T12"/>
                  <a:gd fmla="*/ 145 h 164" name="T13"/>
                  <a:gd fmla="*/ 172 w 192" name="T14"/>
                  <a:gd fmla="*/ 149 h 164" name="T15"/>
                  <a:gd fmla="*/ 169 w 192" name="T16"/>
                  <a:gd fmla="*/ 153 h 164" name="T17"/>
                  <a:gd fmla="*/ 165 w 192" name="T18"/>
                  <a:gd fmla="*/ 156 h 164" name="T19"/>
                  <a:gd fmla="*/ 157 w 192" name="T20"/>
                  <a:gd fmla="*/ 161 h 164" name="T21"/>
                  <a:gd fmla="*/ 148 w 192" name="T22"/>
                  <a:gd fmla="*/ 164 h 164" name="T23"/>
                  <a:gd fmla="*/ 148 w 192" name="T24"/>
                  <a:gd fmla="*/ 164 h 164" name="T25"/>
                  <a:gd fmla="*/ 0 w 192" name="T26"/>
                  <a:gd fmla="*/ 132 h 164" name="T27"/>
                  <a:gd fmla="*/ 0 w 192" name="T28"/>
                  <a:gd fmla="*/ 132 h 164" name="T29"/>
                  <a:gd fmla="*/ 3 w 192" name="T30"/>
                  <a:gd fmla="*/ 0 h 164" name="T31"/>
                  <a:gd fmla="*/ 3 w 192" name="T32"/>
                  <a:gd fmla="*/ 0 h 16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92" name="T51"/>
                  <a:gd fmla="*/ 0 h 164" name="T52"/>
                  <a:gd fmla="*/ 192 w 192" name="T53"/>
                  <a:gd fmla="*/ 164 h 16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4" w="192">
                    <a:moveTo>
                      <a:pt x="3" y="0"/>
                    </a:moveTo>
                    <a:lnTo>
                      <a:pt x="3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75" y="140"/>
                    </a:lnTo>
                    <a:lnTo>
                      <a:pt x="175" y="140"/>
                    </a:lnTo>
                    <a:lnTo>
                      <a:pt x="174" y="145"/>
                    </a:lnTo>
                    <a:lnTo>
                      <a:pt x="172" y="149"/>
                    </a:lnTo>
                    <a:lnTo>
                      <a:pt x="169" y="153"/>
                    </a:lnTo>
                    <a:lnTo>
                      <a:pt x="165" y="156"/>
                    </a:lnTo>
                    <a:lnTo>
                      <a:pt x="157" y="161"/>
                    </a:lnTo>
                    <a:lnTo>
                      <a:pt x="148" y="164"/>
                    </a:lnTo>
                    <a:lnTo>
                      <a:pt x="148" y="16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26" name="Freeform 55"/>
              <p:cNvSpPr>
                <a:spLocks noChangeArrowheads="1"/>
              </p:cNvSpPr>
              <p:nvPr/>
            </p:nvSpPr>
            <p:spPr bwMode="auto">
              <a:xfrm>
                <a:off x="1116012" y="152400"/>
                <a:ext cx="298450" cy="260350"/>
              </a:xfrm>
              <a:custGeom>
                <a:gdLst>
                  <a:gd fmla="*/ 3 w 188" name="T0"/>
                  <a:gd fmla="*/ 0 h 164" name="T1"/>
                  <a:gd fmla="*/ 3 w 188" name="T2"/>
                  <a:gd fmla="*/ 0 h 164" name="T3"/>
                  <a:gd fmla="*/ 188 w 188" name="T4"/>
                  <a:gd fmla="*/ 0 h 164" name="T5"/>
                  <a:gd fmla="*/ 188 w 188" name="T6"/>
                  <a:gd fmla="*/ 0 h 164" name="T7"/>
                  <a:gd fmla="*/ 171 w 188" name="T8"/>
                  <a:gd fmla="*/ 140 h 164" name="T9"/>
                  <a:gd fmla="*/ 171 w 188" name="T10"/>
                  <a:gd fmla="*/ 140 h 164" name="T11"/>
                  <a:gd fmla="*/ 170 w 188" name="T12"/>
                  <a:gd fmla="*/ 145 h 164" name="T13"/>
                  <a:gd fmla="*/ 168 w 188" name="T14"/>
                  <a:gd fmla="*/ 149 h 164" name="T15"/>
                  <a:gd fmla="*/ 165 w 188" name="T16"/>
                  <a:gd fmla="*/ 153 h 164" name="T17"/>
                  <a:gd fmla="*/ 161 w 188" name="T18"/>
                  <a:gd fmla="*/ 156 h 164" name="T19"/>
                  <a:gd fmla="*/ 153 w 188" name="T20"/>
                  <a:gd fmla="*/ 161 h 164" name="T21"/>
                  <a:gd fmla="*/ 144 w 188" name="T22"/>
                  <a:gd fmla="*/ 164 h 164" name="T23"/>
                  <a:gd fmla="*/ 144 w 188" name="T24"/>
                  <a:gd fmla="*/ 164 h 164" name="T25"/>
                  <a:gd fmla="*/ 0 w 188" name="T26"/>
                  <a:gd fmla="*/ 130 h 164" name="T27"/>
                  <a:gd fmla="*/ 0 w 188" name="T28"/>
                  <a:gd fmla="*/ 130 h 164" name="T29"/>
                  <a:gd fmla="*/ 3 w 188" name="T30"/>
                  <a:gd fmla="*/ 0 h 164" name="T31"/>
                  <a:gd fmla="*/ 3 w 188" name="T32"/>
                  <a:gd fmla="*/ 0 h 164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88" name="T51"/>
                  <a:gd fmla="*/ 0 h 164" name="T52"/>
                  <a:gd fmla="*/ 188 w 188" name="T53"/>
                  <a:gd fmla="*/ 164 h 164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64" w="188">
                    <a:moveTo>
                      <a:pt x="3" y="0"/>
                    </a:moveTo>
                    <a:lnTo>
                      <a:pt x="3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171" y="140"/>
                    </a:lnTo>
                    <a:lnTo>
                      <a:pt x="171" y="140"/>
                    </a:lnTo>
                    <a:lnTo>
                      <a:pt x="170" y="145"/>
                    </a:lnTo>
                    <a:lnTo>
                      <a:pt x="168" y="149"/>
                    </a:lnTo>
                    <a:lnTo>
                      <a:pt x="165" y="153"/>
                    </a:lnTo>
                    <a:lnTo>
                      <a:pt x="161" y="156"/>
                    </a:lnTo>
                    <a:lnTo>
                      <a:pt x="153" y="161"/>
                    </a:lnTo>
                    <a:lnTo>
                      <a:pt x="144" y="164"/>
                    </a:lnTo>
                    <a:lnTo>
                      <a:pt x="144" y="16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27" name="Freeform 56"/>
              <p:cNvSpPr>
                <a:spLocks noChangeArrowheads="1"/>
              </p:cNvSpPr>
              <p:nvPr/>
            </p:nvSpPr>
            <p:spPr bwMode="auto">
              <a:xfrm>
                <a:off x="1122362" y="152400"/>
                <a:ext cx="292100" cy="260350"/>
              </a:xfrm>
              <a:custGeom>
                <a:gdLst>
                  <a:gd fmla="*/ 3 w 184" name="T0"/>
                  <a:gd fmla="*/ 0 h 164" name="T1"/>
                  <a:gd fmla="*/ 3 w 184" name="T2"/>
                  <a:gd fmla="*/ 0 h 164" name="T3"/>
                  <a:gd fmla="*/ 184 w 184" name="T4"/>
                  <a:gd fmla="*/ 0 h 164" name="T5"/>
                  <a:gd fmla="*/ 184 w 184" name="T6"/>
                  <a:gd fmla="*/ 0 h 164" name="T7"/>
                  <a:gd fmla="*/ 167 w 184" name="T8"/>
                  <a:gd fmla="*/ 140 h 164" name="T9"/>
                  <a:gd fmla="*/ 167 w 184" name="T10"/>
                  <a:gd fmla="*/ 140 h 164" name="T11"/>
                  <a:gd fmla="*/ 166 w 184" name="T12"/>
                  <a:gd fmla="*/ 145 h 164" name="T13"/>
                  <a:gd fmla="*/ 164 w 184" name="T14"/>
                  <a:gd fmla="*/ 149 h 164" name="T15"/>
                  <a:gd fmla="*/ 157 w 184" name="T16"/>
                  <a:gd fmla="*/ 156 h 164" name="T17"/>
                  <a:gd fmla="*/ 149 w 184" name="T18"/>
                  <a:gd fmla="*/ 161 h 164" name="T19"/>
                  <a:gd fmla="*/ 141 w 184" name="T20"/>
                  <a:gd fmla="*/ 164 h 164" name="T21"/>
                  <a:gd fmla="*/ 141 w 184" name="T22"/>
                  <a:gd fmla="*/ 164 h 164" name="T23"/>
                  <a:gd fmla="*/ 0 w 184" name="T24"/>
                  <a:gd fmla="*/ 129 h 164" name="T25"/>
                  <a:gd fmla="*/ 0 w 184" name="T26"/>
                  <a:gd fmla="*/ 129 h 164" name="T27"/>
                  <a:gd fmla="*/ 3 w 184" name="T28"/>
                  <a:gd fmla="*/ 0 h 164" name="T29"/>
                  <a:gd fmla="*/ 3 w 184" name="T30"/>
                  <a:gd fmla="*/ 0 h 164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84" name="T48"/>
                  <a:gd fmla="*/ 0 h 164" name="T49"/>
                  <a:gd fmla="*/ 184 w 184" name="T50"/>
                  <a:gd fmla="*/ 164 h 164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4" w="184">
                    <a:moveTo>
                      <a:pt x="3" y="0"/>
                    </a:moveTo>
                    <a:lnTo>
                      <a:pt x="3" y="0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6" y="145"/>
                    </a:lnTo>
                    <a:lnTo>
                      <a:pt x="164" y="149"/>
                    </a:lnTo>
                    <a:lnTo>
                      <a:pt x="157" y="156"/>
                    </a:lnTo>
                    <a:lnTo>
                      <a:pt x="149" y="161"/>
                    </a:lnTo>
                    <a:lnTo>
                      <a:pt x="141" y="164"/>
                    </a:lnTo>
                    <a:lnTo>
                      <a:pt x="141" y="164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28" name="Freeform 57"/>
              <p:cNvSpPr>
                <a:spLocks noChangeArrowheads="1"/>
              </p:cNvSpPr>
              <p:nvPr/>
            </p:nvSpPr>
            <p:spPr bwMode="auto">
              <a:xfrm>
                <a:off x="1127125" y="152400"/>
                <a:ext cx="287338" cy="260350"/>
              </a:xfrm>
              <a:custGeom>
                <a:gdLst>
                  <a:gd fmla="*/ 4 w 181" name="T0"/>
                  <a:gd fmla="*/ 0 h 164" name="T1"/>
                  <a:gd fmla="*/ 4 w 181" name="T2"/>
                  <a:gd fmla="*/ 0 h 164" name="T3"/>
                  <a:gd fmla="*/ 181 w 181" name="T4"/>
                  <a:gd fmla="*/ 0 h 164" name="T5"/>
                  <a:gd fmla="*/ 181 w 181" name="T6"/>
                  <a:gd fmla="*/ 0 h 164" name="T7"/>
                  <a:gd fmla="*/ 164 w 181" name="T8"/>
                  <a:gd fmla="*/ 140 h 164" name="T9"/>
                  <a:gd fmla="*/ 164 w 181" name="T10"/>
                  <a:gd fmla="*/ 140 h 164" name="T11"/>
                  <a:gd fmla="*/ 163 w 181" name="T12"/>
                  <a:gd fmla="*/ 145 h 164" name="T13"/>
                  <a:gd fmla="*/ 161 w 181" name="T14"/>
                  <a:gd fmla="*/ 149 h 164" name="T15"/>
                  <a:gd fmla="*/ 154 w 181" name="T16"/>
                  <a:gd fmla="*/ 156 h 164" name="T17"/>
                  <a:gd fmla="*/ 146 w 181" name="T18"/>
                  <a:gd fmla="*/ 160 h 164" name="T19"/>
                  <a:gd fmla="*/ 138 w 181" name="T20"/>
                  <a:gd fmla="*/ 164 h 164" name="T21"/>
                  <a:gd fmla="*/ 138 w 181" name="T22"/>
                  <a:gd fmla="*/ 164 h 164" name="T23"/>
                  <a:gd fmla="*/ 0 w 181" name="T24"/>
                  <a:gd fmla="*/ 128 h 164" name="T25"/>
                  <a:gd fmla="*/ 0 w 181" name="T26"/>
                  <a:gd fmla="*/ 128 h 164" name="T27"/>
                  <a:gd fmla="*/ 4 w 181" name="T28"/>
                  <a:gd fmla="*/ 0 h 164" name="T29"/>
                  <a:gd fmla="*/ 4 w 181" name="T30"/>
                  <a:gd fmla="*/ 0 h 164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81" name="T48"/>
                  <a:gd fmla="*/ 0 h 164" name="T49"/>
                  <a:gd fmla="*/ 181 w 181" name="T50"/>
                  <a:gd fmla="*/ 164 h 164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4" w="181">
                    <a:moveTo>
                      <a:pt x="4" y="0"/>
                    </a:moveTo>
                    <a:lnTo>
                      <a:pt x="4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64" y="140"/>
                    </a:lnTo>
                    <a:lnTo>
                      <a:pt x="164" y="140"/>
                    </a:lnTo>
                    <a:lnTo>
                      <a:pt x="163" y="145"/>
                    </a:lnTo>
                    <a:lnTo>
                      <a:pt x="161" y="149"/>
                    </a:lnTo>
                    <a:lnTo>
                      <a:pt x="154" y="156"/>
                    </a:lnTo>
                    <a:lnTo>
                      <a:pt x="146" y="160"/>
                    </a:lnTo>
                    <a:lnTo>
                      <a:pt x="138" y="164"/>
                    </a:lnTo>
                    <a:lnTo>
                      <a:pt x="138" y="164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29" name="Freeform 58"/>
              <p:cNvSpPr>
                <a:spLocks noChangeArrowheads="1"/>
              </p:cNvSpPr>
              <p:nvPr/>
            </p:nvSpPr>
            <p:spPr bwMode="auto">
              <a:xfrm>
                <a:off x="1133475" y="152400"/>
                <a:ext cx="280988" cy="258763"/>
              </a:xfrm>
              <a:custGeom>
                <a:gdLst>
                  <a:gd fmla="*/ 4 w 177" name="T0"/>
                  <a:gd fmla="*/ 0 h 163" name="T1"/>
                  <a:gd fmla="*/ 4 w 177" name="T2"/>
                  <a:gd fmla="*/ 0 h 163" name="T3"/>
                  <a:gd fmla="*/ 177 w 177" name="T4"/>
                  <a:gd fmla="*/ 0 h 163" name="T5"/>
                  <a:gd fmla="*/ 177 w 177" name="T6"/>
                  <a:gd fmla="*/ 0 h 163" name="T7"/>
                  <a:gd fmla="*/ 160 w 177" name="T8"/>
                  <a:gd fmla="*/ 140 h 163" name="T9"/>
                  <a:gd fmla="*/ 160 w 177" name="T10"/>
                  <a:gd fmla="*/ 140 h 163" name="T11"/>
                  <a:gd fmla="*/ 159 w 177" name="T12"/>
                  <a:gd fmla="*/ 145 h 163" name="T13"/>
                  <a:gd fmla="*/ 157 w 177" name="T14"/>
                  <a:gd fmla="*/ 149 h 163" name="T15"/>
                  <a:gd fmla="*/ 150 w 177" name="T16"/>
                  <a:gd fmla="*/ 156 h 163" name="T17"/>
                  <a:gd fmla="*/ 142 w 177" name="T18"/>
                  <a:gd fmla="*/ 160 h 163" name="T19"/>
                  <a:gd fmla="*/ 134 w 177" name="T20"/>
                  <a:gd fmla="*/ 163 h 163" name="T21"/>
                  <a:gd fmla="*/ 134 w 177" name="T22"/>
                  <a:gd fmla="*/ 163 h 163" name="T23"/>
                  <a:gd fmla="*/ 0 w 177" name="T24"/>
                  <a:gd fmla="*/ 128 h 163" name="T25"/>
                  <a:gd fmla="*/ 0 w 177" name="T26"/>
                  <a:gd fmla="*/ 128 h 163" name="T27"/>
                  <a:gd fmla="*/ 4 w 177" name="T28"/>
                  <a:gd fmla="*/ 0 h 163" name="T29"/>
                  <a:gd fmla="*/ 4 w 177" name="T30"/>
                  <a:gd fmla="*/ 0 h 163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77" name="T48"/>
                  <a:gd fmla="*/ 0 h 163" name="T49"/>
                  <a:gd fmla="*/ 177 w 177" name="T50"/>
                  <a:gd fmla="*/ 163 h 163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3" w="177">
                    <a:moveTo>
                      <a:pt x="4" y="0"/>
                    </a:moveTo>
                    <a:lnTo>
                      <a:pt x="4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60" y="140"/>
                    </a:lnTo>
                    <a:lnTo>
                      <a:pt x="160" y="140"/>
                    </a:lnTo>
                    <a:lnTo>
                      <a:pt x="159" y="145"/>
                    </a:lnTo>
                    <a:lnTo>
                      <a:pt x="157" y="149"/>
                    </a:lnTo>
                    <a:lnTo>
                      <a:pt x="150" y="156"/>
                    </a:lnTo>
                    <a:lnTo>
                      <a:pt x="142" y="160"/>
                    </a:lnTo>
                    <a:lnTo>
                      <a:pt x="134" y="163"/>
                    </a:lnTo>
                    <a:lnTo>
                      <a:pt x="134" y="163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30" name="Freeform 59"/>
              <p:cNvSpPr>
                <a:spLocks noChangeArrowheads="1"/>
              </p:cNvSpPr>
              <p:nvPr/>
            </p:nvSpPr>
            <p:spPr bwMode="auto">
              <a:xfrm>
                <a:off x="1139825" y="152400"/>
                <a:ext cx="274638" cy="258763"/>
              </a:xfrm>
              <a:custGeom>
                <a:gdLst>
                  <a:gd fmla="*/ 3 w 173" name="T0"/>
                  <a:gd fmla="*/ 0 h 163" name="T1"/>
                  <a:gd fmla="*/ 3 w 173" name="T2"/>
                  <a:gd fmla="*/ 0 h 163" name="T3"/>
                  <a:gd fmla="*/ 173 w 173" name="T4"/>
                  <a:gd fmla="*/ 0 h 163" name="T5"/>
                  <a:gd fmla="*/ 173 w 173" name="T6"/>
                  <a:gd fmla="*/ 0 h 163" name="T7"/>
                  <a:gd fmla="*/ 156 w 173" name="T8"/>
                  <a:gd fmla="*/ 140 h 163" name="T9"/>
                  <a:gd fmla="*/ 156 w 173" name="T10"/>
                  <a:gd fmla="*/ 140 h 163" name="T11"/>
                  <a:gd fmla="*/ 155 w 173" name="T12"/>
                  <a:gd fmla="*/ 145 h 163" name="T13"/>
                  <a:gd fmla="*/ 153 w 173" name="T14"/>
                  <a:gd fmla="*/ 149 h 163" name="T15"/>
                  <a:gd fmla="*/ 146 w 173" name="T16"/>
                  <a:gd fmla="*/ 156 h 163" name="T17"/>
                  <a:gd fmla="*/ 140 w 173" name="T18"/>
                  <a:gd fmla="*/ 160 h 163" name="T19"/>
                  <a:gd fmla="*/ 132 w 173" name="T20"/>
                  <a:gd fmla="*/ 163 h 163" name="T21"/>
                  <a:gd fmla="*/ 132 w 173" name="T22"/>
                  <a:gd fmla="*/ 163 h 163" name="T23"/>
                  <a:gd fmla="*/ 0 w 173" name="T24"/>
                  <a:gd fmla="*/ 126 h 163" name="T25"/>
                  <a:gd fmla="*/ 0 w 173" name="T26"/>
                  <a:gd fmla="*/ 126 h 163" name="T27"/>
                  <a:gd fmla="*/ 3 w 173" name="T28"/>
                  <a:gd fmla="*/ 0 h 163" name="T29"/>
                  <a:gd fmla="*/ 3 w 173" name="T30"/>
                  <a:gd fmla="*/ 0 h 163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73" name="T48"/>
                  <a:gd fmla="*/ 0 h 163" name="T49"/>
                  <a:gd fmla="*/ 173 w 173" name="T50"/>
                  <a:gd fmla="*/ 163 h 163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3" w="173">
                    <a:moveTo>
                      <a:pt x="3" y="0"/>
                    </a:moveTo>
                    <a:lnTo>
                      <a:pt x="3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5" y="145"/>
                    </a:lnTo>
                    <a:lnTo>
                      <a:pt x="153" y="149"/>
                    </a:lnTo>
                    <a:lnTo>
                      <a:pt x="146" y="156"/>
                    </a:lnTo>
                    <a:lnTo>
                      <a:pt x="140" y="160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31" name="Freeform 60"/>
              <p:cNvSpPr>
                <a:spLocks noChangeArrowheads="1"/>
              </p:cNvSpPr>
              <p:nvPr/>
            </p:nvSpPr>
            <p:spPr bwMode="auto">
              <a:xfrm>
                <a:off x="1146175" y="152400"/>
                <a:ext cx="268288" cy="258763"/>
              </a:xfrm>
              <a:custGeom>
                <a:gdLst>
                  <a:gd fmla="*/ 3 w 169" name="T0"/>
                  <a:gd fmla="*/ 0 h 163" name="T1"/>
                  <a:gd fmla="*/ 3 w 169" name="T2"/>
                  <a:gd fmla="*/ 0 h 163" name="T3"/>
                  <a:gd fmla="*/ 169 w 169" name="T4"/>
                  <a:gd fmla="*/ 0 h 163" name="T5"/>
                  <a:gd fmla="*/ 169 w 169" name="T6"/>
                  <a:gd fmla="*/ 0 h 163" name="T7"/>
                  <a:gd fmla="*/ 152 w 169" name="T8"/>
                  <a:gd fmla="*/ 140 h 163" name="T9"/>
                  <a:gd fmla="*/ 152 w 169" name="T10"/>
                  <a:gd fmla="*/ 140 h 163" name="T11"/>
                  <a:gd fmla="*/ 151 w 169" name="T12"/>
                  <a:gd fmla="*/ 144 h 163" name="T13"/>
                  <a:gd fmla="*/ 149 w 169" name="T14"/>
                  <a:gd fmla="*/ 148 h 163" name="T15"/>
                  <a:gd fmla="*/ 142 w 169" name="T16"/>
                  <a:gd fmla="*/ 155 h 163" name="T17"/>
                  <a:gd fmla="*/ 136 w 169" name="T18"/>
                  <a:gd fmla="*/ 160 h 163" name="T19"/>
                  <a:gd fmla="*/ 128 w 169" name="T20"/>
                  <a:gd fmla="*/ 163 h 163" name="T21"/>
                  <a:gd fmla="*/ 128 w 169" name="T22"/>
                  <a:gd fmla="*/ 163 h 163" name="T23"/>
                  <a:gd fmla="*/ 0 w 169" name="T24"/>
                  <a:gd fmla="*/ 125 h 163" name="T25"/>
                  <a:gd fmla="*/ 0 w 169" name="T26"/>
                  <a:gd fmla="*/ 125 h 163" name="T27"/>
                  <a:gd fmla="*/ 3 w 169" name="T28"/>
                  <a:gd fmla="*/ 0 h 163" name="T29"/>
                  <a:gd fmla="*/ 3 w 169" name="T30"/>
                  <a:gd fmla="*/ 0 h 163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69" name="T48"/>
                  <a:gd fmla="*/ 0 h 163" name="T49"/>
                  <a:gd fmla="*/ 169 w 169" name="T50"/>
                  <a:gd fmla="*/ 163 h 163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3" w="169">
                    <a:moveTo>
                      <a:pt x="3" y="0"/>
                    </a:moveTo>
                    <a:lnTo>
                      <a:pt x="3" y="0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52" y="140"/>
                    </a:lnTo>
                    <a:lnTo>
                      <a:pt x="152" y="140"/>
                    </a:lnTo>
                    <a:lnTo>
                      <a:pt x="151" y="144"/>
                    </a:lnTo>
                    <a:lnTo>
                      <a:pt x="149" y="148"/>
                    </a:lnTo>
                    <a:lnTo>
                      <a:pt x="142" y="155"/>
                    </a:lnTo>
                    <a:lnTo>
                      <a:pt x="136" y="160"/>
                    </a:lnTo>
                    <a:lnTo>
                      <a:pt x="128" y="163"/>
                    </a:lnTo>
                    <a:lnTo>
                      <a:pt x="128" y="16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32" name="Freeform 61"/>
              <p:cNvSpPr>
                <a:spLocks noChangeArrowheads="1"/>
              </p:cNvSpPr>
              <p:nvPr/>
            </p:nvSpPr>
            <p:spPr bwMode="auto">
              <a:xfrm>
                <a:off x="1150937" y="152400"/>
                <a:ext cx="263525" cy="258763"/>
              </a:xfrm>
              <a:custGeom>
                <a:gdLst>
                  <a:gd fmla="*/ 4 w 166" name="T0"/>
                  <a:gd fmla="*/ 0 h 163" name="T1"/>
                  <a:gd fmla="*/ 4 w 166" name="T2"/>
                  <a:gd fmla="*/ 0 h 163" name="T3"/>
                  <a:gd fmla="*/ 166 w 166" name="T4"/>
                  <a:gd fmla="*/ 0 h 163" name="T5"/>
                  <a:gd fmla="*/ 166 w 166" name="T6"/>
                  <a:gd fmla="*/ 0 h 163" name="T7"/>
                  <a:gd fmla="*/ 149 w 166" name="T8"/>
                  <a:gd fmla="*/ 140 h 163" name="T9"/>
                  <a:gd fmla="*/ 149 w 166" name="T10"/>
                  <a:gd fmla="*/ 140 h 163" name="T11"/>
                  <a:gd fmla="*/ 148 w 166" name="T12"/>
                  <a:gd fmla="*/ 144 h 163" name="T13"/>
                  <a:gd fmla="*/ 146 w 166" name="T14"/>
                  <a:gd fmla="*/ 148 h 163" name="T15"/>
                  <a:gd fmla="*/ 141 w 166" name="T16"/>
                  <a:gd fmla="*/ 155 h 163" name="T17"/>
                  <a:gd fmla="*/ 133 w 166" name="T18"/>
                  <a:gd fmla="*/ 160 h 163" name="T19"/>
                  <a:gd fmla="*/ 125 w 166" name="T20"/>
                  <a:gd fmla="*/ 163 h 163" name="T21"/>
                  <a:gd fmla="*/ 125 w 166" name="T22"/>
                  <a:gd fmla="*/ 163 h 163" name="T23"/>
                  <a:gd fmla="*/ 0 w 166" name="T24"/>
                  <a:gd fmla="*/ 124 h 163" name="T25"/>
                  <a:gd fmla="*/ 0 w 166" name="T26"/>
                  <a:gd fmla="*/ 124 h 163" name="T27"/>
                  <a:gd fmla="*/ 4 w 166" name="T28"/>
                  <a:gd fmla="*/ 0 h 163" name="T29"/>
                  <a:gd fmla="*/ 4 w 166" name="T30"/>
                  <a:gd fmla="*/ 0 h 163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66" name="T48"/>
                  <a:gd fmla="*/ 0 h 163" name="T49"/>
                  <a:gd fmla="*/ 166 w 166" name="T50"/>
                  <a:gd fmla="*/ 163 h 163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3" w="166">
                    <a:moveTo>
                      <a:pt x="4" y="0"/>
                    </a:moveTo>
                    <a:lnTo>
                      <a:pt x="4" y="0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49" y="140"/>
                    </a:lnTo>
                    <a:lnTo>
                      <a:pt x="149" y="140"/>
                    </a:lnTo>
                    <a:lnTo>
                      <a:pt x="148" y="144"/>
                    </a:lnTo>
                    <a:lnTo>
                      <a:pt x="146" y="148"/>
                    </a:lnTo>
                    <a:lnTo>
                      <a:pt x="141" y="155"/>
                    </a:lnTo>
                    <a:lnTo>
                      <a:pt x="133" y="160"/>
                    </a:lnTo>
                    <a:lnTo>
                      <a:pt x="125" y="163"/>
                    </a:lnTo>
                    <a:lnTo>
                      <a:pt x="125" y="163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33" name="Freeform 62"/>
              <p:cNvSpPr>
                <a:spLocks noChangeArrowheads="1"/>
              </p:cNvSpPr>
              <p:nvPr/>
            </p:nvSpPr>
            <p:spPr bwMode="auto">
              <a:xfrm>
                <a:off x="1157287" y="152400"/>
                <a:ext cx="257175" cy="258763"/>
              </a:xfrm>
              <a:custGeom>
                <a:gdLst>
                  <a:gd fmla="*/ 4 w 162" name="T0"/>
                  <a:gd fmla="*/ 0 h 163" name="T1"/>
                  <a:gd fmla="*/ 4 w 162" name="T2"/>
                  <a:gd fmla="*/ 0 h 163" name="T3"/>
                  <a:gd fmla="*/ 162 w 162" name="T4"/>
                  <a:gd fmla="*/ 0 h 163" name="T5"/>
                  <a:gd fmla="*/ 162 w 162" name="T6"/>
                  <a:gd fmla="*/ 0 h 163" name="T7"/>
                  <a:gd fmla="*/ 145 w 162" name="T8"/>
                  <a:gd fmla="*/ 140 h 163" name="T9"/>
                  <a:gd fmla="*/ 145 w 162" name="T10"/>
                  <a:gd fmla="*/ 140 h 163" name="T11"/>
                  <a:gd fmla="*/ 144 w 162" name="T12"/>
                  <a:gd fmla="*/ 144 h 163" name="T13"/>
                  <a:gd fmla="*/ 142 w 162" name="T14"/>
                  <a:gd fmla="*/ 148 h 163" name="T15"/>
                  <a:gd fmla="*/ 137 w 162" name="T16"/>
                  <a:gd fmla="*/ 155 h 163" name="T17"/>
                  <a:gd fmla="*/ 129 w 162" name="T18"/>
                  <a:gd fmla="*/ 160 h 163" name="T19"/>
                  <a:gd fmla="*/ 121 w 162" name="T20"/>
                  <a:gd fmla="*/ 163 h 163" name="T21"/>
                  <a:gd fmla="*/ 121 w 162" name="T22"/>
                  <a:gd fmla="*/ 163 h 163" name="T23"/>
                  <a:gd fmla="*/ 0 w 162" name="T24"/>
                  <a:gd fmla="*/ 122 h 163" name="T25"/>
                  <a:gd fmla="*/ 0 w 162" name="T26"/>
                  <a:gd fmla="*/ 122 h 163" name="T27"/>
                  <a:gd fmla="*/ 4 w 162" name="T28"/>
                  <a:gd fmla="*/ 0 h 163" name="T29"/>
                  <a:gd fmla="*/ 4 w 162" name="T30"/>
                  <a:gd fmla="*/ 0 h 163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62" name="T48"/>
                  <a:gd fmla="*/ 0 h 163" name="T49"/>
                  <a:gd fmla="*/ 162 w 162" name="T50"/>
                  <a:gd fmla="*/ 163 h 163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3" w="162">
                    <a:moveTo>
                      <a:pt x="4" y="0"/>
                    </a:moveTo>
                    <a:lnTo>
                      <a:pt x="4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45" y="140"/>
                    </a:lnTo>
                    <a:lnTo>
                      <a:pt x="145" y="140"/>
                    </a:lnTo>
                    <a:lnTo>
                      <a:pt x="144" y="144"/>
                    </a:lnTo>
                    <a:lnTo>
                      <a:pt x="142" y="148"/>
                    </a:lnTo>
                    <a:lnTo>
                      <a:pt x="137" y="155"/>
                    </a:lnTo>
                    <a:lnTo>
                      <a:pt x="129" y="160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34" name="Freeform 63"/>
              <p:cNvSpPr>
                <a:spLocks noChangeArrowheads="1"/>
              </p:cNvSpPr>
              <p:nvPr/>
            </p:nvSpPr>
            <p:spPr bwMode="auto">
              <a:xfrm>
                <a:off x="1163637" y="152400"/>
                <a:ext cx="250825" cy="258763"/>
              </a:xfrm>
              <a:custGeom>
                <a:gdLst>
                  <a:gd fmla="*/ 4 w 158" name="T0"/>
                  <a:gd fmla="*/ 0 h 163" name="T1"/>
                  <a:gd fmla="*/ 4 w 158" name="T2"/>
                  <a:gd fmla="*/ 0 h 163" name="T3"/>
                  <a:gd fmla="*/ 158 w 158" name="T4"/>
                  <a:gd fmla="*/ 0 h 163" name="T5"/>
                  <a:gd fmla="*/ 158 w 158" name="T6"/>
                  <a:gd fmla="*/ 0 h 163" name="T7"/>
                  <a:gd fmla="*/ 141 w 158" name="T8"/>
                  <a:gd fmla="*/ 140 h 163" name="T9"/>
                  <a:gd fmla="*/ 141 w 158" name="T10"/>
                  <a:gd fmla="*/ 140 h 163" name="T11"/>
                  <a:gd fmla="*/ 140 w 158" name="T12"/>
                  <a:gd fmla="*/ 144 h 163" name="T13"/>
                  <a:gd fmla="*/ 138 w 158" name="T14"/>
                  <a:gd fmla="*/ 148 h 163" name="T15"/>
                  <a:gd fmla="*/ 133 w 158" name="T16"/>
                  <a:gd fmla="*/ 155 h 163" name="T17"/>
                  <a:gd fmla="*/ 125 w 158" name="T18"/>
                  <a:gd fmla="*/ 160 h 163" name="T19"/>
                  <a:gd fmla="*/ 118 w 158" name="T20"/>
                  <a:gd fmla="*/ 163 h 163" name="T21"/>
                  <a:gd fmla="*/ 118 w 158" name="T22"/>
                  <a:gd fmla="*/ 163 h 163" name="T23"/>
                  <a:gd fmla="*/ 0 w 158" name="T24"/>
                  <a:gd fmla="*/ 121 h 163" name="T25"/>
                  <a:gd fmla="*/ 0 w 158" name="T26"/>
                  <a:gd fmla="*/ 121 h 163" name="T27"/>
                  <a:gd fmla="*/ 4 w 158" name="T28"/>
                  <a:gd fmla="*/ 0 h 163" name="T29"/>
                  <a:gd fmla="*/ 4 w 158" name="T30"/>
                  <a:gd fmla="*/ 0 h 163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8" name="T48"/>
                  <a:gd fmla="*/ 0 h 163" name="T49"/>
                  <a:gd fmla="*/ 158 w 158" name="T50"/>
                  <a:gd fmla="*/ 163 h 163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3" w="158">
                    <a:moveTo>
                      <a:pt x="4" y="0"/>
                    </a:moveTo>
                    <a:lnTo>
                      <a:pt x="4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41" y="140"/>
                    </a:lnTo>
                    <a:lnTo>
                      <a:pt x="141" y="140"/>
                    </a:lnTo>
                    <a:lnTo>
                      <a:pt x="140" y="144"/>
                    </a:lnTo>
                    <a:lnTo>
                      <a:pt x="138" y="148"/>
                    </a:lnTo>
                    <a:lnTo>
                      <a:pt x="133" y="155"/>
                    </a:lnTo>
                    <a:lnTo>
                      <a:pt x="125" y="160"/>
                    </a:lnTo>
                    <a:lnTo>
                      <a:pt x="118" y="163"/>
                    </a:lnTo>
                    <a:lnTo>
                      <a:pt x="118" y="163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35" name="Freeform 64"/>
              <p:cNvSpPr>
                <a:spLocks noChangeArrowheads="1"/>
              </p:cNvSpPr>
              <p:nvPr/>
            </p:nvSpPr>
            <p:spPr bwMode="auto">
              <a:xfrm>
                <a:off x="1169987" y="152400"/>
                <a:ext cx="244475" cy="258763"/>
              </a:xfrm>
              <a:custGeom>
                <a:gdLst>
                  <a:gd fmla="*/ 4 w 154" name="T0"/>
                  <a:gd fmla="*/ 0 h 163" name="T1"/>
                  <a:gd fmla="*/ 4 w 154" name="T2"/>
                  <a:gd fmla="*/ 0 h 163" name="T3"/>
                  <a:gd fmla="*/ 154 w 154" name="T4"/>
                  <a:gd fmla="*/ 0 h 163" name="T5"/>
                  <a:gd fmla="*/ 154 w 154" name="T6"/>
                  <a:gd fmla="*/ 0 h 163" name="T7"/>
                  <a:gd fmla="*/ 137 w 154" name="T8"/>
                  <a:gd fmla="*/ 140 h 163" name="T9"/>
                  <a:gd fmla="*/ 137 w 154" name="T10"/>
                  <a:gd fmla="*/ 140 h 163" name="T11"/>
                  <a:gd fmla="*/ 136 w 154" name="T12"/>
                  <a:gd fmla="*/ 144 h 163" name="T13"/>
                  <a:gd fmla="*/ 134 w 154" name="T14"/>
                  <a:gd fmla="*/ 148 h 163" name="T15"/>
                  <a:gd fmla="*/ 129 w 154" name="T16"/>
                  <a:gd fmla="*/ 155 h 163" name="T17"/>
                  <a:gd fmla="*/ 122 w 154" name="T18"/>
                  <a:gd fmla="*/ 160 h 163" name="T19"/>
                  <a:gd fmla="*/ 114 w 154" name="T20"/>
                  <a:gd fmla="*/ 163 h 163" name="T21"/>
                  <a:gd fmla="*/ 114 w 154" name="T22"/>
                  <a:gd fmla="*/ 163 h 163" name="T23"/>
                  <a:gd fmla="*/ 0 w 154" name="T24"/>
                  <a:gd fmla="*/ 119 h 163" name="T25"/>
                  <a:gd fmla="*/ 0 w 154" name="T26"/>
                  <a:gd fmla="*/ 119 h 163" name="T27"/>
                  <a:gd fmla="*/ 4 w 154" name="T28"/>
                  <a:gd fmla="*/ 0 h 163" name="T29"/>
                  <a:gd fmla="*/ 4 w 154" name="T30"/>
                  <a:gd fmla="*/ 0 h 163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4" name="T48"/>
                  <a:gd fmla="*/ 0 h 163" name="T49"/>
                  <a:gd fmla="*/ 154 w 154" name="T50"/>
                  <a:gd fmla="*/ 163 h 163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3" w="154">
                    <a:moveTo>
                      <a:pt x="4" y="0"/>
                    </a:moveTo>
                    <a:lnTo>
                      <a:pt x="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37" y="140"/>
                    </a:lnTo>
                    <a:lnTo>
                      <a:pt x="137" y="140"/>
                    </a:lnTo>
                    <a:lnTo>
                      <a:pt x="136" y="144"/>
                    </a:lnTo>
                    <a:lnTo>
                      <a:pt x="134" y="148"/>
                    </a:lnTo>
                    <a:lnTo>
                      <a:pt x="129" y="155"/>
                    </a:lnTo>
                    <a:lnTo>
                      <a:pt x="122" y="160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36" name="Freeform 65"/>
              <p:cNvSpPr>
                <a:spLocks noChangeArrowheads="1"/>
              </p:cNvSpPr>
              <p:nvPr/>
            </p:nvSpPr>
            <p:spPr bwMode="auto">
              <a:xfrm>
                <a:off x="1174750" y="152400"/>
                <a:ext cx="239713" cy="258763"/>
              </a:xfrm>
              <a:custGeom>
                <a:gdLst>
                  <a:gd fmla="*/ 4 w 151" name="T0"/>
                  <a:gd fmla="*/ 0 h 163" name="T1"/>
                  <a:gd fmla="*/ 4 w 151" name="T2"/>
                  <a:gd fmla="*/ 0 h 163" name="T3"/>
                  <a:gd fmla="*/ 151 w 151" name="T4"/>
                  <a:gd fmla="*/ 0 h 163" name="T5"/>
                  <a:gd fmla="*/ 151 w 151" name="T6"/>
                  <a:gd fmla="*/ 0 h 163" name="T7"/>
                  <a:gd fmla="*/ 134 w 151" name="T8"/>
                  <a:gd fmla="*/ 140 h 163" name="T9"/>
                  <a:gd fmla="*/ 134 w 151" name="T10"/>
                  <a:gd fmla="*/ 140 h 163" name="T11"/>
                  <a:gd fmla="*/ 133 w 151" name="T12"/>
                  <a:gd fmla="*/ 144 h 163" name="T13"/>
                  <a:gd fmla="*/ 131 w 151" name="T14"/>
                  <a:gd fmla="*/ 148 h 163" name="T15"/>
                  <a:gd fmla="*/ 126 w 151" name="T16"/>
                  <a:gd fmla="*/ 155 h 163" name="T17"/>
                  <a:gd fmla="*/ 119 w 151" name="T18"/>
                  <a:gd fmla="*/ 160 h 163" name="T19"/>
                  <a:gd fmla="*/ 111 w 151" name="T20"/>
                  <a:gd fmla="*/ 163 h 163" name="T21"/>
                  <a:gd fmla="*/ 111 w 151" name="T22"/>
                  <a:gd fmla="*/ 163 h 163" name="T23"/>
                  <a:gd fmla="*/ 0 w 151" name="T24"/>
                  <a:gd fmla="*/ 119 h 163" name="T25"/>
                  <a:gd fmla="*/ 0 w 151" name="T26"/>
                  <a:gd fmla="*/ 119 h 163" name="T27"/>
                  <a:gd fmla="*/ 4 w 151" name="T28"/>
                  <a:gd fmla="*/ 0 h 163" name="T29"/>
                  <a:gd fmla="*/ 4 w 151" name="T30"/>
                  <a:gd fmla="*/ 0 h 163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51" name="T48"/>
                  <a:gd fmla="*/ 0 h 163" name="T49"/>
                  <a:gd fmla="*/ 151 w 151" name="T50"/>
                  <a:gd fmla="*/ 163 h 163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3" w="151">
                    <a:moveTo>
                      <a:pt x="4" y="0"/>
                    </a:moveTo>
                    <a:lnTo>
                      <a:pt x="4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3" y="144"/>
                    </a:lnTo>
                    <a:lnTo>
                      <a:pt x="131" y="148"/>
                    </a:lnTo>
                    <a:lnTo>
                      <a:pt x="126" y="155"/>
                    </a:lnTo>
                    <a:lnTo>
                      <a:pt x="119" y="160"/>
                    </a:lnTo>
                    <a:lnTo>
                      <a:pt x="111" y="163"/>
                    </a:lnTo>
                    <a:lnTo>
                      <a:pt x="111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37" name="Freeform 66"/>
              <p:cNvSpPr>
                <a:spLocks noChangeArrowheads="1"/>
              </p:cNvSpPr>
              <p:nvPr/>
            </p:nvSpPr>
            <p:spPr bwMode="auto">
              <a:xfrm>
                <a:off x="1181100" y="152400"/>
                <a:ext cx="233363" cy="258763"/>
              </a:xfrm>
              <a:custGeom>
                <a:gdLst>
                  <a:gd fmla="*/ 4 w 147" name="T0"/>
                  <a:gd fmla="*/ 0 h 163" name="T1"/>
                  <a:gd fmla="*/ 4 w 147" name="T2"/>
                  <a:gd fmla="*/ 0 h 163" name="T3"/>
                  <a:gd fmla="*/ 147 w 147" name="T4"/>
                  <a:gd fmla="*/ 0 h 163" name="T5"/>
                  <a:gd fmla="*/ 147 w 147" name="T6"/>
                  <a:gd fmla="*/ 0 h 163" name="T7"/>
                  <a:gd fmla="*/ 130 w 147" name="T8"/>
                  <a:gd fmla="*/ 140 h 163" name="T9"/>
                  <a:gd fmla="*/ 130 w 147" name="T10"/>
                  <a:gd fmla="*/ 140 h 163" name="T11"/>
                  <a:gd fmla="*/ 129 w 147" name="T12"/>
                  <a:gd fmla="*/ 144 h 163" name="T13"/>
                  <a:gd fmla="*/ 127 w 147" name="T14"/>
                  <a:gd fmla="*/ 148 h 163" name="T15"/>
                  <a:gd fmla="*/ 122 w 147" name="T16"/>
                  <a:gd fmla="*/ 155 h 163" name="T17"/>
                  <a:gd fmla="*/ 115 w 147" name="T18"/>
                  <a:gd fmla="*/ 159 h 163" name="T19"/>
                  <a:gd fmla="*/ 107 w 147" name="T20"/>
                  <a:gd fmla="*/ 163 h 163" name="T21"/>
                  <a:gd fmla="*/ 107 w 147" name="T22"/>
                  <a:gd fmla="*/ 163 h 163" name="T23"/>
                  <a:gd fmla="*/ 0 w 147" name="T24"/>
                  <a:gd fmla="*/ 118 h 163" name="T25"/>
                  <a:gd fmla="*/ 0 w 147" name="T26"/>
                  <a:gd fmla="*/ 118 h 163" name="T27"/>
                  <a:gd fmla="*/ 4 w 147" name="T28"/>
                  <a:gd fmla="*/ 0 h 163" name="T29"/>
                  <a:gd fmla="*/ 4 w 147" name="T30"/>
                  <a:gd fmla="*/ 0 h 163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7" name="T48"/>
                  <a:gd fmla="*/ 0 h 163" name="T49"/>
                  <a:gd fmla="*/ 147 w 147" name="T50"/>
                  <a:gd fmla="*/ 163 h 163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3" w="147">
                    <a:moveTo>
                      <a:pt x="4" y="0"/>
                    </a:moveTo>
                    <a:lnTo>
                      <a:pt x="4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30" y="140"/>
                    </a:lnTo>
                    <a:lnTo>
                      <a:pt x="130" y="140"/>
                    </a:lnTo>
                    <a:lnTo>
                      <a:pt x="129" y="144"/>
                    </a:lnTo>
                    <a:lnTo>
                      <a:pt x="127" y="148"/>
                    </a:lnTo>
                    <a:lnTo>
                      <a:pt x="122" y="155"/>
                    </a:lnTo>
                    <a:lnTo>
                      <a:pt x="115" y="159"/>
                    </a:lnTo>
                    <a:lnTo>
                      <a:pt x="107" y="163"/>
                    </a:lnTo>
                    <a:lnTo>
                      <a:pt x="107" y="163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38" name="Freeform 67"/>
              <p:cNvSpPr>
                <a:spLocks noChangeArrowheads="1"/>
              </p:cNvSpPr>
              <p:nvPr/>
            </p:nvSpPr>
            <p:spPr bwMode="auto">
              <a:xfrm>
                <a:off x="1187450" y="152400"/>
                <a:ext cx="227013" cy="258763"/>
              </a:xfrm>
              <a:custGeom>
                <a:gdLst>
                  <a:gd fmla="*/ 4 w 143" name="T0"/>
                  <a:gd fmla="*/ 0 h 163" name="T1"/>
                  <a:gd fmla="*/ 4 w 143" name="T2"/>
                  <a:gd fmla="*/ 0 h 163" name="T3"/>
                  <a:gd fmla="*/ 143 w 143" name="T4"/>
                  <a:gd fmla="*/ 0 h 163" name="T5"/>
                  <a:gd fmla="*/ 143 w 143" name="T6"/>
                  <a:gd fmla="*/ 0 h 163" name="T7"/>
                  <a:gd fmla="*/ 126 w 143" name="T8"/>
                  <a:gd fmla="*/ 140 h 163" name="T9"/>
                  <a:gd fmla="*/ 126 w 143" name="T10"/>
                  <a:gd fmla="*/ 140 h 163" name="T11"/>
                  <a:gd fmla="*/ 125 w 143" name="T12"/>
                  <a:gd fmla="*/ 144 h 163" name="T13"/>
                  <a:gd fmla="*/ 123 w 143" name="T14"/>
                  <a:gd fmla="*/ 148 h 163" name="T15"/>
                  <a:gd fmla="*/ 118 w 143" name="T16"/>
                  <a:gd fmla="*/ 155 h 163" name="T17"/>
                  <a:gd fmla="*/ 111 w 143" name="T18"/>
                  <a:gd fmla="*/ 159 h 163" name="T19"/>
                  <a:gd fmla="*/ 104 w 143" name="T20"/>
                  <a:gd fmla="*/ 163 h 163" name="T21"/>
                  <a:gd fmla="*/ 104 w 143" name="T22"/>
                  <a:gd fmla="*/ 163 h 163" name="T23"/>
                  <a:gd fmla="*/ 0 w 143" name="T24"/>
                  <a:gd fmla="*/ 117 h 163" name="T25"/>
                  <a:gd fmla="*/ 0 w 143" name="T26"/>
                  <a:gd fmla="*/ 117 h 163" name="T27"/>
                  <a:gd fmla="*/ 4 w 143" name="T28"/>
                  <a:gd fmla="*/ 0 h 163" name="T29"/>
                  <a:gd fmla="*/ 4 w 143" name="T30"/>
                  <a:gd fmla="*/ 0 h 163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43" name="T48"/>
                  <a:gd fmla="*/ 0 h 163" name="T49"/>
                  <a:gd fmla="*/ 143 w 143" name="T50"/>
                  <a:gd fmla="*/ 163 h 163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3" w="143">
                    <a:moveTo>
                      <a:pt x="4" y="0"/>
                    </a:moveTo>
                    <a:lnTo>
                      <a:pt x="4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26" y="140"/>
                    </a:lnTo>
                    <a:lnTo>
                      <a:pt x="126" y="140"/>
                    </a:lnTo>
                    <a:lnTo>
                      <a:pt x="125" y="144"/>
                    </a:lnTo>
                    <a:lnTo>
                      <a:pt x="123" y="148"/>
                    </a:lnTo>
                    <a:lnTo>
                      <a:pt x="118" y="155"/>
                    </a:lnTo>
                    <a:lnTo>
                      <a:pt x="111" y="159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39" name="Freeform 68"/>
              <p:cNvSpPr>
                <a:spLocks noChangeArrowheads="1"/>
              </p:cNvSpPr>
              <p:nvPr/>
            </p:nvSpPr>
            <p:spPr bwMode="auto">
              <a:xfrm>
                <a:off x="1193800" y="152400"/>
                <a:ext cx="220663" cy="255588"/>
              </a:xfrm>
              <a:custGeom>
                <a:gdLst>
                  <a:gd fmla="*/ 4 w 139" name="T0"/>
                  <a:gd fmla="*/ 0 h 161" name="T1"/>
                  <a:gd fmla="*/ 4 w 139" name="T2"/>
                  <a:gd fmla="*/ 0 h 161" name="T3"/>
                  <a:gd fmla="*/ 139 w 139" name="T4"/>
                  <a:gd fmla="*/ 0 h 161" name="T5"/>
                  <a:gd fmla="*/ 139 w 139" name="T6"/>
                  <a:gd fmla="*/ 0 h 161" name="T7"/>
                  <a:gd fmla="*/ 122 w 139" name="T8"/>
                  <a:gd fmla="*/ 140 h 161" name="T9"/>
                  <a:gd fmla="*/ 122 w 139" name="T10"/>
                  <a:gd fmla="*/ 140 h 161" name="T11"/>
                  <a:gd fmla="*/ 121 w 139" name="T12"/>
                  <a:gd fmla="*/ 144 h 161" name="T13"/>
                  <a:gd fmla="*/ 119 w 139" name="T14"/>
                  <a:gd fmla="*/ 148 h 161" name="T15"/>
                  <a:gd fmla="*/ 114 w 139" name="T16"/>
                  <a:gd fmla="*/ 155 h 161" name="T17"/>
                  <a:gd fmla="*/ 107 w 139" name="T18"/>
                  <a:gd fmla="*/ 159 h 161" name="T19"/>
                  <a:gd fmla="*/ 100 w 139" name="T20"/>
                  <a:gd fmla="*/ 161 h 161" name="T21"/>
                  <a:gd fmla="*/ 100 w 139" name="T22"/>
                  <a:gd fmla="*/ 161 h 161" name="T23"/>
                  <a:gd fmla="*/ 0 w 139" name="T24"/>
                  <a:gd fmla="*/ 115 h 161" name="T25"/>
                  <a:gd fmla="*/ 0 w 139" name="T26"/>
                  <a:gd fmla="*/ 115 h 161" name="T27"/>
                  <a:gd fmla="*/ 4 w 139" name="T28"/>
                  <a:gd fmla="*/ 0 h 161" name="T29"/>
                  <a:gd fmla="*/ 4 w 139" name="T30"/>
                  <a:gd fmla="*/ 0 h 161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39" name="T48"/>
                  <a:gd fmla="*/ 0 h 161" name="T49"/>
                  <a:gd fmla="*/ 139 w 139" name="T50"/>
                  <a:gd fmla="*/ 161 h 161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1" w="139">
                    <a:moveTo>
                      <a:pt x="4" y="0"/>
                    </a:moveTo>
                    <a:lnTo>
                      <a:pt x="4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1" y="144"/>
                    </a:lnTo>
                    <a:lnTo>
                      <a:pt x="119" y="148"/>
                    </a:lnTo>
                    <a:lnTo>
                      <a:pt x="114" y="155"/>
                    </a:lnTo>
                    <a:lnTo>
                      <a:pt x="107" y="159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40" name="Freeform 69"/>
              <p:cNvSpPr>
                <a:spLocks noChangeArrowheads="1"/>
              </p:cNvSpPr>
              <p:nvPr/>
            </p:nvSpPr>
            <p:spPr bwMode="auto">
              <a:xfrm>
                <a:off x="1200150" y="152400"/>
                <a:ext cx="214313" cy="255588"/>
              </a:xfrm>
              <a:custGeom>
                <a:gdLst>
                  <a:gd fmla="*/ 4 w 135" name="T0"/>
                  <a:gd fmla="*/ 0 h 161" name="T1"/>
                  <a:gd fmla="*/ 4 w 135" name="T2"/>
                  <a:gd fmla="*/ 0 h 161" name="T3"/>
                  <a:gd fmla="*/ 135 w 135" name="T4"/>
                  <a:gd fmla="*/ 0 h 161" name="T5"/>
                  <a:gd fmla="*/ 135 w 135" name="T6"/>
                  <a:gd fmla="*/ 0 h 161" name="T7"/>
                  <a:gd fmla="*/ 118 w 135" name="T8"/>
                  <a:gd fmla="*/ 140 h 161" name="T9"/>
                  <a:gd fmla="*/ 118 w 135" name="T10"/>
                  <a:gd fmla="*/ 140 h 161" name="T11"/>
                  <a:gd fmla="*/ 117 w 135" name="T12"/>
                  <a:gd fmla="*/ 144 h 161" name="T13"/>
                  <a:gd fmla="*/ 115 w 135" name="T14"/>
                  <a:gd fmla="*/ 148 h 161" name="T15"/>
                  <a:gd fmla="*/ 110 w 135" name="T16"/>
                  <a:gd fmla="*/ 155 h 161" name="T17"/>
                  <a:gd fmla="*/ 103 w 135" name="T18"/>
                  <a:gd fmla="*/ 159 h 161" name="T19"/>
                  <a:gd fmla="*/ 96 w 135" name="T20"/>
                  <a:gd fmla="*/ 161 h 161" name="T21"/>
                  <a:gd fmla="*/ 96 w 135" name="T22"/>
                  <a:gd fmla="*/ 161 h 161" name="T23"/>
                  <a:gd fmla="*/ 0 w 135" name="T24"/>
                  <a:gd fmla="*/ 114 h 161" name="T25"/>
                  <a:gd fmla="*/ 0 w 135" name="T26"/>
                  <a:gd fmla="*/ 114 h 161" name="T27"/>
                  <a:gd fmla="*/ 4 w 135" name="T28"/>
                  <a:gd fmla="*/ 0 h 161" name="T29"/>
                  <a:gd fmla="*/ 4 w 135" name="T30"/>
                  <a:gd fmla="*/ 0 h 161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35" name="T48"/>
                  <a:gd fmla="*/ 0 h 161" name="T49"/>
                  <a:gd fmla="*/ 135 w 135" name="T50"/>
                  <a:gd fmla="*/ 161 h 161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1" w="135">
                    <a:moveTo>
                      <a:pt x="4" y="0"/>
                    </a:moveTo>
                    <a:lnTo>
                      <a:pt x="4" y="0"/>
                    </a:lnTo>
                    <a:lnTo>
                      <a:pt x="135" y="0"/>
                    </a:lnTo>
                    <a:lnTo>
                      <a:pt x="135" y="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7" y="144"/>
                    </a:lnTo>
                    <a:lnTo>
                      <a:pt x="115" y="148"/>
                    </a:lnTo>
                    <a:lnTo>
                      <a:pt x="110" y="155"/>
                    </a:lnTo>
                    <a:lnTo>
                      <a:pt x="103" y="159"/>
                    </a:lnTo>
                    <a:lnTo>
                      <a:pt x="96" y="161"/>
                    </a:lnTo>
                    <a:lnTo>
                      <a:pt x="96" y="16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41" name="Freeform 70"/>
              <p:cNvSpPr>
                <a:spLocks noChangeArrowheads="1"/>
              </p:cNvSpPr>
              <p:nvPr/>
            </p:nvSpPr>
            <p:spPr bwMode="auto">
              <a:xfrm>
                <a:off x="1204912" y="152400"/>
                <a:ext cx="209550" cy="255588"/>
              </a:xfrm>
              <a:custGeom>
                <a:gdLst>
                  <a:gd fmla="*/ 5 w 132" name="T0"/>
                  <a:gd fmla="*/ 0 h 161" name="T1"/>
                  <a:gd fmla="*/ 5 w 132" name="T2"/>
                  <a:gd fmla="*/ 0 h 161" name="T3"/>
                  <a:gd fmla="*/ 132 w 132" name="T4"/>
                  <a:gd fmla="*/ 0 h 161" name="T5"/>
                  <a:gd fmla="*/ 132 w 132" name="T6"/>
                  <a:gd fmla="*/ 0 h 161" name="T7"/>
                  <a:gd fmla="*/ 115 w 132" name="T8"/>
                  <a:gd fmla="*/ 140 h 161" name="T9"/>
                  <a:gd fmla="*/ 115 w 132" name="T10"/>
                  <a:gd fmla="*/ 140 h 161" name="T11"/>
                  <a:gd fmla="*/ 114 w 132" name="T12"/>
                  <a:gd fmla="*/ 144 h 161" name="T13"/>
                  <a:gd fmla="*/ 112 w 132" name="T14"/>
                  <a:gd fmla="*/ 148 h 161" name="T15"/>
                  <a:gd fmla="*/ 108 w 132" name="T16"/>
                  <a:gd fmla="*/ 153 h 161" name="T17"/>
                  <a:gd fmla="*/ 101 w 132" name="T18"/>
                  <a:gd fmla="*/ 159 h 161" name="T19"/>
                  <a:gd fmla="*/ 95 w 132" name="T20"/>
                  <a:gd fmla="*/ 161 h 161" name="T21"/>
                  <a:gd fmla="*/ 95 w 132" name="T22"/>
                  <a:gd fmla="*/ 161 h 161" name="T23"/>
                  <a:gd fmla="*/ 0 w 132" name="T24"/>
                  <a:gd fmla="*/ 113 h 161" name="T25"/>
                  <a:gd fmla="*/ 0 w 132" name="T26"/>
                  <a:gd fmla="*/ 113 h 161" name="T27"/>
                  <a:gd fmla="*/ 5 w 132" name="T28"/>
                  <a:gd fmla="*/ 0 h 161" name="T29"/>
                  <a:gd fmla="*/ 5 w 132" name="T30"/>
                  <a:gd fmla="*/ 0 h 161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32" name="T48"/>
                  <a:gd fmla="*/ 0 h 161" name="T49"/>
                  <a:gd fmla="*/ 132 w 132" name="T50"/>
                  <a:gd fmla="*/ 161 h 161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1" w="132">
                    <a:moveTo>
                      <a:pt x="5" y="0"/>
                    </a:moveTo>
                    <a:lnTo>
                      <a:pt x="5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4" y="144"/>
                    </a:lnTo>
                    <a:lnTo>
                      <a:pt x="112" y="148"/>
                    </a:lnTo>
                    <a:lnTo>
                      <a:pt x="108" y="153"/>
                    </a:lnTo>
                    <a:lnTo>
                      <a:pt x="101" y="159"/>
                    </a:lnTo>
                    <a:lnTo>
                      <a:pt x="95" y="161"/>
                    </a:lnTo>
                    <a:lnTo>
                      <a:pt x="95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42" name="Freeform 71"/>
              <p:cNvSpPr>
                <a:spLocks noChangeArrowheads="1"/>
              </p:cNvSpPr>
              <p:nvPr/>
            </p:nvSpPr>
            <p:spPr bwMode="auto">
              <a:xfrm>
                <a:off x="1211262" y="152400"/>
                <a:ext cx="203200" cy="255588"/>
              </a:xfrm>
              <a:custGeom>
                <a:gdLst>
                  <a:gd fmla="*/ 4 w 128" name="T0"/>
                  <a:gd fmla="*/ 0 h 161" name="T1"/>
                  <a:gd fmla="*/ 4 w 128" name="T2"/>
                  <a:gd fmla="*/ 0 h 161" name="T3"/>
                  <a:gd fmla="*/ 128 w 128" name="T4"/>
                  <a:gd fmla="*/ 0 h 161" name="T5"/>
                  <a:gd fmla="*/ 128 w 128" name="T6"/>
                  <a:gd fmla="*/ 0 h 161" name="T7"/>
                  <a:gd fmla="*/ 111 w 128" name="T8"/>
                  <a:gd fmla="*/ 140 h 161" name="T9"/>
                  <a:gd fmla="*/ 111 w 128" name="T10"/>
                  <a:gd fmla="*/ 140 h 161" name="T11"/>
                  <a:gd fmla="*/ 111 w 128" name="T12"/>
                  <a:gd fmla="*/ 144 h 161" name="T13"/>
                  <a:gd fmla="*/ 108 w 128" name="T14"/>
                  <a:gd fmla="*/ 148 h 161" name="T15"/>
                  <a:gd fmla="*/ 104 w 128" name="T16"/>
                  <a:gd fmla="*/ 153 h 161" name="T17"/>
                  <a:gd fmla="*/ 97 w 128" name="T18"/>
                  <a:gd fmla="*/ 159 h 161" name="T19"/>
                  <a:gd fmla="*/ 91 w 128" name="T20"/>
                  <a:gd fmla="*/ 161 h 161" name="T21"/>
                  <a:gd fmla="*/ 91 w 128" name="T22"/>
                  <a:gd fmla="*/ 161 h 161" name="T23"/>
                  <a:gd fmla="*/ 0 w 128" name="T24"/>
                  <a:gd fmla="*/ 113 h 161" name="T25"/>
                  <a:gd fmla="*/ 0 w 128" name="T26"/>
                  <a:gd fmla="*/ 113 h 161" name="T27"/>
                  <a:gd fmla="*/ 4 w 128" name="T28"/>
                  <a:gd fmla="*/ 0 h 161" name="T29"/>
                  <a:gd fmla="*/ 4 w 128" name="T30"/>
                  <a:gd fmla="*/ 0 h 161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28" name="T48"/>
                  <a:gd fmla="*/ 0 h 161" name="T49"/>
                  <a:gd fmla="*/ 128 w 128" name="T50"/>
                  <a:gd fmla="*/ 161 h 161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61" w="128">
                    <a:moveTo>
                      <a:pt x="4" y="0"/>
                    </a:moveTo>
                    <a:lnTo>
                      <a:pt x="4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4"/>
                    </a:lnTo>
                    <a:lnTo>
                      <a:pt x="108" y="148"/>
                    </a:lnTo>
                    <a:lnTo>
                      <a:pt x="104" y="153"/>
                    </a:lnTo>
                    <a:lnTo>
                      <a:pt x="97" y="159"/>
                    </a:lnTo>
                    <a:lnTo>
                      <a:pt x="91" y="161"/>
                    </a:lnTo>
                    <a:lnTo>
                      <a:pt x="91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43" name="Freeform 72"/>
              <p:cNvSpPr>
                <a:spLocks noChangeArrowheads="1"/>
              </p:cNvSpPr>
              <p:nvPr/>
            </p:nvSpPr>
            <p:spPr bwMode="auto">
              <a:xfrm>
                <a:off x="1217612" y="152400"/>
                <a:ext cx="196850" cy="255588"/>
              </a:xfrm>
              <a:custGeom>
                <a:gdLst>
                  <a:gd fmla="*/ 4 w 124" name="T0"/>
                  <a:gd fmla="*/ 0 h 161" name="T1"/>
                  <a:gd fmla="*/ 4 w 124" name="T2"/>
                  <a:gd fmla="*/ 0 h 161" name="T3"/>
                  <a:gd fmla="*/ 124 w 124" name="T4"/>
                  <a:gd fmla="*/ 0 h 161" name="T5"/>
                  <a:gd fmla="*/ 124 w 124" name="T6"/>
                  <a:gd fmla="*/ 0 h 161" name="T7"/>
                  <a:gd fmla="*/ 107 w 124" name="T8"/>
                  <a:gd fmla="*/ 140 h 161" name="T9"/>
                  <a:gd fmla="*/ 107 w 124" name="T10"/>
                  <a:gd fmla="*/ 140 h 161" name="T11"/>
                  <a:gd fmla="*/ 104 w 124" name="T12"/>
                  <a:gd fmla="*/ 148 h 161" name="T13"/>
                  <a:gd fmla="*/ 100 w 124" name="T14"/>
                  <a:gd fmla="*/ 153 h 161" name="T15"/>
                  <a:gd fmla="*/ 93 w 124" name="T16"/>
                  <a:gd fmla="*/ 159 h 161" name="T17"/>
                  <a:gd fmla="*/ 87 w 124" name="T18"/>
                  <a:gd fmla="*/ 161 h 161" name="T19"/>
                  <a:gd fmla="*/ 87 w 124" name="T20"/>
                  <a:gd fmla="*/ 161 h 161" name="T21"/>
                  <a:gd fmla="*/ 0 w 124" name="T22"/>
                  <a:gd fmla="*/ 111 h 161" name="T23"/>
                  <a:gd fmla="*/ 0 w 124" name="T24"/>
                  <a:gd fmla="*/ 111 h 161" name="T25"/>
                  <a:gd fmla="*/ 4 w 124" name="T26"/>
                  <a:gd fmla="*/ 0 h 161" name="T27"/>
                  <a:gd fmla="*/ 4 w 124" name="T28"/>
                  <a:gd fmla="*/ 0 h 161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24" name="T45"/>
                  <a:gd fmla="*/ 0 h 161" name="T46"/>
                  <a:gd fmla="*/ 124 w 124" name="T47"/>
                  <a:gd fmla="*/ 161 h 161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1" w="124">
                    <a:moveTo>
                      <a:pt x="4" y="0"/>
                    </a:moveTo>
                    <a:lnTo>
                      <a:pt x="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7" y="140"/>
                    </a:lnTo>
                    <a:lnTo>
                      <a:pt x="107" y="140"/>
                    </a:lnTo>
                    <a:lnTo>
                      <a:pt x="104" y="148"/>
                    </a:lnTo>
                    <a:lnTo>
                      <a:pt x="100" y="153"/>
                    </a:lnTo>
                    <a:lnTo>
                      <a:pt x="93" y="159"/>
                    </a:lnTo>
                    <a:lnTo>
                      <a:pt x="87" y="161"/>
                    </a:lnTo>
                    <a:lnTo>
                      <a:pt x="87" y="16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44" name="Freeform 73"/>
              <p:cNvSpPr>
                <a:spLocks noChangeArrowheads="1"/>
              </p:cNvSpPr>
              <p:nvPr/>
            </p:nvSpPr>
            <p:spPr bwMode="auto">
              <a:xfrm>
                <a:off x="1223962" y="152400"/>
                <a:ext cx="190500" cy="255588"/>
              </a:xfrm>
              <a:custGeom>
                <a:gdLst>
                  <a:gd fmla="*/ 4 w 120" name="T0"/>
                  <a:gd fmla="*/ 0 h 161" name="T1"/>
                  <a:gd fmla="*/ 4 w 120" name="T2"/>
                  <a:gd fmla="*/ 0 h 161" name="T3"/>
                  <a:gd fmla="*/ 120 w 120" name="T4"/>
                  <a:gd fmla="*/ 0 h 161" name="T5"/>
                  <a:gd fmla="*/ 120 w 120" name="T6"/>
                  <a:gd fmla="*/ 0 h 161" name="T7"/>
                  <a:gd fmla="*/ 103 w 120" name="T8"/>
                  <a:gd fmla="*/ 140 h 161" name="T9"/>
                  <a:gd fmla="*/ 103 w 120" name="T10"/>
                  <a:gd fmla="*/ 140 h 161" name="T11"/>
                  <a:gd fmla="*/ 100 w 120" name="T12"/>
                  <a:gd fmla="*/ 148 h 161" name="T13"/>
                  <a:gd fmla="*/ 96 w 120" name="T14"/>
                  <a:gd fmla="*/ 153 h 161" name="T15"/>
                  <a:gd fmla="*/ 89 w 120" name="T16"/>
                  <a:gd fmla="*/ 159 h 161" name="T17"/>
                  <a:gd fmla="*/ 83 w 120" name="T18"/>
                  <a:gd fmla="*/ 161 h 161" name="T19"/>
                  <a:gd fmla="*/ 83 w 120" name="T20"/>
                  <a:gd fmla="*/ 161 h 161" name="T21"/>
                  <a:gd fmla="*/ 0 w 120" name="T22"/>
                  <a:gd fmla="*/ 110 h 161" name="T23"/>
                  <a:gd fmla="*/ 0 w 120" name="T24"/>
                  <a:gd fmla="*/ 110 h 161" name="T25"/>
                  <a:gd fmla="*/ 4 w 120" name="T26"/>
                  <a:gd fmla="*/ 0 h 161" name="T27"/>
                  <a:gd fmla="*/ 4 w 120" name="T28"/>
                  <a:gd fmla="*/ 0 h 161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20" name="T45"/>
                  <a:gd fmla="*/ 0 h 161" name="T46"/>
                  <a:gd fmla="*/ 120 w 120" name="T47"/>
                  <a:gd fmla="*/ 161 h 161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1" w="120">
                    <a:moveTo>
                      <a:pt x="4" y="0"/>
                    </a:moveTo>
                    <a:lnTo>
                      <a:pt x="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0" y="148"/>
                    </a:lnTo>
                    <a:lnTo>
                      <a:pt x="96" y="153"/>
                    </a:lnTo>
                    <a:lnTo>
                      <a:pt x="89" y="159"/>
                    </a:lnTo>
                    <a:lnTo>
                      <a:pt x="83" y="161"/>
                    </a:lnTo>
                    <a:lnTo>
                      <a:pt x="83" y="16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45" name="Freeform 74"/>
              <p:cNvSpPr>
                <a:spLocks noChangeArrowheads="1"/>
              </p:cNvSpPr>
              <p:nvPr/>
            </p:nvSpPr>
            <p:spPr bwMode="auto">
              <a:xfrm>
                <a:off x="1228725" y="152400"/>
                <a:ext cx="185738" cy="255588"/>
              </a:xfrm>
              <a:custGeom>
                <a:gdLst>
                  <a:gd fmla="*/ 5 w 117" name="T0"/>
                  <a:gd fmla="*/ 0 h 161" name="T1"/>
                  <a:gd fmla="*/ 5 w 117" name="T2"/>
                  <a:gd fmla="*/ 0 h 161" name="T3"/>
                  <a:gd fmla="*/ 117 w 117" name="T4"/>
                  <a:gd fmla="*/ 0 h 161" name="T5"/>
                  <a:gd fmla="*/ 117 w 117" name="T6"/>
                  <a:gd fmla="*/ 0 h 161" name="T7"/>
                  <a:gd fmla="*/ 100 w 117" name="T8"/>
                  <a:gd fmla="*/ 140 h 161" name="T9"/>
                  <a:gd fmla="*/ 100 w 117" name="T10"/>
                  <a:gd fmla="*/ 140 h 161" name="T11"/>
                  <a:gd fmla="*/ 97 w 117" name="T12"/>
                  <a:gd fmla="*/ 148 h 161" name="T13"/>
                  <a:gd fmla="*/ 93 w 117" name="T14"/>
                  <a:gd fmla="*/ 153 h 161" name="T15"/>
                  <a:gd fmla="*/ 86 w 117" name="T16"/>
                  <a:gd fmla="*/ 157 h 161" name="T17"/>
                  <a:gd fmla="*/ 81 w 117" name="T18"/>
                  <a:gd fmla="*/ 161 h 161" name="T19"/>
                  <a:gd fmla="*/ 81 w 117" name="T20"/>
                  <a:gd fmla="*/ 161 h 161" name="T21"/>
                  <a:gd fmla="*/ 0 w 117" name="T22"/>
                  <a:gd fmla="*/ 109 h 161" name="T23"/>
                  <a:gd fmla="*/ 0 w 117" name="T24"/>
                  <a:gd fmla="*/ 109 h 161" name="T25"/>
                  <a:gd fmla="*/ 5 w 117" name="T26"/>
                  <a:gd fmla="*/ 0 h 161" name="T27"/>
                  <a:gd fmla="*/ 5 w 117" name="T28"/>
                  <a:gd fmla="*/ 0 h 161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7" name="T45"/>
                  <a:gd fmla="*/ 0 h 161" name="T46"/>
                  <a:gd fmla="*/ 117 w 117" name="T47"/>
                  <a:gd fmla="*/ 161 h 161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1" w="117">
                    <a:moveTo>
                      <a:pt x="5" y="0"/>
                    </a:moveTo>
                    <a:lnTo>
                      <a:pt x="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00" y="140"/>
                    </a:lnTo>
                    <a:lnTo>
                      <a:pt x="100" y="140"/>
                    </a:lnTo>
                    <a:lnTo>
                      <a:pt x="97" y="148"/>
                    </a:lnTo>
                    <a:lnTo>
                      <a:pt x="93" y="153"/>
                    </a:lnTo>
                    <a:lnTo>
                      <a:pt x="86" y="157"/>
                    </a:lnTo>
                    <a:lnTo>
                      <a:pt x="81" y="161"/>
                    </a:lnTo>
                    <a:lnTo>
                      <a:pt x="81" y="16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46" name="Freeform 75"/>
              <p:cNvSpPr>
                <a:spLocks noChangeArrowheads="1"/>
              </p:cNvSpPr>
              <p:nvPr/>
            </p:nvSpPr>
            <p:spPr bwMode="auto">
              <a:xfrm>
                <a:off x="1235075" y="152400"/>
                <a:ext cx="179388" cy="255588"/>
              </a:xfrm>
              <a:custGeom>
                <a:gdLst>
                  <a:gd fmla="*/ 5 w 113" name="T0"/>
                  <a:gd fmla="*/ 0 h 161" name="T1"/>
                  <a:gd fmla="*/ 5 w 113" name="T2"/>
                  <a:gd fmla="*/ 0 h 161" name="T3"/>
                  <a:gd fmla="*/ 113 w 113" name="T4"/>
                  <a:gd fmla="*/ 0 h 161" name="T5"/>
                  <a:gd fmla="*/ 113 w 113" name="T6"/>
                  <a:gd fmla="*/ 0 h 161" name="T7"/>
                  <a:gd fmla="*/ 96 w 113" name="T8"/>
                  <a:gd fmla="*/ 140 h 161" name="T9"/>
                  <a:gd fmla="*/ 96 w 113" name="T10"/>
                  <a:gd fmla="*/ 140 h 161" name="T11"/>
                  <a:gd fmla="*/ 93 w 113" name="T12"/>
                  <a:gd fmla="*/ 147 h 161" name="T13"/>
                  <a:gd fmla="*/ 89 w 113" name="T14"/>
                  <a:gd fmla="*/ 153 h 161" name="T15"/>
                  <a:gd fmla="*/ 84 w 113" name="T16"/>
                  <a:gd fmla="*/ 157 h 161" name="T17"/>
                  <a:gd fmla="*/ 77 w 113" name="T18"/>
                  <a:gd fmla="*/ 161 h 161" name="T19"/>
                  <a:gd fmla="*/ 77 w 113" name="T20"/>
                  <a:gd fmla="*/ 161 h 161" name="T21"/>
                  <a:gd fmla="*/ 0 w 113" name="T22"/>
                  <a:gd fmla="*/ 107 h 161" name="T23"/>
                  <a:gd fmla="*/ 0 w 113" name="T24"/>
                  <a:gd fmla="*/ 107 h 161" name="T25"/>
                  <a:gd fmla="*/ 5 w 113" name="T26"/>
                  <a:gd fmla="*/ 0 h 161" name="T27"/>
                  <a:gd fmla="*/ 5 w 113" name="T28"/>
                  <a:gd fmla="*/ 0 h 161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13" name="T45"/>
                  <a:gd fmla="*/ 0 h 161" name="T46"/>
                  <a:gd fmla="*/ 113 w 113" name="T47"/>
                  <a:gd fmla="*/ 161 h 161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1" w="113">
                    <a:moveTo>
                      <a:pt x="5" y="0"/>
                    </a:moveTo>
                    <a:lnTo>
                      <a:pt x="5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96" y="140"/>
                    </a:lnTo>
                    <a:lnTo>
                      <a:pt x="96" y="140"/>
                    </a:lnTo>
                    <a:lnTo>
                      <a:pt x="93" y="147"/>
                    </a:lnTo>
                    <a:lnTo>
                      <a:pt x="89" y="153"/>
                    </a:lnTo>
                    <a:lnTo>
                      <a:pt x="84" y="157"/>
                    </a:lnTo>
                    <a:lnTo>
                      <a:pt x="77" y="161"/>
                    </a:lnTo>
                    <a:lnTo>
                      <a:pt x="77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47" name="Freeform 76"/>
              <p:cNvSpPr>
                <a:spLocks noChangeArrowheads="1"/>
              </p:cNvSpPr>
              <p:nvPr/>
            </p:nvSpPr>
            <p:spPr bwMode="auto">
              <a:xfrm>
                <a:off x="1241425" y="152400"/>
                <a:ext cx="173038" cy="255588"/>
              </a:xfrm>
              <a:custGeom>
                <a:gdLst>
                  <a:gd fmla="*/ 5 w 109" name="T0"/>
                  <a:gd fmla="*/ 0 h 161" name="T1"/>
                  <a:gd fmla="*/ 5 w 109" name="T2"/>
                  <a:gd fmla="*/ 0 h 161" name="T3"/>
                  <a:gd fmla="*/ 109 w 109" name="T4"/>
                  <a:gd fmla="*/ 0 h 161" name="T5"/>
                  <a:gd fmla="*/ 109 w 109" name="T6"/>
                  <a:gd fmla="*/ 0 h 161" name="T7"/>
                  <a:gd fmla="*/ 92 w 109" name="T8"/>
                  <a:gd fmla="*/ 140 h 161" name="T9"/>
                  <a:gd fmla="*/ 92 w 109" name="T10"/>
                  <a:gd fmla="*/ 140 h 161" name="T11"/>
                  <a:gd fmla="*/ 89 w 109" name="T12"/>
                  <a:gd fmla="*/ 147 h 161" name="T13"/>
                  <a:gd fmla="*/ 85 w 109" name="T14"/>
                  <a:gd fmla="*/ 153 h 161" name="T15"/>
                  <a:gd fmla="*/ 80 w 109" name="T16"/>
                  <a:gd fmla="*/ 157 h 161" name="T17"/>
                  <a:gd fmla="*/ 73 w 109" name="T18"/>
                  <a:gd fmla="*/ 161 h 161" name="T19"/>
                  <a:gd fmla="*/ 73 w 109" name="T20"/>
                  <a:gd fmla="*/ 161 h 161" name="T21"/>
                  <a:gd fmla="*/ 0 w 109" name="T22"/>
                  <a:gd fmla="*/ 106 h 161" name="T23"/>
                  <a:gd fmla="*/ 0 w 109" name="T24"/>
                  <a:gd fmla="*/ 106 h 161" name="T25"/>
                  <a:gd fmla="*/ 5 w 109" name="T26"/>
                  <a:gd fmla="*/ 0 h 161" name="T27"/>
                  <a:gd fmla="*/ 5 w 109" name="T28"/>
                  <a:gd fmla="*/ 0 h 161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9" name="T45"/>
                  <a:gd fmla="*/ 0 h 161" name="T46"/>
                  <a:gd fmla="*/ 109 w 109" name="T47"/>
                  <a:gd fmla="*/ 161 h 161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1" w="109">
                    <a:moveTo>
                      <a:pt x="5" y="0"/>
                    </a:moveTo>
                    <a:lnTo>
                      <a:pt x="5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92" y="140"/>
                    </a:lnTo>
                    <a:lnTo>
                      <a:pt x="92" y="140"/>
                    </a:lnTo>
                    <a:lnTo>
                      <a:pt x="89" y="147"/>
                    </a:lnTo>
                    <a:lnTo>
                      <a:pt x="85" y="153"/>
                    </a:lnTo>
                    <a:lnTo>
                      <a:pt x="80" y="157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48" name="Freeform 77"/>
              <p:cNvSpPr>
                <a:spLocks noChangeArrowheads="1"/>
              </p:cNvSpPr>
              <p:nvPr/>
            </p:nvSpPr>
            <p:spPr bwMode="auto">
              <a:xfrm>
                <a:off x="1247775" y="152400"/>
                <a:ext cx="166688" cy="254000"/>
              </a:xfrm>
              <a:custGeom>
                <a:gdLst>
                  <a:gd fmla="*/ 5 w 105" name="T0"/>
                  <a:gd fmla="*/ 0 h 160" name="T1"/>
                  <a:gd fmla="*/ 5 w 105" name="T2"/>
                  <a:gd fmla="*/ 0 h 160" name="T3"/>
                  <a:gd fmla="*/ 105 w 105" name="T4"/>
                  <a:gd fmla="*/ 0 h 160" name="T5"/>
                  <a:gd fmla="*/ 105 w 105" name="T6"/>
                  <a:gd fmla="*/ 0 h 160" name="T7"/>
                  <a:gd fmla="*/ 88 w 105" name="T8"/>
                  <a:gd fmla="*/ 140 h 160" name="T9"/>
                  <a:gd fmla="*/ 88 w 105" name="T10"/>
                  <a:gd fmla="*/ 140 h 160" name="T11"/>
                  <a:gd fmla="*/ 87 w 105" name="T12"/>
                  <a:gd fmla="*/ 147 h 160" name="T13"/>
                  <a:gd fmla="*/ 81 w 105" name="T14"/>
                  <a:gd fmla="*/ 153 h 160" name="T15"/>
                  <a:gd fmla="*/ 76 w 105" name="T16"/>
                  <a:gd fmla="*/ 157 h 160" name="T17"/>
                  <a:gd fmla="*/ 69 w 105" name="T18"/>
                  <a:gd fmla="*/ 160 h 160" name="T19"/>
                  <a:gd fmla="*/ 69 w 105" name="T20"/>
                  <a:gd fmla="*/ 160 h 160" name="T21"/>
                  <a:gd fmla="*/ 0 w 105" name="T22"/>
                  <a:gd fmla="*/ 106 h 160" name="T23"/>
                  <a:gd fmla="*/ 0 w 105" name="T24"/>
                  <a:gd fmla="*/ 106 h 160" name="T25"/>
                  <a:gd fmla="*/ 5 w 105" name="T26"/>
                  <a:gd fmla="*/ 0 h 160" name="T27"/>
                  <a:gd fmla="*/ 5 w 105" name="T28"/>
                  <a:gd fmla="*/ 0 h 16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5" name="T45"/>
                  <a:gd fmla="*/ 0 h 160" name="T46"/>
                  <a:gd fmla="*/ 105 w 105" name="T47"/>
                  <a:gd fmla="*/ 160 h 16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0" w="105">
                    <a:moveTo>
                      <a:pt x="5" y="0"/>
                    </a:moveTo>
                    <a:lnTo>
                      <a:pt x="5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88" y="140"/>
                    </a:lnTo>
                    <a:lnTo>
                      <a:pt x="88" y="140"/>
                    </a:lnTo>
                    <a:lnTo>
                      <a:pt x="87" y="147"/>
                    </a:lnTo>
                    <a:lnTo>
                      <a:pt x="81" y="153"/>
                    </a:lnTo>
                    <a:lnTo>
                      <a:pt x="76" y="157"/>
                    </a:lnTo>
                    <a:lnTo>
                      <a:pt x="69" y="160"/>
                    </a:lnTo>
                    <a:lnTo>
                      <a:pt x="69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49" name="Freeform 78"/>
              <p:cNvSpPr>
                <a:spLocks noChangeArrowheads="1"/>
              </p:cNvSpPr>
              <p:nvPr/>
            </p:nvSpPr>
            <p:spPr bwMode="auto">
              <a:xfrm>
                <a:off x="1252537" y="152400"/>
                <a:ext cx="161925" cy="254000"/>
              </a:xfrm>
              <a:custGeom>
                <a:gdLst>
                  <a:gd fmla="*/ 5 w 102" name="T0"/>
                  <a:gd fmla="*/ 0 h 160" name="T1"/>
                  <a:gd fmla="*/ 5 w 102" name="T2"/>
                  <a:gd fmla="*/ 0 h 160" name="T3"/>
                  <a:gd fmla="*/ 102 w 102" name="T4"/>
                  <a:gd fmla="*/ 0 h 160" name="T5"/>
                  <a:gd fmla="*/ 102 w 102" name="T6"/>
                  <a:gd fmla="*/ 0 h 160" name="T7"/>
                  <a:gd fmla="*/ 85 w 102" name="T8"/>
                  <a:gd fmla="*/ 140 h 160" name="T9"/>
                  <a:gd fmla="*/ 85 w 102" name="T10"/>
                  <a:gd fmla="*/ 140 h 160" name="T11"/>
                  <a:gd fmla="*/ 84 w 102" name="T12"/>
                  <a:gd fmla="*/ 147 h 160" name="T13"/>
                  <a:gd fmla="*/ 78 w 102" name="T14"/>
                  <a:gd fmla="*/ 153 h 160" name="T15"/>
                  <a:gd fmla="*/ 73 w 102" name="T16"/>
                  <a:gd fmla="*/ 157 h 160" name="T17"/>
                  <a:gd fmla="*/ 67 w 102" name="T18"/>
                  <a:gd fmla="*/ 160 h 160" name="T19"/>
                  <a:gd fmla="*/ 67 w 102" name="T20"/>
                  <a:gd fmla="*/ 160 h 160" name="T21"/>
                  <a:gd fmla="*/ 0 w 102" name="T22"/>
                  <a:gd fmla="*/ 105 h 160" name="T23"/>
                  <a:gd fmla="*/ 0 w 102" name="T24"/>
                  <a:gd fmla="*/ 105 h 160" name="T25"/>
                  <a:gd fmla="*/ 5 w 102" name="T26"/>
                  <a:gd fmla="*/ 0 h 160" name="T27"/>
                  <a:gd fmla="*/ 5 w 102" name="T28"/>
                  <a:gd fmla="*/ 0 h 16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02" name="T45"/>
                  <a:gd fmla="*/ 0 h 160" name="T46"/>
                  <a:gd fmla="*/ 102 w 102" name="T47"/>
                  <a:gd fmla="*/ 160 h 16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0" w="102">
                    <a:moveTo>
                      <a:pt x="5" y="0"/>
                    </a:moveTo>
                    <a:lnTo>
                      <a:pt x="5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4" y="147"/>
                    </a:lnTo>
                    <a:lnTo>
                      <a:pt x="78" y="153"/>
                    </a:lnTo>
                    <a:lnTo>
                      <a:pt x="73" y="157"/>
                    </a:lnTo>
                    <a:lnTo>
                      <a:pt x="67" y="160"/>
                    </a:lnTo>
                    <a:lnTo>
                      <a:pt x="67" y="16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50" name="Freeform 79"/>
              <p:cNvSpPr>
                <a:spLocks noChangeArrowheads="1"/>
              </p:cNvSpPr>
              <p:nvPr/>
            </p:nvSpPr>
            <p:spPr bwMode="auto">
              <a:xfrm>
                <a:off x="1258887" y="152400"/>
                <a:ext cx="155575" cy="254000"/>
              </a:xfrm>
              <a:custGeom>
                <a:gdLst>
                  <a:gd fmla="*/ 5 w 98" name="T0"/>
                  <a:gd fmla="*/ 0 h 160" name="T1"/>
                  <a:gd fmla="*/ 5 w 98" name="T2"/>
                  <a:gd fmla="*/ 0 h 160" name="T3"/>
                  <a:gd fmla="*/ 98 w 98" name="T4"/>
                  <a:gd fmla="*/ 0 h 160" name="T5"/>
                  <a:gd fmla="*/ 98 w 98" name="T6"/>
                  <a:gd fmla="*/ 0 h 160" name="T7"/>
                  <a:gd fmla="*/ 81 w 98" name="T8"/>
                  <a:gd fmla="*/ 140 h 160" name="T9"/>
                  <a:gd fmla="*/ 81 w 98" name="T10"/>
                  <a:gd fmla="*/ 140 h 160" name="T11"/>
                  <a:gd fmla="*/ 80 w 98" name="T12"/>
                  <a:gd fmla="*/ 147 h 160" name="T13"/>
                  <a:gd fmla="*/ 74 w 98" name="T14"/>
                  <a:gd fmla="*/ 152 h 160" name="T15"/>
                  <a:gd fmla="*/ 69 w 98" name="T16"/>
                  <a:gd fmla="*/ 157 h 160" name="T17"/>
                  <a:gd fmla="*/ 63 w 98" name="T18"/>
                  <a:gd fmla="*/ 160 h 160" name="T19"/>
                  <a:gd fmla="*/ 63 w 98" name="T20"/>
                  <a:gd fmla="*/ 160 h 160" name="T21"/>
                  <a:gd fmla="*/ 0 w 98" name="T22"/>
                  <a:gd fmla="*/ 103 h 160" name="T23"/>
                  <a:gd fmla="*/ 0 w 98" name="T24"/>
                  <a:gd fmla="*/ 103 h 160" name="T25"/>
                  <a:gd fmla="*/ 5 w 98" name="T26"/>
                  <a:gd fmla="*/ 0 h 160" name="T27"/>
                  <a:gd fmla="*/ 5 w 98" name="T28"/>
                  <a:gd fmla="*/ 0 h 16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98" name="T45"/>
                  <a:gd fmla="*/ 0 h 160" name="T46"/>
                  <a:gd fmla="*/ 98 w 98" name="T47"/>
                  <a:gd fmla="*/ 160 h 16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0" w="98">
                    <a:moveTo>
                      <a:pt x="5" y="0"/>
                    </a:moveTo>
                    <a:lnTo>
                      <a:pt x="5" y="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1" y="140"/>
                    </a:lnTo>
                    <a:lnTo>
                      <a:pt x="81" y="140"/>
                    </a:lnTo>
                    <a:lnTo>
                      <a:pt x="80" y="147"/>
                    </a:lnTo>
                    <a:lnTo>
                      <a:pt x="74" y="152"/>
                    </a:lnTo>
                    <a:lnTo>
                      <a:pt x="69" y="157"/>
                    </a:lnTo>
                    <a:lnTo>
                      <a:pt x="63" y="160"/>
                    </a:lnTo>
                    <a:lnTo>
                      <a:pt x="63" y="160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51" name="Freeform 80"/>
              <p:cNvSpPr>
                <a:spLocks noChangeArrowheads="1"/>
              </p:cNvSpPr>
              <p:nvPr/>
            </p:nvSpPr>
            <p:spPr bwMode="auto">
              <a:xfrm>
                <a:off x="1265237" y="152400"/>
                <a:ext cx="149225" cy="254000"/>
              </a:xfrm>
              <a:custGeom>
                <a:gdLst>
                  <a:gd fmla="*/ 5 w 94" name="T0"/>
                  <a:gd fmla="*/ 0 h 160" name="T1"/>
                  <a:gd fmla="*/ 5 w 94" name="T2"/>
                  <a:gd fmla="*/ 0 h 160" name="T3"/>
                  <a:gd fmla="*/ 94 w 94" name="T4"/>
                  <a:gd fmla="*/ 0 h 160" name="T5"/>
                  <a:gd fmla="*/ 94 w 94" name="T6"/>
                  <a:gd fmla="*/ 0 h 160" name="T7"/>
                  <a:gd fmla="*/ 77 w 94" name="T8"/>
                  <a:gd fmla="*/ 140 h 160" name="T9"/>
                  <a:gd fmla="*/ 77 w 94" name="T10"/>
                  <a:gd fmla="*/ 140 h 160" name="T11"/>
                  <a:gd fmla="*/ 76 w 94" name="T12"/>
                  <a:gd fmla="*/ 147 h 160" name="T13"/>
                  <a:gd fmla="*/ 71 w 94" name="T14"/>
                  <a:gd fmla="*/ 152 h 160" name="T15"/>
                  <a:gd fmla="*/ 66 w 94" name="T16"/>
                  <a:gd fmla="*/ 157 h 160" name="T17"/>
                  <a:gd fmla="*/ 59 w 94" name="T18"/>
                  <a:gd fmla="*/ 160 h 160" name="T19"/>
                  <a:gd fmla="*/ 59 w 94" name="T20"/>
                  <a:gd fmla="*/ 160 h 160" name="T21"/>
                  <a:gd fmla="*/ 0 w 94" name="T22"/>
                  <a:gd fmla="*/ 102 h 160" name="T23"/>
                  <a:gd fmla="*/ 0 w 94" name="T24"/>
                  <a:gd fmla="*/ 102 h 160" name="T25"/>
                  <a:gd fmla="*/ 5 w 94" name="T26"/>
                  <a:gd fmla="*/ 0 h 160" name="T27"/>
                  <a:gd fmla="*/ 5 w 94" name="T28"/>
                  <a:gd fmla="*/ 0 h 16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94" name="T45"/>
                  <a:gd fmla="*/ 0 h 160" name="T46"/>
                  <a:gd fmla="*/ 94 w 94" name="T47"/>
                  <a:gd fmla="*/ 160 h 16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0" w="94">
                    <a:moveTo>
                      <a:pt x="5" y="0"/>
                    </a:moveTo>
                    <a:lnTo>
                      <a:pt x="5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77" y="140"/>
                    </a:lnTo>
                    <a:lnTo>
                      <a:pt x="77" y="140"/>
                    </a:lnTo>
                    <a:lnTo>
                      <a:pt x="76" y="147"/>
                    </a:lnTo>
                    <a:lnTo>
                      <a:pt x="71" y="152"/>
                    </a:lnTo>
                    <a:lnTo>
                      <a:pt x="66" y="157"/>
                    </a:lnTo>
                    <a:lnTo>
                      <a:pt x="59" y="160"/>
                    </a:lnTo>
                    <a:lnTo>
                      <a:pt x="59" y="16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52" name="Freeform 81"/>
              <p:cNvSpPr>
                <a:spLocks noChangeArrowheads="1"/>
              </p:cNvSpPr>
              <p:nvPr/>
            </p:nvSpPr>
            <p:spPr bwMode="auto">
              <a:xfrm>
                <a:off x="1271587" y="152400"/>
                <a:ext cx="142875" cy="254000"/>
              </a:xfrm>
              <a:custGeom>
                <a:gdLst>
                  <a:gd fmla="*/ 5 w 90" name="T0"/>
                  <a:gd fmla="*/ 0 h 160" name="T1"/>
                  <a:gd fmla="*/ 5 w 90" name="T2"/>
                  <a:gd fmla="*/ 0 h 160" name="T3"/>
                  <a:gd fmla="*/ 90 w 90" name="T4"/>
                  <a:gd fmla="*/ 0 h 160" name="T5"/>
                  <a:gd fmla="*/ 90 w 90" name="T6"/>
                  <a:gd fmla="*/ 0 h 160" name="T7"/>
                  <a:gd fmla="*/ 73 w 90" name="T8"/>
                  <a:gd fmla="*/ 140 h 160" name="T9"/>
                  <a:gd fmla="*/ 73 w 90" name="T10"/>
                  <a:gd fmla="*/ 140 h 160" name="T11"/>
                  <a:gd fmla="*/ 72 w 90" name="T12"/>
                  <a:gd fmla="*/ 147 h 160" name="T13"/>
                  <a:gd fmla="*/ 67 w 90" name="T14"/>
                  <a:gd fmla="*/ 152 h 160" name="T15"/>
                  <a:gd fmla="*/ 62 w 90" name="T16"/>
                  <a:gd fmla="*/ 157 h 160" name="T17"/>
                  <a:gd fmla="*/ 55 w 90" name="T18"/>
                  <a:gd fmla="*/ 160 h 160" name="T19"/>
                  <a:gd fmla="*/ 55 w 90" name="T20"/>
                  <a:gd fmla="*/ 160 h 160" name="T21"/>
                  <a:gd fmla="*/ 0 w 90" name="T22"/>
                  <a:gd fmla="*/ 101 h 160" name="T23"/>
                  <a:gd fmla="*/ 0 w 90" name="T24"/>
                  <a:gd fmla="*/ 101 h 160" name="T25"/>
                  <a:gd fmla="*/ 5 w 90" name="T26"/>
                  <a:gd fmla="*/ 0 h 160" name="T27"/>
                  <a:gd fmla="*/ 5 w 90" name="T28"/>
                  <a:gd fmla="*/ 0 h 16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90" name="T45"/>
                  <a:gd fmla="*/ 0 h 160" name="T46"/>
                  <a:gd fmla="*/ 90 w 90" name="T47"/>
                  <a:gd fmla="*/ 160 h 16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0" w="90">
                    <a:moveTo>
                      <a:pt x="5" y="0"/>
                    </a:moveTo>
                    <a:lnTo>
                      <a:pt x="5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72" y="147"/>
                    </a:lnTo>
                    <a:lnTo>
                      <a:pt x="67" y="152"/>
                    </a:lnTo>
                    <a:lnTo>
                      <a:pt x="62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53" name="Freeform 82"/>
              <p:cNvSpPr>
                <a:spLocks noChangeArrowheads="1"/>
              </p:cNvSpPr>
              <p:nvPr/>
            </p:nvSpPr>
            <p:spPr bwMode="auto">
              <a:xfrm>
                <a:off x="1274762" y="152400"/>
                <a:ext cx="139700" cy="254000"/>
              </a:xfrm>
              <a:custGeom>
                <a:gdLst>
                  <a:gd fmla="*/ 7 w 88" name="T0"/>
                  <a:gd fmla="*/ 0 h 160" name="T1"/>
                  <a:gd fmla="*/ 7 w 88" name="T2"/>
                  <a:gd fmla="*/ 0 h 160" name="T3"/>
                  <a:gd fmla="*/ 88 w 88" name="T4"/>
                  <a:gd fmla="*/ 0 h 160" name="T5"/>
                  <a:gd fmla="*/ 88 w 88" name="T6"/>
                  <a:gd fmla="*/ 0 h 160" name="T7"/>
                  <a:gd fmla="*/ 71 w 88" name="T8"/>
                  <a:gd fmla="*/ 140 h 160" name="T9"/>
                  <a:gd fmla="*/ 71 w 88" name="T10"/>
                  <a:gd fmla="*/ 140 h 160" name="T11"/>
                  <a:gd fmla="*/ 70 w 88" name="T12"/>
                  <a:gd fmla="*/ 147 h 160" name="T13"/>
                  <a:gd fmla="*/ 65 w 88" name="T14"/>
                  <a:gd fmla="*/ 152 h 160" name="T15"/>
                  <a:gd fmla="*/ 60 w 88" name="T16"/>
                  <a:gd fmla="*/ 157 h 160" name="T17"/>
                  <a:gd fmla="*/ 55 w 88" name="T18"/>
                  <a:gd fmla="*/ 160 h 160" name="T19"/>
                  <a:gd fmla="*/ 55 w 88" name="T20"/>
                  <a:gd fmla="*/ 160 h 160" name="T21"/>
                  <a:gd fmla="*/ 0 w 88" name="T22"/>
                  <a:gd fmla="*/ 99 h 160" name="T23"/>
                  <a:gd fmla="*/ 0 w 88" name="T24"/>
                  <a:gd fmla="*/ 99 h 160" name="T25"/>
                  <a:gd fmla="*/ 7 w 88" name="T26"/>
                  <a:gd fmla="*/ 0 h 160" name="T27"/>
                  <a:gd fmla="*/ 7 w 88" name="T28"/>
                  <a:gd fmla="*/ 0 h 16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8" name="T45"/>
                  <a:gd fmla="*/ 0 h 160" name="T46"/>
                  <a:gd fmla="*/ 88 w 88" name="T47"/>
                  <a:gd fmla="*/ 160 h 16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0" w="88">
                    <a:moveTo>
                      <a:pt x="7" y="0"/>
                    </a:moveTo>
                    <a:lnTo>
                      <a:pt x="7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0" y="147"/>
                    </a:lnTo>
                    <a:lnTo>
                      <a:pt x="65" y="152"/>
                    </a:lnTo>
                    <a:lnTo>
                      <a:pt x="60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54" name="Freeform 83"/>
              <p:cNvSpPr>
                <a:spLocks noChangeArrowheads="1"/>
              </p:cNvSpPr>
              <p:nvPr/>
            </p:nvSpPr>
            <p:spPr bwMode="auto">
              <a:xfrm>
                <a:off x="1282700" y="152400"/>
                <a:ext cx="131763" cy="254000"/>
              </a:xfrm>
              <a:custGeom>
                <a:gdLst>
                  <a:gd fmla="*/ 6 w 83" name="T0"/>
                  <a:gd fmla="*/ 0 h 160" name="T1"/>
                  <a:gd fmla="*/ 6 w 83" name="T2"/>
                  <a:gd fmla="*/ 0 h 160" name="T3"/>
                  <a:gd fmla="*/ 83 w 83" name="T4"/>
                  <a:gd fmla="*/ 0 h 160" name="T5"/>
                  <a:gd fmla="*/ 83 w 83" name="T6"/>
                  <a:gd fmla="*/ 0 h 160" name="T7"/>
                  <a:gd fmla="*/ 66 w 83" name="T8"/>
                  <a:gd fmla="*/ 140 h 160" name="T9"/>
                  <a:gd fmla="*/ 66 w 83" name="T10"/>
                  <a:gd fmla="*/ 140 h 160" name="T11"/>
                  <a:gd fmla="*/ 65 w 83" name="T12"/>
                  <a:gd fmla="*/ 147 h 160" name="T13"/>
                  <a:gd fmla="*/ 60 w 83" name="T14"/>
                  <a:gd fmla="*/ 152 h 160" name="T15"/>
                  <a:gd fmla="*/ 55 w 83" name="T16"/>
                  <a:gd fmla="*/ 156 h 160" name="T17"/>
                  <a:gd fmla="*/ 50 w 83" name="T18"/>
                  <a:gd fmla="*/ 160 h 160" name="T19"/>
                  <a:gd fmla="*/ 50 w 83" name="T20"/>
                  <a:gd fmla="*/ 160 h 160" name="T21"/>
                  <a:gd fmla="*/ 0 w 83" name="T22"/>
                  <a:gd fmla="*/ 99 h 160" name="T23"/>
                  <a:gd fmla="*/ 0 w 83" name="T24"/>
                  <a:gd fmla="*/ 99 h 160" name="T25"/>
                  <a:gd fmla="*/ 6 w 83" name="T26"/>
                  <a:gd fmla="*/ 0 h 160" name="T27"/>
                  <a:gd fmla="*/ 6 w 83" name="T28"/>
                  <a:gd fmla="*/ 0 h 16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83" name="T45"/>
                  <a:gd fmla="*/ 0 h 160" name="T46"/>
                  <a:gd fmla="*/ 83 w 83" name="T47"/>
                  <a:gd fmla="*/ 160 h 16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0" w="83">
                    <a:moveTo>
                      <a:pt x="6" y="0"/>
                    </a:moveTo>
                    <a:lnTo>
                      <a:pt x="6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66" y="140"/>
                    </a:lnTo>
                    <a:lnTo>
                      <a:pt x="66" y="140"/>
                    </a:lnTo>
                    <a:lnTo>
                      <a:pt x="65" y="147"/>
                    </a:lnTo>
                    <a:lnTo>
                      <a:pt x="60" y="152"/>
                    </a:lnTo>
                    <a:lnTo>
                      <a:pt x="55" y="156"/>
                    </a:lnTo>
                    <a:lnTo>
                      <a:pt x="50" y="160"/>
                    </a:lnTo>
                    <a:lnTo>
                      <a:pt x="50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55" name="Freeform 84"/>
              <p:cNvSpPr>
                <a:spLocks noChangeArrowheads="1"/>
              </p:cNvSpPr>
              <p:nvPr/>
            </p:nvSpPr>
            <p:spPr bwMode="auto">
              <a:xfrm>
                <a:off x="1289050" y="152400"/>
                <a:ext cx="125413" cy="254000"/>
              </a:xfrm>
              <a:custGeom>
                <a:gdLst>
                  <a:gd fmla="*/ 5 w 79" name="T0"/>
                  <a:gd fmla="*/ 0 h 160" name="T1"/>
                  <a:gd fmla="*/ 5 w 79" name="T2"/>
                  <a:gd fmla="*/ 0 h 160" name="T3"/>
                  <a:gd fmla="*/ 79 w 79" name="T4"/>
                  <a:gd fmla="*/ 0 h 160" name="T5"/>
                  <a:gd fmla="*/ 79 w 79" name="T6"/>
                  <a:gd fmla="*/ 0 h 160" name="T7"/>
                  <a:gd fmla="*/ 62 w 79" name="T8"/>
                  <a:gd fmla="*/ 140 h 160" name="T9"/>
                  <a:gd fmla="*/ 62 w 79" name="T10"/>
                  <a:gd fmla="*/ 140 h 160" name="T11"/>
                  <a:gd fmla="*/ 61 w 79" name="T12"/>
                  <a:gd fmla="*/ 147 h 160" name="T13"/>
                  <a:gd fmla="*/ 56 w 79" name="T14"/>
                  <a:gd fmla="*/ 152 h 160" name="T15"/>
                  <a:gd fmla="*/ 51 w 79" name="T16"/>
                  <a:gd fmla="*/ 156 h 160" name="T17"/>
                  <a:gd fmla="*/ 46 w 79" name="T18"/>
                  <a:gd fmla="*/ 160 h 160" name="T19"/>
                  <a:gd fmla="*/ 46 w 79" name="T20"/>
                  <a:gd fmla="*/ 160 h 160" name="T21"/>
                  <a:gd fmla="*/ 0 w 79" name="T22"/>
                  <a:gd fmla="*/ 98 h 160" name="T23"/>
                  <a:gd fmla="*/ 0 w 79" name="T24"/>
                  <a:gd fmla="*/ 98 h 160" name="T25"/>
                  <a:gd fmla="*/ 5 w 79" name="T26"/>
                  <a:gd fmla="*/ 0 h 160" name="T27"/>
                  <a:gd fmla="*/ 5 w 79" name="T28"/>
                  <a:gd fmla="*/ 0 h 16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9" name="T45"/>
                  <a:gd fmla="*/ 0 h 160" name="T46"/>
                  <a:gd fmla="*/ 79 w 79" name="T47"/>
                  <a:gd fmla="*/ 160 h 16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0" w="79">
                    <a:moveTo>
                      <a:pt x="5" y="0"/>
                    </a:moveTo>
                    <a:lnTo>
                      <a:pt x="5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1" y="147"/>
                    </a:lnTo>
                    <a:lnTo>
                      <a:pt x="56" y="152"/>
                    </a:lnTo>
                    <a:lnTo>
                      <a:pt x="51" y="156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56" name="Freeform 85"/>
              <p:cNvSpPr>
                <a:spLocks noChangeArrowheads="1"/>
              </p:cNvSpPr>
              <p:nvPr/>
            </p:nvSpPr>
            <p:spPr bwMode="auto">
              <a:xfrm>
                <a:off x="1295400" y="152400"/>
                <a:ext cx="119063" cy="254000"/>
              </a:xfrm>
              <a:custGeom>
                <a:gdLst>
                  <a:gd fmla="*/ 5 w 75" name="T0"/>
                  <a:gd fmla="*/ 0 h 160" name="T1"/>
                  <a:gd fmla="*/ 5 w 75" name="T2"/>
                  <a:gd fmla="*/ 0 h 160" name="T3"/>
                  <a:gd fmla="*/ 75 w 75" name="T4"/>
                  <a:gd fmla="*/ 0 h 160" name="T5"/>
                  <a:gd fmla="*/ 75 w 75" name="T6"/>
                  <a:gd fmla="*/ 0 h 160" name="T7"/>
                  <a:gd fmla="*/ 58 w 75" name="T8"/>
                  <a:gd fmla="*/ 140 h 160" name="T9"/>
                  <a:gd fmla="*/ 58 w 75" name="T10"/>
                  <a:gd fmla="*/ 140 h 160" name="T11"/>
                  <a:gd fmla="*/ 57 w 75" name="T12"/>
                  <a:gd fmla="*/ 147 h 160" name="T13"/>
                  <a:gd fmla="*/ 52 w 75" name="T14"/>
                  <a:gd fmla="*/ 152 h 160" name="T15"/>
                  <a:gd fmla="*/ 48 w 75" name="T16"/>
                  <a:gd fmla="*/ 156 h 160" name="T17"/>
                  <a:gd fmla="*/ 43 w 75" name="T18"/>
                  <a:gd fmla="*/ 160 h 160" name="T19"/>
                  <a:gd fmla="*/ 43 w 75" name="T20"/>
                  <a:gd fmla="*/ 160 h 160" name="T21"/>
                  <a:gd fmla="*/ 0 w 75" name="T22"/>
                  <a:gd fmla="*/ 96 h 160" name="T23"/>
                  <a:gd fmla="*/ 0 w 75" name="T24"/>
                  <a:gd fmla="*/ 96 h 160" name="T25"/>
                  <a:gd fmla="*/ 5 w 75" name="T26"/>
                  <a:gd fmla="*/ 0 h 160" name="T27"/>
                  <a:gd fmla="*/ 5 w 75" name="T28"/>
                  <a:gd fmla="*/ 0 h 16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5" name="T45"/>
                  <a:gd fmla="*/ 0 h 160" name="T46"/>
                  <a:gd fmla="*/ 75 w 75" name="T47"/>
                  <a:gd fmla="*/ 160 h 16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0" w="75">
                    <a:moveTo>
                      <a:pt x="5" y="0"/>
                    </a:moveTo>
                    <a:lnTo>
                      <a:pt x="5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58" y="140"/>
                    </a:lnTo>
                    <a:lnTo>
                      <a:pt x="58" y="140"/>
                    </a:lnTo>
                    <a:lnTo>
                      <a:pt x="57" y="147"/>
                    </a:lnTo>
                    <a:lnTo>
                      <a:pt x="52" y="152"/>
                    </a:lnTo>
                    <a:lnTo>
                      <a:pt x="48" y="156"/>
                    </a:lnTo>
                    <a:lnTo>
                      <a:pt x="43" y="160"/>
                    </a:lnTo>
                    <a:lnTo>
                      <a:pt x="43" y="16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57" name="Freeform 86"/>
              <p:cNvSpPr>
                <a:spLocks noChangeArrowheads="1"/>
              </p:cNvSpPr>
              <p:nvPr/>
            </p:nvSpPr>
            <p:spPr bwMode="auto">
              <a:xfrm>
                <a:off x="1301750" y="152400"/>
                <a:ext cx="112713" cy="254000"/>
              </a:xfrm>
              <a:custGeom>
                <a:gdLst>
                  <a:gd fmla="*/ 5 w 71" name="T0"/>
                  <a:gd fmla="*/ 0 h 160" name="T1"/>
                  <a:gd fmla="*/ 5 w 71" name="T2"/>
                  <a:gd fmla="*/ 0 h 160" name="T3"/>
                  <a:gd fmla="*/ 71 w 71" name="T4"/>
                  <a:gd fmla="*/ 0 h 160" name="T5"/>
                  <a:gd fmla="*/ 71 w 71" name="T6"/>
                  <a:gd fmla="*/ 0 h 160" name="T7"/>
                  <a:gd fmla="*/ 54 w 71" name="T8"/>
                  <a:gd fmla="*/ 140 h 160" name="T9"/>
                  <a:gd fmla="*/ 54 w 71" name="T10"/>
                  <a:gd fmla="*/ 140 h 160" name="T11"/>
                  <a:gd fmla="*/ 53 w 71" name="T12"/>
                  <a:gd fmla="*/ 147 h 160" name="T13"/>
                  <a:gd fmla="*/ 48 w 71" name="T14"/>
                  <a:gd fmla="*/ 152 h 160" name="T15"/>
                  <a:gd fmla="*/ 44 w 71" name="T16"/>
                  <a:gd fmla="*/ 156 h 160" name="T17"/>
                  <a:gd fmla="*/ 39 w 71" name="T18"/>
                  <a:gd fmla="*/ 160 h 160" name="T19"/>
                  <a:gd fmla="*/ 39 w 71" name="T20"/>
                  <a:gd fmla="*/ 160 h 160" name="T21"/>
                  <a:gd fmla="*/ 0 w 71" name="T22"/>
                  <a:gd fmla="*/ 95 h 160" name="T23"/>
                  <a:gd fmla="*/ 0 w 71" name="T24"/>
                  <a:gd fmla="*/ 95 h 160" name="T25"/>
                  <a:gd fmla="*/ 5 w 71" name="T26"/>
                  <a:gd fmla="*/ 0 h 160" name="T27"/>
                  <a:gd fmla="*/ 5 w 71" name="T28"/>
                  <a:gd fmla="*/ 0 h 160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71" name="T45"/>
                  <a:gd fmla="*/ 0 h 160" name="T46"/>
                  <a:gd fmla="*/ 71 w 71" name="T47"/>
                  <a:gd fmla="*/ 160 h 160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60" w="71">
                    <a:moveTo>
                      <a:pt x="5" y="0"/>
                    </a:moveTo>
                    <a:lnTo>
                      <a:pt x="5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54" y="140"/>
                    </a:lnTo>
                    <a:lnTo>
                      <a:pt x="54" y="140"/>
                    </a:lnTo>
                    <a:lnTo>
                      <a:pt x="53" y="147"/>
                    </a:lnTo>
                    <a:lnTo>
                      <a:pt x="48" y="152"/>
                    </a:lnTo>
                    <a:lnTo>
                      <a:pt x="44" y="156"/>
                    </a:lnTo>
                    <a:lnTo>
                      <a:pt x="39" y="160"/>
                    </a:lnTo>
                    <a:lnTo>
                      <a:pt x="39" y="160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58" name="Freeform 87"/>
              <p:cNvSpPr>
                <a:spLocks noChangeArrowheads="1"/>
              </p:cNvSpPr>
              <p:nvPr/>
            </p:nvSpPr>
            <p:spPr bwMode="auto">
              <a:xfrm>
                <a:off x="1304925" y="152400"/>
                <a:ext cx="109538" cy="252413"/>
              </a:xfrm>
              <a:custGeom>
                <a:gdLst>
                  <a:gd fmla="*/ 7 w 69" name="T0"/>
                  <a:gd fmla="*/ 0 h 159" name="T1"/>
                  <a:gd fmla="*/ 7 w 69" name="T2"/>
                  <a:gd fmla="*/ 0 h 159" name="T3"/>
                  <a:gd fmla="*/ 69 w 69" name="T4"/>
                  <a:gd fmla="*/ 0 h 159" name="T5"/>
                  <a:gd fmla="*/ 69 w 69" name="T6"/>
                  <a:gd fmla="*/ 0 h 159" name="T7"/>
                  <a:gd fmla="*/ 52 w 69" name="T8"/>
                  <a:gd fmla="*/ 140 h 159" name="T9"/>
                  <a:gd fmla="*/ 52 w 69" name="T10"/>
                  <a:gd fmla="*/ 140 h 159" name="T11"/>
                  <a:gd fmla="*/ 51 w 69" name="T12"/>
                  <a:gd fmla="*/ 147 h 159" name="T13"/>
                  <a:gd fmla="*/ 46 w 69" name="T14"/>
                  <a:gd fmla="*/ 152 h 159" name="T15"/>
                  <a:gd fmla="*/ 42 w 69" name="T16"/>
                  <a:gd fmla="*/ 156 h 159" name="T17"/>
                  <a:gd fmla="*/ 37 w 69" name="T18"/>
                  <a:gd fmla="*/ 159 h 159" name="T19"/>
                  <a:gd fmla="*/ 37 w 69" name="T20"/>
                  <a:gd fmla="*/ 159 h 159" name="T21"/>
                  <a:gd fmla="*/ 0 w 69" name="T22"/>
                  <a:gd fmla="*/ 94 h 159" name="T23"/>
                  <a:gd fmla="*/ 0 w 69" name="T24"/>
                  <a:gd fmla="*/ 94 h 159" name="T25"/>
                  <a:gd fmla="*/ 7 w 69" name="T26"/>
                  <a:gd fmla="*/ 0 h 159" name="T27"/>
                  <a:gd fmla="*/ 7 w 69" name="T28"/>
                  <a:gd fmla="*/ 0 h 15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69" name="T45"/>
                  <a:gd fmla="*/ 0 h 159" name="T46"/>
                  <a:gd fmla="*/ 69 w 69" name="T47"/>
                  <a:gd fmla="*/ 159 h 15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9" w="69">
                    <a:moveTo>
                      <a:pt x="7" y="0"/>
                    </a:moveTo>
                    <a:lnTo>
                      <a:pt x="7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51" y="147"/>
                    </a:lnTo>
                    <a:lnTo>
                      <a:pt x="46" y="152"/>
                    </a:lnTo>
                    <a:lnTo>
                      <a:pt x="42" y="156"/>
                    </a:lnTo>
                    <a:lnTo>
                      <a:pt x="37" y="159"/>
                    </a:lnTo>
                    <a:lnTo>
                      <a:pt x="37" y="159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59" name="Freeform 88"/>
              <p:cNvSpPr>
                <a:spLocks noChangeArrowheads="1"/>
              </p:cNvSpPr>
              <p:nvPr/>
            </p:nvSpPr>
            <p:spPr bwMode="auto">
              <a:xfrm>
                <a:off x="1311275" y="152400"/>
                <a:ext cx="103188" cy="252413"/>
              </a:xfrm>
              <a:custGeom>
                <a:gdLst>
                  <a:gd fmla="*/ 7 w 65" name="T0"/>
                  <a:gd fmla="*/ 0 h 159" name="T1"/>
                  <a:gd fmla="*/ 7 w 65" name="T2"/>
                  <a:gd fmla="*/ 0 h 159" name="T3"/>
                  <a:gd fmla="*/ 65 w 65" name="T4"/>
                  <a:gd fmla="*/ 0 h 159" name="T5"/>
                  <a:gd fmla="*/ 65 w 65" name="T6"/>
                  <a:gd fmla="*/ 0 h 159" name="T7"/>
                  <a:gd fmla="*/ 48 w 65" name="T8"/>
                  <a:gd fmla="*/ 140 h 159" name="T9"/>
                  <a:gd fmla="*/ 48 w 65" name="T10"/>
                  <a:gd fmla="*/ 140 h 159" name="T11"/>
                  <a:gd fmla="*/ 47 w 65" name="T12"/>
                  <a:gd fmla="*/ 147 h 159" name="T13"/>
                  <a:gd fmla="*/ 42 w 65" name="T14"/>
                  <a:gd fmla="*/ 152 h 159" name="T15"/>
                  <a:gd fmla="*/ 38 w 65" name="T16"/>
                  <a:gd fmla="*/ 156 h 159" name="T17"/>
                  <a:gd fmla="*/ 33 w 65" name="T18"/>
                  <a:gd fmla="*/ 159 h 159" name="T19"/>
                  <a:gd fmla="*/ 33 w 65" name="T20"/>
                  <a:gd fmla="*/ 159 h 159" name="T21"/>
                  <a:gd fmla="*/ 0 w 65" name="T22"/>
                  <a:gd fmla="*/ 92 h 159" name="T23"/>
                  <a:gd fmla="*/ 0 w 65" name="T24"/>
                  <a:gd fmla="*/ 92 h 159" name="T25"/>
                  <a:gd fmla="*/ 7 w 65" name="T26"/>
                  <a:gd fmla="*/ 0 h 159" name="T27"/>
                  <a:gd fmla="*/ 7 w 65" name="T28"/>
                  <a:gd fmla="*/ 0 h 15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65" name="T45"/>
                  <a:gd fmla="*/ 0 h 159" name="T46"/>
                  <a:gd fmla="*/ 65 w 65" name="T47"/>
                  <a:gd fmla="*/ 159 h 15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9" w="65">
                    <a:moveTo>
                      <a:pt x="7" y="0"/>
                    </a:moveTo>
                    <a:lnTo>
                      <a:pt x="7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8" y="140"/>
                    </a:lnTo>
                    <a:lnTo>
                      <a:pt x="48" y="140"/>
                    </a:lnTo>
                    <a:lnTo>
                      <a:pt x="47" y="147"/>
                    </a:lnTo>
                    <a:lnTo>
                      <a:pt x="42" y="152"/>
                    </a:lnTo>
                    <a:lnTo>
                      <a:pt x="38" y="156"/>
                    </a:lnTo>
                    <a:lnTo>
                      <a:pt x="33" y="159"/>
                    </a:lnTo>
                    <a:lnTo>
                      <a:pt x="33" y="159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60" name="Freeform 89"/>
              <p:cNvSpPr>
                <a:spLocks noChangeArrowheads="1"/>
              </p:cNvSpPr>
              <p:nvPr/>
            </p:nvSpPr>
            <p:spPr bwMode="auto">
              <a:xfrm>
                <a:off x="1319212" y="152400"/>
                <a:ext cx="95250" cy="252413"/>
              </a:xfrm>
              <a:custGeom>
                <a:gdLst>
                  <a:gd fmla="*/ 6 w 60" name="T0"/>
                  <a:gd fmla="*/ 0 h 159" name="T1"/>
                  <a:gd fmla="*/ 6 w 60" name="T2"/>
                  <a:gd fmla="*/ 0 h 159" name="T3"/>
                  <a:gd fmla="*/ 60 w 60" name="T4"/>
                  <a:gd fmla="*/ 0 h 159" name="T5"/>
                  <a:gd fmla="*/ 60 w 60" name="T6"/>
                  <a:gd fmla="*/ 0 h 159" name="T7"/>
                  <a:gd fmla="*/ 43 w 60" name="T8"/>
                  <a:gd fmla="*/ 140 h 159" name="T9"/>
                  <a:gd fmla="*/ 43 w 60" name="T10"/>
                  <a:gd fmla="*/ 140 h 159" name="T11"/>
                  <a:gd fmla="*/ 42 w 60" name="T12"/>
                  <a:gd fmla="*/ 147 h 159" name="T13"/>
                  <a:gd fmla="*/ 39 w 60" name="T14"/>
                  <a:gd fmla="*/ 151 h 159" name="T15"/>
                  <a:gd fmla="*/ 33 w 60" name="T16"/>
                  <a:gd fmla="*/ 156 h 159" name="T17"/>
                  <a:gd fmla="*/ 29 w 60" name="T18"/>
                  <a:gd fmla="*/ 159 h 159" name="T19"/>
                  <a:gd fmla="*/ 29 w 60" name="T20"/>
                  <a:gd fmla="*/ 159 h 159" name="T21"/>
                  <a:gd fmla="*/ 0 w 60" name="T22"/>
                  <a:gd fmla="*/ 91 h 159" name="T23"/>
                  <a:gd fmla="*/ 0 w 60" name="T24"/>
                  <a:gd fmla="*/ 91 h 159" name="T25"/>
                  <a:gd fmla="*/ 6 w 60" name="T26"/>
                  <a:gd fmla="*/ 0 h 159" name="T27"/>
                  <a:gd fmla="*/ 6 w 60" name="T28"/>
                  <a:gd fmla="*/ 0 h 15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60" name="T45"/>
                  <a:gd fmla="*/ 0 h 159" name="T46"/>
                  <a:gd fmla="*/ 60 w 60" name="T47"/>
                  <a:gd fmla="*/ 159 h 15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9" w="60">
                    <a:moveTo>
                      <a:pt x="6" y="0"/>
                    </a:moveTo>
                    <a:lnTo>
                      <a:pt x="6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3" y="140"/>
                    </a:lnTo>
                    <a:lnTo>
                      <a:pt x="43" y="140"/>
                    </a:lnTo>
                    <a:lnTo>
                      <a:pt x="42" y="147"/>
                    </a:lnTo>
                    <a:lnTo>
                      <a:pt x="39" y="151"/>
                    </a:lnTo>
                    <a:lnTo>
                      <a:pt x="33" y="156"/>
                    </a:lnTo>
                    <a:lnTo>
                      <a:pt x="29" y="159"/>
                    </a:lnTo>
                    <a:lnTo>
                      <a:pt x="29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61" name="Freeform 90"/>
              <p:cNvSpPr>
                <a:spLocks noChangeArrowheads="1"/>
              </p:cNvSpPr>
              <p:nvPr/>
            </p:nvSpPr>
            <p:spPr bwMode="auto">
              <a:xfrm>
                <a:off x="1325562" y="152400"/>
                <a:ext cx="88900" cy="252413"/>
              </a:xfrm>
              <a:custGeom>
                <a:gdLst>
                  <a:gd fmla="*/ 6 w 56" name="T0"/>
                  <a:gd fmla="*/ 0 h 159" name="T1"/>
                  <a:gd fmla="*/ 6 w 56" name="T2"/>
                  <a:gd fmla="*/ 0 h 159" name="T3"/>
                  <a:gd fmla="*/ 56 w 56" name="T4"/>
                  <a:gd fmla="*/ 0 h 159" name="T5"/>
                  <a:gd fmla="*/ 56 w 56" name="T6"/>
                  <a:gd fmla="*/ 0 h 159" name="T7"/>
                  <a:gd fmla="*/ 39 w 56" name="T8"/>
                  <a:gd fmla="*/ 140 h 159" name="T9"/>
                  <a:gd fmla="*/ 39 w 56" name="T10"/>
                  <a:gd fmla="*/ 140 h 159" name="T11"/>
                  <a:gd fmla="*/ 38 w 56" name="T12"/>
                  <a:gd fmla="*/ 147 h 159" name="T13"/>
                  <a:gd fmla="*/ 35 w 56" name="T14"/>
                  <a:gd fmla="*/ 151 h 159" name="T15"/>
                  <a:gd fmla="*/ 29 w 56" name="T16"/>
                  <a:gd fmla="*/ 156 h 159" name="T17"/>
                  <a:gd fmla="*/ 25 w 56" name="T18"/>
                  <a:gd fmla="*/ 159 h 159" name="T19"/>
                  <a:gd fmla="*/ 25 w 56" name="T20"/>
                  <a:gd fmla="*/ 159 h 159" name="T21"/>
                  <a:gd fmla="*/ 0 w 56" name="T22"/>
                  <a:gd fmla="*/ 91 h 159" name="T23"/>
                  <a:gd fmla="*/ 0 w 56" name="T24"/>
                  <a:gd fmla="*/ 91 h 159" name="T25"/>
                  <a:gd fmla="*/ 6 w 56" name="T26"/>
                  <a:gd fmla="*/ 0 h 159" name="T27"/>
                  <a:gd fmla="*/ 6 w 56" name="T28"/>
                  <a:gd fmla="*/ 0 h 15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56" name="T45"/>
                  <a:gd fmla="*/ 0 h 159" name="T46"/>
                  <a:gd fmla="*/ 56 w 56" name="T47"/>
                  <a:gd fmla="*/ 159 h 15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9" w="56">
                    <a:moveTo>
                      <a:pt x="6" y="0"/>
                    </a:moveTo>
                    <a:lnTo>
                      <a:pt x="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8" y="147"/>
                    </a:lnTo>
                    <a:lnTo>
                      <a:pt x="35" y="151"/>
                    </a:lnTo>
                    <a:lnTo>
                      <a:pt x="29" y="156"/>
                    </a:lnTo>
                    <a:lnTo>
                      <a:pt x="25" y="159"/>
                    </a:lnTo>
                    <a:lnTo>
                      <a:pt x="25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62" name="Freeform 91"/>
              <p:cNvSpPr>
                <a:spLocks noChangeArrowheads="1"/>
              </p:cNvSpPr>
              <p:nvPr/>
            </p:nvSpPr>
            <p:spPr bwMode="auto">
              <a:xfrm>
                <a:off x="1328737" y="152400"/>
                <a:ext cx="85725" cy="252413"/>
              </a:xfrm>
              <a:custGeom>
                <a:gdLst>
                  <a:gd fmla="*/ 7 w 54" name="T0"/>
                  <a:gd fmla="*/ 0 h 159" name="T1"/>
                  <a:gd fmla="*/ 7 w 54" name="T2"/>
                  <a:gd fmla="*/ 0 h 159" name="T3"/>
                  <a:gd fmla="*/ 54 w 54" name="T4"/>
                  <a:gd fmla="*/ 0 h 159" name="T5"/>
                  <a:gd fmla="*/ 54 w 54" name="T6"/>
                  <a:gd fmla="*/ 0 h 159" name="T7"/>
                  <a:gd fmla="*/ 37 w 54" name="T8"/>
                  <a:gd fmla="*/ 140 h 159" name="T9"/>
                  <a:gd fmla="*/ 37 w 54" name="T10"/>
                  <a:gd fmla="*/ 140 h 159" name="T11"/>
                  <a:gd fmla="*/ 36 w 54" name="T12"/>
                  <a:gd fmla="*/ 145 h 159" name="T13"/>
                  <a:gd fmla="*/ 33 w 54" name="T14"/>
                  <a:gd fmla="*/ 151 h 159" name="T15"/>
                  <a:gd fmla="*/ 29 w 54" name="T16"/>
                  <a:gd fmla="*/ 155 h 159" name="T17"/>
                  <a:gd fmla="*/ 23 w 54" name="T18"/>
                  <a:gd fmla="*/ 159 h 159" name="T19"/>
                  <a:gd fmla="*/ 23 w 54" name="T20"/>
                  <a:gd fmla="*/ 159 h 159" name="T21"/>
                  <a:gd fmla="*/ 0 w 54" name="T22"/>
                  <a:gd fmla="*/ 90 h 159" name="T23"/>
                  <a:gd fmla="*/ 0 w 54" name="T24"/>
                  <a:gd fmla="*/ 90 h 159" name="T25"/>
                  <a:gd fmla="*/ 7 w 54" name="T26"/>
                  <a:gd fmla="*/ 0 h 159" name="T27"/>
                  <a:gd fmla="*/ 7 w 54" name="T28"/>
                  <a:gd fmla="*/ 0 h 15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54" name="T45"/>
                  <a:gd fmla="*/ 0 h 159" name="T46"/>
                  <a:gd fmla="*/ 54 w 54" name="T47"/>
                  <a:gd fmla="*/ 159 h 15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9" w="54">
                    <a:moveTo>
                      <a:pt x="7" y="0"/>
                    </a:moveTo>
                    <a:lnTo>
                      <a:pt x="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37" y="140"/>
                    </a:lnTo>
                    <a:lnTo>
                      <a:pt x="37" y="140"/>
                    </a:lnTo>
                    <a:lnTo>
                      <a:pt x="36" y="145"/>
                    </a:lnTo>
                    <a:lnTo>
                      <a:pt x="33" y="151"/>
                    </a:lnTo>
                    <a:lnTo>
                      <a:pt x="29" y="155"/>
                    </a:lnTo>
                    <a:lnTo>
                      <a:pt x="23" y="159"/>
                    </a:lnTo>
                    <a:lnTo>
                      <a:pt x="23" y="15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63" name="Freeform 92"/>
              <p:cNvSpPr>
                <a:spLocks noChangeArrowheads="1"/>
              </p:cNvSpPr>
              <p:nvPr/>
            </p:nvSpPr>
            <p:spPr bwMode="auto">
              <a:xfrm>
                <a:off x="1335087" y="152400"/>
                <a:ext cx="79375" cy="252413"/>
              </a:xfrm>
              <a:custGeom>
                <a:gdLst>
                  <a:gd fmla="*/ 7 w 50" name="T0"/>
                  <a:gd fmla="*/ 0 h 159" name="T1"/>
                  <a:gd fmla="*/ 7 w 50" name="T2"/>
                  <a:gd fmla="*/ 0 h 159" name="T3"/>
                  <a:gd fmla="*/ 50 w 50" name="T4"/>
                  <a:gd fmla="*/ 0 h 159" name="T5"/>
                  <a:gd fmla="*/ 50 w 50" name="T6"/>
                  <a:gd fmla="*/ 0 h 159" name="T7"/>
                  <a:gd fmla="*/ 33 w 50" name="T8"/>
                  <a:gd fmla="*/ 140 h 159" name="T9"/>
                  <a:gd fmla="*/ 33 w 50" name="T10"/>
                  <a:gd fmla="*/ 140 h 159" name="T11"/>
                  <a:gd fmla="*/ 32 w 50" name="T12"/>
                  <a:gd fmla="*/ 145 h 159" name="T13"/>
                  <a:gd fmla="*/ 29 w 50" name="T14"/>
                  <a:gd fmla="*/ 151 h 159" name="T15"/>
                  <a:gd fmla="*/ 25 w 50" name="T16"/>
                  <a:gd fmla="*/ 155 h 159" name="T17"/>
                  <a:gd fmla="*/ 19 w 50" name="T18"/>
                  <a:gd fmla="*/ 159 h 159" name="T19"/>
                  <a:gd fmla="*/ 19 w 50" name="T20"/>
                  <a:gd fmla="*/ 159 h 159" name="T21"/>
                  <a:gd fmla="*/ 0 w 50" name="T22"/>
                  <a:gd fmla="*/ 88 h 159" name="T23"/>
                  <a:gd fmla="*/ 0 w 50" name="T24"/>
                  <a:gd fmla="*/ 88 h 159" name="T25"/>
                  <a:gd fmla="*/ 7 w 50" name="T26"/>
                  <a:gd fmla="*/ 0 h 159" name="T27"/>
                  <a:gd fmla="*/ 7 w 50" name="T28"/>
                  <a:gd fmla="*/ 0 h 15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50" name="T45"/>
                  <a:gd fmla="*/ 0 h 159" name="T46"/>
                  <a:gd fmla="*/ 50 w 50" name="T47"/>
                  <a:gd fmla="*/ 159 h 15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9" w="50">
                    <a:moveTo>
                      <a:pt x="7" y="0"/>
                    </a:moveTo>
                    <a:lnTo>
                      <a:pt x="7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33" y="140"/>
                    </a:lnTo>
                    <a:lnTo>
                      <a:pt x="33" y="140"/>
                    </a:lnTo>
                    <a:lnTo>
                      <a:pt x="32" y="145"/>
                    </a:lnTo>
                    <a:lnTo>
                      <a:pt x="29" y="151"/>
                    </a:lnTo>
                    <a:lnTo>
                      <a:pt x="25" y="155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64" name="Freeform 93"/>
              <p:cNvSpPr>
                <a:spLocks noChangeArrowheads="1"/>
              </p:cNvSpPr>
              <p:nvPr/>
            </p:nvSpPr>
            <p:spPr bwMode="auto">
              <a:xfrm>
                <a:off x="1341437" y="152400"/>
                <a:ext cx="73025" cy="252413"/>
              </a:xfrm>
              <a:custGeom>
                <a:gdLst>
                  <a:gd fmla="*/ 7 w 46" name="T0"/>
                  <a:gd fmla="*/ 0 h 159" name="T1"/>
                  <a:gd fmla="*/ 7 w 46" name="T2"/>
                  <a:gd fmla="*/ 0 h 159" name="T3"/>
                  <a:gd fmla="*/ 46 w 46" name="T4"/>
                  <a:gd fmla="*/ 0 h 159" name="T5"/>
                  <a:gd fmla="*/ 46 w 46" name="T6"/>
                  <a:gd fmla="*/ 0 h 159" name="T7"/>
                  <a:gd fmla="*/ 29 w 46" name="T8"/>
                  <a:gd fmla="*/ 140 h 159" name="T9"/>
                  <a:gd fmla="*/ 29 w 46" name="T10"/>
                  <a:gd fmla="*/ 140 h 159" name="T11"/>
                  <a:gd fmla="*/ 28 w 46" name="T12"/>
                  <a:gd fmla="*/ 145 h 159" name="T13"/>
                  <a:gd fmla="*/ 25 w 46" name="T14"/>
                  <a:gd fmla="*/ 151 h 159" name="T15"/>
                  <a:gd fmla="*/ 21 w 46" name="T16"/>
                  <a:gd fmla="*/ 155 h 159" name="T17"/>
                  <a:gd fmla="*/ 17 w 46" name="T18"/>
                  <a:gd fmla="*/ 159 h 159" name="T19"/>
                  <a:gd fmla="*/ 17 w 46" name="T20"/>
                  <a:gd fmla="*/ 159 h 159" name="T21"/>
                  <a:gd fmla="*/ 0 w 46" name="T22"/>
                  <a:gd fmla="*/ 87 h 159" name="T23"/>
                  <a:gd fmla="*/ 0 w 46" name="T24"/>
                  <a:gd fmla="*/ 87 h 159" name="T25"/>
                  <a:gd fmla="*/ 7 w 46" name="T26"/>
                  <a:gd fmla="*/ 0 h 159" name="T27"/>
                  <a:gd fmla="*/ 7 w 46" name="T28"/>
                  <a:gd fmla="*/ 0 h 15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46" name="T45"/>
                  <a:gd fmla="*/ 0 h 159" name="T46"/>
                  <a:gd fmla="*/ 46 w 46" name="T47"/>
                  <a:gd fmla="*/ 159 h 15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9" w="46">
                    <a:moveTo>
                      <a:pt x="7" y="0"/>
                    </a:moveTo>
                    <a:lnTo>
                      <a:pt x="7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29" y="140"/>
                    </a:lnTo>
                    <a:lnTo>
                      <a:pt x="29" y="140"/>
                    </a:lnTo>
                    <a:lnTo>
                      <a:pt x="28" y="145"/>
                    </a:lnTo>
                    <a:lnTo>
                      <a:pt x="25" y="151"/>
                    </a:lnTo>
                    <a:lnTo>
                      <a:pt x="21" y="155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65" name="Freeform 94"/>
              <p:cNvSpPr>
                <a:spLocks noChangeArrowheads="1"/>
              </p:cNvSpPr>
              <p:nvPr/>
            </p:nvSpPr>
            <p:spPr bwMode="auto">
              <a:xfrm>
                <a:off x="1349375" y="152400"/>
                <a:ext cx="65088" cy="252413"/>
              </a:xfrm>
              <a:custGeom>
                <a:gdLst>
                  <a:gd fmla="*/ 6 w 41" name="T0"/>
                  <a:gd fmla="*/ 0 h 159" name="T1"/>
                  <a:gd fmla="*/ 6 w 41" name="T2"/>
                  <a:gd fmla="*/ 0 h 159" name="T3"/>
                  <a:gd fmla="*/ 41 w 41" name="T4"/>
                  <a:gd fmla="*/ 0 h 159" name="T5"/>
                  <a:gd fmla="*/ 41 w 41" name="T6"/>
                  <a:gd fmla="*/ 0 h 159" name="T7"/>
                  <a:gd fmla="*/ 24 w 41" name="T8"/>
                  <a:gd fmla="*/ 140 h 159" name="T9"/>
                  <a:gd fmla="*/ 24 w 41" name="T10"/>
                  <a:gd fmla="*/ 140 h 159" name="T11"/>
                  <a:gd fmla="*/ 23 w 41" name="T12"/>
                  <a:gd fmla="*/ 145 h 159" name="T13"/>
                  <a:gd fmla="*/ 20 w 41" name="T14"/>
                  <a:gd fmla="*/ 151 h 159" name="T15"/>
                  <a:gd fmla="*/ 16 w 41" name="T16"/>
                  <a:gd fmla="*/ 155 h 159" name="T17"/>
                  <a:gd fmla="*/ 12 w 41" name="T18"/>
                  <a:gd fmla="*/ 159 h 159" name="T19"/>
                  <a:gd fmla="*/ 12 w 41" name="T20"/>
                  <a:gd fmla="*/ 159 h 159" name="T21"/>
                  <a:gd fmla="*/ 0 w 41" name="T22"/>
                  <a:gd fmla="*/ 86 h 159" name="T23"/>
                  <a:gd fmla="*/ 0 w 41" name="T24"/>
                  <a:gd fmla="*/ 86 h 159" name="T25"/>
                  <a:gd fmla="*/ 6 w 41" name="T26"/>
                  <a:gd fmla="*/ 0 h 159" name="T27"/>
                  <a:gd fmla="*/ 6 w 41" name="T28"/>
                  <a:gd fmla="*/ 0 h 15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41" name="T45"/>
                  <a:gd fmla="*/ 0 h 159" name="T46"/>
                  <a:gd fmla="*/ 41 w 41" name="T47"/>
                  <a:gd fmla="*/ 159 h 15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9" w="41">
                    <a:moveTo>
                      <a:pt x="6" y="0"/>
                    </a:moveTo>
                    <a:lnTo>
                      <a:pt x="6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3" y="145"/>
                    </a:lnTo>
                    <a:lnTo>
                      <a:pt x="20" y="151"/>
                    </a:lnTo>
                    <a:lnTo>
                      <a:pt x="16" y="155"/>
                    </a:lnTo>
                    <a:lnTo>
                      <a:pt x="12" y="159"/>
                    </a:lnTo>
                    <a:lnTo>
                      <a:pt x="12" y="159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66" name="Freeform 95"/>
              <p:cNvSpPr>
                <a:spLocks noChangeArrowheads="1"/>
              </p:cNvSpPr>
              <p:nvPr/>
            </p:nvSpPr>
            <p:spPr bwMode="auto">
              <a:xfrm>
                <a:off x="1352550" y="152400"/>
                <a:ext cx="61913" cy="252413"/>
              </a:xfrm>
              <a:custGeom>
                <a:gdLst>
                  <a:gd fmla="*/ 8 w 39" name="T0"/>
                  <a:gd fmla="*/ 0 h 159" name="T1"/>
                  <a:gd fmla="*/ 8 w 39" name="T2"/>
                  <a:gd fmla="*/ 0 h 159" name="T3"/>
                  <a:gd fmla="*/ 39 w 39" name="T4"/>
                  <a:gd fmla="*/ 0 h 159" name="T5"/>
                  <a:gd fmla="*/ 39 w 39" name="T6"/>
                  <a:gd fmla="*/ 0 h 159" name="T7"/>
                  <a:gd fmla="*/ 22 w 39" name="T8"/>
                  <a:gd fmla="*/ 140 h 159" name="T9"/>
                  <a:gd fmla="*/ 22 w 39" name="T10"/>
                  <a:gd fmla="*/ 140 h 159" name="T11"/>
                  <a:gd fmla="*/ 21 w 39" name="T12"/>
                  <a:gd fmla="*/ 145 h 159" name="T13"/>
                  <a:gd fmla="*/ 18 w 39" name="T14"/>
                  <a:gd fmla="*/ 151 h 159" name="T15"/>
                  <a:gd fmla="*/ 14 w 39" name="T16"/>
                  <a:gd fmla="*/ 155 h 159" name="T17"/>
                  <a:gd fmla="*/ 10 w 39" name="T18"/>
                  <a:gd fmla="*/ 159 h 159" name="T19"/>
                  <a:gd fmla="*/ 10 w 39" name="T20"/>
                  <a:gd fmla="*/ 159 h 159" name="T21"/>
                  <a:gd fmla="*/ 0 w 39" name="T22"/>
                  <a:gd fmla="*/ 84 h 159" name="T23"/>
                  <a:gd fmla="*/ 0 w 39" name="T24"/>
                  <a:gd fmla="*/ 84 h 159" name="T25"/>
                  <a:gd fmla="*/ 8 w 39" name="T26"/>
                  <a:gd fmla="*/ 0 h 159" name="T27"/>
                  <a:gd fmla="*/ 8 w 39" name="T28"/>
                  <a:gd fmla="*/ 0 h 15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39" name="T45"/>
                  <a:gd fmla="*/ 0 h 159" name="T46"/>
                  <a:gd fmla="*/ 39 w 39" name="T47"/>
                  <a:gd fmla="*/ 159 h 15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9" w="39">
                    <a:moveTo>
                      <a:pt x="8" y="0"/>
                    </a:moveTo>
                    <a:lnTo>
                      <a:pt x="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1" y="145"/>
                    </a:lnTo>
                    <a:lnTo>
                      <a:pt x="18" y="151"/>
                    </a:lnTo>
                    <a:lnTo>
                      <a:pt x="14" y="155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67" name="Freeform 96"/>
              <p:cNvSpPr>
                <a:spLocks noChangeArrowheads="1"/>
              </p:cNvSpPr>
              <p:nvPr/>
            </p:nvSpPr>
            <p:spPr bwMode="auto">
              <a:xfrm>
                <a:off x="1358900" y="152400"/>
                <a:ext cx="55563" cy="252413"/>
              </a:xfrm>
              <a:custGeom>
                <a:gdLst>
                  <a:gd fmla="*/ 8 w 35" name="T0"/>
                  <a:gd fmla="*/ 0 h 159" name="T1"/>
                  <a:gd fmla="*/ 8 w 35" name="T2"/>
                  <a:gd fmla="*/ 0 h 159" name="T3"/>
                  <a:gd fmla="*/ 35 w 35" name="T4"/>
                  <a:gd fmla="*/ 0 h 159" name="T5"/>
                  <a:gd fmla="*/ 35 w 35" name="T6"/>
                  <a:gd fmla="*/ 0 h 159" name="T7"/>
                  <a:gd fmla="*/ 18 w 35" name="T8"/>
                  <a:gd fmla="*/ 140 h 159" name="T9"/>
                  <a:gd fmla="*/ 18 w 35" name="T10"/>
                  <a:gd fmla="*/ 140 h 159" name="T11"/>
                  <a:gd fmla="*/ 17 w 35" name="T12"/>
                  <a:gd fmla="*/ 145 h 159" name="T13"/>
                  <a:gd fmla="*/ 14 w 35" name="T14"/>
                  <a:gd fmla="*/ 151 h 159" name="T15"/>
                  <a:gd fmla="*/ 11 w 35" name="T16"/>
                  <a:gd fmla="*/ 155 h 159" name="T17"/>
                  <a:gd fmla="*/ 7 w 35" name="T18"/>
                  <a:gd fmla="*/ 159 h 159" name="T19"/>
                  <a:gd fmla="*/ 7 w 35" name="T20"/>
                  <a:gd fmla="*/ 159 h 159" name="T21"/>
                  <a:gd fmla="*/ 0 w 35" name="T22"/>
                  <a:gd fmla="*/ 84 h 159" name="T23"/>
                  <a:gd fmla="*/ 0 w 35" name="T24"/>
                  <a:gd fmla="*/ 84 h 159" name="T25"/>
                  <a:gd fmla="*/ 8 w 35" name="T26"/>
                  <a:gd fmla="*/ 0 h 159" name="T27"/>
                  <a:gd fmla="*/ 8 w 35" name="T28"/>
                  <a:gd fmla="*/ 0 h 15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35" name="T45"/>
                  <a:gd fmla="*/ 0 h 159" name="T46"/>
                  <a:gd fmla="*/ 35 w 35" name="T47"/>
                  <a:gd fmla="*/ 159 h 15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9" w="35">
                    <a:moveTo>
                      <a:pt x="8" y="0"/>
                    </a:moveTo>
                    <a:lnTo>
                      <a:pt x="8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18" y="140"/>
                    </a:lnTo>
                    <a:lnTo>
                      <a:pt x="18" y="140"/>
                    </a:lnTo>
                    <a:lnTo>
                      <a:pt x="17" y="145"/>
                    </a:lnTo>
                    <a:lnTo>
                      <a:pt x="14" y="151"/>
                    </a:lnTo>
                    <a:lnTo>
                      <a:pt x="11" y="155"/>
                    </a:lnTo>
                    <a:lnTo>
                      <a:pt x="7" y="159"/>
                    </a:lnTo>
                    <a:lnTo>
                      <a:pt x="7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68" name="Freeform 97"/>
              <p:cNvSpPr>
                <a:spLocks noChangeArrowheads="1"/>
              </p:cNvSpPr>
              <p:nvPr/>
            </p:nvSpPr>
            <p:spPr bwMode="auto">
              <a:xfrm>
                <a:off x="1365250" y="152400"/>
                <a:ext cx="49213" cy="249238"/>
              </a:xfrm>
              <a:custGeom>
                <a:gdLst>
                  <a:gd fmla="*/ 7 w 31" name="T0"/>
                  <a:gd fmla="*/ 0 h 157" name="T1"/>
                  <a:gd fmla="*/ 7 w 31" name="T2"/>
                  <a:gd fmla="*/ 0 h 157" name="T3"/>
                  <a:gd fmla="*/ 31 w 31" name="T4"/>
                  <a:gd fmla="*/ 0 h 157" name="T5"/>
                  <a:gd fmla="*/ 31 w 31" name="T6"/>
                  <a:gd fmla="*/ 0 h 157" name="T7"/>
                  <a:gd fmla="*/ 14 w 31" name="T8"/>
                  <a:gd fmla="*/ 140 h 157" name="T9"/>
                  <a:gd fmla="*/ 14 w 31" name="T10"/>
                  <a:gd fmla="*/ 140 h 157" name="T11"/>
                  <a:gd fmla="*/ 13 w 31" name="T12"/>
                  <a:gd fmla="*/ 145 h 157" name="T13"/>
                  <a:gd fmla="*/ 10 w 31" name="T14"/>
                  <a:gd fmla="*/ 151 h 157" name="T15"/>
                  <a:gd fmla="*/ 7 w 31" name="T16"/>
                  <a:gd fmla="*/ 155 h 157" name="T17"/>
                  <a:gd fmla="*/ 3 w 31" name="T18"/>
                  <a:gd fmla="*/ 157 h 157" name="T19"/>
                  <a:gd fmla="*/ 3 w 31" name="T20"/>
                  <a:gd fmla="*/ 157 h 157" name="T21"/>
                  <a:gd fmla="*/ 0 w 31" name="T22"/>
                  <a:gd fmla="*/ 83 h 157" name="T23"/>
                  <a:gd fmla="*/ 0 w 31" name="T24"/>
                  <a:gd fmla="*/ 83 h 157" name="T25"/>
                  <a:gd fmla="*/ 7 w 31" name="T26"/>
                  <a:gd fmla="*/ 0 h 157" name="T27"/>
                  <a:gd fmla="*/ 7 w 31" name="T28"/>
                  <a:gd fmla="*/ 0 h 15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31" name="T45"/>
                  <a:gd fmla="*/ 0 h 157" name="T46"/>
                  <a:gd fmla="*/ 31 w 31" name="T47"/>
                  <a:gd fmla="*/ 157 h 15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7" w="31">
                    <a:moveTo>
                      <a:pt x="7" y="0"/>
                    </a:moveTo>
                    <a:lnTo>
                      <a:pt x="7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14" y="140"/>
                    </a:lnTo>
                    <a:lnTo>
                      <a:pt x="14" y="140"/>
                    </a:lnTo>
                    <a:lnTo>
                      <a:pt x="13" y="145"/>
                    </a:lnTo>
                    <a:lnTo>
                      <a:pt x="10" y="151"/>
                    </a:lnTo>
                    <a:lnTo>
                      <a:pt x="7" y="155"/>
                    </a:lnTo>
                    <a:lnTo>
                      <a:pt x="3" y="157"/>
                    </a:lnTo>
                    <a:lnTo>
                      <a:pt x="3" y="157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69" name="Freeform 98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gdLst>
                  <a:gd fmla="*/ 8 w 28" name="T0"/>
                  <a:gd fmla="*/ 0 h 157" name="T1"/>
                  <a:gd fmla="*/ 8 w 28" name="T2"/>
                  <a:gd fmla="*/ 0 h 157" name="T3"/>
                  <a:gd fmla="*/ 28 w 28" name="T4"/>
                  <a:gd fmla="*/ 0 h 157" name="T5"/>
                  <a:gd fmla="*/ 28 w 28" name="T6"/>
                  <a:gd fmla="*/ 0 h 157" name="T7"/>
                  <a:gd fmla="*/ 11 w 28" name="T8"/>
                  <a:gd fmla="*/ 140 h 157" name="T9"/>
                  <a:gd fmla="*/ 11 w 28" name="T10"/>
                  <a:gd fmla="*/ 140 h 157" name="T11"/>
                  <a:gd fmla="*/ 10 w 28" name="T12"/>
                  <a:gd fmla="*/ 145 h 157" name="T13"/>
                  <a:gd fmla="*/ 7 w 28" name="T14"/>
                  <a:gd fmla="*/ 151 h 157" name="T15"/>
                  <a:gd fmla="*/ 4 w 28" name="T16"/>
                  <a:gd fmla="*/ 155 h 157" name="T17"/>
                  <a:gd fmla="*/ 0 w 28" name="T18"/>
                  <a:gd fmla="*/ 157 h 157" name="T19"/>
                  <a:gd fmla="*/ 0 w 28" name="T20"/>
                  <a:gd fmla="*/ 157 h 157" name="T21"/>
                  <a:gd fmla="*/ 1 w 28" name="T22"/>
                  <a:gd fmla="*/ 82 h 157" name="T23"/>
                  <a:gd fmla="*/ 1 w 28" name="T24"/>
                  <a:gd fmla="*/ 82 h 157" name="T25"/>
                  <a:gd fmla="*/ 8 w 28" name="T26"/>
                  <a:gd fmla="*/ 0 h 157" name="T27"/>
                  <a:gd fmla="*/ 8 w 28" name="T28"/>
                  <a:gd fmla="*/ 0 h 15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28" name="T45"/>
                  <a:gd fmla="*/ 0 h 157" name="T46"/>
                  <a:gd fmla="*/ 28 w 28" name="T47"/>
                  <a:gd fmla="*/ 157 h 15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7" w="28">
                    <a:moveTo>
                      <a:pt x="8" y="0"/>
                    </a:moveTo>
                    <a:lnTo>
                      <a:pt x="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7" y="151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70" name="Freeform 99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gdLst>
                  <a:gd fmla="*/ 12 w 28" name="T0"/>
                  <a:gd fmla="*/ 0 h 157" name="T1"/>
                  <a:gd fmla="*/ 12 w 28" name="T2"/>
                  <a:gd fmla="*/ 0 h 157" name="T3"/>
                  <a:gd fmla="*/ 28 w 28" name="T4"/>
                  <a:gd fmla="*/ 0 h 157" name="T5"/>
                  <a:gd fmla="*/ 28 w 28" name="T6"/>
                  <a:gd fmla="*/ 0 h 157" name="T7"/>
                  <a:gd fmla="*/ 11 w 28" name="T8"/>
                  <a:gd fmla="*/ 140 h 157" name="T9"/>
                  <a:gd fmla="*/ 11 w 28" name="T10"/>
                  <a:gd fmla="*/ 140 h 157" name="T11"/>
                  <a:gd fmla="*/ 10 w 28" name="T12"/>
                  <a:gd fmla="*/ 145 h 157" name="T13"/>
                  <a:gd fmla="*/ 8 w 28" name="T14"/>
                  <a:gd fmla="*/ 149 h 157" name="T15"/>
                  <a:gd fmla="*/ 4 w 28" name="T16"/>
                  <a:gd fmla="*/ 155 h 157" name="T17"/>
                  <a:gd fmla="*/ 0 w 28" name="T18"/>
                  <a:gd fmla="*/ 157 h 157" name="T19"/>
                  <a:gd fmla="*/ 0 w 28" name="T20"/>
                  <a:gd fmla="*/ 157 h 157" name="T21"/>
                  <a:gd fmla="*/ 5 w 28" name="T22"/>
                  <a:gd fmla="*/ 80 h 157" name="T23"/>
                  <a:gd fmla="*/ 5 w 28" name="T24"/>
                  <a:gd fmla="*/ 80 h 157" name="T25"/>
                  <a:gd fmla="*/ 12 w 28" name="T26"/>
                  <a:gd fmla="*/ 0 h 157" name="T27"/>
                  <a:gd fmla="*/ 12 w 28" name="T28"/>
                  <a:gd fmla="*/ 0 h 157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28" name="T45"/>
                  <a:gd fmla="*/ 0 h 157" name="T46"/>
                  <a:gd fmla="*/ 28 w 28" name="T47"/>
                  <a:gd fmla="*/ 157 h 157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57" w="28">
                    <a:moveTo>
                      <a:pt x="12" y="0"/>
                    </a:moveTo>
                    <a:lnTo>
                      <a:pt x="12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8" y="149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71" name="Freeform 100"/>
              <p:cNvSpPr>
                <a:spLocks noChangeArrowheads="1"/>
              </p:cNvSpPr>
              <p:nvPr/>
            </p:nvSpPr>
            <p:spPr bwMode="auto">
              <a:xfrm>
                <a:off x="1371600" y="152400"/>
                <a:ext cx="42863" cy="249238"/>
              </a:xfrm>
              <a:custGeom>
                <a:gdLst>
                  <a:gd fmla="*/ 15 w 27" name="T0"/>
                  <a:gd fmla="*/ 0 h 157" name="T1"/>
                  <a:gd fmla="*/ 27 w 27" name="T2"/>
                  <a:gd fmla="*/ 0 h 157" name="T3"/>
                  <a:gd fmla="*/ 10 w 27" name="T4"/>
                  <a:gd fmla="*/ 140 h 157" name="T5"/>
                  <a:gd fmla="*/ 10 w 27" name="T6"/>
                  <a:gd fmla="*/ 140 h 157" name="T7"/>
                  <a:gd fmla="*/ 9 w 27" name="T8"/>
                  <a:gd fmla="*/ 145 h 157" name="T9"/>
                  <a:gd fmla="*/ 7 w 27" name="T10"/>
                  <a:gd fmla="*/ 149 h 157" name="T11"/>
                  <a:gd fmla="*/ 3 w 27" name="T12"/>
                  <a:gd fmla="*/ 153 h 157" name="T13"/>
                  <a:gd fmla="*/ 0 w 27" name="T14"/>
                  <a:gd fmla="*/ 157 h 157" name="T15"/>
                  <a:gd fmla="*/ 15 w 27" name="T16"/>
                  <a:gd fmla="*/ 0 h 157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60000 65536" name="T24"/>
                  <a:gd fmla="*/ 0 60000 65536" name="T25"/>
                  <a:gd fmla="*/ 0 60000 65536" name="T26"/>
                  <a:gd fmla="*/ 0 w 27" name="T27"/>
                  <a:gd fmla="*/ 0 h 157" name="T28"/>
                  <a:gd fmla="*/ 27 w 27" name="T29"/>
                  <a:gd fmla="*/ 157 h 157" name="T30"/>
                </a:gdLst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b="T30" l="T27" r="T29" t="T28"/>
                <a:pathLst>
                  <a:path h="157" w="27">
                    <a:moveTo>
                      <a:pt x="15" y="0"/>
                    </a:moveTo>
                    <a:lnTo>
                      <a:pt x="27" y="0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9" y="145"/>
                    </a:lnTo>
                    <a:lnTo>
                      <a:pt x="7" y="149"/>
                    </a:lnTo>
                    <a:lnTo>
                      <a:pt x="3" y="153"/>
                    </a:lnTo>
                    <a:lnTo>
                      <a:pt x="0" y="15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272" name="Freeform 108"/>
              <p:cNvSpPr>
                <a:spLocks noChangeArrowheads="1"/>
              </p:cNvSpPr>
              <p:nvPr/>
            </p:nvSpPr>
            <p:spPr bwMode="auto">
              <a:xfrm>
                <a:off x="544512" y="0"/>
                <a:ext cx="47625" cy="55563"/>
              </a:xfrm>
              <a:custGeom>
                <a:gdLst>
                  <a:gd fmla="*/ 30 w 30" name="T0"/>
                  <a:gd fmla="*/ 2 h 35" name="T1"/>
                  <a:gd fmla="*/ 30 w 30" name="T2"/>
                  <a:gd fmla="*/ 2 h 35" name="T3"/>
                  <a:gd fmla="*/ 27 w 30" name="T4"/>
                  <a:gd fmla="*/ 14 h 35" name="T5"/>
                  <a:gd fmla="*/ 23 w 30" name="T6"/>
                  <a:gd fmla="*/ 30 h 35" name="T7"/>
                  <a:gd fmla="*/ 23 w 30" name="T8"/>
                  <a:gd fmla="*/ 30 h 35" name="T9"/>
                  <a:gd fmla="*/ 20 w 30" name="T10"/>
                  <a:gd fmla="*/ 34 h 35" name="T11"/>
                  <a:gd fmla="*/ 19 w 30" name="T12"/>
                  <a:gd fmla="*/ 35 h 35" name="T13"/>
                  <a:gd fmla="*/ 16 w 30" name="T14"/>
                  <a:gd fmla="*/ 34 h 35" name="T15"/>
                  <a:gd fmla="*/ 14 w 30" name="T16"/>
                  <a:gd fmla="*/ 31 h 35" name="T17"/>
                  <a:gd fmla="*/ 11 w 30" name="T18"/>
                  <a:gd fmla="*/ 26 h 35" name="T19"/>
                  <a:gd fmla="*/ 0 w 30" name="T20"/>
                  <a:gd fmla="*/ 7 h 35" name="T21"/>
                  <a:gd fmla="*/ 0 w 30" name="T22"/>
                  <a:gd fmla="*/ 7 h 35" name="T23"/>
                  <a:gd fmla="*/ 3 w 30" name="T24"/>
                  <a:gd fmla="*/ 6 h 35" name="T25"/>
                  <a:gd fmla="*/ 8 w 30" name="T26"/>
                  <a:gd fmla="*/ 2 h 35" name="T27"/>
                  <a:gd fmla="*/ 12 w 30" name="T28"/>
                  <a:gd fmla="*/ 0 h 35" name="T29"/>
                  <a:gd fmla="*/ 18 w 30" name="T30"/>
                  <a:gd fmla="*/ 0 h 35" name="T31"/>
                  <a:gd fmla="*/ 23 w 30" name="T32"/>
                  <a:gd fmla="*/ 0 h 35" name="T33"/>
                  <a:gd fmla="*/ 30 w 30" name="T34"/>
                  <a:gd fmla="*/ 2 h 35" name="T35"/>
                  <a:gd fmla="*/ 30 w 30" name="T36"/>
                  <a:gd fmla="*/ 2 h 35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w 30" name="T57"/>
                  <a:gd fmla="*/ 0 h 35" name="T58"/>
                  <a:gd fmla="*/ 30 w 30" name="T59"/>
                  <a:gd fmla="*/ 35 h 35" name="T60"/>
                </a:gdLst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b="T60" l="T57" r="T59" t="T58"/>
                <a:pathLst>
                  <a:path h="35" w="30">
                    <a:moveTo>
                      <a:pt x="30" y="2"/>
                    </a:moveTo>
                    <a:lnTo>
                      <a:pt x="30" y="2"/>
                    </a:lnTo>
                    <a:lnTo>
                      <a:pt x="27" y="14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0" y="34"/>
                    </a:lnTo>
                    <a:lnTo>
                      <a:pt x="19" y="35"/>
                    </a:lnTo>
                    <a:lnTo>
                      <a:pt x="16" y="34"/>
                    </a:lnTo>
                    <a:lnTo>
                      <a:pt x="14" y="31"/>
                    </a:lnTo>
                    <a:lnTo>
                      <a:pt x="11" y="2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grpSp>
          <p:nvGrpSpPr>
            <p:cNvPr id="11" name="组合 209"/>
            <p:cNvGrpSpPr/>
            <p:nvPr/>
          </p:nvGrpSpPr>
          <p:grpSpPr>
            <a:xfrm>
              <a:off x="4266982" y="2701574"/>
              <a:ext cx="133186" cy="402846"/>
              <a:chExt cx="203200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72" name="Freeform 105"/>
              <p:cNvSpPr>
                <a:spLocks noChangeArrowheads="1"/>
              </p:cNvSpPr>
              <p:nvPr/>
            </p:nvSpPr>
            <p:spPr bwMode="auto">
              <a:xfrm>
                <a:off x="26987" y="84138"/>
                <a:ext cx="176213" cy="517525"/>
              </a:xfrm>
              <a:custGeom>
                <a:gdLst>
                  <a:gd fmla="*/ 35 w 111" name="T0"/>
                  <a:gd fmla="*/ 266 h 326" name="T1"/>
                  <a:gd fmla="*/ 66 w 111" name="T2"/>
                  <a:gd fmla="*/ 326 h 326" name="T3"/>
                  <a:gd fmla="*/ 94 w 111" name="T4"/>
                  <a:gd fmla="*/ 322 h 326" name="T5"/>
                  <a:gd fmla="*/ 111 w 111" name="T6"/>
                  <a:gd fmla="*/ 256 h 326" name="T7"/>
                  <a:gd fmla="*/ 76 w 111" name="T8"/>
                  <a:gd fmla="*/ 0 h 326" name="T9"/>
                  <a:gd fmla="*/ 0 w 111" name="T10"/>
                  <a:gd fmla="*/ 11 h 326" name="T11"/>
                  <a:gd fmla="*/ 35 w 111" name="T12"/>
                  <a:gd fmla="*/ 266 h 32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11" name="T21"/>
                  <a:gd fmla="*/ 0 h 326" name="T22"/>
                  <a:gd fmla="*/ 111 w 111" name="T23"/>
                  <a:gd fmla="*/ 326 h 326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326" w="110">
                    <a:moveTo>
                      <a:pt x="35" y="266"/>
                    </a:moveTo>
                    <a:lnTo>
                      <a:pt x="66" y="326"/>
                    </a:lnTo>
                    <a:lnTo>
                      <a:pt x="94" y="322"/>
                    </a:lnTo>
                    <a:lnTo>
                      <a:pt x="111" y="256"/>
                    </a:lnTo>
                    <a:lnTo>
                      <a:pt x="76" y="0"/>
                    </a:lnTo>
                    <a:lnTo>
                      <a:pt x="0" y="11"/>
                    </a:lnTo>
                    <a:lnTo>
                      <a:pt x="35" y="26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73" name="Freeform 106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127000" cy="146050"/>
              </a:xfrm>
              <a:custGeom>
                <a:gdLst>
                  <a:gd fmla="*/ 4 w 80" name="T0"/>
                  <a:gd fmla="*/ 59 h 92" name="T1"/>
                  <a:gd fmla="*/ 4 w 80" name="T2"/>
                  <a:gd fmla="*/ 59 h 92" name="T3"/>
                  <a:gd fmla="*/ 5 w 80" name="T4"/>
                  <a:gd fmla="*/ 66 h 92" name="T5"/>
                  <a:gd fmla="*/ 9 w 80" name="T6"/>
                  <a:gd fmla="*/ 73 h 92" name="T7"/>
                  <a:gd fmla="*/ 13 w 80" name="T8"/>
                  <a:gd fmla="*/ 80 h 92" name="T9"/>
                  <a:gd fmla="*/ 19 w 80" name="T10"/>
                  <a:gd fmla="*/ 84 h 92" name="T11"/>
                  <a:gd fmla="*/ 24 w 80" name="T12"/>
                  <a:gd fmla="*/ 88 h 92" name="T13"/>
                  <a:gd fmla="*/ 31 w 80" name="T14"/>
                  <a:gd fmla="*/ 91 h 92" name="T15"/>
                  <a:gd fmla="*/ 39 w 80" name="T16"/>
                  <a:gd fmla="*/ 92 h 92" name="T17"/>
                  <a:gd fmla="*/ 46 w 80" name="T18"/>
                  <a:gd fmla="*/ 92 h 92" name="T19"/>
                  <a:gd fmla="*/ 47 w 80" name="T20"/>
                  <a:gd fmla="*/ 92 h 92" name="T21"/>
                  <a:gd fmla="*/ 47 w 80" name="T22"/>
                  <a:gd fmla="*/ 92 h 92" name="T23"/>
                  <a:gd fmla="*/ 55 w 80" name="T24"/>
                  <a:gd fmla="*/ 89 h 92" name="T25"/>
                  <a:gd fmla="*/ 62 w 80" name="T26"/>
                  <a:gd fmla="*/ 87 h 92" name="T27"/>
                  <a:gd fmla="*/ 67 w 80" name="T28"/>
                  <a:gd fmla="*/ 82 h 92" name="T29"/>
                  <a:gd fmla="*/ 71 w 80" name="T30"/>
                  <a:gd fmla="*/ 77 h 92" name="T31"/>
                  <a:gd fmla="*/ 75 w 80" name="T32"/>
                  <a:gd fmla="*/ 70 h 92" name="T33"/>
                  <a:gd fmla="*/ 78 w 80" name="T34"/>
                  <a:gd fmla="*/ 64 h 92" name="T35"/>
                  <a:gd fmla="*/ 80 w 80" name="T36"/>
                  <a:gd fmla="*/ 57 h 92" name="T37"/>
                  <a:gd fmla="*/ 80 w 80" name="T38"/>
                  <a:gd fmla="*/ 49 h 92" name="T39"/>
                  <a:gd fmla="*/ 75 w 80" name="T40"/>
                  <a:gd fmla="*/ 15 h 92" name="T41"/>
                  <a:gd fmla="*/ 75 w 80" name="T42"/>
                  <a:gd fmla="*/ 15 h 92" name="T43"/>
                  <a:gd fmla="*/ 73 w 80" name="T44"/>
                  <a:gd fmla="*/ 8 h 92" name="T45"/>
                  <a:gd fmla="*/ 70 w 80" name="T46"/>
                  <a:gd fmla="*/ 4 h 92" name="T47"/>
                  <a:gd fmla="*/ 66 w 80" name="T48"/>
                  <a:gd fmla="*/ 1 h 92" name="T49"/>
                  <a:gd fmla="*/ 62 w 80" name="T50"/>
                  <a:gd fmla="*/ 0 h 92" name="T51"/>
                  <a:gd fmla="*/ 50 w 80" name="T52"/>
                  <a:gd fmla="*/ 1 h 92" name="T53"/>
                  <a:gd fmla="*/ 35 w 80" name="T54"/>
                  <a:gd fmla="*/ 3 h 92" name="T55"/>
                  <a:gd fmla="*/ 35 w 80" name="T56"/>
                  <a:gd fmla="*/ 3 h 92" name="T57"/>
                  <a:gd fmla="*/ 35 w 80" name="T58"/>
                  <a:gd fmla="*/ 3 h 92" name="T59"/>
                  <a:gd fmla="*/ 20 w 80" name="T60"/>
                  <a:gd fmla="*/ 5 h 92" name="T61"/>
                  <a:gd fmla="*/ 8 w 80" name="T62"/>
                  <a:gd fmla="*/ 7 h 92" name="T63"/>
                  <a:gd fmla="*/ 4 w 80" name="T64"/>
                  <a:gd fmla="*/ 9 h 92" name="T65"/>
                  <a:gd fmla="*/ 1 w 80" name="T66"/>
                  <a:gd fmla="*/ 13 h 92" name="T67"/>
                  <a:gd fmla="*/ 0 w 80" name="T68"/>
                  <a:gd fmla="*/ 17 h 92" name="T69"/>
                  <a:gd fmla="*/ 0 w 80" name="T70"/>
                  <a:gd fmla="*/ 24 h 92" name="T71"/>
                  <a:gd fmla="*/ 4 w 80" name="T72"/>
                  <a:gd fmla="*/ 59 h 9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80" name="T111"/>
                  <a:gd fmla="*/ 0 h 92" name="T112"/>
                  <a:gd fmla="*/ 80 w 80" name="T113"/>
                  <a:gd fmla="*/ 92 h 9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2" w="80">
                    <a:moveTo>
                      <a:pt x="4" y="59"/>
                    </a:moveTo>
                    <a:lnTo>
                      <a:pt x="4" y="59"/>
                    </a:lnTo>
                    <a:lnTo>
                      <a:pt x="5" y="66"/>
                    </a:lnTo>
                    <a:lnTo>
                      <a:pt x="9" y="73"/>
                    </a:lnTo>
                    <a:lnTo>
                      <a:pt x="13" y="80"/>
                    </a:lnTo>
                    <a:lnTo>
                      <a:pt x="19" y="84"/>
                    </a:lnTo>
                    <a:lnTo>
                      <a:pt x="24" y="88"/>
                    </a:lnTo>
                    <a:lnTo>
                      <a:pt x="31" y="91"/>
                    </a:lnTo>
                    <a:lnTo>
                      <a:pt x="39" y="92"/>
                    </a:lnTo>
                    <a:lnTo>
                      <a:pt x="46" y="92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55" y="89"/>
                    </a:lnTo>
                    <a:lnTo>
                      <a:pt x="62" y="87"/>
                    </a:lnTo>
                    <a:lnTo>
                      <a:pt x="67" y="82"/>
                    </a:lnTo>
                    <a:lnTo>
                      <a:pt x="71" y="77"/>
                    </a:lnTo>
                    <a:lnTo>
                      <a:pt x="75" y="70"/>
                    </a:lnTo>
                    <a:lnTo>
                      <a:pt x="78" y="64"/>
                    </a:lnTo>
                    <a:lnTo>
                      <a:pt x="80" y="57"/>
                    </a:lnTo>
                    <a:lnTo>
                      <a:pt x="80" y="49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3" y="8"/>
                    </a:lnTo>
                    <a:lnTo>
                      <a:pt x="70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50" y="1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20" y="5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4" y="5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74" name="Freeform 107"/>
              <p:cNvSpPr>
                <a:spLocks noChangeArrowheads="1"/>
              </p:cNvSpPr>
              <p:nvPr/>
            </p:nvSpPr>
            <p:spPr bwMode="auto">
              <a:xfrm>
                <a:off x="15875" y="49213"/>
                <a:ext cx="150813" cy="144463"/>
              </a:xfrm>
              <a:custGeom>
                <a:gdLst>
                  <a:gd fmla="*/ 11 w 95" name="T0"/>
                  <a:gd fmla="*/ 91 h 91" name="T1"/>
                  <a:gd fmla="*/ 95 w 95" name="T2"/>
                  <a:gd fmla="*/ 80 h 91" name="T3"/>
                  <a:gd fmla="*/ 84 w 95" name="T4"/>
                  <a:gd fmla="*/ 0 h 91" name="T5"/>
                  <a:gd fmla="*/ 0 w 95" name="T6"/>
                  <a:gd fmla="*/ 11 h 91" name="T7"/>
                  <a:gd fmla="*/ 11 w 95" name="T8"/>
                  <a:gd fmla="*/ 91 h 9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95" name="T15"/>
                  <a:gd fmla="*/ 0 h 91" name="T16"/>
                  <a:gd fmla="*/ 95 w 95" name="T17"/>
                  <a:gd fmla="*/ 91 h 9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91" w="95">
                    <a:moveTo>
                      <a:pt x="11" y="91"/>
                    </a:moveTo>
                    <a:lnTo>
                      <a:pt x="95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75" name="Freeform 109"/>
              <p:cNvSpPr>
                <a:spLocks noChangeArrowheads="1"/>
              </p:cNvSpPr>
              <p:nvPr/>
            </p:nvSpPr>
            <p:spPr bwMode="auto">
              <a:xfrm>
                <a:off x="0" y="90488"/>
                <a:ext cx="44450" cy="260350"/>
              </a:xfrm>
              <a:custGeom>
                <a:gdLst>
                  <a:gd fmla="*/ 21 w 28" name="T0"/>
                  <a:gd fmla="*/ 0 h 164" name="T1"/>
                  <a:gd fmla="*/ 21 w 28" name="T2"/>
                  <a:gd fmla="*/ 0 h 164" name="T3"/>
                  <a:gd fmla="*/ 11 w 28" name="T4"/>
                  <a:gd fmla="*/ 7 h 164" name="T5"/>
                  <a:gd fmla="*/ 5 w 28" name="T6"/>
                  <a:gd fmla="*/ 13 h 164" name="T7"/>
                  <a:gd fmla="*/ 2 w 28" name="T8"/>
                  <a:gd fmla="*/ 17 h 164" name="T9"/>
                  <a:gd fmla="*/ 0 w 28" name="T10"/>
                  <a:gd fmla="*/ 20 h 164" name="T11"/>
                  <a:gd fmla="*/ 0 w 28" name="T12"/>
                  <a:gd fmla="*/ 20 h 164" name="T13"/>
                  <a:gd fmla="*/ 3 w 28" name="T14"/>
                  <a:gd fmla="*/ 44 h 164" name="T15"/>
                  <a:gd fmla="*/ 9 w 28" name="T16"/>
                  <a:gd fmla="*/ 90 h 164" name="T17"/>
                  <a:gd fmla="*/ 18 w 28" name="T18"/>
                  <a:gd fmla="*/ 154 h 164" name="T19"/>
                  <a:gd fmla="*/ 18 w 28" name="T20"/>
                  <a:gd fmla="*/ 154 h 164" name="T21"/>
                  <a:gd fmla="*/ 17 w 28" name="T22"/>
                  <a:gd fmla="*/ 155 h 164" name="T23"/>
                  <a:gd fmla="*/ 18 w 28" name="T24"/>
                  <a:gd fmla="*/ 160 h 164" name="T25"/>
                  <a:gd fmla="*/ 19 w 28" name="T26"/>
                  <a:gd fmla="*/ 161 h 164" name="T27"/>
                  <a:gd fmla="*/ 21 w 28" name="T28"/>
                  <a:gd fmla="*/ 162 h 164" name="T29"/>
                  <a:gd fmla="*/ 23 w 28" name="T30"/>
                  <a:gd fmla="*/ 164 h 164" name="T31"/>
                  <a:gd fmla="*/ 28 w 28" name="T32"/>
                  <a:gd fmla="*/ 164 h 164" name="T33"/>
                  <a:gd fmla="*/ 13 w 28" name="T34"/>
                  <a:gd fmla="*/ 58 h 164" name="T35"/>
                  <a:gd fmla="*/ 19 w 28" name="T36"/>
                  <a:gd fmla="*/ 44 h 164" name="T37"/>
                  <a:gd fmla="*/ 21 w 28" name="T38"/>
                  <a:gd fmla="*/ 0 h 164" name="T39"/>
                  <a:gd fmla="*/ 21 w 28" name="T40"/>
                  <a:gd fmla="*/ 0 h 164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28" name="T63"/>
                  <a:gd fmla="*/ 0 h 164" name="T64"/>
                  <a:gd fmla="*/ 28 w 28" name="T65"/>
                  <a:gd fmla="*/ 164 h 164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164" w="28">
                    <a:moveTo>
                      <a:pt x="21" y="0"/>
                    </a:moveTo>
                    <a:lnTo>
                      <a:pt x="21" y="0"/>
                    </a:lnTo>
                    <a:lnTo>
                      <a:pt x="11" y="7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44"/>
                    </a:lnTo>
                    <a:lnTo>
                      <a:pt x="9" y="90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7" y="155"/>
                    </a:lnTo>
                    <a:lnTo>
                      <a:pt x="18" y="160"/>
                    </a:lnTo>
                    <a:lnTo>
                      <a:pt x="19" y="161"/>
                    </a:lnTo>
                    <a:lnTo>
                      <a:pt x="21" y="162"/>
                    </a:lnTo>
                    <a:lnTo>
                      <a:pt x="23" y="164"/>
                    </a:lnTo>
                    <a:lnTo>
                      <a:pt x="28" y="164"/>
                    </a:lnTo>
                    <a:lnTo>
                      <a:pt x="13" y="58"/>
                    </a:lnTo>
                    <a:lnTo>
                      <a:pt x="19" y="44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grpSp>
          <p:nvGrpSpPr>
            <p:cNvPr id="12" name="组合 207"/>
            <p:cNvGrpSpPr/>
            <p:nvPr/>
          </p:nvGrpSpPr>
          <p:grpSpPr>
            <a:xfrm>
              <a:off x="4570815" y="2705825"/>
              <a:ext cx="522347" cy="410289"/>
              <a:chExt cx="796925" cy="612776"/>
            </a:xfrm>
            <a:solidFill>
              <a:schemeClr val="bg1">
                <a:alpha val="70000"/>
              </a:schemeClr>
            </a:solidFill>
          </p:grpSpPr>
          <p:sp>
            <p:nvSpPr>
              <p:cNvPr id="166" name="Freeform 110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776288" cy="347663"/>
              </a:xfrm>
              <a:custGeom>
                <a:gdLst>
                  <a:gd fmla="*/ 247 w 489" name="T0"/>
                  <a:gd fmla="*/ 219 h 219" name="T1"/>
                  <a:gd fmla="*/ 489 w 489" name="T2"/>
                  <a:gd fmla="*/ 110 h 219" name="T3"/>
                  <a:gd fmla="*/ 240 w 489" name="T4"/>
                  <a:gd fmla="*/ 0 h 219" name="T5"/>
                  <a:gd fmla="*/ 0 w 489" name="T6"/>
                  <a:gd fmla="*/ 107 h 219" name="T7"/>
                  <a:gd fmla="*/ 247 w 489" name="T8"/>
                  <a:gd fmla="*/ 219 h 219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489" name="T15"/>
                  <a:gd fmla="*/ 0 h 219" name="T16"/>
                  <a:gd fmla="*/ 489 w 489" name="T17"/>
                  <a:gd fmla="*/ 219 h 219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219" w="489">
                    <a:moveTo>
                      <a:pt x="247" y="219"/>
                    </a:moveTo>
                    <a:lnTo>
                      <a:pt x="489" y="110"/>
                    </a:lnTo>
                    <a:lnTo>
                      <a:pt x="240" y="0"/>
                    </a:lnTo>
                    <a:lnTo>
                      <a:pt x="0" y="107"/>
                    </a:lnTo>
                    <a:lnTo>
                      <a:pt x="247" y="2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67" name="Rectangle 111"/>
              <p:cNvSpPr>
                <a:spLocks noChangeArrowheads="1"/>
              </p:cNvSpPr>
              <p:nvPr/>
            </p:nvSpPr>
            <p:spPr bwMode="auto">
              <a:xfrm>
                <a:off x="30162" y="163513"/>
                <a:ext cx="22225" cy="2555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68" name="Freeform 112"/>
              <p:cNvSpPr>
                <a:spLocks noChangeArrowheads="1"/>
              </p:cNvSpPr>
              <p:nvPr/>
            </p:nvSpPr>
            <p:spPr bwMode="auto">
              <a:xfrm>
                <a:off x="3175" y="388938"/>
                <a:ext cx="76200" cy="77788"/>
              </a:xfrm>
              <a:custGeom>
                <a:gdLst>
                  <a:gd fmla="*/ 0 w 48" name="T0"/>
                  <a:gd fmla="*/ 24 h 49" name="T1"/>
                  <a:gd fmla="*/ 0 w 48" name="T2"/>
                  <a:gd fmla="*/ 24 h 49" name="T3"/>
                  <a:gd fmla="*/ 0 w 48" name="T4"/>
                  <a:gd fmla="*/ 20 h 49" name="T5"/>
                  <a:gd fmla="*/ 2 w 48" name="T6"/>
                  <a:gd fmla="*/ 15 h 49" name="T7"/>
                  <a:gd fmla="*/ 4 w 48" name="T8"/>
                  <a:gd fmla="*/ 11 h 49" name="T9"/>
                  <a:gd fmla="*/ 7 w 48" name="T10"/>
                  <a:gd fmla="*/ 8 h 49" name="T11"/>
                  <a:gd fmla="*/ 11 w 48" name="T12"/>
                  <a:gd fmla="*/ 4 h 49" name="T13"/>
                  <a:gd fmla="*/ 15 w 48" name="T14"/>
                  <a:gd fmla="*/ 3 h 49" name="T15"/>
                  <a:gd fmla="*/ 19 w 48" name="T16"/>
                  <a:gd fmla="*/ 1 h 49" name="T17"/>
                  <a:gd fmla="*/ 25 w 48" name="T18"/>
                  <a:gd fmla="*/ 0 h 49" name="T19"/>
                  <a:gd fmla="*/ 25 w 48" name="T20"/>
                  <a:gd fmla="*/ 0 h 49" name="T21"/>
                  <a:gd fmla="*/ 29 w 48" name="T22"/>
                  <a:gd fmla="*/ 1 h 49" name="T23"/>
                  <a:gd fmla="*/ 34 w 48" name="T24"/>
                  <a:gd fmla="*/ 3 h 49" name="T25"/>
                  <a:gd fmla="*/ 38 w 48" name="T26"/>
                  <a:gd fmla="*/ 4 h 49" name="T27"/>
                  <a:gd fmla="*/ 41 w 48" name="T28"/>
                  <a:gd fmla="*/ 8 h 49" name="T29"/>
                  <a:gd fmla="*/ 44 w 48" name="T30"/>
                  <a:gd fmla="*/ 11 h 49" name="T31"/>
                  <a:gd fmla="*/ 46 w 48" name="T32"/>
                  <a:gd fmla="*/ 15 h 49" name="T33"/>
                  <a:gd fmla="*/ 48 w 48" name="T34"/>
                  <a:gd fmla="*/ 20 h 49" name="T35"/>
                  <a:gd fmla="*/ 48 w 48" name="T36"/>
                  <a:gd fmla="*/ 24 h 49" name="T37"/>
                  <a:gd fmla="*/ 48 w 48" name="T38"/>
                  <a:gd fmla="*/ 24 h 49" name="T39"/>
                  <a:gd fmla="*/ 48 w 48" name="T40"/>
                  <a:gd fmla="*/ 30 h 49" name="T41"/>
                  <a:gd fmla="*/ 46 w 48" name="T42"/>
                  <a:gd fmla="*/ 34 h 49" name="T43"/>
                  <a:gd fmla="*/ 44 w 48" name="T44"/>
                  <a:gd fmla="*/ 38 h 49" name="T45"/>
                  <a:gd fmla="*/ 41 w 48" name="T46"/>
                  <a:gd fmla="*/ 42 h 49" name="T47"/>
                  <a:gd fmla="*/ 38 w 48" name="T48"/>
                  <a:gd fmla="*/ 45 h 49" name="T49"/>
                  <a:gd fmla="*/ 34 w 48" name="T50"/>
                  <a:gd fmla="*/ 47 h 49" name="T51"/>
                  <a:gd fmla="*/ 29 w 48" name="T52"/>
                  <a:gd fmla="*/ 49 h 49" name="T53"/>
                  <a:gd fmla="*/ 25 w 48" name="T54"/>
                  <a:gd fmla="*/ 49 h 49" name="T55"/>
                  <a:gd fmla="*/ 25 w 48" name="T56"/>
                  <a:gd fmla="*/ 49 h 49" name="T57"/>
                  <a:gd fmla="*/ 19 w 48" name="T58"/>
                  <a:gd fmla="*/ 49 h 49" name="T59"/>
                  <a:gd fmla="*/ 15 w 48" name="T60"/>
                  <a:gd fmla="*/ 47 h 49" name="T61"/>
                  <a:gd fmla="*/ 11 w 48" name="T62"/>
                  <a:gd fmla="*/ 45 h 49" name="T63"/>
                  <a:gd fmla="*/ 7 w 48" name="T64"/>
                  <a:gd fmla="*/ 42 h 49" name="T65"/>
                  <a:gd fmla="*/ 4 w 48" name="T66"/>
                  <a:gd fmla="*/ 38 h 49" name="T67"/>
                  <a:gd fmla="*/ 2 w 48" name="T68"/>
                  <a:gd fmla="*/ 34 h 49" name="T69"/>
                  <a:gd fmla="*/ 0 w 48" name="T70"/>
                  <a:gd fmla="*/ 30 h 49" name="T71"/>
                  <a:gd fmla="*/ 0 w 48" name="T72"/>
                  <a:gd fmla="*/ 24 h 49" name="T73"/>
                  <a:gd fmla="*/ 0 w 48" name="T74"/>
                  <a:gd fmla="*/ 24 h 49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48" name="T114"/>
                  <a:gd fmla="*/ 0 h 49" name="T115"/>
                  <a:gd fmla="*/ 48 w 48" name="T116"/>
                  <a:gd fmla="*/ 49 h 49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49" w="48">
                    <a:moveTo>
                      <a:pt x="0" y="24"/>
                    </a:moveTo>
                    <a:lnTo>
                      <a:pt x="0" y="24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4" y="3"/>
                    </a:lnTo>
                    <a:lnTo>
                      <a:pt x="38" y="4"/>
                    </a:lnTo>
                    <a:lnTo>
                      <a:pt x="41" y="8"/>
                    </a:lnTo>
                    <a:lnTo>
                      <a:pt x="44" y="11"/>
                    </a:lnTo>
                    <a:lnTo>
                      <a:pt x="46" y="15"/>
                    </a:lnTo>
                    <a:lnTo>
                      <a:pt x="48" y="20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30"/>
                    </a:lnTo>
                    <a:lnTo>
                      <a:pt x="46" y="34"/>
                    </a:lnTo>
                    <a:lnTo>
                      <a:pt x="44" y="38"/>
                    </a:lnTo>
                    <a:lnTo>
                      <a:pt x="41" y="42"/>
                    </a:lnTo>
                    <a:lnTo>
                      <a:pt x="38" y="45"/>
                    </a:lnTo>
                    <a:lnTo>
                      <a:pt x="34" y="47"/>
                    </a:lnTo>
                    <a:lnTo>
                      <a:pt x="29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19" y="49"/>
                    </a:lnTo>
                    <a:lnTo>
                      <a:pt x="15" y="47"/>
                    </a:lnTo>
                    <a:lnTo>
                      <a:pt x="11" y="45"/>
                    </a:lnTo>
                    <a:lnTo>
                      <a:pt x="7" y="42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69" name="Freeform 113"/>
              <p:cNvSpPr>
                <a:spLocks noChangeArrowheads="1"/>
              </p:cNvSpPr>
              <p:nvPr/>
            </p:nvSpPr>
            <p:spPr bwMode="auto">
              <a:xfrm>
                <a:off x="33337" y="431800"/>
                <a:ext cx="46038" cy="169863"/>
              </a:xfrm>
              <a:custGeom>
                <a:gdLst>
                  <a:gd fmla="*/ 17 w 29" name="T0"/>
                  <a:gd fmla="*/ 5 h 107" name="T1"/>
                  <a:gd fmla="*/ 17 w 29" name="T2"/>
                  <a:gd fmla="*/ 5 h 107" name="T3"/>
                  <a:gd fmla="*/ 19 w 29" name="T4"/>
                  <a:gd fmla="*/ 12 h 107" name="T5"/>
                  <a:gd fmla="*/ 22 w 29" name="T6"/>
                  <a:gd fmla="*/ 22 h 107" name="T7"/>
                  <a:gd fmla="*/ 25 w 29" name="T8"/>
                  <a:gd fmla="*/ 33 h 107" name="T9"/>
                  <a:gd fmla="*/ 27 w 29" name="T10"/>
                  <a:gd fmla="*/ 47 h 107" name="T11"/>
                  <a:gd fmla="*/ 29 w 29" name="T12"/>
                  <a:gd fmla="*/ 65 h 107" name="T13"/>
                  <a:gd fmla="*/ 29 w 29" name="T14"/>
                  <a:gd fmla="*/ 84 h 107" name="T15"/>
                  <a:gd fmla="*/ 27 w 29" name="T16"/>
                  <a:gd fmla="*/ 107 h 107" name="T17"/>
                  <a:gd fmla="*/ 0 w 29" name="T18"/>
                  <a:gd fmla="*/ 107 h 107" name="T19"/>
                  <a:gd fmla="*/ 0 w 29" name="T20"/>
                  <a:gd fmla="*/ 0 h 107" name="T21"/>
                  <a:gd fmla="*/ 0 w 29" name="T22"/>
                  <a:gd fmla="*/ 0 h 107" name="T23"/>
                  <a:gd fmla="*/ 8 w 29" name="T24"/>
                  <a:gd fmla="*/ 4 h 107" name="T25"/>
                  <a:gd fmla="*/ 14 w 29" name="T26"/>
                  <a:gd fmla="*/ 5 h 107" name="T27"/>
                  <a:gd fmla="*/ 15 w 29" name="T28"/>
                  <a:gd fmla="*/ 5 h 107" name="T29"/>
                  <a:gd fmla="*/ 17 w 29" name="T30"/>
                  <a:gd fmla="*/ 5 h 107" name="T31"/>
                  <a:gd fmla="*/ 17 w 29" name="T32"/>
                  <a:gd fmla="*/ 5 h 107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29" name="T51"/>
                  <a:gd fmla="*/ 0 h 107" name="T52"/>
                  <a:gd fmla="*/ 29 w 29" name="T53"/>
                  <a:gd fmla="*/ 107 h 107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107" w="28">
                    <a:moveTo>
                      <a:pt x="17" y="5"/>
                    </a:moveTo>
                    <a:lnTo>
                      <a:pt x="17" y="5"/>
                    </a:lnTo>
                    <a:lnTo>
                      <a:pt x="19" y="12"/>
                    </a:lnTo>
                    <a:lnTo>
                      <a:pt x="22" y="22"/>
                    </a:lnTo>
                    <a:lnTo>
                      <a:pt x="25" y="33"/>
                    </a:lnTo>
                    <a:lnTo>
                      <a:pt x="27" y="47"/>
                    </a:lnTo>
                    <a:lnTo>
                      <a:pt x="29" y="65"/>
                    </a:lnTo>
                    <a:lnTo>
                      <a:pt x="29" y="84"/>
                    </a:lnTo>
                    <a:lnTo>
                      <a:pt x="27" y="107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70" name="Freeform 114"/>
              <p:cNvSpPr>
                <a:spLocks noChangeArrowheads="1"/>
              </p:cNvSpPr>
              <p:nvPr/>
            </p:nvSpPr>
            <p:spPr bwMode="auto">
              <a:xfrm>
                <a:off x="0" y="431800"/>
                <a:ext cx="46038" cy="169863"/>
              </a:xfrm>
              <a:custGeom>
                <a:gdLst>
                  <a:gd fmla="*/ 13 w 29" name="T0"/>
                  <a:gd fmla="*/ 5 h 107" name="T1"/>
                  <a:gd fmla="*/ 13 w 29" name="T2"/>
                  <a:gd fmla="*/ 5 h 107" name="T3"/>
                  <a:gd fmla="*/ 10 w 29" name="T4"/>
                  <a:gd fmla="*/ 12 h 107" name="T5"/>
                  <a:gd fmla="*/ 4 w 29" name="T6"/>
                  <a:gd fmla="*/ 33 h 107" name="T7"/>
                  <a:gd fmla="*/ 2 w 29" name="T8"/>
                  <a:gd fmla="*/ 47 h 107" name="T9"/>
                  <a:gd fmla="*/ 0 w 29" name="T10"/>
                  <a:gd fmla="*/ 65 h 107" name="T11"/>
                  <a:gd fmla="*/ 0 w 29" name="T12"/>
                  <a:gd fmla="*/ 84 h 107" name="T13"/>
                  <a:gd fmla="*/ 1 w 29" name="T14"/>
                  <a:gd fmla="*/ 107 h 107" name="T15"/>
                  <a:gd fmla="*/ 29 w 29" name="T16"/>
                  <a:gd fmla="*/ 107 h 107" name="T17"/>
                  <a:gd fmla="*/ 29 w 29" name="T18"/>
                  <a:gd fmla="*/ 0 h 107" name="T19"/>
                  <a:gd fmla="*/ 29 w 29" name="T20"/>
                  <a:gd fmla="*/ 0 h 107" name="T21"/>
                  <a:gd fmla="*/ 21 w 29" name="T22"/>
                  <a:gd fmla="*/ 4 h 107" name="T23"/>
                  <a:gd fmla="*/ 16 w 29" name="T24"/>
                  <a:gd fmla="*/ 5 h 107" name="T25"/>
                  <a:gd fmla="*/ 13 w 29" name="T26"/>
                  <a:gd fmla="*/ 5 h 107" name="T27"/>
                  <a:gd fmla="*/ 13 w 29" name="T28"/>
                  <a:gd fmla="*/ 5 h 107" name="T29"/>
                  <a:gd fmla="*/ 13 w 29" name="T30"/>
                  <a:gd fmla="*/ 5 h 107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29" name="T48"/>
                  <a:gd fmla="*/ 0 h 107" name="T49"/>
                  <a:gd fmla="*/ 29 w 29" name="T50"/>
                  <a:gd fmla="*/ 107 h 107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07" w="28">
                    <a:moveTo>
                      <a:pt x="13" y="5"/>
                    </a:moveTo>
                    <a:lnTo>
                      <a:pt x="13" y="5"/>
                    </a:lnTo>
                    <a:lnTo>
                      <a:pt x="10" y="12"/>
                    </a:lnTo>
                    <a:lnTo>
                      <a:pt x="4" y="33"/>
                    </a:lnTo>
                    <a:lnTo>
                      <a:pt x="2" y="47"/>
                    </a:lnTo>
                    <a:lnTo>
                      <a:pt x="0" y="65"/>
                    </a:lnTo>
                    <a:lnTo>
                      <a:pt x="0" y="84"/>
                    </a:lnTo>
                    <a:lnTo>
                      <a:pt x="1" y="107"/>
                    </a:lnTo>
                    <a:lnTo>
                      <a:pt x="29" y="10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1" y="4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71" name="Freeform 115"/>
              <p:cNvSpPr>
                <a:spLocks noChangeArrowheads="1"/>
              </p:cNvSpPr>
              <p:nvPr/>
            </p:nvSpPr>
            <p:spPr bwMode="auto">
              <a:xfrm>
                <a:off x="192087" y="277813"/>
                <a:ext cx="449263" cy="334963"/>
              </a:xfrm>
              <a:custGeom>
                <a:gdLst>
                  <a:gd fmla="*/ 0 w 283" name="T0"/>
                  <a:gd fmla="*/ 0 h 211" name="T1"/>
                  <a:gd fmla="*/ 0 w 283" name="T2"/>
                  <a:gd fmla="*/ 0 h 211" name="T3"/>
                  <a:gd fmla="*/ 63 w 283" name="T4"/>
                  <a:gd fmla="*/ 29 h 211" name="T5"/>
                  <a:gd fmla="*/ 143 w 283" name="T6"/>
                  <a:gd fmla="*/ 67 h 211" name="T7"/>
                  <a:gd fmla="*/ 143 w 283" name="T8"/>
                  <a:gd fmla="*/ 67 h 211" name="T9"/>
                  <a:gd fmla="*/ 221 w 283" name="T10"/>
                  <a:gd fmla="*/ 29 h 211" name="T11"/>
                  <a:gd fmla="*/ 283 w 283" name="T12"/>
                  <a:gd fmla="*/ 0 h 211" name="T13"/>
                  <a:gd fmla="*/ 283 w 283" name="T14"/>
                  <a:gd fmla="*/ 163 h 211" name="T15"/>
                  <a:gd fmla="*/ 283 w 283" name="T16"/>
                  <a:gd fmla="*/ 163 h 211" name="T17"/>
                  <a:gd fmla="*/ 277 w 283" name="T18"/>
                  <a:gd fmla="*/ 170 h 211" name="T19"/>
                  <a:gd fmla="*/ 267 w 283" name="T20"/>
                  <a:gd fmla="*/ 177 h 211" name="T21"/>
                  <a:gd fmla="*/ 259 w 283" name="T22"/>
                  <a:gd fmla="*/ 182 h 211" name="T23"/>
                  <a:gd fmla="*/ 250 w 283" name="T24"/>
                  <a:gd fmla="*/ 188 h 211" name="T25"/>
                  <a:gd fmla="*/ 229 w 283" name="T26"/>
                  <a:gd fmla="*/ 196 h 211" name="T27"/>
                  <a:gd fmla="*/ 209 w 283" name="T28"/>
                  <a:gd fmla="*/ 201 h 211" name="T29"/>
                  <a:gd fmla="*/ 190 w 283" name="T30"/>
                  <a:gd fmla="*/ 205 h 211" name="T31"/>
                  <a:gd fmla="*/ 172 w 283" name="T32"/>
                  <a:gd fmla="*/ 208 h 211" name="T33"/>
                  <a:gd fmla="*/ 147 w 283" name="T34"/>
                  <a:gd fmla="*/ 211 h 211" name="T35"/>
                  <a:gd fmla="*/ 147 w 283" name="T36"/>
                  <a:gd fmla="*/ 211 h 211" name="T37"/>
                  <a:gd fmla="*/ 147 w 283" name="T38"/>
                  <a:gd fmla="*/ 211 h 211" name="T39"/>
                  <a:gd fmla="*/ 143 w 283" name="T40"/>
                  <a:gd fmla="*/ 211 h 211" name="T41"/>
                  <a:gd fmla="*/ 143 w 283" name="T42"/>
                  <a:gd fmla="*/ 211 h 211" name="T43"/>
                  <a:gd fmla="*/ 139 w 283" name="T44"/>
                  <a:gd fmla="*/ 211 h 211" name="T45"/>
                  <a:gd fmla="*/ 139 w 283" name="T46"/>
                  <a:gd fmla="*/ 211 h 211" name="T47"/>
                  <a:gd fmla="*/ 139 w 283" name="T48"/>
                  <a:gd fmla="*/ 211 h 211" name="T49"/>
                  <a:gd fmla="*/ 113 w 283" name="T50"/>
                  <a:gd fmla="*/ 208 h 211" name="T51"/>
                  <a:gd fmla="*/ 94 w 283" name="T52"/>
                  <a:gd fmla="*/ 205 h 211" name="T53"/>
                  <a:gd fmla="*/ 75 w 283" name="T54"/>
                  <a:gd fmla="*/ 201 h 211" name="T55"/>
                  <a:gd fmla="*/ 55 w 283" name="T56"/>
                  <a:gd fmla="*/ 196 h 211" name="T57"/>
                  <a:gd fmla="*/ 36 w 283" name="T58"/>
                  <a:gd fmla="*/ 188 h 211" name="T59"/>
                  <a:gd fmla="*/ 26 w 283" name="T60"/>
                  <a:gd fmla="*/ 182 h 211" name="T61"/>
                  <a:gd fmla="*/ 17 w 283" name="T62"/>
                  <a:gd fmla="*/ 177 h 211" name="T63"/>
                  <a:gd fmla="*/ 9 w 283" name="T64"/>
                  <a:gd fmla="*/ 170 h 211" name="T65"/>
                  <a:gd fmla="*/ 0 w 283" name="T66"/>
                  <a:gd fmla="*/ 163 h 211" name="T67"/>
                  <a:gd fmla="*/ 0 w 283" name="T68"/>
                  <a:gd fmla="*/ 0 h 21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283" name="T105"/>
                  <a:gd fmla="*/ 0 h 211" name="T106"/>
                  <a:gd fmla="*/ 283 w 283" name="T107"/>
                  <a:gd fmla="*/ 211 h 21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211" w="283">
                    <a:moveTo>
                      <a:pt x="0" y="0"/>
                    </a:moveTo>
                    <a:lnTo>
                      <a:pt x="0" y="0"/>
                    </a:lnTo>
                    <a:lnTo>
                      <a:pt x="63" y="29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221" y="29"/>
                    </a:lnTo>
                    <a:lnTo>
                      <a:pt x="283" y="0"/>
                    </a:lnTo>
                    <a:lnTo>
                      <a:pt x="283" y="163"/>
                    </a:lnTo>
                    <a:lnTo>
                      <a:pt x="283" y="163"/>
                    </a:lnTo>
                    <a:lnTo>
                      <a:pt x="277" y="170"/>
                    </a:lnTo>
                    <a:lnTo>
                      <a:pt x="267" y="177"/>
                    </a:lnTo>
                    <a:lnTo>
                      <a:pt x="259" y="182"/>
                    </a:lnTo>
                    <a:lnTo>
                      <a:pt x="250" y="188"/>
                    </a:lnTo>
                    <a:lnTo>
                      <a:pt x="229" y="196"/>
                    </a:lnTo>
                    <a:lnTo>
                      <a:pt x="209" y="201"/>
                    </a:lnTo>
                    <a:lnTo>
                      <a:pt x="190" y="205"/>
                    </a:lnTo>
                    <a:lnTo>
                      <a:pt x="172" y="208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3" y="211"/>
                    </a:lnTo>
                    <a:lnTo>
                      <a:pt x="143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13" y="208"/>
                    </a:lnTo>
                    <a:lnTo>
                      <a:pt x="94" y="205"/>
                    </a:lnTo>
                    <a:lnTo>
                      <a:pt x="75" y="201"/>
                    </a:lnTo>
                    <a:lnTo>
                      <a:pt x="55" y="196"/>
                    </a:lnTo>
                    <a:lnTo>
                      <a:pt x="36" y="188"/>
                    </a:lnTo>
                    <a:lnTo>
                      <a:pt x="26" y="182"/>
                    </a:lnTo>
                    <a:lnTo>
                      <a:pt x="17" y="177"/>
                    </a:lnTo>
                    <a:lnTo>
                      <a:pt x="9" y="170"/>
                    </a:lnTo>
                    <a:lnTo>
                      <a:pt x="0" y="16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sp>
          <p:nvSpPr>
            <p:cNvPr id="16482" name="Freeform 116"/>
            <p:cNvSpPr>
              <a:spLocks noChangeArrowheads="1" noEditPoints="1"/>
            </p:cNvSpPr>
            <p:nvPr/>
          </p:nvSpPr>
          <p:spPr bwMode="auto">
            <a:xfrm>
              <a:off x="5232594" y="1281515"/>
              <a:ext cx="258052" cy="329505"/>
            </a:xfrm>
            <a:custGeom>
              <a:gdLst>
                <a:gd fmla="*/ 2147483647 w 247" name="T0"/>
                <a:gd fmla="*/ 2147483647 h 310" name="T1"/>
                <a:gd fmla="*/ 2147483647 w 247" name="T2"/>
                <a:gd fmla="*/ 2147483647 h 310" name="T3"/>
                <a:gd fmla="*/ 2147483647 w 247" name="T4"/>
                <a:gd fmla="*/ 2147483647 h 310" name="T5"/>
                <a:gd fmla="*/ 2147483647 w 247" name="T6"/>
                <a:gd fmla="*/ 2147483647 h 310" name="T7"/>
                <a:gd fmla="*/ 2147483647 w 247" name="T8"/>
                <a:gd fmla="*/ 2147483647 h 310" name="T9"/>
                <a:gd fmla="*/ 2147483647 w 247" name="T10"/>
                <a:gd fmla="*/ 2147483647 h 310" name="T11"/>
                <a:gd fmla="*/ 2147483647 w 247" name="T12"/>
                <a:gd fmla="*/ 2147483647 h 310" name="T13"/>
                <a:gd fmla="*/ 2147483647 w 247" name="T14"/>
                <a:gd fmla="*/ 0 h 310" name="T15"/>
                <a:gd fmla="*/ 2147483647 w 247" name="T16"/>
                <a:gd fmla="*/ 2147483647 h 310" name="T17"/>
                <a:gd fmla="*/ 2147483647 w 247" name="T18"/>
                <a:gd fmla="*/ 2147483647 h 310" name="T19"/>
                <a:gd fmla="*/ 2147483647 w 247" name="T20"/>
                <a:gd fmla="*/ 2147483647 h 310" name="T21"/>
                <a:gd fmla="*/ 2147483647 w 247" name="T22"/>
                <a:gd fmla="*/ 2147483647 h 310" name="T23"/>
                <a:gd fmla="*/ 2147483647 w 247" name="T24"/>
                <a:gd fmla="*/ 2147483647 h 310" name="T25"/>
                <a:gd fmla="*/ 2147483647 w 247" name="T26"/>
                <a:gd fmla="*/ 2147483647 h 310" name="T27"/>
                <a:gd fmla="*/ 2147483647 w 247" name="T28"/>
                <a:gd fmla="*/ 2147483647 h 310" name="T29"/>
                <a:gd fmla="*/ 2147483647 w 247" name="T30"/>
                <a:gd fmla="*/ 2147483647 h 310" name="T31"/>
                <a:gd fmla="*/ 2147483647 w 247" name="T32"/>
                <a:gd fmla="*/ 2147483647 h 310" name="T33"/>
                <a:gd fmla="*/ 2147483647 w 247" name="T34"/>
                <a:gd fmla="*/ 2147483647 h 310" name="T35"/>
                <a:gd fmla="*/ 2147483647 w 247" name="T36"/>
                <a:gd fmla="*/ 2147483647 h 310" name="T37"/>
                <a:gd fmla="*/ 2147483647 w 247" name="T38"/>
                <a:gd fmla="*/ 2147483647 h 310" name="T39"/>
                <a:gd fmla="*/ 2147483647 w 247" name="T40"/>
                <a:gd fmla="*/ 2147483647 h 310" name="T41"/>
                <a:gd fmla="*/ 2147483647 w 247" name="T42"/>
                <a:gd fmla="*/ 2147483647 h 310" name="T43"/>
                <a:gd fmla="*/ 2147483647 w 247" name="T44"/>
                <a:gd fmla="*/ 2147483647 h 310" name="T45"/>
                <a:gd fmla="*/ 2147483647 w 247" name="T46"/>
                <a:gd fmla="*/ 2147483647 h 310" name="T47"/>
                <a:gd fmla="*/ 2147483647 w 247" name="T48"/>
                <a:gd fmla="*/ 2147483647 h 310" name="T49"/>
                <a:gd fmla="*/ 2147483647 w 247" name="T50"/>
                <a:gd fmla="*/ 2147483647 h 310" name="T51"/>
                <a:gd fmla="*/ 2147483647 w 247" name="T52"/>
                <a:gd fmla="*/ 2147483647 h 310" name="T53"/>
                <a:gd fmla="*/ 2147483647 w 247" name="T54"/>
                <a:gd fmla="*/ 2147483647 h 310" name="T55"/>
                <a:gd fmla="*/ 2147483647 w 247" name="T56"/>
                <a:gd fmla="*/ 2147483647 h 310" name="T57"/>
                <a:gd fmla="*/ 2147483647 w 247" name="T58"/>
                <a:gd fmla="*/ 2147483647 h 310" name="T59"/>
                <a:gd fmla="*/ 2147483647 w 247" name="T60"/>
                <a:gd fmla="*/ 2147483647 h 310" name="T61"/>
                <a:gd fmla="*/ 2147483647 w 247" name="T62"/>
                <a:gd fmla="*/ 2147483647 h 310" name="T63"/>
                <a:gd fmla="*/ 2147483647 w 247" name="T64"/>
                <a:gd fmla="*/ 2147483647 h 310" name="T65"/>
                <a:gd fmla="*/ 2147483647 w 247" name="T66"/>
                <a:gd fmla="*/ 2147483647 h 310" name="T67"/>
                <a:gd fmla="*/ 2147483647 w 247" name="T68"/>
                <a:gd fmla="*/ 2147483647 h 310" name="T69"/>
                <a:gd fmla="*/ 2147483647 w 247" name="T70"/>
                <a:gd fmla="*/ 2147483647 h 310" name="T71"/>
                <a:gd fmla="*/ 2147483647 w 247" name="T72"/>
                <a:gd fmla="*/ 2147483647 h 310" name="T73"/>
                <a:gd fmla="*/ 2147483647 w 247" name="T74"/>
                <a:gd fmla="*/ 2147483647 h 310" name="T75"/>
                <a:gd fmla="*/ 2147483647 w 247" name="T76"/>
                <a:gd fmla="*/ 2147483647 h 310" name="T77"/>
                <a:gd fmla="*/ 2147483647 w 247" name="T78"/>
                <a:gd fmla="*/ 2147483647 h 310" name="T79"/>
                <a:gd fmla="*/ 2147483647 w 247" name="T80"/>
                <a:gd fmla="*/ 2147483647 h 310" name="T81"/>
                <a:gd fmla="*/ 2147483647 w 247" name="T82"/>
                <a:gd fmla="*/ 2147483647 h 310" name="T83"/>
                <a:gd fmla="*/ 2147483647 w 247" name="T84"/>
                <a:gd fmla="*/ 2147483647 h 310" name="T85"/>
                <a:gd fmla="*/ 2147483647 w 247" name="T86"/>
                <a:gd fmla="*/ 2147483647 h 310" name="T87"/>
                <a:gd fmla="*/ 2147483647 w 247" name="T88"/>
                <a:gd fmla="*/ 2147483647 h 310" name="T89"/>
                <a:gd fmla="*/ 2147483647 w 247" name="T90"/>
                <a:gd fmla="*/ 2147483647 h 310" name="T91"/>
                <a:gd fmla="*/ 2147483647 w 247" name="T92"/>
                <a:gd fmla="*/ 2147483647 h 310" name="T93"/>
                <a:gd fmla="*/ 2147483647 w 247" name="T94"/>
                <a:gd fmla="*/ 2147483647 h 310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247" name="T144"/>
                <a:gd fmla="*/ 0 h 310" name="T145"/>
                <a:gd fmla="*/ 247 w 247" name="T146"/>
                <a:gd fmla="*/ 310 h 310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10" w="246">
                  <a:moveTo>
                    <a:pt x="80" y="150"/>
                  </a:moveTo>
                  <a:lnTo>
                    <a:pt x="80" y="150"/>
                  </a:lnTo>
                  <a:lnTo>
                    <a:pt x="82" y="150"/>
                  </a:lnTo>
                  <a:lnTo>
                    <a:pt x="84" y="146"/>
                  </a:lnTo>
                  <a:lnTo>
                    <a:pt x="86" y="140"/>
                  </a:lnTo>
                  <a:lnTo>
                    <a:pt x="87" y="132"/>
                  </a:lnTo>
                  <a:lnTo>
                    <a:pt x="87" y="59"/>
                  </a:lnTo>
                  <a:lnTo>
                    <a:pt x="82" y="55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0" y="13"/>
                  </a:lnTo>
                  <a:lnTo>
                    <a:pt x="83" y="10"/>
                  </a:lnTo>
                  <a:lnTo>
                    <a:pt x="87" y="6"/>
                  </a:lnTo>
                  <a:lnTo>
                    <a:pt x="92" y="5"/>
                  </a:lnTo>
                  <a:lnTo>
                    <a:pt x="107" y="1"/>
                  </a:lnTo>
                  <a:lnTo>
                    <a:pt x="125" y="0"/>
                  </a:lnTo>
                  <a:lnTo>
                    <a:pt x="141" y="1"/>
                  </a:lnTo>
                  <a:lnTo>
                    <a:pt x="156" y="5"/>
                  </a:lnTo>
                  <a:lnTo>
                    <a:pt x="162" y="6"/>
                  </a:lnTo>
                  <a:lnTo>
                    <a:pt x="166" y="10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70" y="17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2"/>
                  </a:lnTo>
                  <a:lnTo>
                    <a:pt x="166" y="55"/>
                  </a:lnTo>
                  <a:lnTo>
                    <a:pt x="162" y="58"/>
                  </a:lnTo>
                  <a:lnTo>
                    <a:pt x="156" y="59"/>
                  </a:lnTo>
                  <a:lnTo>
                    <a:pt x="156" y="132"/>
                  </a:lnTo>
                  <a:lnTo>
                    <a:pt x="156" y="136"/>
                  </a:lnTo>
                  <a:lnTo>
                    <a:pt x="157" y="140"/>
                  </a:lnTo>
                  <a:lnTo>
                    <a:pt x="160" y="146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75" y="158"/>
                  </a:lnTo>
                  <a:lnTo>
                    <a:pt x="190" y="171"/>
                  </a:lnTo>
                  <a:lnTo>
                    <a:pt x="206" y="189"/>
                  </a:lnTo>
                  <a:lnTo>
                    <a:pt x="222" y="211"/>
                  </a:lnTo>
                  <a:lnTo>
                    <a:pt x="231" y="222"/>
                  </a:lnTo>
                  <a:lnTo>
                    <a:pt x="236" y="232"/>
                  </a:lnTo>
                  <a:lnTo>
                    <a:pt x="241" y="243"/>
                  </a:lnTo>
                  <a:lnTo>
                    <a:pt x="246" y="253"/>
                  </a:lnTo>
                  <a:lnTo>
                    <a:pt x="247" y="262"/>
                  </a:lnTo>
                  <a:lnTo>
                    <a:pt x="246" y="272"/>
                  </a:lnTo>
                  <a:lnTo>
                    <a:pt x="243" y="278"/>
                  </a:lnTo>
                  <a:lnTo>
                    <a:pt x="240" y="282"/>
                  </a:lnTo>
                  <a:lnTo>
                    <a:pt x="236" y="285"/>
                  </a:lnTo>
                  <a:lnTo>
                    <a:pt x="221" y="293"/>
                  </a:lnTo>
                  <a:lnTo>
                    <a:pt x="205" y="300"/>
                  </a:lnTo>
                  <a:lnTo>
                    <a:pt x="187" y="304"/>
                  </a:lnTo>
                  <a:lnTo>
                    <a:pt x="171" y="307"/>
                  </a:lnTo>
                  <a:lnTo>
                    <a:pt x="155" y="310"/>
                  </a:lnTo>
                  <a:lnTo>
                    <a:pt x="141" y="310"/>
                  </a:lnTo>
                  <a:lnTo>
                    <a:pt x="124" y="310"/>
                  </a:lnTo>
                  <a:lnTo>
                    <a:pt x="113" y="310"/>
                  </a:lnTo>
                  <a:lnTo>
                    <a:pt x="95" y="310"/>
                  </a:lnTo>
                  <a:lnTo>
                    <a:pt x="74" y="307"/>
                  </a:lnTo>
                  <a:lnTo>
                    <a:pt x="51" y="303"/>
                  </a:lnTo>
                  <a:lnTo>
                    <a:pt x="51" y="282"/>
                  </a:lnTo>
                  <a:lnTo>
                    <a:pt x="63" y="285"/>
                  </a:lnTo>
                  <a:lnTo>
                    <a:pt x="72" y="287"/>
                  </a:lnTo>
                  <a:lnTo>
                    <a:pt x="83" y="287"/>
                  </a:lnTo>
                  <a:lnTo>
                    <a:pt x="72" y="284"/>
                  </a:lnTo>
                  <a:lnTo>
                    <a:pt x="61" y="280"/>
                  </a:lnTo>
                  <a:lnTo>
                    <a:pt x="51" y="274"/>
                  </a:lnTo>
                  <a:lnTo>
                    <a:pt x="51" y="211"/>
                  </a:lnTo>
                  <a:lnTo>
                    <a:pt x="60" y="199"/>
                  </a:lnTo>
                  <a:lnTo>
                    <a:pt x="68" y="189"/>
                  </a:lnTo>
                  <a:lnTo>
                    <a:pt x="76" y="180"/>
                  </a:lnTo>
                  <a:lnTo>
                    <a:pt x="68" y="186"/>
                  </a:lnTo>
                  <a:lnTo>
                    <a:pt x="51" y="203"/>
                  </a:lnTo>
                  <a:lnTo>
                    <a:pt x="51" y="178"/>
                  </a:lnTo>
                  <a:lnTo>
                    <a:pt x="68" y="159"/>
                  </a:lnTo>
                  <a:lnTo>
                    <a:pt x="80" y="150"/>
                  </a:lnTo>
                  <a:close/>
                  <a:moveTo>
                    <a:pt x="51" y="303"/>
                  </a:moveTo>
                  <a:lnTo>
                    <a:pt x="51" y="303"/>
                  </a:lnTo>
                  <a:lnTo>
                    <a:pt x="40" y="299"/>
                  </a:lnTo>
                  <a:lnTo>
                    <a:pt x="30" y="296"/>
                  </a:lnTo>
                  <a:lnTo>
                    <a:pt x="21" y="291"/>
                  </a:lnTo>
                  <a:lnTo>
                    <a:pt x="11" y="285"/>
                  </a:lnTo>
                  <a:lnTo>
                    <a:pt x="6" y="281"/>
                  </a:lnTo>
                  <a:lnTo>
                    <a:pt x="3" y="276"/>
                  </a:lnTo>
                  <a:lnTo>
                    <a:pt x="2" y="270"/>
                  </a:lnTo>
                  <a:lnTo>
                    <a:pt x="0" y="265"/>
                  </a:lnTo>
                  <a:lnTo>
                    <a:pt x="0" y="258"/>
                  </a:lnTo>
                  <a:lnTo>
                    <a:pt x="3" y="251"/>
                  </a:lnTo>
                  <a:lnTo>
                    <a:pt x="9" y="236"/>
                  </a:lnTo>
                  <a:lnTo>
                    <a:pt x="17" y="222"/>
                  </a:lnTo>
                  <a:lnTo>
                    <a:pt x="27" y="205"/>
                  </a:lnTo>
                  <a:lnTo>
                    <a:pt x="38" y="192"/>
                  </a:lnTo>
                  <a:lnTo>
                    <a:pt x="51" y="178"/>
                  </a:lnTo>
                  <a:lnTo>
                    <a:pt x="51" y="203"/>
                  </a:lnTo>
                  <a:lnTo>
                    <a:pt x="38" y="215"/>
                  </a:lnTo>
                  <a:lnTo>
                    <a:pt x="27" y="228"/>
                  </a:lnTo>
                  <a:lnTo>
                    <a:pt x="23" y="235"/>
                  </a:lnTo>
                  <a:lnTo>
                    <a:pt x="21" y="242"/>
                  </a:lnTo>
                  <a:lnTo>
                    <a:pt x="18" y="249"/>
                  </a:lnTo>
                  <a:lnTo>
                    <a:pt x="18" y="255"/>
                  </a:lnTo>
                  <a:lnTo>
                    <a:pt x="18" y="261"/>
                  </a:lnTo>
                  <a:lnTo>
                    <a:pt x="21" y="266"/>
                  </a:lnTo>
                  <a:lnTo>
                    <a:pt x="23" y="270"/>
                  </a:lnTo>
                  <a:lnTo>
                    <a:pt x="27" y="273"/>
                  </a:lnTo>
                  <a:lnTo>
                    <a:pt x="38" y="278"/>
                  </a:lnTo>
                  <a:lnTo>
                    <a:pt x="51" y="282"/>
                  </a:lnTo>
                  <a:lnTo>
                    <a:pt x="51" y="303"/>
                  </a:lnTo>
                  <a:close/>
                  <a:moveTo>
                    <a:pt x="51" y="211"/>
                  </a:moveTo>
                  <a:lnTo>
                    <a:pt x="51" y="211"/>
                  </a:lnTo>
                  <a:lnTo>
                    <a:pt x="44" y="222"/>
                  </a:lnTo>
                  <a:lnTo>
                    <a:pt x="38" y="232"/>
                  </a:lnTo>
                  <a:lnTo>
                    <a:pt x="34" y="243"/>
                  </a:lnTo>
                  <a:lnTo>
                    <a:pt x="33" y="253"/>
                  </a:lnTo>
                  <a:lnTo>
                    <a:pt x="36" y="259"/>
                  </a:lnTo>
                  <a:lnTo>
                    <a:pt x="38" y="265"/>
                  </a:lnTo>
                  <a:lnTo>
                    <a:pt x="44" y="270"/>
                  </a:lnTo>
                  <a:lnTo>
                    <a:pt x="51" y="274"/>
                  </a:lnTo>
                  <a:lnTo>
                    <a:pt x="51" y="21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grpSp>
          <p:nvGrpSpPr>
            <p:cNvPr id="13" name="组合 204"/>
            <p:cNvGrpSpPr/>
            <p:nvPr/>
          </p:nvGrpSpPr>
          <p:grpSpPr>
            <a:xfrm>
              <a:off x="3378365" y="1169908"/>
              <a:ext cx="266377" cy="409225"/>
              <a:chExt cx="404813" cy="611188"/>
            </a:xfrm>
            <a:solidFill>
              <a:schemeClr val="bg1">
                <a:alpha val="70000"/>
              </a:schemeClr>
            </a:solidFill>
          </p:grpSpPr>
          <p:sp>
            <p:nvSpPr>
              <p:cNvPr id="162" name="Freeform 117"/>
              <p:cNvSpPr>
                <a:spLocks noChangeArrowheads="1"/>
              </p:cNvSpPr>
              <p:nvPr/>
            </p:nvSpPr>
            <p:spPr bwMode="auto">
              <a:xfrm>
                <a:off x="123825" y="49212"/>
                <a:ext cx="139700" cy="139700"/>
              </a:xfrm>
              <a:custGeom>
                <a:gdLst>
                  <a:gd fmla="*/ 88 w 88" name="T0"/>
                  <a:gd fmla="*/ 44 h 88" name="T1"/>
                  <a:gd fmla="*/ 88 w 88" name="T2"/>
                  <a:gd fmla="*/ 44 h 88" name="T3"/>
                  <a:gd fmla="*/ 86 w 88" name="T4"/>
                  <a:gd fmla="*/ 36 h 88" name="T5"/>
                  <a:gd fmla="*/ 83 w 88" name="T6"/>
                  <a:gd fmla="*/ 27 h 88" name="T7"/>
                  <a:gd fmla="*/ 79 w 88" name="T8"/>
                  <a:gd fmla="*/ 19 h 88" name="T9"/>
                  <a:gd fmla="*/ 74 w 88" name="T10"/>
                  <a:gd fmla="*/ 13 h 88" name="T11"/>
                  <a:gd fmla="*/ 67 w 88" name="T12"/>
                  <a:gd fmla="*/ 7 h 88" name="T13"/>
                  <a:gd fmla="*/ 60 w 88" name="T14"/>
                  <a:gd fmla="*/ 3 h 88" name="T15"/>
                  <a:gd fmla="*/ 52 w 88" name="T16"/>
                  <a:gd fmla="*/ 0 h 88" name="T17"/>
                  <a:gd fmla="*/ 43 w 88" name="T18"/>
                  <a:gd fmla="*/ 0 h 88" name="T19"/>
                  <a:gd fmla="*/ 43 w 88" name="T20"/>
                  <a:gd fmla="*/ 0 h 88" name="T21"/>
                  <a:gd fmla="*/ 35 w 88" name="T22"/>
                  <a:gd fmla="*/ 0 h 88" name="T23"/>
                  <a:gd fmla="*/ 27 w 88" name="T24"/>
                  <a:gd fmla="*/ 3 h 88" name="T25"/>
                  <a:gd fmla="*/ 18 w 88" name="T26"/>
                  <a:gd fmla="*/ 7 h 88" name="T27"/>
                  <a:gd fmla="*/ 12 w 88" name="T28"/>
                  <a:gd fmla="*/ 13 h 88" name="T29"/>
                  <a:gd fmla="*/ 6 w 88" name="T30"/>
                  <a:gd fmla="*/ 19 h 88" name="T31"/>
                  <a:gd fmla="*/ 2 w 88" name="T32"/>
                  <a:gd fmla="*/ 27 h 88" name="T33"/>
                  <a:gd fmla="*/ 0 w 88" name="T34"/>
                  <a:gd fmla="*/ 36 h 88" name="T35"/>
                  <a:gd fmla="*/ 0 w 88" name="T36"/>
                  <a:gd fmla="*/ 44 h 88" name="T37"/>
                  <a:gd fmla="*/ 0 w 88" name="T38"/>
                  <a:gd fmla="*/ 44 h 88" name="T39"/>
                  <a:gd fmla="*/ 0 w 88" name="T40"/>
                  <a:gd fmla="*/ 53 h 88" name="T41"/>
                  <a:gd fmla="*/ 2 w 88" name="T42"/>
                  <a:gd fmla="*/ 61 h 88" name="T43"/>
                  <a:gd fmla="*/ 6 w 88" name="T44"/>
                  <a:gd fmla="*/ 68 h 88" name="T45"/>
                  <a:gd fmla="*/ 12 w 88" name="T46"/>
                  <a:gd fmla="*/ 75 h 88" name="T47"/>
                  <a:gd fmla="*/ 18 w 88" name="T48"/>
                  <a:gd fmla="*/ 80 h 88" name="T49"/>
                  <a:gd fmla="*/ 27 w 88" name="T50"/>
                  <a:gd fmla="*/ 84 h 88" name="T51"/>
                  <a:gd fmla="*/ 35 w 88" name="T52"/>
                  <a:gd fmla="*/ 87 h 88" name="T53"/>
                  <a:gd fmla="*/ 43 w 88" name="T54"/>
                  <a:gd fmla="*/ 88 h 88" name="T55"/>
                  <a:gd fmla="*/ 43 w 88" name="T56"/>
                  <a:gd fmla="*/ 88 h 88" name="T57"/>
                  <a:gd fmla="*/ 52 w 88" name="T58"/>
                  <a:gd fmla="*/ 87 h 88" name="T59"/>
                  <a:gd fmla="*/ 60 w 88" name="T60"/>
                  <a:gd fmla="*/ 84 h 88" name="T61"/>
                  <a:gd fmla="*/ 67 w 88" name="T62"/>
                  <a:gd fmla="*/ 80 h 88" name="T63"/>
                  <a:gd fmla="*/ 74 w 88" name="T64"/>
                  <a:gd fmla="*/ 75 h 88" name="T65"/>
                  <a:gd fmla="*/ 79 w 88" name="T66"/>
                  <a:gd fmla="*/ 68 h 88" name="T67"/>
                  <a:gd fmla="*/ 83 w 88" name="T68"/>
                  <a:gd fmla="*/ 61 h 88" name="T69"/>
                  <a:gd fmla="*/ 86 w 88" name="T70"/>
                  <a:gd fmla="*/ 53 h 88" name="T71"/>
                  <a:gd fmla="*/ 88 w 88" name="T72"/>
                  <a:gd fmla="*/ 44 h 88" name="T73"/>
                  <a:gd fmla="*/ 88 w 88" name="T74"/>
                  <a:gd fmla="*/ 44 h 88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8" name="T114"/>
                  <a:gd fmla="*/ 0 h 88" name="T115"/>
                  <a:gd fmla="*/ 88 w 88" name="T116"/>
                  <a:gd fmla="*/ 88 h 88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88" w="88">
                    <a:moveTo>
                      <a:pt x="88" y="44"/>
                    </a:moveTo>
                    <a:lnTo>
                      <a:pt x="88" y="44"/>
                    </a:lnTo>
                    <a:lnTo>
                      <a:pt x="86" y="36"/>
                    </a:lnTo>
                    <a:lnTo>
                      <a:pt x="83" y="27"/>
                    </a:lnTo>
                    <a:lnTo>
                      <a:pt x="79" y="19"/>
                    </a:lnTo>
                    <a:lnTo>
                      <a:pt x="74" y="13"/>
                    </a:lnTo>
                    <a:lnTo>
                      <a:pt x="67" y="7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18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6" y="68"/>
                    </a:lnTo>
                    <a:lnTo>
                      <a:pt x="12" y="75"/>
                    </a:lnTo>
                    <a:lnTo>
                      <a:pt x="18" y="80"/>
                    </a:lnTo>
                    <a:lnTo>
                      <a:pt x="27" y="84"/>
                    </a:lnTo>
                    <a:lnTo>
                      <a:pt x="35" y="87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52" y="87"/>
                    </a:lnTo>
                    <a:lnTo>
                      <a:pt x="60" y="84"/>
                    </a:lnTo>
                    <a:lnTo>
                      <a:pt x="67" y="80"/>
                    </a:lnTo>
                    <a:lnTo>
                      <a:pt x="74" y="75"/>
                    </a:lnTo>
                    <a:lnTo>
                      <a:pt x="79" y="68"/>
                    </a:lnTo>
                    <a:lnTo>
                      <a:pt x="83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63" name="Freeform 118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212725" cy="458788"/>
              </a:xfrm>
              <a:custGeom>
                <a:gdLst>
                  <a:gd fmla="*/ 134 w 134" name="T0"/>
                  <a:gd fmla="*/ 7 h 289" name="T1"/>
                  <a:gd fmla="*/ 134 w 134" name="T2"/>
                  <a:gd fmla="*/ 7 h 289" name="T3"/>
                  <a:gd fmla="*/ 88 w 134" name="T4"/>
                  <a:gd fmla="*/ 129 h 289" name="T5"/>
                  <a:gd fmla="*/ 42 w 134" name="T6"/>
                  <a:gd fmla="*/ 248 h 289" name="T7"/>
                  <a:gd fmla="*/ 42 w 134" name="T8"/>
                  <a:gd fmla="*/ 248 h 289" name="T9"/>
                  <a:gd fmla="*/ 22 w 134" name="T10"/>
                  <a:gd fmla="*/ 268 h 289" name="T11"/>
                  <a:gd fmla="*/ 8 w 134" name="T12"/>
                  <a:gd fmla="*/ 282 h 289" name="T13"/>
                  <a:gd fmla="*/ 3 w 134" name="T14"/>
                  <a:gd fmla="*/ 286 h 289" name="T15"/>
                  <a:gd fmla="*/ 0 w 134" name="T16"/>
                  <a:gd fmla="*/ 289 h 289" name="T17"/>
                  <a:gd fmla="*/ 0 w 134" name="T18"/>
                  <a:gd fmla="*/ 289 h 289" name="T19"/>
                  <a:gd fmla="*/ 3 w 134" name="T20"/>
                  <a:gd fmla="*/ 275 h 289" name="T21"/>
                  <a:gd fmla="*/ 15 w 134" name="T22"/>
                  <a:gd fmla="*/ 243 h 289" name="T23"/>
                  <a:gd fmla="*/ 50 w 134" name="T24"/>
                  <a:gd fmla="*/ 144 h 289" name="T25"/>
                  <a:gd fmla="*/ 105 w 134" name="T26"/>
                  <a:gd fmla="*/ 0 h 289" name="T27"/>
                  <a:gd fmla="*/ 134 w 134" name="T28"/>
                  <a:gd fmla="*/ 7 h 28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134" name="T45"/>
                  <a:gd fmla="*/ 0 h 289" name="T46"/>
                  <a:gd fmla="*/ 134 w 134" name="T47"/>
                  <a:gd fmla="*/ 289 h 28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289" w="134">
                    <a:moveTo>
                      <a:pt x="134" y="7"/>
                    </a:moveTo>
                    <a:lnTo>
                      <a:pt x="134" y="7"/>
                    </a:lnTo>
                    <a:lnTo>
                      <a:pt x="88" y="129"/>
                    </a:lnTo>
                    <a:lnTo>
                      <a:pt x="42" y="248"/>
                    </a:lnTo>
                    <a:lnTo>
                      <a:pt x="42" y="248"/>
                    </a:lnTo>
                    <a:lnTo>
                      <a:pt x="22" y="268"/>
                    </a:lnTo>
                    <a:lnTo>
                      <a:pt x="8" y="282"/>
                    </a:lnTo>
                    <a:lnTo>
                      <a:pt x="3" y="286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3" y="275"/>
                    </a:lnTo>
                    <a:lnTo>
                      <a:pt x="15" y="243"/>
                    </a:lnTo>
                    <a:lnTo>
                      <a:pt x="50" y="144"/>
                    </a:lnTo>
                    <a:lnTo>
                      <a:pt x="105" y="0"/>
                    </a:lnTo>
                    <a:lnTo>
                      <a:pt x="134" y="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64" name="Freeform 119"/>
              <p:cNvSpPr>
                <a:spLocks noChangeArrowheads="1"/>
              </p:cNvSpPr>
              <p:nvPr/>
            </p:nvSpPr>
            <p:spPr bwMode="auto">
              <a:xfrm>
                <a:off x="169863" y="152400"/>
                <a:ext cx="234950" cy="449263"/>
              </a:xfrm>
              <a:custGeom>
                <a:gdLst>
                  <a:gd fmla="*/ 2 w 148" name="T0"/>
                  <a:gd fmla="*/ 13 h 283" name="T1"/>
                  <a:gd fmla="*/ 109 w 148" name="T2"/>
                  <a:gd fmla="*/ 244 h 283" name="T3"/>
                  <a:gd fmla="*/ 148 w 148" name="T4"/>
                  <a:gd fmla="*/ 283 h 283" name="T5"/>
                  <a:gd fmla="*/ 137 w 148" name="T6"/>
                  <a:gd fmla="*/ 229 h 283" name="T7"/>
                  <a:gd fmla="*/ 33 w 148" name="T8"/>
                  <a:gd fmla="*/ 0 h 283" name="T9"/>
                  <a:gd fmla="*/ 0 w 148" name="T10"/>
                  <a:gd fmla="*/ 10 h 283" name="T11"/>
                  <a:gd fmla="*/ 2 w 148" name="T12"/>
                  <a:gd fmla="*/ 13 h 283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148" name="T21"/>
                  <a:gd fmla="*/ 0 h 283" name="T22"/>
                  <a:gd fmla="*/ 148 w 148" name="T23"/>
                  <a:gd fmla="*/ 283 h 283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83" w="148">
                    <a:moveTo>
                      <a:pt x="2" y="13"/>
                    </a:moveTo>
                    <a:lnTo>
                      <a:pt x="109" y="244"/>
                    </a:lnTo>
                    <a:lnTo>
                      <a:pt x="148" y="283"/>
                    </a:lnTo>
                    <a:lnTo>
                      <a:pt x="137" y="229"/>
                    </a:lnTo>
                    <a:lnTo>
                      <a:pt x="33" y="0"/>
                    </a:lnTo>
                    <a:lnTo>
                      <a:pt x="0" y="10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65" name="Freeform 120"/>
              <p:cNvSpPr>
                <a:spLocks noChangeArrowheads="1"/>
              </p:cNvSpPr>
              <p:nvPr/>
            </p:nvSpPr>
            <p:spPr bwMode="auto">
              <a:xfrm>
                <a:off x="174625" y="0"/>
                <a:ext cx="25400" cy="77788"/>
              </a:xfrm>
              <a:custGeom>
                <a:gdLst>
                  <a:gd fmla="*/ 0 w 16" name="T0"/>
                  <a:gd fmla="*/ 41 h 49" name="T1"/>
                  <a:gd fmla="*/ 0 w 16" name="T2"/>
                  <a:gd fmla="*/ 41 h 49" name="T3"/>
                  <a:gd fmla="*/ 0 w 16" name="T4"/>
                  <a:gd fmla="*/ 44 h 49" name="T5"/>
                  <a:gd fmla="*/ 3 w 16" name="T6"/>
                  <a:gd fmla="*/ 46 h 49" name="T7"/>
                  <a:gd fmla="*/ 4 w 16" name="T8"/>
                  <a:gd fmla="*/ 48 h 49" name="T9"/>
                  <a:gd fmla="*/ 8 w 16" name="T10"/>
                  <a:gd fmla="*/ 49 h 49" name="T11"/>
                  <a:gd fmla="*/ 8 w 16" name="T12"/>
                  <a:gd fmla="*/ 49 h 49" name="T13"/>
                  <a:gd fmla="*/ 11 w 16" name="T14"/>
                  <a:gd fmla="*/ 48 h 49" name="T15"/>
                  <a:gd fmla="*/ 14 w 16" name="T16"/>
                  <a:gd fmla="*/ 46 h 49" name="T17"/>
                  <a:gd fmla="*/ 15 w 16" name="T18"/>
                  <a:gd fmla="*/ 44 h 49" name="T19"/>
                  <a:gd fmla="*/ 16 w 16" name="T20"/>
                  <a:gd fmla="*/ 41 h 49" name="T21"/>
                  <a:gd fmla="*/ 16 w 16" name="T22"/>
                  <a:gd fmla="*/ 8 h 49" name="T23"/>
                  <a:gd fmla="*/ 16 w 16" name="T24"/>
                  <a:gd fmla="*/ 8 h 49" name="T25"/>
                  <a:gd fmla="*/ 15 w 16" name="T26"/>
                  <a:gd fmla="*/ 6 h 49" name="T27"/>
                  <a:gd fmla="*/ 14 w 16" name="T28"/>
                  <a:gd fmla="*/ 3 h 49" name="T29"/>
                  <a:gd fmla="*/ 11 w 16" name="T30"/>
                  <a:gd fmla="*/ 0 h 49" name="T31"/>
                  <a:gd fmla="*/ 8 w 16" name="T32"/>
                  <a:gd fmla="*/ 0 h 49" name="T33"/>
                  <a:gd fmla="*/ 8 w 16" name="T34"/>
                  <a:gd fmla="*/ 0 h 49" name="T35"/>
                  <a:gd fmla="*/ 4 w 16" name="T36"/>
                  <a:gd fmla="*/ 0 h 49" name="T37"/>
                  <a:gd fmla="*/ 3 w 16" name="T38"/>
                  <a:gd fmla="*/ 3 h 49" name="T39"/>
                  <a:gd fmla="*/ 0 w 16" name="T40"/>
                  <a:gd fmla="*/ 6 h 49" name="T41"/>
                  <a:gd fmla="*/ 0 w 16" name="T42"/>
                  <a:gd fmla="*/ 8 h 49" name="T43"/>
                  <a:gd fmla="*/ 0 w 16" name="T44"/>
                  <a:gd fmla="*/ 41 h 49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16" name="T69"/>
                  <a:gd fmla="*/ 0 h 49" name="T70"/>
                  <a:gd fmla="*/ 16 w 16" name="T71"/>
                  <a:gd fmla="*/ 49 h 49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49" w="16">
                    <a:moveTo>
                      <a:pt x="0" y="41"/>
                    </a:moveTo>
                    <a:lnTo>
                      <a:pt x="0" y="41"/>
                    </a:lnTo>
                    <a:lnTo>
                      <a:pt x="0" y="44"/>
                    </a:lnTo>
                    <a:lnTo>
                      <a:pt x="3" y="46"/>
                    </a:lnTo>
                    <a:lnTo>
                      <a:pt x="4" y="48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11" y="48"/>
                    </a:lnTo>
                    <a:lnTo>
                      <a:pt x="14" y="46"/>
                    </a:lnTo>
                    <a:lnTo>
                      <a:pt x="15" y="44"/>
                    </a:lnTo>
                    <a:lnTo>
                      <a:pt x="16" y="41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grpSp>
          <p:nvGrpSpPr>
            <p:cNvPr id="14" name="组合 201"/>
            <p:cNvGrpSpPr/>
            <p:nvPr/>
          </p:nvGrpSpPr>
          <p:grpSpPr>
            <a:xfrm>
              <a:off x="3975630" y="942444"/>
              <a:ext cx="394361" cy="402846"/>
              <a:chExt cx="601663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57" name="Freeform 121"/>
              <p:cNvSpPr>
                <a:spLocks noChangeArrowheads="1" noEditPoints="1"/>
              </p:cNvSpPr>
              <p:nvPr/>
            </p:nvSpPr>
            <p:spPr bwMode="auto">
              <a:xfrm>
                <a:off x="188912" y="0"/>
                <a:ext cx="223838" cy="601663"/>
              </a:xfrm>
              <a:custGeom>
                <a:gdLst>
                  <a:gd fmla="*/ 71 w 141" name="T0"/>
                  <a:gd fmla="*/ 0 h 379" name="T1"/>
                  <a:gd fmla="*/ 84 w 141" name="T2"/>
                  <a:gd fmla="*/ 4 h 379" name="T3"/>
                  <a:gd fmla="*/ 98 w 141" name="T4"/>
                  <a:gd fmla="*/ 15 h 379" name="T5"/>
                  <a:gd fmla="*/ 110 w 141" name="T6"/>
                  <a:gd fmla="*/ 33 h 379" name="T7"/>
                  <a:gd fmla="*/ 119 w 141" name="T8"/>
                  <a:gd fmla="*/ 56 h 379" name="T9"/>
                  <a:gd fmla="*/ 136 w 141" name="T10"/>
                  <a:gd fmla="*/ 117 h 379" name="T11"/>
                  <a:gd fmla="*/ 141 w 141" name="T12"/>
                  <a:gd fmla="*/ 190 h 379" name="T13"/>
                  <a:gd fmla="*/ 140 w 141" name="T14"/>
                  <a:gd fmla="*/ 228 h 379" name="T15"/>
                  <a:gd fmla="*/ 129 w 141" name="T16"/>
                  <a:gd fmla="*/ 295 h 379" name="T17"/>
                  <a:gd fmla="*/ 115 w 141" name="T18"/>
                  <a:gd fmla="*/ 336 h 379" name="T19"/>
                  <a:gd fmla="*/ 105 w 141" name="T20"/>
                  <a:gd fmla="*/ 356 h 379" name="T21"/>
                  <a:gd fmla="*/ 91 w 141" name="T22"/>
                  <a:gd fmla="*/ 371 h 379" name="T23"/>
                  <a:gd fmla="*/ 77 w 141" name="T24"/>
                  <a:gd fmla="*/ 378 h 379" name="T25"/>
                  <a:gd fmla="*/ 71 w 141" name="T26"/>
                  <a:gd fmla="*/ 379 h 379" name="T27"/>
                  <a:gd fmla="*/ 71 w 141" name="T28"/>
                  <a:gd fmla="*/ 348 h 379" name="T29"/>
                  <a:gd fmla="*/ 71 w 141" name="T30"/>
                  <a:gd fmla="*/ 348 h 379" name="T31"/>
                  <a:gd fmla="*/ 83 w 141" name="T32"/>
                  <a:gd fmla="*/ 346 h 379" name="T33"/>
                  <a:gd fmla="*/ 94 w 141" name="T34"/>
                  <a:gd fmla="*/ 336 h 379" name="T35"/>
                  <a:gd fmla="*/ 103 w 141" name="T36"/>
                  <a:gd fmla="*/ 321 h 379" name="T37"/>
                  <a:gd fmla="*/ 119 w 141" name="T38"/>
                  <a:gd fmla="*/ 279 h 379" name="T39"/>
                  <a:gd fmla="*/ 128 w 141" name="T40"/>
                  <a:gd fmla="*/ 222 h 379" name="T41"/>
                  <a:gd fmla="*/ 129 w 141" name="T42"/>
                  <a:gd fmla="*/ 190 h 379" name="T43"/>
                  <a:gd fmla="*/ 125 w 141" name="T44"/>
                  <a:gd fmla="*/ 128 h 379" name="T45"/>
                  <a:gd fmla="*/ 113 w 141" name="T46"/>
                  <a:gd fmla="*/ 77 h 379" name="T47"/>
                  <a:gd fmla="*/ 99 w 141" name="T48"/>
                  <a:gd fmla="*/ 50 h 379" name="T49"/>
                  <a:gd fmla="*/ 88 w 141" name="T50"/>
                  <a:gd fmla="*/ 38 h 379" name="T51"/>
                  <a:gd fmla="*/ 76 w 141" name="T52"/>
                  <a:gd fmla="*/ 31 h 379" name="T53"/>
                  <a:gd fmla="*/ 71 w 141" name="T54"/>
                  <a:gd fmla="*/ 31 h 379" name="T55"/>
                  <a:gd fmla="*/ 71 w 141" name="T56"/>
                  <a:gd fmla="*/ 0 h 379" name="T57"/>
                  <a:gd fmla="*/ 71 w 141" name="T58"/>
                  <a:gd fmla="*/ 379 h 379" name="T59"/>
                  <a:gd fmla="*/ 57 w 141" name="T60"/>
                  <a:gd fmla="*/ 375 h 379" name="T61"/>
                  <a:gd fmla="*/ 44 w 141" name="T62"/>
                  <a:gd fmla="*/ 365 h 379" name="T63"/>
                  <a:gd fmla="*/ 31 w 141" name="T64"/>
                  <a:gd fmla="*/ 347 h 379" name="T65"/>
                  <a:gd fmla="*/ 22 w 141" name="T66"/>
                  <a:gd fmla="*/ 324 h 379" name="T67"/>
                  <a:gd fmla="*/ 7 w 141" name="T68"/>
                  <a:gd fmla="*/ 264 h 379" name="T69"/>
                  <a:gd fmla="*/ 0 w 141" name="T70"/>
                  <a:gd fmla="*/ 190 h 379" name="T71"/>
                  <a:gd fmla="*/ 3 w 141" name="T72"/>
                  <a:gd fmla="*/ 152 h 379" name="T73"/>
                  <a:gd fmla="*/ 12 w 141" name="T74"/>
                  <a:gd fmla="*/ 84 h 379" name="T75"/>
                  <a:gd fmla="*/ 26 w 141" name="T76"/>
                  <a:gd fmla="*/ 44 h 379" name="T77"/>
                  <a:gd fmla="*/ 37 w 141" name="T78"/>
                  <a:gd fmla="*/ 23 h 379" name="T79"/>
                  <a:gd fmla="*/ 50 w 141" name="T80"/>
                  <a:gd fmla="*/ 8 h 379" name="T81"/>
                  <a:gd fmla="*/ 64 w 141" name="T82"/>
                  <a:gd fmla="*/ 2 h 379" name="T83"/>
                  <a:gd fmla="*/ 71 w 141" name="T84"/>
                  <a:gd fmla="*/ 31 h 379" name="T85"/>
                  <a:gd fmla="*/ 65 w 141" name="T86"/>
                  <a:gd fmla="*/ 31 h 379" name="T87"/>
                  <a:gd fmla="*/ 53 w 141" name="T88"/>
                  <a:gd fmla="*/ 38 h 379" name="T89"/>
                  <a:gd fmla="*/ 42 w 141" name="T90"/>
                  <a:gd fmla="*/ 50 h 379" name="T91"/>
                  <a:gd fmla="*/ 29 w 141" name="T92"/>
                  <a:gd fmla="*/ 77 h 379" name="T93"/>
                  <a:gd fmla="*/ 17 w 141" name="T94"/>
                  <a:gd fmla="*/ 128 h 379" name="T95"/>
                  <a:gd fmla="*/ 12 w 141" name="T96"/>
                  <a:gd fmla="*/ 190 h 379" name="T97"/>
                  <a:gd fmla="*/ 14 w 141" name="T98"/>
                  <a:gd fmla="*/ 222 h 379" name="T99"/>
                  <a:gd fmla="*/ 22 w 141" name="T100"/>
                  <a:gd fmla="*/ 279 h 379" name="T101"/>
                  <a:gd fmla="*/ 38 w 141" name="T102"/>
                  <a:gd fmla="*/ 321 h 379" name="T103"/>
                  <a:gd fmla="*/ 48 w 141" name="T104"/>
                  <a:gd fmla="*/ 336 h 379" name="T105"/>
                  <a:gd fmla="*/ 59 w 141" name="T106"/>
                  <a:gd fmla="*/ 346 h 379" name="T107"/>
                  <a:gd fmla="*/ 71 w 141" name="T108"/>
                  <a:gd fmla="*/ 348 h 379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41" name="T165"/>
                  <a:gd fmla="*/ 0 h 379" name="T166"/>
                  <a:gd fmla="*/ 141 w 141" name="T167"/>
                  <a:gd fmla="*/ 379 h 379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379" w="141">
                    <a:moveTo>
                      <a:pt x="71" y="0"/>
                    </a:moveTo>
                    <a:lnTo>
                      <a:pt x="71" y="0"/>
                    </a:lnTo>
                    <a:lnTo>
                      <a:pt x="77" y="2"/>
                    </a:lnTo>
                    <a:lnTo>
                      <a:pt x="84" y="4"/>
                    </a:lnTo>
                    <a:lnTo>
                      <a:pt x="91" y="8"/>
                    </a:lnTo>
                    <a:lnTo>
                      <a:pt x="98" y="15"/>
                    </a:lnTo>
                    <a:lnTo>
                      <a:pt x="105" y="23"/>
                    </a:lnTo>
                    <a:lnTo>
                      <a:pt x="110" y="33"/>
                    </a:lnTo>
                    <a:lnTo>
                      <a:pt x="115" y="44"/>
                    </a:lnTo>
                    <a:lnTo>
                      <a:pt x="119" y="56"/>
                    </a:lnTo>
                    <a:lnTo>
                      <a:pt x="129" y="84"/>
                    </a:lnTo>
                    <a:lnTo>
                      <a:pt x="136" y="117"/>
                    </a:lnTo>
                    <a:lnTo>
                      <a:pt x="140" y="152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0" y="228"/>
                    </a:lnTo>
                    <a:lnTo>
                      <a:pt x="136" y="264"/>
                    </a:lnTo>
                    <a:lnTo>
                      <a:pt x="129" y="295"/>
                    </a:lnTo>
                    <a:lnTo>
                      <a:pt x="119" y="324"/>
                    </a:lnTo>
                    <a:lnTo>
                      <a:pt x="115" y="336"/>
                    </a:lnTo>
                    <a:lnTo>
                      <a:pt x="110" y="347"/>
                    </a:lnTo>
                    <a:lnTo>
                      <a:pt x="105" y="356"/>
                    </a:lnTo>
                    <a:lnTo>
                      <a:pt x="98" y="365"/>
                    </a:lnTo>
                    <a:lnTo>
                      <a:pt x="91" y="371"/>
                    </a:lnTo>
                    <a:lnTo>
                      <a:pt x="84" y="375"/>
                    </a:lnTo>
                    <a:lnTo>
                      <a:pt x="77" y="378"/>
                    </a:lnTo>
                    <a:lnTo>
                      <a:pt x="71" y="379"/>
                    </a:lnTo>
                    <a:lnTo>
                      <a:pt x="71" y="379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6" y="348"/>
                    </a:lnTo>
                    <a:lnTo>
                      <a:pt x="83" y="346"/>
                    </a:lnTo>
                    <a:lnTo>
                      <a:pt x="88" y="342"/>
                    </a:lnTo>
                    <a:lnTo>
                      <a:pt x="94" y="336"/>
                    </a:lnTo>
                    <a:lnTo>
                      <a:pt x="99" y="329"/>
                    </a:lnTo>
                    <a:lnTo>
                      <a:pt x="103" y="321"/>
                    </a:lnTo>
                    <a:lnTo>
                      <a:pt x="113" y="302"/>
                    </a:lnTo>
                    <a:lnTo>
                      <a:pt x="119" y="279"/>
                    </a:lnTo>
                    <a:lnTo>
                      <a:pt x="125" y="252"/>
                    </a:lnTo>
                    <a:lnTo>
                      <a:pt x="128" y="222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8" y="157"/>
                    </a:lnTo>
                    <a:lnTo>
                      <a:pt x="125" y="128"/>
                    </a:lnTo>
                    <a:lnTo>
                      <a:pt x="119" y="102"/>
                    </a:lnTo>
                    <a:lnTo>
                      <a:pt x="113" y="77"/>
                    </a:lnTo>
                    <a:lnTo>
                      <a:pt x="103" y="59"/>
                    </a:lnTo>
                    <a:lnTo>
                      <a:pt x="99" y="50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3" y="34"/>
                    </a:lnTo>
                    <a:lnTo>
                      <a:pt x="76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1" y="0"/>
                    </a:lnTo>
                    <a:lnTo>
                      <a:pt x="71" y="0"/>
                    </a:lnTo>
                    <a:close/>
                    <a:moveTo>
                      <a:pt x="71" y="379"/>
                    </a:moveTo>
                    <a:lnTo>
                      <a:pt x="71" y="379"/>
                    </a:lnTo>
                    <a:lnTo>
                      <a:pt x="64" y="378"/>
                    </a:lnTo>
                    <a:lnTo>
                      <a:pt x="57" y="375"/>
                    </a:lnTo>
                    <a:lnTo>
                      <a:pt x="50" y="371"/>
                    </a:lnTo>
                    <a:lnTo>
                      <a:pt x="44" y="365"/>
                    </a:lnTo>
                    <a:lnTo>
                      <a:pt x="37" y="356"/>
                    </a:lnTo>
                    <a:lnTo>
                      <a:pt x="31" y="347"/>
                    </a:lnTo>
                    <a:lnTo>
                      <a:pt x="26" y="336"/>
                    </a:lnTo>
                    <a:lnTo>
                      <a:pt x="22" y="324"/>
                    </a:lnTo>
                    <a:lnTo>
                      <a:pt x="12" y="295"/>
                    </a:lnTo>
                    <a:lnTo>
                      <a:pt x="7" y="264"/>
                    </a:lnTo>
                    <a:lnTo>
                      <a:pt x="3" y="228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3" y="152"/>
                    </a:lnTo>
                    <a:lnTo>
                      <a:pt x="7" y="117"/>
                    </a:lnTo>
                    <a:lnTo>
                      <a:pt x="12" y="84"/>
                    </a:lnTo>
                    <a:lnTo>
                      <a:pt x="22" y="56"/>
                    </a:lnTo>
                    <a:lnTo>
                      <a:pt x="26" y="44"/>
                    </a:lnTo>
                    <a:lnTo>
                      <a:pt x="31" y="33"/>
                    </a:lnTo>
                    <a:lnTo>
                      <a:pt x="37" y="23"/>
                    </a:lnTo>
                    <a:lnTo>
                      <a:pt x="44" y="15"/>
                    </a:lnTo>
                    <a:lnTo>
                      <a:pt x="50" y="8"/>
                    </a:lnTo>
                    <a:lnTo>
                      <a:pt x="57" y="4"/>
                    </a:lnTo>
                    <a:lnTo>
                      <a:pt x="64" y="2"/>
                    </a:lnTo>
                    <a:lnTo>
                      <a:pt x="71" y="0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65" y="31"/>
                    </a:lnTo>
                    <a:lnTo>
                      <a:pt x="59" y="34"/>
                    </a:lnTo>
                    <a:lnTo>
                      <a:pt x="53" y="38"/>
                    </a:lnTo>
                    <a:lnTo>
                      <a:pt x="48" y="44"/>
                    </a:lnTo>
                    <a:lnTo>
                      <a:pt x="42" y="50"/>
                    </a:lnTo>
                    <a:lnTo>
                      <a:pt x="38" y="59"/>
                    </a:lnTo>
                    <a:lnTo>
                      <a:pt x="29" y="77"/>
                    </a:lnTo>
                    <a:lnTo>
                      <a:pt x="22" y="102"/>
                    </a:lnTo>
                    <a:lnTo>
                      <a:pt x="17" y="128"/>
                    </a:lnTo>
                    <a:lnTo>
                      <a:pt x="14" y="157"/>
                    </a:lnTo>
                    <a:lnTo>
                      <a:pt x="12" y="190"/>
                    </a:lnTo>
                    <a:lnTo>
                      <a:pt x="12" y="190"/>
                    </a:lnTo>
                    <a:lnTo>
                      <a:pt x="14" y="222"/>
                    </a:lnTo>
                    <a:lnTo>
                      <a:pt x="17" y="252"/>
                    </a:lnTo>
                    <a:lnTo>
                      <a:pt x="22" y="279"/>
                    </a:lnTo>
                    <a:lnTo>
                      <a:pt x="29" y="302"/>
                    </a:lnTo>
                    <a:lnTo>
                      <a:pt x="38" y="321"/>
                    </a:lnTo>
                    <a:lnTo>
                      <a:pt x="42" y="329"/>
                    </a:lnTo>
                    <a:lnTo>
                      <a:pt x="48" y="336"/>
                    </a:lnTo>
                    <a:lnTo>
                      <a:pt x="53" y="342"/>
                    </a:lnTo>
                    <a:lnTo>
                      <a:pt x="59" y="346"/>
                    </a:lnTo>
                    <a:lnTo>
                      <a:pt x="65" y="348"/>
                    </a:lnTo>
                    <a:lnTo>
                      <a:pt x="71" y="348"/>
                    </a:lnTo>
                    <a:lnTo>
                      <a:pt x="71" y="37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58" name="Freeform 122"/>
              <p:cNvSpPr>
                <a:spLocks noChangeArrowheads="1" noEditPoints="1"/>
              </p:cNvSpPr>
              <p:nvPr/>
            </p:nvSpPr>
            <p:spPr bwMode="auto">
              <a:xfrm>
                <a:off x="0" y="192087"/>
                <a:ext cx="601663" cy="220663"/>
              </a:xfrm>
              <a:custGeom>
                <a:gdLst>
                  <a:gd fmla="*/ 190 w 379" name="T0"/>
                  <a:gd fmla="*/ 0 h 139" name="T1"/>
                  <a:gd fmla="*/ 228 w 379" name="T2"/>
                  <a:gd fmla="*/ 1 h 139" name="T3"/>
                  <a:gd fmla="*/ 295 w 379" name="T4"/>
                  <a:gd fmla="*/ 11 h 139" name="T5"/>
                  <a:gd fmla="*/ 336 w 379" name="T6"/>
                  <a:gd fmla="*/ 24 h 139" name="T7"/>
                  <a:gd fmla="*/ 356 w 379" name="T8"/>
                  <a:gd fmla="*/ 35 h 139" name="T9"/>
                  <a:gd fmla="*/ 371 w 379" name="T10"/>
                  <a:gd fmla="*/ 49 h 139" name="T11"/>
                  <a:gd fmla="*/ 378 w 379" name="T12"/>
                  <a:gd fmla="*/ 62 h 139" name="T13"/>
                  <a:gd fmla="*/ 379 w 379" name="T14"/>
                  <a:gd fmla="*/ 69 h 139" name="T15"/>
                  <a:gd fmla="*/ 375 w 379" name="T16"/>
                  <a:gd fmla="*/ 82 h 139" name="T17"/>
                  <a:gd fmla="*/ 364 w 379" name="T18"/>
                  <a:gd fmla="*/ 96 h 139" name="T19"/>
                  <a:gd fmla="*/ 347 w 379" name="T20"/>
                  <a:gd fmla="*/ 108 h 139" name="T21"/>
                  <a:gd fmla="*/ 324 w 379" name="T22"/>
                  <a:gd fmla="*/ 119 h 139" name="T23"/>
                  <a:gd fmla="*/ 264 w 379" name="T24"/>
                  <a:gd fmla="*/ 134 h 139" name="T25"/>
                  <a:gd fmla="*/ 190 w 379" name="T26"/>
                  <a:gd fmla="*/ 139 h 139" name="T27"/>
                  <a:gd fmla="*/ 190 w 379" name="T28"/>
                  <a:gd fmla="*/ 127 h 139" name="T29"/>
                  <a:gd fmla="*/ 190 w 379" name="T30"/>
                  <a:gd fmla="*/ 127 h 139" name="T31"/>
                  <a:gd fmla="*/ 252 w 379" name="T32"/>
                  <a:gd fmla="*/ 123 h 139" name="T33"/>
                  <a:gd fmla="*/ 302 w 379" name="T34"/>
                  <a:gd fmla="*/ 111 h 139" name="T35"/>
                  <a:gd fmla="*/ 329 w 379" name="T36"/>
                  <a:gd fmla="*/ 97 h 139" name="T37"/>
                  <a:gd fmla="*/ 341 w 379" name="T38"/>
                  <a:gd fmla="*/ 86 h 139" name="T39"/>
                  <a:gd fmla="*/ 348 w 379" name="T40"/>
                  <a:gd fmla="*/ 74 h 139" name="T41"/>
                  <a:gd fmla="*/ 348 w 379" name="T42"/>
                  <a:gd fmla="*/ 69 h 139" name="T43"/>
                  <a:gd fmla="*/ 348 w 379" name="T44"/>
                  <a:gd fmla="*/ 63 h 139" name="T45"/>
                  <a:gd fmla="*/ 341 w 379" name="T46"/>
                  <a:gd fmla="*/ 51 h 139" name="T47"/>
                  <a:gd fmla="*/ 329 w 379" name="T48"/>
                  <a:gd fmla="*/ 40 h 139" name="T49"/>
                  <a:gd fmla="*/ 302 w 379" name="T50"/>
                  <a:gd fmla="*/ 28 h 139" name="T51"/>
                  <a:gd fmla="*/ 252 w 379" name="T52"/>
                  <a:gd fmla="*/ 15 h 139" name="T53"/>
                  <a:gd fmla="*/ 190 w 379" name="T54"/>
                  <a:gd fmla="*/ 11 h 139" name="T55"/>
                  <a:gd fmla="*/ 190 w 379" name="T56"/>
                  <a:gd fmla="*/ 0 h 139" name="T57"/>
                  <a:gd fmla="*/ 0 w 379" name="T58"/>
                  <a:gd fmla="*/ 69 h 139" name="T59"/>
                  <a:gd fmla="*/ 4 w 379" name="T60"/>
                  <a:gd fmla="*/ 55 h 139" name="T61"/>
                  <a:gd fmla="*/ 15 w 379" name="T62"/>
                  <a:gd fmla="*/ 42 h 139" name="T63"/>
                  <a:gd fmla="*/ 33 w 379" name="T64"/>
                  <a:gd fmla="*/ 30 h 139" name="T65"/>
                  <a:gd fmla="*/ 56 w 379" name="T66"/>
                  <a:gd fmla="*/ 20 h 139" name="T67"/>
                  <a:gd fmla="*/ 117 w 379" name="T68"/>
                  <a:gd fmla="*/ 5 h 139" name="T69"/>
                  <a:gd fmla="*/ 190 w 379" name="T70"/>
                  <a:gd fmla="*/ 0 h 139" name="T71"/>
                  <a:gd fmla="*/ 190 w 379" name="T72"/>
                  <a:gd fmla="*/ 11 h 139" name="T73"/>
                  <a:gd fmla="*/ 127 w 379" name="T74"/>
                  <a:gd fmla="*/ 15 h 139" name="T75"/>
                  <a:gd fmla="*/ 77 w 379" name="T76"/>
                  <a:gd fmla="*/ 28 h 139" name="T77"/>
                  <a:gd fmla="*/ 50 w 379" name="T78"/>
                  <a:gd fmla="*/ 40 h 139" name="T79"/>
                  <a:gd fmla="*/ 38 w 379" name="T80"/>
                  <a:gd fmla="*/ 51 h 139" name="T81"/>
                  <a:gd fmla="*/ 31 w 379" name="T82"/>
                  <a:gd fmla="*/ 63 h 139" name="T83"/>
                  <a:gd fmla="*/ 31 w 379" name="T84"/>
                  <a:gd fmla="*/ 69 h 139" name="T85"/>
                  <a:gd fmla="*/ 34 w 379" name="T86"/>
                  <a:gd fmla="*/ 81 h 139" name="T87"/>
                  <a:gd fmla="*/ 43 w 379" name="T88"/>
                  <a:gd fmla="*/ 92 h 139" name="T89"/>
                  <a:gd fmla="*/ 58 w 379" name="T90"/>
                  <a:gd fmla="*/ 101 h 139" name="T91"/>
                  <a:gd fmla="*/ 102 w 379" name="T92"/>
                  <a:gd fmla="*/ 118 h 139" name="T93"/>
                  <a:gd fmla="*/ 157 w 379" name="T94"/>
                  <a:gd fmla="*/ 126 h 139" name="T95"/>
                  <a:gd fmla="*/ 190 w 379" name="T96"/>
                  <a:gd fmla="*/ 139 h 139" name="T97"/>
                  <a:gd fmla="*/ 152 w 379" name="T98"/>
                  <a:gd fmla="*/ 138 h 139" name="T99"/>
                  <a:gd fmla="*/ 84 w 379" name="T100"/>
                  <a:gd fmla="*/ 127 h 139" name="T101"/>
                  <a:gd fmla="*/ 43 w 379" name="T102"/>
                  <a:gd fmla="*/ 114 h 139" name="T103"/>
                  <a:gd fmla="*/ 23 w 379" name="T104"/>
                  <a:gd fmla="*/ 103 h 139" name="T105"/>
                  <a:gd fmla="*/ 8 w 379" name="T106"/>
                  <a:gd fmla="*/ 89 h 139" name="T107"/>
                  <a:gd fmla="*/ 1 w 379" name="T108"/>
                  <a:gd fmla="*/ 76 h 139" name="T109"/>
                  <a:gd fmla="*/ 0 w 379" name="T110"/>
                  <a:gd fmla="*/ 69 h 139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w 379" name="T168"/>
                  <a:gd fmla="*/ 0 h 139" name="T169"/>
                  <a:gd fmla="*/ 379 w 379" name="T170"/>
                  <a:gd fmla="*/ 139 h 139" name="T171"/>
                </a:gdLst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b="T171" l="T168" r="T170" t="T169"/>
                <a:pathLst>
                  <a:path h="139" w="379">
                    <a:moveTo>
                      <a:pt x="190" y="0"/>
                    </a:moveTo>
                    <a:lnTo>
                      <a:pt x="190" y="0"/>
                    </a:lnTo>
                    <a:lnTo>
                      <a:pt x="190" y="0"/>
                    </a:lnTo>
                    <a:lnTo>
                      <a:pt x="228" y="1"/>
                    </a:lnTo>
                    <a:lnTo>
                      <a:pt x="264" y="5"/>
                    </a:lnTo>
                    <a:lnTo>
                      <a:pt x="295" y="11"/>
                    </a:lnTo>
                    <a:lnTo>
                      <a:pt x="324" y="20"/>
                    </a:lnTo>
                    <a:lnTo>
                      <a:pt x="336" y="24"/>
                    </a:lnTo>
                    <a:lnTo>
                      <a:pt x="347" y="30"/>
                    </a:lnTo>
                    <a:lnTo>
                      <a:pt x="356" y="35"/>
                    </a:lnTo>
                    <a:lnTo>
                      <a:pt x="364" y="42"/>
                    </a:lnTo>
                    <a:lnTo>
                      <a:pt x="371" y="49"/>
                    </a:lnTo>
                    <a:lnTo>
                      <a:pt x="375" y="55"/>
                    </a:lnTo>
                    <a:lnTo>
                      <a:pt x="378" y="62"/>
                    </a:lnTo>
                    <a:lnTo>
                      <a:pt x="379" y="69"/>
                    </a:lnTo>
                    <a:lnTo>
                      <a:pt x="379" y="69"/>
                    </a:lnTo>
                    <a:lnTo>
                      <a:pt x="378" y="76"/>
                    </a:lnTo>
                    <a:lnTo>
                      <a:pt x="375" y="82"/>
                    </a:lnTo>
                    <a:lnTo>
                      <a:pt x="371" y="89"/>
                    </a:lnTo>
                    <a:lnTo>
                      <a:pt x="364" y="96"/>
                    </a:lnTo>
                    <a:lnTo>
                      <a:pt x="356" y="103"/>
                    </a:lnTo>
                    <a:lnTo>
                      <a:pt x="347" y="108"/>
                    </a:lnTo>
                    <a:lnTo>
                      <a:pt x="336" y="114"/>
                    </a:lnTo>
                    <a:lnTo>
                      <a:pt x="324" y="119"/>
                    </a:lnTo>
                    <a:lnTo>
                      <a:pt x="295" y="127"/>
                    </a:lnTo>
                    <a:lnTo>
                      <a:pt x="264" y="134"/>
                    </a:lnTo>
                    <a:lnTo>
                      <a:pt x="228" y="138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222" y="126"/>
                    </a:lnTo>
                    <a:lnTo>
                      <a:pt x="252" y="123"/>
                    </a:lnTo>
                    <a:lnTo>
                      <a:pt x="279" y="118"/>
                    </a:lnTo>
                    <a:lnTo>
                      <a:pt x="302" y="111"/>
                    </a:lnTo>
                    <a:lnTo>
                      <a:pt x="321" y="101"/>
                    </a:lnTo>
                    <a:lnTo>
                      <a:pt x="329" y="97"/>
                    </a:lnTo>
                    <a:lnTo>
                      <a:pt x="336" y="92"/>
                    </a:lnTo>
                    <a:lnTo>
                      <a:pt x="341" y="86"/>
                    </a:lnTo>
                    <a:lnTo>
                      <a:pt x="345" y="81"/>
                    </a:lnTo>
                    <a:lnTo>
                      <a:pt x="348" y="74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3"/>
                    </a:lnTo>
                    <a:lnTo>
                      <a:pt x="345" y="57"/>
                    </a:lnTo>
                    <a:lnTo>
                      <a:pt x="341" y="51"/>
                    </a:lnTo>
                    <a:lnTo>
                      <a:pt x="336" y="46"/>
                    </a:lnTo>
                    <a:lnTo>
                      <a:pt x="329" y="40"/>
                    </a:lnTo>
                    <a:lnTo>
                      <a:pt x="321" y="36"/>
                    </a:lnTo>
                    <a:lnTo>
                      <a:pt x="302" y="28"/>
                    </a:lnTo>
                    <a:lnTo>
                      <a:pt x="279" y="20"/>
                    </a:lnTo>
                    <a:lnTo>
                      <a:pt x="252" y="15"/>
                    </a:lnTo>
                    <a:lnTo>
                      <a:pt x="222" y="12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90" y="0"/>
                    </a:lnTo>
                    <a:close/>
                    <a:moveTo>
                      <a:pt x="0" y="69"/>
                    </a:moveTo>
                    <a:lnTo>
                      <a:pt x="0" y="69"/>
                    </a:lnTo>
                    <a:lnTo>
                      <a:pt x="1" y="62"/>
                    </a:lnTo>
                    <a:lnTo>
                      <a:pt x="4" y="55"/>
                    </a:lnTo>
                    <a:lnTo>
                      <a:pt x="8" y="49"/>
                    </a:lnTo>
                    <a:lnTo>
                      <a:pt x="15" y="42"/>
                    </a:lnTo>
                    <a:lnTo>
                      <a:pt x="23" y="36"/>
                    </a:lnTo>
                    <a:lnTo>
                      <a:pt x="33" y="30"/>
                    </a:lnTo>
                    <a:lnTo>
                      <a:pt x="43" y="24"/>
                    </a:lnTo>
                    <a:lnTo>
                      <a:pt x="56" y="20"/>
                    </a:lnTo>
                    <a:lnTo>
                      <a:pt x="84" y="11"/>
                    </a:lnTo>
                    <a:lnTo>
                      <a:pt x="117" y="5"/>
                    </a:lnTo>
                    <a:lnTo>
                      <a:pt x="152" y="1"/>
                    </a:lnTo>
                    <a:lnTo>
                      <a:pt x="190" y="0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57" y="12"/>
                    </a:lnTo>
                    <a:lnTo>
                      <a:pt x="127" y="15"/>
                    </a:lnTo>
                    <a:lnTo>
                      <a:pt x="102" y="20"/>
                    </a:lnTo>
                    <a:lnTo>
                      <a:pt x="77" y="28"/>
                    </a:lnTo>
                    <a:lnTo>
                      <a:pt x="58" y="36"/>
                    </a:lnTo>
                    <a:lnTo>
                      <a:pt x="50" y="40"/>
                    </a:lnTo>
                    <a:lnTo>
                      <a:pt x="43" y="46"/>
                    </a:lnTo>
                    <a:lnTo>
                      <a:pt x="38" y="51"/>
                    </a:lnTo>
                    <a:lnTo>
                      <a:pt x="34" y="57"/>
                    </a:lnTo>
                    <a:lnTo>
                      <a:pt x="31" y="63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31" y="74"/>
                    </a:lnTo>
                    <a:lnTo>
                      <a:pt x="34" y="81"/>
                    </a:lnTo>
                    <a:lnTo>
                      <a:pt x="38" y="86"/>
                    </a:lnTo>
                    <a:lnTo>
                      <a:pt x="43" y="92"/>
                    </a:lnTo>
                    <a:lnTo>
                      <a:pt x="50" y="97"/>
                    </a:lnTo>
                    <a:lnTo>
                      <a:pt x="58" y="101"/>
                    </a:lnTo>
                    <a:lnTo>
                      <a:pt x="77" y="111"/>
                    </a:lnTo>
                    <a:lnTo>
                      <a:pt x="102" y="118"/>
                    </a:lnTo>
                    <a:lnTo>
                      <a:pt x="127" y="123"/>
                    </a:lnTo>
                    <a:lnTo>
                      <a:pt x="157" y="126"/>
                    </a:lnTo>
                    <a:lnTo>
                      <a:pt x="190" y="127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52" y="138"/>
                    </a:lnTo>
                    <a:lnTo>
                      <a:pt x="117" y="134"/>
                    </a:lnTo>
                    <a:lnTo>
                      <a:pt x="84" y="127"/>
                    </a:lnTo>
                    <a:lnTo>
                      <a:pt x="56" y="119"/>
                    </a:lnTo>
                    <a:lnTo>
                      <a:pt x="43" y="114"/>
                    </a:lnTo>
                    <a:lnTo>
                      <a:pt x="33" y="108"/>
                    </a:lnTo>
                    <a:lnTo>
                      <a:pt x="23" y="103"/>
                    </a:lnTo>
                    <a:lnTo>
                      <a:pt x="15" y="96"/>
                    </a:lnTo>
                    <a:lnTo>
                      <a:pt x="8" y="89"/>
                    </a:lnTo>
                    <a:lnTo>
                      <a:pt x="4" y="82"/>
                    </a:lnTo>
                    <a:lnTo>
                      <a:pt x="1" y="76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59" name="Freeform 123"/>
              <p:cNvSpPr>
                <a:spLocks noChangeArrowheads="1" noEditPoint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gdLst>
                  <a:gd fmla="*/ 142 w 284" name="T0"/>
                  <a:gd fmla="*/ 50 h 285" name="T1"/>
                  <a:gd fmla="*/ 190 w 284" name="T2"/>
                  <a:gd fmla="*/ 93 h 285" name="T3"/>
                  <a:gd fmla="*/ 218 w 284" name="T4"/>
                  <a:gd fmla="*/ 120 h 285" name="T5"/>
                  <a:gd fmla="*/ 258 w 284" name="T6"/>
                  <a:gd fmla="*/ 176 h 285" name="T7"/>
                  <a:gd fmla="*/ 277 w 284" name="T8"/>
                  <a:gd fmla="*/ 214 h 285" name="T9"/>
                  <a:gd fmla="*/ 283 w 284" name="T10"/>
                  <a:gd fmla="*/ 237 h 285" name="T11"/>
                  <a:gd fmla="*/ 284 w 284" name="T12"/>
                  <a:gd fmla="*/ 256 h 285" name="T13"/>
                  <a:gd fmla="*/ 280 w 284" name="T14"/>
                  <a:gd fmla="*/ 271 h 285" name="T15"/>
                  <a:gd fmla="*/ 276 w 284" name="T16"/>
                  <a:gd fmla="*/ 276 h 285" name="T17"/>
                  <a:gd fmla="*/ 266 w 284" name="T18"/>
                  <a:gd fmla="*/ 283 h 285" name="T19"/>
                  <a:gd fmla="*/ 254 w 284" name="T20"/>
                  <a:gd fmla="*/ 285 h 285" name="T21"/>
                  <a:gd fmla="*/ 223 w 284" name="T22"/>
                  <a:gd fmla="*/ 280 h 285" name="T23"/>
                  <a:gd fmla="*/ 184 w 284" name="T24"/>
                  <a:gd fmla="*/ 262 h 285" name="T25"/>
                  <a:gd fmla="*/ 142 w 284" name="T26"/>
                  <a:gd fmla="*/ 235 h 285" name="T27"/>
                  <a:gd fmla="*/ 142 w 284" name="T28"/>
                  <a:gd fmla="*/ 219 h 285" name="T29"/>
                  <a:gd fmla="*/ 177 w 284" name="T30"/>
                  <a:gd fmla="*/ 243 h 285" name="T31"/>
                  <a:gd fmla="*/ 209 w 284" name="T32"/>
                  <a:gd fmla="*/ 257 h 285" name="T33"/>
                  <a:gd fmla="*/ 235 w 284" name="T34"/>
                  <a:gd fmla="*/ 261 h 285" name="T35"/>
                  <a:gd fmla="*/ 246 w 284" name="T36"/>
                  <a:gd fmla="*/ 260 h 285" name="T37"/>
                  <a:gd fmla="*/ 254 w 284" name="T38"/>
                  <a:gd fmla="*/ 254 h 285" name="T39"/>
                  <a:gd fmla="*/ 254 w 284" name="T40"/>
                  <a:gd fmla="*/ 254 h 285" name="T41"/>
                  <a:gd fmla="*/ 260 w 284" name="T42"/>
                  <a:gd fmla="*/ 243 h 285" name="T43"/>
                  <a:gd fmla="*/ 261 w 284" name="T44"/>
                  <a:gd fmla="*/ 230 h 285" name="T45"/>
                  <a:gd fmla="*/ 258 w 284" name="T46"/>
                  <a:gd fmla="*/ 212 h 285" name="T47"/>
                  <a:gd fmla="*/ 239 w 284" name="T48"/>
                  <a:gd fmla="*/ 170 h 285" name="T49"/>
                  <a:gd fmla="*/ 205 w 284" name="T50"/>
                  <a:gd fmla="*/ 124 h 285" name="T51"/>
                  <a:gd fmla="*/ 184 w 284" name="T52"/>
                  <a:gd fmla="*/ 101 h 285" name="T53"/>
                  <a:gd fmla="*/ 142 w 284" name="T54"/>
                  <a:gd fmla="*/ 65 h 285" name="T55"/>
                  <a:gd fmla="*/ 8 w 284" name="T56"/>
                  <a:gd fmla="*/ 8 h 285" name="T57"/>
                  <a:gd fmla="*/ 12 w 284" name="T58"/>
                  <a:gd fmla="*/ 5 h 285" name="T59"/>
                  <a:gd fmla="*/ 23 w 284" name="T60"/>
                  <a:gd fmla="*/ 0 h 285" name="T61"/>
                  <a:gd fmla="*/ 44 w 284" name="T62"/>
                  <a:gd fmla="*/ 0 h 285" name="T63"/>
                  <a:gd fmla="*/ 79 w 284" name="T64"/>
                  <a:gd fmla="*/ 11 h 285" name="T65"/>
                  <a:gd fmla="*/ 120 w 284" name="T66"/>
                  <a:gd fmla="*/ 34 h 285" name="T67"/>
                  <a:gd fmla="*/ 142 w 284" name="T68"/>
                  <a:gd fmla="*/ 65 h 285" name="T69"/>
                  <a:gd fmla="*/ 124 w 284" name="T70"/>
                  <a:gd fmla="*/ 51 h 285" name="T71"/>
                  <a:gd fmla="*/ 89 w 284" name="T72"/>
                  <a:gd fmla="*/ 32 h 285" name="T73"/>
                  <a:gd fmla="*/ 60 w 284" name="T74"/>
                  <a:gd fmla="*/ 23 h 285" name="T75"/>
                  <a:gd fmla="*/ 43 w 284" name="T76"/>
                  <a:gd fmla="*/ 23 h 285" name="T77"/>
                  <a:gd fmla="*/ 33 w 284" name="T78"/>
                  <a:gd fmla="*/ 27 h 285" name="T79"/>
                  <a:gd fmla="*/ 29 w 284" name="T80"/>
                  <a:gd fmla="*/ 29 h 285" name="T81"/>
                  <a:gd fmla="*/ 24 w 284" name="T82"/>
                  <a:gd fmla="*/ 40 h 285" name="T83"/>
                  <a:gd fmla="*/ 23 w 284" name="T84"/>
                  <a:gd fmla="*/ 55 h 285" name="T85"/>
                  <a:gd fmla="*/ 25 w 284" name="T86"/>
                  <a:gd fmla="*/ 71 h 285" name="T87"/>
                  <a:gd fmla="*/ 44 w 284" name="T88"/>
                  <a:gd fmla="*/ 113 h 285" name="T89"/>
                  <a:gd fmla="*/ 78 w 284" name="T90"/>
                  <a:gd fmla="*/ 159 h 285" name="T91"/>
                  <a:gd fmla="*/ 100 w 284" name="T92"/>
                  <a:gd fmla="*/ 184 h 285" name="T93"/>
                  <a:gd fmla="*/ 142 w 284" name="T94"/>
                  <a:gd fmla="*/ 219 h 285" name="T95"/>
                  <a:gd fmla="*/ 142 w 284" name="T96"/>
                  <a:gd fmla="*/ 235 h 285" name="T97"/>
                  <a:gd fmla="*/ 93 w 284" name="T98"/>
                  <a:gd fmla="*/ 192 h 285" name="T99"/>
                  <a:gd fmla="*/ 66 w 284" name="T100"/>
                  <a:gd fmla="*/ 164 h 285" name="T101"/>
                  <a:gd fmla="*/ 25 w 284" name="T102"/>
                  <a:gd fmla="*/ 108 h 285" name="T103"/>
                  <a:gd fmla="*/ 6 w 284" name="T104"/>
                  <a:gd fmla="*/ 70 h 285" name="T105"/>
                  <a:gd fmla="*/ 1 w 284" name="T106"/>
                  <a:gd fmla="*/ 47 h 285" name="T107"/>
                  <a:gd fmla="*/ 0 w 284" name="T108"/>
                  <a:gd fmla="*/ 28 h 285" name="T109"/>
                  <a:gd fmla="*/ 4 w 284" name="T110"/>
                  <a:gd fmla="*/ 13 h 285" name="T111"/>
                  <a:gd fmla="*/ 8 w 284" name="T112"/>
                  <a:gd fmla="*/ 8 h 285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w 284" name="T171"/>
                  <a:gd fmla="*/ 0 h 285" name="T172"/>
                  <a:gd fmla="*/ 284 w 284" name="T173"/>
                  <a:gd fmla="*/ 285 h 285" name="T174"/>
                </a:gdLst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b="T174" l="T171" r="T173" t="T172"/>
                <a:pathLst>
                  <a:path h="285" w="284">
                    <a:moveTo>
                      <a:pt x="142" y="50"/>
                    </a:moveTo>
                    <a:lnTo>
                      <a:pt x="142" y="50"/>
                    </a:lnTo>
                    <a:lnTo>
                      <a:pt x="166" y="70"/>
                    </a:lnTo>
                    <a:lnTo>
                      <a:pt x="190" y="93"/>
                    </a:lnTo>
                    <a:lnTo>
                      <a:pt x="190" y="93"/>
                    </a:lnTo>
                    <a:lnTo>
                      <a:pt x="218" y="120"/>
                    </a:lnTo>
                    <a:lnTo>
                      <a:pt x="239" y="149"/>
                    </a:lnTo>
                    <a:lnTo>
                      <a:pt x="258" y="176"/>
                    </a:lnTo>
                    <a:lnTo>
                      <a:pt x="272" y="201"/>
                    </a:lnTo>
                    <a:lnTo>
                      <a:pt x="277" y="214"/>
                    </a:lnTo>
                    <a:lnTo>
                      <a:pt x="280" y="226"/>
                    </a:lnTo>
                    <a:lnTo>
                      <a:pt x="283" y="237"/>
                    </a:lnTo>
                    <a:lnTo>
                      <a:pt x="284" y="246"/>
                    </a:lnTo>
                    <a:lnTo>
                      <a:pt x="284" y="256"/>
                    </a:lnTo>
                    <a:lnTo>
                      <a:pt x="283" y="264"/>
                    </a:lnTo>
                    <a:lnTo>
                      <a:pt x="280" y="271"/>
                    </a:lnTo>
                    <a:lnTo>
                      <a:pt x="276" y="276"/>
                    </a:lnTo>
                    <a:lnTo>
                      <a:pt x="276" y="276"/>
                    </a:lnTo>
                    <a:lnTo>
                      <a:pt x="272" y="280"/>
                    </a:lnTo>
                    <a:lnTo>
                      <a:pt x="266" y="283"/>
                    </a:lnTo>
                    <a:lnTo>
                      <a:pt x="261" y="284"/>
                    </a:lnTo>
                    <a:lnTo>
                      <a:pt x="254" y="285"/>
                    </a:lnTo>
                    <a:lnTo>
                      <a:pt x="239" y="284"/>
                    </a:lnTo>
                    <a:lnTo>
                      <a:pt x="223" y="280"/>
                    </a:lnTo>
                    <a:lnTo>
                      <a:pt x="204" y="273"/>
                    </a:lnTo>
                    <a:lnTo>
                      <a:pt x="184" y="262"/>
                    </a:lnTo>
                    <a:lnTo>
                      <a:pt x="163" y="250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59" y="233"/>
                    </a:lnTo>
                    <a:lnTo>
                      <a:pt x="177" y="243"/>
                    </a:lnTo>
                    <a:lnTo>
                      <a:pt x="195" y="252"/>
                    </a:lnTo>
                    <a:lnTo>
                      <a:pt x="209" y="257"/>
                    </a:lnTo>
                    <a:lnTo>
                      <a:pt x="223" y="261"/>
                    </a:lnTo>
                    <a:lnTo>
                      <a:pt x="235" y="261"/>
                    </a:lnTo>
                    <a:lnTo>
                      <a:pt x="241" y="261"/>
                    </a:lnTo>
                    <a:lnTo>
                      <a:pt x="246" y="260"/>
                    </a:lnTo>
                    <a:lnTo>
                      <a:pt x="250" y="257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8" y="249"/>
                    </a:lnTo>
                    <a:lnTo>
                      <a:pt x="260" y="243"/>
                    </a:lnTo>
                    <a:lnTo>
                      <a:pt x="261" y="237"/>
                    </a:lnTo>
                    <a:lnTo>
                      <a:pt x="261" y="230"/>
                    </a:lnTo>
                    <a:lnTo>
                      <a:pt x="260" y="220"/>
                    </a:lnTo>
                    <a:lnTo>
                      <a:pt x="258" y="212"/>
                    </a:lnTo>
                    <a:lnTo>
                      <a:pt x="250" y="192"/>
                    </a:lnTo>
                    <a:lnTo>
                      <a:pt x="239" y="170"/>
                    </a:lnTo>
                    <a:lnTo>
                      <a:pt x="223" y="147"/>
                    </a:lnTo>
                    <a:lnTo>
                      <a:pt x="205" y="124"/>
                    </a:lnTo>
                    <a:lnTo>
                      <a:pt x="184" y="101"/>
                    </a:lnTo>
                    <a:lnTo>
                      <a:pt x="184" y="101"/>
                    </a:lnTo>
                    <a:lnTo>
                      <a:pt x="162" y="8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12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44" y="0"/>
                    </a:lnTo>
                    <a:lnTo>
                      <a:pt x="60" y="4"/>
                    </a:lnTo>
                    <a:lnTo>
                      <a:pt x="79" y="11"/>
                    </a:lnTo>
                    <a:lnTo>
                      <a:pt x="100" y="21"/>
                    </a:lnTo>
                    <a:lnTo>
                      <a:pt x="120" y="34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4" y="51"/>
                    </a:lnTo>
                    <a:lnTo>
                      <a:pt x="107" y="40"/>
                    </a:lnTo>
                    <a:lnTo>
                      <a:pt x="89" y="32"/>
                    </a:lnTo>
                    <a:lnTo>
                      <a:pt x="74" y="27"/>
                    </a:lnTo>
                    <a:lnTo>
                      <a:pt x="60" y="23"/>
                    </a:lnTo>
                    <a:lnTo>
                      <a:pt x="48" y="23"/>
                    </a:lnTo>
                    <a:lnTo>
                      <a:pt x="43" y="23"/>
                    </a:lnTo>
                    <a:lnTo>
                      <a:pt x="37" y="24"/>
                    </a:lnTo>
                    <a:lnTo>
                      <a:pt x="33" y="27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5" y="35"/>
                    </a:lnTo>
                    <a:lnTo>
                      <a:pt x="24" y="40"/>
                    </a:lnTo>
                    <a:lnTo>
                      <a:pt x="23" y="47"/>
                    </a:lnTo>
                    <a:lnTo>
                      <a:pt x="23" y="55"/>
                    </a:lnTo>
                    <a:lnTo>
                      <a:pt x="24" y="63"/>
                    </a:lnTo>
                    <a:lnTo>
                      <a:pt x="25" y="71"/>
                    </a:lnTo>
                    <a:lnTo>
                      <a:pt x="33" y="92"/>
                    </a:lnTo>
                    <a:lnTo>
                      <a:pt x="44" y="113"/>
                    </a:lnTo>
                    <a:lnTo>
                      <a:pt x="60" y="136"/>
                    </a:lnTo>
                    <a:lnTo>
                      <a:pt x="78" y="159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21" y="20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17" y="215"/>
                    </a:lnTo>
                    <a:lnTo>
                      <a:pt x="93" y="192"/>
                    </a:lnTo>
                    <a:lnTo>
                      <a:pt x="93" y="192"/>
                    </a:lnTo>
                    <a:lnTo>
                      <a:pt x="66" y="164"/>
                    </a:lnTo>
                    <a:lnTo>
                      <a:pt x="44" y="135"/>
                    </a:lnTo>
                    <a:lnTo>
                      <a:pt x="25" y="108"/>
                    </a:lnTo>
                    <a:lnTo>
                      <a:pt x="12" y="82"/>
                    </a:lnTo>
                    <a:lnTo>
                      <a:pt x="6" y="70"/>
                    </a:lnTo>
                    <a:lnTo>
                      <a:pt x="4" y="58"/>
                    </a:lnTo>
                    <a:lnTo>
                      <a:pt x="1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1" y="20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60" name="Freeform 124"/>
              <p:cNvSpPr>
                <a:spLocks noChangeArrowheads="1" noEditPoint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gdLst>
                  <a:gd fmla="*/ 142 w 284" name="T0"/>
                  <a:gd fmla="*/ 50 h 285" name="T1"/>
                  <a:gd fmla="*/ 184 w 284" name="T2"/>
                  <a:gd fmla="*/ 21 h 285" name="T3"/>
                  <a:gd fmla="*/ 223 w 284" name="T4"/>
                  <a:gd fmla="*/ 4 h 285" name="T5"/>
                  <a:gd fmla="*/ 254 w 284" name="T6"/>
                  <a:gd fmla="*/ 0 h 285" name="T7"/>
                  <a:gd fmla="*/ 266 w 284" name="T8"/>
                  <a:gd fmla="*/ 2 h 285" name="T9"/>
                  <a:gd fmla="*/ 276 w 284" name="T10"/>
                  <a:gd fmla="*/ 8 h 285" name="T11"/>
                  <a:gd fmla="*/ 280 w 284" name="T12"/>
                  <a:gd fmla="*/ 13 h 285" name="T13"/>
                  <a:gd fmla="*/ 284 w 284" name="T14"/>
                  <a:gd fmla="*/ 28 h 285" name="T15"/>
                  <a:gd fmla="*/ 283 w 284" name="T16"/>
                  <a:gd fmla="*/ 47 h 285" name="T17"/>
                  <a:gd fmla="*/ 277 w 284" name="T18"/>
                  <a:gd fmla="*/ 70 h 285" name="T19"/>
                  <a:gd fmla="*/ 258 w 284" name="T20"/>
                  <a:gd fmla="*/ 108 h 285" name="T21"/>
                  <a:gd fmla="*/ 218 w 284" name="T22"/>
                  <a:gd fmla="*/ 164 h 285" name="T23"/>
                  <a:gd fmla="*/ 190 w 284" name="T24"/>
                  <a:gd fmla="*/ 192 h 285" name="T25"/>
                  <a:gd fmla="*/ 142 w 284" name="T26"/>
                  <a:gd fmla="*/ 235 h 285" name="T27"/>
                  <a:gd fmla="*/ 142 w 284" name="T28"/>
                  <a:gd fmla="*/ 219 h 285" name="T29"/>
                  <a:gd fmla="*/ 184 w 284" name="T30"/>
                  <a:gd fmla="*/ 184 h 285" name="T31"/>
                  <a:gd fmla="*/ 205 w 284" name="T32"/>
                  <a:gd fmla="*/ 159 h 285" name="T33"/>
                  <a:gd fmla="*/ 239 w 284" name="T34"/>
                  <a:gd fmla="*/ 113 h 285" name="T35"/>
                  <a:gd fmla="*/ 258 w 284" name="T36"/>
                  <a:gd fmla="*/ 71 h 285" name="T37"/>
                  <a:gd fmla="*/ 261 w 284" name="T38"/>
                  <a:gd fmla="*/ 55 h 285" name="T39"/>
                  <a:gd fmla="*/ 260 w 284" name="T40"/>
                  <a:gd fmla="*/ 40 h 285" name="T41"/>
                  <a:gd fmla="*/ 254 w 284" name="T42"/>
                  <a:gd fmla="*/ 29 h 285" name="T43"/>
                  <a:gd fmla="*/ 254 w 284" name="T44"/>
                  <a:gd fmla="*/ 29 h 285" name="T45"/>
                  <a:gd fmla="*/ 246 w 284" name="T46"/>
                  <a:gd fmla="*/ 24 h 285" name="T47"/>
                  <a:gd fmla="*/ 235 w 284" name="T48"/>
                  <a:gd fmla="*/ 23 h 285" name="T49"/>
                  <a:gd fmla="*/ 209 w 284" name="T50"/>
                  <a:gd fmla="*/ 27 h 285" name="T51"/>
                  <a:gd fmla="*/ 177 w 284" name="T52"/>
                  <a:gd fmla="*/ 40 h 285" name="T53"/>
                  <a:gd fmla="*/ 142 w 284" name="T54"/>
                  <a:gd fmla="*/ 65 h 285" name="T55"/>
                  <a:gd fmla="*/ 8 w 284" name="T56"/>
                  <a:gd fmla="*/ 276 h 285" name="T57"/>
                  <a:gd fmla="*/ 4 w 284" name="T58"/>
                  <a:gd fmla="*/ 271 h 285" name="T59"/>
                  <a:gd fmla="*/ 0 w 284" name="T60"/>
                  <a:gd fmla="*/ 256 h 285" name="T61"/>
                  <a:gd fmla="*/ 1 w 284" name="T62"/>
                  <a:gd fmla="*/ 237 h 285" name="T63"/>
                  <a:gd fmla="*/ 6 w 284" name="T64"/>
                  <a:gd fmla="*/ 214 h 285" name="T65"/>
                  <a:gd fmla="*/ 25 w 284" name="T66"/>
                  <a:gd fmla="*/ 176 h 285" name="T67"/>
                  <a:gd fmla="*/ 66 w 284" name="T68"/>
                  <a:gd fmla="*/ 120 h 285" name="T69"/>
                  <a:gd fmla="*/ 93 w 284" name="T70"/>
                  <a:gd fmla="*/ 93 h 285" name="T71"/>
                  <a:gd fmla="*/ 142 w 284" name="T72"/>
                  <a:gd fmla="*/ 50 h 285" name="T73"/>
                  <a:gd fmla="*/ 142 w 284" name="T74"/>
                  <a:gd fmla="*/ 65 h 285" name="T75"/>
                  <a:gd fmla="*/ 100 w 284" name="T76"/>
                  <a:gd fmla="*/ 101 h 285" name="T77"/>
                  <a:gd fmla="*/ 78 w 284" name="T78"/>
                  <a:gd fmla="*/ 124 h 285" name="T79"/>
                  <a:gd fmla="*/ 44 w 284" name="T80"/>
                  <a:gd fmla="*/ 170 h 285" name="T81"/>
                  <a:gd fmla="*/ 25 w 284" name="T82"/>
                  <a:gd fmla="*/ 212 h 285" name="T83"/>
                  <a:gd fmla="*/ 23 w 284" name="T84"/>
                  <a:gd fmla="*/ 230 h 285" name="T85"/>
                  <a:gd fmla="*/ 24 w 284" name="T86"/>
                  <a:gd fmla="*/ 243 h 285" name="T87"/>
                  <a:gd fmla="*/ 29 w 284" name="T88"/>
                  <a:gd fmla="*/ 254 h 285" name="T89"/>
                  <a:gd fmla="*/ 33 w 284" name="T90"/>
                  <a:gd fmla="*/ 257 h 285" name="T91"/>
                  <a:gd fmla="*/ 43 w 284" name="T92"/>
                  <a:gd fmla="*/ 261 h 285" name="T93"/>
                  <a:gd fmla="*/ 60 w 284" name="T94"/>
                  <a:gd fmla="*/ 261 h 285" name="T95"/>
                  <a:gd fmla="*/ 89 w 284" name="T96"/>
                  <a:gd fmla="*/ 252 h 285" name="T97"/>
                  <a:gd fmla="*/ 124 w 284" name="T98"/>
                  <a:gd fmla="*/ 233 h 285" name="T99"/>
                  <a:gd fmla="*/ 142 w 284" name="T100"/>
                  <a:gd fmla="*/ 235 h 285" name="T101"/>
                  <a:gd fmla="*/ 120 w 284" name="T102"/>
                  <a:gd fmla="*/ 250 h 285" name="T103"/>
                  <a:gd fmla="*/ 79 w 284" name="T104"/>
                  <a:gd fmla="*/ 273 h 285" name="T105"/>
                  <a:gd fmla="*/ 44 w 284" name="T106"/>
                  <a:gd fmla="*/ 284 h 285" name="T107"/>
                  <a:gd fmla="*/ 23 w 284" name="T108"/>
                  <a:gd fmla="*/ 284 h 285" name="T109"/>
                  <a:gd fmla="*/ 12 w 284" name="T110"/>
                  <a:gd fmla="*/ 280 h 285" name="T111"/>
                  <a:gd fmla="*/ 8 w 284" name="T112"/>
                  <a:gd fmla="*/ 276 h 285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w 284" name="T171"/>
                  <a:gd fmla="*/ 0 h 285" name="T172"/>
                  <a:gd fmla="*/ 284 w 284" name="T173"/>
                  <a:gd fmla="*/ 285 h 285" name="T174"/>
                </a:gdLst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b="T174" l="T171" r="T173" t="T172"/>
                <a:pathLst>
                  <a:path h="285" w="284">
                    <a:moveTo>
                      <a:pt x="142" y="50"/>
                    </a:moveTo>
                    <a:lnTo>
                      <a:pt x="142" y="50"/>
                    </a:lnTo>
                    <a:lnTo>
                      <a:pt x="163" y="34"/>
                    </a:lnTo>
                    <a:lnTo>
                      <a:pt x="184" y="21"/>
                    </a:lnTo>
                    <a:lnTo>
                      <a:pt x="204" y="11"/>
                    </a:lnTo>
                    <a:lnTo>
                      <a:pt x="223" y="4"/>
                    </a:lnTo>
                    <a:lnTo>
                      <a:pt x="239" y="0"/>
                    </a:lnTo>
                    <a:lnTo>
                      <a:pt x="254" y="0"/>
                    </a:lnTo>
                    <a:lnTo>
                      <a:pt x="261" y="0"/>
                    </a:lnTo>
                    <a:lnTo>
                      <a:pt x="266" y="2"/>
                    </a:lnTo>
                    <a:lnTo>
                      <a:pt x="272" y="4"/>
                    </a:lnTo>
                    <a:lnTo>
                      <a:pt x="276" y="8"/>
                    </a:lnTo>
                    <a:lnTo>
                      <a:pt x="276" y="8"/>
                    </a:lnTo>
                    <a:lnTo>
                      <a:pt x="280" y="13"/>
                    </a:lnTo>
                    <a:lnTo>
                      <a:pt x="283" y="20"/>
                    </a:lnTo>
                    <a:lnTo>
                      <a:pt x="284" y="28"/>
                    </a:lnTo>
                    <a:lnTo>
                      <a:pt x="284" y="38"/>
                    </a:lnTo>
                    <a:lnTo>
                      <a:pt x="283" y="47"/>
                    </a:lnTo>
                    <a:lnTo>
                      <a:pt x="280" y="58"/>
                    </a:lnTo>
                    <a:lnTo>
                      <a:pt x="277" y="70"/>
                    </a:lnTo>
                    <a:lnTo>
                      <a:pt x="272" y="82"/>
                    </a:lnTo>
                    <a:lnTo>
                      <a:pt x="258" y="108"/>
                    </a:lnTo>
                    <a:lnTo>
                      <a:pt x="239" y="135"/>
                    </a:lnTo>
                    <a:lnTo>
                      <a:pt x="218" y="164"/>
                    </a:lnTo>
                    <a:lnTo>
                      <a:pt x="190" y="192"/>
                    </a:lnTo>
                    <a:lnTo>
                      <a:pt x="190" y="192"/>
                    </a:lnTo>
                    <a:lnTo>
                      <a:pt x="166" y="215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62" y="203"/>
                    </a:lnTo>
                    <a:lnTo>
                      <a:pt x="184" y="184"/>
                    </a:lnTo>
                    <a:lnTo>
                      <a:pt x="184" y="184"/>
                    </a:lnTo>
                    <a:lnTo>
                      <a:pt x="205" y="159"/>
                    </a:lnTo>
                    <a:lnTo>
                      <a:pt x="223" y="136"/>
                    </a:lnTo>
                    <a:lnTo>
                      <a:pt x="239" y="113"/>
                    </a:lnTo>
                    <a:lnTo>
                      <a:pt x="250" y="92"/>
                    </a:lnTo>
                    <a:lnTo>
                      <a:pt x="258" y="71"/>
                    </a:lnTo>
                    <a:lnTo>
                      <a:pt x="260" y="63"/>
                    </a:lnTo>
                    <a:lnTo>
                      <a:pt x="261" y="55"/>
                    </a:lnTo>
                    <a:lnTo>
                      <a:pt x="261" y="47"/>
                    </a:lnTo>
                    <a:lnTo>
                      <a:pt x="260" y="40"/>
                    </a:lnTo>
                    <a:lnTo>
                      <a:pt x="258" y="35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0" y="27"/>
                    </a:lnTo>
                    <a:lnTo>
                      <a:pt x="246" y="24"/>
                    </a:lnTo>
                    <a:lnTo>
                      <a:pt x="241" y="23"/>
                    </a:lnTo>
                    <a:lnTo>
                      <a:pt x="235" y="23"/>
                    </a:lnTo>
                    <a:lnTo>
                      <a:pt x="223" y="23"/>
                    </a:lnTo>
                    <a:lnTo>
                      <a:pt x="209" y="27"/>
                    </a:lnTo>
                    <a:lnTo>
                      <a:pt x="195" y="32"/>
                    </a:lnTo>
                    <a:lnTo>
                      <a:pt x="177" y="40"/>
                    </a:lnTo>
                    <a:lnTo>
                      <a:pt x="159" y="5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276"/>
                    </a:moveTo>
                    <a:lnTo>
                      <a:pt x="8" y="276"/>
                    </a:lnTo>
                    <a:lnTo>
                      <a:pt x="4" y="271"/>
                    </a:lnTo>
                    <a:lnTo>
                      <a:pt x="1" y="264"/>
                    </a:lnTo>
                    <a:lnTo>
                      <a:pt x="0" y="256"/>
                    </a:lnTo>
                    <a:lnTo>
                      <a:pt x="0" y="246"/>
                    </a:lnTo>
                    <a:lnTo>
                      <a:pt x="1" y="237"/>
                    </a:lnTo>
                    <a:lnTo>
                      <a:pt x="4" y="226"/>
                    </a:lnTo>
                    <a:lnTo>
                      <a:pt x="6" y="214"/>
                    </a:lnTo>
                    <a:lnTo>
                      <a:pt x="12" y="201"/>
                    </a:lnTo>
                    <a:lnTo>
                      <a:pt x="25" y="176"/>
                    </a:lnTo>
                    <a:lnTo>
                      <a:pt x="44" y="149"/>
                    </a:lnTo>
                    <a:lnTo>
                      <a:pt x="66" y="120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17" y="70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1" y="81"/>
                    </a:lnTo>
                    <a:lnTo>
                      <a:pt x="100" y="101"/>
                    </a:lnTo>
                    <a:lnTo>
                      <a:pt x="100" y="101"/>
                    </a:lnTo>
                    <a:lnTo>
                      <a:pt x="78" y="124"/>
                    </a:lnTo>
                    <a:lnTo>
                      <a:pt x="60" y="147"/>
                    </a:lnTo>
                    <a:lnTo>
                      <a:pt x="44" y="170"/>
                    </a:lnTo>
                    <a:lnTo>
                      <a:pt x="33" y="192"/>
                    </a:lnTo>
                    <a:lnTo>
                      <a:pt x="25" y="212"/>
                    </a:lnTo>
                    <a:lnTo>
                      <a:pt x="24" y="220"/>
                    </a:lnTo>
                    <a:lnTo>
                      <a:pt x="23" y="230"/>
                    </a:lnTo>
                    <a:lnTo>
                      <a:pt x="23" y="237"/>
                    </a:lnTo>
                    <a:lnTo>
                      <a:pt x="24" y="243"/>
                    </a:lnTo>
                    <a:lnTo>
                      <a:pt x="25" y="249"/>
                    </a:lnTo>
                    <a:lnTo>
                      <a:pt x="29" y="254"/>
                    </a:lnTo>
                    <a:lnTo>
                      <a:pt x="29" y="254"/>
                    </a:lnTo>
                    <a:lnTo>
                      <a:pt x="33" y="257"/>
                    </a:lnTo>
                    <a:lnTo>
                      <a:pt x="37" y="260"/>
                    </a:lnTo>
                    <a:lnTo>
                      <a:pt x="43" y="261"/>
                    </a:lnTo>
                    <a:lnTo>
                      <a:pt x="48" y="261"/>
                    </a:lnTo>
                    <a:lnTo>
                      <a:pt x="60" y="261"/>
                    </a:lnTo>
                    <a:lnTo>
                      <a:pt x="74" y="257"/>
                    </a:lnTo>
                    <a:lnTo>
                      <a:pt x="89" y="252"/>
                    </a:lnTo>
                    <a:lnTo>
                      <a:pt x="107" y="243"/>
                    </a:lnTo>
                    <a:lnTo>
                      <a:pt x="124" y="23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20" y="250"/>
                    </a:lnTo>
                    <a:lnTo>
                      <a:pt x="100" y="262"/>
                    </a:lnTo>
                    <a:lnTo>
                      <a:pt x="79" y="273"/>
                    </a:lnTo>
                    <a:lnTo>
                      <a:pt x="60" y="280"/>
                    </a:lnTo>
                    <a:lnTo>
                      <a:pt x="44" y="284"/>
                    </a:lnTo>
                    <a:lnTo>
                      <a:pt x="29" y="285"/>
                    </a:lnTo>
                    <a:lnTo>
                      <a:pt x="23" y="284"/>
                    </a:lnTo>
                    <a:lnTo>
                      <a:pt x="17" y="283"/>
                    </a:lnTo>
                    <a:lnTo>
                      <a:pt x="12" y="280"/>
                    </a:lnTo>
                    <a:lnTo>
                      <a:pt x="8" y="276"/>
                    </a:lnTo>
                    <a:lnTo>
                      <a:pt x="8" y="27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61" name="Freeform 125"/>
              <p:cNvSpPr>
                <a:spLocks noChangeArrowheads="1"/>
              </p:cNvSpPr>
              <p:nvPr/>
            </p:nvSpPr>
            <p:spPr bwMode="auto">
              <a:xfrm>
                <a:off x="254000" y="254000"/>
                <a:ext cx="92075" cy="95250"/>
              </a:xfrm>
              <a:custGeom>
                <a:gdLst>
                  <a:gd fmla="*/ 0 w 58" name="T0"/>
                  <a:gd fmla="*/ 30 h 60" name="T1"/>
                  <a:gd fmla="*/ 0 w 58" name="T2"/>
                  <a:gd fmla="*/ 30 h 60" name="T3"/>
                  <a:gd fmla="*/ 1 w 58" name="T4"/>
                  <a:gd fmla="*/ 24 h 60" name="T5"/>
                  <a:gd fmla="*/ 3 w 58" name="T6"/>
                  <a:gd fmla="*/ 19 h 60" name="T7"/>
                  <a:gd fmla="*/ 5 w 58" name="T8"/>
                  <a:gd fmla="*/ 14 h 60" name="T9"/>
                  <a:gd fmla="*/ 9 w 58" name="T10"/>
                  <a:gd fmla="*/ 10 h 60" name="T11"/>
                  <a:gd fmla="*/ 13 w 58" name="T12"/>
                  <a:gd fmla="*/ 6 h 60" name="T13"/>
                  <a:gd fmla="*/ 18 w 58" name="T14"/>
                  <a:gd fmla="*/ 3 h 60" name="T15"/>
                  <a:gd fmla="*/ 24 w 58" name="T16"/>
                  <a:gd fmla="*/ 1 h 60" name="T17"/>
                  <a:gd fmla="*/ 30 w 58" name="T18"/>
                  <a:gd fmla="*/ 0 h 60" name="T19"/>
                  <a:gd fmla="*/ 30 w 58" name="T20"/>
                  <a:gd fmla="*/ 0 h 60" name="T21"/>
                  <a:gd fmla="*/ 35 w 58" name="T22"/>
                  <a:gd fmla="*/ 1 h 60" name="T23"/>
                  <a:gd fmla="*/ 41 w 58" name="T24"/>
                  <a:gd fmla="*/ 3 h 60" name="T25"/>
                  <a:gd fmla="*/ 46 w 58" name="T26"/>
                  <a:gd fmla="*/ 6 h 60" name="T27"/>
                  <a:gd fmla="*/ 50 w 58" name="T28"/>
                  <a:gd fmla="*/ 10 h 60" name="T29"/>
                  <a:gd fmla="*/ 54 w 58" name="T30"/>
                  <a:gd fmla="*/ 14 h 60" name="T31"/>
                  <a:gd fmla="*/ 57 w 58" name="T32"/>
                  <a:gd fmla="*/ 19 h 60" name="T33"/>
                  <a:gd fmla="*/ 58 w 58" name="T34"/>
                  <a:gd fmla="*/ 24 h 60" name="T35"/>
                  <a:gd fmla="*/ 58 w 58" name="T36"/>
                  <a:gd fmla="*/ 30 h 60" name="T37"/>
                  <a:gd fmla="*/ 58 w 58" name="T38"/>
                  <a:gd fmla="*/ 30 h 60" name="T39"/>
                  <a:gd fmla="*/ 58 w 58" name="T40"/>
                  <a:gd fmla="*/ 35 h 60" name="T41"/>
                  <a:gd fmla="*/ 57 w 58" name="T42"/>
                  <a:gd fmla="*/ 41 h 60" name="T43"/>
                  <a:gd fmla="*/ 54 w 58" name="T44"/>
                  <a:gd fmla="*/ 46 h 60" name="T45"/>
                  <a:gd fmla="*/ 50 w 58" name="T46"/>
                  <a:gd fmla="*/ 50 h 60" name="T47"/>
                  <a:gd fmla="*/ 46 w 58" name="T48"/>
                  <a:gd fmla="*/ 54 h 60" name="T49"/>
                  <a:gd fmla="*/ 41 w 58" name="T50"/>
                  <a:gd fmla="*/ 57 h 60" name="T51"/>
                  <a:gd fmla="*/ 35 w 58" name="T52"/>
                  <a:gd fmla="*/ 58 h 60" name="T53"/>
                  <a:gd fmla="*/ 30 w 58" name="T54"/>
                  <a:gd fmla="*/ 60 h 60" name="T55"/>
                  <a:gd fmla="*/ 30 w 58" name="T56"/>
                  <a:gd fmla="*/ 60 h 60" name="T57"/>
                  <a:gd fmla="*/ 24 w 58" name="T58"/>
                  <a:gd fmla="*/ 58 h 60" name="T59"/>
                  <a:gd fmla="*/ 18 w 58" name="T60"/>
                  <a:gd fmla="*/ 57 h 60" name="T61"/>
                  <a:gd fmla="*/ 13 w 58" name="T62"/>
                  <a:gd fmla="*/ 54 h 60" name="T63"/>
                  <a:gd fmla="*/ 9 w 58" name="T64"/>
                  <a:gd fmla="*/ 50 h 60" name="T65"/>
                  <a:gd fmla="*/ 5 w 58" name="T66"/>
                  <a:gd fmla="*/ 46 h 60" name="T67"/>
                  <a:gd fmla="*/ 3 w 58" name="T68"/>
                  <a:gd fmla="*/ 41 h 60" name="T69"/>
                  <a:gd fmla="*/ 1 w 58" name="T70"/>
                  <a:gd fmla="*/ 35 h 60" name="T71"/>
                  <a:gd fmla="*/ 0 w 58" name="T72"/>
                  <a:gd fmla="*/ 30 h 60" name="T73"/>
                  <a:gd fmla="*/ 0 w 58" name="T74"/>
                  <a:gd fmla="*/ 30 h 6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58" name="T114"/>
                  <a:gd fmla="*/ 0 h 60" name="T115"/>
                  <a:gd fmla="*/ 58 w 58" name="T116"/>
                  <a:gd fmla="*/ 60 h 6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60" w="57">
                    <a:moveTo>
                      <a:pt x="0" y="30"/>
                    </a:moveTo>
                    <a:lnTo>
                      <a:pt x="0" y="30"/>
                    </a:lnTo>
                    <a:lnTo>
                      <a:pt x="1" y="24"/>
                    </a:lnTo>
                    <a:lnTo>
                      <a:pt x="3" y="19"/>
                    </a:lnTo>
                    <a:lnTo>
                      <a:pt x="5" y="14"/>
                    </a:lnTo>
                    <a:lnTo>
                      <a:pt x="9" y="10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4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41" y="3"/>
                    </a:lnTo>
                    <a:lnTo>
                      <a:pt x="46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57" y="19"/>
                    </a:lnTo>
                    <a:lnTo>
                      <a:pt x="58" y="24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5"/>
                    </a:lnTo>
                    <a:lnTo>
                      <a:pt x="57" y="41"/>
                    </a:lnTo>
                    <a:lnTo>
                      <a:pt x="54" y="46"/>
                    </a:lnTo>
                    <a:lnTo>
                      <a:pt x="50" y="50"/>
                    </a:lnTo>
                    <a:lnTo>
                      <a:pt x="46" y="54"/>
                    </a:lnTo>
                    <a:lnTo>
                      <a:pt x="41" y="57"/>
                    </a:lnTo>
                    <a:lnTo>
                      <a:pt x="35" y="58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24" y="58"/>
                    </a:lnTo>
                    <a:lnTo>
                      <a:pt x="18" y="57"/>
                    </a:lnTo>
                    <a:lnTo>
                      <a:pt x="13" y="54"/>
                    </a:lnTo>
                    <a:lnTo>
                      <a:pt x="9" y="50"/>
                    </a:lnTo>
                    <a:lnTo>
                      <a:pt x="5" y="46"/>
                    </a:lnTo>
                    <a:lnTo>
                      <a:pt x="3" y="41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grpSp>
          <p:nvGrpSpPr>
            <p:cNvPr id="15" name="组合 203"/>
            <p:cNvGrpSpPr/>
            <p:nvPr/>
          </p:nvGrpSpPr>
          <p:grpSpPr>
            <a:xfrm>
              <a:off x="3569823" y="827649"/>
              <a:ext cx="249728" cy="324190"/>
              <a:chExt cx="381000" cy="484187"/>
            </a:xfrm>
            <a:solidFill>
              <a:schemeClr val="bg1">
                <a:alpha val="70000"/>
              </a:schemeClr>
            </a:solidFill>
          </p:grpSpPr>
          <p:sp>
            <p:nvSpPr>
              <p:cNvPr id="155" name="Freeform 126"/>
              <p:cNvSpPr>
                <a:spLocks noChangeArrowheads="1" noEditPoints="1"/>
              </p:cNvSpPr>
              <p:nvPr/>
            </p:nvSpPr>
            <p:spPr bwMode="auto">
              <a:xfrm>
                <a:off x="0" y="4762"/>
                <a:ext cx="254000" cy="479425"/>
              </a:xfrm>
              <a:custGeom>
                <a:gdLst>
                  <a:gd fmla="*/ 160 w 160" name="T0"/>
                  <a:gd fmla="*/ 0 h 302" name="T1"/>
                  <a:gd fmla="*/ 160 w 160" name="T2"/>
                  <a:gd fmla="*/ 302 h 302" name="T3"/>
                  <a:gd fmla="*/ 94 w 160" name="T4"/>
                  <a:gd fmla="*/ 302 h 302" name="T5"/>
                  <a:gd fmla="*/ 94 w 160" name="T6"/>
                  <a:gd fmla="*/ 261 h 302" name="T7"/>
                  <a:gd fmla="*/ 136 w 160" name="T8"/>
                  <a:gd fmla="*/ 261 h 302" name="T9"/>
                  <a:gd fmla="*/ 136 w 160" name="T10"/>
                  <a:gd fmla="*/ 116 h 302" name="T11"/>
                  <a:gd fmla="*/ 136 w 160" name="T12"/>
                  <a:gd fmla="*/ 116 h 302" name="T13"/>
                  <a:gd fmla="*/ 94 w 160" name="T14"/>
                  <a:gd fmla="*/ 189 h 302" name="T15"/>
                  <a:gd fmla="*/ 94 w 160" name="T16"/>
                  <a:gd fmla="*/ 124 h 302" name="T17"/>
                  <a:gd fmla="*/ 160 w 160" name="T18"/>
                  <a:gd fmla="*/ 0 h 302" name="T19"/>
                  <a:gd fmla="*/ 94 w 160" name="T20"/>
                  <a:gd fmla="*/ 302 h 302" name="T21"/>
                  <a:gd fmla="*/ 0 w 160" name="T22"/>
                  <a:gd fmla="*/ 302 h 302" name="T23"/>
                  <a:gd fmla="*/ 94 w 160" name="T24"/>
                  <a:gd fmla="*/ 124 h 302" name="T25"/>
                  <a:gd fmla="*/ 94 w 160" name="T26"/>
                  <a:gd fmla="*/ 189 h 302" name="T27"/>
                  <a:gd fmla="*/ 53 w 160" name="T28"/>
                  <a:gd fmla="*/ 261 h 302" name="T29"/>
                  <a:gd fmla="*/ 94 w 160" name="T30"/>
                  <a:gd fmla="*/ 261 h 302" name="T31"/>
                  <a:gd fmla="*/ 94 w 160" name="T32"/>
                  <a:gd fmla="*/ 302 h 302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w 160" name="T51"/>
                  <a:gd fmla="*/ 0 h 302" name="T52"/>
                  <a:gd fmla="*/ 160 w 160" name="T53"/>
                  <a:gd fmla="*/ 302 h 302" name="T54"/>
                </a:gdLst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b="T54" l="T51" r="T53" t="T52"/>
                <a:pathLst>
                  <a:path h="302" w="160">
                    <a:moveTo>
                      <a:pt x="160" y="0"/>
                    </a:moveTo>
                    <a:lnTo>
                      <a:pt x="160" y="302"/>
                    </a:lnTo>
                    <a:lnTo>
                      <a:pt x="94" y="302"/>
                    </a:lnTo>
                    <a:lnTo>
                      <a:pt x="94" y="261"/>
                    </a:lnTo>
                    <a:lnTo>
                      <a:pt x="136" y="261"/>
                    </a:lnTo>
                    <a:lnTo>
                      <a:pt x="136" y="116"/>
                    </a:lnTo>
                    <a:lnTo>
                      <a:pt x="136" y="116"/>
                    </a:lnTo>
                    <a:lnTo>
                      <a:pt x="94" y="189"/>
                    </a:lnTo>
                    <a:lnTo>
                      <a:pt x="94" y="124"/>
                    </a:lnTo>
                    <a:lnTo>
                      <a:pt x="160" y="0"/>
                    </a:lnTo>
                    <a:close/>
                    <a:moveTo>
                      <a:pt x="94" y="302"/>
                    </a:moveTo>
                    <a:lnTo>
                      <a:pt x="0" y="302"/>
                    </a:lnTo>
                    <a:lnTo>
                      <a:pt x="94" y="124"/>
                    </a:lnTo>
                    <a:lnTo>
                      <a:pt x="94" y="189"/>
                    </a:lnTo>
                    <a:lnTo>
                      <a:pt x="53" y="261"/>
                    </a:lnTo>
                    <a:lnTo>
                      <a:pt x="94" y="261"/>
                    </a:lnTo>
                    <a:lnTo>
                      <a:pt x="94" y="3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56" name="Rectangle 127"/>
              <p:cNvSpPr>
                <a:spLocks noChangeArrowheads="1"/>
              </p:cNvSpPr>
              <p:nvPr/>
            </p:nvSpPr>
            <p:spPr bwMode="auto">
              <a:xfrm>
                <a:off x="317500" y="0"/>
                <a:ext cx="63500" cy="4714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sp>
          <p:nvSpPr>
            <p:cNvPr id="16486" name="Freeform 128"/>
            <p:cNvSpPr>
              <a:spLocks noChangeArrowheads="1" noEditPoints="1"/>
            </p:cNvSpPr>
            <p:nvPr/>
          </p:nvSpPr>
          <p:spPr bwMode="auto">
            <a:xfrm>
              <a:off x="4826786" y="2412460"/>
              <a:ext cx="332970" cy="265729"/>
            </a:xfrm>
            <a:custGeom>
              <a:gdLst>
                <a:gd fmla="*/ 2147483647 w 320" name="T0"/>
                <a:gd fmla="*/ 2147483647 h 250" name="T1"/>
                <a:gd fmla="*/ 2147483647 w 320" name="T2"/>
                <a:gd fmla="*/ 2147483647 h 250" name="T3"/>
                <a:gd fmla="*/ 2147483647 w 320" name="T4"/>
                <a:gd fmla="*/ 2147483647 h 250" name="T5"/>
                <a:gd fmla="*/ 2147483647 w 320" name="T6"/>
                <a:gd fmla="*/ 2147483647 h 250" name="T7"/>
                <a:gd fmla="*/ 2147483647 w 320" name="T8"/>
                <a:gd fmla="*/ 2147483647 h 250" name="T9"/>
                <a:gd fmla="*/ 2147483647 w 320" name="T10"/>
                <a:gd fmla="*/ 2147483647 h 250" name="T11"/>
                <a:gd fmla="*/ 2147483647 w 320" name="T12"/>
                <a:gd fmla="*/ 2147483647 h 250" name="T13"/>
                <a:gd fmla="*/ 2147483647 w 320" name="T14"/>
                <a:gd fmla="*/ 2147483647 h 250" name="T15"/>
                <a:gd fmla="*/ 2147483647 w 320" name="T16"/>
                <a:gd fmla="*/ 2147483647 h 250" name="T17"/>
                <a:gd fmla="*/ 2147483647 w 320" name="T18"/>
                <a:gd fmla="*/ 2147483647 h 250" name="T19"/>
                <a:gd fmla="*/ 2147483647 w 320" name="T20"/>
                <a:gd fmla="*/ 2147483647 h 250" name="T21"/>
                <a:gd fmla="*/ 2147483647 w 320" name="T22"/>
                <a:gd fmla="*/ 2147483647 h 250" name="T23"/>
                <a:gd fmla="*/ 2147483647 w 320" name="T24"/>
                <a:gd fmla="*/ 2147483647 h 250" name="T25"/>
                <a:gd fmla="*/ 2147483647 w 320" name="T26"/>
                <a:gd fmla="*/ 2147483647 h 250" name="T27"/>
                <a:gd fmla="*/ 2147483647 w 320" name="T28"/>
                <a:gd fmla="*/ 2147483647 h 250" name="T29"/>
                <a:gd fmla="*/ 2147483647 w 320" name="T30"/>
                <a:gd fmla="*/ 2147483647 h 250" name="T31"/>
                <a:gd fmla="*/ 2147483647 w 320" name="T32"/>
                <a:gd fmla="*/ 2147483647 h 250" name="T33"/>
                <a:gd fmla="*/ 2147483647 w 320" name="T34"/>
                <a:gd fmla="*/ 2147483647 h 250" name="T35"/>
                <a:gd fmla="*/ 2147483647 w 320" name="T36"/>
                <a:gd fmla="*/ 2147483647 h 250" name="T37"/>
                <a:gd fmla="*/ 2147483647 w 320" name="T38"/>
                <a:gd fmla="*/ 2147483647 h 250" name="T39"/>
                <a:gd fmla="*/ 2147483647 w 320" name="T40"/>
                <a:gd fmla="*/ 2147483647 h 250" name="T41"/>
                <a:gd fmla="*/ 2147483647 w 320" name="T42"/>
                <a:gd fmla="*/ 2147483647 h 250" name="T43"/>
                <a:gd fmla="*/ 2147483647 w 320" name="T44"/>
                <a:gd fmla="*/ 2147483647 h 250" name="T45"/>
                <a:gd fmla="*/ 2147483647 w 320" name="T46"/>
                <a:gd fmla="*/ 2147483647 h 250" name="T47"/>
                <a:gd fmla="*/ 2147483647 w 320" name="T48"/>
                <a:gd fmla="*/ 2147483647 h 250" name="T49"/>
                <a:gd fmla="*/ 2147483647 w 320" name="T50"/>
                <a:gd fmla="*/ 2147483647 h 250" name="T51"/>
                <a:gd fmla="*/ 2147483647 w 320" name="T52"/>
                <a:gd fmla="*/ 2147483647 h 250" name="T53"/>
                <a:gd fmla="*/ 2147483647 w 320" name="T54"/>
                <a:gd fmla="*/ 2147483647 h 250" name="T55"/>
                <a:gd fmla="*/ 2147483647 w 320" name="T56"/>
                <a:gd fmla="*/ 2147483647 h 250" name="T57"/>
                <a:gd fmla="*/ 2147483647 w 320" name="T58"/>
                <a:gd fmla="*/ 2147483647 h 250" name="T59"/>
                <a:gd fmla="*/ 2147483647 w 320" name="T60"/>
                <a:gd fmla="*/ 2147483647 h 250" name="T61"/>
                <a:gd fmla="*/ 2147483647 w 320" name="T62"/>
                <a:gd fmla="*/ 2147483647 h 250" name="T63"/>
                <a:gd fmla="*/ 2147483647 w 320" name="T64"/>
                <a:gd fmla="*/ 2147483647 h 250" name="T65"/>
                <a:gd fmla="*/ 2147483647 w 320" name="T66"/>
                <a:gd fmla="*/ 2147483647 h 250" name="T67"/>
                <a:gd fmla="*/ 2147483647 w 320" name="T68"/>
                <a:gd fmla="*/ 2147483647 h 250" name="T69"/>
                <a:gd fmla="*/ 2147483647 w 320" name="T70"/>
                <a:gd fmla="*/ 2147483647 h 250" name="T71"/>
                <a:gd fmla="*/ 2147483647 w 320" name="T72"/>
                <a:gd fmla="*/ 2147483647 h 250" name="T73"/>
                <a:gd fmla="*/ 2147483647 w 320" name="T74"/>
                <a:gd fmla="*/ 2147483647 h 250" name="T75"/>
                <a:gd fmla="*/ 2147483647 w 320" name="T76"/>
                <a:gd fmla="*/ 2147483647 h 250" name="T77"/>
                <a:gd fmla="*/ 2147483647 w 320" name="T78"/>
                <a:gd fmla="*/ 2147483647 h 250" name="T79"/>
                <a:gd fmla="*/ 2147483647 w 320" name="T80"/>
                <a:gd fmla="*/ 2147483647 h 250" name="T81"/>
                <a:gd fmla="*/ 2147483647 w 320" name="T82"/>
                <a:gd fmla="*/ 2147483647 h 250" name="T83"/>
                <a:gd fmla="*/ 2147483647 w 320" name="T84"/>
                <a:gd fmla="*/ 2147483647 h 250" name="T85"/>
                <a:gd fmla="*/ 2147483647 w 320" name="T86"/>
                <a:gd fmla="*/ 2147483647 h 250" name="T87"/>
                <a:gd fmla="*/ 2147483647 w 320" name="T88"/>
                <a:gd fmla="*/ 2147483647 h 250" name="T89"/>
                <a:gd fmla="*/ 2147483647 w 320" name="T90"/>
                <a:gd fmla="*/ 2147483647 h 250" name="T91"/>
                <a:gd fmla="*/ 2147483647 w 320" name="T92"/>
                <a:gd fmla="*/ 2147483647 h 250" name="T93"/>
                <a:gd fmla="*/ 2147483647 w 320" name="T94"/>
                <a:gd fmla="*/ 2147483647 h 250" name="T95"/>
                <a:gd fmla="*/ 2147483647 w 320" name="T96"/>
                <a:gd fmla="*/ 2147483647 h 250" name="T97"/>
                <a:gd fmla="*/ 2147483647 w 320" name="T98"/>
                <a:gd fmla="*/ 2147483647 h 250" name="T99"/>
                <a:gd fmla="*/ 2147483647 w 320" name="T100"/>
                <a:gd fmla="*/ 2147483647 h 250" name="T101"/>
                <a:gd fmla="*/ 0 w 320" name="T102"/>
                <a:gd fmla="*/ 2147483647 h 250" name="T103"/>
                <a:gd fmla="*/ 2147483647 w 320" name="T104"/>
                <a:gd fmla="*/ 2147483647 h 250" name="T105"/>
                <a:gd fmla="*/ 2147483647 w 320" name="T106"/>
                <a:gd fmla="*/ 2147483647 h 250" name="T107"/>
                <a:gd fmla="*/ 2147483647 w 320" name="T108"/>
                <a:gd fmla="*/ 2147483647 h 250" name="T109"/>
                <a:gd fmla="*/ 2147483647 w 320" name="T110"/>
                <a:gd fmla="*/ 2147483647 h 250" name="T111"/>
                <a:gd fmla="*/ 2147483647 w 320" name="T112"/>
                <a:gd fmla="*/ 2147483647 h 250" name="T113"/>
                <a:gd fmla="*/ 2147483647 w 320" name="T114"/>
                <a:gd fmla="*/ 2147483647 h 250" name="T115"/>
                <a:gd fmla="*/ 2147483647 w 320" name="T116"/>
                <a:gd fmla="*/ 2147483647 h 250" name="T117"/>
                <a:gd fmla="*/ 2147483647 w 320" name="T118"/>
                <a:gd fmla="*/ 2147483647 h 250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w 320" name="T180"/>
                <a:gd fmla="*/ 0 h 250" name="T181"/>
                <a:gd fmla="*/ 320 w 320" name="T182"/>
                <a:gd fmla="*/ 250 h 250" name="T183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T183" l="T180" r="T182" t="T181"/>
              <a:pathLst>
                <a:path h="250" w="320">
                  <a:moveTo>
                    <a:pt x="261" y="19"/>
                  </a:moveTo>
                  <a:lnTo>
                    <a:pt x="261" y="19"/>
                  </a:lnTo>
                  <a:lnTo>
                    <a:pt x="276" y="30"/>
                  </a:lnTo>
                  <a:lnTo>
                    <a:pt x="288" y="42"/>
                  </a:lnTo>
                  <a:lnTo>
                    <a:pt x="298" y="57"/>
                  </a:lnTo>
                  <a:lnTo>
                    <a:pt x="306" y="71"/>
                  </a:lnTo>
                  <a:lnTo>
                    <a:pt x="312" y="88"/>
                  </a:lnTo>
                  <a:lnTo>
                    <a:pt x="316" y="104"/>
                  </a:lnTo>
                  <a:lnTo>
                    <a:pt x="318" y="120"/>
                  </a:lnTo>
                  <a:lnTo>
                    <a:pt x="320" y="138"/>
                  </a:lnTo>
                  <a:lnTo>
                    <a:pt x="320" y="154"/>
                  </a:lnTo>
                  <a:lnTo>
                    <a:pt x="317" y="170"/>
                  </a:lnTo>
                  <a:lnTo>
                    <a:pt x="314" y="185"/>
                  </a:lnTo>
                  <a:lnTo>
                    <a:pt x="310" y="200"/>
                  </a:lnTo>
                  <a:lnTo>
                    <a:pt x="303" y="212"/>
                  </a:lnTo>
                  <a:lnTo>
                    <a:pt x="297" y="223"/>
                  </a:lnTo>
                  <a:lnTo>
                    <a:pt x="290" y="233"/>
                  </a:lnTo>
                  <a:lnTo>
                    <a:pt x="282" y="239"/>
                  </a:lnTo>
                  <a:lnTo>
                    <a:pt x="271" y="245"/>
                  </a:lnTo>
                  <a:lnTo>
                    <a:pt x="261" y="247"/>
                  </a:lnTo>
                  <a:lnTo>
                    <a:pt x="261" y="233"/>
                  </a:lnTo>
                  <a:lnTo>
                    <a:pt x="263" y="233"/>
                  </a:lnTo>
                  <a:lnTo>
                    <a:pt x="268" y="229"/>
                  </a:lnTo>
                  <a:lnTo>
                    <a:pt x="272" y="224"/>
                  </a:lnTo>
                  <a:lnTo>
                    <a:pt x="276" y="219"/>
                  </a:lnTo>
                  <a:lnTo>
                    <a:pt x="279" y="214"/>
                  </a:lnTo>
                  <a:lnTo>
                    <a:pt x="280" y="208"/>
                  </a:lnTo>
                  <a:lnTo>
                    <a:pt x="280" y="203"/>
                  </a:lnTo>
                  <a:lnTo>
                    <a:pt x="279" y="196"/>
                  </a:lnTo>
                  <a:lnTo>
                    <a:pt x="276" y="191"/>
                  </a:lnTo>
                  <a:lnTo>
                    <a:pt x="274" y="185"/>
                  </a:lnTo>
                  <a:lnTo>
                    <a:pt x="271" y="181"/>
                  </a:lnTo>
                  <a:lnTo>
                    <a:pt x="267" y="178"/>
                  </a:lnTo>
                  <a:lnTo>
                    <a:pt x="261" y="176"/>
                  </a:lnTo>
                  <a:lnTo>
                    <a:pt x="261" y="165"/>
                  </a:lnTo>
                  <a:lnTo>
                    <a:pt x="268" y="168"/>
                  </a:lnTo>
                  <a:lnTo>
                    <a:pt x="275" y="168"/>
                  </a:lnTo>
                  <a:lnTo>
                    <a:pt x="280" y="168"/>
                  </a:lnTo>
                  <a:lnTo>
                    <a:pt x="287" y="165"/>
                  </a:lnTo>
                  <a:lnTo>
                    <a:pt x="293" y="162"/>
                  </a:lnTo>
                  <a:lnTo>
                    <a:pt x="297" y="158"/>
                  </a:lnTo>
                  <a:lnTo>
                    <a:pt x="299" y="153"/>
                  </a:lnTo>
                  <a:lnTo>
                    <a:pt x="302" y="149"/>
                  </a:lnTo>
                  <a:lnTo>
                    <a:pt x="303" y="143"/>
                  </a:lnTo>
                  <a:lnTo>
                    <a:pt x="303" y="136"/>
                  </a:lnTo>
                  <a:lnTo>
                    <a:pt x="302" y="131"/>
                  </a:lnTo>
                  <a:lnTo>
                    <a:pt x="299" y="126"/>
                  </a:lnTo>
                  <a:lnTo>
                    <a:pt x="297" y="122"/>
                  </a:lnTo>
                  <a:lnTo>
                    <a:pt x="293" y="118"/>
                  </a:lnTo>
                  <a:lnTo>
                    <a:pt x="288" y="113"/>
                  </a:lnTo>
                  <a:lnTo>
                    <a:pt x="283" y="112"/>
                  </a:lnTo>
                  <a:lnTo>
                    <a:pt x="279" y="111"/>
                  </a:lnTo>
                  <a:lnTo>
                    <a:pt x="272" y="109"/>
                  </a:lnTo>
                  <a:lnTo>
                    <a:pt x="267" y="111"/>
                  </a:lnTo>
                  <a:lnTo>
                    <a:pt x="261" y="112"/>
                  </a:lnTo>
                  <a:lnTo>
                    <a:pt x="261" y="100"/>
                  </a:lnTo>
                  <a:lnTo>
                    <a:pt x="268" y="100"/>
                  </a:lnTo>
                  <a:lnTo>
                    <a:pt x="274" y="99"/>
                  </a:lnTo>
                  <a:lnTo>
                    <a:pt x="278" y="96"/>
                  </a:lnTo>
                  <a:lnTo>
                    <a:pt x="282" y="92"/>
                  </a:lnTo>
                  <a:lnTo>
                    <a:pt x="284" y="88"/>
                  </a:lnTo>
                  <a:lnTo>
                    <a:pt x="286" y="84"/>
                  </a:lnTo>
                  <a:lnTo>
                    <a:pt x="287" y="78"/>
                  </a:lnTo>
                  <a:lnTo>
                    <a:pt x="287" y="74"/>
                  </a:lnTo>
                  <a:lnTo>
                    <a:pt x="286" y="69"/>
                  </a:lnTo>
                  <a:lnTo>
                    <a:pt x="284" y="63"/>
                  </a:lnTo>
                  <a:lnTo>
                    <a:pt x="280" y="58"/>
                  </a:lnTo>
                  <a:lnTo>
                    <a:pt x="275" y="54"/>
                  </a:lnTo>
                  <a:lnTo>
                    <a:pt x="270" y="51"/>
                  </a:lnTo>
                  <a:lnTo>
                    <a:pt x="261" y="50"/>
                  </a:lnTo>
                  <a:lnTo>
                    <a:pt x="261" y="19"/>
                  </a:lnTo>
                  <a:close/>
                  <a:moveTo>
                    <a:pt x="238" y="8"/>
                  </a:moveTo>
                  <a:lnTo>
                    <a:pt x="238" y="8"/>
                  </a:lnTo>
                  <a:lnTo>
                    <a:pt x="251" y="12"/>
                  </a:lnTo>
                  <a:lnTo>
                    <a:pt x="261" y="19"/>
                  </a:lnTo>
                  <a:lnTo>
                    <a:pt x="261" y="50"/>
                  </a:lnTo>
                  <a:lnTo>
                    <a:pt x="256" y="50"/>
                  </a:lnTo>
                  <a:lnTo>
                    <a:pt x="251" y="53"/>
                  </a:lnTo>
                  <a:lnTo>
                    <a:pt x="247" y="55"/>
                  </a:lnTo>
                  <a:lnTo>
                    <a:pt x="242" y="59"/>
                  </a:lnTo>
                  <a:lnTo>
                    <a:pt x="240" y="63"/>
                  </a:lnTo>
                  <a:lnTo>
                    <a:pt x="238" y="67"/>
                  </a:lnTo>
                  <a:lnTo>
                    <a:pt x="238" y="39"/>
                  </a:lnTo>
                  <a:lnTo>
                    <a:pt x="238" y="34"/>
                  </a:lnTo>
                  <a:lnTo>
                    <a:pt x="238" y="27"/>
                  </a:lnTo>
                  <a:lnTo>
                    <a:pt x="238" y="8"/>
                  </a:lnTo>
                  <a:close/>
                  <a:moveTo>
                    <a:pt x="261" y="247"/>
                  </a:moveTo>
                  <a:lnTo>
                    <a:pt x="261" y="247"/>
                  </a:lnTo>
                  <a:lnTo>
                    <a:pt x="249" y="250"/>
                  </a:lnTo>
                  <a:lnTo>
                    <a:pt x="238" y="250"/>
                  </a:lnTo>
                  <a:lnTo>
                    <a:pt x="238" y="233"/>
                  </a:lnTo>
                  <a:lnTo>
                    <a:pt x="244" y="235"/>
                  </a:lnTo>
                  <a:lnTo>
                    <a:pt x="249" y="235"/>
                  </a:lnTo>
                  <a:lnTo>
                    <a:pt x="256" y="235"/>
                  </a:lnTo>
                  <a:lnTo>
                    <a:pt x="261" y="233"/>
                  </a:lnTo>
                  <a:lnTo>
                    <a:pt x="261" y="247"/>
                  </a:lnTo>
                  <a:close/>
                  <a:moveTo>
                    <a:pt x="261" y="100"/>
                  </a:moveTo>
                  <a:lnTo>
                    <a:pt x="261" y="112"/>
                  </a:lnTo>
                  <a:lnTo>
                    <a:pt x="261" y="113"/>
                  </a:lnTo>
                  <a:lnTo>
                    <a:pt x="256" y="116"/>
                  </a:lnTo>
                  <a:lnTo>
                    <a:pt x="252" y="120"/>
                  </a:lnTo>
                  <a:lnTo>
                    <a:pt x="249" y="124"/>
                  </a:lnTo>
                  <a:lnTo>
                    <a:pt x="247" y="130"/>
                  </a:lnTo>
                  <a:lnTo>
                    <a:pt x="245" y="135"/>
                  </a:lnTo>
                  <a:lnTo>
                    <a:pt x="245" y="141"/>
                  </a:lnTo>
                  <a:lnTo>
                    <a:pt x="247" y="146"/>
                  </a:lnTo>
                  <a:lnTo>
                    <a:pt x="249" y="151"/>
                  </a:lnTo>
                  <a:lnTo>
                    <a:pt x="252" y="155"/>
                  </a:lnTo>
                  <a:lnTo>
                    <a:pt x="255" y="159"/>
                  </a:lnTo>
                  <a:lnTo>
                    <a:pt x="261" y="165"/>
                  </a:lnTo>
                  <a:lnTo>
                    <a:pt x="261" y="176"/>
                  </a:lnTo>
                  <a:lnTo>
                    <a:pt x="256" y="174"/>
                  </a:lnTo>
                  <a:lnTo>
                    <a:pt x="251" y="173"/>
                  </a:lnTo>
                  <a:lnTo>
                    <a:pt x="244" y="173"/>
                  </a:lnTo>
                  <a:lnTo>
                    <a:pt x="238" y="174"/>
                  </a:lnTo>
                  <a:lnTo>
                    <a:pt x="238" y="82"/>
                  </a:lnTo>
                  <a:lnTo>
                    <a:pt x="240" y="86"/>
                  </a:lnTo>
                  <a:lnTo>
                    <a:pt x="244" y="92"/>
                  </a:lnTo>
                  <a:lnTo>
                    <a:pt x="249" y="97"/>
                  </a:lnTo>
                  <a:lnTo>
                    <a:pt x="255" y="100"/>
                  </a:lnTo>
                  <a:lnTo>
                    <a:pt x="261" y="100"/>
                  </a:lnTo>
                  <a:close/>
                  <a:moveTo>
                    <a:pt x="219" y="2"/>
                  </a:moveTo>
                  <a:lnTo>
                    <a:pt x="219" y="2"/>
                  </a:lnTo>
                  <a:lnTo>
                    <a:pt x="238" y="8"/>
                  </a:lnTo>
                  <a:lnTo>
                    <a:pt x="238" y="27"/>
                  </a:lnTo>
                  <a:lnTo>
                    <a:pt x="237" y="24"/>
                  </a:lnTo>
                  <a:lnTo>
                    <a:pt x="234" y="20"/>
                  </a:lnTo>
                  <a:lnTo>
                    <a:pt x="230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2"/>
                  </a:lnTo>
                  <a:close/>
                  <a:moveTo>
                    <a:pt x="238" y="250"/>
                  </a:moveTo>
                  <a:lnTo>
                    <a:pt x="238" y="250"/>
                  </a:lnTo>
                  <a:lnTo>
                    <a:pt x="229" y="247"/>
                  </a:lnTo>
                  <a:lnTo>
                    <a:pt x="219" y="245"/>
                  </a:lnTo>
                  <a:lnTo>
                    <a:pt x="219" y="215"/>
                  </a:lnTo>
                  <a:lnTo>
                    <a:pt x="221" y="218"/>
                  </a:lnTo>
                  <a:lnTo>
                    <a:pt x="225" y="223"/>
                  </a:lnTo>
                  <a:lnTo>
                    <a:pt x="229" y="227"/>
                  </a:lnTo>
                  <a:lnTo>
                    <a:pt x="233" y="231"/>
                  </a:lnTo>
                  <a:lnTo>
                    <a:pt x="238" y="233"/>
                  </a:lnTo>
                  <a:lnTo>
                    <a:pt x="238" y="250"/>
                  </a:lnTo>
                  <a:close/>
                  <a:moveTo>
                    <a:pt x="238" y="39"/>
                  </a:moveTo>
                  <a:lnTo>
                    <a:pt x="238" y="67"/>
                  </a:lnTo>
                  <a:lnTo>
                    <a:pt x="237" y="74"/>
                  </a:lnTo>
                  <a:lnTo>
                    <a:pt x="238" y="82"/>
                  </a:lnTo>
                  <a:lnTo>
                    <a:pt x="238" y="174"/>
                  </a:lnTo>
                  <a:lnTo>
                    <a:pt x="236" y="176"/>
                  </a:lnTo>
                  <a:lnTo>
                    <a:pt x="230" y="180"/>
                  </a:lnTo>
                  <a:lnTo>
                    <a:pt x="226" y="184"/>
                  </a:lnTo>
                  <a:lnTo>
                    <a:pt x="222" y="188"/>
                  </a:lnTo>
                  <a:lnTo>
                    <a:pt x="219" y="193"/>
                  </a:lnTo>
                  <a:lnTo>
                    <a:pt x="219" y="53"/>
                  </a:lnTo>
                  <a:lnTo>
                    <a:pt x="225" y="51"/>
                  </a:lnTo>
                  <a:lnTo>
                    <a:pt x="229" y="50"/>
                  </a:lnTo>
                  <a:lnTo>
                    <a:pt x="234" y="46"/>
                  </a:lnTo>
                  <a:lnTo>
                    <a:pt x="238" y="39"/>
                  </a:lnTo>
                  <a:close/>
                  <a:moveTo>
                    <a:pt x="68" y="31"/>
                  </a:moveTo>
                  <a:lnTo>
                    <a:pt x="68" y="31"/>
                  </a:lnTo>
                  <a:lnTo>
                    <a:pt x="91" y="21"/>
                  </a:lnTo>
                  <a:lnTo>
                    <a:pt x="112" y="13"/>
                  </a:lnTo>
                  <a:lnTo>
                    <a:pt x="134" y="8"/>
                  </a:lnTo>
                  <a:lnTo>
                    <a:pt x="153" y="4"/>
                  </a:lnTo>
                  <a:lnTo>
                    <a:pt x="172" y="1"/>
                  </a:lnTo>
                  <a:lnTo>
                    <a:pt x="190" y="0"/>
                  </a:lnTo>
                  <a:lnTo>
                    <a:pt x="205" y="1"/>
                  </a:lnTo>
                  <a:lnTo>
                    <a:pt x="219" y="2"/>
                  </a:lnTo>
                  <a:lnTo>
                    <a:pt x="219" y="15"/>
                  </a:lnTo>
                  <a:lnTo>
                    <a:pt x="215" y="15"/>
                  </a:lnTo>
                  <a:lnTo>
                    <a:pt x="211" y="16"/>
                  </a:lnTo>
                  <a:lnTo>
                    <a:pt x="206" y="20"/>
                  </a:lnTo>
                  <a:lnTo>
                    <a:pt x="202" y="27"/>
                  </a:lnTo>
                  <a:lnTo>
                    <a:pt x="200" y="34"/>
                  </a:lnTo>
                  <a:lnTo>
                    <a:pt x="203" y="42"/>
                  </a:lnTo>
                  <a:lnTo>
                    <a:pt x="206" y="46"/>
                  </a:lnTo>
                  <a:lnTo>
                    <a:pt x="210" y="50"/>
                  </a:lnTo>
                  <a:lnTo>
                    <a:pt x="215" y="51"/>
                  </a:lnTo>
                  <a:lnTo>
                    <a:pt x="219" y="53"/>
                  </a:lnTo>
                  <a:lnTo>
                    <a:pt x="219" y="193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210"/>
                  </a:lnTo>
                  <a:lnTo>
                    <a:pt x="219" y="215"/>
                  </a:lnTo>
                  <a:lnTo>
                    <a:pt x="219" y="245"/>
                  </a:lnTo>
                  <a:lnTo>
                    <a:pt x="207" y="238"/>
                  </a:lnTo>
                  <a:lnTo>
                    <a:pt x="194" y="230"/>
                  </a:lnTo>
                  <a:lnTo>
                    <a:pt x="169" y="212"/>
                  </a:lnTo>
                  <a:lnTo>
                    <a:pt x="157" y="203"/>
                  </a:lnTo>
                  <a:lnTo>
                    <a:pt x="145" y="196"/>
                  </a:lnTo>
                  <a:lnTo>
                    <a:pt x="131" y="192"/>
                  </a:lnTo>
                  <a:lnTo>
                    <a:pt x="125" y="192"/>
                  </a:lnTo>
                  <a:lnTo>
                    <a:pt x="118" y="192"/>
                  </a:lnTo>
                  <a:lnTo>
                    <a:pt x="92" y="193"/>
                  </a:lnTo>
                  <a:lnTo>
                    <a:pt x="68" y="193"/>
                  </a:lnTo>
                  <a:lnTo>
                    <a:pt x="68" y="164"/>
                  </a:lnTo>
                  <a:lnTo>
                    <a:pt x="76" y="162"/>
                  </a:lnTo>
                  <a:lnTo>
                    <a:pt x="84" y="159"/>
                  </a:lnTo>
                  <a:lnTo>
                    <a:pt x="91" y="155"/>
                  </a:lnTo>
                  <a:lnTo>
                    <a:pt x="96" y="150"/>
                  </a:lnTo>
                  <a:lnTo>
                    <a:pt x="100" y="145"/>
                  </a:lnTo>
                  <a:lnTo>
                    <a:pt x="103" y="138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3" y="116"/>
                  </a:lnTo>
                  <a:lnTo>
                    <a:pt x="100" y="109"/>
                  </a:lnTo>
                  <a:lnTo>
                    <a:pt x="95" y="100"/>
                  </a:lnTo>
                  <a:lnTo>
                    <a:pt x="87" y="93"/>
                  </a:lnTo>
                  <a:lnTo>
                    <a:pt x="77" y="89"/>
                  </a:lnTo>
                  <a:lnTo>
                    <a:pt x="68" y="88"/>
                  </a:lnTo>
                  <a:lnTo>
                    <a:pt x="68" y="31"/>
                  </a:lnTo>
                  <a:close/>
                  <a:moveTo>
                    <a:pt x="0" y="136"/>
                  </a:moveTo>
                  <a:lnTo>
                    <a:pt x="0" y="136"/>
                  </a:lnTo>
                  <a:lnTo>
                    <a:pt x="0" y="124"/>
                  </a:lnTo>
                  <a:lnTo>
                    <a:pt x="0" y="115"/>
                  </a:lnTo>
                  <a:lnTo>
                    <a:pt x="3" y="104"/>
                  </a:lnTo>
                  <a:lnTo>
                    <a:pt x="5" y="96"/>
                  </a:lnTo>
                  <a:lnTo>
                    <a:pt x="10" y="86"/>
                  </a:lnTo>
                  <a:lnTo>
                    <a:pt x="14" y="78"/>
                  </a:lnTo>
                  <a:lnTo>
                    <a:pt x="24" y="65"/>
                  </a:lnTo>
                  <a:lnTo>
                    <a:pt x="35" y="53"/>
                  </a:lnTo>
                  <a:lnTo>
                    <a:pt x="45" y="44"/>
                  </a:lnTo>
                  <a:lnTo>
                    <a:pt x="54" y="38"/>
                  </a:lnTo>
                  <a:lnTo>
                    <a:pt x="68" y="31"/>
                  </a:lnTo>
                  <a:lnTo>
                    <a:pt x="68" y="88"/>
                  </a:lnTo>
                  <a:lnTo>
                    <a:pt x="58" y="89"/>
                  </a:lnTo>
                  <a:lnTo>
                    <a:pt x="50" y="92"/>
                  </a:lnTo>
                  <a:lnTo>
                    <a:pt x="43" y="96"/>
                  </a:lnTo>
                  <a:lnTo>
                    <a:pt x="38" y="101"/>
                  </a:lnTo>
                  <a:lnTo>
                    <a:pt x="34" y="108"/>
                  </a:lnTo>
                  <a:lnTo>
                    <a:pt x="31" y="113"/>
                  </a:lnTo>
                  <a:lnTo>
                    <a:pt x="30" y="122"/>
                  </a:lnTo>
                  <a:lnTo>
                    <a:pt x="30" y="128"/>
                  </a:lnTo>
                  <a:lnTo>
                    <a:pt x="31" y="135"/>
                  </a:lnTo>
                  <a:lnTo>
                    <a:pt x="34" y="143"/>
                  </a:lnTo>
                  <a:lnTo>
                    <a:pt x="39" y="151"/>
                  </a:lnTo>
                  <a:lnTo>
                    <a:pt x="47" y="158"/>
                  </a:lnTo>
                  <a:lnTo>
                    <a:pt x="57" y="162"/>
                  </a:lnTo>
                  <a:lnTo>
                    <a:pt x="68" y="164"/>
                  </a:lnTo>
                  <a:lnTo>
                    <a:pt x="68" y="193"/>
                  </a:lnTo>
                  <a:lnTo>
                    <a:pt x="54" y="192"/>
                  </a:lnTo>
                  <a:lnTo>
                    <a:pt x="42" y="189"/>
                  </a:lnTo>
                  <a:lnTo>
                    <a:pt x="31" y="185"/>
                  </a:lnTo>
                  <a:lnTo>
                    <a:pt x="22" y="178"/>
                  </a:lnTo>
                  <a:lnTo>
                    <a:pt x="14" y="172"/>
                  </a:lnTo>
                  <a:lnTo>
                    <a:pt x="8" y="162"/>
                  </a:lnTo>
                  <a:lnTo>
                    <a:pt x="3" y="15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grpSp>
          <p:nvGrpSpPr>
            <p:cNvPr id="16" name="组合 206"/>
            <p:cNvGrpSpPr/>
            <p:nvPr/>
          </p:nvGrpSpPr>
          <p:grpSpPr>
            <a:xfrm>
              <a:off x="3832037" y="2678189"/>
              <a:ext cx="324646" cy="431545"/>
              <a:chExt cx="495300" cy="644526"/>
            </a:xfrm>
            <a:solidFill>
              <a:schemeClr val="bg1">
                <a:alpha val="70000"/>
              </a:schemeClr>
            </a:solidFill>
          </p:grpSpPr>
          <p:sp>
            <p:nvSpPr>
              <p:cNvPr id="147" name="Freeform 1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gdLst>
                  <a:gd fmla="*/ 83 w 312" name="T0"/>
                  <a:gd fmla="*/ 16 h 313" name="T1"/>
                  <a:gd fmla="*/ 57 w 312" name="T2"/>
                  <a:gd fmla="*/ 41 h 313" name="T3"/>
                  <a:gd fmla="*/ 37 w 312" name="T4"/>
                  <a:gd fmla="*/ 71 h 313" name="T5"/>
                  <a:gd fmla="*/ 25 w 312" name="T6"/>
                  <a:gd fmla="*/ 103 h 313" name="T7"/>
                  <a:gd fmla="*/ 21 w 312" name="T8"/>
                  <a:gd fmla="*/ 140 h 313" name="T9"/>
                  <a:gd fmla="*/ 21 w 312" name="T10"/>
                  <a:gd fmla="*/ 156 h 313" name="T11"/>
                  <a:gd fmla="*/ 27 w 312" name="T12"/>
                  <a:gd fmla="*/ 186 h 313" name="T13"/>
                  <a:gd fmla="*/ 40 w 312" name="T14"/>
                  <a:gd fmla="*/ 213 h 313" name="T15"/>
                  <a:gd fmla="*/ 56 w 312" name="T16"/>
                  <a:gd fmla="*/ 237 h 313" name="T17"/>
                  <a:gd fmla="*/ 76 w 312" name="T18"/>
                  <a:gd fmla="*/ 259 h 313" name="T19"/>
                  <a:gd fmla="*/ 101 w 312" name="T20"/>
                  <a:gd fmla="*/ 275 h 313" name="T21"/>
                  <a:gd fmla="*/ 128 w 312" name="T22"/>
                  <a:gd fmla="*/ 287 h 313" name="T23"/>
                  <a:gd fmla="*/ 157 w 312" name="T24"/>
                  <a:gd fmla="*/ 293 h 313" name="T25"/>
                  <a:gd fmla="*/ 174 w 312" name="T26"/>
                  <a:gd fmla="*/ 294 h 313" name="T27"/>
                  <a:gd fmla="*/ 210 w 312" name="T28"/>
                  <a:gd fmla="*/ 289 h 313" name="T29"/>
                  <a:gd fmla="*/ 243 w 312" name="T30"/>
                  <a:gd fmla="*/ 276 h 313" name="T31"/>
                  <a:gd fmla="*/ 273 w 312" name="T32"/>
                  <a:gd fmla="*/ 257 h 313" name="T33"/>
                  <a:gd fmla="*/ 296 w 312" name="T34"/>
                  <a:gd fmla="*/ 233 h 313" name="T35"/>
                  <a:gd fmla="*/ 312 w 312" name="T36"/>
                  <a:gd fmla="*/ 245 h 313" name="T37"/>
                  <a:gd fmla="*/ 285 w 312" name="T38"/>
                  <a:gd fmla="*/ 274 h 313" name="T39"/>
                  <a:gd fmla="*/ 252 w 312" name="T40"/>
                  <a:gd fmla="*/ 295 h 313" name="T41"/>
                  <a:gd fmla="*/ 214 w 312" name="T42"/>
                  <a:gd fmla="*/ 309 h 313" name="T43"/>
                  <a:gd fmla="*/ 174 w 312" name="T44"/>
                  <a:gd fmla="*/ 313 h 313" name="T45"/>
                  <a:gd fmla="*/ 156 w 312" name="T46"/>
                  <a:gd fmla="*/ 313 h 313" name="T47"/>
                  <a:gd fmla="*/ 122 w 312" name="T48"/>
                  <a:gd fmla="*/ 306 h 313" name="T49"/>
                  <a:gd fmla="*/ 91 w 312" name="T50"/>
                  <a:gd fmla="*/ 293 h 313" name="T51"/>
                  <a:gd fmla="*/ 64 w 312" name="T52"/>
                  <a:gd fmla="*/ 274 h 313" name="T53"/>
                  <a:gd fmla="*/ 40 w 312" name="T54"/>
                  <a:gd fmla="*/ 251 h 313" name="T55"/>
                  <a:gd fmla="*/ 21 w 312" name="T56"/>
                  <a:gd fmla="*/ 222 h 313" name="T57"/>
                  <a:gd fmla="*/ 8 w 312" name="T58"/>
                  <a:gd fmla="*/ 191 h 313" name="T59"/>
                  <a:gd fmla="*/ 2 w 312" name="T60"/>
                  <a:gd fmla="*/ 159 h 313" name="T61"/>
                  <a:gd fmla="*/ 0 w 312" name="T62"/>
                  <a:gd fmla="*/ 140 h 313" name="T63"/>
                  <a:gd fmla="*/ 6 w 312" name="T64"/>
                  <a:gd fmla="*/ 99 h 313" name="T65"/>
                  <a:gd fmla="*/ 19 w 312" name="T66"/>
                  <a:gd fmla="*/ 61 h 313" name="T67"/>
                  <a:gd fmla="*/ 42 w 312" name="T68"/>
                  <a:gd fmla="*/ 27 h 313" name="T69"/>
                  <a:gd fmla="*/ 71 w 312" name="T70"/>
                  <a:gd fmla="*/ 0 h 313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12" name="T108"/>
                  <a:gd fmla="*/ 0 h 313" name="T109"/>
                  <a:gd fmla="*/ 312 w 312" name="T110"/>
                  <a:gd fmla="*/ 313 h 313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313" w="312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48" name="Freeform 130"/>
              <p:cNvSpPr>
                <a:spLocks noChangeArrowheads="1" noEditPoint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gdLst>
                  <a:gd fmla="*/ 152 w 275" name="T0"/>
                  <a:gd fmla="*/ 1 h 274" name="T1"/>
                  <a:gd fmla="*/ 191 w 275" name="T2"/>
                  <a:gd fmla="*/ 10 h 274" name="T3"/>
                  <a:gd fmla="*/ 225 w 275" name="T4"/>
                  <a:gd fmla="*/ 32 h 274" name="T5"/>
                  <a:gd fmla="*/ 252 w 275" name="T6"/>
                  <a:gd fmla="*/ 61 h 274" name="T7"/>
                  <a:gd fmla="*/ 268 w 275" name="T8"/>
                  <a:gd fmla="*/ 97 h 274" name="T9"/>
                  <a:gd fmla="*/ 275 w 275" name="T10"/>
                  <a:gd fmla="*/ 138 h 274" name="T11"/>
                  <a:gd fmla="*/ 272 w 275" name="T12"/>
                  <a:gd fmla="*/ 165 h 274" name="T13"/>
                  <a:gd fmla="*/ 259 w 275" name="T14"/>
                  <a:gd fmla="*/ 203 h 274" name="T15"/>
                  <a:gd fmla="*/ 234 w 275" name="T16"/>
                  <a:gd fmla="*/ 235 h 274" name="T17"/>
                  <a:gd fmla="*/ 203 w 275" name="T18"/>
                  <a:gd fmla="*/ 258 h 274" name="T19"/>
                  <a:gd fmla="*/ 165 w 275" name="T20"/>
                  <a:gd fmla="*/ 272 h 274" name="T21"/>
                  <a:gd fmla="*/ 137 w 275" name="T22"/>
                  <a:gd fmla="*/ 274 h 274" name="T23"/>
                  <a:gd fmla="*/ 137 w 275" name="T24"/>
                  <a:gd fmla="*/ 269 h 274" name="T25"/>
                  <a:gd fmla="*/ 164 w 275" name="T26"/>
                  <a:gd fmla="*/ 266 h 274" name="T27"/>
                  <a:gd fmla="*/ 201 w 275" name="T28"/>
                  <a:gd fmla="*/ 253 h 274" name="T29"/>
                  <a:gd fmla="*/ 230 w 275" name="T30"/>
                  <a:gd fmla="*/ 230 h 274" name="T31"/>
                  <a:gd fmla="*/ 253 w 275" name="T32"/>
                  <a:gd fmla="*/ 200 h 274" name="T33"/>
                  <a:gd fmla="*/ 266 w 275" name="T34"/>
                  <a:gd fmla="*/ 163 h 274" name="T35"/>
                  <a:gd fmla="*/ 268 w 275" name="T36"/>
                  <a:gd fmla="*/ 138 h 274" name="T37"/>
                  <a:gd fmla="*/ 263 w 275" name="T38"/>
                  <a:gd fmla="*/ 98 h 274" name="T39"/>
                  <a:gd fmla="*/ 247 w 275" name="T40"/>
                  <a:gd fmla="*/ 65 h 274" name="T41"/>
                  <a:gd fmla="*/ 221 w 275" name="T42"/>
                  <a:gd fmla="*/ 36 h 274" name="T43"/>
                  <a:gd fmla="*/ 188 w 275" name="T44"/>
                  <a:gd fmla="*/ 17 h 274" name="T45"/>
                  <a:gd fmla="*/ 151 w 275" name="T46"/>
                  <a:gd fmla="*/ 8 h 274" name="T47"/>
                  <a:gd fmla="*/ 137 w 275" name="T48"/>
                  <a:gd fmla="*/ 0 h 274" name="T49"/>
                  <a:gd fmla="*/ 137 w 275" name="T50"/>
                  <a:gd fmla="*/ 274 h 274" name="T51"/>
                  <a:gd fmla="*/ 96 w 275" name="T52"/>
                  <a:gd fmla="*/ 269 h 274" name="T53"/>
                  <a:gd fmla="*/ 61 w 275" name="T54"/>
                  <a:gd fmla="*/ 251 h 274" name="T55"/>
                  <a:gd fmla="*/ 31 w 275" name="T56"/>
                  <a:gd fmla="*/ 224 h 274" name="T57"/>
                  <a:gd fmla="*/ 11 w 275" name="T58"/>
                  <a:gd fmla="*/ 191 h 274" name="T59"/>
                  <a:gd fmla="*/ 2 w 275" name="T60"/>
                  <a:gd fmla="*/ 151 h 274" name="T61"/>
                  <a:gd fmla="*/ 2 w 275" name="T62"/>
                  <a:gd fmla="*/ 123 h 274" name="T63"/>
                  <a:gd fmla="*/ 11 w 275" name="T64"/>
                  <a:gd fmla="*/ 84 h 274" name="T65"/>
                  <a:gd fmla="*/ 31 w 275" name="T66"/>
                  <a:gd fmla="*/ 50 h 274" name="T67"/>
                  <a:gd fmla="*/ 61 w 275" name="T68"/>
                  <a:gd fmla="*/ 24 h 274" name="T69"/>
                  <a:gd fmla="*/ 96 w 275" name="T70"/>
                  <a:gd fmla="*/ 6 h 274" name="T71"/>
                  <a:gd fmla="*/ 137 w 275" name="T72"/>
                  <a:gd fmla="*/ 0 h 274" name="T73"/>
                  <a:gd fmla="*/ 125 w 275" name="T74"/>
                  <a:gd fmla="*/ 8 h 274" name="T75"/>
                  <a:gd fmla="*/ 87 w 275" name="T76"/>
                  <a:gd fmla="*/ 17 h 274" name="T77"/>
                  <a:gd fmla="*/ 54 w 275" name="T78"/>
                  <a:gd fmla="*/ 36 h 274" name="T79"/>
                  <a:gd fmla="*/ 29 w 275" name="T80"/>
                  <a:gd fmla="*/ 65 h 274" name="T81"/>
                  <a:gd fmla="*/ 12 w 275" name="T82"/>
                  <a:gd fmla="*/ 98 h 274" name="T83"/>
                  <a:gd fmla="*/ 7 w 275" name="T84"/>
                  <a:gd fmla="*/ 138 h 274" name="T85"/>
                  <a:gd fmla="*/ 10 w 275" name="T86"/>
                  <a:gd fmla="*/ 163 h 274" name="T87"/>
                  <a:gd fmla="*/ 22 w 275" name="T88"/>
                  <a:gd fmla="*/ 200 h 274" name="T89"/>
                  <a:gd fmla="*/ 45 w 275" name="T90"/>
                  <a:gd fmla="*/ 230 h 274" name="T91"/>
                  <a:gd fmla="*/ 75 w 275" name="T92"/>
                  <a:gd fmla="*/ 253 h 274" name="T93"/>
                  <a:gd fmla="*/ 111 w 275" name="T94"/>
                  <a:gd fmla="*/ 266 h 274" name="T95"/>
                  <a:gd fmla="*/ 137 w 275" name="T96"/>
                  <a:gd fmla="*/ 274 h 274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275" name="T147"/>
                  <a:gd fmla="*/ 0 h 274" name="T148"/>
                  <a:gd fmla="*/ 275 w 275" name="T149"/>
                  <a:gd fmla="*/ 274 h 274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274" w="275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49" name="Freeform 131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gdLst>
                  <a:gd fmla="*/ 199 w 274" name="T0"/>
                  <a:gd fmla="*/ 18 h 267" name="T1"/>
                  <a:gd fmla="*/ 203 w 274" name="T2"/>
                  <a:gd fmla="*/ 37 h 267" name="T3"/>
                  <a:gd fmla="*/ 214 w 274" name="T4"/>
                  <a:gd fmla="*/ 35 h 267" name="T5"/>
                  <a:gd fmla="*/ 221 w 274" name="T6"/>
                  <a:gd fmla="*/ 43 h 267" name="T7"/>
                  <a:gd fmla="*/ 238 w 274" name="T8"/>
                  <a:gd fmla="*/ 56 h 267" name="T9"/>
                  <a:gd fmla="*/ 257 w 274" name="T10"/>
                  <a:gd fmla="*/ 80 h 267" name="T11"/>
                  <a:gd fmla="*/ 251 w 274" name="T12"/>
                  <a:gd fmla="*/ 91 h 267" name="T13"/>
                  <a:gd fmla="*/ 256 w 274" name="T14"/>
                  <a:gd fmla="*/ 93 h 267" name="T15"/>
                  <a:gd fmla="*/ 262 w 274" name="T16"/>
                  <a:gd fmla="*/ 85 h 267" name="T17"/>
                  <a:gd fmla="*/ 264 w 274" name="T18"/>
                  <a:gd fmla="*/ 93 h 267" name="T19"/>
                  <a:gd fmla="*/ 259 w 274" name="T20"/>
                  <a:gd fmla="*/ 110 h 267" name="T21"/>
                  <a:gd fmla="*/ 247 w 274" name="T22"/>
                  <a:gd fmla="*/ 112 h 267" name="T23"/>
                  <a:gd fmla="*/ 232 w 274" name="T24"/>
                  <a:gd fmla="*/ 127 h 267" name="T25"/>
                  <a:gd fmla="*/ 220 w 274" name="T26"/>
                  <a:gd fmla="*/ 141 h 267" name="T27"/>
                  <a:gd fmla="*/ 202 w 274" name="T28"/>
                  <a:gd fmla="*/ 154 h 267" name="T29"/>
                  <a:gd fmla="*/ 209 w 274" name="T30"/>
                  <a:gd fmla="*/ 183 h 267" name="T31"/>
                  <a:gd fmla="*/ 218 w 274" name="T32"/>
                  <a:gd fmla="*/ 214 h 267" name="T33"/>
                  <a:gd fmla="*/ 210 w 274" name="T34"/>
                  <a:gd fmla="*/ 237 h 267" name="T35"/>
                  <a:gd fmla="*/ 226 w 274" name="T36"/>
                  <a:gd fmla="*/ 228 h 267" name="T37"/>
                  <a:gd fmla="*/ 247 w 274" name="T38"/>
                  <a:gd fmla="*/ 192 h 267" name="T39"/>
                  <a:gd fmla="*/ 264 w 274" name="T40"/>
                  <a:gd fmla="*/ 141 h 267" name="T41"/>
                  <a:gd fmla="*/ 274 w 274" name="T42"/>
                  <a:gd fmla="*/ 115 h 267" name="T43"/>
                  <a:gd fmla="*/ 155 w 274" name="T44"/>
                  <a:gd fmla="*/ 267 h 267" name="T45"/>
                  <a:gd fmla="*/ 178 w 274" name="T46"/>
                  <a:gd fmla="*/ 246 h 267" name="T47"/>
                  <a:gd fmla="*/ 153 w 274" name="T48"/>
                  <a:gd fmla="*/ 245 h 267" name="T49"/>
                  <a:gd fmla="*/ 145 w 274" name="T50"/>
                  <a:gd fmla="*/ 252 h 267" name="T51"/>
                  <a:gd fmla="*/ 125 w 274" name="T52"/>
                  <a:gd fmla="*/ 248 h 267" name="T53"/>
                  <a:gd fmla="*/ 99 w 274" name="T54"/>
                  <a:gd fmla="*/ 249 h 267" name="T55"/>
                  <a:gd fmla="*/ 121 w 274" name="T56"/>
                  <a:gd fmla="*/ 267 h 267" name="T57"/>
                  <a:gd fmla="*/ 0 w 274" name="T58"/>
                  <a:gd fmla="*/ 129 h 267" name="T59"/>
                  <a:gd fmla="*/ 62 w 274" name="T60"/>
                  <a:gd fmla="*/ 26 h 267" name="T61"/>
                  <a:gd fmla="*/ 19 w 274" name="T62"/>
                  <a:gd fmla="*/ 87 h 267" name="T63"/>
                  <a:gd fmla="*/ 31 w 274" name="T64"/>
                  <a:gd fmla="*/ 84 h 267" name="T65"/>
                  <a:gd fmla="*/ 50 w 274" name="T66"/>
                  <a:gd fmla="*/ 91 h 267" name="T67"/>
                  <a:gd fmla="*/ 60 w 274" name="T68"/>
                  <a:gd fmla="*/ 88 h 267" name="T69"/>
                  <a:gd fmla="*/ 46 w 274" name="T70"/>
                  <a:gd fmla="*/ 106 h 267" name="T71"/>
                  <a:gd fmla="*/ 35 w 274" name="T72"/>
                  <a:gd fmla="*/ 122 h 267" name="T73"/>
                  <a:gd fmla="*/ 45 w 274" name="T74"/>
                  <a:gd fmla="*/ 157 h 267" name="T75"/>
                  <a:gd fmla="*/ 54 w 274" name="T76"/>
                  <a:gd fmla="*/ 180 h 267" name="T77"/>
                  <a:gd fmla="*/ 87 w 274" name="T78"/>
                  <a:gd fmla="*/ 210 h 267" name="T79"/>
                  <a:gd fmla="*/ 95 w 274" name="T80"/>
                  <a:gd fmla="*/ 188 h 267" name="T81"/>
                  <a:gd fmla="*/ 98 w 274" name="T82"/>
                  <a:gd fmla="*/ 169 h 267" name="T83"/>
                  <a:gd fmla="*/ 104 w 274" name="T84"/>
                  <a:gd fmla="*/ 137 h 267" name="T85"/>
                  <a:gd fmla="*/ 117 w 274" name="T86"/>
                  <a:gd fmla="*/ 122 h 267" name="T87"/>
                  <a:gd fmla="*/ 152 w 274" name="T88"/>
                  <a:gd fmla="*/ 125 h 267" name="T89"/>
                  <a:gd fmla="*/ 165 w 274" name="T90"/>
                  <a:gd fmla="*/ 106 h 267" name="T91"/>
                  <a:gd fmla="*/ 161 w 274" name="T92"/>
                  <a:gd fmla="*/ 81 h 267" name="T93"/>
                  <a:gd fmla="*/ 134 w 274" name="T94"/>
                  <a:gd fmla="*/ 58 h 267" name="T95"/>
                  <a:gd fmla="*/ 111 w 274" name="T96"/>
                  <a:gd fmla="*/ 57 h 267" name="T97"/>
                  <a:gd fmla="*/ 92 w 274" name="T98"/>
                  <a:gd fmla="*/ 68 h 267" name="T99"/>
                  <a:gd fmla="*/ 69 w 274" name="T100"/>
                  <a:gd fmla="*/ 64 h 267" name="T101"/>
                  <a:gd fmla="*/ 73 w 274" name="T102"/>
                  <a:gd fmla="*/ 56 h 267" name="T103"/>
                  <a:gd fmla="*/ 80 w 274" name="T104"/>
                  <a:gd fmla="*/ 45 h 267" name="T105"/>
                  <a:gd fmla="*/ 81 w 274" name="T106"/>
                  <a:gd fmla="*/ 38 h 267" name="T107"/>
                  <a:gd fmla="*/ 96 w 274" name="T108"/>
                  <a:gd fmla="*/ 49 h 267" name="T109"/>
                  <a:gd fmla="*/ 119 w 274" name="T110"/>
                  <a:gd fmla="*/ 47 h 267" name="T111"/>
                  <a:gd fmla="*/ 137 w 274" name="T112"/>
                  <a:gd fmla="*/ 45 h 267" name="T113"/>
                  <a:gd fmla="*/ 141 w 274" name="T114"/>
                  <a:gd fmla="*/ 28 h 267" name="T115"/>
                  <a:gd fmla="*/ 161 w 274" name="T116"/>
                  <a:gd fmla="*/ 22 h 267" name="T117"/>
                  <a:gd fmla="*/ 132 w 274" name="T118"/>
                  <a:gd fmla="*/ 8 h 267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274" name="T180"/>
                  <a:gd fmla="*/ 0 h 267" name="T181"/>
                  <a:gd fmla="*/ 274 w 274" name="T182"/>
                  <a:gd fmla="*/ 267 h 267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267" w="274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50" name="Freeform 132"/>
              <p:cNvSpPr>
                <a:spLocks noChangeArrowheads="1"/>
              </p:cNvSpPr>
              <p:nvPr/>
            </p:nvSpPr>
            <p:spPr bwMode="auto">
              <a:xfrm>
                <a:off x="246063" y="481013"/>
                <a:ext cx="136525" cy="163513"/>
              </a:xfrm>
              <a:custGeom>
                <a:gdLst>
                  <a:gd fmla="*/ 27 w 86" name="T0"/>
                  <a:gd fmla="*/ 6 h 103" name="T1"/>
                  <a:gd fmla="*/ 27 w 86" name="T2"/>
                  <a:gd fmla="*/ 38 h 103" name="T3"/>
                  <a:gd fmla="*/ 27 w 86" name="T4"/>
                  <a:gd fmla="*/ 38 h 103" name="T5"/>
                  <a:gd fmla="*/ 28 w 86" name="T6"/>
                  <a:gd fmla="*/ 41 h 103" name="T7"/>
                  <a:gd fmla="*/ 34 w 86" name="T8"/>
                  <a:gd fmla="*/ 47 h 103" name="T9"/>
                  <a:gd fmla="*/ 42 w 86" name="T10"/>
                  <a:gd fmla="*/ 55 h 103" name="T11"/>
                  <a:gd fmla="*/ 47 w 86" name="T12"/>
                  <a:gd fmla="*/ 57 h 103" name="T13"/>
                  <a:gd fmla="*/ 54 w 86" name="T14"/>
                  <a:gd fmla="*/ 60 h 103" name="T15"/>
                  <a:gd fmla="*/ 54 w 86" name="T16"/>
                  <a:gd fmla="*/ 60 h 103" name="T17"/>
                  <a:gd fmla="*/ 66 w 86" name="T18"/>
                  <a:gd fmla="*/ 65 h 103" name="T19"/>
                  <a:gd fmla="*/ 78 w 86" name="T20"/>
                  <a:gd fmla="*/ 72 h 103" name="T21"/>
                  <a:gd fmla="*/ 82 w 86" name="T22"/>
                  <a:gd fmla="*/ 75 h 103" name="T23"/>
                  <a:gd fmla="*/ 85 w 86" name="T24"/>
                  <a:gd fmla="*/ 79 h 103" name="T25"/>
                  <a:gd fmla="*/ 86 w 86" name="T26"/>
                  <a:gd fmla="*/ 82 h 103" name="T27"/>
                  <a:gd fmla="*/ 86 w 86" name="T28"/>
                  <a:gd fmla="*/ 86 h 103" name="T29"/>
                  <a:gd fmla="*/ 86 w 86" name="T30"/>
                  <a:gd fmla="*/ 86 h 103" name="T31"/>
                  <a:gd fmla="*/ 85 w 86" name="T32"/>
                  <a:gd fmla="*/ 90 h 103" name="T33"/>
                  <a:gd fmla="*/ 81 w 86" name="T34"/>
                  <a:gd fmla="*/ 93 h 103" name="T35"/>
                  <a:gd fmla="*/ 76 w 86" name="T36"/>
                  <a:gd fmla="*/ 95 h 103" name="T37"/>
                  <a:gd fmla="*/ 66 w 86" name="T38"/>
                  <a:gd fmla="*/ 98 h 103" name="T39"/>
                  <a:gd fmla="*/ 55 w 86" name="T40"/>
                  <a:gd fmla="*/ 101 h 103" name="T41"/>
                  <a:gd fmla="*/ 40 w 86" name="T42"/>
                  <a:gd fmla="*/ 102 h 103" name="T43"/>
                  <a:gd fmla="*/ 21 w 86" name="T44"/>
                  <a:gd fmla="*/ 103 h 103" name="T45"/>
                  <a:gd fmla="*/ 0 w 86" name="T46"/>
                  <a:gd fmla="*/ 103 h 103" name="T47"/>
                  <a:gd fmla="*/ 0 w 86" name="T48"/>
                  <a:gd fmla="*/ 0 h 103" name="T49"/>
                  <a:gd fmla="*/ 27 w 86" name="T50"/>
                  <a:gd fmla="*/ 6 h 103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86" name="T78"/>
                  <a:gd fmla="*/ 0 h 103" name="T79"/>
                  <a:gd fmla="*/ 86 w 86" name="T80"/>
                  <a:gd fmla="*/ 103 h 103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103" w="86">
                    <a:moveTo>
                      <a:pt x="27" y="6"/>
                    </a:moveTo>
                    <a:lnTo>
                      <a:pt x="27" y="38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34" y="47"/>
                    </a:lnTo>
                    <a:lnTo>
                      <a:pt x="42" y="55"/>
                    </a:lnTo>
                    <a:lnTo>
                      <a:pt x="47" y="57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66" y="65"/>
                    </a:lnTo>
                    <a:lnTo>
                      <a:pt x="78" y="72"/>
                    </a:lnTo>
                    <a:lnTo>
                      <a:pt x="82" y="75"/>
                    </a:lnTo>
                    <a:lnTo>
                      <a:pt x="85" y="79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85" y="90"/>
                    </a:lnTo>
                    <a:lnTo>
                      <a:pt x="81" y="93"/>
                    </a:lnTo>
                    <a:lnTo>
                      <a:pt x="76" y="95"/>
                    </a:lnTo>
                    <a:lnTo>
                      <a:pt x="66" y="98"/>
                    </a:lnTo>
                    <a:lnTo>
                      <a:pt x="55" y="101"/>
                    </a:lnTo>
                    <a:lnTo>
                      <a:pt x="40" y="102"/>
                    </a:lnTo>
                    <a:lnTo>
                      <a:pt x="21" y="103"/>
                    </a:lnTo>
                    <a:lnTo>
                      <a:pt x="0" y="103"/>
                    </a:lnTo>
                    <a:lnTo>
                      <a:pt x="0" y="0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51" name="Freeform 133"/>
              <p:cNvSpPr>
                <a:spLocks noChangeArrowheads="1"/>
              </p:cNvSpPr>
              <p:nvPr/>
            </p:nvSpPr>
            <p:spPr bwMode="auto">
              <a:xfrm>
                <a:off x="130175" y="481013"/>
                <a:ext cx="130175" cy="163513"/>
              </a:xfrm>
              <a:custGeom>
                <a:gdLst>
                  <a:gd fmla="*/ 63 w 82" name="T0"/>
                  <a:gd fmla="*/ 6 h 103" name="T1"/>
                  <a:gd fmla="*/ 63 w 82" name="T2"/>
                  <a:gd fmla="*/ 38 h 103" name="T3"/>
                  <a:gd fmla="*/ 63 w 82" name="T4"/>
                  <a:gd fmla="*/ 38 h 103" name="T5"/>
                  <a:gd fmla="*/ 62 w 82" name="T6"/>
                  <a:gd fmla="*/ 41 h 103" name="T7"/>
                  <a:gd fmla="*/ 58 w 82" name="T8"/>
                  <a:gd fmla="*/ 47 h 103" name="T9"/>
                  <a:gd fmla="*/ 51 w 82" name="T10"/>
                  <a:gd fmla="*/ 55 h 103" name="T11"/>
                  <a:gd fmla="*/ 46 w 82" name="T12"/>
                  <a:gd fmla="*/ 57 h 103" name="T13"/>
                  <a:gd fmla="*/ 39 w 82" name="T14"/>
                  <a:gd fmla="*/ 60 h 103" name="T15"/>
                  <a:gd fmla="*/ 39 w 82" name="T16"/>
                  <a:gd fmla="*/ 60 h 103" name="T17"/>
                  <a:gd fmla="*/ 25 w 82" name="T18"/>
                  <a:gd fmla="*/ 65 h 103" name="T19"/>
                  <a:gd fmla="*/ 12 w 82" name="T20"/>
                  <a:gd fmla="*/ 72 h 103" name="T21"/>
                  <a:gd fmla="*/ 6 w 82" name="T22"/>
                  <a:gd fmla="*/ 75 h 103" name="T23"/>
                  <a:gd fmla="*/ 4 w 82" name="T24"/>
                  <a:gd fmla="*/ 79 h 103" name="T25"/>
                  <a:gd fmla="*/ 1 w 82" name="T26"/>
                  <a:gd fmla="*/ 82 h 103" name="T27"/>
                  <a:gd fmla="*/ 0 w 82" name="T28"/>
                  <a:gd fmla="*/ 86 h 103" name="T29"/>
                  <a:gd fmla="*/ 0 w 82" name="T30"/>
                  <a:gd fmla="*/ 86 h 103" name="T31"/>
                  <a:gd fmla="*/ 2 w 82" name="T32"/>
                  <a:gd fmla="*/ 90 h 103" name="T33"/>
                  <a:gd fmla="*/ 8 w 82" name="T34"/>
                  <a:gd fmla="*/ 93 h 103" name="T35"/>
                  <a:gd fmla="*/ 15 w 82" name="T36"/>
                  <a:gd fmla="*/ 95 h 103" name="T37"/>
                  <a:gd fmla="*/ 24 w 82" name="T38"/>
                  <a:gd fmla="*/ 98 h 103" name="T39"/>
                  <a:gd fmla="*/ 36 w 82" name="T40"/>
                  <a:gd fmla="*/ 101 h 103" name="T41"/>
                  <a:gd fmla="*/ 50 w 82" name="T42"/>
                  <a:gd fmla="*/ 102 h 103" name="T43"/>
                  <a:gd fmla="*/ 82 w 82" name="T44"/>
                  <a:gd fmla="*/ 103 h 103" name="T45"/>
                  <a:gd fmla="*/ 82 w 82" name="T46"/>
                  <a:gd fmla="*/ 0 h 103" name="T47"/>
                  <a:gd fmla="*/ 63 w 82" name="T48"/>
                  <a:gd fmla="*/ 6 h 103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w 82" name="T75"/>
                  <a:gd fmla="*/ 0 h 103" name="T76"/>
                  <a:gd fmla="*/ 82 w 82" name="T77"/>
                  <a:gd fmla="*/ 103 h 103" name="T78"/>
                </a:gdLst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b="T78" l="T75" r="T77" t="T76"/>
                <a:pathLst>
                  <a:path h="103" w="82">
                    <a:moveTo>
                      <a:pt x="63" y="6"/>
                    </a:moveTo>
                    <a:lnTo>
                      <a:pt x="63" y="38"/>
                    </a:lnTo>
                    <a:lnTo>
                      <a:pt x="63" y="38"/>
                    </a:lnTo>
                    <a:lnTo>
                      <a:pt x="62" y="41"/>
                    </a:lnTo>
                    <a:lnTo>
                      <a:pt x="58" y="47"/>
                    </a:lnTo>
                    <a:lnTo>
                      <a:pt x="51" y="55"/>
                    </a:lnTo>
                    <a:lnTo>
                      <a:pt x="46" y="57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25" y="65"/>
                    </a:lnTo>
                    <a:lnTo>
                      <a:pt x="12" y="72"/>
                    </a:lnTo>
                    <a:lnTo>
                      <a:pt x="6" y="75"/>
                    </a:lnTo>
                    <a:lnTo>
                      <a:pt x="4" y="79"/>
                    </a:lnTo>
                    <a:lnTo>
                      <a:pt x="1" y="8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2" y="90"/>
                    </a:lnTo>
                    <a:lnTo>
                      <a:pt x="8" y="93"/>
                    </a:lnTo>
                    <a:lnTo>
                      <a:pt x="15" y="95"/>
                    </a:lnTo>
                    <a:lnTo>
                      <a:pt x="24" y="98"/>
                    </a:lnTo>
                    <a:lnTo>
                      <a:pt x="36" y="101"/>
                    </a:lnTo>
                    <a:lnTo>
                      <a:pt x="50" y="102"/>
                    </a:lnTo>
                    <a:lnTo>
                      <a:pt x="82" y="103"/>
                    </a:lnTo>
                    <a:lnTo>
                      <a:pt x="82" y="0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52" name="Freeform 13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gdLst>
                  <a:gd fmla="*/ 83 w 312" name="T0"/>
                  <a:gd fmla="*/ 16 h 313" name="T1"/>
                  <a:gd fmla="*/ 57 w 312" name="T2"/>
                  <a:gd fmla="*/ 41 h 313" name="T3"/>
                  <a:gd fmla="*/ 37 w 312" name="T4"/>
                  <a:gd fmla="*/ 71 h 313" name="T5"/>
                  <a:gd fmla="*/ 25 w 312" name="T6"/>
                  <a:gd fmla="*/ 103 h 313" name="T7"/>
                  <a:gd fmla="*/ 21 w 312" name="T8"/>
                  <a:gd fmla="*/ 140 h 313" name="T9"/>
                  <a:gd fmla="*/ 21 w 312" name="T10"/>
                  <a:gd fmla="*/ 156 h 313" name="T11"/>
                  <a:gd fmla="*/ 27 w 312" name="T12"/>
                  <a:gd fmla="*/ 186 h 313" name="T13"/>
                  <a:gd fmla="*/ 40 w 312" name="T14"/>
                  <a:gd fmla="*/ 213 h 313" name="T15"/>
                  <a:gd fmla="*/ 56 w 312" name="T16"/>
                  <a:gd fmla="*/ 237 h 313" name="T17"/>
                  <a:gd fmla="*/ 76 w 312" name="T18"/>
                  <a:gd fmla="*/ 259 h 313" name="T19"/>
                  <a:gd fmla="*/ 101 w 312" name="T20"/>
                  <a:gd fmla="*/ 275 h 313" name="T21"/>
                  <a:gd fmla="*/ 128 w 312" name="T22"/>
                  <a:gd fmla="*/ 287 h 313" name="T23"/>
                  <a:gd fmla="*/ 157 w 312" name="T24"/>
                  <a:gd fmla="*/ 293 h 313" name="T25"/>
                  <a:gd fmla="*/ 174 w 312" name="T26"/>
                  <a:gd fmla="*/ 294 h 313" name="T27"/>
                  <a:gd fmla="*/ 210 w 312" name="T28"/>
                  <a:gd fmla="*/ 289 h 313" name="T29"/>
                  <a:gd fmla="*/ 243 w 312" name="T30"/>
                  <a:gd fmla="*/ 276 h 313" name="T31"/>
                  <a:gd fmla="*/ 273 w 312" name="T32"/>
                  <a:gd fmla="*/ 257 h 313" name="T33"/>
                  <a:gd fmla="*/ 296 w 312" name="T34"/>
                  <a:gd fmla="*/ 233 h 313" name="T35"/>
                  <a:gd fmla="*/ 312 w 312" name="T36"/>
                  <a:gd fmla="*/ 245 h 313" name="T37"/>
                  <a:gd fmla="*/ 285 w 312" name="T38"/>
                  <a:gd fmla="*/ 274 h 313" name="T39"/>
                  <a:gd fmla="*/ 252 w 312" name="T40"/>
                  <a:gd fmla="*/ 295 h 313" name="T41"/>
                  <a:gd fmla="*/ 214 w 312" name="T42"/>
                  <a:gd fmla="*/ 309 h 313" name="T43"/>
                  <a:gd fmla="*/ 174 w 312" name="T44"/>
                  <a:gd fmla="*/ 313 h 313" name="T45"/>
                  <a:gd fmla="*/ 156 w 312" name="T46"/>
                  <a:gd fmla="*/ 313 h 313" name="T47"/>
                  <a:gd fmla="*/ 122 w 312" name="T48"/>
                  <a:gd fmla="*/ 306 h 313" name="T49"/>
                  <a:gd fmla="*/ 91 w 312" name="T50"/>
                  <a:gd fmla="*/ 293 h 313" name="T51"/>
                  <a:gd fmla="*/ 64 w 312" name="T52"/>
                  <a:gd fmla="*/ 274 h 313" name="T53"/>
                  <a:gd fmla="*/ 40 w 312" name="T54"/>
                  <a:gd fmla="*/ 251 h 313" name="T55"/>
                  <a:gd fmla="*/ 21 w 312" name="T56"/>
                  <a:gd fmla="*/ 222 h 313" name="T57"/>
                  <a:gd fmla="*/ 8 w 312" name="T58"/>
                  <a:gd fmla="*/ 191 h 313" name="T59"/>
                  <a:gd fmla="*/ 2 w 312" name="T60"/>
                  <a:gd fmla="*/ 159 h 313" name="T61"/>
                  <a:gd fmla="*/ 0 w 312" name="T62"/>
                  <a:gd fmla="*/ 140 h 313" name="T63"/>
                  <a:gd fmla="*/ 6 w 312" name="T64"/>
                  <a:gd fmla="*/ 99 h 313" name="T65"/>
                  <a:gd fmla="*/ 19 w 312" name="T66"/>
                  <a:gd fmla="*/ 61 h 313" name="T67"/>
                  <a:gd fmla="*/ 42 w 312" name="T68"/>
                  <a:gd fmla="*/ 27 h 313" name="T69"/>
                  <a:gd fmla="*/ 71 w 312" name="T70"/>
                  <a:gd fmla="*/ 0 h 313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12" name="T108"/>
                  <a:gd fmla="*/ 0 h 313" name="T109"/>
                  <a:gd fmla="*/ 312 w 312" name="T110"/>
                  <a:gd fmla="*/ 313 h 313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313" w="312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53" name="Freeform 135"/>
              <p:cNvSpPr>
                <a:spLocks noChangeArrowheads="1" noEditPoint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gdLst>
                  <a:gd fmla="*/ 152 w 275" name="T0"/>
                  <a:gd fmla="*/ 1 h 274" name="T1"/>
                  <a:gd fmla="*/ 191 w 275" name="T2"/>
                  <a:gd fmla="*/ 10 h 274" name="T3"/>
                  <a:gd fmla="*/ 225 w 275" name="T4"/>
                  <a:gd fmla="*/ 32 h 274" name="T5"/>
                  <a:gd fmla="*/ 252 w 275" name="T6"/>
                  <a:gd fmla="*/ 61 h 274" name="T7"/>
                  <a:gd fmla="*/ 268 w 275" name="T8"/>
                  <a:gd fmla="*/ 97 h 274" name="T9"/>
                  <a:gd fmla="*/ 275 w 275" name="T10"/>
                  <a:gd fmla="*/ 138 h 274" name="T11"/>
                  <a:gd fmla="*/ 272 w 275" name="T12"/>
                  <a:gd fmla="*/ 165 h 274" name="T13"/>
                  <a:gd fmla="*/ 259 w 275" name="T14"/>
                  <a:gd fmla="*/ 203 h 274" name="T15"/>
                  <a:gd fmla="*/ 234 w 275" name="T16"/>
                  <a:gd fmla="*/ 235 h 274" name="T17"/>
                  <a:gd fmla="*/ 203 w 275" name="T18"/>
                  <a:gd fmla="*/ 258 h 274" name="T19"/>
                  <a:gd fmla="*/ 165 w 275" name="T20"/>
                  <a:gd fmla="*/ 272 h 274" name="T21"/>
                  <a:gd fmla="*/ 137 w 275" name="T22"/>
                  <a:gd fmla="*/ 274 h 274" name="T23"/>
                  <a:gd fmla="*/ 137 w 275" name="T24"/>
                  <a:gd fmla="*/ 269 h 274" name="T25"/>
                  <a:gd fmla="*/ 164 w 275" name="T26"/>
                  <a:gd fmla="*/ 266 h 274" name="T27"/>
                  <a:gd fmla="*/ 201 w 275" name="T28"/>
                  <a:gd fmla="*/ 253 h 274" name="T29"/>
                  <a:gd fmla="*/ 230 w 275" name="T30"/>
                  <a:gd fmla="*/ 230 h 274" name="T31"/>
                  <a:gd fmla="*/ 253 w 275" name="T32"/>
                  <a:gd fmla="*/ 200 h 274" name="T33"/>
                  <a:gd fmla="*/ 266 w 275" name="T34"/>
                  <a:gd fmla="*/ 163 h 274" name="T35"/>
                  <a:gd fmla="*/ 268 w 275" name="T36"/>
                  <a:gd fmla="*/ 138 h 274" name="T37"/>
                  <a:gd fmla="*/ 263 w 275" name="T38"/>
                  <a:gd fmla="*/ 98 h 274" name="T39"/>
                  <a:gd fmla="*/ 247 w 275" name="T40"/>
                  <a:gd fmla="*/ 65 h 274" name="T41"/>
                  <a:gd fmla="*/ 221 w 275" name="T42"/>
                  <a:gd fmla="*/ 36 h 274" name="T43"/>
                  <a:gd fmla="*/ 188 w 275" name="T44"/>
                  <a:gd fmla="*/ 17 h 274" name="T45"/>
                  <a:gd fmla="*/ 151 w 275" name="T46"/>
                  <a:gd fmla="*/ 8 h 274" name="T47"/>
                  <a:gd fmla="*/ 137 w 275" name="T48"/>
                  <a:gd fmla="*/ 0 h 274" name="T49"/>
                  <a:gd fmla="*/ 137 w 275" name="T50"/>
                  <a:gd fmla="*/ 274 h 274" name="T51"/>
                  <a:gd fmla="*/ 96 w 275" name="T52"/>
                  <a:gd fmla="*/ 269 h 274" name="T53"/>
                  <a:gd fmla="*/ 61 w 275" name="T54"/>
                  <a:gd fmla="*/ 251 h 274" name="T55"/>
                  <a:gd fmla="*/ 31 w 275" name="T56"/>
                  <a:gd fmla="*/ 224 h 274" name="T57"/>
                  <a:gd fmla="*/ 11 w 275" name="T58"/>
                  <a:gd fmla="*/ 191 h 274" name="T59"/>
                  <a:gd fmla="*/ 2 w 275" name="T60"/>
                  <a:gd fmla="*/ 151 h 274" name="T61"/>
                  <a:gd fmla="*/ 2 w 275" name="T62"/>
                  <a:gd fmla="*/ 123 h 274" name="T63"/>
                  <a:gd fmla="*/ 11 w 275" name="T64"/>
                  <a:gd fmla="*/ 84 h 274" name="T65"/>
                  <a:gd fmla="*/ 31 w 275" name="T66"/>
                  <a:gd fmla="*/ 50 h 274" name="T67"/>
                  <a:gd fmla="*/ 61 w 275" name="T68"/>
                  <a:gd fmla="*/ 24 h 274" name="T69"/>
                  <a:gd fmla="*/ 96 w 275" name="T70"/>
                  <a:gd fmla="*/ 6 h 274" name="T71"/>
                  <a:gd fmla="*/ 137 w 275" name="T72"/>
                  <a:gd fmla="*/ 0 h 274" name="T73"/>
                  <a:gd fmla="*/ 125 w 275" name="T74"/>
                  <a:gd fmla="*/ 8 h 274" name="T75"/>
                  <a:gd fmla="*/ 87 w 275" name="T76"/>
                  <a:gd fmla="*/ 17 h 274" name="T77"/>
                  <a:gd fmla="*/ 54 w 275" name="T78"/>
                  <a:gd fmla="*/ 36 h 274" name="T79"/>
                  <a:gd fmla="*/ 29 w 275" name="T80"/>
                  <a:gd fmla="*/ 65 h 274" name="T81"/>
                  <a:gd fmla="*/ 12 w 275" name="T82"/>
                  <a:gd fmla="*/ 98 h 274" name="T83"/>
                  <a:gd fmla="*/ 7 w 275" name="T84"/>
                  <a:gd fmla="*/ 138 h 274" name="T85"/>
                  <a:gd fmla="*/ 10 w 275" name="T86"/>
                  <a:gd fmla="*/ 163 h 274" name="T87"/>
                  <a:gd fmla="*/ 22 w 275" name="T88"/>
                  <a:gd fmla="*/ 200 h 274" name="T89"/>
                  <a:gd fmla="*/ 45 w 275" name="T90"/>
                  <a:gd fmla="*/ 230 h 274" name="T91"/>
                  <a:gd fmla="*/ 75 w 275" name="T92"/>
                  <a:gd fmla="*/ 253 h 274" name="T93"/>
                  <a:gd fmla="*/ 111 w 275" name="T94"/>
                  <a:gd fmla="*/ 266 h 274" name="T95"/>
                  <a:gd fmla="*/ 137 w 275" name="T96"/>
                  <a:gd fmla="*/ 274 h 274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275" name="T147"/>
                  <a:gd fmla="*/ 0 h 274" name="T148"/>
                  <a:gd fmla="*/ 275 w 275" name="T149"/>
                  <a:gd fmla="*/ 274 h 274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274" w="275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54" name="Freeform 136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gdLst>
                  <a:gd fmla="*/ 199 w 274" name="T0"/>
                  <a:gd fmla="*/ 18 h 267" name="T1"/>
                  <a:gd fmla="*/ 203 w 274" name="T2"/>
                  <a:gd fmla="*/ 37 h 267" name="T3"/>
                  <a:gd fmla="*/ 214 w 274" name="T4"/>
                  <a:gd fmla="*/ 35 h 267" name="T5"/>
                  <a:gd fmla="*/ 221 w 274" name="T6"/>
                  <a:gd fmla="*/ 43 h 267" name="T7"/>
                  <a:gd fmla="*/ 238 w 274" name="T8"/>
                  <a:gd fmla="*/ 56 h 267" name="T9"/>
                  <a:gd fmla="*/ 257 w 274" name="T10"/>
                  <a:gd fmla="*/ 80 h 267" name="T11"/>
                  <a:gd fmla="*/ 251 w 274" name="T12"/>
                  <a:gd fmla="*/ 91 h 267" name="T13"/>
                  <a:gd fmla="*/ 256 w 274" name="T14"/>
                  <a:gd fmla="*/ 93 h 267" name="T15"/>
                  <a:gd fmla="*/ 262 w 274" name="T16"/>
                  <a:gd fmla="*/ 85 h 267" name="T17"/>
                  <a:gd fmla="*/ 264 w 274" name="T18"/>
                  <a:gd fmla="*/ 93 h 267" name="T19"/>
                  <a:gd fmla="*/ 259 w 274" name="T20"/>
                  <a:gd fmla="*/ 110 h 267" name="T21"/>
                  <a:gd fmla="*/ 247 w 274" name="T22"/>
                  <a:gd fmla="*/ 112 h 267" name="T23"/>
                  <a:gd fmla="*/ 232 w 274" name="T24"/>
                  <a:gd fmla="*/ 127 h 267" name="T25"/>
                  <a:gd fmla="*/ 220 w 274" name="T26"/>
                  <a:gd fmla="*/ 141 h 267" name="T27"/>
                  <a:gd fmla="*/ 202 w 274" name="T28"/>
                  <a:gd fmla="*/ 154 h 267" name="T29"/>
                  <a:gd fmla="*/ 209 w 274" name="T30"/>
                  <a:gd fmla="*/ 183 h 267" name="T31"/>
                  <a:gd fmla="*/ 218 w 274" name="T32"/>
                  <a:gd fmla="*/ 214 h 267" name="T33"/>
                  <a:gd fmla="*/ 210 w 274" name="T34"/>
                  <a:gd fmla="*/ 237 h 267" name="T35"/>
                  <a:gd fmla="*/ 226 w 274" name="T36"/>
                  <a:gd fmla="*/ 228 h 267" name="T37"/>
                  <a:gd fmla="*/ 247 w 274" name="T38"/>
                  <a:gd fmla="*/ 192 h 267" name="T39"/>
                  <a:gd fmla="*/ 264 w 274" name="T40"/>
                  <a:gd fmla="*/ 141 h 267" name="T41"/>
                  <a:gd fmla="*/ 274 w 274" name="T42"/>
                  <a:gd fmla="*/ 115 h 267" name="T43"/>
                  <a:gd fmla="*/ 155 w 274" name="T44"/>
                  <a:gd fmla="*/ 267 h 267" name="T45"/>
                  <a:gd fmla="*/ 178 w 274" name="T46"/>
                  <a:gd fmla="*/ 246 h 267" name="T47"/>
                  <a:gd fmla="*/ 153 w 274" name="T48"/>
                  <a:gd fmla="*/ 245 h 267" name="T49"/>
                  <a:gd fmla="*/ 145 w 274" name="T50"/>
                  <a:gd fmla="*/ 252 h 267" name="T51"/>
                  <a:gd fmla="*/ 125 w 274" name="T52"/>
                  <a:gd fmla="*/ 248 h 267" name="T53"/>
                  <a:gd fmla="*/ 99 w 274" name="T54"/>
                  <a:gd fmla="*/ 249 h 267" name="T55"/>
                  <a:gd fmla="*/ 121 w 274" name="T56"/>
                  <a:gd fmla="*/ 267 h 267" name="T57"/>
                  <a:gd fmla="*/ 0 w 274" name="T58"/>
                  <a:gd fmla="*/ 129 h 267" name="T59"/>
                  <a:gd fmla="*/ 62 w 274" name="T60"/>
                  <a:gd fmla="*/ 26 h 267" name="T61"/>
                  <a:gd fmla="*/ 19 w 274" name="T62"/>
                  <a:gd fmla="*/ 87 h 267" name="T63"/>
                  <a:gd fmla="*/ 31 w 274" name="T64"/>
                  <a:gd fmla="*/ 84 h 267" name="T65"/>
                  <a:gd fmla="*/ 50 w 274" name="T66"/>
                  <a:gd fmla="*/ 91 h 267" name="T67"/>
                  <a:gd fmla="*/ 60 w 274" name="T68"/>
                  <a:gd fmla="*/ 88 h 267" name="T69"/>
                  <a:gd fmla="*/ 46 w 274" name="T70"/>
                  <a:gd fmla="*/ 106 h 267" name="T71"/>
                  <a:gd fmla="*/ 35 w 274" name="T72"/>
                  <a:gd fmla="*/ 122 h 267" name="T73"/>
                  <a:gd fmla="*/ 45 w 274" name="T74"/>
                  <a:gd fmla="*/ 157 h 267" name="T75"/>
                  <a:gd fmla="*/ 54 w 274" name="T76"/>
                  <a:gd fmla="*/ 180 h 267" name="T77"/>
                  <a:gd fmla="*/ 87 w 274" name="T78"/>
                  <a:gd fmla="*/ 210 h 267" name="T79"/>
                  <a:gd fmla="*/ 95 w 274" name="T80"/>
                  <a:gd fmla="*/ 188 h 267" name="T81"/>
                  <a:gd fmla="*/ 98 w 274" name="T82"/>
                  <a:gd fmla="*/ 169 h 267" name="T83"/>
                  <a:gd fmla="*/ 104 w 274" name="T84"/>
                  <a:gd fmla="*/ 137 h 267" name="T85"/>
                  <a:gd fmla="*/ 117 w 274" name="T86"/>
                  <a:gd fmla="*/ 122 h 267" name="T87"/>
                  <a:gd fmla="*/ 152 w 274" name="T88"/>
                  <a:gd fmla="*/ 125 h 267" name="T89"/>
                  <a:gd fmla="*/ 165 w 274" name="T90"/>
                  <a:gd fmla="*/ 106 h 267" name="T91"/>
                  <a:gd fmla="*/ 161 w 274" name="T92"/>
                  <a:gd fmla="*/ 81 h 267" name="T93"/>
                  <a:gd fmla="*/ 134 w 274" name="T94"/>
                  <a:gd fmla="*/ 58 h 267" name="T95"/>
                  <a:gd fmla="*/ 111 w 274" name="T96"/>
                  <a:gd fmla="*/ 57 h 267" name="T97"/>
                  <a:gd fmla="*/ 92 w 274" name="T98"/>
                  <a:gd fmla="*/ 68 h 267" name="T99"/>
                  <a:gd fmla="*/ 69 w 274" name="T100"/>
                  <a:gd fmla="*/ 64 h 267" name="T101"/>
                  <a:gd fmla="*/ 73 w 274" name="T102"/>
                  <a:gd fmla="*/ 56 h 267" name="T103"/>
                  <a:gd fmla="*/ 80 w 274" name="T104"/>
                  <a:gd fmla="*/ 45 h 267" name="T105"/>
                  <a:gd fmla="*/ 81 w 274" name="T106"/>
                  <a:gd fmla="*/ 38 h 267" name="T107"/>
                  <a:gd fmla="*/ 96 w 274" name="T108"/>
                  <a:gd fmla="*/ 49 h 267" name="T109"/>
                  <a:gd fmla="*/ 119 w 274" name="T110"/>
                  <a:gd fmla="*/ 47 h 267" name="T111"/>
                  <a:gd fmla="*/ 137 w 274" name="T112"/>
                  <a:gd fmla="*/ 45 h 267" name="T113"/>
                  <a:gd fmla="*/ 141 w 274" name="T114"/>
                  <a:gd fmla="*/ 28 h 267" name="T115"/>
                  <a:gd fmla="*/ 161 w 274" name="T116"/>
                  <a:gd fmla="*/ 22 h 267" name="T117"/>
                  <a:gd fmla="*/ 132 w 274" name="T118"/>
                  <a:gd fmla="*/ 8 h 267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274" name="T180"/>
                  <a:gd fmla="*/ 0 h 267" name="T181"/>
                  <a:gd fmla="*/ 274 w 274" name="T182"/>
                  <a:gd fmla="*/ 267 h 267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267" w="274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grpSp>
          <p:nvGrpSpPr>
            <p:cNvPr id="17" name="组合 198"/>
            <p:cNvGrpSpPr/>
            <p:nvPr/>
          </p:nvGrpSpPr>
          <p:grpSpPr>
            <a:xfrm>
              <a:off x="5111892" y="1010471"/>
              <a:ext cx="212269" cy="385840"/>
              <a:chExt cx="323850" cy="576262"/>
            </a:xfrm>
            <a:solidFill>
              <a:schemeClr val="bg1">
                <a:alpha val="70000"/>
              </a:schemeClr>
            </a:solidFill>
          </p:grpSpPr>
          <p:sp>
            <p:nvSpPr>
              <p:cNvPr id="144" name="Freeform 137"/>
              <p:cNvSpPr>
                <a:spLocks noChangeArrowheads="1" noEditPoints="1"/>
              </p:cNvSpPr>
              <p:nvPr/>
            </p:nvSpPr>
            <p:spPr bwMode="auto">
              <a:xfrm>
                <a:off x="0" y="0"/>
                <a:ext cx="323850" cy="323850"/>
              </a:xfrm>
              <a:custGeom>
                <a:gdLst>
                  <a:gd fmla="*/ 112 w 204" name="T0"/>
                  <a:gd fmla="*/ 0 h 204" name="T1"/>
                  <a:gd fmla="*/ 141 w 204" name="T2"/>
                  <a:gd fmla="*/ 8 h 204" name="T3"/>
                  <a:gd fmla="*/ 165 w 204" name="T4"/>
                  <a:gd fmla="*/ 22 h 204" name="T5"/>
                  <a:gd fmla="*/ 185 w 204" name="T6"/>
                  <a:gd fmla="*/ 42 h 204" name="T7"/>
                  <a:gd fmla="*/ 199 w 204" name="T8"/>
                  <a:gd fmla="*/ 68 h 204" name="T9"/>
                  <a:gd fmla="*/ 204 w 204" name="T10"/>
                  <a:gd fmla="*/ 96 h 204" name="T11"/>
                  <a:gd fmla="*/ 203 w 204" name="T12"/>
                  <a:gd fmla="*/ 118 h 204" name="T13"/>
                  <a:gd fmla="*/ 195 w 204" name="T14"/>
                  <a:gd fmla="*/ 146 h 204" name="T15"/>
                  <a:gd fmla="*/ 179 w 204" name="T16"/>
                  <a:gd fmla="*/ 171 h 204" name="T17"/>
                  <a:gd fmla="*/ 156 w 204" name="T18"/>
                  <a:gd fmla="*/ 190 h 204" name="T19"/>
                  <a:gd fmla="*/ 129 w 204" name="T20"/>
                  <a:gd fmla="*/ 202 h 204" name="T21"/>
                  <a:gd fmla="*/ 108 w 204" name="T22"/>
                  <a:gd fmla="*/ 204 h 204" name="T23"/>
                  <a:gd fmla="*/ 102 w 204" name="T24"/>
                  <a:gd fmla="*/ 185 h 204" name="T25"/>
                  <a:gd fmla="*/ 107 w 204" name="T26"/>
                  <a:gd fmla="*/ 185 h 204" name="T27"/>
                  <a:gd fmla="*/ 131 w 204" name="T28"/>
                  <a:gd fmla="*/ 180 h 204" name="T29"/>
                  <a:gd fmla="*/ 164 w 204" name="T30"/>
                  <a:gd fmla="*/ 158 h 204" name="T31"/>
                  <a:gd fmla="*/ 183 w 204" name="T32"/>
                  <a:gd fmla="*/ 123 h 204" name="T33"/>
                  <a:gd fmla="*/ 185 w 204" name="T34"/>
                  <a:gd fmla="*/ 97 h 204" name="T35"/>
                  <a:gd fmla="*/ 177 w 204" name="T36"/>
                  <a:gd fmla="*/ 66 h 204" name="T37"/>
                  <a:gd fmla="*/ 148 w 204" name="T38"/>
                  <a:gd fmla="*/ 32 h 204" name="T39"/>
                  <a:gd fmla="*/ 102 w 204" name="T40"/>
                  <a:gd fmla="*/ 19 h 204" name="T41"/>
                  <a:gd fmla="*/ 96 w 204" name="T42"/>
                  <a:gd fmla="*/ 0 h 204" name="T43"/>
                  <a:gd fmla="*/ 102 w 204" name="T44"/>
                  <a:gd fmla="*/ 19 h 204" name="T45"/>
                  <a:gd fmla="*/ 89 w 204" name="T46"/>
                  <a:gd fmla="*/ 20 h 204" name="T47"/>
                  <a:gd fmla="*/ 66 w 204" name="T48"/>
                  <a:gd fmla="*/ 27 h 204" name="T49"/>
                  <a:gd fmla="*/ 31 w 204" name="T50"/>
                  <a:gd fmla="*/ 60 h 204" name="T51"/>
                  <a:gd fmla="*/ 20 w 204" name="T52"/>
                  <a:gd fmla="*/ 89 h 204" name="T53"/>
                  <a:gd fmla="*/ 19 w 204" name="T54"/>
                  <a:gd fmla="*/ 107 h 204" name="T55"/>
                  <a:gd fmla="*/ 35 w 204" name="T56"/>
                  <a:gd fmla="*/ 152 h 204" name="T57"/>
                  <a:gd fmla="*/ 70 w 204" name="T58"/>
                  <a:gd fmla="*/ 179 h 204" name="T59"/>
                  <a:gd fmla="*/ 102 w 204" name="T60"/>
                  <a:gd fmla="*/ 204 h 204" name="T61"/>
                  <a:gd fmla="*/ 83 w 204" name="T62"/>
                  <a:gd fmla="*/ 203 h 204" name="T63"/>
                  <a:gd fmla="*/ 55 w 204" name="T64"/>
                  <a:gd fmla="*/ 194 h 204" name="T65"/>
                  <a:gd fmla="*/ 32 w 204" name="T66"/>
                  <a:gd fmla="*/ 176 h 204" name="T67"/>
                  <a:gd fmla="*/ 13 w 204" name="T68"/>
                  <a:gd fmla="*/ 154 h 204" name="T69"/>
                  <a:gd fmla="*/ 3 w 204" name="T70"/>
                  <a:gd fmla="*/ 127 h 204" name="T71"/>
                  <a:gd fmla="*/ 0 w 204" name="T72"/>
                  <a:gd fmla="*/ 108 h 204" name="T73"/>
                  <a:gd fmla="*/ 3 w 204" name="T74"/>
                  <a:gd fmla="*/ 77 h 204" name="T75"/>
                  <a:gd fmla="*/ 15 w 204" name="T76"/>
                  <a:gd fmla="*/ 50 h 204" name="T77"/>
                  <a:gd fmla="*/ 32 w 204" name="T78"/>
                  <a:gd fmla="*/ 27 h 204" name="T79"/>
                  <a:gd fmla="*/ 57 w 204" name="T80"/>
                  <a:gd fmla="*/ 11 h 204" name="T81"/>
                  <a:gd fmla="*/ 87 w 204" name="T82"/>
                  <a:gd fmla="*/ 1 h 204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04" name="T126"/>
                  <a:gd fmla="*/ 0 h 204" name="T127"/>
                  <a:gd fmla="*/ 204 w 204" name="T128"/>
                  <a:gd fmla="*/ 204 h 204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204" w="204">
                    <a:moveTo>
                      <a:pt x="102" y="0"/>
                    </a:moveTo>
                    <a:lnTo>
                      <a:pt x="102" y="0"/>
                    </a:lnTo>
                    <a:lnTo>
                      <a:pt x="112" y="0"/>
                    </a:lnTo>
                    <a:lnTo>
                      <a:pt x="122" y="1"/>
                    </a:lnTo>
                    <a:lnTo>
                      <a:pt x="131" y="4"/>
                    </a:lnTo>
                    <a:lnTo>
                      <a:pt x="141" y="8"/>
                    </a:lnTo>
                    <a:lnTo>
                      <a:pt x="149" y="11"/>
                    </a:lnTo>
                    <a:lnTo>
                      <a:pt x="157" y="16"/>
                    </a:lnTo>
                    <a:lnTo>
                      <a:pt x="165" y="22"/>
                    </a:lnTo>
                    <a:lnTo>
                      <a:pt x="172" y="28"/>
                    </a:lnTo>
                    <a:lnTo>
                      <a:pt x="179" y="35"/>
                    </a:lnTo>
                    <a:lnTo>
                      <a:pt x="185" y="42"/>
                    </a:lnTo>
                    <a:lnTo>
                      <a:pt x="190" y="50"/>
                    </a:lnTo>
                    <a:lnTo>
                      <a:pt x="195" y="58"/>
                    </a:lnTo>
                    <a:lnTo>
                      <a:pt x="199" y="68"/>
                    </a:lnTo>
                    <a:lnTo>
                      <a:pt x="202" y="77"/>
                    </a:lnTo>
                    <a:lnTo>
                      <a:pt x="203" y="87"/>
                    </a:lnTo>
                    <a:lnTo>
                      <a:pt x="204" y="96"/>
                    </a:lnTo>
                    <a:lnTo>
                      <a:pt x="204" y="96"/>
                    </a:lnTo>
                    <a:lnTo>
                      <a:pt x="204" y="107"/>
                    </a:lnTo>
                    <a:lnTo>
                      <a:pt x="203" y="118"/>
                    </a:lnTo>
                    <a:lnTo>
                      <a:pt x="202" y="127"/>
                    </a:lnTo>
                    <a:lnTo>
                      <a:pt x="199" y="137"/>
                    </a:lnTo>
                    <a:lnTo>
                      <a:pt x="195" y="146"/>
                    </a:lnTo>
                    <a:lnTo>
                      <a:pt x="190" y="154"/>
                    </a:lnTo>
                    <a:lnTo>
                      <a:pt x="184" y="162"/>
                    </a:lnTo>
                    <a:lnTo>
                      <a:pt x="179" y="171"/>
                    </a:lnTo>
                    <a:lnTo>
                      <a:pt x="172" y="177"/>
                    </a:lnTo>
                    <a:lnTo>
                      <a:pt x="164" y="184"/>
                    </a:lnTo>
                    <a:lnTo>
                      <a:pt x="156" y="190"/>
                    </a:lnTo>
                    <a:lnTo>
                      <a:pt x="148" y="194"/>
                    </a:lnTo>
                    <a:lnTo>
                      <a:pt x="138" y="198"/>
                    </a:lnTo>
                    <a:lnTo>
                      <a:pt x="129" y="202"/>
                    </a:lnTo>
                    <a:lnTo>
                      <a:pt x="118" y="203"/>
                    </a:lnTo>
                    <a:lnTo>
                      <a:pt x="108" y="204"/>
                    </a:lnTo>
                    <a:lnTo>
                      <a:pt x="108" y="204"/>
                    </a:lnTo>
                    <a:lnTo>
                      <a:pt x="102" y="204"/>
                    </a:lnTo>
                    <a:lnTo>
                      <a:pt x="102" y="185"/>
                    </a:lnTo>
                    <a:lnTo>
                      <a:pt x="102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15" y="184"/>
                    </a:lnTo>
                    <a:lnTo>
                      <a:pt x="123" y="183"/>
                    </a:lnTo>
                    <a:lnTo>
                      <a:pt x="131" y="180"/>
                    </a:lnTo>
                    <a:lnTo>
                      <a:pt x="138" y="177"/>
                    </a:lnTo>
                    <a:lnTo>
                      <a:pt x="152" y="169"/>
                    </a:lnTo>
                    <a:lnTo>
                      <a:pt x="164" y="158"/>
                    </a:lnTo>
                    <a:lnTo>
                      <a:pt x="173" y="145"/>
                    </a:lnTo>
                    <a:lnTo>
                      <a:pt x="180" y="130"/>
                    </a:lnTo>
                    <a:lnTo>
                      <a:pt x="183" y="123"/>
                    </a:lnTo>
                    <a:lnTo>
                      <a:pt x="184" y="115"/>
                    </a:lnTo>
                    <a:lnTo>
                      <a:pt x="185" y="107"/>
                    </a:lnTo>
                    <a:lnTo>
                      <a:pt x="185" y="97"/>
                    </a:lnTo>
                    <a:lnTo>
                      <a:pt x="185" y="97"/>
                    </a:lnTo>
                    <a:lnTo>
                      <a:pt x="183" y="81"/>
                    </a:lnTo>
                    <a:lnTo>
                      <a:pt x="177" y="66"/>
                    </a:lnTo>
                    <a:lnTo>
                      <a:pt x="169" y="53"/>
                    </a:lnTo>
                    <a:lnTo>
                      <a:pt x="160" y="42"/>
                    </a:lnTo>
                    <a:lnTo>
                      <a:pt x="148" y="32"/>
                    </a:lnTo>
                    <a:lnTo>
                      <a:pt x="133" y="26"/>
                    </a:lnTo>
                    <a:lnTo>
                      <a:pt x="118" y="20"/>
                    </a:lnTo>
                    <a:lnTo>
                      <a:pt x="102" y="19"/>
                    </a:lnTo>
                    <a:lnTo>
                      <a:pt x="102" y="0"/>
                    </a:lnTo>
                    <a:close/>
                    <a:moveTo>
                      <a:pt x="96" y="0"/>
                    </a:moveTo>
                    <a:lnTo>
                      <a:pt x="96" y="0"/>
                    </a:lnTo>
                    <a:lnTo>
                      <a:pt x="102" y="0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89" y="20"/>
                    </a:lnTo>
                    <a:lnTo>
                      <a:pt x="81" y="22"/>
                    </a:lnTo>
                    <a:lnTo>
                      <a:pt x="73" y="24"/>
                    </a:lnTo>
                    <a:lnTo>
                      <a:pt x="66" y="27"/>
                    </a:lnTo>
                    <a:lnTo>
                      <a:pt x="51" y="37"/>
                    </a:lnTo>
                    <a:lnTo>
                      <a:pt x="41" y="46"/>
                    </a:lnTo>
                    <a:lnTo>
                      <a:pt x="31" y="60"/>
                    </a:lnTo>
                    <a:lnTo>
                      <a:pt x="24" y="74"/>
                    </a:lnTo>
                    <a:lnTo>
                      <a:pt x="22" y="81"/>
                    </a:lnTo>
                    <a:lnTo>
                      <a:pt x="20" y="89"/>
                    </a:lnTo>
                    <a:lnTo>
                      <a:pt x="19" y="99"/>
                    </a:lnTo>
                    <a:lnTo>
                      <a:pt x="19" y="107"/>
                    </a:lnTo>
                    <a:lnTo>
                      <a:pt x="19" y="107"/>
                    </a:lnTo>
                    <a:lnTo>
                      <a:pt x="22" y="123"/>
                    </a:lnTo>
                    <a:lnTo>
                      <a:pt x="27" y="138"/>
                    </a:lnTo>
                    <a:lnTo>
                      <a:pt x="35" y="152"/>
                    </a:lnTo>
                    <a:lnTo>
                      <a:pt x="45" y="162"/>
                    </a:lnTo>
                    <a:lnTo>
                      <a:pt x="57" y="172"/>
                    </a:lnTo>
                    <a:lnTo>
                      <a:pt x="70" y="179"/>
                    </a:lnTo>
                    <a:lnTo>
                      <a:pt x="87" y="184"/>
                    </a:lnTo>
                    <a:lnTo>
                      <a:pt x="102" y="185"/>
                    </a:lnTo>
                    <a:lnTo>
                      <a:pt x="102" y="204"/>
                    </a:lnTo>
                    <a:lnTo>
                      <a:pt x="102" y="204"/>
                    </a:lnTo>
                    <a:lnTo>
                      <a:pt x="92" y="204"/>
                    </a:lnTo>
                    <a:lnTo>
                      <a:pt x="83" y="203"/>
                    </a:lnTo>
                    <a:lnTo>
                      <a:pt x="73" y="200"/>
                    </a:lnTo>
                    <a:lnTo>
                      <a:pt x="64" y="198"/>
                    </a:lnTo>
                    <a:lnTo>
                      <a:pt x="55" y="194"/>
                    </a:lnTo>
                    <a:lnTo>
                      <a:pt x="47" y="188"/>
                    </a:lnTo>
                    <a:lnTo>
                      <a:pt x="39" y="183"/>
                    </a:lnTo>
                    <a:lnTo>
                      <a:pt x="32" y="176"/>
                    </a:lnTo>
                    <a:lnTo>
                      <a:pt x="26" y="169"/>
                    </a:lnTo>
                    <a:lnTo>
                      <a:pt x="19" y="162"/>
                    </a:lnTo>
                    <a:lnTo>
                      <a:pt x="13" y="154"/>
                    </a:lnTo>
                    <a:lnTo>
                      <a:pt x="9" y="146"/>
                    </a:lnTo>
                    <a:lnTo>
                      <a:pt x="5" y="137"/>
                    </a:lnTo>
                    <a:lnTo>
                      <a:pt x="3" y="127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1" y="87"/>
                    </a:lnTo>
                    <a:lnTo>
                      <a:pt x="3" y="77"/>
                    </a:lnTo>
                    <a:lnTo>
                      <a:pt x="5" y="68"/>
                    </a:lnTo>
                    <a:lnTo>
                      <a:pt x="9" y="58"/>
                    </a:lnTo>
                    <a:lnTo>
                      <a:pt x="15" y="50"/>
                    </a:lnTo>
                    <a:lnTo>
                      <a:pt x="20" y="42"/>
                    </a:lnTo>
                    <a:lnTo>
                      <a:pt x="26" y="34"/>
                    </a:lnTo>
                    <a:lnTo>
                      <a:pt x="32" y="27"/>
                    </a:lnTo>
                    <a:lnTo>
                      <a:pt x="41" y="20"/>
                    </a:lnTo>
                    <a:lnTo>
                      <a:pt x="49" y="15"/>
                    </a:lnTo>
                    <a:lnTo>
                      <a:pt x="57" y="11"/>
                    </a:lnTo>
                    <a:lnTo>
                      <a:pt x="66" y="7"/>
                    </a:lnTo>
                    <a:lnTo>
                      <a:pt x="76" y="3"/>
                    </a:lnTo>
                    <a:lnTo>
                      <a:pt x="87" y="1"/>
                    </a:lnTo>
                    <a:lnTo>
                      <a:pt x="96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45" name="Freeform 138"/>
              <p:cNvSpPr>
                <a:spLocks noChangeArrowheads="1"/>
              </p:cNvSpPr>
              <p:nvPr/>
            </p:nvSpPr>
            <p:spPr bwMode="auto">
              <a:xfrm>
                <a:off x="147638" y="304800"/>
                <a:ext cx="52388" cy="161925"/>
              </a:xfrm>
              <a:custGeom>
                <a:gdLst>
                  <a:gd fmla="*/ 6 w 33" name="T0"/>
                  <a:gd fmla="*/ 102 h 102" name="T1"/>
                  <a:gd fmla="*/ 33 w 33" name="T2"/>
                  <a:gd fmla="*/ 100 h 102" name="T3"/>
                  <a:gd fmla="*/ 27 w 33" name="T4"/>
                  <a:gd fmla="*/ 0 h 102" name="T5"/>
                  <a:gd fmla="*/ 0 w 33" name="T6"/>
                  <a:gd fmla="*/ 2 h 102" name="T7"/>
                  <a:gd fmla="*/ 6 w 33" name="T8"/>
                  <a:gd fmla="*/ 102 h 102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33" name="T15"/>
                  <a:gd fmla="*/ 0 h 102" name="T16"/>
                  <a:gd fmla="*/ 33 w 33" name="T17"/>
                  <a:gd fmla="*/ 102 h 102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102" w="33">
                    <a:moveTo>
                      <a:pt x="6" y="102"/>
                    </a:moveTo>
                    <a:lnTo>
                      <a:pt x="33" y="100"/>
                    </a:lnTo>
                    <a:lnTo>
                      <a:pt x="27" y="0"/>
                    </a:lnTo>
                    <a:lnTo>
                      <a:pt x="0" y="2"/>
                    </a:lnTo>
                    <a:lnTo>
                      <a:pt x="6" y="1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46" name="Freeform 139"/>
              <p:cNvSpPr>
                <a:spLocks noChangeArrowheads="1"/>
              </p:cNvSpPr>
              <p:nvPr/>
            </p:nvSpPr>
            <p:spPr bwMode="auto">
              <a:xfrm>
                <a:off x="139700" y="357187"/>
                <a:ext cx="77788" cy="219075"/>
              </a:xfrm>
              <a:custGeom>
                <a:gdLst>
                  <a:gd fmla="*/ 5 w 49" name="T0"/>
                  <a:gd fmla="*/ 116 h 138" name="T1"/>
                  <a:gd fmla="*/ 5 w 49" name="T2"/>
                  <a:gd fmla="*/ 116 h 138" name="T3"/>
                  <a:gd fmla="*/ 5 w 49" name="T4"/>
                  <a:gd fmla="*/ 122 h 138" name="T5"/>
                  <a:gd fmla="*/ 7 w 49" name="T6"/>
                  <a:gd fmla="*/ 126 h 138" name="T7"/>
                  <a:gd fmla="*/ 9 w 49" name="T8"/>
                  <a:gd fmla="*/ 128 h 138" name="T9"/>
                  <a:gd fmla="*/ 12 w 49" name="T10"/>
                  <a:gd fmla="*/ 132 h 138" name="T11"/>
                  <a:gd fmla="*/ 16 w 49" name="T12"/>
                  <a:gd fmla="*/ 134 h 138" name="T13"/>
                  <a:gd fmla="*/ 19 w 49" name="T14"/>
                  <a:gd fmla="*/ 136 h 138" name="T15"/>
                  <a:gd fmla="*/ 23 w 49" name="T16"/>
                  <a:gd fmla="*/ 138 h 138" name="T17"/>
                  <a:gd fmla="*/ 28 w 49" name="T18"/>
                  <a:gd fmla="*/ 138 h 138" name="T19"/>
                  <a:gd fmla="*/ 28 w 49" name="T20"/>
                  <a:gd fmla="*/ 138 h 138" name="T21"/>
                  <a:gd fmla="*/ 32 w 49" name="T22"/>
                  <a:gd fmla="*/ 136 h 138" name="T23"/>
                  <a:gd fmla="*/ 37 w 49" name="T24"/>
                  <a:gd fmla="*/ 135 h 138" name="T25"/>
                  <a:gd fmla="*/ 41 w 49" name="T26"/>
                  <a:gd fmla="*/ 132 h 138" name="T27"/>
                  <a:gd fmla="*/ 43 w 49" name="T28"/>
                  <a:gd fmla="*/ 130 h 138" name="T29"/>
                  <a:gd fmla="*/ 46 w 49" name="T30"/>
                  <a:gd fmla="*/ 127 h 138" name="T31"/>
                  <a:gd fmla="*/ 47 w 49" name="T32"/>
                  <a:gd fmla="*/ 123 h 138" name="T33"/>
                  <a:gd fmla="*/ 49 w 49" name="T34"/>
                  <a:gd fmla="*/ 119 h 138" name="T35"/>
                  <a:gd fmla="*/ 49 w 49" name="T36"/>
                  <a:gd fmla="*/ 115 h 138" name="T37"/>
                  <a:gd fmla="*/ 43 w 49" name="T38"/>
                  <a:gd fmla="*/ 20 h 138" name="T39"/>
                  <a:gd fmla="*/ 43 w 49" name="T40"/>
                  <a:gd fmla="*/ 20 h 138" name="T41"/>
                  <a:gd fmla="*/ 43 w 49" name="T42"/>
                  <a:gd fmla="*/ 16 h 138" name="T43"/>
                  <a:gd fmla="*/ 42 w 49" name="T44"/>
                  <a:gd fmla="*/ 12 h 138" name="T45"/>
                  <a:gd fmla="*/ 39 w 49" name="T46"/>
                  <a:gd fmla="*/ 8 h 138" name="T47"/>
                  <a:gd fmla="*/ 37 w 49" name="T48"/>
                  <a:gd fmla="*/ 5 h 138" name="T49"/>
                  <a:gd fmla="*/ 34 w 49" name="T50"/>
                  <a:gd fmla="*/ 2 h 138" name="T51"/>
                  <a:gd fmla="*/ 30 w 49" name="T52"/>
                  <a:gd fmla="*/ 1 h 138" name="T53"/>
                  <a:gd fmla="*/ 26 w 49" name="T54"/>
                  <a:gd fmla="*/ 0 h 138" name="T55"/>
                  <a:gd fmla="*/ 20 w 49" name="T56"/>
                  <a:gd fmla="*/ 0 h 138" name="T57"/>
                  <a:gd fmla="*/ 20 w 49" name="T58"/>
                  <a:gd fmla="*/ 0 h 138" name="T59"/>
                  <a:gd fmla="*/ 16 w 49" name="T60"/>
                  <a:gd fmla="*/ 0 h 138" name="T61"/>
                  <a:gd fmla="*/ 12 w 49" name="T62"/>
                  <a:gd fmla="*/ 1 h 138" name="T63"/>
                  <a:gd fmla="*/ 8 w 49" name="T64"/>
                  <a:gd fmla="*/ 4 h 138" name="T65"/>
                  <a:gd fmla="*/ 5 w 49" name="T66"/>
                  <a:gd fmla="*/ 6 h 138" name="T67"/>
                  <a:gd fmla="*/ 3 w 49" name="T68"/>
                  <a:gd fmla="*/ 11 h 138" name="T69"/>
                  <a:gd fmla="*/ 1 w 49" name="T70"/>
                  <a:gd fmla="*/ 15 h 138" name="T71"/>
                  <a:gd fmla="*/ 0 w 49" name="T72"/>
                  <a:gd fmla="*/ 19 h 138" name="T73"/>
                  <a:gd fmla="*/ 0 w 49" name="T74"/>
                  <a:gd fmla="*/ 23 h 138" name="T75"/>
                  <a:gd fmla="*/ 5 w 49" name="T76"/>
                  <a:gd fmla="*/ 116 h 138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49" name="T117"/>
                  <a:gd fmla="*/ 0 h 138" name="T118"/>
                  <a:gd fmla="*/ 49 w 49" name="T119"/>
                  <a:gd fmla="*/ 138 h 138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38" w="49">
                    <a:moveTo>
                      <a:pt x="5" y="116"/>
                    </a:moveTo>
                    <a:lnTo>
                      <a:pt x="5" y="116"/>
                    </a:lnTo>
                    <a:lnTo>
                      <a:pt x="5" y="122"/>
                    </a:lnTo>
                    <a:lnTo>
                      <a:pt x="7" y="126"/>
                    </a:lnTo>
                    <a:lnTo>
                      <a:pt x="9" y="128"/>
                    </a:lnTo>
                    <a:lnTo>
                      <a:pt x="12" y="132"/>
                    </a:lnTo>
                    <a:lnTo>
                      <a:pt x="16" y="134"/>
                    </a:lnTo>
                    <a:lnTo>
                      <a:pt x="19" y="136"/>
                    </a:lnTo>
                    <a:lnTo>
                      <a:pt x="23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32" y="136"/>
                    </a:lnTo>
                    <a:lnTo>
                      <a:pt x="37" y="135"/>
                    </a:lnTo>
                    <a:lnTo>
                      <a:pt x="41" y="132"/>
                    </a:lnTo>
                    <a:lnTo>
                      <a:pt x="43" y="130"/>
                    </a:lnTo>
                    <a:lnTo>
                      <a:pt x="46" y="127"/>
                    </a:lnTo>
                    <a:lnTo>
                      <a:pt x="47" y="123"/>
                    </a:lnTo>
                    <a:lnTo>
                      <a:pt x="49" y="119"/>
                    </a:lnTo>
                    <a:lnTo>
                      <a:pt x="49" y="115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5" y="1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sp>
          <p:nvSpPr>
            <p:cNvPr id="16489" name="Freeform 140"/>
            <p:cNvSpPr>
              <a:spLocks noChangeArrowheads="1"/>
            </p:cNvSpPr>
            <p:nvPr/>
          </p:nvSpPr>
          <p:spPr bwMode="auto">
            <a:xfrm>
              <a:off x="4273223" y="571486"/>
              <a:ext cx="338173" cy="281673"/>
            </a:xfrm>
            <a:custGeom>
              <a:gdLst>
                <a:gd fmla="*/ 2147483647 w 325" name="T0"/>
                <a:gd fmla="*/ 2147483647 h 265" name="T1"/>
                <a:gd fmla="*/ 2147483647 w 325" name="T2"/>
                <a:gd fmla="*/ 2147483647 h 265" name="T3"/>
                <a:gd fmla="*/ 2147483647 w 325" name="T4"/>
                <a:gd fmla="*/ 2147483647 h 265" name="T5"/>
                <a:gd fmla="*/ 2147483647 w 325" name="T6"/>
                <a:gd fmla="*/ 2147483647 h 265" name="T7"/>
                <a:gd fmla="*/ 2147483647 w 325" name="T8"/>
                <a:gd fmla="*/ 2147483647 h 265" name="T9"/>
                <a:gd fmla="*/ 2147483647 w 325" name="T10"/>
                <a:gd fmla="*/ 2147483647 h 265" name="T11"/>
                <a:gd fmla="*/ 2147483647 w 325" name="T12"/>
                <a:gd fmla="*/ 2147483647 h 265" name="T13"/>
                <a:gd fmla="*/ 2147483647 w 325" name="T14"/>
                <a:gd fmla="*/ 2147483647 h 265" name="T15"/>
                <a:gd fmla="*/ 2147483647 w 325" name="T16"/>
                <a:gd fmla="*/ 2147483647 h 265" name="T17"/>
                <a:gd fmla="*/ 2147483647 w 325" name="T18"/>
                <a:gd fmla="*/ 2147483647 h 265" name="T19"/>
                <a:gd fmla="*/ 2147483647 w 325" name="T20"/>
                <a:gd fmla="*/ 2147483647 h 265" name="T21"/>
                <a:gd fmla="*/ 2147483647 w 325" name="T22"/>
                <a:gd fmla="*/ 2147483647 h 265" name="T23"/>
                <a:gd fmla="*/ 2147483647 w 325" name="T24"/>
                <a:gd fmla="*/ 2147483647 h 265" name="T25"/>
                <a:gd fmla="*/ 2147483647 w 325" name="T26"/>
                <a:gd fmla="*/ 2147483647 h 265" name="T27"/>
                <a:gd fmla="*/ 2147483647 w 325" name="T28"/>
                <a:gd fmla="*/ 2147483647 h 265" name="T29"/>
                <a:gd fmla="*/ 2147483647 w 325" name="T30"/>
                <a:gd fmla="*/ 2147483647 h 265" name="T31"/>
                <a:gd fmla="*/ 2147483647 w 325" name="T32"/>
                <a:gd fmla="*/ 2147483647 h 265" name="T33"/>
                <a:gd fmla="*/ 2147483647 w 325" name="T34"/>
                <a:gd fmla="*/ 2147483647 h 265" name="T35"/>
                <a:gd fmla="*/ 2147483647 w 325" name="T36"/>
                <a:gd fmla="*/ 2147483647 h 265" name="T37"/>
                <a:gd fmla="*/ 2147483647 w 325" name="T38"/>
                <a:gd fmla="*/ 2147483647 h 265" name="T39"/>
                <a:gd fmla="*/ 2147483647 w 325" name="T40"/>
                <a:gd fmla="*/ 1200969680 h 265" name="T41"/>
                <a:gd fmla="*/ 2147483647 w 325" name="T42"/>
                <a:gd fmla="*/ 0 h 265" name="T43"/>
                <a:gd fmla="*/ 2147483647 w 325" name="T44"/>
                <a:gd fmla="*/ 0 h 265" name="T45"/>
                <a:gd fmla="*/ 2147483647 w 325" name="T46"/>
                <a:gd fmla="*/ 1200969680 h 265" name="T47"/>
                <a:gd fmla="*/ 2147483647 w 325" name="T48"/>
                <a:gd fmla="*/ 2147483647 h 265" name="T49"/>
                <a:gd fmla="*/ 2147483647 w 325" name="T50"/>
                <a:gd fmla="*/ 2147483647 h 265" name="T51"/>
                <a:gd fmla="*/ 2147483647 w 325" name="T52"/>
                <a:gd fmla="*/ 2147483647 h 265" name="T53"/>
                <a:gd fmla="*/ 2147483647 w 325" name="T54"/>
                <a:gd fmla="*/ 2147483647 h 265" name="T55"/>
                <a:gd fmla="*/ 0 w 325" name="T56"/>
                <a:gd fmla="*/ 2147483647 h 265" name="T57"/>
                <a:gd fmla="*/ 0 w 325" name="T58"/>
                <a:gd fmla="*/ 2147483647 h 265" name="T59"/>
                <a:gd fmla="*/ 2147483647 w 325" name="T60"/>
                <a:gd fmla="*/ 2147483647 h 265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325" name="T93"/>
                <a:gd fmla="*/ 0 h 265" name="T94"/>
                <a:gd fmla="*/ 325 w 325" name="T95"/>
                <a:gd fmla="*/ 265 h 265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265" w="325">
                  <a:moveTo>
                    <a:pt x="166" y="265"/>
                  </a:moveTo>
                  <a:lnTo>
                    <a:pt x="166" y="265"/>
                  </a:lnTo>
                  <a:lnTo>
                    <a:pt x="169" y="263"/>
                  </a:lnTo>
                  <a:lnTo>
                    <a:pt x="177" y="257"/>
                  </a:lnTo>
                  <a:lnTo>
                    <a:pt x="189" y="250"/>
                  </a:lnTo>
                  <a:lnTo>
                    <a:pt x="198" y="246"/>
                  </a:lnTo>
                  <a:lnTo>
                    <a:pt x="207" y="244"/>
                  </a:lnTo>
                  <a:lnTo>
                    <a:pt x="218" y="241"/>
                  </a:lnTo>
                  <a:lnTo>
                    <a:pt x="230" y="240"/>
                  </a:lnTo>
                  <a:lnTo>
                    <a:pt x="242" y="240"/>
                  </a:lnTo>
                  <a:lnTo>
                    <a:pt x="257" y="241"/>
                  </a:lnTo>
                  <a:lnTo>
                    <a:pt x="272" y="242"/>
                  </a:lnTo>
                  <a:lnTo>
                    <a:pt x="288" y="248"/>
                  </a:lnTo>
                  <a:lnTo>
                    <a:pt x="306" y="255"/>
                  </a:lnTo>
                  <a:lnTo>
                    <a:pt x="325" y="263"/>
                  </a:lnTo>
                  <a:lnTo>
                    <a:pt x="325" y="26"/>
                  </a:lnTo>
                  <a:lnTo>
                    <a:pt x="307" y="18"/>
                  </a:lnTo>
                  <a:lnTo>
                    <a:pt x="288" y="9"/>
                  </a:lnTo>
                  <a:lnTo>
                    <a:pt x="265" y="4"/>
                  </a:lnTo>
                  <a:lnTo>
                    <a:pt x="253" y="1"/>
                  </a:lnTo>
                  <a:lnTo>
                    <a:pt x="240" y="0"/>
                  </a:lnTo>
                  <a:lnTo>
                    <a:pt x="226" y="0"/>
                  </a:lnTo>
                  <a:lnTo>
                    <a:pt x="212" y="1"/>
                  </a:lnTo>
                  <a:lnTo>
                    <a:pt x="199" y="4"/>
                  </a:lnTo>
                  <a:lnTo>
                    <a:pt x="187" y="8"/>
                  </a:lnTo>
                  <a:lnTo>
                    <a:pt x="175" y="16"/>
                  </a:lnTo>
                  <a:lnTo>
                    <a:pt x="162" y="26"/>
                  </a:lnTo>
                  <a:lnTo>
                    <a:pt x="0" y="26"/>
                  </a:lnTo>
                  <a:lnTo>
                    <a:pt x="0" y="264"/>
                  </a:lnTo>
                  <a:lnTo>
                    <a:pt x="166" y="2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490" name="Freeform 141"/>
            <p:cNvSpPr>
              <a:spLocks noChangeArrowheads="1" noEditPoints="1"/>
            </p:cNvSpPr>
            <p:nvPr/>
          </p:nvSpPr>
          <p:spPr bwMode="auto">
            <a:xfrm>
              <a:off x="4300277" y="2294476"/>
              <a:ext cx="412051" cy="347575"/>
            </a:xfrm>
            <a:custGeom>
              <a:gdLst>
                <a:gd fmla="*/ 2147483647 w 396" name="T0"/>
                <a:gd fmla="*/ 0 h 327" name="T1"/>
                <a:gd fmla="*/ 2147483647 w 396" name="T2"/>
                <a:gd fmla="*/ 2147483647 h 327" name="T3"/>
                <a:gd fmla="*/ 2147483647 w 396" name="T4"/>
                <a:gd fmla="*/ 2147483647 h 327" name="T5"/>
                <a:gd fmla="*/ 2147483647 w 396" name="T6"/>
                <a:gd fmla="*/ 2147483647 h 327" name="T7"/>
                <a:gd fmla="*/ 2147483647 w 396" name="T8"/>
                <a:gd fmla="*/ 2147483647 h 327" name="T9"/>
                <a:gd fmla="*/ 2147483647 w 396" name="T10"/>
                <a:gd fmla="*/ 2147483647 h 327" name="T11"/>
                <a:gd fmla="*/ 2147483647 w 396" name="T12"/>
                <a:gd fmla="*/ 2147483647 h 327" name="T13"/>
                <a:gd fmla="*/ 2147483647 w 396" name="T14"/>
                <a:gd fmla="*/ 2147483647 h 327" name="T15"/>
                <a:gd fmla="*/ 2147483647 w 396" name="T16"/>
                <a:gd fmla="*/ 2147483647 h 327" name="T17"/>
                <a:gd fmla="*/ 2147483647 w 396" name="T18"/>
                <a:gd fmla="*/ 2147483647 h 327" name="T19"/>
                <a:gd fmla="*/ 2147483647 w 396" name="T20"/>
                <a:gd fmla="*/ 2147483647 h 327" name="T21"/>
                <a:gd fmla="*/ 2147483647 w 396" name="T22"/>
                <a:gd fmla="*/ 2147483647 h 327" name="T23"/>
                <a:gd fmla="*/ 2147483647 w 396" name="T24"/>
                <a:gd fmla="*/ 2147483647 h 327" name="T25"/>
                <a:gd fmla="*/ 2147483647 w 396" name="T26"/>
                <a:gd fmla="*/ 2147483647 h 327" name="T27"/>
                <a:gd fmla="*/ 2147483647 w 396" name="T28"/>
                <a:gd fmla="*/ 2147483647 h 327" name="T29"/>
                <a:gd fmla="*/ 2147483647 w 396" name="T30"/>
                <a:gd fmla="*/ 2147483647 h 327" name="T31"/>
                <a:gd fmla="*/ 2147483647 w 396" name="T32"/>
                <a:gd fmla="*/ 2147483647 h 327" name="T33"/>
                <a:gd fmla="*/ 2147483647 w 396" name="T34"/>
                <a:gd fmla="*/ 2147483647 h 327" name="T35"/>
                <a:gd fmla="*/ 2147483647 w 396" name="T36"/>
                <a:gd fmla="*/ 2147483647 h 327" name="T37"/>
                <a:gd fmla="*/ 2147483647 w 396" name="T38"/>
                <a:gd fmla="*/ 2147483647 h 327" name="T39"/>
                <a:gd fmla="*/ 2147483647 w 396" name="T40"/>
                <a:gd fmla="*/ 2147483647 h 327" name="T41"/>
                <a:gd fmla="*/ 2147483647 w 396" name="T42"/>
                <a:gd fmla="*/ 2147483647 h 327" name="T43"/>
                <a:gd fmla="*/ 2147483647 w 396" name="T44"/>
                <a:gd fmla="*/ 2147483647 h 327" name="T45"/>
                <a:gd fmla="*/ 2147483647 w 396" name="T46"/>
                <a:gd fmla="*/ 2147483647 h 327" name="T47"/>
                <a:gd fmla="*/ 2147483647 w 396" name="T48"/>
                <a:gd fmla="*/ 2147483647 h 327" name="T49"/>
                <a:gd fmla="*/ 2147483647 w 396" name="T50"/>
                <a:gd fmla="*/ 2147483647 h 327" name="T51"/>
                <a:gd fmla="*/ 2147483647 w 396" name="T52"/>
                <a:gd fmla="*/ 2147483647 h 327" name="T53"/>
                <a:gd fmla="*/ 2147483647 w 396" name="T54"/>
                <a:gd fmla="*/ 2147483647 h 327" name="T55"/>
                <a:gd fmla="*/ 2147483647 w 396" name="T56"/>
                <a:gd fmla="*/ 2147483647 h 327" name="T57"/>
                <a:gd fmla="*/ 2147483647 w 396" name="T58"/>
                <a:gd fmla="*/ 2147483647 h 327" name="T59"/>
                <a:gd fmla="*/ 2147483647 w 396" name="T60"/>
                <a:gd fmla="*/ 0 h 327" name="T61"/>
                <a:gd fmla="*/ 2147483647 w 396" name="T62"/>
                <a:gd fmla="*/ 0 h 327" name="T63"/>
                <a:gd fmla="*/ 2147483647 w 396" name="T64"/>
                <a:gd fmla="*/ 2147483647 h 327" name="T65"/>
                <a:gd fmla="*/ 2147483647 w 396" name="T66"/>
                <a:gd fmla="*/ 2147483647 h 327" name="T67"/>
                <a:gd fmla="*/ 2147483647 w 396" name="T68"/>
                <a:gd fmla="*/ 2147483647 h 327" name="T69"/>
                <a:gd fmla="*/ 2147483647 w 396" name="T70"/>
                <a:gd fmla="*/ 2147483647 h 327" name="T71"/>
                <a:gd fmla="*/ 2147483647 w 396" name="T72"/>
                <a:gd fmla="*/ 2147483647 h 327" name="T73"/>
                <a:gd fmla="*/ 2147483647 w 396" name="T74"/>
                <a:gd fmla="*/ 2147483647 h 327" name="T75"/>
                <a:gd fmla="*/ 2147483647 w 396" name="T76"/>
                <a:gd fmla="*/ 2147483647 h 327" name="T77"/>
                <a:gd fmla="*/ 2147483647 w 396" name="T78"/>
                <a:gd fmla="*/ 2147483647 h 327" name="T79"/>
                <a:gd fmla="*/ 2147483647 w 396" name="T80"/>
                <a:gd fmla="*/ 2147483647 h 327" name="T81"/>
                <a:gd fmla="*/ 2147483647 w 396" name="T82"/>
                <a:gd fmla="*/ 2147483647 h 327" name="T83"/>
                <a:gd fmla="*/ 2147483647 w 396" name="T84"/>
                <a:gd fmla="*/ 2147483647 h 327" name="T85"/>
                <a:gd fmla="*/ 2147483647 w 396" name="T86"/>
                <a:gd fmla="*/ 2147483647 h 327" name="T87"/>
                <a:gd fmla="*/ 2147483647 w 396" name="T88"/>
                <a:gd fmla="*/ 2147483647 h 327" name="T89"/>
                <a:gd fmla="*/ 2147483647 w 396" name="T90"/>
                <a:gd fmla="*/ 2147483647 h 327" name="T91"/>
                <a:gd fmla="*/ 2147483647 w 396" name="T92"/>
                <a:gd fmla="*/ 2147483647 h 327" name="T93"/>
                <a:gd fmla="*/ 1127100130 w 396" name="T94"/>
                <a:gd fmla="*/ 2147483647 h 327" name="T95"/>
                <a:gd fmla="*/ 0 w 396" name="T96"/>
                <a:gd fmla="*/ 2147483647 h 327" name="T97"/>
                <a:gd fmla="*/ 2147483647 w 396" name="T98"/>
                <a:gd fmla="*/ 2147483647 h 327" name="T99"/>
                <a:gd fmla="*/ 2147483647 w 396" name="T100"/>
                <a:gd fmla="*/ 2147483647 h 327" name="T101"/>
                <a:gd fmla="*/ 2147483647 w 396" name="T102"/>
                <a:gd fmla="*/ 0 h 327" name="T103"/>
                <a:gd fmla="*/ 2147483647 w 396" name="T104"/>
                <a:gd fmla="*/ 2147483647 h 327" name="T105"/>
                <a:gd fmla="*/ 2147483647 w 396" name="T106"/>
                <a:gd fmla="*/ 2147483647 h 327" name="T107"/>
                <a:gd fmla="*/ 2147483647 w 396" name="T108"/>
                <a:gd fmla="*/ 2147483647 h 327" name="T109"/>
                <a:gd fmla="*/ 2147483647 w 396" name="T110"/>
                <a:gd fmla="*/ 2147483647 h 327" name="T111"/>
                <a:gd fmla="*/ 2147483647 w 396" name="T112"/>
                <a:gd fmla="*/ 2147483647 h 327" name="T113"/>
                <a:gd fmla="*/ 2147483647 w 396" name="T114"/>
                <a:gd fmla="*/ 2147483647 h 327" name="T115"/>
                <a:gd fmla="*/ 2147483647 w 396" name="T116"/>
                <a:gd fmla="*/ 2147483647 h 327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396" name="T177"/>
                <a:gd fmla="*/ 0 h 327" name="T178"/>
                <a:gd fmla="*/ 396 w 396" name="T179"/>
                <a:gd fmla="*/ 327 h 327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327" w="396">
                  <a:moveTo>
                    <a:pt x="199" y="0"/>
                  </a:moveTo>
                  <a:lnTo>
                    <a:pt x="365" y="0"/>
                  </a:lnTo>
                  <a:lnTo>
                    <a:pt x="372" y="0"/>
                  </a:lnTo>
                  <a:lnTo>
                    <a:pt x="377" y="2"/>
                  </a:lnTo>
                  <a:lnTo>
                    <a:pt x="383" y="5"/>
                  </a:lnTo>
                  <a:lnTo>
                    <a:pt x="387" y="9"/>
                  </a:lnTo>
                  <a:lnTo>
                    <a:pt x="391" y="13"/>
                  </a:lnTo>
                  <a:lnTo>
                    <a:pt x="394" y="19"/>
                  </a:lnTo>
                  <a:lnTo>
                    <a:pt x="396" y="24"/>
                  </a:lnTo>
                  <a:lnTo>
                    <a:pt x="396" y="31"/>
                  </a:lnTo>
                  <a:lnTo>
                    <a:pt x="396" y="197"/>
                  </a:lnTo>
                  <a:lnTo>
                    <a:pt x="396" y="204"/>
                  </a:lnTo>
                  <a:lnTo>
                    <a:pt x="394" y="210"/>
                  </a:lnTo>
                  <a:lnTo>
                    <a:pt x="391" y="215"/>
                  </a:lnTo>
                  <a:lnTo>
                    <a:pt x="387" y="220"/>
                  </a:lnTo>
                  <a:lnTo>
                    <a:pt x="383" y="224"/>
                  </a:lnTo>
                  <a:lnTo>
                    <a:pt x="377" y="227"/>
                  </a:lnTo>
                  <a:lnTo>
                    <a:pt x="372" y="229"/>
                  </a:lnTo>
                  <a:lnTo>
                    <a:pt x="365" y="230"/>
                  </a:lnTo>
                  <a:lnTo>
                    <a:pt x="238" y="230"/>
                  </a:lnTo>
                  <a:lnTo>
                    <a:pt x="238" y="260"/>
                  </a:lnTo>
                  <a:lnTo>
                    <a:pt x="295" y="260"/>
                  </a:lnTo>
                  <a:lnTo>
                    <a:pt x="302" y="260"/>
                  </a:lnTo>
                  <a:lnTo>
                    <a:pt x="307" y="262"/>
                  </a:lnTo>
                  <a:lnTo>
                    <a:pt x="312" y="265"/>
                  </a:lnTo>
                  <a:lnTo>
                    <a:pt x="318" y="269"/>
                  </a:lnTo>
                  <a:lnTo>
                    <a:pt x="321" y="273"/>
                  </a:lnTo>
                  <a:lnTo>
                    <a:pt x="325" y="279"/>
                  </a:lnTo>
                  <a:lnTo>
                    <a:pt x="326" y="285"/>
                  </a:lnTo>
                  <a:lnTo>
                    <a:pt x="326" y="291"/>
                  </a:lnTo>
                  <a:lnTo>
                    <a:pt x="326" y="295"/>
                  </a:lnTo>
                  <a:lnTo>
                    <a:pt x="326" y="302"/>
                  </a:lnTo>
                  <a:lnTo>
                    <a:pt x="325" y="308"/>
                  </a:lnTo>
                  <a:lnTo>
                    <a:pt x="321" y="314"/>
                  </a:lnTo>
                  <a:lnTo>
                    <a:pt x="318" y="318"/>
                  </a:lnTo>
                  <a:lnTo>
                    <a:pt x="312" y="322"/>
                  </a:lnTo>
                  <a:lnTo>
                    <a:pt x="307" y="325"/>
                  </a:lnTo>
                  <a:lnTo>
                    <a:pt x="302" y="326"/>
                  </a:lnTo>
                  <a:lnTo>
                    <a:pt x="295" y="327"/>
                  </a:lnTo>
                  <a:lnTo>
                    <a:pt x="199" y="327"/>
                  </a:lnTo>
                  <a:lnTo>
                    <a:pt x="199" y="208"/>
                  </a:lnTo>
                  <a:lnTo>
                    <a:pt x="348" y="208"/>
                  </a:lnTo>
                  <a:lnTo>
                    <a:pt x="352" y="207"/>
                  </a:lnTo>
                  <a:lnTo>
                    <a:pt x="357" y="205"/>
                  </a:lnTo>
                  <a:lnTo>
                    <a:pt x="361" y="204"/>
                  </a:lnTo>
                  <a:lnTo>
                    <a:pt x="365" y="200"/>
                  </a:lnTo>
                  <a:lnTo>
                    <a:pt x="368" y="196"/>
                  </a:lnTo>
                  <a:lnTo>
                    <a:pt x="371" y="192"/>
                  </a:lnTo>
                  <a:lnTo>
                    <a:pt x="372" y="188"/>
                  </a:lnTo>
                  <a:lnTo>
                    <a:pt x="373" y="182"/>
                  </a:lnTo>
                  <a:lnTo>
                    <a:pt x="373" y="47"/>
                  </a:lnTo>
                  <a:lnTo>
                    <a:pt x="372" y="42"/>
                  </a:lnTo>
                  <a:lnTo>
                    <a:pt x="371" y="36"/>
                  </a:lnTo>
                  <a:lnTo>
                    <a:pt x="368" y="32"/>
                  </a:lnTo>
                  <a:lnTo>
                    <a:pt x="365" y="28"/>
                  </a:lnTo>
                  <a:lnTo>
                    <a:pt x="361" y="25"/>
                  </a:lnTo>
                  <a:lnTo>
                    <a:pt x="357" y="23"/>
                  </a:lnTo>
                  <a:lnTo>
                    <a:pt x="352" y="21"/>
                  </a:lnTo>
                  <a:lnTo>
                    <a:pt x="348" y="20"/>
                  </a:lnTo>
                  <a:lnTo>
                    <a:pt x="199" y="20"/>
                  </a:lnTo>
                  <a:lnTo>
                    <a:pt x="199" y="0"/>
                  </a:lnTo>
                  <a:close/>
                  <a:moveTo>
                    <a:pt x="127" y="260"/>
                  </a:moveTo>
                  <a:lnTo>
                    <a:pt x="159" y="260"/>
                  </a:lnTo>
                  <a:lnTo>
                    <a:pt x="159" y="230"/>
                  </a:lnTo>
                  <a:lnTo>
                    <a:pt x="127" y="230"/>
                  </a:lnTo>
                  <a:lnTo>
                    <a:pt x="127" y="208"/>
                  </a:lnTo>
                  <a:lnTo>
                    <a:pt x="199" y="208"/>
                  </a:lnTo>
                  <a:lnTo>
                    <a:pt x="199" y="327"/>
                  </a:lnTo>
                  <a:lnTo>
                    <a:pt x="127" y="327"/>
                  </a:lnTo>
                  <a:lnTo>
                    <a:pt x="127" y="288"/>
                  </a:lnTo>
                  <a:lnTo>
                    <a:pt x="154" y="288"/>
                  </a:lnTo>
                  <a:lnTo>
                    <a:pt x="155" y="288"/>
                  </a:lnTo>
                  <a:lnTo>
                    <a:pt x="158" y="287"/>
                  </a:lnTo>
                  <a:lnTo>
                    <a:pt x="159" y="284"/>
                  </a:lnTo>
                  <a:lnTo>
                    <a:pt x="159" y="283"/>
                  </a:lnTo>
                  <a:lnTo>
                    <a:pt x="159" y="280"/>
                  </a:lnTo>
                  <a:lnTo>
                    <a:pt x="158" y="279"/>
                  </a:lnTo>
                  <a:lnTo>
                    <a:pt x="155" y="277"/>
                  </a:lnTo>
                  <a:lnTo>
                    <a:pt x="154" y="276"/>
                  </a:lnTo>
                  <a:lnTo>
                    <a:pt x="127" y="276"/>
                  </a:lnTo>
                  <a:lnTo>
                    <a:pt x="127" y="260"/>
                  </a:lnTo>
                  <a:close/>
                  <a:moveTo>
                    <a:pt x="127" y="0"/>
                  </a:moveTo>
                  <a:lnTo>
                    <a:pt x="199" y="0"/>
                  </a:lnTo>
                  <a:lnTo>
                    <a:pt x="199" y="20"/>
                  </a:lnTo>
                  <a:lnTo>
                    <a:pt x="127" y="20"/>
                  </a:lnTo>
                  <a:lnTo>
                    <a:pt x="127" y="0"/>
                  </a:lnTo>
                  <a:close/>
                  <a:moveTo>
                    <a:pt x="101" y="260"/>
                  </a:moveTo>
                  <a:lnTo>
                    <a:pt x="127" y="260"/>
                  </a:lnTo>
                  <a:lnTo>
                    <a:pt x="127" y="276"/>
                  </a:lnTo>
                  <a:lnTo>
                    <a:pt x="100" y="276"/>
                  </a:lnTo>
                  <a:lnTo>
                    <a:pt x="97" y="277"/>
                  </a:lnTo>
                  <a:lnTo>
                    <a:pt x="96" y="279"/>
                  </a:lnTo>
                  <a:lnTo>
                    <a:pt x="94" y="280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6" y="287"/>
                  </a:lnTo>
                  <a:lnTo>
                    <a:pt x="97" y="288"/>
                  </a:lnTo>
                  <a:lnTo>
                    <a:pt x="100" y="288"/>
                  </a:lnTo>
                  <a:lnTo>
                    <a:pt x="127" y="288"/>
                  </a:lnTo>
                  <a:lnTo>
                    <a:pt x="127" y="327"/>
                  </a:lnTo>
                  <a:lnTo>
                    <a:pt x="101" y="327"/>
                  </a:lnTo>
                  <a:lnTo>
                    <a:pt x="94" y="326"/>
                  </a:lnTo>
                  <a:lnTo>
                    <a:pt x="88" y="325"/>
                  </a:lnTo>
                  <a:lnTo>
                    <a:pt x="82" y="322"/>
                  </a:lnTo>
                  <a:lnTo>
                    <a:pt x="78" y="318"/>
                  </a:lnTo>
                  <a:lnTo>
                    <a:pt x="74" y="314"/>
                  </a:lnTo>
                  <a:lnTo>
                    <a:pt x="71" y="308"/>
                  </a:lnTo>
                  <a:lnTo>
                    <a:pt x="70" y="302"/>
                  </a:lnTo>
                  <a:lnTo>
                    <a:pt x="69" y="295"/>
                  </a:lnTo>
                  <a:lnTo>
                    <a:pt x="69" y="291"/>
                  </a:lnTo>
                  <a:lnTo>
                    <a:pt x="70" y="285"/>
                  </a:lnTo>
                  <a:lnTo>
                    <a:pt x="71" y="279"/>
                  </a:lnTo>
                  <a:lnTo>
                    <a:pt x="74" y="273"/>
                  </a:lnTo>
                  <a:lnTo>
                    <a:pt x="78" y="269"/>
                  </a:lnTo>
                  <a:lnTo>
                    <a:pt x="82" y="265"/>
                  </a:lnTo>
                  <a:lnTo>
                    <a:pt x="88" y="262"/>
                  </a:lnTo>
                  <a:lnTo>
                    <a:pt x="94" y="260"/>
                  </a:lnTo>
                  <a:lnTo>
                    <a:pt x="101" y="260"/>
                  </a:lnTo>
                  <a:close/>
                  <a:moveTo>
                    <a:pt x="127" y="230"/>
                  </a:moveTo>
                  <a:lnTo>
                    <a:pt x="32" y="230"/>
                  </a:lnTo>
                  <a:lnTo>
                    <a:pt x="25" y="229"/>
                  </a:lnTo>
                  <a:lnTo>
                    <a:pt x="20" y="227"/>
                  </a:lnTo>
                  <a:lnTo>
                    <a:pt x="14" y="224"/>
                  </a:lnTo>
                  <a:lnTo>
                    <a:pt x="9" y="220"/>
                  </a:lnTo>
                  <a:lnTo>
                    <a:pt x="5" y="215"/>
                  </a:lnTo>
                  <a:lnTo>
                    <a:pt x="2" y="210"/>
                  </a:lnTo>
                  <a:lnTo>
                    <a:pt x="1" y="204"/>
                  </a:lnTo>
                  <a:lnTo>
                    <a:pt x="0" y="197"/>
                  </a:lnTo>
                  <a:lnTo>
                    <a:pt x="0" y="31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9" y="9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127" y="0"/>
                  </a:lnTo>
                  <a:lnTo>
                    <a:pt x="127" y="20"/>
                  </a:lnTo>
                  <a:lnTo>
                    <a:pt x="50" y="20"/>
                  </a:lnTo>
                  <a:lnTo>
                    <a:pt x="44" y="21"/>
                  </a:lnTo>
                  <a:lnTo>
                    <a:pt x="40" y="23"/>
                  </a:lnTo>
                  <a:lnTo>
                    <a:pt x="35" y="25"/>
                  </a:lnTo>
                  <a:lnTo>
                    <a:pt x="31" y="28"/>
                  </a:lnTo>
                  <a:lnTo>
                    <a:pt x="28" y="32"/>
                  </a:lnTo>
                  <a:lnTo>
                    <a:pt x="25" y="36"/>
                  </a:lnTo>
                  <a:lnTo>
                    <a:pt x="24" y="42"/>
                  </a:lnTo>
                  <a:lnTo>
                    <a:pt x="24" y="47"/>
                  </a:lnTo>
                  <a:lnTo>
                    <a:pt x="24" y="182"/>
                  </a:lnTo>
                  <a:lnTo>
                    <a:pt x="24" y="188"/>
                  </a:lnTo>
                  <a:lnTo>
                    <a:pt x="25" y="192"/>
                  </a:lnTo>
                  <a:lnTo>
                    <a:pt x="28" y="196"/>
                  </a:lnTo>
                  <a:lnTo>
                    <a:pt x="31" y="200"/>
                  </a:lnTo>
                  <a:lnTo>
                    <a:pt x="35" y="204"/>
                  </a:lnTo>
                  <a:lnTo>
                    <a:pt x="40" y="205"/>
                  </a:lnTo>
                  <a:lnTo>
                    <a:pt x="44" y="207"/>
                  </a:lnTo>
                  <a:lnTo>
                    <a:pt x="50" y="208"/>
                  </a:lnTo>
                  <a:lnTo>
                    <a:pt x="127" y="208"/>
                  </a:lnTo>
                  <a:lnTo>
                    <a:pt x="127" y="23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491" name="Freeform 142"/>
            <p:cNvSpPr>
              <a:spLocks noChangeArrowheads="1" noEditPoints="1"/>
            </p:cNvSpPr>
            <p:nvPr/>
          </p:nvSpPr>
          <p:spPr bwMode="auto">
            <a:xfrm>
              <a:off x="3453283" y="1597201"/>
              <a:ext cx="529632" cy="630311"/>
            </a:xfrm>
            <a:custGeom>
              <a:gdLst>
                <a:gd fmla="*/ 2147483647 w 509" name="T0"/>
                <a:gd fmla="*/ 2147483647 h 593" name="T1"/>
                <a:gd fmla="*/ 2147483647 w 509" name="T2"/>
                <a:gd fmla="*/ 2147483647 h 593" name="T3"/>
                <a:gd fmla="*/ 2147483647 w 509" name="T4"/>
                <a:gd fmla="*/ 2147483647 h 593" name="T5"/>
                <a:gd fmla="*/ 2147483647 w 509" name="T6"/>
                <a:gd fmla="*/ 2147483647 h 593" name="T7"/>
                <a:gd fmla="*/ 2147483647 w 509" name="T8"/>
                <a:gd fmla="*/ 2147483647 h 593" name="T9"/>
                <a:gd fmla="*/ 2147483647 w 509" name="T10"/>
                <a:gd fmla="*/ 2147483647 h 593" name="T11"/>
                <a:gd fmla="*/ 2147483647 w 509" name="T12"/>
                <a:gd fmla="*/ 2147483647 h 593" name="T13"/>
                <a:gd fmla="*/ 2147483647 w 509" name="T14"/>
                <a:gd fmla="*/ 2147483647 h 593" name="T15"/>
                <a:gd fmla="*/ 2147483647 w 509" name="T16"/>
                <a:gd fmla="*/ 2147483647 h 593" name="T17"/>
                <a:gd fmla="*/ 2147483647 w 509" name="T18"/>
                <a:gd fmla="*/ 2147483647 h 593" name="T19"/>
                <a:gd fmla="*/ 2147483647 w 509" name="T20"/>
                <a:gd fmla="*/ 2147483647 h 593" name="T21"/>
                <a:gd fmla="*/ 2147483647 w 509" name="T22"/>
                <a:gd fmla="*/ 2147483647 h 593" name="T23"/>
                <a:gd fmla="*/ 2147483647 w 509" name="T24"/>
                <a:gd fmla="*/ 2147483647 h 593" name="T25"/>
                <a:gd fmla="*/ 2147483647 w 509" name="T26"/>
                <a:gd fmla="*/ 2147483647 h 593" name="T27"/>
                <a:gd fmla="*/ 2147483647 w 509" name="T28"/>
                <a:gd fmla="*/ 2147483647 h 593" name="T29"/>
                <a:gd fmla="*/ 2147483647 w 509" name="T30"/>
                <a:gd fmla="*/ 2147483647 h 593" name="T31"/>
                <a:gd fmla="*/ 2147483647 w 509" name="T32"/>
                <a:gd fmla="*/ 2147483647 h 593" name="T33"/>
                <a:gd fmla="*/ 2147483647 w 509" name="T34"/>
                <a:gd fmla="*/ 2147483647 h 593" name="T35"/>
                <a:gd fmla="*/ 2147483647 w 509" name="T36"/>
                <a:gd fmla="*/ 2147483647 h 593" name="T37"/>
                <a:gd fmla="*/ 2147483647 w 509" name="T38"/>
                <a:gd fmla="*/ 2147483647 h 593" name="T39"/>
                <a:gd fmla="*/ 2147483647 w 509" name="T40"/>
                <a:gd fmla="*/ 2147483647 h 593" name="T41"/>
                <a:gd fmla="*/ 2147483647 w 509" name="T42"/>
                <a:gd fmla="*/ 2147483647 h 593" name="T43"/>
                <a:gd fmla="*/ 2147483647 w 509" name="T44"/>
                <a:gd fmla="*/ 2147483647 h 593" name="T45"/>
                <a:gd fmla="*/ 2147483647 w 509" name="T46"/>
                <a:gd fmla="*/ 2147483647 h 593" name="T47"/>
                <a:gd fmla="*/ 2147483647 w 509" name="T48"/>
                <a:gd fmla="*/ 2147483647 h 593" name="T49"/>
                <a:gd fmla="*/ 2147483647 w 509" name="T50"/>
                <a:gd fmla="*/ 2147483647 h 593" name="T51"/>
                <a:gd fmla="*/ 2147483647 w 509" name="T52"/>
                <a:gd fmla="*/ 2147483647 h 593" name="T53"/>
                <a:gd fmla="*/ 2147483647 w 509" name="T54"/>
                <a:gd fmla="*/ 2147483647 h 593" name="T55"/>
                <a:gd fmla="*/ 2147483647 w 509" name="T56"/>
                <a:gd fmla="*/ 2147483647 h 593" name="T57"/>
                <a:gd fmla="*/ 2147483647 w 509" name="T58"/>
                <a:gd fmla="*/ 2147483647 h 593" name="T59"/>
                <a:gd fmla="*/ 2147483647 w 509" name="T60"/>
                <a:gd fmla="*/ 2147483647 h 593" name="T61"/>
                <a:gd fmla="*/ 2147483647 w 509" name="T62"/>
                <a:gd fmla="*/ 2147483647 h 593" name="T63"/>
                <a:gd fmla="*/ 2147483647 w 509" name="T64"/>
                <a:gd fmla="*/ 2147483647 h 593" name="T65"/>
                <a:gd fmla="*/ 2147483647 w 509" name="T66"/>
                <a:gd fmla="*/ 2147483647 h 593" name="T67"/>
                <a:gd fmla="*/ 2147483647 w 509" name="T68"/>
                <a:gd fmla="*/ 2147483647 h 593" name="T69"/>
                <a:gd fmla="*/ 2147483647 w 509" name="T70"/>
                <a:gd fmla="*/ 2147483647 h 593" name="T71"/>
                <a:gd fmla="*/ 2147483647 w 509" name="T72"/>
                <a:gd fmla="*/ 2147483647 h 593" name="T73"/>
                <a:gd fmla="*/ 2147483647 w 509" name="T74"/>
                <a:gd fmla="*/ 2147483647 h 593" name="T75"/>
                <a:gd fmla="*/ 2147483647 w 509" name="T76"/>
                <a:gd fmla="*/ 2147483647 h 593" name="T77"/>
                <a:gd fmla="*/ 2147483647 w 509" name="T78"/>
                <a:gd fmla="*/ 2147483647 h 593" name="T79"/>
                <a:gd fmla="*/ 2147483647 w 509" name="T80"/>
                <a:gd fmla="*/ 2147483647 h 593" name="T81"/>
                <a:gd fmla="*/ 2147483647 w 509" name="T82"/>
                <a:gd fmla="*/ 2147483647 h 593" name="T83"/>
                <a:gd fmla="*/ 2147483647 w 509" name="T84"/>
                <a:gd fmla="*/ 2147483647 h 593" name="T85"/>
                <a:gd fmla="*/ 2147483647 w 509" name="T86"/>
                <a:gd fmla="*/ 2147483647 h 593" name="T87"/>
                <a:gd fmla="*/ 0 w 509" name="T88"/>
                <a:gd fmla="*/ 2147483647 h 593" name="T89"/>
                <a:gd fmla="*/ 2147483647 w 509" name="T90"/>
                <a:gd fmla="*/ 2147483647 h 593" name="T91"/>
                <a:gd fmla="*/ 2147483647 w 509" name="T92"/>
                <a:gd fmla="*/ 2147483647 h 593" name="T93"/>
                <a:gd fmla="*/ 2147483647 w 509" name="T94"/>
                <a:gd fmla="*/ 2147483647 h 593" name="T95"/>
                <a:gd fmla="*/ 2147483647 w 509" name="T96"/>
                <a:gd fmla="*/ 2147483647 h 593" name="T97"/>
                <a:gd fmla="*/ 2147483647 w 509" name="T98"/>
                <a:gd fmla="*/ 2147483647 h 593" name="T99"/>
                <a:gd fmla="*/ 2147483647 w 509" name="T100"/>
                <a:gd fmla="*/ 2147483647 h 593" name="T101"/>
                <a:gd fmla="*/ 2147483647 w 509" name="T102"/>
                <a:gd fmla="*/ 2147483647 h 593" name="T103"/>
                <a:gd fmla="*/ 2147483647 w 509" name="T104"/>
                <a:gd fmla="*/ 2147483647 h 593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w 509" name="T159"/>
                <a:gd fmla="*/ 0 h 593" name="T160"/>
                <a:gd fmla="*/ 509 w 509" name="T161"/>
                <a:gd fmla="*/ 593 h 593" name="T162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T162" l="T159" r="T161" t="T160"/>
              <a:pathLst>
                <a:path h="593" w="509">
                  <a:moveTo>
                    <a:pt x="141" y="86"/>
                  </a:moveTo>
                  <a:lnTo>
                    <a:pt x="92" y="126"/>
                  </a:lnTo>
                  <a:lnTo>
                    <a:pt x="99" y="134"/>
                  </a:lnTo>
                  <a:lnTo>
                    <a:pt x="147" y="94"/>
                  </a:lnTo>
                  <a:lnTo>
                    <a:pt x="162" y="111"/>
                  </a:lnTo>
                  <a:lnTo>
                    <a:pt x="137" y="133"/>
                  </a:lnTo>
                  <a:lnTo>
                    <a:pt x="142" y="140"/>
                  </a:lnTo>
                  <a:lnTo>
                    <a:pt x="168" y="120"/>
                  </a:lnTo>
                  <a:lnTo>
                    <a:pt x="183" y="137"/>
                  </a:lnTo>
                  <a:lnTo>
                    <a:pt x="157" y="157"/>
                  </a:lnTo>
                  <a:lnTo>
                    <a:pt x="164" y="166"/>
                  </a:lnTo>
                  <a:lnTo>
                    <a:pt x="189" y="144"/>
                  </a:lnTo>
                  <a:lnTo>
                    <a:pt x="203" y="161"/>
                  </a:lnTo>
                  <a:lnTo>
                    <a:pt x="177" y="183"/>
                  </a:lnTo>
                  <a:lnTo>
                    <a:pt x="184" y="191"/>
                  </a:lnTo>
                  <a:lnTo>
                    <a:pt x="210" y="170"/>
                  </a:lnTo>
                  <a:lnTo>
                    <a:pt x="225" y="187"/>
                  </a:lnTo>
                  <a:lnTo>
                    <a:pt x="174" y="228"/>
                  </a:lnTo>
                  <a:lnTo>
                    <a:pt x="181" y="236"/>
                  </a:lnTo>
                  <a:lnTo>
                    <a:pt x="230" y="195"/>
                  </a:lnTo>
                  <a:lnTo>
                    <a:pt x="245" y="213"/>
                  </a:lnTo>
                  <a:lnTo>
                    <a:pt x="219" y="235"/>
                  </a:lnTo>
                  <a:lnTo>
                    <a:pt x="226" y="241"/>
                  </a:lnTo>
                  <a:lnTo>
                    <a:pt x="252" y="221"/>
                  </a:lnTo>
                  <a:lnTo>
                    <a:pt x="267" y="239"/>
                  </a:lnTo>
                  <a:lnTo>
                    <a:pt x="239" y="259"/>
                  </a:lnTo>
                  <a:lnTo>
                    <a:pt x="246" y="267"/>
                  </a:lnTo>
                  <a:lnTo>
                    <a:pt x="272" y="245"/>
                  </a:lnTo>
                  <a:lnTo>
                    <a:pt x="287" y="263"/>
                  </a:lnTo>
                  <a:lnTo>
                    <a:pt x="261" y="285"/>
                  </a:lnTo>
                  <a:lnTo>
                    <a:pt x="267" y="293"/>
                  </a:lnTo>
                  <a:lnTo>
                    <a:pt x="294" y="271"/>
                  </a:lnTo>
                  <a:lnTo>
                    <a:pt x="307" y="289"/>
                  </a:lnTo>
                  <a:lnTo>
                    <a:pt x="258" y="329"/>
                  </a:lnTo>
                  <a:lnTo>
                    <a:pt x="264" y="338"/>
                  </a:lnTo>
                  <a:lnTo>
                    <a:pt x="314" y="297"/>
                  </a:lnTo>
                  <a:lnTo>
                    <a:pt x="329" y="314"/>
                  </a:lnTo>
                  <a:lnTo>
                    <a:pt x="302" y="336"/>
                  </a:lnTo>
                  <a:lnTo>
                    <a:pt x="308" y="343"/>
                  </a:lnTo>
                  <a:lnTo>
                    <a:pt x="334" y="323"/>
                  </a:lnTo>
                  <a:lnTo>
                    <a:pt x="349" y="340"/>
                  </a:lnTo>
                  <a:lnTo>
                    <a:pt x="323" y="362"/>
                  </a:lnTo>
                  <a:lnTo>
                    <a:pt x="329" y="369"/>
                  </a:lnTo>
                  <a:lnTo>
                    <a:pt x="356" y="347"/>
                  </a:lnTo>
                  <a:lnTo>
                    <a:pt x="369" y="366"/>
                  </a:lnTo>
                  <a:lnTo>
                    <a:pt x="344" y="386"/>
                  </a:lnTo>
                  <a:lnTo>
                    <a:pt x="350" y="394"/>
                  </a:lnTo>
                  <a:lnTo>
                    <a:pt x="376" y="373"/>
                  </a:lnTo>
                  <a:lnTo>
                    <a:pt x="391" y="390"/>
                  </a:lnTo>
                  <a:lnTo>
                    <a:pt x="341" y="431"/>
                  </a:lnTo>
                  <a:lnTo>
                    <a:pt x="348" y="439"/>
                  </a:lnTo>
                  <a:lnTo>
                    <a:pt x="397" y="398"/>
                  </a:lnTo>
                  <a:lnTo>
                    <a:pt x="411" y="416"/>
                  </a:lnTo>
                  <a:lnTo>
                    <a:pt x="386" y="438"/>
                  </a:lnTo>
                  <a:lnTo>
                    <a:pt x="391" y="446"/>
                  </a:lnTo>
                  <a:lnTo>
                    <a:pt x="418" y="424"/>
                  </a:lnTo>
                  <a:lnTo>
                    <a:pt x="432" y="442"/>
                  </a:lnTo>
                  <a:lnTo>
                    <a:pt x="406" y="463"/>
                  </a:lnTo>
                  <a:lnTo>
                    <a:pt x="413" y="470"/>
                  </a:lnTo>
                  <a:lnTo>
                    <a:pt x="438" y="450"/>
                  </a:lnTo>
                  <a:lnTo>
                    <a:pt x="453" y="467"/>
                  </a:lnTo>
                  <a:lnTo>
                    <a:pt x="426" y="488"/>
                  </a:lnTo>
                  <a:lnTo>
                    <a:pt x="433" y="496"/>
                  </a:lnTo>
                  <a:lnTo>
                    <a:pt x="459" y="474"/>
                  </a:lnTo>
                  <a:lnTo>
                    <a:pt x="474" y="492"/>
                  </a:lnTo>
                  <a:lnTo>
                    <a:pt x="424" y="532"/>
                  </a:lnTo>
                  <a:lnTo>
                    <a:pt x="430" y="541"/>
                  </a:lnTo>
                  <a:lnTo>
                    <a:pt x="480" y="500"/>
                  </a:lnTo>
                  <a:lnTo>
                    <a:pt x="509" y="535"/>
                  </a:lnTo>
                  <a:lnTo>
                    <a:pt x="437" y="593"/>
                  </a:lnTo>
                  <a:lnTo>
                    <a:pt x="70" y="145"/>
                  </a:lnTo>
                  <a:lnTo>
                    <a:pt x="70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6" y="72"/>
                  </a:lnTo>
                  <a:lnTo>
                    <a:pt x="88" y="65"/>
                  </a:lnTo>
                  <a:lnTo>
                    <a:pt x="88" y="59"/>
                  </a:lnTo>
                  <a:lnTo>
                    <a:pt x="84" y="52"/>
                  </a:lnTo>
                  <a:lnTo>
                    <a:pt x="81" y="49"/>
                  </a:lnTo>
                  <a:lnTo>
                    <a:pt x="78" y="46"/>
                  </a:lnTo>
                  <a:lnTo>
                    <a:pt x="74" y="45"/>
                  </a:lnTo>
                  <a:lnTo>
                    <a:pt x="70" y="45"/>
                  </a:lnTo>
                  <a:lnTo>
                    <a:pt x="70" y="2"/>
                  </a:lnTo>
                  <a:lnTo>
                    <a:pt x="72" y="0"/>
                  </a:lnTo>
                  <a:lnTo>
                    <a:pt x="141" y="86"/>
                  </a:lnTo>
                  <a:close/>
                  <a:moveTo>
                    <a:pt x="70" y="145"/>
                  </a:moveTo>
                  <a:lnTo>
                    <a:pt x="0" y="59"/>
                  </a:lnTo>
                  <a:lnTo>
                    <a:pt x="70" y="2"/>
                  </a:lnTo>
                  <a:lnTo>
                    <a:pt x="70" y="45"/>
                  </a:lnTo>
                  <a:lnTo>
                    <a:pt x="65" y="46"/>
                  </a:lnTo>
                  <a:lnTo>
                    <a:pt x="59" y="49"/>
                  </a:lnTo>
                  <a:lnTo>
                    <a:pt x="54" y="55"/>
                  </a:lnTo>
                  <a:lnTo>
                    <a:pt x="53" y="61"/>
                  </a:lnTo>
                  <a:lnTo>
                    <a:pt x="53" y="68"/>
                  </a:lnTo>
                  <a:lnTo>
                    <a:pt x="57" y="75"/>
                  </a:lnTo>
                  <a:lnTo>
                    <a:pt x="59" y="78"/>
                  </a:lnTo>
                  <a:lnTo>
                    <a:pt x="63" y="79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0" y="14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492" name="Freeform 143"/>
            <p:cNvSpPr>
              <a:spLocks noChangeArrowheads="1" noEditPoints="1"/>
            </p:cNvSpPr>
            <p:nvPr/>
          </p:nvSpPr>
          <p:spPr bwMode="auto">
            <a:xfrm>
              <a:off x="3357554" y="1783212"/>
              <a:ext cx="222674" cy="458117"/>
            </a:xfrm>
            <a:custGeom>
              <a:gdLst>
                <a:gd fmla="*/ 2147483647 w 214" name="T0"/>
                <a:gd fmla="*/ 2147483647 h 431" name="T1"/>
                <a:gd fmla="*/ 2147483647 w 214" name="T2"/>
                <a:gd fmla="*/ 2147483647 h 431" name="T3"/>
                <a:gd fmla="*/ 2147483647 w 214" name="T4"/>
                <a:gd fmla="*/ 2147483647 h 431" name="T5"/>
                <a:gd fmla="*/ 2147483647 w 214" name="T6"/>
                <a:gd fmla="*/ 2147483647 h 431" name="T7"/>
                <a:gd fmla="*/ 2147483647 w 214" name="T8"/>
                <a:gd fmla="*/ 2147483647 h 431" name="T9"/>
                <a:gd fmla="*/ 2147483647 w 214" name="T10"/>
                <a:gd fmla="*/ 2147483647 h 431" name="T11"/>
                <a:gd fmla="*/ 2147483647 w 214" name="T12"/>
                <a:gd fmla="*/ 2147483647 h 431" name="T13"/>
                <a:gd fmla="*/ 2147483647 w 214" name="T14"/>
                <a:gd fmla="*/ 2147483647 h 431" name="T15"/>
                <a:gd fmla="*/ 2147483647 w 214" name="T16"/>
                <a:gd fmla="*/ 2147483647 h 431" name="T17"/>
                <a:gd fmla="*/ 2147483647 w 214" name="T18"/>
                <a:gd fmla="*/ 2147483647 h 431" name="T19"/>
                <a:gd fmla="*/ 2147483647 w 214" name="T20"/>
                <a:gd fmla="*/ 2147483647 h 431" name="T21"/>
                <a:gd fmla="*/ 2147483647 w 214" name="T22"/>
                <a:gd fmla="*/ 2147483647 h 431" name="T23"/>
                <a:gd fmla="*/ 2147483647 w 214" name="T24"/>
                <a:gd fmla="*/ 2147483647 h 431" name="T25"/>
                <a:gd fmla="*/ 2147483647 w 214" name="T26"/>
                <a:gd fmla="*/ 2147483647 h 431" name="T27"/>
                <a:gd fmla="*/ 2147483647 w 214" name="T28"/>
                <a:gd fmla="*/ 2147483647 h 431" name="T29"/>
                <a:gd fmla="*/ 2147483647 w 214" name="T30"/>
                <a:gd fmla="*/ 2147483647 h 431" name="T31"/>
                <a:gd fmla="*/ 2147483647 w 214" name="T32"/>
                <a:gd fmla="*/ 2147483647 h 431" name="T33"/>
                <a:gd fmla="*/ 2147483647 w 214" name="T34"/>
                <a:gd fmla="*/ 2147483647 h 431" name="T35"/>
                <a:gd fmla="*/ 2147483647 w 214" name="T36"/>
                <a:gd fmla="*/ 2147483647 h 431" name="T37"/>
                <a:gd fmla="*/ 2147483647 w 214" name="T38"/>
                <a:gd fmla="*/ 2147483647 h 431" name="T39"/>
                <a:gd fmla="*/ 2147483647 w 214" name="T40"/>
                <a:gd fmla="*/ 2147483647 h 431" name="T41"/>
                <a:gd fmla="*/ 2147483647 w 214" name="T42"/>
                <a:gd fmla="*/ 2147483647 h 431" name="T43"/>
                <a:gd fmla="*/ 2147483647 w 214" name="T44"/>
                <a:gd fmla="*/ 2147483647 h 431" name="T45"/>
                <a:gd fmla="*/ 2147483647 w 214" name="T46"/>
                <a:gd fmla="*/ 2147483647 h 431" name="T47"/>
                <a:gd fmla="*/ 2147483647 w 214" name="T48"/>
                <a:gd fmla="*/ 2147483647 h 431" name="T49"/>
                <a:gd fmla="*/ 2147483647 w 214" name="T50"/>
                <a:gd fmla="*/ 2147483647 h 431" name="T51"/>
                <a:gd fmla="*/ 2147483647 w 214" name="T52"/>
                <a:gd fmla="*/ 2147483647 h 431" name="T53"/>
                <a:gd fmla="*/ 2147483647 w 214" name="T54"/>
                <a:gd fmla="*/ 2147483647 h 431" name="T55"/>
                <a:gd fmla="*/ 2147483647 w 214" name="T56"/>
                <a:gd fmla="*/ 2147483647 h 431" name="T57"/>
                <a:gd fmla="*/ 2147483647 w 214" name="T58"/>
                <a:gd fmla="*/ 2147483647 h 431" name="T59"/>
                <a:gd fmla="*/ 2147483647 w 214" name="T60"/>
                <a:gd fmla="*/ 0 h 431" name="T61"/>
                <a:gd fmla="*/ 2147483647 w 214" name="T62"/>
                <a:gd fmla="*/ 2147483647 h 431" name="T63"/>
                <a:gd fmla="*/ 2147483647 w 214" name="T64"/>
                <a:gd fmla="*/ 2147483647 h 431" name="T65"/>
                <a:gd fmla="*/ 2147483647 w 214" name="T66"/>
                <a:gd fmla="*/ 2147483647 h 431" name="T67"/>
                <a:gd fmla="*/ 2147483647 w 214" name="T68"/>
                <a:gd fmla="*/ 2147483647 h 431" name="T69"/>
                <a:gd fmla="*/ 1127100028 w 214" name="T70"/>
                <a:gd fmla="*/ 2147483647 h 431" name="T71"/>
                <a:gd fmla="*/ 2147483647 w 214" name="T72"/>
                <a:gd fmla="*/ 2147483647 h 431" name="T73"/>
                <a:gd fmla="*/ 2147483647 w 214" name="T74"/>
                <a:gd fmla="*/ 2147483647 h 431" name="T75"/>
                <a:gd fmla="*/ 2147483647 w 214" name="T76"/>
                <a:gd fmla="*/ 2147483647 h 431" name="T77"/>
                <a:gd fmla="*/ 2147483647 w 214" name="T78"/>
                <a:gd fmla="*/ 2147483647 h 431" name="T79"/>
                <a:gd fmla="*/ 2147483647 w 214" name="T80"/>
                <a:gd fmla="*/ 2147483647 h 431" name="T81"/>
                <a:gd fmla="*/ 2147483647 w 214" name="T82"/>
                <a:gd fmla="*/ 2147483647 h 431" name="T83"/>
                <a:gd fmla="*/ 2147483647 w 214" name="T84"/>
                <a:gd fmla="*/ 2147483647 h 431" name="T85"/>
                <a:gd fmla="*/ 2147483647 w 214" name="T86"/>
                <a:gd fmla="*/ 2147483647 h 431" name="T87"/>
                <a:gd fmla="*/ 2147483647 w 214" name="T88"/>
                <a:gd fmla="*/ 2147483647 h 431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w 214" name="T135"/>
                <a:gd fmla="*/ 0 h 431" name="T136"/>
                <a:gd fmla="*/ 214 w 214" name="T137"/>
                <a:gd fmla="*/ 431 h 431" name="T138"/>
              </a:gdLst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b="T138" l="T135" r="T137" t="T136"/>
              <a:pathLst>
                <a:path h="431" w="214">
                  <a:moveTo>
                    <a:pt x="168" y="228"/>
                  </a:moveTo>
                  <a:lnTo>
                    <a:pt x="214" y="349"/>
                  </a:lnTo>
                  <a:lnTo>
                    <a:pt x="194" y="431"/>
                  </a:lnTo>
                  <a:lnTo>
                    <a:pt x="168" y="413"/>
                  </a:lnTo>
                  <a:lnTo>
                    <a:pt x="168" y="405"/>
                  </a:lnTo>
                  <a:lnTo>
                    <a:pt x="169" y="408"/>
                  </a:lnTo>
                  <a:lnTo>
                    <a:pt x="196" y="397"/>
                  </a:lnTo>
                  <a:lnTo>
                    <a:pt x="209" y="349"/>
                  </a:lnTo>
                  <a:lnTo>
                    <a:pt x="206" y="345"/>
                  </a:lnTo>
                  <a:lnTo>
                    <a:pt x="203" y="341"/>
                  </a:lnTo>
                  <a:lnTo>
                    <a:pt x="199" y="337"/>
                  </a:lnTo>
                  <a:lnTo>
                    <a:pt x="194" y="336"/>
                  </a:lnTo>
                  <a:lnTo>
                    <a:pt x="188" y="337"/>
                  </a:lnTo>
                  <a:lnTo>
                    <a:pt x="184" y="340"/>
                  </a:lnTo>
                  <a:lnTo>
                    <a:pt x="180" y="344"/>
                  </a:lnTo>
                  <a:lnTo>
                    <a:pt x="179" y="348"/>
                  </a:lnTo>
                  <a:lnTo>
                    <a:pt x="179" y="353"/>
                  </a:lnTo>
                  <a:lnTo>
                    <a:pt x="176" y="351"/>
                  </a:lnTo>
                  <a:lnTo>
                    <a:pt x="173" y="348"/>
                  </a:lnTo>
                  <a:lnTo>
                    <a:pt x="171" y="347"/>
                  </a:lnTo>
                  <a:lnTo>
                    <a:pt x="168" y="347"/>
                  </a:lnTo>
                  <a:lnTo>
                    <a:pt x="168" y="228"/>
                  </a:lnTo>
                  <a:close/>
                  <a:moveTo>
                    <a:pt x="125" y="385"/>
                  </a:moveTo>
                  <a:lnTo>
                    <a:pt x="51" y="194"/>
                  </a:lnTo>
                  <a:lnTo>
                    <a:pt x="50" y="194"/>
                  </a:lnTo>
                  <a:lnTo>
                    <a:pt x="50" y="183"/>
                  </a:lnTo>
                  <a:lnTo>
                    <a:pt x="54" y="186"/>
                  </a:lnTo>
                  <a:lnTo>
                    <a:pt x="60" y="184"/>
                  </a:lnTo>
                  <a:lnTo>
                    <a:pt x="81" y="176"/>
                  </a:lnTo>
                  <a:lnTo>
                    <a:pt x="79" y="175"/>
                  </a:lnTo>
                  <a:lnTo>
                    <a:pt x="74" y="173"/>
                  </a:lnTo>
                  <a:lnTo>
                    <a:pt x="73" y="172"/>
                  </a:lnTo>
                  <a:lnTo>
                    <a:pt x="70" y="168"/>
                  </a:lnTo>
                  <a:lnTo>
                    <a:pt x="50" y="115"/>
                  </a:lnTo>
                  <a:lnTo>
                    <a:pt x="50" y="80"/>
                  </a:lnTo>
                  <a:lnTo>
                    <a:pt x="99" y="61"/>
                  </a:lnTo>
                  <a:lnTo>
                    <a:pt x="104" y="61"/>
                  </a:lnTo>
                  <a:lnTo>
                    <a:pt x="107" y="62"/>
                  </a:lnTo>
                  <a:lnTo>
                    <a:pt x="111" y="65"/>
                  </a:lnTo>
                  <a:lnTo>
                    <a:pt x="114" y="69"/>
                  </a:lnTo>
                  <a:lnTo>
                    <a:pt x="144" y="146"/>
                  </a:lnTo>
                  <a:lnTo>
                    <a:pt x="144" y="149"/>
                  </a:lnTo>
                  <a:lnTo>
                    <a:pt x="144" y="153"/>
                  </a:lnTo>
                  <a:lnTo>
                    <a:pt x="144" y="156"/>
                  </a:lnTo>
                  <a:lnTo>
                    <a:pt x="141" y="158"/>
                  </a:lnTo>
                  <a:lnTo>
                    <a:pt x="168" y="228"/>
                  </a:lnTo>
                  <a:lnTo>
                    <a:pt x="168" y="347"/>
                  </a:lnTo>
                  <a:lnTo>
                    <a:pt x="163" y="348"/>
                  </a:lnTo>
                  <a:lnTo>
                    <a:pt x="157" y="349"/>
                  </a:lnTo>
                  <a:lnTo>
                    <a:pt x="154" y="353"/>
                  </a:lnTo>
                  <a:lnTo>
                    <a:pt x="153" y="357"/>
                  </a:lnTo>
                  <a:lnTo>
                    <a:pt x="153" y="363"/>
                  </a:lnTo>
                  <a:lnTo>
                    <a:pt x="150" y="359"/>
                  </a:lnTo>
                  <a:lnTo>
                    <a:pt x="145" y="357"/>
                  </a:lnTo>
                  <a:lnTo>
                    <a:pt x="141" y="356"/>
                  </a:lnTo>
                  <a:lnTo>
                    <a:pt x="135" y="357"/>
                  </a:lnTo>
                  <a:lnTo>
                    <a:pt x="131" y="360"/>
                  </a:lnTo>
                  <a:lnTo>
                    <a:pt x="129" y="366"/>
                  </a:lnTo>
                  <a:lnTo>
                    <a:pt x="127" y="370"/>
                  </a:lnTo>
                  <a:lnTo>
                    <a:pt x="127" y="376"/>
                  </a:lnTo>
                  <a:lnTo>
                    <a:pt x="130" y="381"/>
                  </a:lnTo>
                  <a:lnTo>
                    <a:pt x="168" y="405"/>
                  </a:lnTo>
                  <a:lnTo>
                    <a:pt x="168" y="413"/>
                  </a:lnTo>
                  <a:lnTo>
                    <a:pt x="125" y="385"/>
                  </a:lnTo>
                  <a:close/>
                  <a:moveTo>
                    <a:pt x="50" y="0"/>
                  </a:moveTo>
                  <a:lnTo>
                    <a:pt x="50" y="77"/>
                  </a:lnTo>
                  <a:lnTo>
                    <a:pt x="95" y="49"/>
                  </a:lnTo>
                  <a:lnTo>
                    <a:pt x="87" y="28"/>
                  </a:lnTo>
                  <a:lnTo>
                    <a:pt x="84" y="23"/>
                  </a:lnTo>
                  <a:lnTo>
                    <a:pt x="81" y="18"/>
                  </a:lnTo>
                  <a:lnTo>
                    <a:pt x="77" y="14"/>
                  </a:lnTo>
                  <a:lnTo>
                    <a:pt x="72" y="10"/>
                  </a:lnTo>
                  <a:lnTo>
                    <a:pt x="68" y="5"/>
                  </a:lnTo>
                  <a:lnTo>
                    <a:pt x="62" y="3"/>
                  </a:lnTo>
                  <a:lnTo>
                    <a:pt x="56" y="1"/>
                  </a:lnTo>
                  <a:lnTo>
                    <a:pt x="50" y="0"/>
                  </a:lnTo>
                  <a:close/>
                  <a:moveTo>
                    <a:pt x="50" y="194"/>
                  </a:moveTo>
                  <a:lnTo>
                    <a:pt x="50" y="194"/>
                  </a:lnTo>
                  <a:lnTo>
                    <a:pt x="45" y="191"/>
                  </a:lnTo>
                  <a:lnTo>
                    <a:pt x="41" y="186"/>
                  </a:lnTo>
                  <a:lnTo>
                    <a:pt x="11" y="108"/>
                  </a:lnTo>
                  <a:lnTo>
                    <a:pt x="9" y="104"/>
                  </a:lnTo>
                  <a:lnTo>
                    <a:pt x="11" y="99"/>
                  </a:lnTo>
                  <a:lnTo>
                    <a:pt x="12" y="96"/>
                  </a:lnTo>
                  <a:lnTo>
                    <a:pt x="16" y="92"/>
                  </a:lnTo>
                  <a:lnTo>
                    <a:pt x="4" y="61"/>
                  </a:lnTo>
                  <a:lnTo>
                    <a:pt x="1" y="53"/>
                  </a:lnTo>
                  <a:lnTo>
                    <a:pt x="0" y="43"/>
                  </a:lnTo>
                  <a:lnTo>
                    <a:pt x="1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30" y="3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0" y="77"/>
                  </a:lnTo>
                  <a:lnTo>
                    <a:pt x="43" y="81"/>
                  </a:lnTo>
                  <a:lnTo>
                    <a:pt x="50" y="80"/>
                  </a:lnTo>
                  <a:lnTo>
                    <a:pt x="50" y="115"/>
                  </a:lnTo>
                  <a:lnTo>
                    <a:pt x="45" y="100"/>
                  </a:lnTo>
                  <a:lnTo>
                    <a:pt x="43" y="98"/>
                  </a:lnTo>
                  <a:lnTo>
                    <a:pt x="45" y="93"/>
                  </a:lnTo>
                  <a:lnTo>
                    <a:pt x="46" y="91"/>
                  </a:lnTo>
                  <a:lnTo>
                    <a:pt x="47" y="88"/>
                  </a:lnTo>
                  <a:lnTo>
                    <a:pt x="26" y="96"/>
                  </a:lnTo>
                  <a:lnTo>
                    <a:pt x="22" y="99"/>
                  </a:lnTo>
                  <a:lnTo>
                    <a:pt x="19" y="103"/>
                  </a:lnTo>
                  <a:lnTo>
                    <a:pt x="19" y="107"/>
                  </a:lnTo>
                  <a:lnTo>
                    <a:pt x="19" y="111"/>
                  </a:lnTo>
                  <a:lnTo>
                    <a:pt x="45" y="177"/>
                  </a:lnTo>
                  <a:lnTo>
                    <a:pt x="47" y="181"/>
                  </a:lnTo>
                  <a:lnTo>
                    <a:pt x="50" y="183"/>
                  </a:lnTo>
                  <a:lnTo>
                    <a:pt x="50" y="19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grpSp>
          <p:nvGrpSpPr>
            <p:cNvPr id="18" name="组合 213"/>
            <p:cNvGrpSpPr/>
            <p:nvPr/>
          </p:nvGrpSpPr>
          <p:grpSpPr>
            <a:xfrm>
              <a:off x="4004765" y="1840610"/>
              <a:ext cx="374592" cy="384776"/>
              <a:chExt cx="571500" cy="574675"/>
            </a:xfrm>
            <a:solidFill>
              <a:schemeClr val="bg1">
                <a:alpha val="70000"/>
              </a:schemeClr>
            </a:solidFill>
          </p:grpSpPr>
          <p:sp>
            <p:nvSpPr>
              <p:cNvPr id="142" name="Freeform 144"/>
              <p:cNvSpPr>
                <a:spLocks noChangeArrowheads="1" noEditPoints="1"/>
              </p:cNvSpPr>
              <p:nvPr/>
            </p:nvSpPr>
            <p:spPr bwMode="auto">
              <a:xfrm>
                <a:off x="0" y="0"/>
                <a:ext cx="571500" cy="574675"/>
              </a:xfrm>
              <a:custGeom>
                <a:gdLst>
                  <a:gd fmla="*/ 180 w 360" name="T0"/>
                  <a:gd fmla="*/ 0 h 362" name="T1"/>
                  <a:gd fmla="*/ 232 w 360" name="T2"/>
                  <a:gd fmla="*/ 8 h 362" name="T3"/>
                  <a:gd fmla="*/ 280 w 360" name="T4"/>
                  <a:gd fmla="*/ 31 h 362" name="T5"/>
                  <a:gd fmla="*/ 319 w 360" name="T6"/>
                  <a:gd fmla="*/ 67 h 362" name="T7"/>
                  <a:gd fmla="*/ 346 w 360" name="T8"/>
                  <a:gd fmla="*/ 111 h 362" name="T9"/>
                  <a:gd fmla="*/ 358 w 360" name="T10"/>
                  <a:gd fmla="*/ 163 h 362" name="T11"/>
                  <a:gd fmla="*/ 358 w 360" name="T12"/>
                  <a:gd fmla="*/ 199 h 362" name="T13"/>
                  <a:gd fmla="*/ 346 w 360" name="T14"/>
                  <a:gd fmla="*/ 251 h 362" name="T15"/>
                  <a:gd fmla="*/ 319 w 360" name="T16"/>
                  <a:gd fmla="*/ 295 h 362" name="T17"/>
                  <a:gd fmla="*/ 280 w 360" name="T18"/>
                  <a:gd fmla="*/ 331 h 362" name="T19"/>
                  <a:gd fmla="*/ 232 w 360" name="T20"/>
                  <a:gd fmla="*/ 354 h 362" name="T21"/>
                  <a:gd fmla="*/ 180 w 360" name="T22"/>
                  <a:gd fmla="*/ 362 h 362" name="T23"/>
                  <a:gd fmla="*/ 180 w 360" name="T24"/>
                  <a:gd fmla="*/ 314 h 362" name="T25"/>
                  <a:gd fmla="*/ 193 w 360" name="T26"/>
                  <a:gd fmla="*/ 318 h 362" name="T27"/>
                  <a:gd fmla="*/ 201 w 360" name="T28"/>
                  <a:gd fmla="*/ 329 h 362" name="T29"/>
                  <a:gd fmla="*/ 237 w 360" name="T30"/>
                  <a:gd fmla="*/ 320 h 362" name="T31"/>
                  <a:gd fmla="*/ 268 w 360" name="T32"/>
                  <a:gd fmla="*/ 302 h 362" name="T33"/>
                  <a:gd fmla="*/ 293 w 360" name="T34"/>
                  <a:gd fmla="*/ 278 h 362" name="T35"/>
                  <a:gd fmla="*/ 312 w 360" name="T36"/>
                  <a:gd fmla="*/ 248 h 362" name="T37"/>
                  <a:gd fmla="*/ 325 w 360" name="T38"/>
                  <a:gd fmla="*/ 215 h 362" name="T39"/>
                  <a:gd fmla="*/ 322 w 360" name="T40"/>
                  <a:gd fmla="*/ 199 h 362" name="T41"/>
                  <a:gd fmla="*/ 312 w 360" name="T42"/>
                  <a:gd fmla="*/ 180 h 362" name="T43"/>
                  <a:gd fmla="*/ 316 w 360" name="T44"/>
                  <a:gd fmla="*/ 167 h 362" name="T45"/>
                  <a:gd fmla="*/ 327 w 360" name="T46"/>
                  <a:gd fmla="*/ 159 h 362" name="T47"/>
                  <a:gd fmla="*/ 318 w 360" name="T48"/>
                  <a:gd fmla="*/ 123 h 362" name="T49"/>
                  <a:gd fmla="*/ 300 w 360" name="T50"/>
                  <a:gd fmla="*/ 94 h 362" name="T51"/>
                  <a:gd fmla="*/ 277 w 360" name="T52"/>
                  <a:gd fmla="*/ 67 h 362" name="T53"/>
                  <a:gd fmla="*/ 247 w 360" name="T54"/>
                  <a:gd fmla="*/ 48 h 362" name="T55"/>
                  <a:gd fmla="*/ 214 w 360" name="T56"/>
                  <a:gd fmla="*/ 35 h 362" name="T57"/>
                  <a:gd fmla="*/ 199 w 360" name="T58"/>
                  <a:gd fmla="*/ 39 h 362" name="T59"/>
                  <a:gd fmla="*/ 180 w 360" name="T60"/>
                  <a:gd fmla="*/ 48 h 362" name="T61"/>
                  <a:gd fmla="*/ 180 w 360" name="T62"/>
                  <a:gd fmla="*/ 0 h 362" name="T63"/>
                  <a:gd fmla="*/ 180 w 360" name="T64"/>
                  <a:gd fmla="*/ 48 h 362" name="T65"/>
                  <a:gd fmla="*/ 161 w 360" name="T66"/>
                  <a:gd fmla="*/ 39 h 362" name="T67"/>
                  <a:gd fmla="*/ 146 w 360" name="T68"/>
                  <a:gd fmla="*/ 35 h 362" name="T69"/>
                  <a:gd fmla="*/ 112 w 360" name="T70"/>
                  <a:gd fmla="*/ 48 h 362" name="T71"/>
                  <a:gd fmla="*/ 82 w 360" name="T72"/>
                  <a:gd fmla="*/ 67 h 362" name="T73"/>
                  <a:gd fmla="*/ 59 w 360" name="T74"/>
                  <a:gd fmla="*/ 94 h 362" name="T75"/>
                  <a:gd fmla="*/ 42 w 360" name="T76"/>
                  <a:gd fmla="*/ 123 h 362" name="T77"/>
                  <a:gd fmla="*/ 32 w 360" name="T78"/>
                  <a:gd fmla="*/ 159 h 362" name="T79"/>
                  <a:gd fmla="*/ 43 w 360" name="T80"/>
                  <a:gd fmla="*/ 167 h 362" name="T81"/>
                  <a:gd fmla="*/ 47 w 360" name="T82"/>
                  <a:gd fmla="*/ 180 h 362" name="T83"/>
                  <a:gd fmla="*/ 37 w 360" name="T84"/>
                  <a:gd fmla="*/ 199 h 362" name="T85"/>
                  <a:gd fmla="*/ 33 w 360" name="T86"/>
                  <a:gd fmla="*/ 215 h 362" name="T87"/>
                  <a:gd fmla="*/ 46 w 360" name="T88"/>
                  <a:gd fmla="*/ 248 h 362" name="T89"/>
                  <a:gd fmla="*/ 66 w 360" name="T90"/>
                  <a:gd fmla="*/ 278 h 362" name="T91"/>
                  <a:gd fmla="*/ 92 w 360" name="T92"/>
                  <a:gd fmla="*/ 302 h 362" name="T93"/>
                  <a:gd fmla="*/ 123 w 360" name="T94"/>
                  <a:gd fmla="*/ 320 h 362" name="T95"/>
                  <a:gd fmla="*/ 158 w 360" name="T96"/>
                  <a:gd fmla="*/ 329 h 362" name="T97"/>
                  <a:gd fmla="*/ 161 w 360" name="T98"/>
                  <a:gd fmla="*/ 322 h 362" name="T99"/>
                  <a:gd fmla="*/ 180 w 360" name="T100"/>
                  <a:gd fmla="*/ 314 h 362" name="T101"/>
                  <a:gd fmla="*/ 180 w 360" name="T102"/>
                  <a:gd fmla="*/ 362 h 362" name="T103"/>
                  <a:gd fmla="*/ 126 w 360" name="T104"/>
                  <a:gd fmla="*/ 354 h 362" name="T105"/>
                  <a:gd fmla="*/ 78 w 360" name="T106"/>
                  <a:gd fmla="*/ 331 h 362" name="T107"/>
                  <a:gd fmla="*/ 40 w 360" name="T108"/>
                  <a:gd fmla="*/ 295 h 362" name="T109"/>
                  <a:gd fmla="*/ 13 w 360" name="T110"/>
                  <a:gd fmla="*/ 251 h 362" name="T111"/>
                  <a:gd fmla="*/ 0 w 360" name="T112"/>
                  <a:gd fmla="*/ 199 h 362" name="T113"/>
                  <a:gd fmla="*/ 0 w 360" name="T114"/>
                  <a:gd fmla="*/ 163 h 362" name="T115"/>
                  <a:gd fmla="*/ 13 w 360" name="T116"/>
                  <a:gd fmla="*/ 111 h 362" name="T117"/>
                  <a:gd fmla="*/ 40 w 360" name="T118"/>
                  <a:gd fmla="*/ 67 h 362" name="T119"/>
                  <a:gd fmla="*/ 78 w 360" name="T120"/>
                  <a:gd fmla="*/ 31 h 362" name="T121"/>
                  <a:gd fmla="*/ 126 w 360" name="T122"/>
                  <a:gd fmla="*/ 8 h 362" name="T123"/>
                  <a:gd fmla="*/ 180 w 360" name="T124"/>
                  <a:gd fmla="*/ 0 h 362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360" name="T189"/>
                  <a:gd fmla="*/ 0 h 362" name="T190"/>
                  <a:gd fmla="*/ 360 w 360" name="T191"/>
                  <a:gd fmla="*/ 362 h 362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362" w="360"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0"/>
                    </a:lnTo>
                    <a:lnTo>
                      <a:pt x="197" y="2"/>
                    </a:lnTo>
                    <a:lnTo>
                      <a:pt x="216" y="4"/>
                    </a:lnTo>
                    <a:lnTo>
                      <a:pt x="232" y="8"/>
                    </a:lnTo>
                    <a:lnTo>
                      <a:pt x="250" y="15"/>
                    </a:lnTo>
                    <a:lnTo>
                      <a:pt x="265" y="22"/>
                    </a:lnTo>
                    <a:lnTo>
                      <a:pt x="280" y="31"/>
                    </a:lnTo>
                    <a:lnTo>
                      <a:pt x="295" y="42"/>
                    </a:lnTo>
                    <a:lnTo>
                      <a:pt x="307" y="53"/>
                    </a:lnTo>
                    <a:lnTo>
                      <a:pt x="319" y="67"/>
                    </a:lnTo>
                    <a:lnTo>
                      <a:pt x="329" y="80"/>
                    </a:lnTo>
                    <a:lnTo>
                      <a:pt x="338" y="95"/>
                    </a:lnTo>
                    <a:lnTo>
                      <a:pt x="346" y="111"/>
                    </a:lnTo>
                    <a:lnTo>
                      <a:pt x="352" y="127"/>
                    </a:lnTo>
                    <a:lnTo>
                      <a:pt x="356" y="145"/>
                    </a:lnTo>
                    <a:lnTo>
                      <a:pt x="358" y="163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58" y="199"/>
                    </a:lnTo>
                    <a:lnTo>
                      <a:pt x="356" y="217"/>
                    </a:lnTo>
                    <a:lnTo>
                      <a:pt x="352" y="234"/>
                    </a:lnTo>
                    <a:lnTo>
                      <a:pt x="346" y="251"/>
                    </a:lnTo>
                    <a:lnTo>
                      <a:pt x="338" y="267"/>
                    </a:lnTo>
                    <a:lnTo>
                      <a:pt x="329" y="282"/>
                    </a:lnTo>
                    <a:lnTo>
                      <a:pt x="319" y="295"/>
                    </a:lnTo>
                    <a:lnTo>
                      <a:pt x="307" y="309"/>
                    </a:lnTo>
                    <a:lnTo>
                      <a:pt x="295" y="320"/>
                    </a:lnTo>
                    <a:lnTo>
                      <a:pt x="280" y="331"/>
                    </a:lnTo>
                    <a:lnTo>
                      <a:pt x="265" y="340"/>
                    </a:lnTo>
                    <a:lnTo>
                      <a:pt x="250" y="347"/>
                    </a:lnTo>
                    <a:lnTo>
                      <a:pt x="232" y="354"/>
                    </a:lnTo>
                    <a:lnTo>
                      <a:pt x="216" y="358"/>
                    </a:lnTo>
                    <a:lnTo>
                      <a:pt x="197" y="360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6" y="314"/>
                    </a:lnTo>
                    <a:lnTo>
                      <a:pt x="193" y="318"/>
                    </a:lnTo>
                    <a:lnTo>
                      <a:pt x="199" y="322"/>
                    </a:lnTo>
                    <a:lnTo>
                      <a:pt x="201" y="329"/>
                    </a:lnTo>
                    <a:lnTo>
                      <a:pt x="201" y="329"/>
                    </a:lnTo>
                    <a:lnTo>
                      <a:pt x="214" y="327"/>
                    </a:lnTo>
                    <a:lnTo>
                      <a:pt x="226" y="324"/>
                    </a:lnTo>
                    <a:lnTo>
                      <a:pt x="237" y="320"/>
                    </a:lnTo>
                    <a:lnTo>
                      <a:pt x="247" y="314"/>
                    </a:lnTo>
                    <a:lnTo>
                      <a:pt x="258" y="309"/>
                    </a:lnTo>
                    <a:lnTo>
                      <a:pt x="268" y="302"/>
                    </a:lnTo>
                    <a:lnTo>
                      <a:pt x="277" y="294"/>
                    </a:lnTo>
                    <a:lnTo>
                      <a:pt x="285" y="286"/>
                    </a:lnTo>
                    <a:lnTo>
                      <a:pt x="293" y="278"/>
                    </a:lnTo>
                    <a:lnTo>
                      <a:pt x="300" y="268"/>
                    </a:lnTo>
                    <a:lnTo>
                      <a:pt x="307" y="259"/>
                    </a:lnTo>
                    <a:lnTo>
                      <a:pt x="312" y="248"/>
                    </a:lnTo>
                    <a:lnTo>
                      <a:pt x="318" y="237"/>
                    </a:lnTo>
                    <a:lnTo>
                      <a:pt x="322" y="226"/>
                    </a:lnTo>
                    <a:lnTo>
                      <a:pt x="325" y="215"/>
                    </a:lnTo>
                    <a:lnTo>
                      <a:pt x="327" y="203"/>
                    </a:lnTo>
                    <a:lnTo>
                      <a:pt x="327" y="203"/>
                    </a:lnTo>
                    <a:lnTo>
                      <a:pt x="322" y="199"/>
                    </a:lnTo>
                    <a:lnTo>
                      <a:pt x="316" y="194"/>
                    </a:lnTo>
                    <a:lnTo>
                      <a:pt x="314" y="188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4" y="174"/>
                    </a:lnTo>
                    <a:lnTo>
                      <a:pt x="316" y="167"/>
                    </a:lnTo>
                    <a:lnTo>
                      <a:pt x="322" y="163"/>
                    </a:lnTo>
                    <a:lnTo>
                      <a:pt x="327" y="159"/>
                    </a:lnTo>
                    <a:lnTo>
                      <a:pt x="327" y="159"/>
                    </a:lnTo>
                    <a:lnTo>
                      <a:pt x="325" y="146"/>
                    </a:lnTo>
                    <a:lnTo>
                      <a:pt x="322" y="136"/>
                    </a:lnTo>
                    <a:lnTo>
                      <a:pt x="318" y="123"/>
                    </a:lnTo>
                    <a:lnTo>
                      <a:pt x="312" y="113"/>
                    </a:lnTo>
                    <a:lnTo>
                      <a:pt x="307" y="103"/>
                    </a:lnTo>
                    <a:lnTo>
                      <a:pt x="300" y="94"/>
                    </a:lnTo>
                    <a:lnTo>
                      <a:pt x="293" y="84"/>
                    </a:lnTo>
                    <a:lnTo>
                      <a:pt x="285" y="75"/>
                    </a:lnTo>
                    <a:lnTo>
                      <a:pt x="277" y="67"/>
                    </a:lnTo>
                    <a:lnTo>
                      <a:pt x="268" y="60"/>
                    </a:lnTo>
                    <a:lnTo>
                      <a:pt x="258" y="53"/>
                    </a:lnTo>
                    <a:lnTo>
                      <a:pt x="247" y="48"/>
                    </a:lnTo>
                    <a:lnTo>
                      <a:pt x="237" y="42"/>
                    </a:lnTo>
                    <a:lnTo>
                      <a:pt x="226" y="38"/>
                    </a:lnTo>
                    <a:lnTo>
                      <a:pt x="214" y="35"/>
                    </a:lnTo>
                    <a:lnTo>
                      <a:pt x="201" y="33"/>
                    </a:lnTo>
                    <a:lnTo>
                      <a:pt x="201" y="33"/>
                    </a:lnTo>
                    <a:lnTo>
                      <a:pt x="199" y="39"/>
                    </a:lnTo>
                    <a:lnTo>
                      <a:pt x="193" y="44"/>
                    </a:lnTo>
                    <a:lnTo>
                      <a:pt x="186" y="46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0"/>
                    </a:lnTo>
                    <a:close/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73" y="46"/>
                    </a:lnTo>
                    <a:lnTo>
                      <a:pt x="166" y="44"/>
                    </a:lnTo>
                    <a:lnTo>
                      <a:pt x="161" y="39"/>
                    </a:lnTo>
                    <a:lnTo>
                      <a:pt x="158" y="33"/>
                    </a:lnTo>
                    <a:lnTo>
                      <a:pt x="158" y="33"/>
                    </a:lnTo>
                    <a:lnTo>
                      <a:pt x="146" y="35"/>
                    </a:lnTo>
                    <a:lnTo>
                      <a:pt x="134" y="38"/>
                    </a:lnTo>
                    <a:lnTo>
                      <a:pt x="123" y="42"/>
                    </a:lnTo>
                    <a:lnTo>
                      <a:pt x="112" y="48"/>
                    </a:lnTo>
                    <a:lnTo>
                      <a:pt x="101" y="53"/>
                    </a:lnTo>
                    <a:lnTo>
                      <a:pt x="92" y="60"/>
                    </a:lnTo>
                    <a:lnTo>
                      <a:pt x="82" y="67"/>
                    </a:lnTo>
                    <a:lnTo>
                      <a:pt x="74" y="75"/>
                    </a:lnTo>
                    <a:lnTo>
                      <a:pt x="66" y="84"/>
                    </a:lnTo>
                    <a:lnTo>
                      <a:pt x="59" y="94"/>
                    </a:lnTo>
                    <a:lnTo>
                      <a:pt x="52" y="103"/>
                    </a:lnTo>
                    <a:lnTo>
                      <a:pt x="46" y="113"/>
                    </a:lnTo>
                    <a:lnTo>
                      <a:pt x="42" y="123"/>
                    </a:lnTo>
                    <a:lnTo>
                      <a:pt x="37" y="136"/>
                    </a:lnTo>
                    <a:lnTo>
                      <a:pt x="33" y="146"/>
                    </a:lnTo>
                    <a:lnTo>
                      <a:pt x="32" y="159"/>
                    </a:lnTo>
                    <a:lnTo>
                      <a:pt x="32" y="159"/>
                    </a:lnTo>
                    <a:lnTo>
                      <a:pt x="37" y="163"/>
                    </a:lnTo>
                    <a:lnTo>
                      <a:pt x="43" y="167"/>
                    </a:lnTo>
                    <a:lnTo>
                      <a:pt x="46" y="174"/>
                    </a:lnTo>
                    <a:lnTo>
                      <a:pt x="47" y="180"/>
                    </a:lnTo>
                    <a:lnTo>
                      <a:pt x="47" y="180"/>
                    </a:lnTo>
                    <a:lnTo>
                      <a:pt x="46" y="188"/>
                    </a:lnTo>
                    <a:lnTo>
                      <a:pt x="43" y="194"/>
                    </a:lnTo>
                    <a:lnTo>
                      <a:pt x="37" y="199"/>
                    </a:lnTo>
                    <a:lnTo>
                      <a:pt x="32" y="203"/>
                    </a:lnTo>
                    <a:lnTo>
                      <a:pt x="32" y="203"/>
                    </a:lnTo>
                    <a:lnTo>
                      <a:pt x="33" y="215"/>
                    </a:lnTo>
                    <a:lnTo>
                      <a:pt x="37" y="226"/>
                    </a:lnTo>
                    <a:lnTo>
                      <a:pt x="42" y="237"/>
                    </a:lnTo>
                    <a:lnTo>
                      <a:pt x="46" y="248"/>
                    </a:lnTo>
                    <a:lnTo>
                      <a:pt x="52" y="259"/>
                    </a:lnTo>
                    <a:lnTo>
                      <a:pt x="59" y="268"/>
                    </a:lnTo>
                    <a:lnTo>
                      <a:pt x="66" y="278"/>
                    </a:lnTo>
                    <a:lnTo>
                      <a:pt x="74" y="286"/>
                    </a:lnTo>
                    <a:lnTo>
                      <a:pt x="82" y="294"/>
                    </a:lnTo>
                    <a:lnTo>
                      <a:pt x="92" y="302"/>
                    </a:lnTo>
                    <a:lnTo>
                      <a:pt x="101" y="309"/>
                    </a:lnTo>
                    <a:lnTo>
                      <a:pt x="112" y="314"/>
                    </a:lnTo>
                    <a:lnTo>
                      <a:pt x="123" y="320"/>
                    </a:lnTo>
                    <a:lnTo>
                      <a:pt x="134" y="324"/>
                    </a:lnTo>
                    <a:lnTo>
                      <a:pt x="146" y="327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61" y="322"/>
                    </a:lnTo>
                    <a:lnTo>
                      <a:pt x="166" y="318"/>
                    </a:lnTo>
                    <a:lnTo>
                      <a:pt x="173" y="314"/>
                    </a:lnTo>
                    <a:lnTo>
                      <a:pt x="180" y="314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61" y="360"/>
                    </a:lnTo>
                    <a:lnTo>
                      <a:pt x="143" y="358"/>
                    </a:lnTo>
                    <a:lnTo>
                      <a:pt x="126" y="354"/>
                    </a:lnTo>
                    <a:lnTo>
                      <a:pt x="109" y="347"/>
                    </a:lnTo>
                    <a:lnTo>
                      <a:pt x="93" y="340"/>
                    </a:lnTo>
                    <a:lnTo>
                      <a:pt x="78" y="331"/>
                    </a:lnTo>
                    <a:lnTo>
                      <a:pt x="65" y="320"/>
                    </a:lnTo>
                    <a:lnTo>
                      <a:pt x="52" y="309"/>
                    </a:lnTo>
                    <a:lnTo>
                      <a:pt x="40" y="295"/>
                    </a:lnTo>
                    <a:lnTo>
                      <a:pt x="29" y="282"/>
                    </a:lnTo>
                    <a:lnTo>
                      <a:pt x="21" y="267"/>
                    </a:lnTo>
                    <a:lnTo>
                      <a:pt x="13" y="251"/>
                    </a:lnTo>
                    <a:lnTo>
                      <a:pt x="8" y="234"/>
                    </a:lnTo>
                    <a:lnTo>
                      <a:pt x="2" y="217"/>
                    </a:lnTo>
                    <a:lnTo>
                      <a:pt x="0" y="199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63"/>
                    </a:lnTo>
                    <a:lnTo>
                      <a:pt x="2" y="145"/>
                    </a:lnTo>
                    <a:lnTo>
                      <a:pt x="8" y="127"/>
                    </a:lnTo>
                    <a:lnTo>
                      <a:pt x="13" y="111"/>
                    </a:lnTo>
                    <a:lnTo>
                      <a:pt x="21" y="95"/>
                    </a:lnTo>
                    <a:lnTo>
                      <a:pt x="29" y="80"/>
                    </a:lnTo>
                    <a:lnTo>
                      <a:pt x="40" y="67"/>
                    </a:lnTo>
                    <a:lnTo>
                      <a:pt x="52" y="53"/>
                    </a:lnTo>
                    <a:lnTo>
                      <a:pt x="65" y="42"/>
                    </a:lnTo>
                    <a:lnTo>
                      <a:pt x="78" y="31"/>
                    </a:lnTo>
                    <a:lnTo>
                      <a:pt x="93" y="22"/>
                    </a:lnTo>
                    <a:lnTo>
                      <a:pt x="109" y="15"/>
                    </a:lnTo>
                    <a:lnTo>
                      <a:pt x="126" y="8"/>
                    </a:lnTo>
                    <a:lnTo>
                      <a:pt x="143" y="4"/>
                    </a:lnTo>
                    <a:lnTo>
                      <a:pt x="161" y="2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43" name="Freeform 145"/>
              <p:cNvSpPr>
                <a:spLocks noChangeArrowheads="1"/>
              </p:cNvSpPr>
              <p:nvPr/>
            </p:nvSpPr>
            <p:spPr bwMode="auto">
              <a:xfrm>
                <a:off x="179388" y="180975"/>
                <a:ext cx="285750" cy="150813"/>
              </a:xfrm>
              <a:custGeom>
                <a:gdLst>
                  <a:gd fmla="*/ 13 w 180" name="T0"/>
                  <a:gd fmla="*/ 0 h 95" name="T1"/>
                  <a:gd fmla="*/ 54 w 180" name="T2"/>
                  <a:gd fmla="*/ 42 h 95" name="T3"/>
                  <a:gd fmla="*/ 54 w 180" name="T4"/>
                  <a:gd fmla="*/ 42 h 95" name="T5"/>
                  <a:gd fmla="*/ 60 w 180" name="T6"/>
                  <a:gd fmla="*/ 39 h 95" name="T7"/>
                  <a:gd fmla="*/ 67 w 180" name="T8"/>
                  <a:gd fmla="*/ 39 h 95" name="T9"/>
                  <a:gd fmla="*/ 67 w 180" name="T10"/>
                  <a:gd fmla="*/ 39 h 95" name="T11"/>
                  <a:gd fmla="*/ 75 w 180" name="T12"/>
                  <a:gd fmla="*/ 41 h 95" name="T13"/>
                  <a:gd fmla="*/ 83 w 180" name="T14"/>
                  <a:gd fmla="*/ 45 h 95" name="T15"/>
                  <a:gd fmla="*/ 88 w 180" name="T16"/>
                  <a:gd fmla="*/ 50 h 95" name="T17"/>
                  <a:gd fmla="*/ 92 w 180" name="T18"/>
                  <a:gd fmla="*/ 58 h 95" name="T19"/>
                  <a:gd fmla="*/ 180 w 180" name="T20"/>
                  <a:gd fmla="*/ 58 h 95" name="T21"/>
                  <a:gd fmla="*/ 180 w 180" name="T22"/>
                  <a:gd fmla="*/ 76 h 95" name="T23"/>
                  <a:gd fmla="*/ 92 w 180" name="T24"/>
                  <a:gd fmla="*/ 76 h 95" name="T25"/>
                  <a:gd fmla="*/ 92 w 180" name="T26"/>
                  <a:gd fmla="*/ 76 h 95" name="T27"/>
                  <a:gd fmla="*/ 88 w 180" name="T28"/>
                  <a:gd fmla="*/ 84 h 95" name="T29"/>
                  <a:gd fmla="*/ 83 w 180" name="T30"/>
                  <a:gd fmla="*/ 89 h 95" name="T31"/>
                  <a:gd fmla="*/ 75 w 180" name="T32"/>
                  <a:gd fmla="*/ 93 h 95" name="T33"/>
                  <a:gd fmla="*/ 67 w 180" name="T34"/>
                  <a:gd fmla="*/ 95 h 95" name="T35"/>
                  <a:gd fmla="*/ 67 w 180" name="T36"/>
                  <a:gd fmla="*/ 95 h 95" name="T37"/>
                  <a:gd fmla="*/ 61 w 180" name="T38"/>
                  <a:gd fmla="*/ 95 h 95" name="T39"/>
                  <a:gd fmla="*/ 56 w 180" name="T40"/>
                  <a:gd fmla="*/ 92 h 95" name="T41"/>
                  <a:gd fmla="*/ 50 w 180" name="T42"/>
                  <a:gd fmla="*/ 91 h 95" name="T43"/>
                  <a:gd fmla="*/ 46 w 180" name="T44"/>
                  <a:gd fmla="*/ 87 h 95" name="T45"/>
                  <a:gd fmla="*/ 44 w 180" name="T46"/>
                  <a:gd fmla="*/ 83 h 95" name="T47"/>
                  <a:gd fmla="*/ 41 w 180" name="T48"/>
                  <a:gd fmla="*/ 77 h 95" name="T49"/>
                  <a:gd fmla="*/ 40 w 180" name="T50"/>
                  <a:gd fmla="*/ 73 h 95" name="T51"/>
                  <a:gd fmla="*/ 38 w 180" name="T52"/>
                  <a:gd fmla="*/ 66 h 95" name="T53"/>
                  <a:gd fmla="*/ 38 w 180" name="T54"/>
                  <a:gd fmla="*/ 66 h 95" name="T55"/>
                  <a:gd fmla="*/ 40 w 180" name="T56"/>
                  <a:gd fmla="*/ 61 h 95" name="T57"/>
                  <a:gd fmla="*/ 41 w 180" name="T58"/>
                  <a:gd fmla="*/ 54 h 95" name="T59"/>
                  <a:gd fmla="*/ 0 w 180" name="T60"/>
                  <a:gd fmla="*/ 13 h 95" name="T61"/>
                  <a:gd fmla="*/ 13 w 180" name="T62"/>
                  <a:gd fmla="*/ 0 h 95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80" name="T96"/>
                  <a:gd fmla="*/ 0 h 95" name="T97"/>
                  <a:gd fmla="*/ 180 w 180" name="T98"/>
                  <a:gd fmla="*/ 95 h 95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5" w="180">
                    <a:moveTo>
                      <a:pt x="13" y="0"/>
                    </a:moveTo>
                    <a:lnTo>
                      <a:pt x="54" y="42"/>
                    </a:lnTo>
                    <a:lnTo>
                      <a:pt x="54" y="42"/>
                    </a:lnTo>
                    <a:lnTo>
                      <a:pt x="60" y="39"/>
                    </a:lnTo>
                    <a:lnTo>
                      <a:pt x="67" y="39"/>
                    </a:lnTo>
                    <a:lnTo>
                      <a:pt x="67" y="39"/>
                    </a:lnTo>
                    <a:lnTo>
                      <a:pt x="75" y="41"/>
                    </a:lnTo>
                    <a:lnTo>
                      <a:pt x="83" y="45"/>
                    </a:lnTo>
                    <a:lnTo>
                      <a:pt x="88" y="50"/>
                    </a:lnTo>
                    <a:lnTo>
                      <a:pt x="92" y="58"/>
                    </a:lnTo>
                    <a:lnTo>
                      <a:pt x="180" y="58"/>
                    </a:lnTo>
                    <a:lnTo>
                      <a:pt x="180" y="76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88" y="84"/>
                    </a:lnTo>
                    <a:lnTo>
                      <a:pt x="83" y="89"/>
                    </a:lnTo>
                    <a:lnTo>
                      <a:pt x="75" y="93"/>
                    </a:lnTo>
                    <a:lnTo>
                      <a:pt x="67" y="95"/>
                    </a:lnTo>
                    <a:lnTo>
                      <a:pt x="67" y="95"/>
                    </a:lnTo>
                    <a:lnTo>
                      <a:pt x="61" y="95"/>
                    </a:lnTo>
                    <a:lnTo>
                      <a:pt x="56" y="92"/>
                    </a:lnTo>
                    <a:lnTo>
                      <a:pt x="50" y="91"/>
                    </a:lnTo>
                    <a:lnTo>
                      <a:pt x="46" y="87"/>
                    </a:lnTo>
                    <a:lnTo>
                      <a:pt x="44" y="83"/>
                    </a:lnTo>
                    <a:lnTo>
                      <a:pt x="41" y="77"/>
                    </a:lnTo>
                    <a:lnTo>
                      <a:pt x="40" y="73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1"/>
                    </a:lnTo>
                    <a:lnTo>
                      <a:pt x="41" y="54"/>
                    </a:lnTo>
                    <a:lnTo>
                      <a:pt x="0" y="1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grpSp>
          <p:nvGrpSpPr>
            <p:cNvPr id="19" name="组合 211"/>
            <p:cNvGrpSpPr/>
            <p:nvPr/>
          </p:nvGrpSpPr>
          <p:grpSpPr>
            <a:xfrm>
              <a:off x="3936090" y="2334867"/>
              <a:ext cx="293430" cy="282736"/>
              <a:chExt cx="447675" cy="422275"/>
            </a:xfrm>
            <a:solidFill>
              <a:schemeClr val="bg1">
                <a:alpha val="70000"/>
              </a:schemeClr>
            </a:solidFill>
          </p:grpSpPr>
          <p:sp>
            <p:nvSpPr>
              <p:cNvPr id="140" name="Freeform 146"/>
              <p:cNvSpPr>
                <a:spLocks noChangeArrowheads="1"/>
              </p:cNvSpPr>
              <p:nvPr/>
            </p:nvSpPr>
            <p:spPr bwMode="auto">
              <a:xfrm>
                <a:off x="0" y="87312"/>
                <a:ext cx="447675" cy="334963"/>
              </a:xfrm>
              <a:custGeom>
                <a:gdLst>
                  <a:gd fmla="*/ 86 w 282" name="T0"/>
                  <a:gd fmla="*/ 0 h 211" name="T1"/>
                  <a:gd fmla="*/ 115 w 282" name="T2"/>
                  <a:gd fmla="*/ 6 h 211" name="T3"/>
                  <a:gd fmla="*/ 141 w 282" name="T4"/>
                  <a:gd fmla="*/ 20 h 211" name="T5"/>
                  <a:gd fmla="*/ 153 w 282" name="T6"/>
                  <a:gd fmla="*/ 11 h 211" name="T7"/>
                  <a:gd fmla="*/ 182 w 282" name="T8"/>
                  <a:gd fmla="*/ 1 h 211" name="T9"/>
                  <a:gd fmla="*/ 198 w 282" name="T10"/>
                  <a:gd fmla="*/ 0 h 211" name="T11"/>
                  <a:gd fmla="*/ 214 w 282" name="T12"/>
                  <a:gd fmla="*/ 1 h 211" name="T13"/>
                  <a:gd fmla="*/ 245 w 282" name="T14"/>
                  <a:gd fmla="*/ 14 h 211" name="T15"/>
                  <a:gd fmla="*/ 268 w 282" name="T16"/>
                  <a:gd fmla="*/ 35 h 211" name="T17"/>
                  <a:gd fmla="*/ 278 w 282" name="T18"/>
                  <a:gd fmla="*/ 57 h 211" name="T19"/>
                  <a:gd fmla="*/ 282 w 282" name="T20"/>
                  <a:gd fmla="*/ 73 h 211" name="T21"/>
                  <a:gd fmla="*/ 282 w 282" name="T22"/>
                  <a:gd fmla="*/ 81 h 211" name="T23"/>
                  <a:gd fmla="*/ 281 w 282" name="T24"/>
                  <a:gd fmla="*/ 102 h 211" name="T25"/>
                  <a:gd fmla="*/ 274 w 282" name="T26"/>
                  <a:gd fmla="*/ 123 h 211" name="T27"/>
                  <a:gd fmla="*/ 263 w 282" name="T28"/>
                  <a:gd fmla="*/ 145 h 211" name="T29"/>
                  <a:gd fmla="*/ 248 w 282" name="T30"/>
                  <a:gd fmla="*/ 165 h 211" name="T31"/>
                  <a:gd fmla="*/ 228 w 282" name="T32"/>
                  <a:gd fmla="*/ 184 h 211" name="T33"/>
                  <a:gd fmla="*/ 203 w 282" name="T34"/>
                  <a:gd fmla="*/ 199 h 211" name="T35"/>
                  <a:gd fmla="*/ 172 w 282" name="T36"/>
                  <a:gd fmla="*/ 209 h 211" name="T37"/>
                  <a:gd fmla="*/ 137 w 282" name="T38"/>
                  <a:gd fmla="*/ 211 h 211" name="T39"/>
                  <a:gd fmla="*/ 118 w 282" name="T40"/>
                  <a:gd fmla="*/ 211 h 211" name="T41"/>
                  <a:gd fmla="*/ 86 w 282" name="T42"/>
                  <a:gd fmla="*/ 203 h 211" name="T43"/>
                  <a:gd fmla="*/ 58 w 282" name="T44"/>
                  <a:gd fmla="*/ 191 h 211" name="T45"/>
                  <a:gd fmla="*/ 38 w 282" name="T46"/>
                  <a:gd fmla="*/ 173 h 211" name="T47"/>
                  <a:gd fmla="*/ 22 w 282" name="T48"/>
                  <a:gd fmla="*/ 153 h 211" name="T49"/>
                  <a:gd fmla="*/ 11 w 282" name="T50"/>
                  <a:gd fmla="*/ 133 h 211" name="T51"/>
                  <a:gd fmla="*/ 4 w 282" name="T52"/>
                  <a:gd fmla="*/ 111 h 211" name="T53"/>
                  <a:gd fmla="*/ 0 w 282" name="T54"/>
                  <a:gd fmla="*/ 81 h 211" name="T55"/>
                  <a:gd fmla="*/ 0 w 282" name="T56"/>
                  <a:gd fmla="*/ 73 h 211" name="T57"/>
                  <a:gd fmla="*/ 4 w 282" name="T58"/>
                  <a:gd fmla="*/ 57 h 211" name="T59"/>
                  <a:gd fmla="*/ 15 w 282" name="T60"/>
                  <a:gd fmla="*/ 35 h 211" name="T61"/>
                  <a:gd fmla="*/ 38 w 282" name="T62"/>
                  <a:gd fmla="*/ 14 h 211" name="T63"/>
                  <a:gd fmla="*/ 68 w 282" name="T64"/>
                  <a:gd fmla="*/ 1 h 211" name="T65"/>
                  <a:gd fmla="*/ 86 w 282" name="T66"/>
                  <a:gd fmla="*/ 0 h 211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82" name="T102"/>
                  <a:gd fmla="*/ 0 h 211" name="T103"/>
                  <a:gd fmla="*/ 282 w 282" name="T104"/>
                  <a:gd fmla="*/ 211 h 211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211" w="282">
                    <a:moveTo>
                      <a:pt x="86" y="0"/>
                    </a:moveTo>
                    <a:lnTo>
                      <a:pt x="86" y="0"/>
                    </a:lnTo>
                    <a:lnTo>
                      <a:pt x="100" y="1"/>
                    </a:lnTo>
                    <a:lnTo>
                      <a:pt x="115" y="6"/>
                    </a:lnTo>
                    <a:lnTo>
                      <a:pt x="129" y="11"/>
                    </a:lnTo>
                    <a:lnTo>
                      <a:pt x="141" y="20"/>
                    </a:lnTo>
                    <a:lnTo>
                      <a:pt x="141" y="20"/>
                    </a:lnTo>
                    <a:lnTo>
                      <a:pt x="153" y="11"/>
                    </a:lnTo>
                    <a:lnTo>
                      <a:pt x="167" y="6"/>
                    </a:lnTo>
                    <a:lnTo>
                      <a:pt x="182" y="1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6" y="0"/>
                    </a:lnTo>
                    <a:lnTo>
                      <a:pt x="214" y="1"/>
                    </a:lnTo>
                    <a:lnTo>
                      <a:pt x="230" y="6"/>
                    </a:lnTo>
                    <a:lnTo>
                      <a:pt x="245" y="14"/>
                    </a:lnTo>
                    <a:lnTo>
                      <a:pt x="258" y="23"/>
                    </a:lnTo>
                    <a:lnTo>
                      <a:pt x="268" y="35"/>
                    </a:lnTo>
                    <a:lnTo>
                      <a:pt x="275" y="49"/>
                    </a:lnTo>
                    <a:lnTo>
                      <a:pt x="278" y="57"/>
                    </a:lnTo>
                    <a:lnTo>
                      <a:pt x="281" y="65"/>
                    </a:lnTo>
                    <a:lnTo>
                      <a:pt x="282" y="73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91"/>
                    </a:lnTo>
                    <a:lnTo>
                      <a:pt x="281" y="102"/>
                    </a:lnTo>
                    <a:lnTo>
                      <a:pt x="278" y="112"/>
                    </a:lnTo>
                    <a:lnTo>
                      <a:pt x="274" y="123"/>
                    </a:lnTo>
                    <a:lnTo>
                      <a:pt x="270" y="134"/>
                    </a:lnTo>
                    <a:lnTo>
                      <a:pt x="263" y="145"/>
                    </a:lnTo>
                    <a:lnTo>
                      <a:pt x="256" y="156"/>
                    </a:lnTo>
                    <a:lnTo>
                      <a:pt x="248" y="165"/>
                    </a:lnTo>
                    <a:lnTo>
                      <a:pt x="239" y="175"/>
                    </a:lnTo>
                    <a:lnTo>
                      <a:pt x="228" y="184"/>
                    </a:lnTo>
                    <a:lnTo>
                      <a:pt x="216" y="192"/>
                    </a:lnTo>
                    <a:lnTo>
                      <a:pt x="203" y="199"/>
                    </a:lnTo>
                    <a:lnTo>
                      <a:pt x="188" y="205"/>
                    </a:lnTo>
                    <a:lnTo>
                      <a:pt x="172" y="209"/>
                    </a:lnTo>
                    <a:lnTo>
                      <a:pt x="156" y="211"/>
                    </a:lnTo>
                    <a:lnTo>
                      <a:pt x="137" y="211"/>
                    </a:lnTo>
                    <a:lnTo>
                      <a:pt x="137" y="211"/>
                    </a:lnTo>
                    <a:lnTo>
                      <a:pt x="118" y="211"/>
                    </a:lnTo>
                    <a:lnTo>
                      <a:pt x="100" y="209"/>
                    </a:lnTo>
                    <a:lnTo>
                      <a:pt x="86" y="203"/>
                    </a:lnTo>
                    <a:lnTo>
                      <a:pt x="71" y="198"/>
                    </a:lnTo>
                    <a:lnTo>
                      <a:pt x="58" y="191"/>
                    </a:lnTo>
                    <a:lnTo>
                      <a:pt x="48" y="183"/>
                    </a:lnTo>
                    <a:lnTo>
                      <a:pt x="38" y="173"/>
                    </a:lnTo>
                    <a:lnTo>
                      <a:pt x="29" y="164"/>
                    </a:lnTo>
                    <a:lnTo>
                      <a:pt x="22" y="153"/>
                    </a:lnTo>
                    <a:lnTo>
                      <a:pt x="15" y="144"/>
                    </a:lnTo>
                    <a:lnTo>
                      <a:pt x="11" y="133"/>
                    </a:lnTo>
                    <a:lnTo>
                      <a:pt x="7" y="121"/>
                    </a:lnTo>
                    <a:lnTo>
                      <a:pt x="4" y="111"/>
                    </a:lnTo>
                    <a:lnTo>
                      <a:pt x="2" y="10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4" y="57"/>
                    </a:lnTo>
                    <a:lnTo>
                      <a:pt x="7" y="49"/>
                    </a:lnTo>
                    <a:lnTo>
                      <a:pt x="15" y="35"/>
                    </a:lnTo>
                    <a:lnTo>
                      <a:pt x="25" y="23"/>
                    </a:lnTo>
                    <a:lnTo>
                      <a:pt x="38" y="14"/>
                    </a:lnTo>
                    <a:lnTo>
                      <a:pt x="52" y="6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41" name="Freeform 147"/>
              <p:cNvSpPr>
                <a:spLocks noChangeArrowheads="1"/>
              </p:cNvSpPr>
              <p:nvPr/>
            </p:nvSpPr>
            <p:spPr bwMode="auto">
              <a:xfrm>
                <a:off x="127000" y="0"/>
                <a:ext cx="107950" cy="153988"/>
              </a:xfrm>
              <a:custGeom>
                <a:gdLst>
                  <a:gd fmla="*/ 60 w 68" name="T0"/>
                  <a:gd fmla="*/ 97 h 97" name="T1"/>
                  <a:gd fmla="*/ 60 w 68" name="T2"/>
                  <a:gd fmla="*/ 97 h 97" name="T3"/>
                  <a:gd fmla="*/ 65 w 68" name="T4"/>
                  <a:gd fmla="*/ 85 h 97" name="T5"/>
                  <a:gd fmla="*/ 68 w 68" name="T6"/>
                  <a:gd fmla="*/ 71 h 97" name="T7"/>
                  <a:gd fmla="*/ 68 w 68" name="T8"/>
                  <a:gd fmla="*/ 58 h 97" name="T9"/>
                  <a:gd fmla="*/ 66 w 68" name="T10"/>
                  <a:gd fmla="*/ 46 h 97" name="T11"/>
                  <a:gd fmla="*/ 62 w 68" name="T12"/>
                  <a:gd fmla="*/ 33 h 97" name="T13"/>
                  <a:gd fmla="*/ 56 w 68" name="T14"/>
                  <a:gd fmla="*/ 21 h 97" name="T15"/>
                  <a:gd fmla="*/ 49 w 68" name="T16"/>
                  <a:gd fmla="*/ 10 h 97" name="T17"/>
                  <a:gd fmla="*/ 39 w 68" name="T18"/>
                  <a:gd fmla="*/ 0 h 97" name="T19"/>
                  <a:gd fmla="*/ 0 w 68" name="T20"/>
                  <a:gd fmla="*/ 6 h 97" name="T21"/>
                  <a:gd fmla="*/ 0 w 68" name="T22"/>
                  <a:gd fmla="*/ 6 h 97" name="T23"/>
                  <a:gd fmla="*/ 14 w 68" name="T24"/>
                  <a:gd fmla="*/ 15 h 97" name="T25"/>
                  <a:gd fmla="*/ 24 w 68" name="T26"/>
                  <a:gd fmla="*/ 23 h 97" name="T27"/>
                  <a:gd fmla="*/ 35 w 68" name="T28"/>
                  <a:gd fmla="*/ 32 h 97" name="T29"/>
                  <a:gd fmla="*/ 43 w 68" name="T30"/>
                  <a:gd fmla="*/ 42 h 97" name="T31"/>
                  <a:gd fmla="*/ 50 w 68" name="T32"/>
                  <a:gd fmla="*/ 54 h 97" name="T33"/>
                  <a:gd fmla="*/ 56 w 68" name="T34"/>
                  <a:gd fmla="*/ 66 h 97" name="T35"/>
                  <a:gd fmla="*/ 58 w 68" name="T36"/>
                  <a:gd fmla="*/ 81 h 97" name="T37"/>
                  <a:gd fmla="*/ 60 w 68" name="T38"/>
                  <a:gd fmla="*/ 97 h 97" name="T39"/>
                  <a:gd fmla="*/ 60 w 68" name="T40"/>
                  <a:gd fmla="*/ 97 h 97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w 68" name="T63"/>
                  <a:gd fmla="*/ 0 h 97" name="T64"/>
                  <a:gd fmla="*/ 68 w 68" name="T65"/>
                  <a:gd fmla="*/ 97 h 97" name="T66"/>
                </a:gdLst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b="T66" l="T63" r="T65" t="T64"/>
                <a:pathLst>
                  <a:path h="97" w="68">
                    <a:moveTo>
                      <a:pt x="60" y="97"/>
                    </a:moveTo>
                    <a:lnTo>
                      <a:pt x="60" y="97"/>
                    </a:lnTo>
                    <a:lnTo>
                      <a:pt x="65" y="85"/>
                    </a:lnTo>
                    <a:lnTo>
                      <a:pt x="68" y="71"/>
                    </a:lnTo>
                    <a:lnTo>
                      <a:pt x="68" y="58"/>
                    </a:lnTo>
                    <a:lnTo>
                      <a:pt x="66" y="46"/>
                    </a:lnTo>
                    <a:lnTo>
                      <a:pt x="62" y="33"/>
                    </a:lnTo>
                    <a:lnTo>
                      <a:pt x="56" y="21"/>
                    </a:lnTo>
                    <a:lnTo>
                      <a:pt x="49" y="10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15"/>
                    </a:lnTo>
                    <a:lnTo>
                      <a:pt x="24" y="23"/>
                    </a:lnTo>
                    <a:lnTo>
                      <a:pt x="35" y="32"/>
                    </a:lnTo>
                    <a:lnTo>
                      <a:pt x="43" y="42"/>
                    </a:lnTo>
                    <a:lnTo>
                      <a:pt x="50" y="54"/>
                    </a:lnTo>
                    <a:lnTo>
                      <a:pt x="56" y="66"/>
                    </a:lnTo>
                    <a:lnTo>
                      <a:pt x="58" y="81"/>
                    </a:lnTo>
                    <a:lnTo>
                      <a:pt x="60" y="97"/>
                    </a:lnTo>
                    <a:lnTo>
                      <a:pt x="60" y="9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grpSp>
          <p:nvGrpSpPr>
            <p:cNvPr id="20" name="组合 200"/>
            <p:cNvGrpSpPr/>
            <p:nvPr/>
          </p:nvGrpSpPr>
          <p:grpSpPr>
            <a:xfrm>
              <a:off x="4683193" y="619317"/>
              <a:ext cx="443267" cy="372021"/>
              <a:chExt cx="676275" cy="555625"/>
            </a:xfrm>
            <a:solidFill>
              <a:schemeClr val="bg1">
                <a:alpha val="70000"/>
              </a:schemeClr>
            </a:solidFill>
          </p:grpSpPr>
          <p:sp>
            <p:nvSpPr>
              <p:cNvPr id="137" name="Freeform 148"/>
              <p:cNvSpPr>
                <a:spLocks noChangeArrowheads="1"/>
              </p:cNvSpPr>
              <p:nvPr/>
            </p:nvSpPr>
            <p:spPr bwMode="auto">
              <a:xfrm>
                <a:off x="19050" y="26987"/>
                <a:ext cx="657225" cy="528638"/>
              </a:xfrm>
              <a:custGeom>
                <a:gdLst>
                  <a:gd fmla="*/ 0 w 414" name="T0"/>
                  <a:gd fmla="*/ 117 h 333" name="T1"/>
                  <a:gd fmla="*/ 10 w 414" name="T2"/>
                  <a:gd fmla="*/ 102 h 333" name="T3"/>
                  <a:gd fmla="*/ 316 w 414" name="T4"/>
                  <a:gd fmla="*/ 306 h 333" name="T5"/>
                  <a:gd fmla="*/ 316 w 414" name="T6"/>
                  <a:gd fmla="*/ 306 h 333" name="T7"/>
                  <a:gd fmla="*/ 325 w 414" name="T8"/>
                  <a:gd fmla="*/ 310 h 333" name="T9"/>
                  <a:gd fmla="*/ 335 w 414" name="T10"/>
                  <a:gd fmla="*/ 313 h 333" name="T11"/>
                  <a:gd fmla="*/ 343 w 414" name="T12"/>
                  <a:gd fmla="*/ 313 h 333" name="T13"/>
                  <a:gd fmla="*/ 352 w 414" name="T14"/>
                  <a:gd fmla="*/ 312 h 333" name="T15"/>
                  <a:gd fmla="*/ 362 w 414" name="T16"/>
                  <a:gd fmla="*/ 309 h 333" name="T17"/>
                  <a:gd fmla="*/ 371 w 414" name="T18"/>
                  <a:gd fmla="*/ 304 h 333" name="T19"/>
                  <a:gd fmla="*/ 378 w 414" name="T20"/>
                  <a:gd fmla="*/ 297 h 333" name="T21"/>
                  <a:gd fmla="*/ 385 w 414" name="T22"/>
                  <a:gd fmla="*/ 289 h 333" name="T23"/>
                  <a:gd fmla="*/ 385 w 414" name="T24"/>
                  <a:gd fmla="*/ 289 h 333" name="T25"/>
                  <a:gd fmla="*/ 390 w 414" name="T26"/>
                  <a:gd fmla="*/ 279 h 333" name="T27"/>
                  <a:gd fmla="*/ 393 w 414" name="T28"/>
                  <a:gd fmla="*/ 270 h 333" name="T29"/>
                  <a:gd fmla="*/ 394 w 414" name="T30"/>
                  <a:gd fmla="*/ 260 h 333" name="T31"/>
                  <a:gd fmla="*/ 394 w 414" name="T32"/>
                  <a:gd fmla="*/ 251 h 333" name="T33"/>
                  <a:gd fmla="*/ 391 w 414" name="T34"/>
                  <a:gd fmla="*/ 241 h 333" name="T35"/>
                  <a:gd fmla="*/ 387 w 414" name="T36"/>
                  <a:gd fmla="*/ 232 h 333" name="T37"/>
                  <a:gd fmla="*/ 382 w 414" name="T38"/>
                  <a:gd fmla="*/ 225 h 333" name="T39"/>
                  <a:gd fmla="*/ 375 w 414" name="T40"/>
                  <a:gd fmla="*/ 218 h 333" name="T41"/>
                  <a:gd fmla="*/ 69 w 414" name="T42"/>
                  <a:gd fmla="*/ 14 h 333" name="T43"/>
                  <a:gd fmla="*/ 79 w 414" name="T44"/>
                  <a:gd fmla="*/ 0 h 333" name="T45"/>
                  <a:gd fmla="*/ 389 w 414" name="T46"/>
                  <a:gd fmla="*/ 207 h 333" name="T47"/>
                  <a:gd fmla="*/ 389 w 414" name="T48"/>
                  <a:gd fmla="*/ 207 h 333" name="T49"/>
                  <a:gd fmla="*/ 398 w 414" name="T50"/>
                  <a:gd fmla="*/ 216 h 333" name="T51"/>
                  <a:gd fmla="*/ 405 w 414" name="T52"/>
                  <a:gd fmla="*/ 225 h 333" name="T53"/>
                  <a:gd fmla="*/ 410 w 414" name="T54"/>
                  <a:gd fmla="*/ 236 h 333" name="T55"/>
                  <a:gd fmla="*/ 414 w 414" name="T56"/>
                  <a:gd fmla="*/ 248 h 333" name="T57"/>
                  <a:gd fmla="*/ 414 w 414" name="T58"/>
                  <a:gd fmla="*/ 262 h 333" name="T59"/>
                  <a:gd fmla="*/ 413 w 414" name="T60"/>
                  <a:gd fmla="*/ 275 h 333" name="T61"/>
                  <a:gd fmla="*/ 409 w 414" name="T62"/>
                  <a:gd fmla="*/ 287 h 333" name="T63"/>
                  <a:gd fmla="*/ 402 w 414" name="T64"/>
                  <a:gd fmla="*/ 300 h 333" name="T65"/>
                  <a:gd fmla="*/ 402 w 414" name="T66"/>
                  <a:gd fmla="*/ 300 h 333" name="T67"/>
                  <a:gd fmla="*/ 393 w 414" name="T68"/>
                  <a:gd fmla="*/ 312 h 333" name="T69"/>
                  <a:gd fmla="*/ 382 w 414" name="T70"/>
                  <a:gd fmla="*/ 320 h 333" name="T71"/>
                  <a:gd fmla="*/ 371 w 414" name="T72"/>
                  <a:gd fmla="*/ 327 h 333" name="T73"/>
                  <a:gd fmla="*/ 359 w 414" name="T74"/>
                  <a:gd fmla="*/ 331 h 333" name="T75"/>
                  <a:gd fmla="*/ 347 w 414" name="T76"/>
                  <a:gd fmla="*/ 333 h 333" name="T77"/>
                  <a:gd fmla="*/ 335 w 414" name="T78"/>
                  <a:gd fmla="*/ 332 h 333" name="T79"/>
                  <a:gd fmla="*/ 322 w 414" name="T80"/>
                  <a:gd fmla="*/ 329 h 333" name="T81"/>
                  <a:gd fmla="*/ 310 w 414" name="T82"/>
                  <a:gd fmla="*/ 323 h 333" name="T83"/>
                  <a:gd fmla="*/ 0 w 414" name="T84"/>
                  <a:gd fmla="*/ 117 h 333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414" name="T129"/>
                  <a:gd fmla="*/ 0 h 333" name="T130"/>
                  <a:gd fmla="*/ 414 w 414" name="T131"/>
                  <a:gd fmla="*/ 333 h 333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333" w="413">
                    <a:moveTo>
                      <a:pt x="0" y="117"/>
                    </a:moveTo>
                    <a:lnTo>
                      <a:pt x="10" y="102"/>
                    </a:lnTo>
                    <a:lnTo>
                      <a:pt x="316" y="306"/>
                    </a:lnTo>
                    <a:lnTo>
                      <a:pt x="316" y="306"/>
                    </a:lnTo>
                    <a:lnTo>
                      <a:pt x="325" y="310"/>
                    </a:lnTo>
                    <a:lnTo>
                      <a:pt x="335" y="313"/>
                    </a:lnTo>
                    <a:lnTo>
                      <a:pt x="343" y="313"/>
                    </a:lnTo>
                    <a:lnTo>
                      <a:pt x="352" y="312"/>
                    </a:lnTo>
                    <a:lnTo>
                      <a:pt x="362" y="309"/>
                    </a:lnTo>
                    <a:lnTo>
                      <a:pt x="371" y="304"/>
                    </a:lnTo>
                    <a:lnTo>
                      <a:pt x="378" y="297"/>
                    </a:lnTo>
                    <a:lnTo>
                      <a:pt x="385" y="289"/>
                    </a:lnTo>
                    <a:lnTo>
                      <a:pt x="385" y="289"/>
                    </a:lnTo>
                    <a:lnTo>
                      <a:pt x="390" y="279"/>
                    </a:lnTo>
                    <a:lnTo>
                      <a:pt x="393" y="270"/>
                    </a:lnTo>
                    <a:lnTo>
                      <a:pt x="394" y="260"/>
                    </a:lnTo>
                    <a:lnTo>
                      <a:pt x="394" y="251"/>
                    </a:lnTo>
                    <a:lnTo>
                      <a:pt x="391" y="241"/>
                    </a:lnTo>
                    <a:lnTo>
                      <a:pt x="387" y="232"/>
                    </a:lnTo>
                    <a:lnTo>
                      <a:pt x="382" y="225"/>
                    </a:lnTo>
                    <a:lnTo>
                      <a:pt x="375" y="218"/>
                    </a:lnTo>
                    <a:lnTo>
                      <a:pt x="69" y="14"/>
                    </a:lnTo>
                    <a:lnTo>
                      <a:pt x="79" y="0"/>
                    </a:lnTo>
                    <a:lnTo>
                      <a:pt x="389" y="207"/>
                    </a:lnTo>
                    <a:lnTo>
                      <a:pt x="389" y="207"/>
                    </a:lnTo>
                    <a:lnTo>
                      <a:pt x="398" y="216"/>
                    </a:lnTo>
                    <a:lnTo>
                      <a:pt x="405" y="225"/>
                    </a:lnTo>
                    <a:lnTo>
                      <a:pt x="410" y="236"/>
                    </a:lnTo>
                    <a:lnTo>
                      <a:pt x="414" y="248"/>
                    </a:lnTo>
                    <a:lnTo>
                      <a:pt x="414" y="262"/>
                    </a:lnTo>
                    <a:lnTo>
                      <a:pt x="413" y="275"/>
                    </a:lnTo>
                    <a:lnTo>
                      <a:pt x="409" y="287"/>
                    </a:lnTo>
                    <a:lnTo>
                      <a:pt x="402" y="300"/>
                    </a:lnTo>
                    <a:lnTo>
                      <a:pt x="402" y="300"/>
                    </a:lnTo>
                    <a:lnTo>
                      <a:pt x="393" y="312"/>
                    </a:lnTo>
                    <a:lnTo>
                      <a:pt x="382" y="320"/>
                    </a:lnTo>
                    <a:lnTo>
                      <a:pt x="371" y="327"/>
                    </a:lnTo>
                    <a:lnTo>
                      <a:pt x="359" y="331"/>
                    </a:lnTo>
                    <a:lnTo>
                      <a:pt x="347" y="333"/>
                    </a:lnTo>
                    <a:lnTo>
                      <a:pt x="335" y="332"/>
                    </a:lnTo>
                    <a:lnTo>
                      <a:pt x="322" y="329"/>
                    </a:lnTo>
                    <a:lnTo>
                      <a:pt x="310" y="323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38" name="Freeform 14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6213" cy="246063"/>
              </a:xfrm>
              <a:custGeom>
                <a:gdLst>
                  <a:gd fmla="*/ 5 w 111" name="T0"/>
                  <a:gd fmla="*/ 154 h 155" name="T1"/>
                  <a:gd fmla="*/ 5 w 111" name="T2"/>
                  <a:gd fmla="*/ 154 h 155" name="T3"/>
                  <a:gd fmla="*/ 9 w 111" name="T4"/>
                  <a:gd fmla="*/ 155 h 155" name="T5"/>
                  <a:gd fmla="*/ 15 w 111" name="T6"/>
                  <a:gd fmla="*/ 155 h 155" name="T7"/>
                  <a:gd fmla="*/ 19 w 111" name="T8"/>
                  <a:gd fmla="*/ 154 h 155" name="T9"/>
                  <a:gd fmla="*/ 23 w 111" name="T10"/>
                  <a:gd fmla="*/ 150 h 155" name="T11"/>
                  <a:gd fmla="*/ 110 w 111" name="T12"/>
                  <a:gd fmla="*/ 20 h 155" name="T13"/>
                  <a:gd fmla="*/ 110 w 111" name="T14"/>
                  <a:gd fmla="*/ 20 h 155" name="T15"/>
                  <a:gd fmla="*/ 111 w 111" name="T16"/>
                  <a:gd fmla="*/ 15 h 155" name="T17"/>
                  <a:gd fmla="*/ 111 w 111" name="T18"/>
                  <a:gd fmla="*/ 11 h 155" name="T19"/>
                  <a:gd fmla="*/ 110 w 111" name="T20"/>
                  <a:gd fmla="*/ 5 h 155" name="T21"/>
                  <a:gd fmla="*/ 106 w 111" name="T22"/>
                  <a:gd fmla="*/ 2 h 155" name="T23"/>
                  <a:gd fmla="*/ 106 w 111" name="T24"/>
                  <a:gd fmla="*/ 2 h 155" name="T25"/>
                  <a:gd fmla="*/ 101 w 111" name="T26"/>
                  <a:gd fmla="*/ 0 h 155" name="T27"/>
                  <a:gd fmla="*/ 96 w 111" name="T28"/>
                  <a:gd fmla="*/ 0 h 155" name="T29"/>
                  <a:gd fmla="*/ 92 w 111" name="T30"/>
                  <a:gd fmla="*/ 2 h 155" name="T31"/>
                  <a:gd fmla="*/ 89 w 111" name="T32"/>
                  <a:gd fmla="*/ 5 h 155" name="T33"/>
                  <a:gd fmla="*/ 1 w 111" name="T34"/>
                  <a:gd fmla="*/ 136 h 155" name="T35"/>
                  <a:gd fmla="*/ 1 w 111" name="T36"/>
                  <a:gd fmla="*/ 136 h 155" name="T37"/>
                  <a:gd fmla="*/ 0 w 111" name="T38"/>
                  <a:gd fmla="*/ 140 h 155" name="T39"/>
                  <a:gd fmla="*/ 0 w 111" name="T40"/>
                  <a:gd fmla="*/ 146 h 155" name="T41"/>
                  <a:gd fmla="*/ 1 w 111" name="T42"/>
                  <a:gd fmla="*/ 150 h 155" name="T43"/>
                  <a:gd fmla="*/ 5 w 111" name="T44"/>
                  <a:gd fmla="*/ 154 h 155" name="T45"/>
                  <a:gd fmla="*/ 5 w 111" name="T46"/>
                  <a:gd fmla="*/ 154 h 155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111" name="T72"/>
                  <a:gd fmla="*/ 0 h 155" name="T73"/>
                  <a:gd fmla="*/ 111 w 111" name="T74"/>
                  <a:gd fmla="*/ 155 h 155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155" w="110">
                    <a:moveTo>
                      <a:pt x="5" y="154"/>
                    </a:moveTo>
                    <a:lnTo>
                      <a:pt x="5" y="154"/>
                    </a:lnTo>
                    <a:lnTo>
                      <a:pt x="9" y="155"/>
                    </a:lnTo>
                    <a:lnTo>
                      <a:pt x="15" y="155"/>
                    </a:lnTo>
                    <a:lnTo>
                      <a:pt x="19" y="154"/>
                    </a:lnTo>
                    <a:lnTo>
                      <a:pt x="23" y="150"/>
                    </a:lnTo>
                    <a:lnTo>
                      <a:pt x="110" y="20"/>
                    </a:lnTo>
                    <a:lnTo>
                      <a:pt x="110" y="20"/>
                    </a:lnTo>
                    <a:lnTo>
                      <a:pt x="111" y="15"/>
                    </a:lnTo>
                    <a:lnTo>
                      <a:pt x="111" y="11"/>
                    </a:lnTo>
                    <a:lnTo>
                      <a:pt x="110" y="5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1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9" y="5"/>
                    </a:lnTo>
                    <a:lnTo>
                      <a:pt x="1" y="136"/>
                    </a:lnTo>
                    <a:lnTo>
                      <a:pt x="1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1" y="150"/>
                    </a:lnTo>
                    <a:lnTo>
                      <a:pt x="5" y="154"/>
                    </a:lnTo>
                    <a:lnTo>
                      <a:pt x="5" y="15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39" name="Freeform 150"/>
              <p:cNvSpPr>
                <a:spLocks noChangeArrowheads="1"/>
              </p:cNvSpPr>
              <p:nvPr/>
            </p:nvSpPr>
            <p:spPr bwMode="auto">
              <a:xfrm>
                <a:off x="96837" y="169862"/>
                <a:ext cx="504825" cy="323850"/>
              </a:xfrm>
              <a:custGeom>
                <a:gdLst>
                  <a:gd fmla="*/ 0 w 318" name="T0"/>
                  <a:gd fmla="*/ 19 h 204" name="T1"/>
                  <a:gd fmla="*/ 11 w 318" name="T2"/>
                  <a:gd fmla="*/ 0 h 204" name="T3"/>
                  <a:gd fmla="*/ 284 w 318" name="T4"/>
                  <a:gd fmla="*/ 182 h 204" name="T5"/>
                  <a:gd fmla="*/ 284 w 318" name="T6"/>
                  <a:gd fmla="*/ 182 h 204" name="T7"/>
                  <a:gd fmla="*/ 292 w 318" name="T8"/>
                  <a:gd fmla="*/ 186 h 204" name="T9"/>
                  <a:gd fmla="*/ 302 w 318" name="T10"/>
                  <a:gd fmla="*/ 188 h 204" name="T11"/>
                  <a:gd fmla="*/ 310 w 318" name="T12"/>
                  <a:gd fmla="*/ 188 h 204" name="T13"/>
                  <a:gd fmla="*/ 318 w 318" name="T14"/>
                  <a:gd fmla="*/ 185 h 204" name="T15"/>
                  <a:gd fmla="*/ 318 w 318" name="T16"/>
                  <a:gd fmla="*/ 185 h 204" name="T17"/>
                  <a:gd fmla="*/ 317 w 318" name="T18"/>
                  <a:gd fmla="*/ 186 h 204" name="T19"/>
                  <a:gd fmla="*/ 317 w 318" name="T20"/>
                  <a:gd fmla="*/ 186 h 204" name="T21"/>
                  <a:gd fmla="*/ 313 w 318" name="T22"/>
                  <a:gd fmla="*/ 192 h 204" name="T23"/>
                  <a:gd fmla="*/ 307 w 318" name="T24"/>
                  <a:gd fmla="*/ 197 h 204" name="T25"/>
                  <a:gd fmla="*/ 302 w 318" name="T26"/>
                  <a:gd fmla="*/ 200 h 204" name="T27"/>
                  <a:gd fmla="*/ 295 w 318" name="T28"/>
                  <a:gd fmla="*/ 203 h 204" name="T29"/>
                  <a:gd fmla="*/ 288 w 318" name="T30"/>
                  <a:gd fmla="*/ 204 h 204" name="T31"/>
                  <a:gd fmla="*/ 282 w 318" name="T32"/>
                  <a:gd fmla="*/ 203 h 204" name="T33"/>
                  <a:gd fmla="*/ 276 w 318" name="T34"/>
                  <a:gd fmla="*/ 201 h 204" name="T35"/>
                  <a:gd fmla="*/ 269 w 318" name="T36"/>
                  <a:gd fmla="*/ 199 h 204" name="T37"/>
                  <a:gd fmla="*/ 0 w 318" name="T38"/>
                  <a:gd fmla="*/ 19 h 204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318" name="T60"/>
                  <a:gd fmla="*/ 0 h 204" name="T61"/>
                  <a:gd fmla="*/ 318 w 318" name="T62"/>
                  <a:gd fmla="*/ 204 h 204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204" w="318">
                    <a:moveTo>
                      <a:pt x="0" y="19"/>
                    </a:moveTo>
                    <a:lnTo>
                      <a:pt x="11" y="0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92" y="186"/>
                    </a:lnTo>
                    <a:lnTo>
                      <a:pt x="302" y="188"/>
                    </a:lnTo>
                    <a:lnTo>
                      <a:pt x="310" y="188"/>
                    </a:lnTo>
                    <a:lnTo>
                      <a:pt x="318" y="185"/>
                    </a:lnTo>
                    <a:lnTo>
                      <a:pt x="318" y="185"/>
                    </a:lnTo>
                    <a:lnTo>
                      <a:pt x="317" y="186"/>
                    </a:lnTo>
                    <a:lnTo>
                      <a:pt x="317" y="186"/>
                    </a:lnTo>
                    <a:lnTo>
                      <a:pt x="313" y="192"/>
                    </a:lnTo>
                    <a:lnTo>
                      <a:pt x="307" y="197"/>
                    </a:lnTo>
                    <a:lnTo>
                      <a:pt x="302" y="200"/>
                    </a:lnTo>
                    <a:lnTo>
                      <a:pt x="295" y="203"/>
                    </a:lnTo>
                    <a:lnTo>
                      <a:pt x="288" y="204"/>
                    </a:lnTo>
                    <a:lnTo>
                      <a:pt x="282" y="203"/>
                    </a:lnTo>
                    <a:lnTo>
                      <a:pt x="276" y="201"/>
                    </a:lnTo>
                    <a:lnTo>
                      <a:pt x="269" y="199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sp>
          <p:nvSpPr>
            <p:cNvPr id="16496" name="Freeform 151"/>
            <p:cNvSpPr>
              <a:spLocks noChangeArrowheads="1" noEditPoints="1"/>
            </p:cNvSpPr>
            <p:nvPr/>
          </p:nvSpPr>
          <p:spPr bwMode="auto">
            <a:xfrm>
              <a:off x="3609363" y="2227512"/>
              <a:ext cx="249728" cy="442174"/>
            </a:xfrm>
            <a:custGeom>
              <a:gdLst>
                <a:gd fmla="*/ 2147483647 w 240" name="T0"/>
                <a:gd fmla="*/ 2147483647 h 416" name="T1"/>
                <a:gd fmla="*/ 2147483647 w 240" name="T2"/>
                <a:gd fmla="*/ 2147483647 h 416" name="T3"/>
                <a:gd fmla="*/ 2147483647 w 240" name="T4"/>
                <a:gd fmla="*/ 2147483647 h 416" name="T5"/>
                <a:gd fmla="*/ 2147483647 w 240" name="T6"/>
                <a:gd fmla="*/ 2147483647 h 416" name="T7"/>
                <a:gd fmla="*/ 2147483647 w 240" name="T8"/>
                <a:gd fmla="*/ 2147483647 h 416" name="T9"/>
                <a:gd fmla="*/ 2147483647 w 240" name="T10"/>
                <a:gd fmla="*/ 2147483647 h 416" name="T11"/>
                <a:gd fmla="*/ 2147483647 w 240" name="T12"/>
                <a:gd fmla="*/ 2147483647 h 416" name="T13"/>
                <a:gd fmla="*/ 2147483647 w 240" name="T14"/>
                <a:gd fmla="*/ 2147483647 h 416" name="T15"/>
                <a:gd fmla="*/ 2147483647 w 240" name="T16"/>
                <a:gd fmla="*/ 2147483647 h 416" name="T17"/>
                <a:gd fmla="*/ 2147483647 w 240" name="T18"/>
                <a:gd fmla="*/ 2147483647 h 416" name="T19"/>
                <a:gd fmla="*/ 2147483647 w 240" name="T20"/>
                <a:gd fmla="*/ 2147483647 h 416" name="T21"/>
                <a:gd fmla="*/ 2147483647 w 240" name="T22"/>
                <a:gd fmla="*/ 2147483647 h 416" name="T23"/>
                <a:gd fmla="*/ 2147483647 w 240" name="T24"/>
                <a:gd fmla="*/ 2147483647 h 416" name="T25"/>
                <a:gd fmla="*/ 2147483647 w 240" name="T26"/>
                <a:gd fmla="*/ 2147483647 h 416" name="T27"/>
                <a:gd fmla="*/ 2147483647 w 240" name="T28"/>
                <a:gd fmla="*/ 2147483647 h 416" name="T29"/>
                <a:gd fmla="*/ 2147483647 w 240" name="T30"/>
                <a:gd fmla="*/ 2147483647 h 416" name="T31"/>
                <a:gd fmla="*/ 2147483647 w 240" name="T32"/>
                <a:gd fmla="*/ 2147483647 h 416" name="T33"/>
                <a:gd fmla="*/ 2147483647 w 240" name="T34"/>
                <a:gd fmla="*/ 2147483647 h 416" name="T35"/>
                <a:gd fmla="*/ 2147483647 w 240" name="T36"/>
                <a:gd fmla="*/ 2147483647 h 416" name="T37"/>
                <a:gd fmla="*/ 2147483647 w 240" name="T38"/>
                <a:gd fmla="*/ 2147483647 h 416" name="T39"/>
                <a:gd fmla="*/ 2147483647 w 240" name="T40"/>
                <a:gd fmla="*/ 2147483647 h 416" name="T41"/>
                <a:gd fmla="*/ 2147483647 w 240" name="T42"/>
                <a:gd fmla="*/ 2147483647 h 416" name="T43"/>
                <a:gd fmla="*/ 2147483647 w 240" name="T44"/>
                <a:gd fmla="*/ 2147483647 h 416" name="T45"/>
                <a:gd fmla="*/ 2147483647 w 240" name="T46"/>
                <a:gd fmla="*/ 2147483647 h 416" name="T47"/>
                <a:gd fmla="*/ 2147483647 w 240" name="T48"/>
                <a:gd fmla="*/ 2147483647 h 416" name="T49"/>
                <a:gd fmla="*/ 2147483647 w 240" name="T50"/>
                <a:gd fmla="*/ 2147483647 h 416" name="T51"/>
                <a:gd fmla="*/ 2147483647 w 240" name="T52"/>
                <a:gd fmla="*/ 2147483647 h 416" name="T53"/>
                <a:gd fmla="*/ 2147483647 w 240" name="T54"/>
                <a:gd fmla="*/ 2147483647 h 416" name="T55"/>
                <a:gd fmla="*/ 2147483647 w 240" name="T56"/>
                <a:gd fmla="*/ 2147483647 h 416" name="T57"/>
                <a:gd fmla="*/ 2147483647 w 240" name="T58"/>
                <a:gd fmla="*/ 2147483647 h 416" name="T59"/>
                <a:gd fmla="*/ 2147483647 w 240" name="T60"/>
                <a:gd fmla="*/ 2147483647 h 416" name="T61"/>
                <a:gd fmla="*/ 2147483647 w 240" name="T62"/>
                <a:gd fmla="*/ 2147483647 h 416" name="T63"/>
                <a:gd fmla="*/ 2147483647 w 240" name="T64"/>
                <a:gd fmla="*/ 2147483647 h 416" name="T65"/>
                <a:gd fmla="*/ 2147483647 w 240" name="T66"/>
                <a:gd fmla="*/ 2147483647 h 416" name="T67"/>
                <a:gd fmla="*/ 2147483647 w 240" name="T68"/>
                <a:gd fmla="*/ 2147483647 h 416" name="T69"/>
                <a:gd fmla="*/ 2147483647 w 240" name="T70"/>
                <a:gd fmla="*/ 2147483647 h 416" name="T71"/>
                <a:gd fmla="*/ 2147483647 w 240" name="T72"/>
                <a:gd fmla="*/ 2147483647 h 416" name="T73"/>
                <a:gd fmla="*/ 2147483647 w 240" name="T74"/>
                <a:gd fmla="*/ 2147483647 h 416" name="T75"/>
                <a:gd fmla="*/ 2147483647 w 240" name="T76"/>
                <a:gd fmla="*/ 0 h 416" name="T77"/>
                <a:gd fmla="*/ 2147483647 w 240" name="T78"/>
                <a:gd fmla="*/ 2147483647 h 416" name="T79"/>
                <a:gd fmla="*/ 2147483647 w 240" name="T80"/>
                <a:gd fmla="*/ 2147483647 h 416" name="T81"/>
                <a:gd fmla="*/ 2147483647 w 240" name="T82"/>
                <a:gd fmla="*/ 2147483647 h 416" name="T83"/>
                <a:gd fmla="*/ 2147483647 w 240" name="T84"/>
                <a:gd fmla="*/ 2147483647 h 416" name="T85"/>
                <a:gd fmla="*/ 2147483647 w 240" name="T86"/>
                <a:gd fmla="*/ 2147483647 h 416" name="T87"/>
                <a:gd fmla="*/ 2147483647 w 240" name="T88"/>
                <a:gd fmla="*/ 2147483647 h 416" name="T89"/>
                <a:gd fmla="*/ 2147483647 w 240" name="T90"/>
                <a:gd fmla="*/ 2147483647 h 416" name="T91"/>
                <a:gd fmla="*/ 2147483647 w 240" name="T92"/>
                <a:gd fmla="*/ 2147483647 h 416" name="T93"/>
                <a:gd fmla="*/ 2147483647 w 240" name="T94"/>
                <a:gd fmla="*/ 2147483647 h 416" name="T95"/>
                <a:gd fmla="*/ 2147483647 w 240" name="T96"/>
                <a:gd fmla="*/ 2147483647 h 416" name="T97"/>
                <a:gd fmla="*/ 2147483647 w 240" name="T98"/>
                <a:gd fmla="*/ 2147483647 h 416" name="T99"/>
                <a:gd fmla="*/ 2147483647 w 240" name="T100"/>
                <a:gd fmla="*/ 2147483647 h 416" name="T101"/>
                <a:gd fmla="*/ 2147483647 w 240" name="T102"/>
                <a:gd fmla="*/ 2147483647 h 416" name="T103"/>
                <a:gd fmla="*/ 2147483647 w 240" name="T104"/>
                <a:gd fmla="*/ 2147483647 h 416" name="T105"/>
                <a:gd fmla="*/ 2147483647 w 240" name="T106"/>
                <a:gd fmla="*/ 2147483647 h 416" name="T107"/>
                <a:gd fmla="*/ 2147483647 w 240" name="T108"/>
                <a:gd fmla="*/ 2147483647 h 416" name="T109"/>
                <a:gd fmla="*/ 2147483647 w 240" name="T110"/>
                <a:gd fmla="*/ 2147483647 h 41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40" name="T168"/>
                <a:gd fmla="*/ 0 h 416" name="T169"/>
                <a:gd fmla="*/ 240 w 240" name="T170"/>
                <a:gd fmla="*/ 416 h 416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416" w="240">
                  <a:moveTo>
                    <a:pt x="144" y="352"/>
                  </a:moveTo>
                  <a:lnTo>
                    <a:pt x="144" y="352"/>
                  </a:lnTo>
                  <a:lnTo>
                    <a:pt x="149" y="352"/>
                  </a:lnTo>
                  <a:lnTo>
                    <a:pt x="154" y="354"/>
                  </a:lnTo>
                  <a:lnTo>
                    <a:pt x="160" y="355"/>
                  </a:lnTo>
                  <a:lnTo>
                    <a:pt x="164" y="359"/>
                  </a:lnTo>
                  <a:lnTo>
                    <a:pt x="168" y="362"/>
                  </a:lnTo>
                  <a:lnTo>
                    <a:pt x="171" y="366"/>
                  </a:lnTo>
                  <a:lnTo>
                    <a:pt x="173" y="371"/>
                  </a:lnTo>
                  <a:lnTo>
                    <a:pt x="175" y="375"/>
                  </a:lnTo>
                  <a:lnTo>
                    <a:pt x="176" y="382"/>
                  </a:lnTo>
                  <a:lnTo>
                    <a:pt x="176" y="389"/>
                  </a:lnTo>
                  <a:lnTo>
                    <a:pt x="175" y="394"/>
                  </a:lnTo>
                  <a:lnTo>
                    <a:pt x="172" y="400"/>
                  </a:lnTo>
                  <a:lnTo>
                    <a:pt x="168" y="405"/>
                  </a:lnTo>
                  <a:lnTo>
                    <a:pt x="164" y="409"/>
                  </a:lnTo>
                  <a:lnTo>
                    <a:pt x="158" y="413"/>
                  </a:lnTo>
                  <a:lnTo>
                    <a:pt x="152" y="415"/>
                  </a:lnTo>
                  <a:lnTo>
                    <a:pt x="144" y="416"/>
                  </a:lnTo>
                  <a:lnTo>
                    <a:pt x="144" y="352"/>
                  </a:lnTo>
                  <a:close/>
                  <a:moveTo>
                    <a:pt x="144" y="325"/>
                  </a:moveTo>
                  <a:lnTo>
                    <a:pt x="144" y="141"/>
                  </a:lnTo>
                  <a:lnTo>
                    <a:pt x="154" y="149"/>
                  </a:lnTo>
                  <a:lnTo>
                    <a:pt x="163" y="160"/>
                  </a:lnTo>
                  <a:lnTo>
                    <a:pt x="169" y="174"/>
                  </a:lnTo>
                  <a:lnTo>
                    <a:pt x="175" y="189"/>
                  </a:lnTo>
                  <a:lnTo>
                    <a:pt x="188" y="243"/>
                  </a:lnTo>
                  <a:lnTo>
                    <a:pt x="192" y="251"/>
                  </a:lnTo>
                  <a:lnTo>
                    <a:pt x="198" y="256"/>
                  </a:lnTo>
                  <a:lnTo>
                    <a:pt x="205" y="260"/>
                  </a:lnTo>
                  <a:lnTo>
                    <a:pt x="211" y="263"/>
                  </a:lnTo>
                  <a:lnTo>
                    <a:pt x="225" y="264"/>
                  </a:lnTo>
                  <a:lnTo>
                    <a:pt x="230" y="264"/>
                  </a:lnTo>
                  <a:lnTo>
                    <a:pt x="240" y="300"/>
                  </a:lnTo>
                  <a:lnTo>
                    <a:pt x="144" y="325"/>
                  </a:lnTo>
                  <a:close/>
                  <a:moveTo>
                    <a:pt x="135" y="352"/>
                  </a:moveTo>
                  <a:lnTo>
                    <a:pt x="135" y="352"/>
                  </a:lnTo>
                  <a:lnTo>
                    <a:pt x="144" y="352"/>
                  </a:lnTo>
                  <a:lnTo>
                    <a:pt x="144" y="416"/>
                  </a:lnTo>
                  <a:lnTo>
                    <a:pt x="138" y="416"/>
                  </a:lnTo>
                  <a:lnTo>
                    <a:pt x="134" y="415"/>
                  </a:lnTo>
                  <a:lnTo>
                    <a:pt x="129" y="412"/>
                  </a:lnTo>
                  <a:lnTo>
                    <a:pt x="125" y="409"/>
                  </a:lnTo>
                  <a:lnTo>
                    <a:pt x="121" y="407"/>
                  </a:lnTo>
                  <a:lnTo>
                    <a:pt x="118" y="403"/>
                  </a:lnTo>
                  <a:lnTo>
                    <a:pt x="115" y="397"/>
                  </a:lnTo>
                  <a:lnTo>
                    <a:pt x="112" y="392"/>
                  </a:lnTo>
                  <a:lnTo>
                    <a:pt x="112" y="386"/>
                  </a:lnTo>
                  <a:lnTo>
                    <a:pt x="112" y="380"/>
                  </a:lnTo>
                  <a:lnTo>
                    <a:pt x="114" y="374"/>
                  </a:lnTo>
                  <a:lnTo>
                    <a:pt x="117" y="367"/>
                  </a:lnTo>
                  <a:lnTo>
                    <a:pt x="121" y="363"/>
                  </a:lnTo>
                  <a:lnTo>
                    <a:pt x="125" y="359"/>
                  </a:lnTo>
                  <a:lnTo>
                    <a:pt x="130" y="355"/>
                  </a:lnTo>
                  <a:lnTo>
                    <a:pt x="135" y="352"/>
                  </a:lnTo>
                  <a:close/>
                  <a:moveTo>
                    <a:pt x="144" y="141"/>
                  </a:moveTo>
                  <a:lnTo>
                    <a:pt x="144" y="141"/>
                  </a:lnTo>
                  <a:lnTo>
                    <a:pt x="133" y="134"/>
                  </a:lnTo>
                  <a:lnTo>
                    <a:pt x="122" y="130"/>
                  </a:lnTo>
                  <a:lnTo>
                    <a:pt x="110" y="128"/>
                  </a:lnTo>
                  <a:lnTo>
                    <a:pt x="98" y="126"/>
                  </a:lnTo>
                  <a:lnTo>
                    <a:pt x="69" y="19"/>
                  </a:lnTo>
                  <a:lnTo>
                    <a:pt x="68" y="15"/>
                  </a:lnTo>
                  <a:lnTo>
                    <a:pt x="65" y="10"/>
                  </a:lnTo>
                  <a:lnTo>
                    <a:pt x="61" y="7"/>
                  </a:lnTo>
                  <a:lnTo>
                    <a:pt x="58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9" y="2"/>
                  </a:lnTo>
                  <a:lnTo>
                    <a:pt x="34" y="3"/>
                  </a:lnTo>
                  <a:lnTo>
                    <a:pt x="30" y="6"/>
                  </a:lnTo>
                  <a:lnTo>
                    <a:pt x="26" y="10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49" y="139"/>
                  </a:lnTo>
                  <a:lnTo>
                    <a:pt x="38" y="145"/>
                  </a:lnTo>
                  <a:lnTo>
                    <a:pt x="28" y="155"/>
                  </a:lnTo>
                  <a:lnTo>
                    <a:pt x="20" y="164"/>
                  </a:lnTo>
                  <a:lnTo>
                    <a:pt x="15" y="175"/>
                  </a:lnTo>
                  <a:lnTo>
                    <a:pt x="11" y="187"/>
                  </a:lnTo>
                  <a:lnTo>
                    <a:pt x="8" y="201"/>
                  </a:lnTo>
                  <a:lnTo>
                    <a:pt x="8" y="216"/>
                  </a:lnTo>
                  <a:lnTo>
                    <a:pt x="11" y="232"/>
                  </a:lnTo>
                  <a:lnTo>
                    <a:pt x="26" y="285"/>
                  </a:lnTo>
                  <a:lnTo>
                    <a:pt x="26" y="294"/>
                  </a:lnTo>
                  <a:lnTo>
                    <a:pt x="24" y="301"/>
                  </a:lnTo>
                  <a:lnTo>
                    <a:pt x="20" y="308"/>
                  </a:lnTo>
                  <a:lnTo>
                    <a:pt x="15" y="313"/>
                  </a:lnTo>
                  <a:lnTo>
                    <a:pt x="5" y="321"/>
                  </a:lnTo>
                  <a:lnTo>
                    <a:pt x="0" y="324"/>
                  </a:lnTo>
                  <a:lnTo>
                    <a:pt x="10" y="361"/>
                  </a:lnTo>
                  <a:lnTo>
                    <a:pt x="144" y="32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497" name="Freeform 152"/>
            <p:cNvSpPr>
              <a:spLocks noChangeArrowheads="1" noEditPoints="1"/>
            </p:cNvSpPr>
            <p:nvPr/>
          </p:nvSpPr>
          <p:spPr bwMode="auto">
            <a:xfrm>
              <a:off x="5163919" y="1649285"/>
              <a:ext cx="358984" cy="398594"/>
            </a:xfrm>
            <a:custGeom>
              <a:gdLst>
                <a:gd fmla="*/ 2147483647 w 345" name="T0"/>
                <a:gd fmla="*/ 2147483647 h 375" name="T1"/>
                <a:gd fmla="*/ 2147483647 w 345" name="T2"/>
                <a:gd fmla="*/ 2147483647 h 375" name="T3"/>
                <a:gd fmla="*/ 2147483647 w 345" name="T4"/>
                <a:gd fmla="*/ 2147483647 h 375" name="T5"/>
                <a:gd fmla="*/ 2147483647 w 345" name="T6"/>
                <a:gd fmla="*/ 2147483647 h 375" name="T7"/>
                <a:gd fmla="*/ 2147483647 w 345" name="T8"/>
                <a:gd fmla="*/ 2147483647 h 375" name="T9"/>
                <a:gd fmla="*/ 2147483647 w 345" name="T10"/>
                <a:gd fmla="*/ 2147483647 h 375" name="T11"/>
                <a:gd fmla="*/ 2147483647 w 345" name="T12"/>
                <a:gd fmla="*/ 2147483647 h 375" name="T13"/>
                <a:gd fmla="*/ 2147483647 w 345" name="T14"/>
                <a:gd fmla="*/ 2147483647 h 375" name="T15"/>
                <a:gd fmla="*/ 2147483647 w 345" name="T16"/>
                <a:gd fmla="*/ 2147483647 h 375" name="T17"/>
                <a:gd fmla="*/ 2147483647 w 345" name="T18"/>
                <a:gd fmla="*/ 2147483647 h 375" name="T19"/>
                <a:gd fmla="*/ 2147483647 w 345" name="T20"/>
                <a:gd fmla="*/ 2147483647 h 375" name="T21"/>
                <a:gd fmla="*/ 2147483647 w 345" name="T22"/>
                <a:gd fmla="*/ 2147483647 h 375" name="T23"/>
                <a:gd fmla="*/ 2147483647 w 345" name="T24"/>
                <a:gd fmla="*/ 2147483647 h 375" name="T25"/>
                <a:gd fmla="*/ 2147483647 w 345" name="T26"/>
                <a:gd fmla="*/ 2147483647 h 375" name="T27"/>
                <a:gd fmla="*/ 2147483647 w 345" name="T28"/>
                <a:gd fmla="*/ 2147483647 h 375" name="T29"/>
                <a:gd fmla="*/ 2147483647 w 345" name="T30"/>
                <a:gd fmla="*/ 2147483647 h 375" name="T31"/>
                <a:gd fmla="*/ 2147483647 w 345" name="T32"/>
                <a:gd fmla="*/ 2147483647 h 375" name="T33"/>
                <a:gd fmla="*/ 2147483647 w 345" name="T34"/>
                <a:gd fmla="*/ 2147483647 h 375" name="T35"/>
                <a:gd fmla="*/ 2147483647 w 345" name="T36"/>
                <a:gd fmla="*/ 2147483647 h 375" name="T37"/>
                <a:gd fmla="*/ 2147483647 w 345" name="T38"/>
                <a:gd fmla="*/ 2147483647 h 375" name="T39"/>
                <a:gd fmla="*/ 2147483647 w 345" name="T40"/>
                <a:gd fmla="*/ 2147483647 h 375" name="T41"/>
                <a:gd fmla="*/ 2147483647 w 345" name="T42"/>
                <a:gd fmla="*/ 2147483647 h 375" name="T43"/>
                <a:gd fmla="*/ 2147483647 w 345" name="T44"/>
                <a:gd fmla="*/ 2147483647 h 375" name="T45"/>
                <a:gd fmla="*/ 2147483647 w 345" name="T46"/>
                <a:gd fmla="*/ 2147483647 h 375" name="T47"/>
                <a:gd fmla="*/ 2147483647 w 345" name="T48"/>
                <a:gd fmla="*/ 2147483647 h 375" name="T49"/>
                <a:gd fmla="*/ 2147483647 w 345" name="T50"/>
                <a:gd fmla="*/ 2147483647 h 375" name="T51"/>
                <a:gd fmla="*/ 2147483647 w 345" name="T52"/>
                <a:gd fmla="*/ 2147483647 h 375" name="T53"/>
                <a:gd fmla="*/ 2147483647 w 345" name="T54"/>
                <a:gd fmla="*/ 2147483647 h 375" name="T55"/>
                <a:gd fmla="*/ 2147483647 w 345" name="T56"/>
                <a:gd fmla="*/ 2147483647 h 375" name="T57"/>
                <a:gd fmla="*/ 2147483647 w 345" name="T58"/>
                <a:gd fmla="*/ 2147483647 h 375" name="T59"/>
                <a:gd fmla="*/ 2147483647 w 345" name="T60"/>
                <a:gd fmla="*/ 2147483647 h 375" name="T61"/>
                <a:gd fmla="*/ 2147483647 w 345" name="T62"/>
                <a:gd fmla="*/ 2147483647 h 375" name="T63"/>
                <a:gd fmla="*/ 2147483647 w 345" name="T64"/>
                <a:gd fmla="*/ 2147483647 h 375" name="T65"/>
                <a:gd fmla="*/ 2147483647 w 345" name="T66"/>
                <a:gd fmla="*/ 2147483647 h 375" name="T67"/>
                <a:gd fmla="*/ 2147483647 w 345" name="T68"/>
                <a:gd fmla="*/ 2147483647 h 375" name="T69"/>
                <a:gd fmla="*/ 2147483647 w 345" name="T70"/>
                <a:gd fmla="*/ 2147483647 h 375" name="T71"/>
                <a:gd fmla="*/ 2147483647 w 345" name="T72"/>
                <a:gd fmla="*/ 2147483647 h 375" name="T73"/>
                <a:gd fmla="*/ 2147483647 w 345" name="T74"/>
                <a:gd fmla="*/ 2147483647 h 375" name="T75"/>
                <a:gd fmla="*/ 2147483647 w 345" name="T76"/>
                <a:gd fmla="*/ 2147483647 h 375" name="T77"/>
                <a:gd fmla="*/ 2147483647 w 345" name="T78"/>
                <a:gd fmla="*/ 0 h 375" name="T79"/>
                <a:gd fmla="*/ 2147483647 w 345" name="T80"/>
                <a:gd fmla="*/ 2147483647 h 375" name="T81"/>
                <a:gd fmla="*/ 2147483647 w 345" name="T82"/>
                <a:gd fmla="*/ 2147483647 h 375" name="T83"/>
                <a:gd fmla="*/ 2147483647 w 345" name="T84"/>
                <a:gd fmla="*/ 2147483647 h 375" name="T85"/>
                <a:gd fmla="*/ 2147483647 w 345" name="T86"/>
                <a:gd fmla="*/ 2147483647 h 375" name="T87"/>
                <a:gd fmla="*/ 2147483647 w 345" name="T88"/>
                <a:gd fmla="*/ 2147483647 h 375" name="T89"/>
                <a:gd fmla="*/ 2147483647 w 345" name="T90"/>
                <a:gd fmla="*/ 2147483647 h 375" name="T91"/>
                <a:gd fmla="*/ 2147483647 w 345" name="T92"/>
                <a:gd fmla="*/ 2147483647 h 375" name="T93"/>
                <a:gd fmla="*/ 2147483647 w 345" name="T94"/>
                <a:gd fmla="*/ 2147483647 h 375" name="T95"/>
                <a:gd fmla="*/ 2147483647 w 345" name="T96"/>
                <a:gd fmla="*/ 2147483647 h 375" name="T97"/>
                <a:gd fmla="*/ 2147483647 w 345" name="T98"/>
                <a:gd fmla="*/ 2147483647 h 375" name="T99"/>
                <a:gd fmla="*/ 2147483647 w 345" name="T100"/>
                <a:gd fmla="*/ 2147483647 h 375" name="T101"/>
                <a:gd fmla="*/ 2147483647 w 345" name="T102"/>
                <a:gd fmla="*/ 2147483647 h 375" name="T103"/>
                <a:gd fmla="*/ 2147483647 w 345" name="T104"/>
                <a:gd fmla="*/ 2147483647 h 375" name="T105"/>
                <a:gd fmla="*/ 2147483647 w 345" name="T106"/>
                <a:gd fmla="*/ 2147483647 h 375" name="T107"/>
                <a:gd fmla="*/ 2147483647 w 345" name="T108"/>
                <a:gd fmla="*/ 2147483647 h 375" name="T109"/>
                <a:gd fmla="*/ 0 w 345" name="T110"/>
                <a:gd fmla="*/ 2147483647 h 375" name="T111"/>
                <a:gd fmla="*/ 2147483647 w 345" name="T112"/>
                <a:gd fmla="*/ 2147483647 h 375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w 345" name="T171"/>
                <a:gd fmla="*/ 0 h 375" name="T172"/>
                <a:gd fmla="*/ 345 w 345" name="T173"/>
                <a:gd fmla="*/ 375 h 375" name="T174"/>
              </a:gdLst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b="T174" l="T171" r="T173" t="T172"/>
              <a:pathLst>
                <a:path h="375" w="345">
                  <a:moveTo>
                    <a:pt x="258" y="130"/>
                  </a:moveTo>
                  <a:lnTo>
                    <a:pt x="258" y="130"/>
                  </a:lnTo>
                  <a:lnTo>
                    <a:pt x="262" y="141"/>
                  </a:lnTo>
                  <a:lnTo>
                    <a:pt x="266" y="150"/>
                  </a:lnTo>
                  <a:lnTo>
                    <a:pt x="268" y="161"/>
                  </a:lnTo>
                  <a:lnTo>
                    <a:pt x="268" y="172"/>
                  </a:lnTo>
                  <a:lnTo>
                    <a:pt x="268" y="184"/>
                  </a:lnTo>
                  <a:lnTo>
                    <a:pt x="266" y="194"/>
                  </a:lnTo>
                  <a:lnTo>
                    <a:pt x="262" y="205"/>
                  </a:lnTo>
                  <a:lnTo>
                    <a:pt x="258" y="214"/>
                  </a:lnTo>
                  <a:lnTo>
                    <a:pt x="258" y="130"/>
                  </a:lnTo>
                  <a:close/>
                  <a:moveTo>
                    <a:pt x="258" y="272"/>
                  </a:moveTo>
                  <a:lnTo>
                    <a:pt x="258" y="249"/>
                  </a:lnTo>
                  <a:lnTo>
                    <a:pt x="261" y="251"/>
                  </a:lnTo>
                  <a:lnTo>
                    <a:pt x="264" y="252"/>
                  </a:lnTo>
                  <a:lnTo>
                    <a:pt x="295" y="282"/>
                  </a:lnTo>
                  <a:lnTo>
                    <a:pt x="296" y="286"/>
                  </a:lnTo>
                  <a:lnTo>
                    <a:pt x="296" y="289"/>
                  </a:lnTo>
                  <a:lnTo>
                    <a:pt x="296" y="291"/>
                  </a:lnTo>
                  <a:lnTo>
                    <a:pt x="295" y="295"/>
                  </a:lnTo>
                  <a:lnTo>
                    <a:pt x="291" y="297"/>
                  </a:lnTo>
                  <a:lnTo>
                    <a:pt x="288" y="298"/>
                  </a:lnTo>
                  <a:lnTo>
                    <a:pt x="284" y="297"/>
                  </a:lnTo>
                  <a:lnTo>
                    <a:pt x="281" y="295"/>
                  </a:lnTo>
                  <a:lnTo>
                    <a:pt x="258" y="272"/>
                  </a:lnTo>
                  <a:close/>
                  <a:moveTo>
                    <a:pt x="258" y="96"/>
                  </a:moveTo>
                  <a:lnTo>
                    <a:pt x="258" y="73"/>
                  </a:lnTo>
                  <a:lnTo>
                    <a:pt x="281" y="50"/>
                  </a:lnTo>
                  <a:lnTo>
                    <a:pt x="284" y="49"/>
                  </a:lnTo>
                  <a:lnTo>
                    <a:pt x="288" y="48"/>
                  </a:lnTo>
                  <a:lnTo>
                    <a:pt x="291" y="49"/>
                  </a:lnTo>
                  <a:lnTo>
                    <a:pt x="295" y="50"/>
                  </a:lnTo>
                  <a:lnTo>
                    <a:pt x="296" y="53"/>
                  </a:lnTo>
                  <a:lnTo>
                    <a:pt x="296" y="57"/>
                  </a:lnTo>
                  <a:lnTo>
                    <a:pt x="296" y="60"/>
                  </a:lnTo>
                  <a:lnTo>
                    <a:pt x="295" y="64"/>
                  </a:lnTo>
                  <a:lnTo>
                    <a:pt x="264" y="94"/>
                  </a:lnTo>
                  <a:lnTo>
                    <a:pt x="261" y="95"/>
                  </a:lnTo>
                  <a:lnTo>
                    <a:pt x="258" y="96"/>
                  </a:lnTo>
                  <a:close/>
                  <a:moveTo>
                    <a:pt x="284" y="172"/>
                  </a:moveTo>
                  <a:lnTo>
                    <a:pt x="284" y="172"/>
                  </a:lnTo>
                  <a:lnTo>
                    <a:pt x="285" y="169"/>
                  </a:lnTo>
                  <a:lnTo>
                    <a:pt x="287" y="167"/>
                  </a:lnTo>
                  <a:lnTo>
                    <a:pt x="289" y="164"/>
                  </a:lnTo>
                  <a:lnTo>
                    <a:pt x="294" y="164"/>
                  </a:lnTo>
                  <a:lnTo>
                    <a:pt x="336" y="164"/>
                  </a:lnTo>
                  <a:lnTo>
                    <a:pt x="340" y="164"/>
                  </a:lnTo>
                  <a:lnTo>
                    <a:pt x="342" y="167"/>
                  </a:lnTo>
                  <a:lnTo>
                    <a:pt x="344" y="169"/>
                  </a:lnTo>
                  <a:lnTo>
                    <a:pt x="345" y="172"/>
                  </a:lnTo>
                  <a:lnTo>
                    <a:pt x="344" y="176"/>
                  </a:lnTo>
                  <a:lnTo>
                    <a:pt x="342" y="179"/>
                  </a:lnTo>
                  <a:lnTo>
                    <a:pt x="340" y="180"/>
                  </a:lnTo>
                  <a:lnTo>
                    <a:pt x="336" y="182"/>
                  </a:lnTo>
                  <a:lnTo>
                    <a:pt x="294" y="182"/>
                  </a:lnTo>
                  <a:lnTo>
                    <a:pt x="289" y="180"/>
                  </a:lnTo>
                  <a:lnTo>
                    <a:pt x="287" y="179"/>
                  </a:lnTo>
                  <a:lnTo>
                    <a:pt x="285" y="176"/>
                  </a:lnTo>
                  <a:lnTo>
                    <a:pt x="284" y="172"/>
                  </a:lnTo>
                  <a:close/>
                  <a:moveTo>
                    <a:pt x="173" y="77"/>
                  </a:moveTo>
                  <a:lnTo>
                    <a:pt x="173" y="77"/>
                  </a:lnTo>
                  <a:lnTo>
                    <a:pt x="187" y="79"/>
                  </a:lnTo>
                  <a:lnTo>
                    <a:pt x="200" y="81"/>
                  </a:lnTo>
                  <a:lnTo>
                    <a:pt x="212" y="85"/>
                  </a:lnTo>
                  <a:lnTo>
                    <a:pt x="224" y="92"/>
                  </a:lnTo>
                  <a:lnTo>
                    <a:pt x="235" y="100"/>
                  </a:lnTo>
                  <a:lnTo>
                    <a:pt x="243" y="108"/>
                  </a:lnTo>
                  <a:lnTo>
                    <a:pt x="252" y="119"/>
                  </a:lnTo>
                  <a:lnTo>
                    <a:pt x="258" y="130"/>
                  </a:lnTo>
                  <a:lnTo>
                    <a:pt x="258" y="214"/>
                  </a:lnTo>
                  <a:lnTo>
                    <a:pt x="252" y="225"/>
                  </a:lnTo>
                  <a:lnTo>
                    <a:pt x="245" y="236"/>
                  </a:lnTo>
                  <a:lnTo>
                    <a:pt x="235" y="245"/>
                  </a:lnTo>
                  <a:lnTo>
                    <a:pt x="224" y="252"/>
                  </a:lnTo>
                  <a:lnTo>
                    <a:pt x="224" y="328"/>
                  </a:lnTo>
                  <a:lnTo>
                    <a:pt x="224" y="337"/>
                  </a:lnTo>
                  <a:lnTo>
                    <a:pt x="222" y="345"/>
                  </a:lnTo>
                  <a:lnTo>
                    <a:pt x="216" y="354"/>
                  </a:lnTo>
                  <a:lnTo>
                    <a:pt x="211" y="360"/>
                  </a:lnTo>
                  <a:lnTo>
                    <a:pt x="204" y="367"/>
                  </a:lnTo>
                  <a:lnTo>
                    <a:pt x="196" y="371"/>
                  </a:lnTo>
                  <a:lnTo>
                    <a:pt x="188" y="374"/>
                  </a:lnTo>
                  <a:lnTo>
                    <a:pt x="178" y="375"/>
                  </a:lnTo>
                  <a:lnTo>
                    <a:pt x="173" y="375"/>
                  </a:lnTo>
                  <a:lnTo>
                    <a:pt x="173" y="290"/>
                  </a:lnTo>
                  <a:lnTo>
                    <a:pt x="206" y="290"/>
                  </a:lnTo>
                  <a:lnTo>
                    <a:pt x="206" y="247"/>
                  </a:lnTo>
                  <a:lnTo>
                    <a:pt x="207" y="242"/>
                  </a:lnTo>
                  <a:lnTo>
                    <a:pt x="211" y="238"/>
                  </a:lnTo>
                  <a:lnTo>
                    <a:pt x="219" y="233"/>
                  </a:lnTo>
                  <a:lnTo>
                    <a:pt x="226" y="226"/>
                  </a:lnTo>
                  <a:lnTo>
                    <a:pt x="233" y="219"/>
                  </a:lnTo>
                  <a:lnTo>
                    <a:pt x="238" y="211"/>
                  </a:lnTo>
                  <a:lnTo>
                    <a:pt x="242" y="202"/>
                  </a:lnTo>
                  <a:lnTo>
                    <a:pt x="246" y="192"/>
                  </a:lnTo>
                  <a:lnTo>
                    <a:pt x="248" y="183"/>
                  </a:lnTo>
                  <a:lnTo>
                    <a:pt x="249" y="172"/>
                  </a:lnTo>
                  <a:lnTo>
                    <a:pt x="248" y="157"/>
                  </a:lnTo>
                  <a:lnTo>
                    <a:pt x="242" y="144"/>
                  </a:lnTo>
                  <a:lnTo>
                    <a:pt x="235" y="130"/>
                  </a:lnTo>
                  <a:lnTo>
                    <a:pt x="226" y="119"/>
                  </a:lnTo>
                  <a:lnTo>
                    <a:pt x="215" y="110"/>
                  </a:lnTo>
                  <a:lnTo>
                    <a:pt x="203" y="103"/>
                  </a:lnTo>
                  <a:lnTo>
                    <a:pt x="188" y="99"/>
                  </a:lnTo>
                  <a:lnTo>
                    <a:pt x="173" y="96"/>
                  </a:lnTo>
                  <a:lnTo>
                    <a:pt x="173" y="77"/>
                  </a:lnTo>
                  <a:close/>
                  <a:moveTo>
                    <a:pt x="258" y="73"/>
                  </a:moveTo>
                  <a:lnTo>
                    <a:pt x="252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50" y="91"/>
                  </a:lnTo>
                  <a:lnTo>
                    <a:pt x="252" y="94"/>
                  </a:lnTo>
                  <a:lnTo>
                    <a:pt x="254" y="95"/>
                  </a:lnTo>
                  <a:lnTo>
                    <a:pt x="258" y="96"/>
                  </a:lnTo>
                  <a:lnTo>
                    <a:pt x="258" y="73"/>
                  </a:lnTo>
                  <a:close/>
                  <a:moveTo>
                    <a:pt x="258" y="249"/>
                  </a:moveTo>
                  <a:lnTo>
                    <a:pt x="258" y="249"/>
                  </a:lnTo>
                  <a:lnTo>
                    <a:pt x="254" y="251"/>
                  </a:lnTo>
                  <a:lnTo>
                    <a:pt x="252" y="252"/>
                  </a:lnTo>
                  <a:lnTo>
                    <a:pt x="250" y="255"/>
                  </a:lnTo>
                  <a:lnTo>
                    <a:pt x="249" y="259"/>
                  </a:lnTo>
                  <a:lnTo>
                    <a:pt x="250" y="261"/>
                  </a:lnTo>
                  <a:lnTo>
                    <a:pt x="252" y="264"/>
                  </a:lnTo>
                  <a:lnTo>
                    <a:pt x="258" y="272"/>
                  </a:lnTo>
                  <a:lnTo>
                    <a:pt x="258" y="249"/>
                  </a:lnTo>
                  <a:close/>
                  <a:moveTo>
                    <a:pt x="173" y="60"/>
                  </a:moveTo>
                  <a:lnTo>
                    <a:pt x="173" y="0"/>
                  </a:lnTo>
                  <a:lnTo>
                    <a:pt x="176" y="1"/>
                  </a:lnTo>
                  <a:lnTo>
                    <a:pt x="178" y="3"/>
                  </a:lnTo>
                  <a:lnTo>
                    <a:pt x="180" y="6"/>
                  </a:lnTo>
                  <a:lnTo>
                    <a:pt x="181" y="8"/>
                  </a:lnTo>
                  <a:lnTo>
                    <a:pt x="181" y="52"/>
                  </a:lnTo>
                  <a:lnTo>
                    <a:pt x="180" y="54"/>
                  </a:lnTo>
                  <a:lnTo>
                    <a:pt x="178" y="57"/>
                  </a:lnTo>
                  <a:lnTo>
                    <a:pt x="176" y="60"/>
                  </a:lnTo>
                  <a:lnTo>
                    <a:pt x="173" y="60"/>
                  </a:lnTo>
                  <a:close/>
                  <a:moveTo>
                    <a:pt x="173" y="375"/>
                  </a:moveTo>
                  <a:lnTo>
                    <a:pt x="166" y="375"/>
                  </a:lnTo>
                  <a:lnTo>
                    <a:pt x="157" y="374"/>
                  </a:lnTo>
                  <a:lnTo>
                    <a:pt x="147" y="371"/>
                  </a:lnTo>
                  <a:lnTo>
                    <a:pt x="139" y="367"/>
                  </a:lnTo>
                  <a:lnTo>
                    <a:pt x="132" y="360"/>
                  </a:lnTo>
                  <a:lnTo>
                    <a:pt x="127" y="354"/>
                  </a:lnTo>
                  <a:lnTo>
                    <a:pt x="123" y="345"/>
                  </a:lnTo>
                  <a:lnTo>
                    <a:pt x="120" y="337"/>
                  </a:lnTo>
                  <a:lnTo>
                    <a:pt x="119" y="328"/>
                  </a:lnTo>
                  <a:lnTo>
                    <a:pt x="119" y="252"/>
                  </a:lnTo>
                  <a:lnTo>
                    <a:pt x="109" y="244"/>
                  </a:lnTo>
                  <a:lnTo>
                    <a:pt x="100" y="234"/>
                  </a:lnTo>
                  <a:lnTo>
                    <a:pt x="93" y="224"/>
                  </a:lnTo>
                  <a:lnTo>
                    <a:pt x="86" y="213"/>
                  </a:lnTo>
                  <a:lnTo>
                    <a:pt x="86" y="131"/>
                  </a:lnTo>
                  <a:lnTo>
                    <a:pt x="93" y="121"/>
                  </a:lnTo>
                  <a:lnTo>
                    <a:pt x="101" y="110"/>
                  </a:lnTo>
                  <a:lnTo>
                    <a:pt x="111" y="100"/>
                  </a:lnTo>
                  <a:lnTo>
                    <a:pt x="122" y="92"/>
                  </a:lnTo>
                  <a:lnTo>
                    <a:pt x="132" y="85"/>
                  </a:lnTo>
                  <a:lnTo>
                    <a:pt x="146" y="81"/>
                  </a:lnTo>
                  <a:lnTo>
                    <a:pt x="158" y="79"/>
                  </a:lnTo>
                  <a:lnTo>
                    <a:pt x="173" y="77"/>
                  </a:lnTo>
                  <a:lnTo>
                    <a:pt x="173" y="96"/>
                  </a:lnTo>
                  <a:lnTo>
                    <a:pt x="158" y="99"/>
                  </a:lnTo>
                  <a:lnTo>
                    <a:pt x="143" y="103"/>
                  </a:lnTo>
                  <a:lnTo>
                    <a:pt x="131" y="110"/>
                  </a:lnTo>
                  <a:lnTo>
                    <a:pt x="119" y="119"/>
                  </a:lnTo>
                  <a:lnTo>
                    <a:pt x="109" y="130"/>
                  </a:lnTo>
                  <a:lnTo>
                    <a:pt x="103" y="144"/>
                  </a:lnTo>
                  <a:lnTo>
                    <a:pt x="99" y="157"/>
                  </a:lnTo>
                  <a:lnTo>
                    <a:pt x="97" y="172"/>
                  </a:lnTo>
                  <a:lnTo>
                    <a:pt x="97" y="183"/>
                  </a:lnTo>
                  <a:lnTo>
                    <a:pt x="100" y="192"/>
                  </a:lnTo>
                  <a:lnTo>
                    <a:pt x="103" y="202"/>
                  </a:lnTo>
                  <a:lnTo>
                    <a:pt x="107" y="210"/>
                  </a:lnTo>
                  <a:lnTo>
                    <a:pt x="112" y="218"/>
                  </a:lnTo>
                  <a:lnTo>
                    <a:pt x="119" y="226"/>
                  </a:lnTo>
                  <a:lnTo>
                    <a:pt x="126" y="232"/>
                  </a:lnTo>
                  <a:lnTo>
                    <a:pt x="134" y="237"/>
                  </a:lnTo>
                  <a:lnTo>
                    <a:pt x="138" y="241"/>
                  </a:lnTo>
                  <a:lnTo>
                    <a:pt x="139" y="247"/>
                  </a:lnTo>
                  <a:lnTo>
                    <a:pt x="139" y="290"/>
                  </a:lnTo>
                  <a:lnTo>
                    <a:pt x="173" y="290"/>
                  </a:lnTo>
                  <a:lnTo>
                    <a:pt x="173" y="375"/>
                  </a:lnTo>
                  <a:close/>
                  <a:moveTo>
                    <a:pt x="173" y="0"/>
                  </a:moveTo>
                  <a:lnTo>
                    <a:pt x="173" y="60"/>
                  </a:lnTo>
                  <a:lnTo>
                    <a:pt x="172" y="60"/>
                  </a:lnTo>
                  <a:lnTo>
                    <a:pt x="169" y="60"/>
                  </a:lnTo>
                  <a:lnTo>
                    <a:pt x="166" y="58"/>
                  </a:lnTo>
                  <a:lnTo>
                    <a:pt x="164" y="54"/>
                  </a:lnTo>
                  <a:lnTo>
                    <a:pt x="164" y="52"/>
                  </a:lnTo>
                  <a:lnTo>
                    <a:pt x="164" y="8"/>
                  </a:lnTo>
                  <a:lnTo>
                    <a:pt x="164" y="6"/>
                  </a:lnTo>
                  <a:lnTo>
                    <a:pt x="166" y="3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3" y="0"/>
                  </a:lnTo>
                  <a:close/>
                  <a:moveTo>
                    <a:pt x="86" y="271"/>
                  </a:moveTo>
                  <a:lnTo>
                    <a:pt x="93" y="264"/>
                  </a:lnTo>
                  <a:lnTo>
                    <a:pt x="94" y="261"/>
                  </a:lnTo>
                  <a:lnTo>
                    <a:pt x="96" y="259"/>
                  </a:lnTo>
                  <a:lnTo>
                    <a:pt x="94" y="255"/>
                  </a:lnTo>
                  <a:lnTo>
                    <a:pt x="93" y="252"/>
                  </a:lnTo>
                  <a:lnTo>
                    <a:pt x="90" y="251"/>
                  </a:lnTo>
                  <a:lnTo>
                    <a:pt x="86" y="249"/>
                  </a:lnTo>
                  <a:lnTo>
                    <a:pt x="86" y="271"/>
                  </a:lnTo>
                  <a:close/>
                  <a:moveTo>
                    <a:pt x="86" y="96"/>
                  </a:moveTo>
                  <a:lnTo>
                    <a:pt x="86" y="96"/>
                  </a:lnTo>
                  <a:lnTo>
                    <a:pt x="90" y="95"/>
                  </a:lnTo>
                  <a:lnTo>
                    <a:pt x="93" y="94"/>
                  </a:lnTo>
                  <a:lnTo>
                    <a:pt x="94" y="91"/>
                  </a:lnTo>
                  <a:lnTo>
                    <a:pt x="96" y="87"/>
                  </a:lnTo>
                  <a:lnTo>
                    <a:pt x="94" y="84"/>
                  </a:lnTo>
                  <a:lnTo>
                    <a:pt x="93" y="81"/>
                  </a:lnTo>
                  <a:lnTo>
                    <a:pt x="86" y="75"/>
                  </a:lnTo>
                  <a:lnTo>
                    <a:pt x="86" y="96"/>
                  </a:lnTo>
                  <a:close/>
                  <a:moveTo>
                    <a:pt x="86" y="213"/>
                  </a:moveTo>
                  <a:lnTo>
                    <a:pt x="86" y="213"/>
                  </a:lnTo>
                  <a:lnTo>
                    <a:pt x="82" y="203"/>
                  </a:lnTo>
                  <a:lnTo>
                    <a:pt x="80" y="194"/>
                  </a:lnTo>
                  <a:lnTo>
                    <a:pt x="78" y="183"/>
                  </a:lnTo>
                  <a:lnTo>
                    <a:pt x="77" y="172"/>
                  </a:lnTo>
                  <a:lnTo>
                    <a:pt x="78" y="161"/>
                  </a:lnTo>
                  <a:lnTo>
                    <a:pt x="80" y="152"/>
                  </a:lnTo>
                  <a:lnTo>
                    <a:pt x="82" y="141"/>
                  </a:lnTo>
                  <a:lnTo>
                    <a:pt x="86" y="131"/>
                  </a:lnTo>
                  <a:lnTo>
                    <a:pt x="86" y="213"/>
                  </a:lnTo>
                  <a:close/>
                  <a:moveTo>
                    <a:pt x="86" y="75"/>
                  </a:moveTo>
                  <a:lnTo>
                    <a:pt x="86" y="96"/>
                  </a:lnTo>
                  <a:lnTo>
                    <a:pt x="84" y="95"/>
                  </a:lnTo>
                  <a:lnTo>
                    <a:pt x="80" y="94"/>
                  </a:lnTo>
                  <a:lnTo>
                    <a:pt x="50" y="64"/>
                  </a:lnTo>
                  <a:lnTo>
                    <a:pt x="48" y="60"/>
                  </a:lnTo>
                  <a:lnTo>
                    <a:pt x="47" y="57"/>
                  </a:lnTo>
                  <a:lnTo>
                    <a:pt x="48" y="53"/>
                  </a:lnTo>
                  <a:lnTo>
                    <a:pt x="50" y="50"/>
                  </a:lnTo>
                  <a:lnTo>
                    <a:pt x="53" y="49"/>
                  </a:lnTo>
                  <a:lnTo>
                    <a:pt x="57" y="48"/>
                  </a:lnTo>
                  <a:lnTo>
                    <a:pt x="59" y="49"/>
                  </a:lnTo>
                  <a:lnTo>
                    <a:pt x="62" y="50"/>
                  </a:lnTo>
                  <a:lnTo>
                    <a:pt x="86" y="75"/>
                  </a:lnTo>
                  <a:close/>
                  <a:moveTo>
                    <a:pt x="86" y="249"/>
                  </a:moveTo>
                  <a:lnTo>
                    <a:pt x="86" y="271"/>
                  </a:lnTo>
                  <a:lnTo>
                    <a:pt x="62" y="295"/>
                  </a:lnTo>
                  <a:lnTo>
                    <a:pt x="59" y="297"/>
                  </a:lnTo>
                  <a:lnTo>
                    <a:pt x="57" y="298"/>
                  </a:lnTo>
                  <a:lnTo>
                    <a:pt x="53" y="297"/>
                  </a:lnTo>
                  <a:lnTo>
                    <a:pt x="50" y="295"/>
                  </a:lnTo>
                  <a:lnTo>
                    <a:pt x="48" y="291"/>
                  </a:lnTo>
                  <a:lnTo>
                    <a:pt x="47" y="289"/>
                  </a:lnTo>
                  <a:lnTo>
                    <a:pt x="48" y="286"/>
                  </a:lnTo>
                  <a:lnTo>
                    <a:pt x="50" y="282"/>
                  </a:lnTo>
                  <a:lnTo>
                    <a:pt x="80" y="252"/>
                  </a:lnTo>
                  <a:lnTo>
                    <a:pt x="84" y="251"/>
                  </a:lnTo>
                  <a:lnTo>
                    <a:pt x="86" y="249"/>
                  </a:lnTo>
                  <a:close/>
                  <a:moveTo>
                    <a:pt x="8" y="164"/>
                  </a:moveTo>
                  <a:lnTo>
                    <a:pt x="8" y="164"/>
                  </a:lnTo>
                  <a:lnTo>
                    <a:pt x="51" y="164"/>
                  </a:lnTo>
                  <a:lnTo>
                    <a:pt x="54" y="164"/>
                  </a:lnTo>
                  <a:lnTo>
                    <a:pt x="57" y="167"/>
                  </a:lnTo>
                  <a:lnTo>
                    <a:pt x="59" y="169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7" y="179"/>
                  </a:lnTo>
                  <a:lnTo>
                    <a:pt x="54" y="180"/>
                  </a:lnTo>
                  <a:lnTo>
                    <a:pt x="51" y="182"/>
                  </a:lnTo>
                  <a:lnTo>
                    <a:pt x="8" y="182"/>
                  </a:lnTo>
                  <a:lnTo>
                    <a:pt x="5" y="180"/>
                  </a:lnTo>
                  <a:lnTo>
                    <a:pt x="2" y="179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0" y="169"/>
                  </a:lnTo>
                  <a:lnTo>
                    <a:pt x="2" y="167"/>
                  </a:lnTo>
                  <a:lnTo>
                    <a:pt x="5" y="164"/>
                  </a:lnTo>
                  <a:lnTo>
                    <a:pt x="8" y="1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498" name="Freeform 153"/>
            <p:cNvSpPr>
              <a:spLocks noChangeArrowheads="1" noEditPoints="1"/>
            </p:cNvSpPr>
            <p:nvPr/>
          </p:nvSpPr>
          <p:spPr bwMode="auto">
            <a:xfrm>
              <a:off x="3854929" y="615065"/>
              <a:ext cx="339214" cy="338008"/>
            </a:xfrm>
            <a:custGeom>
              <a:gdLst>
                <a:gd fmla="*/ 2147483647 w 325" name="T0"/>
                <a:gd fmla="*/ 2147483647 h 318" name="T1"/>
                <a:gd fmla="*/ 2147483647 w 325" name="T2"/>
                <a:gd fmla="*/ 2147483647 h 318" name="T3"/>
                <a:gd fmla="*/ 2147483647 w 325" name="T4"/>
                <a:gd fmla="*/ 2147483647 h 318" name="T5"/>
                <a:gd fmla="*/ 2147483647 w 325" name="T6"/>
                <a:gd fmla="*/ 2147483647 h 318" name="T7"/>
                <a:gd fmla="*/ 2147483647 w 325" name="T8"/>
                <a:gd fmla="*/ 2147483647 h 318" name="T9"/>
                <a:gd fmla="*/ 2147483647 w 325" name="T10"/>
                <a:gd fmla="*/ 2147483647 h 318" name="T11"/>
                <a:gd fmla="*/ 2147483647 w 325" name="T12"/>
                <a:gd fmla="*/ 2147483647 h 318" name="T13"/>
                <a:gd fmla="*/ 2147483647 w 325" name="T14"/>
                <a:gd fmla="*/ 2147483647 h 318" name="T15"/>
                <a:gd fmla="*/ 2147483647 w 325" name="T16"/>
                <a:gd fmla="*/ 2147483647 h 318" name="T17"/>
                <a:gd fmla="*/ 2147483647 w 325" name="T18"/>
                <a:gd fmla="*/ 2147483647 h 318" name="T19"/>
                <a:gd fmla="*/ 2147483647 w 325" name="T20"/>
                <a:gd fmla="*/ 2147483647 h 318" name="T21"/>
                <a:gd fmla="*/ 2147483647 w 325" name="T22"/>
                <a:gd fmla="*/ 2147483647 h 318" name="T23"/>
                <a:gd fmla="*/ 2147483647 w 325" name="T24"/>
                <a:gd fmla="*/ 2147483647 h 318" name="T25"/>
                <a:gd fmla="*/ 2147483647 w 325" name="T26"/>
                <a:gd fmla="*/ 2147483647 h 318" name="T27"/>
                <a:gd fmla="*/ 2147483647 w 325" name="T28"/>
                <a:gd fmla="*/ 2147483647 h 318" name="T29"/>
                <a:gd fmla="*/ 2147483647 w 325" name="T30"/>
                <a:gd fmla="*/ 2147483647 h 318" name="T31"/>
                <a:gd fmla="*/ 2147483647 w 325" name="T32"/>
                <a:gd fmla="*/ 2147483647 h 318" name="T33"/>
                <a:gd fmla="*/ 2147483647 w 325" name="T34"/>
                <a:gd fmla="*/ 2147483647 h 318" name="T35"/>
                <a:gd fmla="*/ 2147483647 w 325" name="T36"/>
                <a:gd fmla="*/ 2147483647 h 318" name="T37"/>
                <a:gd fmla="*/ 2147483647 w 325" name="T38"/>
                <a:gd fmla="*/ 2147483647 h 318" name="T39"/>
                <a:gd fmla="*/ 2147483647 w 325" name="T40"/>
                <a:gd fmla="*/ 2147483647 h 318" name="T41"/>
                <a:gd fmla="*/ 2147483647 w 325" name="T42"/>
                <a:gd fmla="*/ 2147483647 h 318" name="T43"/>
                <a:gd fmla="*/ 2147483647 w 325" name="T44"/>
                <a:gd fmla="*/ 2147483647 h 318" name="T45"/>
                <a:gd fmla="*/ 2147483647 w 325" name="T46"/>
                <a:gd fmla="*/ 2147483647 h 318" name="T47"/>
                <a:gd fmla="*/ 2147483647 w 325" name="T48"/>
                <a:gd fmla="*/ 2147483647 h 318" name="T49"/>
                <a:gd fmla="*/ 2147483647 w 325" name="T50"/>
                <a:gd fmla="*/ 2147483647 h 318" name="T51"/>
                <a:gd fmla="*/ 2147483647 w 325" name="T52"/>
                <a:gd fmla="*/ 2147483647 h 318" name="T53"/>
                <a:gd fmla="*/ 2147483647 w 325" name="T54"/>
                <a:gd fmla="*/ 2147483647 h 318" name="T55"/>
                <a:gd fmla="*/ 2147483647 w 325" name="T56"/>
                <a:gd fmla="*/ 2147483647 h 318" name="T57"/>
                <a:gd fmla="*/ 2147483647 w 325" name="T58"/>
                <a:gd fmla="*/ 2147483647 h 318" name="T59"/>
                <a:gd fmla="*/ 2147483647 w 325" name="T60"/>
                <a:gd fmla="*/ 2147483647 h 318" name="T61"/>
                <a:gd fmla="*/ 2147483647 w 325" name="T62"/>
                <a:gd fmla="*/ 2147483647 h 318" name="T63"/>
                <a:gd fmla="*/ 2147483647 w 325" name="T64"/>
                <a:gd fmla="*/ 2147483647 h 318" name="T65"/>
                <a:gd fmla="*/ 2147483647 w 325" name="T66"/>
                <a:gd fmla="*/ 2147483647 h 318" name="T67"/>
                <a:gd fmla="*/ 2147483647 w 325" name="T68"/>
                <a:gd fmla="*/ 2147483647 h 318" name="T69"/>
                <a:gd fmla="*/ 2147483647 w 325" name="T70"/>
                <a:gd fmla="*/ 2147483647 h 318" name="T71"/>
                <a:gd fmla="*/ 2147483647 w 325" name="T72"/>
                <a:gd fmla="*/ 2147483647 h 318" name="T73"/>
                <a:gd fmla="*/ 2147483647 w 325" name="T74"/>
                <a:gd fmla="*/ 2147483647 h 318" name="T75"/>
                <a:gd fmla="*/ 2147483647 w 325" name="T76"/>
                <a:gd fmla="*/ 2147483647 h 318" name="T77"/>
                <a:gd fmla="*/ 2147483647 w 325" name="T78"/>
                <a:gd fmla="*/ 2147483647 h 318" name="T79"/>
                <a:gd fmla="*/ 2147483647 w 325" name="T80"/>
                <a:gd fmla="*/ 2147483647 h 318" name="T81"/>
                <a:gd fmla="*/ 2147483647 w 325" name="T82"/>
                <a:gd fmla="*/ 2147483647 h 318" name="T83"/>
                <a:gd fmla="*/ 2147483647 w 325" name="T84"/>
                <a:gd fmla="*/ 2147483647 h 318" name="T85"/>
                <a:gd fmla="*/ 2147483647 w 325" name="T86"/>
                <a:gd fmla="*/ 2147483647 h 318" name="T87"/>
                <a:gd fmla="*/ 2147483647 w 325" name="T88"/>
                <a:gd fmla="*/ 2147483647 h 318" name="T89"/>
                <a:gd fmla="*/ 2147483647 w 325" name="T90"/>
                <a:gd fmla="*/ 2147483647 h 318" name="T91"/>
                <a:gd fmla="*/ 2147483647 w 325" name="T92"/>
                <a:gd fmla="*/ 2147483647 h 318" name="T93"/>
                <a:gd fmla="*/ 2147483647 w 325" name="T94"/>
                <a:gd fmla="*/ 2147483647 h 318" name="T95"/>
                <a:gd fmla="*/ 2147483647 w 325" name="T96"/>
                <a:gd fmla="*/ 2147483647 h 318" name="T97"/>
                <a:gd fmla="*/ 2147483647 w 325" name="T98"/>
                <a:gd fmla="*/ 2147483647 h 318" name="T99"/>
                <a:gd fmla="*/ 2147483647 w 325" name="T100"/>
                <a:gd fmla="*/ 2147483647 h 318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w 325" name="T153"/>
                <a:gd fmla="*/ 0 h 318" name="T154"/>
                <a:gd fmla="*/ 325 w 325" name="T155"/>
                <a:gd fmla="*/ 318 h 318" name="T156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T156" l="T153" r="T155" t="T154"/>
              <a:pathLst>
                <a:path h="318" w="325">
                  <a:moveTo>
                    <a:pt x="194" y="31"/>
                  </a:moveTo>
                  <a:lnTo>
                    <a:pt x="194" y="31"/>
                  </a:lnTo>
                  <a:lnTo>
                    <a:pt x="196" y="33"/>
                  </a:lnTo>
                  <a:lnTo>
                    <a:pt x="200" y="35"/>
                  </a:lnTo>
                  <a:lnTo>
                    <a:pt x="206" y="35"/>
                  </a:lnTo>
                  <a:lnTo>
                    <a:pt x="210" y="33"/>
                  </a:lnTo>
                  <a:lnTo>
                    <a:pt x="214" y="29"/>
                  </a:lnTo>
                  <a:lnTo>
                    <a:pt x="215" y="25"/>
                  </a:lnTo>
                  <a:lnTo>
                    <a:pt x="217" y="20"/>
                  </a:lnTo>
                  <a:lnTo>
                    <a:pt x="215" y="16"/>
                  </a:lnTo>
                  <a:lnTo>
                    <a:pt x="211" y="12"/>
                  </a:lnTo>
                  <a:lnTo>
                    <a:pt x="207" y="9"/>
                  </a:lnTo>
                  <a:lnTo>
                    <a:pt x="223" y="0"/>
                  </a:lnTo>
                  <a:lnTo>
                    <a:pt x="321" y="177"/>
                  </a:lnTo>
                  <a:lnTo>
                    <a:pt x="324" y="182"/>
                  </a:lnTo>
                  <a:lnTo>
                    <a:pt x="325" y="189"/>
                  </a:lnTo>
                  <a:lnTo>
                    <a:pt x="325" y="196"/>
                  </a:lnTo>
                  <a:lnTo>
                    <a:pt x="324" y="201"/>
                  </a:lnTo>
                  <a:lnTo>
                    <a:pt x="322" y="208"/>
                  </a:lnTo>
                  <a:lnTo>
                    <a:pt x="318" y="212"/>
                  </a:lnTo>
                  <a:lnTo>
                    <a:pt x="314" y="218"/>
                  </a:lnTo>
                  <a:lnTo>
                    <a:pt x="309" y="222"/>
                  </a:lnTo>
                  <a:lnTo>
                    <a:pt x="194" y="285"/>
                  </a:lnTo>
                  <a:lnTo>
                    <a:pt x="194" y="212"/>
                  </a:lnTo>
                  <a:lnTo>
                    <a:pt x="291" y="158"/>
                  </a:lnTo>
                  <a:lnTo>
                    <a:pt x="293" y="155"/>
                  </a:lnTo>
                  <a:lnTo>
                    <a:pt x="293" y="154"/>
                  </a:lnTo>
                  <a:lnTo>
                    <a:pt x="291" y="153"/>
                  </a:lnTo>
                  <a:lnTo>
                    <a:pt x="288" y="153"/>
                  </a:lnTo>
                  <a:lnTo>
                    <a:pt x="194" y="205"/>
                  </a:lnTo>
                  <a:lnTo>
                    <a:pt x="194" y="174"/>
                  </a:lnTo>
                  <a:lnTo>
                    <a:pt x="275" y="130"/>
                  </a:lnTo>
                  <a:lnTo>
                    <a:pt x="276" y="127"/>
                  </a:lnTo>
                  <a:lnTo>
                    <a:pt x="276" y="126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194" y="168"/>
                  </a:lnTo>
                  <a:lnTo>
                    <a:pt x="194" y="138"/>
                  </a:lnTo>
                  <a:lnTo>
                    <a:pt x="260" y="101"/>
                  </a:lnTo>
                  <a:lnTo>
                    <a:pt x="261" y="98"/>
                  </a:lnTo>
                  <a:lnTo>
                    <a:pt x="261" y="97"/>
                  </a:lnTo>
                  <a:lnTo>
                    <a:pt x="259" y="96"/>
                  </a:lnTo>
                  <a:lnTo>
                    <a:pt x="257" y="96"/>
                  </a:lnTo>
                  <a:lnTo>
                    <a:pt x="194" y="131"/>
                  </a:lnTo>
                  <a:lnTo>
                    <a:pt x="194" y="100"/>
                  </a:lnTo>
                  <a:lnTo>
                    <a:pt x="244" y="73"/>
                  </a:lnTo>
                  <a:lnTo>
                    <a:pt x="245" y="70"/>
                  </a:lnTo>
                  <a:lnTo>
                    <a:pt x="245" y="69"/>
                  </a:lnTo>
                  <a:lnTo>
                    <a:pt x="244" y="67"/>
                  </a:lnTo>
                  <a:lnTo>
                    <a:pt x="241" y="67"/>
                  </a:lnTo>
                  <a:lnTo>
                    <a:pt x="194" y="93"/>
                  </a:lnTo>
                  <a:lnTo>
                    <a:pt x="194" y="31"/>
                  </a:lnTo>
                  <a:close/>
                  <a:moveTo>
                    <a:pt x="15" y="116"/>
                  </a:moveTo>
                  <a:lnTo>
                    <a:pt x="15" y="116"/>
                  </a:lnTo>
                  <a:lnTo>
                    <a:pt x="15" y="120"/>
                  </a:lnTo>
                  <a:lnTo>
                    <a:pt x="16" y="126"/>
                  </a:lnTo>
                  <a:lnTo>
                    <a:pt x="19" y="130"/>
                  </a:lnTo>
                  <a:lnTo>
                    <a:pt x="24" y="132"/>
                  </a:lnTo>
                  <a:lnTo>
                    <a:pt x="28" y="132"/>
                  </a:lnTo>
                  <a:lnTo>
                    <a:pt x="34" y="131"/>
                  </a:lnTo>
                  <a:lnTo>
                    <a:pt x="38" y="127"/>
                  </a:lnTo>
                  <a:lnTo>
                    <a:pt x="41" y="123"/>
                  </a:lnTo>
                  <a:lnTo>
                    <a:pt x="41" y="117"/>
                  </a:lnTo>
                  <a:lnTo>
                    <a:pt x="39" y="113"/>
                  </a:lnTo>
                  <a:lnTo>
                    <a:pt x="35" y="109"/>
                  </a:lnTo>
                  <a:lnTo>
                    <a:pt x="31" y="107"/>
                  </a:lnTo>
                  <a:lnTo>
                    <a:pt x="50" y="96"/>
                  </a:lnTo>
                  <a:lnTo>
                    <a:pt x="50" y="101"/>
                  </a:lnTo>
                  <a:lnTo>
                    <a:pt x="51" y="107"/>
                  </a:lnTo>
                  <a:lnTo>
                    <a:pt x="54" y="111"/>
                  </a:lnTo>
                  <a:lnTo>
                    <a:pt x="60" y="112"/>
                  </a:lnTo>
                  <a:lnTo>
                    <a:pt x="64" y="113"/>
                  </a:lnTo>
                  <a:lnTo>
                    <a:pt x="69" y="111"/>
                  </a:lnTo>
                  <a:lnTo>
                    <a:pt x="73" y="108"/>
                  </a:lnTo>
                  <a:lnTo>
                    <a:pt x="76" y="104"/>
                  </a:lnTo>
                  <a:lnTo>
                    <a:pt x="76" y="98"/>
                  </a:lnTo>
                  <a:lnTo>
                    <a:pt x="75" y="93"/>
                  </a:lnTo>
                  <a:lnTo>
                    <a:pt x="70" y="89"/>
                  </a:lnTo>
                  <a:lnTo>
                    <a:pt x="66" y="88"/>
                  </a:lnTo>
                  <a:lnTo>
                    <a:pt x="85" y="77"/>
                  </a:lnTo>
                  <a:lnTo>
                    <a:pt x="85" y="81"/>
                  </a:lnTo>
                  <a:lnTo>
                    <a:pt x="87" y="86"/>
                  </a:lnTo>
                  <a:lnTo>
                    <a:pt x="89" y="90"/>
                  </a:lnTo>
                  <a:lnTo>
                    <a:pt x="95" y="93"/>
                  </a:lnTo>
                  <a:lnTo>
                    <a:pt x="99" y="93"/>
                  </a:lnTo>
                  <a:lnTo>
                    <a:pt x="104" y="92"/>
                  </a:lnTo>
                  <a:lnTo>
                    <a:pt x="108" y="88"/>
                  </a:lnTo>
                  <a:lnTo>
                    <a:pt x="111" y="84"/>
                  </a:lnTo>
                  <a:lnTo>
                    <a:pt x="111" y="78"/>
                  </a:lnTo>
                  <a:lnTo>
                    <a:pt x="110" y="74"/>
                  </a:lnTo>
                  <a:lnTo>
                    <a:pt x="106" y="70"/>
                  </a:lnTo>
                  <a:lnTo>
                    <a:pt x="102" y="67"/>
                  </a:lnTo>
                  <a:lnTo>
                    <a:pt x="121" y="56"/>
                  </a:lnTo>
                  <a:lnTo>
                    <a:pt x="121" y="62"/>
                  </a:lnTo>
                  <a:lnTo>
                    <a:pt x="122" y="67"/>
                  </a:lnTo>
                  <a:lnTo>
                    <a:pt x="125" y="71"/>
                  </a:lnTo>
                  <a:lnTo>
                    <a:pt x="130" y="73"/>
                  </a:lnTo>
                  <a:lnTo>
                    <a:pt x="134" y="74"/>
                  </a:lnTo>
                  <a:lnTo>
                    <a:pt x="140" y="73"/>
                  </a:lnTo>
                  <a:lnTo>
                    <a:pt x="144" y="69"/>
                  </a:lnTo>
                  <a:lnTo>
                    <a:pt x="146" y="65"/>
                  </a:lnTo>
                  <a:lnTo>
                    <a:pt x="146" y="59"/>
                  </a:lnTo>
                  <a:lnTo>
                    <a:pt x="145" y="54"/>
                  </a:lnTo>
                  <a:lnTo>
                    <a:pt x="141" y="50"/>
                  </a:lnTo>
                  <a:lnTo>
                    <a:pt x="137" y="48"/>
                  </a:lnTo>
                  <a:lnTo>
                    <a:pt x="156" y="38"/>
                  </a:lnTo>
                  <a:lnTo>
                    <a:pt x="154" y="43"/>
                  </a:lnTo>
                  <a:lnTo>
                    <a:pt x="157" y="47"/>
                  </a:lnTo>
                  <a:lnTo>
                    <a:pt x="160" y="51"/>
                  </a:lnTo>
                  <a:lnTo>
                    <a:pt x="164" y="54"/>
                  </a:lnTo>
                  <a:lnTo>
                    <a:pt x="169" y="54"/>
                  </a:lnTo>
                  <a:lnTo>
                    <a:pt x="175" y="52"/>
                  </a:lnTo>
                  <a:lnTo>
                    <a:pt x="179" y="50"/>
                  </a:lnTo>
                  <a:lnTo>
                    <a:pt x="180" y="44"/>
                  </a:lnTo>
                  <a:lnTo>
                    <a:pt x="181" y="40"/>
                  </a:lnTo>
                  <a:lnTo>
                    <a:pt x="180" y="35"/>
                  </a:lnTo>
                  <a:lnTo>
                    <a:pt x="176" y="31"/>
                  </a:lnTo>
                  <a:lnTo>
                    <a:pt x="172" y="28"/>
                  </a:lnTo>
                  <a:lnTo>
                    <a:pt x="191" y="19"/>
                  </a:lnTo>
                  <a:lnTo>
                    <a:pt x="190" y="23"/>
                  </a:lnTo>
                  <a:lnTo>
                    <a:pt x="192" y="28"/>
                  </a:lnTo>
                  <a:lnTo>
                    <a:pt x="194" y="31"/>
                  </a:lnTo>
                  <a:lnTo>
                    <a:pt x="194" y="93"/>
                  </a:lnTo>
                  <a:lnTo>
                    <a:pt x="47" y="174"/>
                  </a:lnTo>
                  <a:lnTo>
                    <a:pt x="46" y="176"/>
                  </a:lnTo>
                  <a:lnTo>
                    <a:pt x="46" y="178"/>
                  </a:lnTo>
                  <a:lnTo>
                    <a:pt x="49" y="180"/>
                  </a:lnTo>
                  <a:lnTo>
                    <a:pt x="50" y="180"/>
                  </a:lnTo>
                  <a:lnTo>
                    <a:pt x="194" y="100"/>
                  </a:lnTo>
                  <a:lnTo>
                    <a:pt x="194" y="131"/>
                  </a:lnTo>
                  <a:lnTo>
                    <a:pt x="64" y="203"/>
                  </a:lnTo>
                  <a:lnTo>
                    <a:pt x="62" y="204"/>
                  </a:lnTo>
                  <a:lnTo>
                    <a:pt x="62" y="207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194" y="138"/>
                  </a:lnTo>
                  <a:lnTo>
                    <a:pt x="194" y="168"/>
                  </a:lnTo>
                  <a:lnTo>
                    <a:pt x="80" y="231"/>
                  </a:lnTo>
                  <a:lnTo>
                    <a:pt x="77" y="233"/>
                  </a:lnTo>
                  <a:lnTo>
                    <a:pt x="79" y="235"/>
                  </a:lnTo>
                  <a:lnTo>
                    <a:pt x="80" y="237"/>
                  </a:lnTo>
                  <a:lnTo>
                    <a:pt x="83" y="237"/>
                  </a:lnTo>
                  <a:lnTo>
                    <a:pt x="194" y="174"/>
                  </a:lnTo>
                  <a:lnTo>
                    <a:pt x="194" y="205"/>
                  </a:lnTo>
                  <a:lnTo>
                    <a:pt x="95" y="260"/>
                  </a:lnTo>
                  <a:lnTo>
                    <a:pt x="93" y="261"/>
                  </a:lnTo>
                  <a:lnTo>
                    <a:pt x="93" y="264"/>
                  </a:lnTo>
                  <a:lnTo>
                    <a:pt x="96" y="265"/>
                  </a:lnTo>
                  <a:lnTo>
                    <a:pt x="98" y="265"/>
                  </a:lnTo>
                  <a:lnTo>
                    <a:pt x="194" y="212"/>
                  </a:lnTo>
                  <a:lnTo>
                    <a:pt x="194" y="285"/>
                  </a:lnTo>
                  <a:lnTo>
                    <a:pt x="142" y="314"/>
                  </a:lnTo>
                  <a:lnTo>
                    <a:pt x="137" y="316"/>
                  </a:lnTo>
                  <a:lnTo>
                    <a:pt x="130" y="318"/>
                  </a:lnTo>
                  <a:lnTo>
                    <a:pt x="123" y="318"/>
                  </a:lnTo>
                  <a:lnTo>
                    <a:pt x="118" y="316"/>
                  </a:lnTo>
                  <a:lnTo>
                    <a:pt x="111" y="314"/>
                  </a:lnTo>
                  <a:lnTo>
                    <a:pt x="107" y="311"/>
                  </a:lnTo>
                  <a:lnTo>
                    <a:pt x="102" y="306"/>
                  </a:lnTo>
                  <a:lnTo>
                    <a:pt x="98" y="300"/>
                  </a:lnTo>
                  <a:lnTo>
                    <a:pt x="0" y="124"/>
                  </a:lnTo>
                  <a:lnTo>
                    <a:pt x="15" y="11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499" name="Freeform 154"/>
            <p:cNvSpPr>
              <a:spLocks noChangeArrowheads="1" noEditPoints="1"/>
            </p:cNvSpPr>
            <p:nvPr/>
          </p:nvSpPr>
          <p:spPr bwMode="auto">
            <a:xfrm>
              <a:off x="5043217" y="2056382"/>
              <a:ext cx="320484" cy="343323"/>
            </a:xfrm>
            <a:custGeom>
              <a:gdLst>
                <a:gd fmla="*/ 2147483647 w 308" name="T0"/>
                <a:gd fmla="*/ 2147483647 h 323" name="T1"/>
                <a:gd fmla="*/ 2147483647 w 308" name="T2"/>
                <a:gd fmla="*/ 2147483647 h 323" name="T3"/>
                <a:gd fmla="*/ 2147483647 w 308" name="T4"/>
                <a:gd fmla="*/ 2147483647 h 323" name="T5"/>
                <a:gd fmla="*/ 2147483647 w 308" name="T6"/>
                <a:gd fmla="*/ 2147483647 h 323" name="T7"/>
                <a:gd fmla="*/ 2147483647 w 308" name="T8"/>
                <a:gd fmla="*/ 2147483647 h 323" name="T9"/>
                <a:gd fmla="*/ 2147483647 w 308" name="T10"/>
                <a:gd fmla="*/ 2147483647 h 323" name="T11"/>
                <a:gd fmla="*/ 2147483647 w 308" name="T12"/>
                <a:gd fmla="*/ 2147483647 h 323" name="T13"/>
                <a:gd fmla="*/ 2147483647 w 308" name="T14"/>
                <a:gd fmla="*/ 2147483647 h 323" name="T15"/>
                <a:gd fmla="*/ 2147483647 w 308" name="T16"/>
                <a:gd fmla="*/ 2147483647 h 323" name="T17"/>
                <a:gd fmla="*/ 2147483647 w 308" name="T18"/>
                <a:gd fmla="*/ 2147483647 h 323" name="T19"/>
                <a:gd fmla="*/ 2147483647 w 308" name="T20"/>
                <a:gd fmla="*/ 2147483647 h 323" name="T21"/>
                <a:gd fmla="*/ 2147483647 w 308" name="T22"/>
                <a:gd fmla="*/ 2147483647 h 323" name="T23"/>
                <a:gd fmla="*/ 2147483647 w 308" name="T24"/>
                <a:gd fmla="*/ 2147483647 h 323" name="T25"/>
                <a:gd fmla="*/ 2147483647 w 308" name="T26"/>
                <a:gd fmla="*/ 2147483647 h 323" name="T27"/>
                <a:gd fmla="*/ 2147483647 w 308" name="T28"/>
                <a:gd fmla="*/ 2147483647 h 323" name="T29"/>
                <a:gd fmla="*/ 2147483647 w 308" name="T30"/>
                <a:gd fmla="*/ 2147483647 h 323" name="T31"/>
                <a:gd fmla="*/ 2147483647 w 308" name="T32"/>
                <a:gd fmla="*/ 2147483647 h 323" name="T33"/>
                <a:gd fmla="*/ 2147483647 w 308" name="T34"/>
                <a:gd fmla="*/ 2147483647 h 323" name="T35"/>
                <a:gd fmla="*/ 2147483647 w 308" name="T36"/>
                <a:gd fmla="*/ 2147483647 h 323" name="T37"/>
                <a:gd fmla="*/ 2147483647 w 308" name="T38"/>
                <a:gd fmla="*/ 2147483647 h 323" name="T39"/>
                <a:gd fmla="*/ 2147483647 w 308" name="T40"/>
                <a:gd fmla="*/ 2147483647 h 323" name="T41"/>
                <a:gd fmla="*/ 2147483647 w 308" name="T42"/>
                <a:gd fmla="*/ 2147483647 h 323" name="T43"/>
                <a:gd fmla="*/ 2147483647 w 308" name="T44"/>
                <a:gd fmla="*/ 2147483647 h 323" name="T45"/>
                <a:gd fmla="*/ 2147483647 w 308" name="T46"/>
                <a:gd fmla="*/ 2147483647 h 323" name="T47"/>
                <a:gd fmla="*/ 2147483647 w 308" name="T48"/>
                <a:gd fmla="*/ 2147483647 h 323" name="T49"/>
                <a:gd fmla="*/ 2147483647 w 308" name="T50"/>
                <a:gd fmla="*/ 2147483647 h 323" name="T51"/>
                <a:gd fmla="*/ 2147483647 w 308" name="T52"/>
                <a:gd fmla="*/ 2147483647 h 323" name="T53"/>
                <a:gd fmla="*/ 2147483647 w 308" name="T54"/>
                <a:gd fmla="*/ 0 h 323" name="T55"/>
                <a:gd fmla="*/ 2147483647 w 308" name="T56"/>
                <a:gd fmla="*/ 2147483647 h 323" name="T57"/>
                <a:gd fmla="*/ 2147483647 w 308" name="T58"/>
                <a:gd fmla="*/ 2147483647 h 323" name="T59"/>
                <a:gd fmla="*/ 2147483647 w 308" name="T60"/>
                <a:gd fmla="*/ 2147483647 h 323" name="T61"/>
                <a:gd fmla="*/ 2147483647 w 308" name="T62"/>
                <a:gd fmla="*/ 2147483647 h 323" name="T63"/>
                <a:gd fmla="*/ 2147483647 w 308" name="T64"/>
                <a:gd fmla="*/ 2147483647 h 323" name="T65"/>
                <a:gd fmla="*/ 2147483647 w 308" name="T66"/>
                <a:gd fmla="*/ 2147483647 h 323" name="T67"/>
                <a:gd fmla="*/ 2147483647 w 308" name="T68"/>
                <a:gd fmla="*/ 2147483647 h 323" name="T69"/>
                <a:gd fmla="*/ 2147483647 w 308" name="T70"/>
                <a:gd fmla="*/ 2147483647 h 323" name="T71"/>
                <a:gd fmla="*/ 2147483647 w 308" name="T72"/>
                <a:gd fmla="*/ 2147483647 h 323" name="T73"/>
                <a:gd fmla="*/ 2147483647 w 308" name="T74"/>
                <a:gd fmla="*/ 2147483647 h 323" name="T75"/>
                <a:gd fmla="*/ 2147483647 w 308" name="T76"/>
                <a:gd fmla="*/ 2147483647 h 323" name="T77"/>
                <a:gd fmla="*/ 2147483647 w 308" name="T78"/>
                <a:gd fmla="*/ 2147483647 h 323" name="T79"/>
                <a:gd fmla="*/ 2147483647 w 308" name="T80"/>
                <a:gd fmla="*/ 2147483647 h 323" name="T81"/>
                <a:gd fmla="*/ 2147483647 w 308" name="T82"/>
                <a:gd fmla="*/ 2147483647 h 323" name="T83"/>
                <a:gd fmla="*/ 2147483647 w 308" name="T84"/>
                <a:gd fmla="*/ 2147483647 h 323" name="T85"/>
                <a:gd fmla="*/ 2147483647 w 308" name="T86"/>
                <a:gd fmla="*/ 2147483647 h 323" name="T87"/>
                <a:gd fmla="*/ 2147483647 w 308" name="T88"/>
                <a:gd fmla="*/ 2147483647 h 323" name="T89"/>
                <a:gd fmla="*/ 2147483647 w 308" name="T90"/>
                <a:gd fmla="*/ 2147483647 h 323" name="T91"/>
                <a:gd fmla="*/ 2147483647 w 308" name="T92"/>
                <a:gd fmla="*/ 2147483647 h 323" name="T93"/>
                <a:gd fmla="*/ 2147483647 w 308" name="T94"/>
                <a:gd fmla="*/ 2147483647 h 323" name="T95"/>
                <a:gd fmla="*/ 2147483647 w 308" name="T96"/>
                <a:gd fmla="*/ 2147483647 h 323" name="T97"/>
                <a:gd fmla="*/ 2147483647 w 308" name="T98"/>
                <a:gd fmla="*/ 2147483647 h 323" name="T99"/>
                <a:gd fmla="*/ 2147483647 w 308" name="T100"/>
                <a:gd fmla="*/ 2147483647 h 323" name="T101"/>
                <a:gd fmla="*/ 2147483647 w 308" name="T102"/>
                <a:gd fmla="*/ 2147483647 h 323" name="T103"/>
                <a:gd fmla="*/ 2147483647 w 308" name="T104"/>
                <a:gd fmla="*/ 2147483647 h 323" name="T105"/>
                <a:gd fmla="*/ 2147483647 w 308" name="T106"/>
                <a:gd fmla="*/ 2147483647 h 323" name="T107"/>
                <a:gd fmla="*/ 2147483647 w 308" name="T108"/>
                <a:gd fmla="*/ 2147483647 h 323" name="T109"/>
                <a:gd fmla="*/ 2147483647 w 308" name="T110"/>
                <a:gd fmla="*/ 2147483647 h 323" name="T111"/>
                <a:gd fmla="*/ 2147483647 w 308" name="T112"/>
                <a:gd fmla="*/ 2147483647 h 323" name="T113"/>
                <a:gd fmla="*/ 2147483647 w 308" name="T114"/>
                <a:gd fmla="*/ 2147483647 h 323" name="T115"/>
                <a:gd fmla="*/ 2147483647 w 308" name="T116"/>
                <a:gd fmla="*/ 2147483647 h 323" name="T117"/>
                <a:gd fmla="*/ 2147483647 w 308" name="T118"/>
                <a:gd fmla="*/ 2147483647 h 323" name="T119"/>
                <a:gd fmla="*/ 2147483647 w 308" name="T120"/>
                <a:gd fmla="*/ 2147483647 h 323" name="T121"/>
                <a:gd fmla="*/ 2147483647 w 308" name="T122"/>
                <a:gd fmla="*/ 2147483647 h 323" name="T123"/>
                <a:gd fmla="*/ 2147483647 w 308" name="T124"/>
                <a:gd fmla="*/ 2147483647 h 323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60000 65536" name="T186"/>
                <a:gd fmla="*/ 0 60000 65536" name="T187"/>
                <a:gd fmla="*/ 0 60000 65536" name="T188"/>
                <a:gd fmla="*/ 0 w 308" name="T189"/>
                <a:gd fmla="*/ 0 h 323" name="T190"/>
                <a:gd fmla="*/ 308 w 308" name="T191"/>
                <a:gd fmla="*/ 323 h 323" name="T192"/>
              </a:gdLst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b="T192" l="T189" r="T191" t="T190"/>
              <a:pathLst>
                <a:path h="323" w="308">
                  <a:moveTo>
                    <a:pt x="218" y="44"/>
                  </a:moveTo>
                  <a:lnTo>
                    <a:pt x="288" y="76"/>
                  </a:lnTo>
                  <a:lnTo>
                    <a:pt x="293" y="80"/>
                  </a:lnTo>
                  <a:lnTo>
                    <a:pt x="299" y="84"/>
                  </a:lnTo>
                  <a:lnTo>
                    <a:pt x="303" y="90"/>
                  </a:lnTo>
                  <a:lnTo>
                    <a:pt x="306" y="96"/>
                  </a:lnTo>
                  <a:lnTo>
                    <a:pt x="308" y="103"/>
                  </a:lnTo>
                  <a:lnTo>
                    <a:pt x="308" y="110"/>
                  </a:lnTo>
                  <a:lnTo>
                    <a:pt x="307" y="117"/>
                  </a:lnTo>
                  <a:lnTo>
                    <a:pt x="304" y="124"/>
                  </a:lnTo>
                  <a:lnTo>
                    <a:pt x="222" y="301"/>
                  </a:lnTo>
                  <a:lnTo>
                    <a:pt x="218" y="308"/>
                  </a:lnTo>
                  <a:lnTo>
                    <a:pt x="218" y="248"/>
                  </a:lnTo>
                  <a:lnTo>
                    <a:pt x="219" y="245"/>
                  </a:lnTo>
                  <a:lnTo>
                    <a:pt x="227" y="228"/>
                  </a:lnTo>
                  <a:lnTo>
                    <a:pt x="228" y="226"/>
                  </a:lnTo>
                  <a:lnTo>
                    <a:pt x="227" y="224"/>
                  </a:lnTo>
                  <a:lnTo>
                    <a:pt x="227" y="222"/>
                  </a:lnTo>
                  <a:lnTo>
                    <a:pt x="224" y="221"/>
                  </a:lnTo>
                  <a:lnTo>
                    <a:pt x="218" y="217"/>
                  </a:lnTo>
                  <a:lnTo>
                    <a:pt x="218" y="202"/>
                  </a:lnTo>
                  <a:lnTo>
                    <a:pt x="230" y="209"/>
                  </a:lnTo>
                  <a:lnTo>
                    <a:pt x="233" y="209"/>
                  </a:lnTo>
                  <a:lnTo>
                    <a:pt x="235" y="209"/>
                  </a:lnTo>
                  <a:lnTo>
                    <a:pt x="237" y="207"/>
                  </a:lnTo>
                  <a:lnTo>
                    <a:pt x="238" y="206"/>
                  </a:lnTo>
                  <a:lnTo>
                    <a:pt x="246" y="188"/>
                  </a:lnTo>
                  <a:lnTo>
                    <a:pt x="247" y="186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3" y="180"/>
                  </a:lnTo>
                  <a:lnTo>
                    <a:pt x="218" y="168"/>
                  </a:lnTo>
                  <a:lnTo>
                    <a:pt x="218" y="145"/>
                  </a:lnTo>
                  <a:lnTo>
                    <a:pt x="243" y="157"/>
                  </a:lnTo>
                  <a:lnTo>
                    <a:pt x="250" y="159"/>
                  </a:lnTo>
                  <a:lnTo>
                    <a:pt x="257" y="157"/>
                  </a:lnTo>
                  <a:lnTo>
                    <a:pt x="262" y="155"/>
                  </a:lnTo>
                  <a:lnTo>
                    <a:pt x="266" y="149"/>
                  </a:lnTo>
                  <a:lnTo>
                    <a:pt x="279" y="122"/>
                  </a:lnTo>
                  <a:lnTo>
                    <a:pt x="280" y="115"/>
                  </a:lnTo>
                  <a:lnTo>
                    <a:pt x="280" y="109"/>
                  </a:lnTo>
                  <a:lnTo>
                    <a:pt x="276" y="103"/>
                  </a:lnTo>
                  <a:lnTo>
                    <a:pt x="270" y="99"/>
                  </a:lnTo>
                  <a:lnTo>
                    <a:pt x="218" y="75"/>
                  </a:lnTo>
                  <a:lnTo>
                    <a:pt x="218" y="44"/>
                  </a:lnTo>
                  <a:close/>
                  <a:moveTo>
                    <a:pt x="180" y="26"/>
                  </a:moveTo>
                  <a:lnTo>
                    <a:pt x="218" y="44"/>
                  </a:lnTo>
                  <a:lnTo>
                    <a:pt x="218" y="75"/>
                  </a:lnTo>
                  <a:lnTo>
                    <a:pt x="180" y="57"/>
                  </a:lnTo>
                  <a:lnTo>
                    <a:pt x="180" y="26"/>
                  </a:lnTo>
                  <a:close/>
                  <a:moveTo>
                    <a:pt x="218" y="308"/>
                  </a:moveTo>
                  <a:lnTo>
                    <a:pt x="218" y="308"/>
                  </a:lnTo>
                  <a:lnTo>
                    <a:pt x="211" y="316"/>
                  </a:lnTo>
                  <a:lnTo>
                    <a:pt x="201" y="320"/>
                  </a:lnTo>
                  <a:lnTo>
                    <a:pt x="191" y="323"/>
                  </a:lnTo>
                  <a:lnTo>
                    <a:pt x="180" y="321"/>
                  </a:lnTo>
                  <a:lnTo>
                    <a:pt x="180" y="283"/>
                  </a:lnTo>
                  <a:lnTo>
                    <a:pt x="193" y="289"/>
                  </a:lnTo>
                  <a:lnTo>
                    <a:pt x="195" y="289"/>
                  </a:lnTo>
                  <a:lnTo>
                    <a:pt x="197" y="289"/>
                  </a:lnTo>
                  <a:lnTo>
                    <a:pt x="199" y="287"/>
                  </a:lnTo>
                  <a:lnTo>
                    <a:pt x="200" y="286"/>
                  </a:lnTo>
                  <a:lnTo>
                    <a:pt x="208" y="268"/>
                  </a:lnTo>
                  <a:lnTo>
                    <a:pt x="209" y="266"/>
                  </a:lnTo>
                  <a:lnTo>
                    <a:pt x="209" y="264"/>
                  </a:lnTo>
                  <a:lnTo>
                    <a:pt x="208" y="262"/>
                  </a:lnTo>
                  <a:lnTo>
                    <a:pt x="205" y="260"/>
                  </a:lnTo>
                  <a:lnTo>
                    <a:pt x="180" y="249"/>
                  </a:lnTo>
                  <a:lnTo>
                    <a:pt x="180" y="235"/>
                  </a:lnTo>
                  <a:lnTo>
                    <a:pt x="212" y="248"/>
                  </a:lnTo>
                  <a:lnTo>
                    <a:pt x="215" y="249"/>
                  </a:lnTo>
                  <a:lnTo>
                    <a:pt x="218" y="248"/>
                  </a:lnTo>
                  <a:lnTo>
                    <a:pt x="218" y="308"/>
                  </a:lnTo>
                  <a:close/>
                  <a:moveTo>
                    <a:pt x="218" y="145"/>
                  </a:moveTo>
                  <a:lnTo>
                    <a:pt x="218" y="168"/>
                  </a:lnTo>
                  <a:lnTo>
                    <a:pt x="205" y="163"/>
                  </a:lnTo>
                  <a:lnTo>
                    <a:pt x="203" y="161"/>
                  </a:lnTo>
                  <a:lnTo>
                    <a:pt x="201" y="163"/>
                  </a:lnTo>
                  <a:lnTo>
                    <a:pt x="199" y="164"/>
                  </a:lnTo>
                  <a:lnTo>
                    <a:pt x="197" y="165"/>
                  </a:lnTo>
                  <a:lnTo>
                    <a:pt x="189" y="183"/>
                  </a:lnTo>
                  <a:lnTo>
                    <a:pt x="189" y="184"/>
                  </a:lnTo>
                  <a:lnTo>
                    <a:pt x="189" y="187"/>
                  </a:lnTo>
                  <a:lnTo>
                    <a:pt x="191" y="190"/>
                  </a:lnTo>
                  <a:lnTo>
                    <a:pt x="192" y="191"/>
                  </a:lnTo>
                  <a:lnTo>
                    <a:pt x="218" y="202"/>
                  </a:lnTo>
                  <a:lnTo>
                    <a:pt x="218" y="217"/>
                  </a:lnTo>
                  <a:lnTo>
                    <a:pt x="186" y="202"/>
                  </a:lnTo>
                  <a:lnTo>
                    <a:pt x="184" y="202"/>
                  </a:lnTo>
                  <a:lnTo>
                    <a:pt x="180" y="203"/>
                  </a:lnTo>
                  <a:lnTo>
                    <a:pt x="180" y="170"/>
                  </a:lnTo>
                  <a:lnTo>
                    <a:pt x="185" y="160"/>
                  </a:lnTo>
                  <a:lnTo>
                    <a:pt x="185" y="157"/>
                  </a:lnTo>
                  <a:lnTo>
                    <a:pt x="185" y="155"/>
                  </a:lnTo>
                  <a:lnTo>
                    <a:pt x="184" y="153"/>
                  </a:lnTo>
                  <a:lnTo>
                    <a:pt x="182" y="152"/>
                  </a:lnTo>
                  <a:lnTo>
                    <a:pt x="180" y="151"/>
                  </a:lnTo>
                  <a:lnTo>
                    <a:pt x="180" y="128"/>
                  </a:lnTo>
                  <a:lnTo>
                    <a:pt x="218" y="145"/>
                  </a:lnTo>
                  <a:close/>
                  <a:moveTo>
                    <a:pt x="147" y="10"/>
                  </a:moveTo>
                  <a:lnTo>
                    <a:pt x="180" y="26"/>
                  </a:lnTo>
                  <a:lnTo>
                    <a:pt x="180" y="57"/>
                  </a:lnTo>
                  <a:lnTo>
                    <a:pt x="147" y="41"/>
                  </a:lnTo>
                  <a:lnTo>
                    <a:pt x="147" y="10"/>
                  </a:lnTo>
                  <a:close/>
                  <a:moveTo>
                    <a:pt x="180" y="321"/>
                  </a:moveTo>
                  <a:lnTo>
                    <a:pt x="180" y="321"/>
                  </a:lnTo>
                  <a:lnTo>
                    <a:pt x="174" y="318"/>
                  </a:lnTo>
                  <a:lnTo>
                    <a:pt x="147" y="306"/>
                  </a:lnTo>
                  <a:lnTo>
                    <a:pt x="147" y="240"/>
                  </a:lnTo>
                  <a:lnTo>
                    <a:pt x="149" y="237"/>
                  </a:lnTo>
                  <a:lnTo>
                    <a:pt x="147" y="235"/>
                  </a:lnTo>
                  <a:lnTo>
                    <a:pt x="147" y="218"/>
                  </a:lnTo>
                  <a:lnTo>
                    <a:pt x="150" y="220"/>
                  </a:lnTo>
                  <a:lnTo>
                    <a:pt x="153" y="221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58" y="217"/>
                  </a:lnTo>
                  <a:lnTo>
                    <a:pt x="166" y="199"/>
                  </a:lnTo>
                  <a:lnTo>
                    <a:pt x="166" y="198"/>
                  </a:lnTo>
                  <a:lnTo>
                    <a:pt x="166" y="195"/>
                  </a:lnTo>
                  <a:lnTo>
                    <a:pt x="165" y="193"/>
                  </a:lnTo>
                  <a:lnTo>
                    <a:pt x="163" y="191"/>
                  </a:lnTo>
                  <a:lnTo>
                    <a:pt x="147" y="184"/>
                  </a:lnTo>
                  <a:lnTo>
                    <a:pt x="147" y="170"/>
                  </a:lnTo>
                  <a:lnTo>
                    <a:pt x="169" y="180"/>
                  </a:lnTo>
                  <a:lnTo>
                    <a:pt x="172" y="180"/>
                  </a:lnTo>
                  <a:lnTo>
                    <a:pt x="173" y="180"/>
                  </a:lnTo>
                  <a:lnTo>
                    <a:pt x="176" y="179"/>
                  </a:lnTo>
                  <a:lnTo>
                    <a:pt x="177" y="176"/>
                  </a:lnTo>
                  <a:lnTo>
                    <a:pt x="180" y="170"/>
                  </a:lnTo>
                  <a:lnTo>
                    <a:pt x="180" y="203"/>
                  </a:lnTo>
                  <a:lnTo>
                    <a:pt x="178" y="206"/>
                  </a:lnTo>
                  <a:lnTo>
                    <a:pt x="170" y="222"/>
                  </a:lnTo>
                  <a:lnTo>
                    <a:pt x="170" y="225"/>
                  </a:lnTo>
                  <a:lnTo>
                    <a:pt x="170" y="228"/>
                  </a:lnTo>
                  <a:lnTo>
                    <a:pt x="172" y="229"/>
                  </a:lnTo>
                  <a:lnTo>
                    <a:pt x="173" y="230"/>
                  </a:lnTo>
                  <a:lnTo>
                    <a:pt x="180" y="235"/>
                  </a:lnTo>
                  <a:lnTo>
                    <a:pt x="180" y="249"/>
                  </a:lnTo>
                  <a:lnTo>
                    <a:pt x="168" y="243"/>
                  </a:lnTo>
                  <a:lnTo>
                    <a:pt x="166" y="243"/>
                  </a:lnTo>
                  <a:lnTo>
                    <a:pt x="163" y="243"/>
                  </a:lnTo>
                  <a:lnTo>
                    <a:pt x="162" y="244"/>
                  </a:lnTo>
                  <a:lnTo>
                    <a:pt x="161" y="245"/>
                  </a:lnTo>
                  <a:lnTo>
                    <a:pt x="151" y="263"/>
                  </a:lnTo>
                  <a:lnTo>
                    <a:pt x="151" y="266"/>
                  </a:lnTo>
                  <a:lnTo>
                    <a:pt x="151" y="267"/>
                  </a:lnTo>
                  <a:lnTo>
                    <a:pt x="153" y="270"/>
                  </a:lnTo>
                  <a:lnTo>
                    <a:pt x="155" y="271"/>
                  </a:lnTo>
                  <a:lnTo>
                    <a:pt x="180" y="283"/>
                  </a:lnTo>
                  <a:lnTo>
                    <a:pt x="180" y="321"/>
                  </a:lnTo>
                  <a:close/>
                  <a:moveTo>
                    <a:pt x="180" y="128"/>
                  </a:moveTo>
                  <a:lnTo>
                    <a:pt x="180" y="151"/>
                  </a:lnTo>
                  <a:lnTo>
                    <a:pt x="147" y="136"/>
                  </a:lnTo>
                  <a:lnTo>
                    <a:pt x="147" y="113"/>
                  </a:lnTo>
                  <a:lnTo>
                    <a:pt x="180" y="128"/>
                  </a:lnTo>
                  <a:close/>
                  <a:moveTo>
                    <a:pt x="135" y="4"/>
                  </a:moveTo>
                  <a:lnTo>
                    <a:pt x="147" y="10"/>
                  </a:lnTo>
                  <a:lnTo>
                    <a:pt x="147" y="41"/>
                  </a:lnTo>
                  <a:lnTo>
                    <a:pt x="128" y="33"/>
                  </a:lnTo>
                  <a:lnTo>
                    <a:pt x="124" y="31"/>
                  </a:lnTo>
                  <a:lnTo>
                    <a:pt x="119" y="31"/>
                  </a:lnTo>
                  <a:lnTo>
                    <a:pt x="119" y="0"/>
                  </a:lnTo>
                  <a:lnTo>
                    <a:pt x="127" y="2"/>
                  </a:lnTo>
                  <a:lnTo>
                    <a:pt x="135" y="4"/>
                  </a:lnTo>
                  <a:close/>
                  <a:moveTo>
                    <a:pt x="147" y="306"/>
                  </a:moveTo>
                  <a:lnTo>
                    <a:pt x="119" y="293"/>
                  </a:lnTo>
                  <a:lnTo>
                    <a:pt x="119" y="253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6" y="260"/>
                  </a:lnTo>
                  <a:lnTo>
                    <a:pt x="138" y="259"/>
                  </a:lnTo>
                  <a:lnTo>
                    <a:pt x="139" y="258"/>
                  </a:lnTo>
                  <a:lnTo>
                    <a:pt x="147" y="240"/>
                  </a:lnTo>
                  <a:lnTo>
                    <a:pt x="147" y="306"/>
                  </a:lnTo>
                  <a:close/>
                  <a:moveTo>
                    <a:pt x="147" y="113"/>
                  </a:moveTo>
                  <a:lnTo>
                    <a:pt x="147" y="136"/>
                  </a:lnTo>
                  <a:lnTo>
                    <a:pt x="144" y="134"/>
                  </a:lnTo>
                  <a:lnTo>
                    <a:pt x="142" y="133"/>
                  </a:lnTo>
                  <a:lnTo>
                    <a:pt x="139" y="134"/>
                  </a:lnTo>
                  <a:lnTo>
                    <a:pt x="138" y="134"/>
                  </a:lnTo>
                  <a:lnTo>
                    <a:pt x="136" y="137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8" y="159"/>
                  </a:lnTo>
                  <a:lnTo>
                    <a:pt x="130" y="160"/>
                  </a:lnTo>
                  <a:lnTo>
                    <a:pt x="131" y="161"/>
                  </a:lnTo>
                  <a:lnTo>
                    <a:pt x="147" y="170"/>
                  </a:lnTo>
                  <a:lnTo>
                    <a:pt x="147" y="184"/>
                  </a:lnTo>
                  <a:lnTo>
                    <a:pt x="126" y="174"/>
                  </a:lnTo>
                  <a:lnTo>
                    <a:pt x="121" y="174"/>
                  </a:lnTo>
                  <a:lnTo>
                    <a:pt x="119" y="175"/>
                  </a:lnTo>
                  <a:lnTo>
                    <a:pt x="119" y="141"/>
                  </a:lnTo>
                  <a:lnTo>
                    <a:pt x="124" y="130"/>
                  </a:lnTo>
                  <a:lnTo>
                    <a:pt x="124" y="129"/>
                  </a:lnTo>
                  <a:lnTo>
                    <a:pt x="124" y="126"/>
                  </a:lnTo>
                  <a:lnTo>
                    <a:pt x="123" y="125"/>
                  </a:lnTo>
                  <a:lnTo>
                    <a:pt x="121" y="124"/>
                  </a:lnTo>
                  <a:lnTo>
                    <a:pt x="119" y="122"/>
                  </a:lnTo>
                  <a:lnTo>
                    <a:pt x="119" y="99"/>
                  </a:lnTo>
                  <a:lnTo>
                    <a:pt x="147" y="113"/>
                  </a:lnTo>
                  <a:close/>
                  <a:moveTo>
                    <a:pt x="147" y="218"/>
                  </a:moveTo>
                  <a:lnTo>
                    <a:pt x="147" y="235"/>
                  </a:lnTo>
                  <a:lnTo>
                    <a:pt x="144" y="232"/>
                  </a:lnTo>
                  <a:lnTo>
                    <a:pt x="119" y="220"/>
                  </a:lnTo>
                  <a:lnTo>
                    <a:pt x="119" y="205"/>
                  </a:lnTo>
                  <a:lnTo>
                    <a:pt x="147" y="218"/>
                  </a:lnTo>
                  <a:close/>
                  <a:moveTo>
                    <a:pt x="119" y="293"/>
                  </a:moveTo>
                  <a:lnTo>
                    <a:pt x="98" y="283"/>
                  </a:lnTo>
                  <a:lnTo>
                    <a:pt x="98" y="244"/>
                  </a:lnTo>
                  <a:lnTo>
                    <a:pt x="119" y="253"/>
                  </a:lnTo>
                  <a:lnTo>
                    <a:pt x="119" y="293"/>
                  </a:lnTo>
                  <a:close/>
                  <a:moveTo>
                    <a:pt x="98" y="7"/>
                  </a:moveTo>
                  <a:lnTo>
                    <a:pt x="98" y="7"/>
                  </a:lnTo>
                  <a:lnTo>
                    <a:pt x="103" y="4"/>
                  </a:lnTo>
                  <a:lnTo>
                    <a:pt x="108" y="3"/>
                  </a:lnTo>
                  <a:lnTo>
                    <a:pt x="113" y="2"/>
                  </a:lnTo>
                  <a:lnTo>
                    <a:pt x="119" y="0"/>
                  </a:lnTo>
                  <a:lnTo>
                    <a:pt x="119" y="31"/>
                  </a:lnTo>
                  <a:lnTo>
                    <a:pt x="115" y="33"/>
                  </a:lnTo>
                  <a:lnTo>
                    <a:pt x="111" y="34"/>
                  </a:lnTo>
                  <a:lnTo>
                    <a:pt x="108" y="37"/>
                  </a:lnTo>
                  <a:lnTo>
                    <a:pt x="105" y="41"/>
                  </a:lnTo>
                  <a:lnTo>
                    <a:pt x="98" y="56"/>
                  </a:lnTo>
                  <a:lnTo>
                    <a:pt x="98" y="7"/>
                  </a:lnTo>
                  <a:close/>
                  <a:moveTo>
                    <a:pt x="119" y="99"/>
                  </a:moveTo>
                  <a:lnTo>
                    <a:pt x="119" y="122"/>
                  </a:lnTo>
                  <a:lnTo>
                    <a:pt x="98" y="113"/>
                  </a:lnTo>
                  <a:lnTo>
                    <a:pt x="98" y="90"/>
                  </a:lnTo>
                  <a:lnTo>
                    <a:pt x="101" y="91"/>
                  </a:lnTo>
                  <a:lnTo>
                    <a:pt x="119" y="99"/>
                  </a:lnTo>
                  <a:close/>
                  <a:moveTo>
                    <a:pt x="119" y="141"/>
                  </a:moveTo>
                  <a:lnTo>
                    <a:pt x="119" y="175"/>
                  </a:lnTo>
                  <a:lnTo>
                    <a:pt x="117" y="176"/>
                  </a:lnTo>
                  <a:lnTo>
                    <a:pt x="109" y="194"/>
                  </a:lnTo>
                  <a:lnTo>
                    <a:pt x="109" y="197"/>
                  </a:lnTo>
                  <a:lnTo>
                    <a:pt x="109" y="199"/>
                  </a:lnTo>
                  <a:lnTo>
                    <a:pt x="111" y="201"/>
                  </a:lnTo>
                  <a:lnTo>
                    <a:pt x="112" y="202"/>
                  </a:lnTo>
                  <a:lnTo>
                    <a:pt x="119" y="205"/>
                  </a:lnTo>
                  <a:lnTo>
                    <a:pt x="119" y="220"/>
                  </a:lnTo>
                  <a:lnTo>
                    <a:pt x="107" y="214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0" y="216"/>
                  </a:lnTo>
                  <a:lnTo>
                    <a:pt x="98" y="217"/>
                  </a:lnTo>
                  <a:lnTo>
                    <a:pt x="98" y="218"/>
                  </a:lnTo>
                  <a:lnTo>
                    <a:pt x="98" y="186"/>
                  </a:lnTo>
                  <a:lnTo>
                    <a:pt x="105" y="171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4" y="164"/>
                  </a:lnTo>
                  <a:lnTo>
                    <a:pt x="103" y="163"/>
                  </a:lnTo>
                  <a:lnTo>
                    <a:pt x="98" y="161"/>
                  </a:lnTo>
                  <a:lnTo>
                    <a:pt x="98" y="147"/>
                  </a:lnTo>
                  <a:lnTo>
                    <a:pt x="108" y="152"/>
                  </a:lnTo>
                  <a:lnTo>
                    <a:pt x="111" y="152"/>
                  </a:lnTo>
                  <a:lnTo>
                    <a:pt x="112" y="152"/>
                  </a:lnTo>
                  <a:lnTo>
                    <a:pt x="115" y="151"/>
                  </a:lnTo>
                  <a:lnTo>
                    <a:pt x="116" y="148"/>
                  </a:lnTo>
                  <a:lnTo>
                    <a:pt x="119" y="141"/>
                  </a:lnTo>
                  <a:close/>
                  <a:moveTo>
                    <a:pt x="98" y="283"/>
                  </a:moveTo>
                  <a:lnTo>
                    <a:pt x="86" y="278"/>
                  </a:lnTo>
                  <a:lnTo>
                    <a:pt x="86" y="212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6" y="190"/>
                  </a:lnTo>
                  <a:lnTo>
                    <a:pt x="89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6" y="190"/>
                  </a:lnTo>
                  <a:lnTo>
                    <a:pt x="97" y="188"/>
                  </a:lnTo>
                  <a:lnTo>
                    <a:pt x="98" y="186"/>
                  </a:lnTo>
                  <a:lnTo>
                    <a:pt x="98" y="218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8" y="244"/>
                  </a:lnTo>
                  <a:lnTo>
                    <a:pt x="98" y="283"/>
                  </a:lnTo>
                  <a:close/>
                  <a:moveTo>
                    <a:pt x="86" y="22"/>
                  </a:moveTo>
                  <a:lnTo>
                    <a:pt x="86" y="22"/>
                  </a:lnTo>
                  <a:lnTo>
                    <a:pt x="92" y="14"/>
                  </a:lnTo>
                  <a:lnTo>
                    <a:pt x="98" y="7"/>
                  </a:lnTo>
                  <a:lnTo>
                    <a:pt x="98" y="56"/>
                  </a:lnTo>
                  <a:lnTo>
                    <a:pt x="93" y="68"/>
                  </a:lnTo>
                  <a:lnTo>
                    <a:pt x="92" y="73"/>
                  </a:lnTo>
                  <a:lnTo>
                    <a:pt x="92" y="79"/>
                  </a:lnTo>
                  <a:lnTo>
                    <a:pt x="94" y="84"/>
                  </a:lnTo>
                  <a:lnTo>
                    <a:pt x="98" y="90"/>
                  </a:lnTo>
                  <a:lnTo>
                    <a:pt x="98" y="113"/>
                  </a:lnTo>
                  <a:lnTo>
                    <a:pt x="86" y="107"/>
                  </a:lnTo>
                  <a:lnTo>
                    <a:pt x="86" y="22"/>
                  </a:lnTo>
                  <a:close/>
                  <a:moveTo>
                    <a:pt x="98" y="147"/>
                  </a:moveTo>
                  <a:lnTo>
                    <a:pt x="98" y="161"/>
                  </a:lnTo>
                  <a:lnTo>
                    <a:pt x="86" y="156"/>
                  </a:lnTo>
                  <a:lnTo>
                    <a:pt x="86" y="141"/>
                  </a:lnTo>
                  <a:lnTo>
                    <a:pt x="98" y="147"/>
                  </a:lnTo>
                  <a:close/>
                  <a:moveTo>
                    <a:pt x="86" y="278"/>
                  </a:moveTo>
                  <a:lnTo>
                    <a:pt x="58" y="264"/>
                  </a:lnTo>
                  <a:lnTo>
                    <a:pt x="58" y="225"/>
                  </a:lnTo>
                  <a:lnTo>
                    <a:pt x="70" y="232"/>
                  </a:lnTo>
                  <a:lnTo>
                    <a:pt x="73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8" y="229"/>
                  </a:lnTo>
                  <a:lnTo>
                    <a:pt x="86" y="212"/>
                  </a:lnTo>
                  <a:lnTo>
                    <a:pt x="86" y="278"/>
                  </a:lnTo>
                  <a:close/>
                  <a:moveTo>
                    <a:pt x="58" y="83"/>
                  </a:moveTo>
                  <a:lnTo>
                    <a:pt x="86" y="22"/>
                  </a:lnTo>
                  <a:lnTo>
                    <a:pt x="86" y="107"/>
                  </a:lnTo>
                  <a:lnTo>
                    <a:pt x="82" y="106"/>
                  </a:lnTo>
                  <a:lnTo>
                    <a:pt x="81" y="105"/>
                  </a:lnTo>
                  <a:lnTo>
                    <a:pt x="78" y="105"/>
                  </a:lnTo>
                  <a:lnTo>
                    <a:pt x="77" y="106"/>
                  </a:lnTo>
                  <a:lnTo>
                    <a:pt x="75" y="109"/>
                  </a:lnTo>
                  <a:lnTo>
                    <a:pt x="67" y="126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2"/>
                  </a:lnTo>
                  <a:lnTo>
                    <a:pt x="70" y="133"/>
                  </a:lnTo>
                  <a:lnTo>
                    <a:pt x="86" y="141"/>
                  </a:lnTo>
                  <a:lnTo>
                    <a:pt x="86" y="156"/>
                  </a:lnTo>
                  <a:lnTo>
                    <a:pt x="65" y="145"/>
                  </a:lnTo>
                  <a:lnTo>
                    <a:pt x="61" y="145"/>
                  </a:lnTo>
                  <a:lnTo>
                    <a:pt x="58" y="147"/>
                  </a:lnTo>
                  <a:lnTo>
                    <a:pt x="58" y="83"/>
                  </a:lnTo>
                  <a:close/>
                  <a:moveTo>
                    <a:pt x="86" y="190"/>
                  </a:moveTo>
                  <a:lnTo>
                    <a:pt x="86" y="206"/>
                  </a:lnTo>
                  <a:lnTo>
                    <a:pt x="84" y="203"/>
                  </a:lnTo>
                  <a:lnTo>
                    <a:pt x="58" y="191"/>
                  </a:lnTo>
                  <a:lnTo>
                    <a:pt x="58" y="176"/>
                  </a:lnTo>
                  <a:lnTo>
                    <a:pt x="86" y="190"/>
                  </a:lnTo>
                  <a:close/>
                  <a:moveTo>
                    <a:pt x="58" y="264"/>
                  </a:moveTo>
                  <a:lnTo>
                    <a:pt x="21" y="247"/>
                  </a:lnTo>
                  <a:lnTo>
                    <a:pt x="14" y="243"/>
                  </a:lnTo>
                  <a:lnTo>
                    <a:pt x="9" y="239"/>
                  </a:lnTo>
                  <a:lnTo>
                    <a:pt x="5" y="233"/>
                  </a:lnTo>
                  <a:lnTo>
                    <a:pt x="2" y="226"/>
                  </a:lnTo>
                  <a:lnTo>
                    <a:pt x="1" y="220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4" y="199"/>
                  </a:lnTo>
                  <a:lnTo>
                    <a:pt x="58" y="83"/>
                  </a:lnTo>
                  <a:lnTo>
                    <a:pt x="58" y="147"/>
                  </a:lnTo>
                  <a:lnTo>
                    <a:pt x="56" y="148"/>
                  </a:lnTo>
                  <a:lnTo>
                    <a:pt x="48" y="165"/>
                  </a:lnTo>
                  <a:lnTo>
                    <a:pt x="48" y="168"/>
                  </a:lnTo>
                  <a:lnTo>
                    <a:pt x="48" y="170"/>
                  </a:lnTo>
                  <a:lnTo>
                    <a:pt x="50" y="172"/>
                  </a:lnTo>
                  <a:lnTo>
                    <a:pt x="51" y="174"/>
                  </a:lnTo>
                  <a:lnTo>
                    <a:pt x="58" y="176"/>
                  </a:lnTo>
                  <a:lnTo>
                    <a:pt x="58" y="191"/>
                  </a:lnTo>
                  <a:lnTo>
                    <a:pt x="46" y="186"/>
                  </a:lnTo>
                  <a:lnTo>
                    <a:pt x="43" y="184"/>
                  </a:lnTo>
                  <a:lnTo>
                    <a:pt x="42" y="186"/>
                  </a:lnTo>
                  <a:lnTo>
                    <a:pt x="39" y="187"/>
                  </a:lnTo>
                  <a:lnTo>
                    <a:pt x="38" y="188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10"/>
                  </a:lnTo>
                  <a:lnTo>
                    <a:pt x="31" y="212"/>
                  </a:lnTo>
                  <a:lnTo>
                    <a:pt x="32" y="213"/>
                  </a:lnTo>
                  <a:lnTo>
                    <a:pt x="58" y="225"/>
                  </a:lnTo>
                  <a:lnTo>
                    <a:pt x="58" y="2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grpSp>
          <p:nvGrpSpPr>
            <p:cNvPr id="21" name="组合 212"/>
            <p:cNvGrpSpPr/>
            <p:nvPr/>
          </p:nvGrpSpPr>
          <p:grpSpPr>
            <a:xfrm>
              <a:off x="3709254" y="1305962"/>
              <a:ext cx="405808" cy="435801"/>
              <a:chExt cx="619125" cy="650875"/>
            </a:xfrm>
            <a:solidFill>
              <a:schemeClr val="bg1">
                <a:alpha val="70000"/>
              </a:schemeClr>
            </a:solidFill>
          </p:grpSpPr>
          <p:sp>
            <p:nvSpPr>
              <p:cNvPr id="124" name="Rectangle 155"/>
              <p:cNvSpPr>
                <a:spLocks noChangeArrowheads="1"/>
              </p:cNvSpPr>
              <p:nvPr/>
            </p:nvSpPr>
            <p:spPr bwMode="auto">
              <a:xfrm>
                <a:off x="0" y="617537"/>
                <a:ext cx="6191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25" name="Rectangle 156"/>
              <p:cNvSpPr>
                <a:spLocks noChangeArrowheads="1"/>
              </p:cNvSpPr>
              <p:nvPr/>
            </p:nvSpPr>
            <p:spPr bwMode="auto">
              <a:xfrm>
                <a:off x="25400" y="555625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26" name="Rectangle 157"/>
              <p:cNvSpPr>
                <a:spLocks noChangeArrowheads="1"/>
              </p:cNvSpPr>
              <p:nvPr/>
            </p:nvSpPr>
            <p:spPr bwMode="auto">
              <a:xfrm>
                <a:off x="249237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27" name="Rectangle 158"/>
              <p:cNvSpPr>
                <a:spLocks noChangeArrowheads="1"/>
              </p:cNvSpPr>
              <p:nvPr/>
            </p:nvSpPr>
            <p:spPr bwMode="auto">
              <a:xfrm>
                <a:off x="271462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28" name="Rectangle 159"/>
              <p:cNvSpPr>
                <a:spLocks noChangeArrowheads="1"/>
              </p:cNvSpPr>
              <p:nvPr/>
            </p:nvSpPr>
            <p:spPr bwMode="auto">
              <a:xfrm>
                <a:off x="249237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29" name="Rectangle 160"/>
              <p:cNvSpPr>
                <a:spLocks noChangeArrowheads="1"/>
              </p:cNvSpPr>
              <p:nvPr/>
            </p:nvSpPr>
            <p:spPr bwMode="auto">
              <a:xfrm>
                <a:off x="69850" y="492125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30" name="Rectangle 161"/>
              <p:cNvSpPr>
                <a:spLocks noChangeArrowheads="1"/>
              </p:cNvSpPr>
              <p:nvPr/>
            </p:nvSpPr>
            <p:spPr bwMode="auto">
              <a:xfrm>
                <a:off x="90487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31" name="Rectangle 162"/>
              <p:cNvSpPr>
                <a:spLocks noChangeArrowheads="1"/>
              </p:cNvSpPr>
              <p:nvPr/>
            </p:nvSpPr>
            <p:spPr bwMode="auto">
              <a:xfrm>
                <a:off x="69850" y="249237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32" name="Rectangle 163"/>
              <p:cNvSpPr>
                <a:spLocks noChangeArrowheads="1"/>
              </p:cNvSpPr>
              <p:nvPr/>
            </p:nvSpPr>
            <p:spPr bwMode="auto">
              <a:xfrm>
                <a:off x="430212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33" name="Rectangle 164"/>
              <p:cNvSpPr>
                <a:spLocks noChangeArrowheads="1"/>
              </p:cNvSpPr>
              <p:nvPr/>
            </p:nvSpPr>
            <p:spPr bwMode="auto">
              <a:xfrm>
                <a:off x="452437" y="261937"/>
                <a:ext cx="76200" cy="250825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34" name="Rectangle 165"/>
              <p:cNvSpPr>
                <a:spLocks noChangeArrowheads="1"/>
              </p:cNvSpPr>
              <p:nvPr/>
            </p:nvSpPr>
            <p:spPr bwMode="auto">
              <a:xfrm>
                <a:off x="430212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35" name="Rectangle 166"/>
              <p:cNvSpPr>
                <a:spLocks noChangeArrowheads="1"/>
              </p:cNvSpPr>
              <p:nvPr/>
            </p:nvSpPr>
            <p:spPr bwMode="auto">
              <a:xfrm>
                <a:off x="25400" y="179387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36" name="Freeform 167"/>
              <p:cNvSpPr>
                <a:spLocks noChangeArrowheads="1"/>
              </p:cNvSpPr>
              <p:nvPr/>
            </p:nvSpPr>
            <p:spPr bwMode="auto">
              <a:xfrm>
                <a:off x="25400" y="0"/>
                <a:ext cx="568325" cy="179388"/>
              </a:xfrm>
              <a:custGeom>
                <a:gdLst>
                  <a:gd fmla="*/ 179 w 358" name="T0"/>
                  <a:gd fmla="*/ 0 h 113" name="T1"/>
                  <a:gd fmla="*/ 0 w 358" name="T2"/>
                  <a:gd fmla="*/ 113 h 113" name="T3"/>
                  <a:gd fmla="*/ 358 w 358" name="T4"/>
                  <a:gd fmla="*/ 113 h 113" name="T5"/>
                  <a:gd fmla="*/ 179 w 358" name="T6"/>
                  <a:gd fmla="*/ 0 h 113" name="T7"/>
                  <a:gd fmla="*/ 0 60000 65536" name="T8"/>
                  <a:gd fmla="*/ 0 60000 65536" name="T9"/>
                  <a:gd fmla="*/ 0 60000 65536" name="T10"/>
                  <a:gd fmla="*/ 0 60000 65536" name="T11"/>
                  <a:gd fmla="*/ 0 w 358" name="T12"/>
                  <a:gd fmla="*/ 0 h 113" name="T13"/>
                  <a:gd fmla="*/ 358 w 358" name="T14"/>
                  <a:gd fmla="*/ 113 h 113" name="T15"/>
                </a:gdLst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b="T15" l="T12" r="T14" t="T13"/>
                <a:pathLst>
                  <a:path h="113" w="358">
                    <a:moveTo>
                      <a:pt x="179" y="0"/>
                    </a:moveTo>
                    <a:lnTo>
                      <a:pt x="0" y="113"/>
                    </a:lnTo>
                    <a:lnTo>
                      <a:pt x="358" y="113"/>
                    </a:lnTo>
                    <a:lnTo>
                      <a:pt x="17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sp>
          <p:nvSpPr>
            <p:cNvPr id="16501" name="Freeform 168"/>
            <p:cNvSpPr>
              <a:spLocks noChangeArrowheads="1" noEditPoints="1"/>
            </p:cNvSpPr>
            <p:nvPr/>
          </p:nvSpPr>
          <p:spPr bwMode="auto">
            <a:xfrm>
              <a:off x="4604112" y="1414380"/>
              <a:ext cx="518185" cy="345449"/>
            </a:xfrm>
            <a:custGeom>
              <a:gdLst>
                <a:gd fmla="*/ 2147483647 w 497" name="T0"/>
                <a:gd fmla="*/ 0 h 325" name="T1"/>
                <a:gd fmla="*/ 2147483647 w 497" name="T2"/>
                <a:gd fmla="*/ 2147483647 h 325" name="T3"/>
                <a:gd fmla="*/ 2147483647 w 497" name="T4"/>
                <a:gd fmla="*/ 2147483647 h 325" name="T5"/>
                <a:gd fmla="*/ 2147483647 w 497" name="T6"/>
                <a:gd fmla="*/ 2147483647 h 325" name="T7"/>
                <a:gd fmla="*/ 2147483647 w 497" name="T8"/>
                <a:gd fmla="*/ 2147483647 h 325" name="T9"/>
                <a:gd fmla="*/ 2147483647 w 497" name="T10"/>
                <a:gd fmla="*/ 2147483647 h 325" name="T11"/>
                <a:gd fmla="*/ 2147483647 w 497" name="T12"/>
                <a:gd fmla="*/ 2147483647 h 325" name="T13"/>
                <a:gd fmla="*/ 2147483647 w 497" name="T14"/>
                <a:gd fmla="*/ 2147483647 h 325" name="T15"/>
                <a:gd fmla="*/ 2147483647 w 497" name="T16"/>
                <a:gd fmla="*/ 2147483647 h 325" name="T17"/>
                <a:gd fmla="*/ 2147483647 w 497" name="T18"/>
                <a:gd fmla="*/ 2147483647 h 325" name="T19"/>
                <a:gd fmla="*/ 2147483647 w 497" name="T20"/>
                <a:gd fmla="*/ 2147483647 h 325" name="T21"/>
                <a:gd fmla="*/ 2147483647 w 497" name="T22"/>
                <a:gd fmla="*/ 2147483647 h 325" name="T23"/>
                <a:gd fmla="*/ 2147483647 w 497" name="T24"/>
                <a:gd fmla="*/ 2147483647 h 325" name="T25"/>
                <a:gd fmla="*/ 2147483647 w 497" name="T26"/>
                <a:gd fmla="*/ 2147483647 h 325" name="T27"/>
                <a:gd fmla="*/ 2147483647 w 497" name="T28"/>
                <a:gd fmla="*/ 2147483647 h 325" name="T29"/>
                <a:gd fmla="*/ 2147483647 w 497" name="T30"/>
                <a:gd fmla="*/ 2147483647 h 325" name="T31"/>
                <a:gd fmla="*/ 2147483647 w 497" name="T32"/>
                <a:gd fmla="*/ 2147483647 h 325" name="T33"/>
                <a:gd fmla="*/ 2147483647 w 497" name="T34"/>
                <a:gd fmla="*/ 2147483647 h 325" name="T35"/>
                <a:gd fmla="*/ 2147483647 w 497" name="T36"/>
                <a:gd fmla="*/ 2147483647 h 325" name="T37"/>
                <a:gd fmla="*/ 2147483647 w 497" name="T38"/>
                <a:gd fmla="*/ 2147483647 h 325" name="T39"/>
                <a:gd fmla="*/ 2147483647 w 497" name="T40"/>
                <a:gd fmla="*/ 2147483647 h 325" name="T41"/>
                <a:gd fmla="*/ 2147483647 w 497" name="T42"/>
                <a:gd fmla="*/ 2147483647 h 325" name="T43"/>
                <a:gd fmla="*/ 2147483647 w 497" name="T44"/>
                <a:gd fmla="*/ 2147483647 h 325" name="T45"/>
                <a:gd fmla="*/ 2147483647 w 497" name="T46"/>
                <a:gd fmla="*/ 2147483647 h 325" name="T47"/>
                <a:gd fmla="*/ 2147483647 w 497" name="T48"/>
                <a:gd fmla="*/ 2147483647 h 325" name="T49"/>
                <a:gd fmla="*/ 2147483647 w 497" name="T50"/>
                <a:gd fmla="*/ 2147483647 h 325" name="T51"/>
                <a:gd fmla="*/ 2147483647 w 497" name="T52"/>
                <a:gd fmla="*/ 2147483647 h 325" name="T53"/>
                <a:gd fmla="*/ 2147483647 w 497" name="T54"/>
                <a:gd fmla="*/ 2147483647 h 325" name="T55"/>
                <a:gd fmla="*/ 2147483647 w 497" name="T56"/>
                <a:gd fmla="*/ 2147483647 h 325" name="T57"/>
                <a:gd fmla="*/ 2147483647 w 497" name="T58"/>
                <a:gd fmla="*/ 2147483647 h 325" name="T59"/>
                <a:gd fmla="*/ 2147483647 w 497" name="T60"/>
                <a:gd fmla="*/ 0 h 325" name="T61"/>
                <a:gd fmla="*/ 2147483647 w 497" name="T62"/>
                <a:gd fmla="*/ 2147483647 h 325" name="T63"/>
                <a:gd fmla="*/ 0 w 497" name="T64"/>
                <a:gd fmla="*/ 2147483647 h 325" name="T65"/>
                <a:gd fmla="*/ 2147483647 w 497" name="T66"/>
                <a:gd fmla="*/ 2147483647 h 325" name="T67"/>
                <a:gd fmla="*/ 2147483647 w 497" name="T68"/>
                <a:gd fmla="*/ 2147483647 h 325" name="T69"/>
                <a:gd fmla="*/ 2147483647 w 497" name="T70"/>
                <a:gd fmla="*/ 2147483647 h 325" name="T71"/>
                <a:gd fmla="*/ 2147483647 w 497" name="T72"/>
                <a:gd fmla="*/ 2147483647 h 325" name="T73"/>
                <a:gd fmla="*/ 2147483647 w 497" name="T74"/>
                <a:gd fmla="*/ 2147483647 h 325" name="T75"/>
                <a:gd fmla="*/ 2147483647 w 497" name="T76"/>
                <a:gd fmla="*/ 2147483647 h 325" name="T77"/>
                <a:gd fmla="*/ 2147483647 w 497" name="T78"/>
                <a:gd fmla="*/ 2147483647 h 325" name="T79"/>
                <a:gd fmla="*/ 2147483647 w 497" name="T80"/>
                <a:gd fmla="*/ 2147483647 h 325" name="T81"/>
                <a:gd fmla="*/ 2147483647 w 497" name="T82"/>
                <a:gd fmla="*/ 2147483647 h 325" name="T83"/>
                <a:gd fmla="*/ 2147483647 w 497" name="T84"/>
                <a:gd fmla="*/ 2147483647 h 325" name="T85"/>
                <a:gd fmla="*/ 2147483647 w 497" name="T86"/>
                <a:gd fmla="*/ 2147483647 h 325" name="T87"/>
                <a:gd fmla="*/ 2147483647 w 497" name="T88"/>
                <a:gd fmla="*/ 2147483647 h 325" name="T89"/>
                <a:gd fmla="*/ 2147483647 w 497" name="T90"/>
                <a:gd fmla="*/ 2147483647 h 325" name="T91"/>
                <a:gd fmla="*/ 2147483647 w 497" name="T92"/>
                <a:gd fmla="*/ 2147483647 h 325" name="T93"/>
                <a:gd fmla="*/ 2147483647 w 497" name="T94"/>
                <a:gd fmla="*/ 2147483647 h 325" name="T95"/>
                <a:gd fmla="*/ 2147483647 w 497" name="T96"/>
                <a:gd fmla="*/ 2147483647 h 325" name="T97"/>
                <a:gd fmla="*/ 2147483647 w 497" name="T98"/>
                <a:gd fmla="*/ 2147483647 h 325" name="T99"/>
                <a:gd fmla="*/ 2147483647 w 497" name="T100"/>
                <a:gd fmla="*/ 2147483647 h 325" name="T101"/>
                <a:gd fmla="*/ 2147483647 w 497" name="T102"/>
                <a:gd fmla="*/ 2147483647 h 325" name="T103"/>
                <a:gd fmla="*/ 2147483647 w 497" name="T104"/>
                <a:gd fmla="*/ 2147483647 h 325" name="T105"/>
                <a:gd fmla="*/ 2147483647 w 497" name="T106"/>
                <a:gd fmla="*/ 2147483647 h 325" name="T107"/>
                <a:gd fmla="*/ 2147483647 w 497" name="T108"/>
                <a:gd fmla="*/ 2147483647 h 325" name="T109"/>
                <a:gd fmla="*/ 2147483647 w 497" name="T110"/>
                <a:gd fmla="*/ 2147483647 h 325" name="T111"/>
                <a:gd fmla="*/ 2147483647 w 497" name="T112"/>
                <a:gd fmla="*/ 2147483647 h 325" name="T113"/>
                <a:gd fmla="*/ 2147483647 w 497" name="T114"/>
                <a:gd fmla="*/ 2147483647 h 325" name="T115"/>
                <a:gd fmla="*/ 2147483647 w 497" name="T116"/>
                <a:gd fmla="*/ 2147483647 h 325" name="T117"/>
                <a:gd fmla="*/ 2147483647 w 497" name="T118"/>
                <a:gd fmla="*/ 2147483647 h 325" name="T119"/>
                <a:gd fmla="*/ 2147483647 w 497" name="T120"/>
                <a:gd fmla="*/ 2147483647 h 325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w 497" name="T183"/>
                <a:gd fmla="*/ 0 h 325" name="T184"/>
                <a:gd fmla="*/ 497 w 497" name="T185"/>
                <a:gd fmla="*/ 325 h 325" name="T186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T186" l="T183" r="T185" t="T184"/>
              <a:pathLst>
                <a:path h="325" w="497">
                  <a:moveTo>
                    <a:pt x="497" y="0"/>
                  </a:moveTo>
                  <a:lnTo>
                    <a:pt x="386" y="37"/>
                  </a:lnTo>
                  <a:lnTo>
                    <a:pt x="386" y="210"/>
                  </a:lnTo>
                  <a:lnTo>
                    <a:pt x="397" y="209"/>
                  </a:lnTo>
                  <a:lnTo>
                    <a:pt x="405" y="206"/>
                  </a:lnTo>
                  <a:lnTo>
                    <a:pt x="409" y="204"/>
                  </a:lnTo>
                  <a:lnTo>
                    <a:pt x="411" y="201"/>
                  </a:lnTo>
                  <a:lnTo>
                    <a:pt x="413" y="197"/>
                  </a:lnTo>
                  <a:lnTo>
                    <a:pt x="413" y="194"/>
                  </a:lnTo>
                  <a:lnTo>
                    <a:pt x="413" y="118"/>
                  </a:lnTo>
                  <a:lnTo>
                    <a:pt x="399" y="118"/>
                  </a:lnTo>
                  <a:lnTo>
                    <a:pt x="399" y="86"/>
                  </a:lnTo>
                  <a:lnTo>
                    <a:pt x="413" y="86"/>
                  </a:lnTo>
                  <a:lnTo>
                    <a:pt x="447" y="86"/>
                  </a:lnTo>
                  <a:lnTo>
                    <a:pt x="462" y="86"/>
                  </a:lnTo>
                  <a:lnTo>
                    <a:pt x="462" y="118"/>
                  </a:lnTo>
                  <a:lnTo>
                    <a:pt x="447" y="118"/>
                  </a:lnTo>
                  <a:lnTo>
                    <a:pt x="447" y="194"/>
                  </a:lnTo>
                  <a:lnTo>
                    <a:pt x="446" y="204"/>
                  </a:lnTo>
                  <a:lnTo>
                    <a:pt x="442" y="212"/>
                  </a:lnTo>
                  <a:lnTo>
                    <a:pt x="436" y="220"/>
                  </a:lnTo>
                  <a:lnTo>
                    <a:pt x="430" y="227"/>
                  </a:lnTo>
                  <a:lnTo>
                    <a:pt x="420" y="232"/>
                  </a:lnTo>
                  <a:lnTo>
                    <a:pt x="411" y="236"/>
                  </a:lnTo>
                  <a:lnTo>
                    <a:pt x="399" y="239"/>
                  </a:lnTo>
                  <a:lnTo>
                    <a:pt x="386" y="239"/>
                  </a:lnTo>
                  <a:lnTo>
                    <a:pt x="386" y="289"/>
                  </a:lnTo>
                  <a:lnTo>
                    <a:pt x="497" y="325"/>
                  </a:lnTo>
                  <a:lnTo>
                    <a:pt x="497" y="0"/>
                  </a:lnTo>
                  <a:close/>
                  <a:moveTo>
                    <a:pt x="386" y="37"/>
                  </a:moveTo>
                  <a:lnTo>
                    <a:pt x="0" y="163"/>
                  </a:lnTo>
                  <a:lnTo>
                    <a:pt x="386" y="289"/>
                  </a:lnTo>
                  <a:lnTo>
                    <a:pt x="386" y="239"/>
                  </a:lnTo>
                  <a:lnTo>
                    <a:pt x="374" y="239"/>
                  </a:lnTo>
                  <a:lnTo>
                    <a:pt x="363" y="236"/>
                  </a:lnTo>
                  <a:lnTo>
                    <a:pt x="353" y="232"/>
                  </a:lnTo>
                  <a:lnTo>
                    <a:pt x="343" y="227"/>
                  </a:lnTo>
                  <a:lnTo>
                    <a:pt x="336" y="220"/>
                  </a:lnTo>
                  <a:lnTo>
                    <a:pt x="331" y="212"/>
                  </a:lnTo>
                  <a:lnTo>
                    <a:pt x="327" y="204"/>
                  </a:lnTo>
                  <a:lnTo>
                    <a:pt x="325" y="194"/>
                  </a:lnTo>
                  <a:lnTo>
                    <a:pt x="325" y="118"/>
                  </a:lnTo>
                  <a:lnTo>
                    <a:pt x="311" y="118"/>
                  </a:lnTo>
                  <a:lnTo>
                    <a:pt x="311" y="86"/>
                  </a:lnTo>
                  <a:lnTo>
                    <a:pt x="325" y="86"/>
                  </a:lnTo>
                  <a:lnTo>
                    <a:pt x="359" y="86"/>
                  </a:lnTo>
                  <a:lnTo>
                    <a:pt x="376" y="86"/>
                  </a:lnTo>
                  <a:lnTo>
                    <a:pt x="376" y="118"/>
                  </a:lnTo>
                  <a:lnTo>
                    <a:pt x="359" y="118"/>
                  </a:lnTo>
                  <a:lnTo>
                    <a:pt x="359" y="194"/>
                  </a:lnTo>
                  <a:lnTo>
                    <a:pt x="361" y="197"/>
                  </a:lnTo>
                  <a:lnTo>
                    <a:pt x="362" y="201"/>
                  </a:lnTo>
                  <a:lnTo>
                    <a:pt x="365" y="204"/>
                  </a:lnTo>
                  <a:lnTo>
                    <a:pt x="367" y="206"/>
                  </a:lnTo>
                  <a:lnTo>
                    <a:pt x="376" y="209"/>
                  </a:lnTo>
                  <a:lnTo>
                    <a:pt x="386" y="210"/>
                  </a:lnTo>
                  <a:lnTo>
                    <a:pt x="386" y="3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502" name="Freeform 169"/>
            <p:cNvSpPr>
              <a:spLocks noChangeArrowheads="1" noEditPoints="1"/>
            </p:cNvSpPr>
            <p:nvPr/>
          </p:nvSpPr>
          <p:spPr bwMode="auto">
            <a:xfrm>
              <a:off x="3859091" y="1794904"/>
              <a:ext cx="122783" cy="214709"/>
            </a:xfrm>
            <a:custGeom>
              <a:gdLst>
                <a:gd fmla="*/ 2147483647 w 117" name="T0"/>
                <a:gd fmla="*/ 2147483647 h 202" name="T1"/>
                <a:gd fmla="*/ 2147483647 w 117" name="T2"/>
                <a:gd fmla="*/ 2147483647 h 202" name="T3"/>
                <a:gd fmla="*/ 2147483647 w 117" name="T4"/>
                <a:gd fmla="*/ 2147483647 h 202" name="T5"/>
                <a:gd fmla="*/ 2147483647 w 117" name="T6"/>
                <a:gd fmla="*/ 2147483647 h 202" name="T7"/>
                <a:gd fmla="*/ 2147483647 w 117" name="T8"/>
                <a:gd fmla="*/ 2147483647 h 202" name="T9"/>
                <a:gd fmla="*/ 2147483647 w 117" name="T10"/>
                <a:gd fmla="*/ 2147483647 h 202" name="T11"/>
                <a:gd fmla="*/ 2147483647 w 117" name="T12"/>
                <a:gd fmla="*/ 2147483647 h 202" name="T13"/>
                <a:gd fmla="*/ 2147483647 w 117" name="T14"/>
                <a:gd fmla="*/ 2147483647 h 202" name="T15"/>
                <a:gd fmla="*/ 2147483647 w 117" name="T16"/>
                <a:gd fmla="*/ 2147483647 h 202" name="T17"/>
                <a:gd fmla="*/ 2147483647 w 117" name="T18"/>
                <a:gd fmla="*/ 2147483647 h 202" name="T19"/>
                <a:gd fmla="*/ 2147483647 w 117" name="T20"/>
                <a:gd fmla="*/ 2147483647 h 202" name="T21"/>
                <a:gd fmla="*/ 2147483647 w 117" name="T22"/>
                <a:gd fmla="*/ 2147483647 h 202" name="T23"/>
                <a:gd fmla="*/ 2147483647 w 117" name="T24"/>
                <a:gd fmla="*/ 2147483647 h 202" name="T25"/>
                <a:gd fmla="*/ 2147483647 w 117" name="T26"/>
                <a:gd fmla="*/ 2147483647 h 202" name="T27"/>
                <a:gd fmla="*/ 2147483647 w 117" name="T28"/>
                <a:gd fmla="*/ 2147483647 h 202" name="T29"/>
                <a:gd fmla="*/ 2147483647 w 117" name="T30"/>
                <a:gd fmla="*/ 2147483647 h 202" name="T31"/>
                <a:gd fmla="*/ 2147483647 w 117" name="T32"/>
                <a:gd fmla="*/ 2147483647 h 202" name="T33"/>
                <a:gd fmla="*/ 2147483647 w 117" name="T34"/>
                <a:gd fmla="*/ 2147483647 h 202" name="T35"/>
                <a:gd fmla="*/ 2147483647 w 117" name="T36"/>
                <a:gd fmla="*/ 2147483647 h 202" name="T37"/>
                <a:gd fmla="*/ 2147483647 w 117" name="T38"/>
                <a:gd fmla="*/ 2147483647 h 202" name="T39"/>
                <a:gd fmla="*/ 2147483647 w 117" name="T40"/>
                <a:gd fmla="*/ 2147483647 h 202" name="T41"/>
                <a:gd fmla="*/ 2147483647 w 117" name="T42"/>
                <a:gd fmla="*/ 2147483647 h 202" name="T43"/>
                <a:gd fmla="*/ 2147483647 w 117" name="T44"/>
                <a:gd fmla="*/ 2147483647 h 202" name="T45"/>
                <a:gd fmla="*/ 2147483647 w 117" name="T46"/>
                <a:gd fmla="*/ 2147483647 h 202" name="T47"/>
                <a:gd fmla="*/ 2147483647 w 117" name="T48"/>
                <a:gd fmla="*/ 2147483647 h 202" name="T49"/>
                <a:gd fmla="*/ 2147483647 w 117" name="T50"/>
                <a:gd fmla="*/ 2147483647 h 202" name="T51"/>
                <a:gd fmla="*/ 2147483647 w 117" name="T52"/>
                <a:gd fmla="*/ 2147483647 h 202" name="T53"/>
                <a:gd fmla="*/ 2147483647 w 117" name="T54"/>
                <a:gd fmla="*/ 2147483647 h 202" name="T55"/>
                <a:gd fmla="*/ 2147483647 w 117" name="T56"/>
                <a:gd fmla="*/ 1200967520 h 202" name="T57"/>
                <a:gd fmla="*/ 2147483647 w 117" name="T58"/>
                <a:gd fmla="*/ 0 h 202" name="T59"/>
                <a:gd fmla="*/ 2147483647 w 117" name="T60"/>
                <a:gd fmla="*/ 1200967520 h 202" name="T61"/>
                <a:gd fmla="*/ 2147483647 w 117" name="T62"/>
                <a:gd fmla="*/ 2147483647 h 202" name="T63"/>
                <a:gd fmla="*/ 2147483647 w 117" name="T64"/>
                <a:gd fmla="*/ 2147483647 h 202" name="T65"/>
                <a:gd fmla="*/ 2147483647 w 117" name="T66"/>
                <a:gd fmla="*/ 2147483647 h 202" name="T67"/>
                <a:gd fmla="*/ 2147483647 w 117" name="T68"/>
                <a:gd fmla="*/ 2147483647 h 202" name="T69"/>
                <a:gd fmla="*/ 2147483647 w 117" name="T70"/>
                <a:gd fmla="*/ 2147483647 h 202" name="T71"/>
                <a:gd fmla="*/ 2147483647 w 117" name="T72"/>
                <a:gd fmla="*/ 2147483647 h 202" name="T73"/>
                <a:gd fmla="*/ 2147483647 w 117" name="T74"/>
                <a:gd fmla="*/ 2147483647 h 202" name="T75"/>
                <a:gd fmla="*/ 2147483647 w 117" name="T76"/>
                <a:gd fmla="*/ 2147483647 h 202" name="T77"/>
                <a:gd fmla="*/ 2147483647 w 117" name="T78"/>
                <a:gd fmla="*/ 2147483647 h 202" name="T79"/>
                <a:gd fmla="*/ 2147483647 w 117" name="T80"/>
                <a:gd fmla="*/ 2147483647 h 202" name="T81"/>
                <a:gd fmla="*/ 2147483647 w 117" name="T82"/>
                <a:gd fmla="*/ 2147483647 h 202" name="T83"/>
                <a:gd fmla="*/ 2147483647 w 117" name="T84"/>
                <a:gd fmla="*/ 2147483647 h 202" name="T85"/>
                <a:gd fmla="*/ 2147483647 w 117" name="T86"/>
                <a:gd fmla="*/ 2147483647 h 202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117" name="T132"/>
                <a:gd fmla="*/ 0 h 202" name="T133"/>
                <a:gd fmla="*/ 117 w 117" name="T134"/>
                <a:gd fmla="*/ 202 h 202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201" w="117">
                  <a:moveTo>
                    <a:pt x="71" y="170"/>
                  </a:moveTo>
                  <a:lnTo>
                    <a:pt x="71" y="170"/>
                  </a:lnTo>
                  <a:lnTo>
                    <a:pt x="76" y="170"/>
                  </a:lnTo>
                  <a:lnTo>
                    <a:pt x="80" y="173"/>
                  </a:lnTo>
                  <a:lnTo>
                    <a:pt x="84" y="177"/>
                  </a:lnTo>
                  <a:lnTo>
                    <a:pt x="85" y="181"/>
                  </a:lnTo>
                  <a:lnTo>
                    <a:pt x="85" y="188"/>
                  </a:lnTo>
                  <a:lnTo>
                    <a:pt x="84" y="193"/>
                  </a:lnTo>
                  <a:lnTo>
                    <a:pt x="80" y="199"/>
                  </a:lnTo>
                  <a:lnTo>
                    <a:pt x="75" y="202"/>
                  </a:lnTo>
                  <a:lnTo>
                    <a:pt x="71" y="202"/>
                  </a:lnTo>
                  <a:lnTo>
                    <a:pt x="71" y="170"/>
                  </a:lnTo>
                  <a:close/>
                  <a:moveTo>
                    <a:pt x="71" y="157"/>
                  </a:moveTo>
                  <a:lnTo>
                    <a:pt x="71" y="68"/>
                  </a:lnTo>
                  <a:lnTo>
                    <a:pt x="76" y="72"/>
                  </a:lnTo>
                  <a:lnTo>
                    <a:pt x="80" y="77"/>
                  </a:lnTo>
                  <a:lnTo>
                    <a:pt x="83" y="84"/>
                  </a:lnTo>
                  <a:lnTo>
                    <a:pt x="85" y="91"/>
                  </a:lnTo>
                  <a:lnTo>
                    <a:pt x="92" y="116"/>
                  </a:lnTo>
                  <a:lnTo>
                    <a:pt x="94" y="120"/>
                  </a:lnTo>
                  <a:lnTo>
                    <a:pt x="96" y="123"/>
                  </a:lnTo>
                  <a:lnTo>
                    <a:pt x="100" y="126"/>
                  </a:lnTo>
                  <a:lnTo>
                    <a:pt x="103" y="127"/>
                  </a:lnTo>
                  <a:lnTo>
                    <a:pt x="110" y="127"/>
                  </a:lnTo>
                  <a:lnTo>
                    <a:pt x="112" y="127"/>
                  </a:lnTo>
                  <a:lnTo>
                    <a:pt x="117" y="145"/>
                  </a:lnTo>
                  <a:lnTo>
                    <a:pt x="71" y="157"/>
                  </a:lnTo>
                  <a:close/>
                  <a:moveTo>
                    <a:pt x="66" y="170"/>
                  </a:moveTo>
                  <a:lnTo>
                    <a:pt x="66" y="170"/>
                  </a:lnTo>
                  <a:lnTo>
                    <a:pt x="71" y="170"/>
                  </a:lnTo>
                  <a:lnTo>
                    <a:pt x="71" y="202"/>
                  </a:lnTo>
                  <a:lnTo>
                    <a:pt x="65" y="200"/>
                  </a:lnTo>
                  <a:lnTo>
                    <a:pt x="61" y="199"/>
                  </a:lnTo>
                  <a:lnTo>
                    <a:pt x="57" y="195"/>
                  </a:lnTo>
                  <a:lnTo>
                    <a:pt x="56" y="189"/>
                  </a:lnTo>
                  <a:lnTo>
                    <a:pt x="56" y="184"/>
                  </a:lnTo>
                  <a:lnTo>
                    <a:pt x="57" y="179"/>
                  </a:lnTo>
                  <a:lnTo>
                    <a:pt x="61" y="173"/>
                  </a:lnTo>
                  <a:lnTo>
                    <a:pt x="66" y="170"/>
                  </a:lnTo>
                  <a:close/>
                  <a:moveTo>
                    <a:pt x="71" y="68"/>
                  </a:moveTo>
                  <a:lnTo>
                    <a:pt x="71" y="68"/>
                  </a:lnTo>
                  <a:lnTo>
                    <a:pt x="65" y="65"/>
                  </a:lnTo>
                  <a:lnTo>
                    <a:pt x="60" y="62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34" y="8"/>
                  </a:lnTo>
                  <a:lnTo>
                    <a:pt x="31" y="4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11" y="15"/>
                  </a:lnTo>
                  <a:lnTo>
                    <a:pt x="24" y="66"/>
                  </a:lnTo>
                  <a:lnTo>
                    <a:pt x="19" y="70"/>
                  </a:lnTo>
                  <a:lnTo>
                    <a:pt x="15" y="74"/>
                  </a:lnTo>
                  <a:lnTo>
                    <a:pt x="11" y="78"/>
                  </a:lnTo>
                  <a:lnTo>
                    <a:pt x="7" y="84"/>
                  </a:lnTo>
                  <a:lnTo>
                    <a:pt x="6" y="91"/>
                  </a:lnTo>
                  <a:lnTo>
                    <a:pt x="4" y="96"/>
                  </a:lnTo>
                  <a:lnTo>
                    <a:pt x="4" y="104"/>
                  </a:lnTo>
                  <a:lnTo>
                    <a:pt x="6" y="111"/>
                  </a:lnTo>
                  <a:lnTo>
                    <a:pt x="12" y="138"/>
                  </a:lnTo>
                  <a:lnTo>
                    <a:pt x="12" y="142"/>
                  </a:lnTo>
                  <a:lnTo>
                    <a:pt x="12" y="146"/>
                  </a:lnTo>
                  <a:lnTo>
                    <a:pt x="10" y="149"/>
                  </a:lnTo>
                  <a:lnTo>
                    <a:pt x="8" y="152"/>
                  </a:lnTo>
                  <a:lnTo>
                    <a:pt x="3" y="156"/>
                  </a:lnTo>
                  <a:lnTo>
                    <a:pt x="0" y="157"/>
                  </a:lnTo>
                  <a:lnTo>
                    <a:pt x="6" y="175"/>
                  </a:lnTo>
                  <a:lnTo>
                    <a:pt x="71" y="157"/>
                  </a:lnTo>
                  <a:lnTo>
                    <a:pt x="71" y="6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503" name="Freeform 170"/>
            <p:cNvSpPr>
              <a:spLocks noChangeArrowheads="1" noEditPoints="1"/>
            </p:cNvSpPr>
            <p:nvPr/>
          </p:nvSpPr>
          <p:spPr bwMode="auto">
            <a:xfrm>
              <a:off x="4799732" y="1051925"/>
              <a:ext cx="242444" cy="305057"/>
            </a:xfrm>
            <a:custGeom>
              <a:gdLst>
                <a:gd fmla="*/ 2147483647 w 233" name="T0"/>
                <a:gd fmla="*/ 0 h 287" name="T1"/>
                <a:gd fmla="*/ 2147483647 w 233" name="T2"/>
                <a:gd fmla="*/ 2147483647 h 287" name="T3"/>
                <a:gd fmla="*/ 2147483647 w 233" name="T4"/>
                <a:gd fmla="*/ 2147483647 h 287" name="T5"/>
                <a:gd fmla="*/ 2147483647 w 233" name="T6"/>
                <a:gd fmla="*/ 2147483647 h 287" name="T7"/>
                <a:gd fmla="*/ 2147483647 w 233" name="T8"/>
                <a:gd fmla="*/ 2147483647 h 287" name="T9"/>
                <a:gd fmla="*/ 2147483647 w 233" name="T10"/>
                <a:gd fmla="*/ 2147483647 h 287" name="T11"/>
                <a:gd fmla="*/ 2147483647 w 233" name="T12"/>
                <a:gd fmla="*/ 2147483647 h 287" name="T13"/>
                <a:gd fmla="*/ 2147483647 w 233" name="T14"/>
                <a:gd fmla="*/ 2147483647 h 287" name="T15"/>
                <a:gd fmla="*/ 2147483647 w 233" name="T16"/>
                <a:gd fmla="*/ 2147483647 h 287" name="T17"/>
                <a:gd fmla="*/ 2147483647 w 233" name="T18"/>
                <a:gd fmla="*/ 2147483647 h 287" name="T19"/>
                <a:gd fmla="*/ 2147483647 w 233" name="T20"/>
                <a:gd fmla="*/ 2147483647 h 287" name="T21"/>
                <a:gd fmla="*/ 2147483647 w 233" name="T22"/>
                <a:gd fmla="*/ 2147483647 h 287" name="T23"/>
                <a:gd fmla="*/ 2147483647 w 233" name="T24"/>
                <a:gd fmla="*/ 2147483647 h 287" name="T25"/>
                <a:gd fmla="*/ 2147483647 w 233" name="T26"/>
                <a:gd fmla="*/ 2147483647 h 287" name="T27"/>
                <a:gd fmla="*/ 2147483647 w 233" name="T28"/>
                <a:gd fmla="*/ 2147483647 h 287" name="T29"/>
                <a:gd fmla="*/ 2147483647 w 233" name="T30"/>
                <a:gd fmla="*/ 2147483647 h 287" name="T31"/>
                <a:gd fmla="*/ 2147483647 w 233" name="T32"/>
                <a:gd fmla="*/ 2147483647 h 287" name="T33"/>
                <a:gd fmla="*/ 2147483647 w 233" name="T34"/>
                <a:gd fmla="*/ 2147483647 h 287" name="T35"/>
                <a:gd fmla="*/ 2147483647 w 233" name="T36"/>
                <a:gd fmla="*/ 2147483647 h 287" name="T37"/>
                <a:gd fmla="*/ 2147483647 w 233" name="T38"/>
                <a:gd fmla="*/ 2147483647 h 287" name="T39"/>
                <a:gd fmla="*/ 2147483647 w 233" name="T40"/>
                <a:gd fmla="*/ 2147483647 h 287" name="T41"/>
                <a:gd fmla="*/ 2147483647 w 233" name="T42"/>
                <a:gd fmla="*/ 2147483647 h 287" name="T43"/>
                <a:gd fmla="*/ 2147483647 w 233" name="T44"/>
                <a:gd fmla="*/ 0 h 287" name="T45"/>
                <a:gd fmla="*/ 2147483647 w 233" name="T46"/>
                <a:gd fmla="*/ 2147483647 h 287" name="T47"/>
                <a:gd fmla="*/ 2147483647 w 233" name="T48"/>
                <a:gd fmla="*/ 2147483647 h 287" name="T49"/>
                <a:gd fmla="*/ 2147483647 w 233" name="T50"/>
                <a:gd fmla="*/ 2147483647 h 287" name="T51"/>
                <a:gd fmla="*/ 2147483647 w 233" name="T52"/>
                <a:gd fmla="*/ 2147483647 h 287" name="T53"/>
                <a:gd fmla="*/ 2147483647 w 233" name="T54"/>
                <a:gd fmla="*/ 2147483647 h 287" name="T55"/>
                <a:gd fmla="*/ 2147483647 w 233" name="T56"/>
                <a:gd fmla="*/ 2147483647 h 287" name="T57"/>
                <a:gd fmla="*/ 2147483647 w 233" name="T58"/>
                <a:gd fmla="*/ 2147483647 h 287" name="T59"/>
                <a:gd fmla="*/ 2147483647 w 233" name="T60"/>
                <a:gd fmla="*/ 2147483647 h 287" name="T61"/>
                <a:gd fmla="*/ 2147483647 w 233" name="T62"/>
                <a:gd fmla="*/ 2147483647 h 287" name="T63"/>
                <a:gd fmla="*/ 2147483647 w 233" name="T64"/>
                <a:gd fmla="*/ 2147483647 h 287" name="T65"/>
                <a:gd fmla="*/ 2147483647 w 233" name="T66"/>
                <a:gd fmla="*/ 2147483647 h 287" name="T67"/>
                <a:gd fmla="*/ 2147483647 w 233" name="T68"/>
                <a:gd fmla="*/ 2147483647 h 287" name="T69"/>
                <a:gd fmla="*/ 2147483647 w 233" name="T70"/>
                <a:gd fmla="*/ 2147483647 h 287" name="T71"/>
                <a:gd fmla="*/ 2147483647 w 233" name="T72"/>
                <a:gd fmla="*/ 2147483647 h 287" name="T73"/>
                <a:gd fmla="*/ 2147483647 w 233" name="T74"/>
                <a:gd fmla="*/ 0 h 287" name="T75"/>
                <a:gd fmla="*/ 2147483647 w 233" name="T76"/>
                <a:gd fmla="*/ 2147483647 h 287" name="T77"/>
                <a:gd fmla="*/ 2147483647 w 233" name="T78"/>
                <a:gd fmla="*/ 2147483647 h 287" name="T79"/>
                <a:gd fmla="*/ 2147483647 w 233" name="T80"/>
                <a:gd fmla="*/ 2147483647 h 287" name="T81"/>
                <a:gd fmla="*/ 2147483647 w 233" name="T82"/>
                <a:gd fmla="*/ 2147483647 h 287" name="T83"/>
                <a:gd fmla="*/ 2147483647 w 233" name="T84"/>
                <a:gd fmla="*/ 2147483647 h 287" name="T85"/>
                <a:gd fmla="*/ 2147483647 w 233" name="T86"/>
                <a:gd fmla="*/ 2147483647 h 287" name="T87"/>
                <a:gd fmla="*/ 2147483647 w 233" name="T88"/>
                <a:gd fmla="*/ 2147483647 h 287" name="T89"/>
                <a:gd fmla="*/ 2147483647 w 233" name="T90"/>
                <a:gd fmla="*/ 2147483647 h 287" name="T91"/>
                <a:gd fmla="*/ 2147483647 w 233" name="T92"/>
                <a:gd fmla="*/ 2147483647 h 287" name="T93"/>
                <a:gd fmla="*/ 2147483647 w 233" name="T94"/>
                <a:gd fmla="*/ 2147483647 h 287" name="T95"/>
                <a:gd fmla="*/ 2147483647 w 233" name="T96"/>
                <a:gd fmla="*/ 2147483647 h 287" name="T97"/>
                <a:gd fmla="*/ 2147483647 w 233" name="T98"/>
                <a:gd fmla="*/ 2147483647 h 287" name="T99"/>
                <a:gd fmla="*/ 2147483647 w 233" name="T100"/>
                <a:gd fmla="*/ 2147483647 h 287" name="T101"/>
                <a:gd fmla="*/ 2147483647 w 233" name="T102"/>
                <a:gd fmla="*/ 2147483647 h 287" name="T103"/>
                <a:gd fmla="*/ 2147483647 w 233" name="T104"/>
                <a:gd fmla="*/ 2147483647 h 287" name="T105"/>
                <a:gd fmla="*/ 2147483647 w 233" name="T106"/>
                <a:gd fmla="*/ 2147483647 h 287" name="T107"/>
                <a:gd fmla="*/ 2147483647 w 233" name="T108"/>
                <a:gd fmla="*/ 2147483647 h 287" name="T109"/>
                <a:gd fmla="*/ 0 w 233" name="T110"/>
                <a:gd fmla="*/ 2147483647 h 287" name="T111"/>
                <a:gd fmla="*/ 2147483647 w 233" name="T112"/>
                <a:gd fmla="*/ 2147483647 h 287" name="T113"/>
                <a:gd fmla="*/ 2147483647 w 233" name="T114"/>
                <a:gd fmla="*/ 0 h 287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w 233" name="T174"/>
                <a:gd fmla="*/ 0 h 287" name="T175"/>
                <a:gd fmla="*/ 233 w 233" name="T176"/>
                <a:gd fmla="*/ 287 h 287" name="T177"/>
              </a:gdLst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b="T177" l="T174" r="T176" t="T175"/>
              <a:pathLst>
                <a:path h="287" w="233">
                  <a:moveTo>
                    <a:pt x="164" y="0"/>
                  </a:moveTo>
                  <a:lnTo>
                    <a:pt x="233" y="0"/>
                  </a:lnTo>
                  <a:lnTo>
                    <a:pt x="233" y="14"/>
                  </a:lnTo>
                  <a:lnTo>
                    <a:pt x="164" y="14"/>
                  </a:lnTo>
                  <a:lnTo>
                    <a:pt x="164" y="0"/>
                  </a:lnTo>
                  <a:close/>
                  <a:moveTo>
                    <a:pt x="164" y="50"/>
                  </a:moveTo>
                  <a:lnTo>
                    <a:pt x="233" y="50"/>
                  </a:lnTo>
                  <a:lnTo>
                    <a:pt x="233" y="248"/>
                  </a:lnTo>
                  <a:lnTo>
                    <a:pt x="232" y="256"/>
                  </a:lnTo>
                  <a:lnTo>
                    <a:pt x="229" y="263"/>
                  </a:lnTo>
                  <a:lnTo>
                    <a:pt x="226" y="270"/>
                  </a:lnTo>
                  <a:lnTo>
                    <a:pt x="221" y="275"/>
                  </a:lnTo>
                  <a:lnTo>
                    <a:pt x="216" y="280"/>
                  </a:lnTo>
                  <a:lnTo>
                    <a:pt x="209" y="285"/>
                  </a:lnTo>
                  <a:lnTo>
                    <a:pt x="202" y="286"/>
                  </a:lnTo>
                  <a:lnTo>
                    <a:pt x="194" y="287"/>
                  </a:lnTo>
                  <a:lnTo>
                    <a:pt x="164" y="287"/>
                  </a:lnTo>
                  <a:lnTo>
                    <a:pt x="164" y="226"/>
                  </a:lnTo>
                  <a:lnTo>
                    <a:pt x="168" y="225"/>
                  </a:lnTo>
                  <a:lnTo>
                    <a:pt x="174" y="222"/>
                  </a:lnTo>
                  <a:lnTo>
                    <a:pt x="179" y="218"/>
                  </a:lnTo>
                  <a:lnTo>
                    <a:pt x="183" y="213"/>
                  </a:lnTo>
                  <a:lnTo>
                    <a:pt x="187" y="207"/>
                  </a:lnTo>
                  <a:lnTo>
                    <a:pt x="191" y="199"/>
                  </a:lnTo>
                  <a:lnTo>
                    <a:pt x="194" y="191"/>
                  </a:lnTo>
                  <a:lnTo>
                    <a:pt x="195" y="183"/>
                  </a:lnTo>
                  <a:lnTo>
                    <a:pt x="195" y="175"/>
                  </a:lnTo>
                  <a:lnTo>
                    <a:pt x="195" y="163"/>
                  </a:lnTo>
                  <a:lnTo>
                    <a:pt x="194" y="157"/>
                  </a:lnTo>
                  <a:lnTo>
                    <a:pt x="191" y="155"/>
                  </a:lnTo>
                  <a:lnTo>
                    <a:pt x="189" y="151"/>
                  </a:lnTo>
                  <a:lnTo>
                    <a:pt x="186" y="149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1" y="149"/>
                  </a:lnTo>
                  <a:lnTo>
                    <a:pt x="164" y="152"/>
                  </a:lnTo>
                  <a:lnTo>
                    <a:pt x="172" y="117"/>
                  </a:lnTo>
                  <a:lnTo>
                    <a:pt x="164" y="118"/>
                  </a:lnTo>
                  <a:lnTo>
                    <a:pt x="164" y="50"/>
                  </a:lnTo>
                  <a:close/>
                  <a:moveTo>
                    <a:pt x="164" y="211"/>
                  </a:moveTo>
                  <a:lnTo>
                    <a:pt x="164" y="211"/>
                  </a:lnTo>
                  <a:lnTo>
                    <a:pt x="167" y="210"/>
                  </a:lnTo>
                  <a:lnTo>
                    <a:pt x="170" y="207"/>
                  </a:lnTo>
                  <a:lnTo>
                    <a:pt x="175" y="199"/>
                  </a:lnTo>
                  <a:lnTo>
                    <a:pt x="179" y="187"/>
                  </a:lnTo>
                  <a:lnTo>
                    <a:pt x="180" y="175"/>
                  </a:lnTo>
                  <a:lnTo>
                    <a:pt x="179" y="165"/>
                  </a:lnTo>
                  <a:lnTo>
                    <a:pt x="178" y="163"/>
                  </a:lnTo>
                  <a:lnTo>
                    <a:pt x="175" y="160"/>
                  </a:lnTo>
                  <a:lnTo>
                    <a:pt x="172" y="159"/>
                  </a:lnTo>
                  <a:lnTo>
                    <a:pt x="167" y="159"/>
                  </a:lnTo>
                  <a:lnTo>
                    <a:pt x="164" y="160"/>
                  </a:lnTo>
                  <a:lnTo>
                    <a:pt x="164" y="211"/>
                  </a:lnTo>
                  <a:close/>
                  <a:moveTo>
                    <a:pt x="133" y="0"/>
                  </a:moveTo>
                  <a:lnTo>
                    <a:pt x="164" y="0"/>
                  </a:lnTo>
                  <a:lnTo>
                    <a:pt x="164" y="14"/>
                  </a:lnTo>
                  <a:lnTo>
                    <a:pt x="133" y="14"/>
                  </a:lnTo>
                  <a:lnTo>
                    <a:pt x="133" y="0"/>
                  </a:lnTo>
                  <a:close/>
                  <a:moveTo>
                    <a:pt x="133" y="50"/>
                  </a:moveTo>
                  <a:lnTo>
                    <a:pt x="164" y="50"/>
                  </a:lnTo>
                  <a:lnTo>
                    <a:pt x="164" y="118"/>
                  </a:lnTo>
                  <a:lnTo>
                    <a:pt x="149" y="119"/>
                  </a:lnTo>
                  <a:lnTo>
                    <a:pt x="133" y="192"/>
                  </a:lnTo>
                  <a:lnTo>
                    <a:pt x="133" y="122"/>
                  </a:lnTo>
                  <a:lnTo>
                    <a:pt x="136" y="111"/>
                  </a:lnTo>
                  <a:lnTo>
                    <a:pt x="133" y="110"/>
                  </a:lnTo>
                  <a:lnTo>
                    <a:pt x="133" y="50"/>
                  </a:lnTo>
                  <a:close/>
                  <a:moveTo>
                    <a:pt x="164" y="287"/>
                  </a:moveTo>
                  <a:lnTo>
                    <a:pt x="133" y="287"/>
                  </a:lnTo>
                  <a:lnTo>
                    <a:pt x="133" y="218"/>
                  </a:lnTo>
                  <a:lnTo>
                    <a:pt x="137" y="222"/>
                  </a:lnTo>
                  <a:lnTo>
                    <a:pt x="140" y="224"/>
                  </a:lnTo>
                  <a:lnTo>
                    <a:pt x="143" y="226"/>
                  </a:lnTo>
                  <a:lnTo>
                    <a:pt x="152" y="228"/>
                  </a:lnTo>
                  <a:lnTo>
                    <a:pt x="164" y="226"/>
                  </a:lnTo>
                  <a:lnTo>
                    <a:pt x="164" y="287"/>
                  </a:lnTo>
                  <a:close/>
                  <a:moveTo>
                    <a:pt x="164" y="160"/>
                  </a:moveTo>
                  <a:lnTo>
                    <a:pt x="164" y="160"/>
                  </a:lnTo>
                  <a:lnTo>
                    <a:pt x="163" y="161"/>
                  </a:lnTo>
                  <a:lnTo>
                    <a:pt x="153" y="201"/>
                  </a:lnTo>
                  <a:lnTo>
                    <a:pt x="153" y="205"/>
                  </a:lnTo>
                  <a:lnTo>
                    <a:pt x="153" y="207"/>
                  </a:lnTo>
                  <a:lnTo>
                    <a:pt x="156" y="210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4" y="211"/>
                  </a:lnTo>
                  <a:lnTo>
                    <a:pt x="164" y="160"/>
                  </a:lnTo>
                  <a:close/>
                  <a:moveTo>
                    <a:pt x="96" y="0"/>
                  </a:moveTo>
                  <a:lnTo>
                    <a:pt x="133" y="0"/>
                  </a:lnTo>
                  <a:lnTo>
                    <a:pt x="133" y="14"/>
                  </a:lnTo>
                  <a:lnTo>
                    <a:pt x="96" y="14"/>
                  </a:lnTo>
                  <a:lnTo>
                    <a:pt x="96" y="0"/>
                  </a:lnTo>
                  <a:close/>
                  <a:moveTo>
                    <a:pt x="96" y="50"/>
                  </a:moveTo>
                  <a:lnTo>
                    <a:pt x="133" y="50"/>
                  </a:lnTo>
                  <a:lnTo>
                    <a:pt x="133" y="110"/>
                  </a:lnTo>
                  <a:lnTo>
                    <a:pt x="124" y="109"/>
                  </a:lnTo>
                  <a:lnTo>
                    <a:pt x="117" y="110"/>
                  </a:lnTo>
                  <a:lnTo>
                    <a:pt x="110" y="111"/>
                  </a:lnTo>
                  <a:lnTo>
                    <a:pt x="103" y="115"/>
                  </a:lnTo>
                  <a:lnTo>
                    <a:pt x="96" y="121"/>
                  </a:lnTo>
                  <a:lnTo>
                    <a:pt x="96" y="50"/>
                  </a:lnTo>
                  <a:close/>
                  <a:moveTo>
                    <a:pt x="133" y="287"/>
                  </a:moveTo>
                  <a:lnTo>
                    <a:pt x="96" y="287"/>
                  </a:lnTo>
                  <a:lnTo>
                    <a:pt x="96" y="226"/>
                  </a:lnTo>
                  <a:lnTo>
                    <a:pt x="111" y="226"/>
                  </a:lnTo>
                  <a:lnTo>
                    <a:pt x="133" y="122"/>
                  </a:lnTo>
                  <a:lnTo>
                    <a:pt x="133" y="192"/>
                  </a:lnTo>
                  <a:lnTo>
                    <a:pt x="132" y="198"/>
                  </a:lnTo>
                  <a:lnTo>
                    <a:pt x="132" y="207"/>
                  </a:lnTo>
                  <a:lnTo>
                    <a:pt x="132" y="213"/>
                  </a:lnTo>
                  <a:lnTo>
                    <a:pt x="133" y="218"/>
                  </a:lnTo>
                  <a:lnTo>
                    <a:pt x="133" y="287"/>
                  </a:lnTo>
                  <a:close/>
                  <a:moveTo>
                    <a:pt x="96" y="186"/>
                  </a:moveTo>
                  <a:lnTo>
                    <a:pt x="101" y="169"/>
                  </a:lnTo>
                  <a:lnTo>
                    <a:pt x="96" y="168"/>
                  </a:lnTo>
                  <a:lnTo>
                    <a:pt x="96" y="186"/>
                  </a:lnTo>
                  <a:close/>
                  <a:moveTo>
                    <a:pt x="96" y="160"/>
                  </a:moveTo>
                  <a:lnTo>
                    <a:pt x="96" y="160"/>
                  </a:lnTo>
                  <a:lnTo>
                    <a:pt x="102" y="163"/>
                  </a:lnTo>
                  <a:lnTo>
                    <a:pt x="111" y="119"/>
                  </a:lnTo>
                  <a:lnTo>
                    <a:pt x="105" y="125"/>
                  </a:lnTo>
                  <a:lnTo>
                    <a:pt x="96" y="133"/>
                  </a:lnTo>
                  <a:lnTo>
                    <a:pt x="96" y="160"/>
                  </a:lnTo>
                  <a:close/>
                  <a:moveTo>
                    <a:pt x="82" y="0"/>
                  </a:moveTo>
                  <a:lnTo>
                    <a:pt x="96" y="0"/>
                  </a:lnTo>
                  <a:lnTo>
                    <a:pt x="96" y="14"/>
                  </a:lnTo>
                  <a:lnTo>
                    <a:pt x="82" y="14"/>
                  </a:lnTo>
                  <a:lnTo>
                    <a:pt x="82" y="0"/>
                  </a:lnTo>
                  <a:close/>
                  <a:moveTo>
                    <a:pt x="82" y="50"/>
                  </a:moveTo>
                  <a:lnTo>
                    <a:pt x="96" y="50"/>
                  </a:lnTo>
                  <a:lnTo>
                    <a:pt x="96" y="121"/>
                  </a:lnTo>
                  <a:lnTo>
                    <a:pt x="96" y="122"/>
                  </a:lnTo>
                  <a:lnTo>
                    <a:pt x="82" y="137"/>
                  </a:lnTo>
                  <a:lnTo>
                    <a:pt x="82" y="50"/>
                  </a:lnTo>
                  <a:close/>
                  <a:moveTo>
                    <a:pt x="96" y="287"/>
                  </a:moveTo>
                  <a:lnTo>
                    <a:pt x="82" y="287"/>
                  </a:lnTo>
                  <a:lnTo>
                    <a:pt x="82" y="164"/>
                  </a:lnTo>
                  <a:lnTo>
                    <a:pt x="90" y="165"/>
                  </a:lnTo>
                  <a:lnTo>
                    <a:pt x="96" y="168"/>
                  </a:lnTo>
                  <a:lnTo>
                    <a:pt x="96" y="186"/>
                  </a:lnTo>
                  <a:lnTo>
                    <a:pt x="88" y="226"/>
                  </a:lnTo>
                  <a:lnTo>
                    <a:pt x="96" y="226"/>
                  </a:lnTo>
                  <a:lnTo>
                    <a:pt x="96" y="287"/>
                  </a:lnTo>
                  <a:close/>
                  <a:moveTo>
                    <a:pt x="96" y="133"/>
                  </a:moveTo>
                  <a:lnTo>
                    <a:pt x="96" y="133"/>
                  </a:lnTo>
                  <a:lnTo>
                    <a:pt x="90" y="144"/>
                  </a:lnTo>
                  <a:lnTo>
                    <a:pt x="83" y="157"/>
                  </a:lnTo>
                  <a:lnTo>
                    <a:pt x="96" y="160"/>
                  </a:lnTo>
                  <a:lnTo>
                    <a:pt x="96" y="133"/>
                  </a:lnTo>
                  <a:close/>
                  <a:moveTo>
                    <a:pt x="40" y="0"/>
                  </a:moveTo>
                  <a:lnTo>
                    <a:pt x="82" y="0"/>
                  </a:lnTo>
                  <a:lnTo>
                    <a:pt x="82" y="14"/>
                  </a:lnTo>
                  <a:lnTo>
                    <a:pt x="36" y="14"/>
                  </a:lnTo>
                  <a:lnTo>
                    <a:pt x="27" y="15"/>
                  </a:lnTo>
                  <a:lnTo>
                    <a:pt x="22" y="19"/>
                  </a:lnTo>
                  <a:lnTo>
                    <a:pt x="18" y="25"/>
                  </a:lnTo>
                  <a:lnTo>
                    <a:pt x="17" y="31"/>
                  </a:lnTo>
                  <a:lnTo>
                    <a:pt x="18" y="39"/>
                  </a:lnTo>
                  <a:lnTo>
                    <a:pt x="22" y="45"/>
                  </a:lnTo>
                  <a:lnTo>
                    <a:pt x="27" y="49"/>
                  </a:lnTo>
                  <a:lnTo>
                    <a:pt x="36" y="50"/>
                  </a:lnTo>
                  <a:lnTo>
                    <a:pt x="82" y="50"/>
                  </a:lnTo>
                  <a:lnTo>
                    <a:pt x="82" y="137"/>
                  </a:lnTo>
                  <a:lnTo>
                    <a:pt x="69" y="155"/>
                  </a:lnTo>
                  <a:lnTo>
                    <a:pt x="61" y="155"/>
                  </a:lnTo>
                  <a:lnTo>
                    <a:pt x="48" y="156"/>
                  </a:lnTo>
                  <a:lnTo>
                    <a:pt x="42" y="157"/>
                  </a:lnTo>
                  <a:lnTo>
                    <a:pt x="38" y="160"/>
                  </a:lnTo>
                  <a:lnTo>
                    <a:pt x="34" y="163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9" y="174"/>
                  </a:lnTo>
                  <a:lnTo>
                    <a:pt x="29" y="178"/>
                  </a:lnTo>
                  <a:lnTo>
                    <a:pt x="31" y="180"/>
                  </a:lnTo>
                  <a:lnTo>
                    <a:pt x="34" y="182"/>
                  </a:lnTo>
                  <a:lnTo>
                    <a:pt x="40" y="183"/>
                  </a:lnTo>
                  <a:lnTo>
                    <a:pt x="42" y="183"/>
                  </a:lnTo>
                  <a:lnTo>
                    <a:pt x="45" y="182"/>
                  </a:lnTo>
                  <a:lnTo>
                    <a:pt x="46" y="179"/>
                  </a:lnTo>
                  <a:lnTo>
                    <a:pt x="48" y="178"/>
                  </a:lnTo>
                  <a:lnTo>
                    <a:pt x="46" y="174"/>
                  </a:lnTo>
                  <a:lnTo>
                    <a:pt x="45" y="172"/>
                  </a:lnTo>
                  <a:lnTo>
                    <a:pt x="48" y="168"/>
                  </a:lnTo>
                  <a:lnTo>
                    <a:pt x="52" y="165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54" y="182"/>
                  </a:lnTo>
                  <a:lnTo>
                    <a:pt x="48" y="195"/>
                  </a:lnTo>
                  <a:lnTo>
                    <a:pt x="44" y="207"/>
                  </a:lnTo>
                  <a:lnTo>
                    <a:pt x="41" y="218"/>
                  </a:lnTo>
                  <a:lnTo>
                    <a:pt x="41" y="228"/>
                  </a:lnTo>
                  <a:lnTo>
                    <a:pt x="41" y="233"/>
                  </a:lnTo>
                  <a:lnTo>
                    <a:pt x="42" y="237"/>
                  </a:lnTo>
                  <a:lnTo>
                    <a:pt x="45" y="240"/>
                  </a:lnTo>
                  <a:lnTo>
                    <a:pt x="49" y="243"/>
                  </a:lnTo>
                  <a:lnTo>
                    <a:pt x="53" y="244"/>
                  </a:lnTo>
                  <a:lnTo>
                    <a:pt x="61" y="244"/>
                  </a:lnTo>
                  <a:lnTo>
                    <a:pt x="60" y="240"/>
                  </a:lnTo>
                  <a:lnTo>
                    <a:pt x="60" y="236"/>
                  </a:lnTo>
                  <a:lnTo>
                    <a:pt x="61" y="221"/>
                  </a:lnTo>
                  <a:lnTo>
                    <a:pt x="64" y="207"/>
                  </a:lnTo>
                  <a:lnTo>
                    <a:pt x="68" y="194"/>
                  </a:lnTo>
                  <a:lnTo>
                    <a:pt x="73" y="179"/>
                  </a:lnTo>
                  <a:lnTo>
                    <a:pt x="80" y="164"/>
                  </a:lnTo>
                  <a:lnTo>
                    <a:pt x="82" y="164"/>
                  </a:lnTo>
                  <a:lnTo>
                    <a:pt x="82" y="287"/>
                  </a:lnTo>
                  <a:lnTo>
                    <a:pt x="40" y="287"/>
                  </a:lnTo>
                  <a:lnTo>
                    <a:pt x="31" y="286"/>
                  </a:lnTo>
                  <a:lnTo>
                    <a:pt x="25" y="285"/>
                  </a:lnTo>
                  <a:lnTo>
                    <a:pt x="18" y="280"/>
                  </a:lnTo>
                  <a:lnTo>
                    <a:pt x="13" y="275"/>
                  </a:lnTo>
                  <a:lnTo>
                    <a:pt x="7" y="270"/>
                  </a:lnTo>
                  <a:lnTo>
                    <a:pt x="4" y="263"/>
                  </a:lnTo>
                  <a:lnTo>
                    <a:pt x="2" y="256"/>
                  </a:lnTo>
                  <a:lnTo>
                    <a:pt x="0" y="248"/>
                  </a:lnTo>
                  <a:lnTo>
                    <a:pt x="0" y="39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8" y="7"/>
                  </a:lnTo>
                  <a:lnTo>
                    <a:pt x="25" y="4"/>
                  </a:lnTo>
                  <a:lnTo>
                    <a:pt x="31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504" name="Freeform 171"/>
            <p:cNvSpPr>
              <a:spLocks noChangeArrowheads="1" noEditPoints="1"/>
            </p:cNvSpPr>
            <p:nvPr/>
          </p:nvSpPr>
          <p:spPr bwMode="auto">
            <a:xfrm>
              <a:off x="4202467" y="1371863"/>
              <a:ext cx="368349" cy="378399"/>
            </a:xfrm>
            <a:custGeom>
              <a:gdLst>
                <a:gd fmla="*/ 2147483647 w 354" name="T0"/>
                <a:gd fmla="*/ 2147483647 h 356" name="T1"/>
                <a:gd fmla="*/ 2147483647 w 354" name="T2"/>
                <a:gd fmla="*/ 2147483647 h 356" name="T3"/>
                <a:gd fmla="*/ 2147483647 w 354" name="T4"/>
                <a:gd fmla="*/ 2147483647 h 356" name="T5"/>
                <a:gd fmla="*/ 2147483647 w 354" name="T6"/>
                <a:gd fmla="*/ 2147483647 h 356" name="T7"/>
                <a:gd fmla="*/ 2147483647 w 354" name="T8"/>
                <a:gd fmla="*/ 2147483647 h 356" name="T9"/>
                <a:gd fmla="*/ 2147483647 w 354" name="T10"/>
                <a:gd fmla="*/ 2147483647 h 356" name="T11"/>
                <a:gd fmla="*/ 2147483647 w 354" name="T12"/>
                <a:gd fmla="*/ 2147483647 h 356" name="T13"/>
                <a:gd fmla="*/ 2147483647 w 354" name="T14"/>
                <a:gd fmla="*/ 2147483647 h 356" name="T15"/>
                <a:gd fmla="*/ 2147483647 w 354" name="T16"/>
                <a:gd fmla="*/ 2147483647 h 356" name="T17"/>
                <a:gd fmla="*/ 2147483647 w 354" name="T18"/>
                <a:gd fmla="*/ 2147483647 h 356" name="T19"/>
                <a:gd fmla="*/ 2147483647 w 354" name="T20"/>
                <a:gd fmla="*/ 2147483647 h 356" name="T21"/>
                <a:gd fmla="*/ 2147483647 w 354" name="T22"/>
                <a:gd fmla="*/ 2147483647 h 356" name="T23"/>
                <a:gd fmla="*/ 2147483647 w 354" name="T24"/>
                <a:gd fmla="*/ 2147483647 h 356" name="T25"/>
                <a:gd fmla="*/ 2147483647 w 354" name="T26"/>
                <a:gd fmla="*/ 2147483647 h 356" name="T27"/>
                <a:gd fmla="*/ 2147483647 w 354" name="T28"/>
                <a:gd fmla="*/ 2147483647 h 356" name="T29"/>
                <a:gd fmla="*/ 2147483647 w 354" name="T30"/>
                <a:gd fmla="*/ 2147483647 h 356" name="T31"/>
                <a:gd fmla="*/ 2147483647 w 354" name="T32"/>
                <a:gd fmla="*/ 2147483647 h 356" name="T33"/>
                <a:gd fmla="*/ 2147483647 w 354" name="T34"/>
                <a:gd fmla="*/ 2147483647 h 356" name="T35"/>
                <a:gd fmla="*/ 2147483647 w 354" name="T36"/>
                <a:gd fmla="*/ 2147483647 h 356" name="T37"/>
                <a:gd fmla="*/ 2147483647 w 354" name="T38"/>
                <a:gd fmla="*/ 2147483647 h 356" name="T39"/>
                <a:gd fmla="*/ 2147483647 w 354" name="T40"/>
                <a:gd fmla="*/ 2147483647 h 356" name="T41"/>
                <a:gd fmla="*/ 2147483647 w 354" name="T42"/>
                <a:gd fmla="*/ 2147483647 h 356" name="T43"/>
                <a:gd fmla="*/ 2147483647 w 354" name="T44"/>
                <a:gd fmla="*/ 2147483647 h 356" name="T45"/>
                <a:gd fmla="*/ 2147483647 w 354" name="T46"/>
                <a:gd fmla="*/ 2147483647 h 356" name="T47"/>
                <a:gd fmla="*/ 2147483647 w 354" name="T48"/>
                <a:gd fmla="*/ 2147483647 h 356" name="T49"/>
                <a:gd fmla="*/ 2147483647 w 354" name="T50"/>
                <a:gd fmla="*/ 2147483647 h 356" name="T51"/>
                <a:gd fmla="*/ 2147483647 w 354" name="T52"/>
                <a:gd fmla="*/ 2147483647 h 356" name="T53"/>
                <a:gd fmla="*/ 2147483647 w 354" name="T54"/>
                <a:gd fmla="*/ 2147483647 h 356" name="T55"/>
                <a:gd fmla="*/ 2147483647 w 354" name="T56"/>
                <a:gd fmla="*/ 2147483647 h 356" name="T57"/>
                <a:gd fmla="*/ 2147483647 w 354" name="T58"/>
                <a:gd fmla="*/ 2147483647 h 356" name="T59"/>
                <a:gd fmla="*/ 2147483647 w 354" name="T60"/>
                <a:gd fmla="*/ 2147483647 h 356" name="T61"/>
                <a:gd fmla="*/ 2147483647 w 354" name="T62"/>
                <a:gd fmla="*/ 2147483647 h 356" name="T63"/>
                <a:gd fmla="*/ 2147483647 w 354" name="T64"/>
                <a:gd fmla="*/ 2147483647 h 356" name="T65"/>
                <a:gd fmla="*/ 2147483647 w 354" name="T66"/>
                <a:gd fmla="*/ 2147483647 h 356" name="T67"/>
                <a:gd fmla="*/ 2147483647 w 354" name="T68"/>
                <a:gd fmla="*/ 2147483647 h 356" name="T69"/>
                <a:gd fmla="*/ 2147483647 w 354" name="T70"/>
                <a:gd fmla="*/ 2147483647 h 356" name="T71"/>
                <a:gd fmla="*/ 2147483647 w 354" name="T72"/>
                <a:gd fmla="*/ 2147483647 h 356" name="T73"/>
                <a:gd fmla="*/ 2147483647 w 354" name="T74"/>
                <a:gd fmla="*/ 2147483647 h 356" name="T75"/>
                <a:gd fmla="*/ 2147483647 w 354" name="T76"/>
                <a:gd fmla="*/ 2147483647 h 356" name="T77"/>
                <a:gd fmla="*/ 2147483647 w 354" name="T78"/>
                <a:gd fmla="*/ 2147483647 h 356" name="T79"/>
                <a:gd fmla="*/ 2147483647 w 354" name="T80"/>
                <a:gd fmla="*/ 2147483647 h 356" name="T81"/>
                <a:gd fmla="*/ 2147483647 w 354" name="T82"/>
                <a:gd fmla="*/ 2147483647 h 356" name="T83"/>
                <a:gd fmla="*/ 2147483647 w 354" name="T84"/>
                <a:gd fmla="*/ 2147483647 h 356" name="T85"/>
                <a:gd fmla="*/ 2147483647 w 354" name="T86"/>
                <a:gd fmla="*/ 2147483647 h 356" name="T87"/>
                <a:gd fmla="*/ 2147483647 w 354" name="T88"/>
                <a:gd fmla="*/ 2147483647 h 356" name="T89"/>
                <a:gd fmla="*/ 2147483647 w 354" name="T90"/>
                <a:gd fmla="*/ 2147483647 h 356" name="T91"/>
                <a:gd fmla="*/ 2147483647 w 354" name="T92"/>
                <a:gd fmla="*/ 2147483647 h 356" name="T93"/>
                <a:gd fmla="*/ 2147483647 w 354" name="T94"/>
                <a:gd fmla="*/ 2147483647 h 356" name="T95"/>
                <a:gd fmla="*/ 2147483647 w 354" name="T96"/>
                <a:gd fmla="*/ 2147483647 h 356" name="T97"/>
                <a:gd fmla="*/ 2147483647 w 354" name="T98"/>
                <a:gd fmla="*/ 2147483647 h 356" name="T99"/>
                <a:gd fmla="*/ 2147483647 w 354" name="T100"/>
                <a:gd fmla="*/ 2147483647 h 356" name="T101"/>
                <a:gd fmla="*/ 2147483647 w 354" name="T102"/>
                <a:gd fmla="*/ 2147483647 h 356" name="T103"/>
                <a:gd fmla="*/ 2147483647 w 354" name="T104"/>
                <a:gd fmla="*/ 2147483647 h 356" name="T105"/>
                <a:gd fmla="*/ 2147483647 w 354" name="T106"/>
                <a:gd fmla="*/ 2147483647 h 356" name="T107"/>
                <a:gd fmla="*/ 2147483647 w 354" name="T108"/>
                <a:gd fmla="*/ 2147483647 h 356" name="T109"/>
                <a:gd fmla="*/ 2147483647 w 354" name="T110"/>
                <a:gd fmla="*/ 2147483647 h 356" name="T111"/>
                <a:gd fmla="*/ 2147483647 w 354" name="T112"/>
                <a:gd fmla="*/ 2147483647 h 356" name="T113"/>
                <a:gd fmla="*/ 2147483647 w 354" name="T114"/>
                <a:gd fmla="*/ 2147483647 h 356" name="T115"/>
                <a:gd fmla="*/ 2147483647 w 354" name="T116"/>
                <a:gd fmla="*/ 2147483647 h 356" name="T117"/>
                <a:gd fmla="*/ 2147483647 w 354" name="T118"/>
                <a:gd fmla="*/ 2147483647 h 356" name="T119"/>
                <a:gd fmla="*/ 0 w 354" name="T120"/>
                <a:gd fmla="*/ 2147483647 h 356" name="T121"/>
                <a:gd fmla="*/ 2147483647 w 354" name="T122"/>
                <a:gd fmla="*/ 2147483647 h 356" name="T123"/>
                <a:gd fmla="*/ 2147483647 w 354" name="T124"/>
                <a:gd fmla="*/ 2147483647 h 35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60000 65536" name="T186"/>
                <a:gd fmla="*/ 0 60000 65536" name="T187"/>
                <a:gd fmla="*/ 0 60000 65536" name="T188"/>
                <a:gd fmla="*/ 0 w 354" name="T189"/>
                <a:gd fmla="*/ 0 h 356" name="T190"/>
                <a:gd fmla="*/ 354 w 354" name="T191"/>
                <a:gd fmla="*/ 356 h 356" name="T192"/>
              </a:gdLst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b="T192" l="T189" r="T191" t="T190"/>
              <a:pathLst>
                <a:path h="356" w="354">
                  <a:moveTo>
                    <a:pt x="337" y="299"/>
                  </a:moveTo>
                  <a:lnTo>
                    <a:pt x="337" y="210"/>
                  </a:lnTo>
                  <a:lnTo>
                    <a:pt x="340" y="215"/>
                  </a:lnTo>
                  <a:lnTo>
                    <a:pt x="341" y="222"/>
                  </a:lnTo>
                  <a:lnTo>
                    <a:pt x="341" y="299"/>
                  </a:lnTo>
                  <a:lnTo>
                    <a:pt x="337" y="299"/>
                  </a:lnTo>
                  <a:close/>
                  <a:moveTo>
                    <a:pt x="337" y="154"/>
                  </a:moveTo>
                  <a:lnTo>
                    <a:pt x="337" y="96"/>
                  </a:lnTo>
                  <a:lnTo>
                    <a:pt x="339" y="95"/>
                  </a:lnTo>
                  <a:lnTo>
                    <a:pt x="348" y="91"/>
                  </a:lnTo>
                  <a:lnTo>
                    <a:pt x="350" y="91"/>
                  </a:lnTo>
                  <a:lnTo>
                    <a:pt x="352" y="91"/>
                  </a:lnTo>
                  <a:lnTo>
                    <a:pt x="354" y="93"/>
                  </a:lnTo>
                  <a:lnTo>
                    <a:pt x="354" y="95"/>
                  </a:lnTo>
                  <a:lnTo>
                    <a:pt x="354" y="142"/>
                  </a:lnTo>
                  <a:lnTo>
                    <a:pt x="352" y="147"/>
                  </a:lnTo>
                  <a:lnTo>
                    <a:pt x="350" y="149"/>
                  </a:lnTo>
                  <a:lnTo>
                    <a:pt x="348" y="150"/>
                  </a:lnTo>
                  <a:lnTo>
                    <a:pt x="339" y="154"/>
                  </a:lnTo>
                  <a:lnTo>
                    <a:pt x="337" y="154"/>
                  </a:lnTo>
                  <a:close/>
                  <a:moveTo>
                    <a:pt x="337" y="96"/>
                  </a:moveTo>
                  <a:lnTo>
                    <a:pt x="337" y="154"/>
                  </a:lnTo>
                  <a:lnTo>
                    <a:pt x="335" y="153"/>
                  </a:lnTo>
                  <a:lnTo>
                    <a:pt x="333" y="150"/>
                  </a:lnTo>
                  <a:lnTo>
                    <a:pt x="333" y="103"/>
                  </a:lnTo>
                  <a:lnTo>
                    <a:pt x="335" y="99"/>
                  </a:lnTo>
                  <a:lnTo>
                    <a:pt x="337" y="96"/>
                  </a:lnTo>
                  <a:close/>
                  <a:moveTo>
                    <a:pt x="337" y="210"/>
                  </a:moveTo>
                  <a:lnTo>
                    <a:pt x="337" y="210"/>
                  </a:lnTo>
                  <a:lnTo>
                    <a:pt x="333" y="206"/>
                  </a:lnTo>
                  <a:lnTo>
                    <a:pt x="329" y="202"/>
                  </a:lnTo>
                  <a:lnTo>
                    <a:pt x="324" y="199"/>
                  </a:lnTo>
                  <a:lnTo>
                    <a:pt x="317" y="199"/>
                  </a:lnTo>
                  <a:lnTo>
                    <a:pt x="317" y="68"/>
                  </a:lnTo>
                  <a:lnTo>
                    <a:pt x="283" y="68"/>
                  </a:lnTo>
                  <a:lnTo>
                    <a:pt x="283" y="221"/>
                  </a:lnTo>
                  <a:lnTo>
                    <a:pt x="289" y="221"/>
                  </a:lnTo>
                  <a:lnTo>
                    <a:pt x="293" y="222"/>
                  </a:lnTo>
                  <a:lnTo>
                    <a:pt x="297" y="225"/>
                  </a:lnTo>
                  <a:lnTo>
                    <a:pt x="299" y="227"/>
                  </a:lnTo>
                  <a:lnTo>
                    <a:pt x="302" y="230"/>
                  </a:lnTo>
                  <a:lnTo>
                    <a:pt x="305" y="234"/>
                  </a:lnTo>
                  <a:lnTo>
                    <a:pt x="306" y="239"/>
                  </a:lnTo>
                  <a:lnTo>
                    <a:pt x="306" y="244"/>
                  </a:lnTo>
                  <a:lnTo>
                    <a:pt x="306" y="248"/>
                  </a:lnTo>
                  <a:lnTo>
                    <a:pt x="305" y="253"/>
                  </a:lnTo>
                  <a:lnTo>
                    <a:pt x="302" y="257"/>
                  </a:lnTo>
                  <a:lnTo>
                    <a:pt x="299" y="260"/>
                  </a:lnTo>
                  <a:lnTo>
                    <a:pt x="297" y="262"/>
                  </a:lnTo>
                  <a:lnTo>
                    <a:pt x="293" y="265"/>
                  </a:lnTo>
                  <a:lnTo>
                    <a:pt x="289" y="267"/>
                  </a:lnTo>
                  <a:lnTo>
                    <a:pt x="283" y="267"/>
                  </a:lnTo>
                  <a:lnTo>
                    <a:pt x="283" y="299"/>
                  </a:lnTo>
                  <a:lnTo>
                    <a:pt x="337" y="299"/>
                  </a:lnTo>
                  <a:lnTo>
                    <a:pt x="337" y="210"/>
                  </a:lnTo>
                  <a:close/>
                  <a:moveTo>
                    <a:pt x="283" y="356"/>
                  </a:moveTo>
                  <a:lnTo>
                    <a:pt x="283" y="314"/>
                  </a:lnTo>
                  <a:lnTo>
                    <a:pt x="306" y="314"/>
                  </a:lnTo>
                  <a:lnTo>
                    <a:pt x="306" y="338"/>
                  </a:lnTo>
                  <a:lnTo>
                    <a:pt x="305" y="345"/>
                  </a:lnTo>
                  <a:lnTo>
                    <a:pt x="301" y="350"/>
                  </a:lnTo>
                  <a:lnTo>
                    <a:pt x="295" y="355"/>
                  </a:lnTo>
                  <a:lnTo>
                    <a:pt x="289" y="356"/>
                  </a:lnTo>
                  <a:lnTo>
                    <a:pt x="283" y="356"/>
                  </a:lnTo>
                  <a:close/>
                  <a:moveTo>
                    <a:pt x="283" y="59"/>
                  </a:moveTo>
                  <a:lnTo>
                    <a:pt x="283" y="20"/>
                  </a:lnTo>
                  <a:lnTo>
                    <a:pt x="298" y="30"/>
                  </a:lnTo>
                  <a:lnTo>
                    <a:pt x="309" y="38"/>
                  </a:lnTo>
                  <a:lnTo>
                    <a:pt x="313" y="43"/>
                  </a:lnTo>
                  <a:lnTo>
                    <a:pt x="316" y="49"/>
                  </a:lnTo>
                  <a:lnTo>
                    <a:pt x="317" y="54"/>
                  </a:lnTo>
                  <a:lnTo>
                    <a:pt x="317" y="59"/>
                  </a:lnTo>
                  <a:lnTo>
                    <a:pt x="283" y="59"/>
                  </a:lnTo>
                  <a:close/>
                  <a:moveTo>
                    <a:pt x="283" y="20"/>
                  </a:moveTo>
                  <a:lnTo>
                    <a:pt x="283" y="59"/>
                  </a:lnTo>
                  <a:lnTo>
                    <a:pt x="263" y="59"/>
                  </a:lnTo>
                  <a:lnTo>
                    <a:pt x="263" y="50"/>
                  </a:lnTo>
                  <a:lnTo>
                    <a:pt x="268" y="50"/>
                  </a:lnTo>
                  <a:lnTo>
                    <a:pt x="271" y="47"/>
                  </a:lnTo>
                  <a:lnTo>
                    <a:pt x="274" y="43"/>
                  </a:lnTo>
                  <a:lnTo>
                    <a:pt x="275" y="39"/>
                  </a:lnTo>
                  <a:lnTo>
                    <a:pt x="274" y="35"/>
                  </a:lnTo>
                  <a:lnTo>
                    <a:pt x="271" y="31"/>
                  </a:lnTo>
                  <a:lnTo>
                    <a:pt x="268" y="28"/>
                  </a:lnTo>
                  <a:lnTo>
                    <a:pt x="263" y="28"/>
                  </a:lnTo>
                  <a:lnTo>
                    <a:pt x="263" y="12"/>
                  </a:lnTo>
                  <a:lnTo>
                    <a:pt x="283" y="20"/>
                  </a:lnTo>
                  <a:close/>
                  <a:moveTo>
                    <a:pt x="283" y="68"/>
                  </a:moveTo>
                  <a:lnTo>
                    <a:pt x="283" y="221"/>
                  </a:lnTo>
                  <a:lnTo>
                    <a:pt x="278" y="221"/>
                  </a:lnTo>
                  <a:lnTo>
                    <a:pt x="272" y="223"/>
                  </a:lnTo>
                  <a:lnTo>
                    <a:pt x="267" y="227"/>
                  </a:lnTo>
                  <a:lnTo>
                    <a:pt x="263" y="231"/>
                  </a:lnTo>
                  <a:lnTo>
                    <a:pt x="263" y="162"/>
                  </a:lnTo>
                  <a:lnTo>
                    <a:pt x="272" y="162"/>
                  </a:lnTo>
                  <a:lnTo>
                    <a:pt x="272" y="96"/>
                  </a:lnTo>
                  <a:lnTo>
                    <a:pt x="263" y="96"/>
                  </a:lnTo>
                  <a:lnTo>
                    <a:pt x="263" y="68"/>
                  </a:lnTo>
                  <a:lnTo>
                    <a:pt x="283" y="68"/>
                  </a:lnTo>
                  <a:close/>
                  <a:moveTo>
                    <a:pt x="283" y="267"/>
                  </a:moveTo>
                  <a:lnTo>
                    <a:pt x="283" y="299"/>
                  </a:lnTo>
                  <a:lnTo>
                    <a:pt x="263" y="299"/>
                  </a:lnTo>
                  <a:lnTo>
                    <a:pt x="263" y="256"/>
                  </a:lnTo>
                  <a:lnTo>
                    <a:pt x="267" y="260"/>
                  </a:lnTo>
                  <a:lnTo>
                    <a:pt x="272" y="264"/>
                  </a:lnTo>
                  <a:lnTo>
                    <a:pt x="278" y="267"/>
                  </a:lnTo>
                  <a:lnTo>
                    <a:pt x="283" y="267"/>
                  </a:lnTo>
                  <a:close/>
                  <a:moveTo>
                    <a:pt x="283" y="314"/>
                  </a:moveTo>
                  <a:lnTo>
                    <a:pt x="283" y="356"/>
                  </a:lnTo>
                  <a:lnTo>
                    <a:pt x="278" y="356"/>
                  </a:lnTo>
                  <a:lnTo>
                    <a:pt x="274" y="356"/>
                  </a:lnTo>
                  <a:lnTo>
                    <a:pt x="270" y="353"/>
                  </a:lnTo>
                  <a:lnTo>
                    <a:pt x="267" y="352"/>
                  </a:lnTo>
                  <a:lnTo>
                    <a:pt x="263" y="348"/>
                  </a:lnTo>
                  <a:lnTo>
                    <a:pt x="263" y="314"/>
                  </a:lnTo>
                  <a:lnTo>
                    <a:pt x="283" y="314"/>
                  </a:lnTo>
                  <a:close/>
                  <a:moveTo>
                    <a:pt x="263" y="12"/>
                  </a:moveTo>
                  <a:lnTo>
                    <a:pt x="263" y="28"/>
                  </a:lnTo>
                  <a:lnTo>
                    <a:pt x="259" y="28"/>
                  </a:lnTo>
                  <a:lnTo>
                    <a:pt x="256" y="31"/>
                  </a:lnTo>
                  <a:lnTo>
                    <a:pt x="253" y="35"/>
                  </a:lnTo>
                  <a:lnTo>
                    <a:pt x="252" y="39"/>
                  </a:lnTo>
                  <a:lnTo>
                    <a:pt x="253" y="43"/>
                  </a:lnTo>
                  <a:lnTo>
                    <a:pt x="256" y="47"/>
                  </a:lnTo>
                  <a:lnTo>
                    <a:pt x="259" y="50"/>
                  </a:lnTo>
                  <a:lnTo>
                    <a:pt x="263" y="50"/>
                  </a:lnTo>
                  <a:lnTo>
                    <a:pt x="263" y="59"/>
                  </a:lnTo>
                  <a:lnTo>
                    <a:pt x="228" y="59"/>
                  </a:lnTo>
                  <a:lnTo>
                    <a:pt x="228" y="50"/>
                  </a:lnTo>
                  <a:lnTo>
                    <a:pt x="230" y="50"/>
                  </a:lnTo>
                  <a:lnTo>
                    <a:pt x="236" y="50"/>
                  </a:lnTo>
                  <a:lnTo>
                    <a:pt x="238" y="47"/>
                  </a:lnTo>
                  <a:lnTo>
                    <a:pt x="241" y="43"/>
                  </a:lnTo>
                  <a:lnTo>
                    <a:pt x="243" y="39"/>
                  </a:lnTo>
                  <a:lnTo>
                    <a:pt x="241" y="35"/>
                  </a:lnTo>
                  <a:lnTo>
                    <a:pt x="238" y="31"/>
                  </a:lnTo>
                  <a:lnTo>
                    <a:pt x="236" y="28"/>
                  </a:lnTo>
                  <a:lnTo>
                    <a:pt x="230" y="28"/>
                  </a:lnTo>
                  <a:lnTo>
                    <a:pt x="228" y="28"/>
                  </a:lnTo>
                  <a:lnTo>
                    <a:pt x="228" y="4"/>
                  </a:lnTo>
                  <a:lnTo>
                    <a:pt x="247" y="8"/>
                  </a:lnTo>
                  <a:lnTo>
                    <a:pt x="263" y="12"/>
                  </a:lnTo>
                  <a:close/>
                  <a:moveTo>
                    <a:pt x="263" y="68"/>
                  </a:moveTo>
                  <a:lnTo>
                    <a:pt x="263" y="96"/>
                  </a:lnTo>
                  <a:lnTo>
                    <a:pt x="228" y="96"/>
                  </a:lnTo>
                  <a:lnTo>
                    <a:pt x="228" y="68"/>
                  </a:lnTo>
                  <a:lnTo>
                    <a:pt x="263" y="68"/>
                  </a:lnTo>
                  <a:close/>
                  <a:moveTo>
                    <a:pt x="263" y="162"/>
                  </a:moveTo>
                  <a:lnTo>
                    <a:pt x="263" y="231"/>
                  </a:lnTo>
                  <a:lnTo>
                    <a:pt x="262" y="237"/>
                  </a:lnTo>
                  <a:lnTo>
                    <a:pt x="260" y="244"/>
                  </a:lnTo>
                  <a:lnTo>
                    <a:pt x="262" y="250"/>
                  </a:lnTo>
                  <a:lnTo>
                    <a:pt x="263" y="256"/>
                  </a:lnTo>
                  <a:lnTo>
                    <a:pt x="263" y="299"/>
                  </a:lnTo>
                  <a:lnTo>
                    <a:pt x="228" y="299"/>
                  </a:lnTo>
                  <a:lnTo>
                    <a:pt x="228" y="269"/>
                  </a:lnTo>
                  <a:lnTo>
                    <a:pt x="229" y="269"/>
                  </a:lnTo>
                  <a:lnTo>
                    <a:pt x="229" y="253"/>
                  </a:lnTo>
                  <a:lnTo>
                    <a:pt x="228" y="253"/>
                  </a:lnTo>
                  <a:lnTo>
                    <a:pt x="228" y="242"/>
                  </a:lnTo>
                  <a:lnTo>
                    <a:pt x="229" y="242"/>
                  </a:lnTo>
                  <a:lnTo>
                    <a:pt x="229" y="227"/>
                  </a:lnTo>
                  <a:lnTo>
                    <a:pt x="228" y="227"/>
                  </a:lnTo>
                  <a:lnTo>
                    <a:pt x="228" y="216"/>
                  </a:lnTo>
                  <a:lnTo>
                    <a:pt x="229" y="216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162"/>
                  </a:lnTo>
                  <a:lnTo>
                    <a:pt x="263" y="162"/>
                  </a:lnTo>
                  <a:close/>
                  <a:moveTo>
                    <a:pt x="263" y="314"/>
                  </a:moveTo>
                  <a:lnTo>
                    <a:pt x="263" y="348"/>
                  </a:lnTo>
                  <a:lnTo>
                    <a:pt x="262" y="344"/>
                  </a:lnTo>
                  <a:lnTo>
                    <a:pt x="260" y="338"/>
                  </a:lnTo>
                  <a:lnTo>
                    <a:pt x="260" y="314"/>
                  </a:lnTo>
                  <a:lnTo>
                    <a:pt x="263" y="314"/>
                  </a:lnTo>
                  <a:close/>
                  <a:moveTo>
                    <a:pt x="228" y="4"/>
                  </a:moveTo>
                  <a:lnTo>
                    <a:pt x="228" y="28"/>
                  </a:lnTo>
                  <a:lnTo>
                    <a:pt x="225" y="30"/>
                  </a:lnTo>
                  <a:lnTo>
                    <a:pt x="222" y="32"/>
                  </a:lnTo>
                  <a:lnTo>
                    <a:pt x="221" y="35"/>
                  </a:lnTo>
                  <a:lnTo>
                    <a:pt x="220" y="39"/>
                  </a:lnTo>
                  <a:lnTo>
                    <a:pt x="221" y="43"/>
                  </a:lnTo>
                  <a:lnTo>
                    <a:pt x="222" y="46"/>
                  </a:lnTo>
                  <a:lnTo>
                    <a:pt x="225" y="49"/>
                  </a:lnTo>
                  <a:lnTo>
                    <a:pt x="228" y="50"/>
                  </a:lnTo>
                  <a:lnTo>
                    <a:pt x="228" y="59"/>
                  </a:lnTo>
                  <a:lnTo>
                    <a:pt x="179" y="59"/>
                  </a:lnTo>
                  <a:lnTo>
                    <a:pt x="179" y="0"/>
                  </a:lnTo>
                  <a:lnTo>
                    <a:pt x="203" y="1"/>
                  </a:lnTo>
                  <a:lnTo>
                    <a:pt x="228" y="4"/>
                  </a:lnTo>
                  <a:close/>
                  <a:moveTo>
                    <a:pt x="228" y="68"/>
                  </a:moveTo>
                  <a:lnTo>
                    <a:pt x="228" y="96"/>
                  </a:lnTo>
                  <a:lnTo>
                    <a:pt x="183" y="96"/>
                  </a:lnTo>
                  <a:lnTo>
                    <a:pt x="183" y="162"/>
                  </a:lnTo>
                  <a:lnTo>
                    <a:pt x="228" y="162"/>
                  </a:lnTo>
                  <a:lnTo>
                    <a:pt x="228" y="200"/>
                  </a:lnTo>
                  <a:lnTo>
                    <a:pt x="179" y="200"/>
                  </a:lnTo>
                  <a:lnTo>
                    <a:pt x="179" y="68"/>
                  </a:lnTo>
                  <a:lnTo>
                    <a:pt x="228" y="68"/>
                  </a:lnTo>
                  <a:close/>
                  <a:moveTo>
                    <a:pt x="228" y="216"/>
                  </a:moveTo>
                  <a:lnTo>
                    <a:pt x="228" y="227"/>
                  </a:lnTo>
                  <a:lnTo>
                    <a:pt x="179" y="227"/>
                  </a:lnTo>
                  <a:lnTo>
                    <a:pt x="179" y="216"/>
                  </a:lnTo>
                  <a:lnTo>
                    <a:pt x="228" y="216"/>
                  </a:lnTo>
                  <a:close/>
                  <a:moveTo>
                    <a:pt x="228" y="242"/>
                  </a:moveTo>
                  <a:lnTo>
                    <a:pt x="228" y="253"/>
                  </a:lnTo>
                  <a:lnTo>
                    <a:pt x="179" y="253"/>
                  </a:lnTo>
                  <a:lnTo>
                    <a:pt x="179" y="242"/>
                  </a:lnTo>
                  <a:lnTo>
                    <a:pt x="228" y="242"/>
                  </a:lnTo>
                  <a:close/>
                  <a:moveTo>
                    <a:pt x="228" y="269"/>
                  </a:moveTo>
                  <a:lnTo>
                    <a:pt x="228" y="299"/>
                  </a:lnTo>
                  <a:lnTo>
                    <a:pt x="179" y="299"/>
                  </a:lnTo>
                  <a:lnTo>
                    <a:pt x="179" y="269"/>
                  </a:lnTo>
                  <a:lnTo>
                    <a:pt x="228" y="269"/>
                  </a:lnTo>
                  <a:close/>
                  <a:moveTo>
                    <a:pt x="126" y="50"/>
                  </a:moveTo>
                  <a:lnTo>
                    <a:pt x="126" y="50"/>
                  </a:lnTo>
                  <a:lnTo>
                    <a:pt x="129" y="49"/>
                  </a:lnTo>
                  <a:lnTo>
                    <a:pt x="132" y="46"/>
                  </a:lnTo>
                  <a:lnTo>
                    <a:pt x="133" y="43"/>
                  </a:lnTo>
                  <a:lnTo>
                    <a:pt x="134" y="39"/>
                  </a:lnTo>
                  <a:lnTo>
                    <a:pt x="133" y="35"/>
                  </a:lnTo>
                  <a:lnTo>
                    <a:pt x="132" y="32"/>
                  </a:lnTo>
                  <a:lnTo>
                    <a:pt x="129" y="30"/>
                  </a:lnTo>
                  <a:lnTo>
                    <a:pt x="126" y="28"/>
                  </a:lnTo>
                  <a:lnTo>
                    <a:pt x="126" y="4"/>
                  </a:lnTo>
                  <a:lnTo>
                    <a:pt x="150" y="1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79" y="59"/>
                  </a:lnTo>
                  <a:lnTo>
                    <a:pt x="126" y="59"/>
                  </a:lnTo>
                  <a:lnTo>
                    <a:pt x="126" y="50"/>
                  </a:lnTo>
                  <a:close/>
                  <a:moveTo>
                    <a:pt x="179" y="68"/>
                  </a:moveTo>
                  <a:lnTo>
                    <a:pt x="179" y="200"/>
                  </a:lnTo>
                  <a:lnTo>
                    <a:pt x="127" y="200"/>
                  </a:lnTo>
                  <a:lnTo>
                    <a:pt x="127" y="216"/>
                  </a:lnTo>
                  <a:lnTo>
                    <a:pt x="179" y="216"/>
                  </a:lnTo>
                  <a:lnTo>
                    <a:pt x="179" y="227"/>
                  </a:lnTo>
                  <a:lnTo>
                    <a:pt x="127" y="227"/>
                  </a:lnTo>
                  <a:lnTo>
                    <a:pt x="127" y="242"/>
                  </a:lnTo>
                  <a:lnTo>
                    <a:pt x="179" y="242"/>
                  </a:lnTo>
                  <a:lnTo>
                    <a:pt x="179" y="253"/>
                  </a:lnTo>
                  <a:lnTo>
                    <a:pt x="127" y="253"/>
                  </a:lnTo>
                  <a:lnTo>
                    <a:pt x="127" y="269"/>
                  </a:lnTo>
                  <a:lnTo>
                    <a:pt x="179" y="269"/>
                  </a:lnTo>
                  <a:lnTo>
                    <a:pt x="179" y="299"/>
                  </a:lnTo>
                  <a:lnTo>
                    <a:pt x="126" y="299"/>
                  </a:lnTo>
                  <a:lnTo>
                    <a:pt x="126" y="162"/>
                  </a:lnTo>
                  <a:lnTo>
                    <a:pt x="171" y="162"/>
                  </a:lnTo>
                  <a:lnTo>
                    <a:pt x="171" y="96"/>
                  </a:lnTo>
                  <a:lnTo>
                    <a:pt x="126" y="96"/>
                  </a:lnTo>
                  <a:lnTo>
                    <a:pt x="126" y="68"/>
                  </a:lnTo>
                  <a:lnTo>
                    <a:pt x="179" y="68"/>
                  </a:lnTo>
                  <a:close/>
                  <a:moveTo>
                    <a:pt x="123" y="28"/>
                  </a:moveTo>
                  <a:lnTo>
                    <a:pt x="123" y="28"/>
                  </a:lnTo>
                  <a:lnTo>
                    <a:pt x="118" y="28"/>
                  </a:lnTo>
                  <a:lnTo>
                    <a:pt x="115" y="31"/>
                  </a:lnTo>
                  <a:lnTo>
                    <a:pt x="113" y="35"/>
                  </a:lnTo>
                  <a:lnTo>
                    <a:pt x="111" y="39"/>
                  </a:lnTo>
                  <a:lnTo>
                    <a:pt x="113" y="43"/>
                  </a:lnTo>
                  <a:lnTo>
                    <a:pt x="115" y="47"/>
                  </a:lnTo>
                  <a:lnTo>
                    <a:pt x="118" y="50"/>
                  </a:lnTo>
                  <a:lnTo>
                    <a:pt x="123" y="50"/>
                  </a:lnTo>
                  <a:lnTo>
                    <a:pt x="126" y="50"/>
                  </a:lnTo>
                  <a:lnTo>
                    <a:pt x="126" y="59"/>
                  </a:lnTo>
                  <a:lnTo>
                    <a:pt x="90" y="59"/>
                  </a:lnTo>
                  <a:lnTo>
                    <a:pt x="90" y="50"/>
                  </a:lnTo>
                  <a:lnTo>
                    <a:pt x="95" y="50"/>
                  </a:lnTo>
                  <a:lnTo>
                    <a:pt x="98" y="47"/>
                  </a:lnTo>
                  <a:lnTo>
                    <a:pt x="100" y="43"/>
                  </a:lnTo>
                  <a:lnTo>
                    <a:pt x="102" y="39"/>
                  </a:lnTo>
                  <a:lnTo>
                    <a:pt x="100" y="35"/>
                  </a:lnTo>
                  <a:lnTo>
                    <a:pt x="98" y="31"/>
                  </a:lnTo>
                  <a:lnTo>
                    <a:pt x="95" y="28"/>
                  </a:lnTo>
                  <a:lnTo>
                    <a:pt x="90" y="28"/>
                  </a:lnTo>
                  <a:lnTo>
                    <a:pt x="90" y="12"/>
                  </a:lnTo>
                  <a:lnTo>
                    <a:pt x="107" y="8"/>
                  </a:lnTo>
                  <a:lnTo>
                    <a:pt x="126" y="4"/>
                  </a:lnTo>
                  <a:lnTo>
                    <a:pt x="126" y="28"/>
                  </a:lnTo>
                  <a:lnTo>
                    <a:pt x="123" y="28"/>
                  </a:lnTo>
                  <a:close/>
                  <a:moveTo>
                    <a:pt x="126" y="68"/>
                  </a:moveTo>
                  <a:lnTo>
                    <a:pt x="126" y="96"/>
                  </a:lnTo>
                  <a:lnTo>
                    <a:pt x="90" y="96"/>
                  </a:lnTo>
                  <a:lnTo>
                    <a:pt x="90" y="68"/>
                  </a:lnTo>
                  <a:lnTo>
                    <a:pt x="126" y="68"/>
                  </a:lnTo>
                  <a:close/>
                  <a:moveTo>
                    <a:pt x="126" y="162"/>
                  </a:moveTo>
                  <a:lnTo>
                    <a:pt x="126" y="299"/>
                  </a:lnTo>
                  <a:lnTo>
                    <a:pt x="90" y="299"/>
                  </a:lnTo>
                  <a:lnTo>
                    <a:pt x="90" y="256"/>
                  </a:lnTo>
                  <a:lnTo>
                    <a:pt x="92" y="250"/>
                  </a:lnTo>
                  <a:lnTo>
                    <a:pt x="94" y="244"/>
                  </a:lnTo>
                  <a:lnTo>
                    <a:pt x="92" y="237"/>
                  </a:lnTo>
                  <a:lnTo>
                    <a:pt x="90" y="231"/>
                  </a:lnTo>
                  <a:lnTo>
                    <a:pt x="90" y="162"/>
                  </a:lnTo>
                  <a:lnTo>
                    <a:pt x="126" y="162"/>
                  </a:lnTo>
                  <a:close/>
                  <a:moveTo>
                    <a:pt x="90" y="348"/>
                  </a:moveTo>
                  <a:lnTo>
                    <a:pt x="90" y="314"/>
                  </a:lnTo>
                  <a:lnTo>
                    <a:pt x="94" y="314"/>
                  </a:lnTo>
                  <a:lnTo>
                    <a:pt x="94" y="338"/>
                  </a:lnTo>
                  <a:lnTo>
                    <a:pt x="92" y="344"/>
                  </a:lnTo>
                  <a:lnTo>
                    <a:pt x="90" y="348"/>
                  </a:lnTo>
                  <a:close/>
                  <a:moveTo>
                    <a:pt x="90" y="12"/>
                  </a:moveTo>
                  <a:lnTo>
                    <a:pt x="90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80" y="35"/>
                  </a:lnTo>
                  <a:lnTo>
                    <a:pt x="79" y="39"/>
                  </a:lnTo>
                  <a:lnTo>
                    <a:pt x="80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90" y="50"/>
                  </a:lnTo>
                  <a:lnTo>
                    <a:pt x="90" y="59"/>
                  </a:lnTo>
                  <a:lnTo>
                    <a:pt x="71" y="59"/>
                  </a:lnTo>
                  <a:lnTo>
                    <a:pt x="71" y="20"/>
                  </a:lnTo>
                  <a:lnTo>
                    <a:pt x="90" y="12"/>
                  </a:lnTo>
                  <a:close/>
                  <a:moveTo>
                    <a:pt x="90" y="68"/>
                  </a:moveTo>
                  <a:lnTo>
                    <a:pt x="90" y="96"/>
                  </a:lnTo>
                  <a:lnTo>
                    <a:pt x="81" y="96"/>
                  </a:lnTo>
                  <a:lnTo>
                    <a:pt x="81" y="162"/>
                  </a:lnTo>
                  <a:lnTo>
                    <a:pt x="90" y="162"/>
                  </a:lnTo>
                  <a:lnTo>
                    <a:pt x="90" y="231"/>
                  </a:lnTo>
                  <a:lnTo>
                    <a:pt x="87" y="227"/>
                  </a:lnTo>
                  <a:lnTo>
                    <a:pt x="81" y="223"/>
                  </a:lnTo>
                  <a:lnTo>
                    <a:pt x="76" y="221"/>
                  </a:lnTo>
                  <a:lnTo>
                    <a:pt x="71" y="221"/>
                  </a:lnTo>
                  <a:lnTo>
                    <a:pt x="71" y="68"/>
                  </a:lnTo>
                  <a:lnTo>
                    <a:pt x="90" y="68"/>
                  </a:lnTo>
                  <a:close/>
                  <a:moveTo>
                    <a:pt x="90" y="256"/>
                  </a:moveTo>
                  <a:lnTo>
                    <a:pt x="90" y="299"/>
                  </a:lnTo>
                  <a:lnTo>
                    <a:pt x="71" y="299"/>
                  </a:lnTo>
                  <a:lnTo>
                    <a:pt x="71" y="267"/>
                  </a:lnTo>
                  <a:lnTo>
                    <a:pt x="76" y="267"/>
                  </a:lnTo>
                  <a:lnTo>
                    <a:pt x="81" y="264"/>
                  </a:lnTo>
                  <a:lnTo>
                    <a:pt x="87" y="260"/>
                  </a:lnTo>
                  <a:lnTo>
                    <a:pt x="90" y="256"/>
                  </a:lnTo>
                  <a:close/>
                  <a:moveTo>
                    <a:pt x="90" y="314"/>
                  </a:moveTo>
                  <a:lnTo>
                    <a:pt x="90" y="348"/>
                  </a:lnTo>
                  <a:lnTo>
                    <a:pt x="87" y="352"/>
                  </a:lnTo>
                  <a:lnTo>
                    <a:pt x="84" y="353"/>
                  </a:lnTo>
                  <a:lnTo>
                    <a:pt x="80" y="356"/>
                  </a:lnTo>
                  <a:lnTo>
                    <a:pt x="75" y="356"/>
                  </a:lnTo>
                  <a:lnTo>
                    <a:pt x="71" y="356"/>
                  </a:lnTo>
                  <a:lnTo>
                    <a:pt x="71" y="314"/>
                  </a:lnTo>
                  <a:lnTo>
                    <a:pt x="90" y="314"/>
                  </a:lnTo>
                  <a:close/>
                  <a:moveTo>
                    <a:pt x="71" y="20"/>
                  </a:moveTo>
                  <a:lnTo>
                    <a:pt x="71" y="59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8" y="49"/>
                  </a:lnTo>
                  <a:lnTo>
                    <a:pt x="41" y="43"/>
                  </a:lnTo>
                  <a:lnTo>
                    <a:pt x="45" y="38"/>
                  </a:lnTo>
                  <a:lnTo>
                    <a:pt x="56" y="30"/>
                  </a:lnTo>
                  <a:lnTo>
                    <a:pt x="71" y="20"/>
                  </a:lnTo>
                  <a:close/>
                  <a:moveTo>
                    <a:pt x="71" y="68"/>
                  </a:moveTo>
                  <a:lnTo>
                    <a:pt x="71" y="221"/>
                  </a:lnTo>
                  <a:lnTo>
                    <a:pt x="65" y="221"/>
                  </a:lnTo>
                  <a:lnTo>
                    <a:pt x="61" y="222"/>
                  </a:lnTo>
                  <a:lnTo>
                    <a:pt x="57" y="225"/>
                  </a:lnTo>
                  <a:lnTo>
                    <a:pt x="54" y="227"/>
                  </a:lnTo>
                  <a:lnTo>
                    <a:pt x="50" y="230"/>
                  </a:lnTo>
                  <a:lnTo>
                    <a:pt x="49" y="234"/>
                  </a:lnTo>
                  <a:lnTo>
                    <a:pt x="48" y="239"/>
                  </a:lnTo>
                  <a:lnTo>
                    <a:pt x="48" y="244"/>
                  </a:lnTo>
                  <a:lnTo>
                    <a:pt x="48" y="248"/>
                  </a:lnTo>
                  <a:lnTo>
                    <a:pt x="49" y="253"/>
                  </a:lnTo>
                  <a:lnTo>
                    <a:pt x="50" y="257"/>
                  </a:lnTo>
                  <a:lnTo>
                    <a:pt x="54" y="260"/>
                  </a:lnTo>
                  <a:lnTo>
                    <a:pt x="57" y="262"/>
                  </a:lnTo>
                  <a:lnTo>
                    <a:pt x="61" y="265"/>
                  </a:lnTo>
                  <a:lnTo>
                    <a:pt x="65" y="267"/>
                  </a:lnTo>
                  <a:lnTo>
                    <a:pt x="71" y="267"/>
                  </a:lnTo>
                  <a:lnTo>
                    <a:pt x="71" y="299"/>
                  </a:lnTo>
                  <a:lnTo>
                    <a:pt x="16" y="299"/>
                  </a:lnTo>
                  <a:lnTo>
                    <a:pt x="16" y="210"/>
                  </a:lnTo>
                  <a:lnTo>
                    <a:pt x="20" y="206"/>
                  </a:lnTo>
                  <a:lnTo>
                    <a:pt x="25" y="202"/>
                  </a:lnTo>
                  <a:lnTo>
                    <a:pt x="30" y="199"/>
                  </a:lnTo>
                  <a:lnTo>
                    <a:pt x="37" y="199"/>
                  </a:lnTo>
                  <a:lnTo>
                    <a:pt x="37" y="68"/>
                  </a:lnTo>
                  <a:lnTo>
                    <a:pt x="71" y="68"/>
                  </a:lnTo>
                  <a:close/>
                  <a:moveTo>
                    <a:pt x="71" y="314"/>
                  </a:moveTo>
                  <a:lnTo>
                    <a:pt x="71" y="356"/>
                  </a:lnTo>
                  <a:lnTo>
                    <a:pt x="65" y="356"/>
                  </a:lnTo>
                  <a:lnTo>
                    <a:pt x="58" y="355"/>
                  </a:lnTo>
                  <a:lnTo>
                    <a:pt x="53" y="350"/>
                  </a:lnTo>
                  <a:lnTo>
                    <a:pt x="49" y="345"/>
                  </a:lnTo>
                  <a:lnTo>
                    <a:pt x="48" y="338"/>
                  </a:lnTo>
                  <a:lnTo>
                    <a:pt x="48" y="314"/>
                  </a:lnTo>
                  <a:lnTo>
                    <a:pt x="71" y="314"/>
                  </a:lnTo>
                  <a:close/>
                  <a:moveTo>
                    <a:pt x="16" y="154"/>
                  </a:moveTo>
                  <a:lnTo>
                    <a:pt x="16" y="154"/>
                  </a:lnTo>
                  <a:lnTo>
                    <a:pt x="19" y="153"/>
                  </a:lnTo>
                  <a:lnTo>
                    <a:pt x="20" y="150"/>
                  </a:lnTo>
                  <a:lnTo>
                    <a:pt x="20" y="103"/>
                  </a:lnTo>
                  <a:lnTo>
                    <a:pt x="19" y="99"/>
                  </a:lnTo>
                  <a:lnTo>
                    <a:pt x="16" y="96"/>
                  </a:lnTo>
                  <a:lnTo>
                    <a:pt x="16" y="154"/>
                  </a:lnTo>
                  <a:close/>
                  <a:moveTo>
                    <a:pt x="16" y="96"/>
                  </a:moveTo>
                  <a:lnTo>
                    <a:pt x="16" y="154"/>
                  </a:lnTo>
                  <a:lnTo>
                    <a:pt x="15" y="154"/>
                  </a:lnTo>
                  <a:lnTo>
                    <a:pt x="6" y="150"/>
                  </a:lnTo>
                  <a:lnTo>
                    <a:pt x="4" y="149"/>
                  </a:lnTo>
                  <a:lnTo>
                    <a:pt x="2" y="147"/>
                  </a:lnTo>
                  <a:lnTo>
                    <a:pt x="0" y="142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15" y="95"/>
                  </a:lnTo>
                  <a:lnTo>
                    <a:pt x="16" y="96"/>
                  </a:lnTo>
                  <a:close/>
                  <a:moveTo>
                    <a:pt x="16" y="210"/>
                  </a:moveTo>
                  <a:lnTo>
                    <a:pt x="16" y="299"/>
                  </a:lnTo>
                  <a:lnTo>
                    <a:pt x="12" y="299"/>
                  </a:lnTo>
                  <a:lnTo>
                    <a:pt x="12" y="222"/>
                  </a:lnTo>
                  <a:lnTo>
                    <a:pt x="14" y="215"/>
                  </a:lnTo>
                  <a:lnTo>
                    <a:pt x="16" y="21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505" name="Freeform 172"/>
            <p:cNvSpPr>
              <a:spLocks noChangeArrowheads="1" noEditPoints="1"/>
            </p:cNvSpPr>
            <p:nvPr/>
          </p:nvSpPr>
          <p:spPr bwMode="auto">
            <a:xfrm>
              <a:off x="4475086" y="1857617"/>
              <a:ext cx="415173" cy="323127"/>
            </a:xfrm>
            <a:custGeom>
              <a:gdLst>
                <a:gd fmla="*/ 2147483647 w 399" name="T0"/>
                <a:gd fmla="*/ 2147483647 h 304" name="T1"/>
                <a:gd fmla="*/ 2147483647 w 399" name="T2"/>
                <a:gd fmla="*/ 2147483647 h 304" name="T3"/>
                <a:gd fmla="*/ 2147483647 w 399" name="T4"/>
                <a:gd fmla="*/ 2147483647 h 304" name="T5"/>
                <a:gd fmla="*/ 2147483647 w 399" name="T6"/>
                <a:gd fmla="*/ 2147483647 h 304" name="T7"/>
                <a:gd fmla="*/ 2147483647 w 399" name="T8"/>
                <a:gd fmla="*/ 2147483647 h 304" name="T9"/>
                <a:gd fmla="*/ 2147483647 w 399" name="T10"/>
                <a:gd fmla="*/ 2147483647 h 304" name="T11"/>
                <a:gd fmla="*/ 2147483647 w 399" name="T12"/>
                <a:gd fmla="*/ 2147483647 h 304" name="T13"/>
                <a:gd fmla="*/ 2147483647 w 399" name="T14"/>
                <a:gd fmla="*/ 2147483647 h 304" name="T15"/>
                <a:gd fmla="*/ 2147483647 w 399" name="T16"/>
                <a:gd fmla="*/ 2147483647 h 304" name="T17"/>
                <a:gd fmla="*/ 2147483647 w 399" name="T18"/>
                <a:gd fmla="*/ 2147483647 h 304" name="T19"/>
                <a:gd fmla="*/ 2147483647 w 399" name="T20"/>
                <a:gd fmla="*/ 2147483647 h 304" name="T21"/>
                <a:gd fmla="*/ 2147483647 w 399" name="T22"/>
                <a:gd fmla="*/ 2147483647 h 304" name="T23"/>
                <a:gd fmla="*/ 2147483647 w 399" name="T24"/>
                <a:gd fmla="*/ 2147483647 h 304" name="T25"/>
                <a:gd fmla="*/ 2147483647 w 399" name="T26"/>
                <a:gd fmla="*/ 2147483647 h 304" name="T27"/>
                <a:gd fmla="*/ 2147483647 w 399" name="T28"/>
                <a:gd fmla="*/ 2147483647 h 304" name="T29"/>
                <a:gd fmla="*/ 2147483647 w 399" name="T30"/>
                <a:gd fmla="*/ 2147483647 h 304" name="T31"/>
                <a:gd fmla="*/ 2147483647 w 399" name="T32"/>
                <a:gd fmla="*/ 2147483647 h 304" name="T33"/>
                <a:gd fmla="*/ 2147483647 w 399" name="T34"/>
                <a:gd fmla="*/ 2147483647 h 304" name="T35"/>
                <a:gd fmla="*/ 2147483647 w 399" name="T36"/>
                <a:gd fmla="*/ 0 h 304" name="T37"/>
                <a:gd fmla="*/ 2147483647 w 399" name="T38"/>
                <a:gd fmla="*/ 2147483647 h 304" name="T39"/>
                <a:gd fmla="*/ 2147483647 w 399" name="T40"/>
                <a:gd fmla="*/ 2147483647 h 304" name="T41"/>
                <a:gd fmla="*/ 2147483647 w 399" name="T42"/>
                <a:gd fmla="*/ 2147483647 h 304" name="T43"/>
                <a:gd fmla="*/ 2147483647 w 399" name="T44"/>
                <a:gd fmla="*/ 2147483647 h 304" name="T45"/>
                <a:gd fmla="*/ 2147483647 w 399" name="T46"/>
                <a:gd fmla="*/ 2147483647 h 304" name="T47"/>
                <a:gd fmla="*/ 2147483647 w 399" name="T48"/>
                <a:gd fmla="*/ 2147483647 h 304" name="T49"/>
                <a:gd fmla="*/ 2147483647 w 399" name="T50"/>
                <a:gd fmla="*/ 2147483647 h 304" name="T51"/>
                <a:gd fmla="*/ 2147483647 w 399" name="T52"/>
                <a:gd fmla="*/ 2147483647 h 304" name="T53"/>
                <a:gd fmla="*/ 2147483647 w 399" name="T54"/>
                <a:gd fmla="*/ 2147483647 h 304" name="T55"/>
                <a:gd fmla="*/ 2147483647 w 399" name="T56"/>
                <a:gd fmla="*/ 2147483647 h 304" name="T57"/>
                <a:gd fmla="*/ 2147483647 w 399" name="T58"/>
                <a:gd fmla="*/ 2147483647 h 304" name="T59"/>
                <a:gd fmla="*/ 2147483647 w 399" name="T60"/>
                <a:gd fmla="*/ 2147483647 h 304" name="T61"/>
                <a:gd fmla="*/ 2147483647 w 399" name="T62"/>
                <a:gd fmla="*/ 2147483647 h 304" name="T63"/>
                <a:gd fmla="*/ 2147483647 w 399" name="T64"/>
                <a:gd fmla="*/ 2147483647 h 304" name="T65"/>
                <a:gd fmla="*/ 2147483647 w 399" name="T66"/>
                <a:gd fmla="*/ 2147483647 h 304" name="T67"/>
                <a:gd fmla="*/ 2147483647 w 399" name="T68"/>
                <a:gd fmla="*/ 2147483647 h 304" name="T69"/>
                <a:gd fmla="*/ 2147483647 w 399" name="T70"/>
                <a:gd fmla="*/ 2147483647 h 304" name="T71"/>
                <a:gd fmla="*/ 2147483647 w 399" name="T72"/>
                <a:gd fmla="*/ 2147483647 h 304" name="T73"/>
                <a:gd fmla="*/ 2147483647 w 399" name="T74"/>
                <a:gd fmla="*/ 2147483647 h 304" name="T75"/>
                <a:gd fmla="*/ 2147483647 w 399" name="T76"/>
                <a:gd fmla="*/ 2147483647 h 304" name="T77"/>
                <a:gd fmla="*/ 2147483647 w 399" name="T78"/>
                <a:gd fmla="*/ 2147483647 h 304" name="T79"/>
                <a:gd fmla="*/ 2147483647 w 399" name="T80"/>
                <a:gd fmla="*/ 2147483647 h 304" name="T81"/>
                <a:gd fmla="*/ 2147483647 w 399" name="T82"/>
                <a:gd fmla="*/ 2147483647 h 304" name="T83"/>
                <a:gd fmla="*/ 2147483647 w 399" name="T84"/>
                <a:gd fmla="*/ 2147483647 h 304" name="T85"/>
                <a:gd fmla="*/ 0 w 399" name="T86"/>
                <a:gd fmla="*/ 2147483647 h 304" name="T87"/>
                <a:gd fmla="*/ 2147483647 w 399" name="T88"/>
                <a:gd fmla="*/ 2147483647 h 304" name="T89"/>
                <a:gd fmla="*/ 2147483647 w 399" name="T90"/>
                <a:gd fmla="*/ 2147483647 h 304" name="T91"/>
                <a:gd fmla="*/ 2147483647 w 399" name="T92"/>
                <a:gd fmla="*/ 2147483647 h 304" name="T93"/>
                <a:gd fmla="*/ 2147483647 w 399" name="T94"/>
                <a:gd fmla="*/ 2147483647 h 304" name="T95"/>
                <a:gd fmla="*/ 2147483647 w 399" name="T96"/>
                <a:gd fmla="*/ 2147483647 h 304" name="T97"/>
                <a:gd fmla="*/ 2147483647 w 399" name="T98"/>
                <a:gd fmla="*/ 2147483647 h 304" name="T99"/>
                <a:gd fmla="*/ 2147483647 w 399" name="T100"/>
                <a:gd fmla="*/ 2147483647 h 304" name="T101"/>
                <a:gd fmla="*/ 2147483647 w 399" name="T102"/>
                <a:gd fmla="*/ 2147483647 h 304" name="T103"/>
                <a:gd fmla="*/ 2147483647 w 399" name="T104"/>
                <a:gd fmla="*/ 2147483647 h 304" name="T105"/>
                <a:gd fmla="*/ 2147483647 w 399" name="T106"/>
                <a:gd fmla="*/ 2147483647 h 304" name="T107"/>
                <a:gd fmla="*/ 2147483647 w 399" name="T108"/>
                <a:gd fmla="*/ 2147483647 h 304" name="T109"/>
                <a:gd fmla="*/ 2147483647 w 399" name="T110"/>
                <a:gd fmla="*/ 2147483647 h 304" name="T111"/>
                <a:gd fmla="*/ 2147483647 w 399" name="T112"/>
                <a:gd fmla="*/ 2147483647 h 304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w 399" name="T171"/>
                <a:gd fmla="*/ 0 h 304" name="T172"/>
                <a:gd fmla="*/ 399 w 399" name="T173"/>
                <a:gd fmla="*/ 304 h 304" name="T174"/>
              </a:gdLst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b="T174" l="T171" r="T173" t="T172"/>
              <a:pathLst>
                <a:path h="304" w="399">
                  <a:moveTo>
                    <a:pt x="368" y="304"/>
                  </a:moveTo>
                  <a:lnTo>
                    <a:pt x="368" y="304"/>
                  </a:lnTo>
                  <a:lnTo>
                    <a:pt x="373" y="304"/>
                  </a:lnTo>
                  <a:lnTo>
                    <a:pt x="380" y="302"/>
                  </a:lnTo>
                  <a:lnTo>
                    <a:pt x="385" y="298"/>
                  </a:lnTo>
                  <a:lnTo>
                    <a:pt x="390" y="294"/>
                  </a:lnTo>
                  <a:lnTo>
                    <a:pt x="394" y="290"/>
                  </a:lnTo>
                  <a:lnTo>
                    <a:pt x="396" y="285"/>
                  </a:lnTo>
                  <a:lnTo>
                    <a:pt x="399" y="279"/>
                  </a:lnTo>
                  <a:lnTo>
                    <a:pt x="399" y="273"/>
                  </a:lnTo>
                  <a:lnTo>
                    <a:pt x="399" y="33"/>
                  </a:lnTo>
                  <a:lnTo>
                    <a:pt x="399" y="26"/>
                  </a:lnTo>
                  <a:lnTo>
                    <a:pt x="396" y="21"/>
                  </a:lnTo>
                  <a:lnTo>
                    <a:pt x="394" y="15"/>
                  </a:lnTo>
                  <a:lnTo>
                    <a:pt x="390" y="10"/>
                  </a:lnTo>
                  <a:lnTo>
                    <a:pt x="385" y="6"/>
                  </a:lnTo>
                  <a:lnTo>
                    <a:pt x="380" y="3"/>
                  </a:lnTo>
                  <a:lnTo>
                    <a:pt x="373" y="2"/>
                  </a:lnTo>
                  <a:lnTo>
                    <a:pt x="368" y="0"/>
                  </a:lnTo>
                  <a:lnTo>
                    <a:pt x="304" y="0"/>
                  </a:lnTo>
                  <a:lnTo>
                    <a:pt x="304" y="22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60" y="25"/>
                  </a:lnTo>
                  <a:lnTo>
                    <a:pt x="364" y="26"/>
                  </a:lnTo>
                  <a:lnTo>
                    <a:pt x="368" y="30"/>
                  </a:lnTo>
                  <a:lnTo>
                    <a:pt x="371" y="34"/>
                  </a:lnTo>
                  <a:lnTo>
                    <a:pt x="373" y="38"/>
                  </a:lnTo>
                  <a:lnTo>
                    <a:pt x="375" y="42"/>
                  </a:lnTo>
                  <a:lnTo>
                    <a:pt x="376" y="48"/>
                  </a:lnTo>
                  <a:lnTo>
                    <a:pt x="376" y="256"/>
                  </a:lnTo>
                  <a:lnTo>
                    <a:pt x="375" y="262"/>
                  </a:lnTo>
                  <a:lnTo>
                    <a:pt x="373" y="267"/>
                  </a:lnTo>
                  <a:lnTo>
                    <a:pt x="371" y="271"/>
                  </a:lnTo>
                  <a:lnTo>
                    <a:pt x="368" y="275"/>
                  </a:lnTo>
                  <a:lnTo>
                    <a:pt x="364" y="278"/>
                  </a:lnTo>
                  <a:lnTo>
                    <a:pt x="360" y="281"/>
                  </a:lnTo>
                  <a:lnTo>
                    <a:pt x="354" y="282"/>
                  </a:lnTo>
                  <a:lnTo>
                    <a:pt x="349" y="282"/>
                  </a:lnTo>
                  <a:lnTo>
                    <a:pt x="304" y="282"/>
                  </a:lnTo>
                  <a:lnTo>
                    <a:pt x="304" y="304"/>
                  </a:lnTo>
                  <a:lnTo>
                    <a:pt x="368" y="304"/>
                  </a:lnTo>
                  <a:close/>
                  <a:moveTo>
                    <a:pt x="304" y="264"/>
                  </a:moveTo>
                  <a:lnTo>
                    <a:pt x="304" y="256"/>
                  </a:lnTo>
                  <a:lnTo>
                    <a:pt x="337" y="256"/>
                  </a:lnTo>
                  <a:lnTo>
                    <a:pt x="337" y="243"/>
                  </a:lnTo>
                  <a:lnTo>
                    <a:pt x="304" y="243"/>
                  </a:lnTo>
                  <a:lnTo>
                    <a:pt x="304" y="41"/>
                  </a:lnTo>
                  <a:lnTo>
                    <a:pt x="337" y="41"/>
                  </a:lnTo>
                  <a:lnTo>
                    <a:pt x="341" y="41"/>
                  </a:lnTo>
                  <a:lnTo>
                    <a:pt x="345" y="42"/>
                  </a:lnTo>
                  <a:lnTo>
                    <a:pt x="352" y="46"/>
                  </a:lnTo>
                  <a:lnTo>
                    <a:pt x="357" y="53"/>
                  </a:lnTo>
                  <a:lnTo>
                    <a:pt x="357" y="57"/>
                  </a:lnTo>
                  <a:lnTo>
                    <a:pt x="358" y="61"/>
                  </a:lnTo>
                  <a:lnTo>
                    <a:pt x="358" y="243"/>
                  </a:lnTo>
                  <a:lnTo>
                    <a:pt x="357" y="247"/>
                  </a:lnTo>
                  <a:lnTo>
                    <a:pt x="357" y="251"/>
                  </a:lnTo>
                  <a:lnTo>
                    <a:pt x="352" y="258"/>
                  </a:lnTo>
                  <a:lnTo>
                    <a:pt x="345" y="262"/>
                  </a:lnTo>
                  <a:lnTo>
                    <a:pt x="341" y="263"/>
                  </a:lnTo>
                  <a:lnTo>
                    <a:pt x="337" y="264"/>
                  </a:lnTo>
                  <a:lnTo>
                    <a:pt x="304" y="264"/>
                  </a:lnTo>
                  <a:close/>
                  <a:moveTo>
                    <a:pt x="304" y="0"/>
                  </a:moveTo>
                  <a:lnTo>
                    <a:pt x="254" y="0"/>
                  </a:lnTo>
                  <a:lnTo>
                    <a:pt x="254" y="22"/>
                  </a:lnTo>
                  <a:lnTo>
                    <a:pt x="304" y="22"/>
                  </a:lnTo>
                  <a:lnTo>
                    <a:pt x="304" y="0"/>
                  </a:lnTo>
                  <a:close/>
                  <a:moveTo>
                    <a:pt x="254" y="304"/>
                  </a:moveTo>
                  <a:lnTo>
                    <a:pt x="304" y="304"/>
                  </a:lnTo>
                  <a:lnTo>
                    <a:pt x="304" y="282"/>
                  </a:lnTo>
                  <a:lnTo>
                    <a:pt x="254" y="282"/>
                  </a:lnTo>
                  <a:lnTo>
                    <a:pt x="254" y="304"/>
                  </a:lnTo>
                  <a:close/>
                  <a:moveTo>
                    <a:pt x="304" y="41"/>
                  </a:moveTo>
                  <a:lnTo>
                    <a:pt x="304" y="243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304" y="256"/>
                  </a:lnTo>
                  <a:lnTo>
                    <a:pt x="304" y="264"/>
                  </a:lnTo>
                  <a:lnTo>
                    <a:pt x="254" y="264"/>
                  </a:lnTo>
                  <a:lnTo>
                    <a:pt x="254" y="183"/>
                  </a:lnTo>
                  <a:lnTo>
                    <a:pt x="257" y="183"/>
                  </a:lnTo>
                  <a:lnTo>
                    <a:pt x="265" y="179"/>
                  </a:lnTo>
                  <a:lnTo>
                    <a:pt x="272" y="174"/>
                  </a:lnTo>
                  <a:lnTo>
                    <a:pt x="277" y="167"/>
                  </a:lnTo>
                  <a:lnTo>
                    <a:pt x="281" y="159"/>
                  </a:lnTo>
                  <a:lnTo>
                    <a:pt x="281" y="151"/>
                  </a:lnTo>
                  <a:lnTo>
                    <a:pt x="281" y="143"/>
                  </a:lnTo>
                  <a:lnTo>
                    <a:pt x="278" y="137"/>
                  </a:lnTo>
                  <a:lnTo>
                    <a:pt x="274" y="133"/>
                  </a:lnTo>
                  <a:lnTo>
                    <a:pt x="269" y="130"/>
                  </a:lnTo>
                  <a:lnTo>
                    <a:pt x="262" y="129"/>
                  </a:lnTo>
                  <a:lnTo>
                    <a:pt x="268" y="122"/>
                  </a:lnTo>
                  <a:lnTo>
                    <a:pt x="272" y="116"/>
                  </a:lnTo>
                  <a:lnTo>
                    <a:pt x="273" y="109"/>
                  </a:lnTo>
                  <a:lnTo>
                    <a:pt x="273" y="102"/>
                  </a:lnTo>
                  <a:lnTo>
                    <a:pt x="270" y="97"/>
                  </a:lnTo>
                  <a:lnTo>
                    <a:pt x="264" y="93"/>
                  </a:lnTo>
                  <a:lnTo>
                    <a:pt x="260" y="90"/>
                  </a:lnTo>
                  <a:lnTo>
                    <a:pt x="254" y="90"/>
                  </a:lnTo>
                  <a:lnTo>
                    <a:pt x="254" y="41"/>
                  </a:lnTo>
                  <a:lnTo>
                    <a:pt x="304" y="41"/>
                  </a:lnTo>
                  <a:close/>
                  <a:moveTo>
                    <a:pt x="254" y="175"/>
                  </a:moveTo>
                  <a:lnTo>
                    <a:pt x="254" y="175"/>
                  </a:lnTo>
                  <a:lnTo>
                    <a:pt x="257" y="174"/>
                  </a:lnTo>
                  <a:lnTo>
                    <a:pt x="260" y="171"/>
                  </a:lnTo>
                  <a:lnTo>
                    <a:pt x="264" y="166"/>
                  </a:lnTo>
                  <a:lnTo>
                    <a:pt x="265" y="159"/>
                  </a:lnTo>
                  <a:lnTo>
                    <a:pt x="264" y="151"/>
                  </a:lnTo>
                  <a:lnTo>
                    <a:pt x="260" y="143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75"/>
                  </a:lnTo>
                  <a:close/>
                  <a:moveTo>
                    <a:pt x="254" y="124"/>
                  </a:moveTo>
                  <a:lnTo>
                    <a:pt x="254" y="124"/>
                  </a:lnTo>
                  <a:lnTo>
                    <a:pt x="257" y="117"/>
                  </a:lnTo>
                  <a:lnTo>
                    <a:pt x="258" y="109"/>
                  </a:lnTo>
                  <a:lnTo>
                    <a:pt x="257" y="103"/>
                  </a:lnTo>
                  <a:lnTo>
                    <a:pt x="255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124"/>
                  </a:lnTo>
                  <a:close/>
                  <a:moveTo>
                    <a:pt x="254" y="0"/>
                  </a:moveTo>
                  <a:lnTo>
                    <a:pt x="200" y="0"/>
                  </a:lnTo>
                  <a:lnTo>
                    <a:pt x="200" y="22"/>
                  </a:lnTo>
                  <a:lnTo>
                    <a:pt x="254" y="22"/>
                  </a:lnTo>
                  <a:lnTo>
                    <a:pt x="254" y="0"/>
                  </a:lnTo>
                  <a:close/>
                  <a:moveTo>
                    <a:pt x="200" y="304"/>
                  </a:moveTo>
                  <a:lnTo>
                    <a:pt x="254" y="304"/>
                  </a:lnTo>
                  <a:lnTo>
                    <a:pt x="254" y="282"/>
                  </a:lnTo>
                  <a:lnTo>
                    <a:pt x="200" y="282"/>
                  </a:lnTo>
                  <a:lnTo>
                    <a:pt x="200" y="304"/>
                  </a:lnTo>
                  <a:close/>
                  <a:moveTo>
                    <a:pt x="254" y="41"/>
                  </a:moveTo>
                  <a:lnTo>
                    <a:pt x="254" y="90"/>
                  </a:lnTo>
                  <a:lnTo>
                    <a:pt x="246" y="91"/>
                  </a:lnTo>
                  <a:lnTo>
                    <a:pt x="241" y="93"/>
                  </a:lnTo>
                  <a:lnTo>
                    <a:pt x="236" y="95"/>
                  </a:lnTo>
                  <a:lnTo>
                    <a:pt x="232" y="99"/>
                  </a:lnTo>
                  <a:lnTo>
                    <a:pt x="230" y="103"/>
                  </a:lnTo>
                  <a:lnTo>
                    <a:pt x="227" y="107"/>
                  </a:lnTo>
                  <a:lnTo>
                    <a:pt x="226" y="111"/>
                  </a:lnTo>
                  <a:lnTo>
                    <a:pt x="226" y="117"/>
                  </a:lnTo>
                  <a:lnTo>
                    <a:pt x="226" y="121"/>
                  </a:lnTo>
                  <a:lnTo>
                    <a:pt x="228" y="125"/>
                  </a:lnTo>
                  <a:lnTo>
                    <a:pt x="231" y="129"/>
                  </a:lnTo>
                  <a:lnTo>
                    <a:pt x="235" y="132"/>
                  </a:lnTo>
                  <a:lnTo>
                    <a:pt x="241" y="134"/>
                  </a:lnTo>
                  <a:lnTo>
                    <a:pt x="232" y="141"/>
                  </a:lnTo>
                  <a:lnTo>
                    <a:pt x="230" y="144"/>
                  </a:lnTo>
                  <a:lnTo>
                    <a:pt x="227" y="148"/>
                  </a:lnTo>
                  <a:lnTo>
                    <a:pt x="226" y="158"/>
                  </a:lnTo>
                  <a:lnTo>
                    <a:pt x="226" y="166"/>
                  </a:lnTo>
                  <a:lnTo>
                    <a:pt x="227" y="171"/>
                  </a:lnTo>
                  <a:lnTo>
                    <a:pt x="230" y="174"/>
                  </a:lnTo>
                  <a:lnTo>
                    <a:pt x="232" y="178"/>
                  </a:lnTo>
                  <a:lnTo>
                    <a:pt x="236" y="181"/>
                  </a:lnTo>
                  <a:lnTo>
                    <a:pt x="241" y="182"/>
                  </a:lnTo>
                  <a:lnTo>
                    <a:pt x="245" y="183"/>
                  </a:lnTo>
                  <a:lnTo>
                    <a:pt x="254" y="183"/>
                  </a:lnTo>
                  <a:lnTo>
                    <a:pt x="254" y="264"/>
                  </a:lnTo>
                  <a:lnTo>
                    <a:pt x="200" y="264"/>
                  </a:lnTo>
                  <a:lnTo>
                    <a:pt x="200" y="186"/>
                  </a:lnTo>
                  <a:lnTo>
                    <a:pt x="201" y="186"/>
                  </a:lnTo>
                  <a:lnTo>
                    <a:pt x="200" y="171"/>
                  </a:lnTo>
                  <a:lnTo>
                    <a:pt x="216" y="167"/>
                  </a:lnTo>
                  <a:lnTo>
                    <a:pt x="215" y="153"/>
                  </a:lnTo>
                  <a:lnTo>
                    <a:pt x="200" y="158"/>
                  </a:lnTo>
                  <a:lnTo>
                    <a:pt x="200" y="145"/>
                  </a:lnTo>
                  <a:lnTo>
                    <a:pt x="200" y="41"/>
                  </a:lnTo>
                  <a:lnTo>
                    <a:pt x="254" y="41"/>
                  </a:lnTo>
                  <a:close/>
                  <a:moveTo>
                    <a:pt x="254" y="97"/>
                  </a:moveTo>
                  <a:lnTo>
                    <a:pt x="254" y="97"/>
                  </a:lnTo>
                  <a:lnTo>
                    <a:pt x="251" y="97"/>
                  </a:lnTo>
                  <a:lnTo>
                    <a:pt x="249" y="97"/>
                  </a:lnTo>
                  <a:lnTo>
                    <a:pt x="245" y="99"/>
                  </a:lnTo>
                  <a:lnTo>
                    <a:pt x="242" y="103"/>
                  </a:lnTo>
                  <a:lnTo>
                    <a:pt x="241" y="109"/>
                  </a:lnTo>
                  <a:lnTo>
                    <a:pt x="241" y="114"/>
                  </a:lnTo>
                  <a:lnTo>
                    <a:pt x="242" y="118"/>
                  </a:lnTo>
                  <a:lnTo>
                    <a:pt x="245" y="122"/>
                  </a:lnTo>
                  <a:lnTo>
                    <a:pt x="247" y="125"/>
                  </a:lnTo>
                  <a:lnTo>
                    <a:pt x="251" y="128"/>
                  </a:lnTo>
                  <a:lnTo>
                    <a:pt x="254" y="124"/>
                  </a:lnTo>
                  <a:lnTo>
                    <a:pt x="254" y="97"/>
                  </a:lnTo>
                  <a:close/>
                  <a:moveTo>
                    <a:pt x="254" y="137"/>
                  </a:moveTo>
                  <a:lnTo>
                    <a:pt x="254" y="137"/>
                  </a:lnTo>
                  <a:lnTo>
                    <a:pt x="251" y="136"/>
                  </a:lnTo>
                  <a:lnTo>
                    <a:pt x="247" y="141"/>
                  </a:lnTo>
                  <a:lnTo>
                    <a:pt x="245" y="147"/>
                  </a:lnTo>
                  <a:lnTo>
                    <a:pt x="243" y="152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6" y="170"/>
                  </a:lnTo>
                  <a:lnTo>
                    <a:pt x="249" y="172"/>
                  </a:lnTo>
                  <a:lnTo>
                    <a:pt x="251" y="174"/>
                  </a:lnTo>
                  <a:lnTo>
                    <a:pt x="254" y="175"/>
                  </a:lnTo>
                  <a:lnTo>
                    <a:pt x="254" y="137"/>
                  </a:lnTo>
                  <a:close/>
                  <a:moveTo>
                    <a:pt x="200" y="0"/>
                  </a:moveTo>
                  <a:lnTo>
                    <a:pt x="135" y="0"/>
                  </a:lnTo>
                  <a:lnTo>
                    <a:pt x="135" y="22"/>
                  </a:lnTo>
                  <a:lnTo>
                    <a:pt x="200" y="22"/>
                  </a:lnTo>
                  <a:lnTo>
                    <a:pt x="200" y="0"/>
                  </a:lnTo>
                  <a:close/>
                  <a:moveTo>
                    <a:pt x="135" y="304"/>
                  </a:moveTo>
                  <a:lnTo>
                    <a:pt x="200" y="304"/>
                  </a:lnTo>
                  <a:lnTo>
                    <a:pt x="200" y="282"/>
                  </a:lnTo>
                  <a:lnTo>
                    <a:pt x="135" y="282"/>
                  </a:lnTo>
                  <a:lnTo>
                    <a:pt x="135" y="304"/>
                  </a:lnTo>
                  <a:close/>
                  <a:moveTo>
                    <a:pt x="200" y="41"/>
                  </a:moveTo>
                  <a:lnTo>
                    <a:pt x="200" y="145"/>
                  </a:lnTo>
                  <a:lnTo>
                    <a:pt x="200" y="143"/>
                  </a:lnTo>
                  <a:lnTo>
                    <a:pt x="186" y="145"/>
                  </a:lnTo>
                  <a:lnTo>
                    <a:pt x="186" y="160"/>
                  </a:lnTo>
                  <a:lnTo>
                    <a:pt x="171" y="164"/>
                  </a:lnTo>
                  <a:lnTo>
                    <a:pt x="173" y="178"/>
                  </a:lnTo>
                  <a:lnTo>
                    <a:pt x="188" y="174"/>
                  </a:lnTo>
                  <a:lnTo>
                    <a:pt x="188" y="190"/>
                  </a:lnTo>
                  <a:lnTo>
                    <a:pt x="200" y="186"/>
                  </a:lnTo>
                  <a:lnTo>
                    <a:pt x="200" y="264"/>
                  </a:lnTo>
                  <a:lnTo>
                    <a:pt x="135" y="264"/>
                  </a:lnTo>
                  <a:lnTo>
                    <a:pt x="135" y="214"/>
                  </a:lnTo>
                  <a:lnTo>
                    <a:pt x="139" y="213"/>
                  </a:lnTo>
                  <a:lnTo>
                    <a:pt x="144" y="210"/>
                  </a:lnTo>
                  <a:lnTo>
                    <a:pt x="150" y="208"/>
                  </a:lnTo>
                  <a:lnTo>
                    <a:pt x="155" y="202"/>
                  </a:lnTo>
                  <a:lnTo>
                    <a:pt x="158" y="197"/>
                  </a:lnTo>
                  <a:lnTo>
                    <a:pt x="161" y="190"/>
                  </a:lnTo>
                  <a:lnTo>
                    <a:pt x="162" y="183"/>
                  </a:lnTo>
                  <a:lnTo>
                    <a:pt x="162" y="176"/>
                  </a:lnTo>
                  <a:lnTo>
                    <a:pt x="162" y="170"/>
                  </a:lnTo>
                  <a:lnTo>
                    <a:pt x="158" y="163"/>
                  </a:lnTo>
                  <a:lnTo>
                    <a:pt x="154" y="158"/>
                  </a:lnTo>
                  <a:lnTo>
                    <a:pt x="148" y="153"/>
                  </a:lnTo>
                  <a:lnTo>
                    <a:pt x="144" y="153"/>
                  </a:lnTo>
                  <a:lnTo>
                    <a:pt x="139" y="155"/>
                  </a:lnTo>
                  <a:lnTo>
                    <a:pt x="135" y="156"/>
                  </a:lnTo>
                  <a:lnTo>
                    <a:pt x="135" y="128"/>
                  </a:lnTo>
                  <a:lnTo>
                    <a:pt x="136" y="126"/>
                  </a:lnTo>
                  <a:lnTo>
                    <a:pt x="139" y="126"/>
                  </a:lnTo>
                  <a:lnTo>
                    <a:pt x="140" y="128"/>
                  </a:lnTo>
                  <a:lnTo>
                    <a:pt x="143" y="129"/>
                  </a:lnTo>
                  <a:lnTo>
                    <a:pt x="143" y="132"/>
                  </a:lnTo>
                  <a:lnTo>
                    <a:pt x="143" y="134"/>
                  </a:lnTo>
                  <a:lnTo>
                    <a:pt x="143" y="136"/>
                  </a:lnTo>
                  <a:lnTo>
                    <a:pt x="147" y="134"/>
                  </a:lnTo>
                  <a:lnTo>
                    <a:pt x="150" y="132"/>
                  </a:lnTo>
                  <a:lnTo>
                    <a:pt x="151" y="129"/>
                  </a:lnTo>
                  <a:lnTo>
                    <a:pt x="151" y="125"/>
                  </a:lnTo>
                  <a:lnTo>
                    <a:pt x="150" y="122"/>
                  </a:lnTo>
                  <a:lnTo>
                    <a:pt x="146" y="120"/>
                  </a:lnTo>
                  <a:lnTo>
                    <a:pt x="140" y="120"/>
                  </a:lnTo>
                  <a:lnTo>
                    <a:pt x="135" y="120"/>
                  </a:lnTo>
                  <a:lnTo>
                    <a:pt x="135" y="41"/>
                  </a:lnTo>
                  <a:lnTo>
                    <a:pt x="200" y="41"/>
                  </a:lnTo>
                  <a:close/>
                  <a:moveTo>
                    <a:pt x="135" y="204"/>
                  </a:moveTo>
                  <a:lnTo>
                    <a:pt x="135" y="204"/>
                  </a:lnTo>
                  <a:lnTo>
                    <a:pt x="138" y="204"/>
                  </a:lnTo>
                  <a:lnTo>
                    <a:pt x="140" y="202"/>
                  </a:lnTo>
                  <a:lnTo>
                    <a:pt x="143" y="199"/>
                  </a:lnTo>
                  <a:lnTo>
                    <a:pt x="146" y="197"/>
                  </a:lnTo>
                  <a:lnTo>
                    <a:pt x="147" y="193"/>
                  </a:lnTo>
                  <a:lnTo>
                    <a:pt x="150" y="185"/>
                  </a:lnTo>
                  <a:lnTo>
                    <a:pt x="148" y="175"/>
                  </a:lnTo>
                  <a:lnTo>
                    <a:pt x="147" y="170"/>
                  </a:lnTo>
                  <a:lnTo>
                    <a:pt x="144" y="167"/>
                  </a:lnTo>
                  <a:lnTo>
                    <a:pt x="142" y="164"/>
                  </a:lnTo>
                  <a:lnTo>
                    <a:pt x="139" y="164"/>
                  </a:lnTo>
                  <a:lnTo>
                    <a:pt x="136" y="166"/>
                  </a:lnTo>
                  <a:lnTo>
                    <a:pt x="135" y="168"/>
                  </a:lnTo>
                  <a:lnTo>
                    <a:pt x="135" y="204"/>
                  </a:lnTo>
                  <a:close/>
                  <a:moveTo>
                    <a:pt x="135" y="0"/>
                  </a:moveTo>
                  <a:lnTo>
                    <a:pt x="32" y="0"/>
                  </a:lnTo>
                  <a:lnTo>
                    <a:pt x="25" y="2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0" y="273"/>
                  </a:lnTo>
                  <a:lnTo>
                    <a:pt x="1" y="279"/>
                  </a:lnTo>
                  <a:lnTo>
                    <a:pt x="2" y="285"/>
                  </a:lnTo>
                  <a:lnTo>
                    <a:pt x="5" y="290"/>
                  </a:lnTo>
                  <a:lnTo>
                    <a:pt x="9" y="294"/>
                  </a:lnTo>
                  <a:lnTo>
                    <a:pt x="14" y="298"/>
                  </a:lnTo>
                  <a:lnTo>
                    <a:pt x="20" y="302"/>
                  </a:lnTo>
                  <a:lnTo>
                    <a:pt x="25" y="304"/>
                  </a:lnTo>
                  <a:lnTo>
                    <a:pt x="32" y="304"/>
                  </a:lnTo>
                  <a:lnTo>
                    <a:pt x="135" y="304"/>
                  </a:lnTo>
                  <a:lnTo>
                    <a:pt x="135" y="282"/>
                  </a:lnTo>
                  <a:lnTo>
                    <a:pt x="50" y="282"/>
                  </a:lnTo>
                  <a:lnTo>
                    <a:pt x="44" y="282"/>
                  </a:lnTo>
                  <a:lnTo>
                    <a:pt x="40" y="281"/>
                  </a:lnTo>
                  <a:lnTo>
                    <a:pt x="35" y="278"/>
                  </a:lnTo>
                  <a:lnTo>
                    <a:pt x="32" y="275"/>
                  </a:lnTo>
                  <a:lnTo>
                    <a:pt x="28" y="271"/>
                  </a:lnTo>
                  <a:lnTo>
                    <a:pt x="25" y="267"/>
                  </a:lnTo>
                  <a:lnTo>
                    <a:pt x="24" y="262"/>
                  </a:lnTo>
                  <a:lnTo>
                    <a:pt x="24" y="256"/>
                  </a:lnTo>
                  <a:lnTo>
                    <a:pt x="24" y="48"/>
                  </a:lnTo>
                  <a:lnTo>
                    <a:pt x="24" y="42"/>
                  </a:lnTo>
                  <a:lnTo>
                    <a:pt x="25" y="38"/>
                  </a:lnTo>
                  <a:lnTo>
                    <a:pt x="28" y="34"/>
                  </a:lnTo>
                  <a:lnTo>
                    <a:pt x="32" y="30"/>
                  </a:lnTo>
                  <a:lnTo>
                    <a:pt x="35" y="26"/>
                  </a:lnTo>
                  <a:lnTo>
                    <a:pt x="40" y="25"/>
                  </a:lnTo>
                  <a:lnTo>
                    <a:pt x="44" y="22"/>
                  </a:lnTo>
                  <a:lnTo>
                    <a:pt x="50" y="22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41"/>
                  </a:moveTo>
                  <a:lnTo>
                    <a:pt x="135" y="120"/>
                  </a:lnTo>
                  <a:lnTo>
                    <a:pt x="130" y="122"/>
                  </a:lnTo>
                  <a:lnTo>
                    <a:pt x="124" y="125"/>
                  </a:lnTo>
                  <a:lnTo>
                    <a:pt x="120" y="129"/>
                  </a:lnTo>
                  <a:lnTo>
                    <a:pt x="116" y="133"/>
                  </a:lnTo>
                  <a:lnTo>
                    <a:pt x="112" y="139"/>
                  </a:lnTo>
                  <a:lnTo>
                    <a:pt x="111" y="144"/>
                  </a:lnTo>
                  <a:lnTo>
                    <a:pt x="106" y="159"/>
                  </a:lnTo>
                  <a:lnTo>
                    <a:pt x="106" y="175"/>
                  </a:lnTo>
                  <a:lnTo>
                    <a:pt x="108" y="185"/>
                  </a:lnTo>
                  <a:lnTo>
                    <a:pt x="109" y="194"/>
                  </a:lnTo>
                  <a:lnTo>
                    <a:pt x="111" y="195"/>
                  </a:lnTo>
                  <a:lnTo>
                    <a:pt x="113" y="205"/>
                  </a:lnTo>
                  <a:lnTo>
                    <a:pt x="117" y="209"/>
                  </a:lnTo>
                  <a:lnTo>
                    <a:pt x="121" y="213"/>
                  </a:lnTo>
                  <a:lnTo>
                    <a:pt x="128" y="214"/>
                  </a:lnTo>
                  <a:lnTo>
                    <a:pt x="135" y="214"/>
                  </a:lnTo>
                  <a:lnTo>
                    <a:pt x="135" y="264"/>
                  </a:lnTo>
                  <a:lnTo>
                    <a:pt x="62" y="264"/>
                  </a:lnTo>
                  <a:lnTo>
                    <a:pt x="58" y="263"/>
                  </a:lnTo>
                  <a:lnTo>
                    <a:pt x="54" y="262"/>
                  </a:lnTo>
                  <a:lnTo>
                    <a:pt x="47" y="258"/>
                  </a:lnTo>
                  <a:lnTo>
                    <a:pt x="43" y="251"/>
                  </a:lnTo>
                  <a:lnTo>
                    <a:pt x="41" y="247"/>
                  </a:lnTo>
                  <a:lnTo>
                    <a:pt x="41" y="243"/>
                  </a:lnTo>
                  <a:lnTo>
                    <a:pt x="41" y="61"/>
                  </a:lnTo>
                  <a:lnTo>
                    <a:pt x="41" y="57"/>
                  </a:lnTo>
                  <a:lnTo>
                    <a:pt x="43" y="53"/>
                  </a:lnTo>
                  <a:lnTo>
                    <a:pt x="47" y="46"/>
                  </a:lnTo>
                  <a:lnTo>
                    <a:pt x="54" y="42"/>
                  </a:lnTo>
                  <a:lnTo>
                    <a:pt x="58" y="41"/>
                  </a:lnTo>
                  <a:lnTo>
                    <a:pt x="62" y="41"/>
                  </a:lnTo>
                  <a:lnTo>
                    <a:pt x="135" y="41"/>
                  </a:lnTo>
                  <a:close/>
                  <a:moveTo>
                    <a:pt x="135" y="128"/>
                  </a:moveTo>
                  <a:lnTo>
                    <a:pt x="135" y="156"/>
                  </a:lnTo>
                  <a:lnTo>
                    <a:pt x="130" y="160"/>
                  </a:lnTo>
                  <a:lnTo>
                    <a:pt x="127" y="166"/>
                  </a:lnTo>
                  <a:lnTo>
                    <a:pt x="127" y="171"/>
                  </a:lnTo>
                  <a:lnTo>
                    <a:pt x="128" y="174"/>
                  </a:lnTo>
                  <a:lnTo>
                    <a:pt x="131" y="176"/>
                  </a:lnTo>
                  <a:lnTo>
                    <a:pt x="132" y="171"/>
                  </a:lnTo>
                  <a:lnTo>
                    <a:pt x="135" y="168"/>
                  </a:lnTo>
                  <a:lnTo>
                    <a:pt x="135" y="204"/>
                  </a:lnTo>
                  <a:lnTo>
                    <a:pt x="131" y="202"/>
                  </a:lnTo>
                  <a:lnTo>
                    <a:pt x="128" y="199"/>
                  </a:lnTo>
                  <a:lnTo>
                    <a:pt x="127" y="194"/>
                  </a:lnTo>
                  <a:lnTo>
                    <a:pt x="124" y="181"/>
                  </a:lnTo>
                  <a:lnTo>
                    <a:pt x="123" y="163"/>
                  </a:lnTo>
                  <a:lnTo>
                    <a:pt x="123" y="148"/>
                  </a:lnTo>
                  <a:lnTo>
                    <a:pt x="127" y="137"/>
                  </a:lnTo>
                  <a:lnTo>
                    <a:pt x="131" y="130"/>
                  </a:lnTo>
                  <a:lnTo>
                    <a:pt x="135" y="12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grpSp>
          <p:nvGrpSpPr>
            <p:cNvPr id="22" name="组合 210"/>
            <p:cNvGrpSpPr/>
            <p:nvPr/>
          </p:nvGrpSpPr>
          <p:grpSpPr>
            <a:xfrm>
              <a:off x="4618680" y="1360171"/>
              <a:ext cx="137350" cy="133928"/>
              <a:chExt cx="209550" cy="200025"/>
            </a:xfrm>
            <a:solidFill>
              <a:schemeClr val="bg1">
                <a:alpha val="70000"/>
              </a:schemeClr>
            </a:solidFill>
          </p:grpSpPr>
          <p:sp>
            <p:nvSpPr>
              <p:cNvPr id="122" name="Freeform 173"/>
              <p:cNvSpPr>
                <a:spLocks noChangeArrowheads="1"/>
              </p:cNvSpPr>
              <p:nvPr/>
            </p:nvSpPr>
            <p:spPr bwMode="auto">
              <a:xfrm>
                <a:off x="0" y="41275"/>
                <a:ext cx="209550" cy="158750"/>
              </a:xfrm>
              <a:custGeom>
                <a:gdLst>
                  <a:gd fmla="*/ 39 w 132" name="T0"/>
                  <a:gd fmla="*/ 0 h 100" name="T1"/>
                  <a:gd fmla="*/ 39 w 132" name="T2"/>
                  <a:gd fmla="*/ 0 h 100" name="T3"/>
                  <a:gd fmla="*/ 47 w 132" name="T4"/>
                  <a:gd fmla="*/ 0 h 100" name="T5"/>
                  <a:gd fmla="*/ 54 w 132" name="T6"/>
                  <a:gd fmla="*/ 2 h 100" name="T7"/>
                  <a:gd fmla="*/ 61 w 132" name="T8"/>
                  <a:gd fmla="*/ 5 h 100" name="T9"/>
                  <a:gd fmla="*/ 66 w 132" name="T10"/>
                  <a:gd fmla="*/ 9 h 100" name="T11"/>
                  <a:gd fmla="*/ 66 w 132" name="T12"/>
                  <a:gd fmla="*/ 9 h 100" name="T13"/>
                  <a:gd fmla="*/ 71 w 132" name="T14"/>
                  <a:gd fmla="*/ 5 h 100" name="T15"/>
                  <a:gd fmla="*/ 78 w 132" name="T16"/>
                  <a:gd fmla="*/ 2 h 100" name="T17"/>
                  <a:gd fmla="*/ 85 w 132" name="T18"/>
                  <a:gd fmla="*/ 0 h 100" name="T19"/>
                  <a:gd fmla="*/ 93 w 132" name="T20"/>
                  <a:gd fmla="*/ 0 h 100" name="T21"/>
                  <a:gd fmla="*/ 93 w 132" name="T22"/>
                  <a:gd fmla="*/ 0 h 100" name="T23"/>
                  <a:gd fmla="*/ 101 w 132" name="T24"/>
                  <a:gd fmla="*/ 0 h 100" name="T25"/>
                  <a:gd fmla="*/ 108 w 132" name="T26"/>
                  <a:gd fmla="*/ 2 h 100" name="T27"/>
                  <a:gd fmla="*/ 115 w 132" name="T28"/>
                  <a:gd fmla="*/ 6 h 100" name="T29"/>
                  <a:gd fmla="*/ 120 w 132" name="T30"/>
                  <a:gd fmla="*/ 11 h 100" name="T31"/>
                  <a:gd fmla="*/ 126 w 132" name="T32"/>
                  <a:gd fmla="*/ 16 h 100" name="T33"/>
                  <a:gd fmla="*/ 130 w 132" name="T34"/>
                  <a:gd fmla="*/ 23 h 100" name="T35"/>
                  <a:gd fmla="*/ 131 w 132" name="T36"/>
                  <a:gd fmla="*/ 31 h 100" name="T37"/>
                  <a:gd fmla="*/ 132 w 132" name="T38"/>
                  <a:gd fmla="*/ 38 h 100" name="T39"/>
                  <a:gd fmla="*/ 132 w 132" name="T40"/>
                  <a:gd fmla="*/ 38 h 100" name="T41"/>
                  <a:gd fmla="*/ 131 w 132" name="T42"/>
                  <a:gd fmla="*/ 47 h 100" name="T43"/>
                  <a:gd fmla="*/ 128 w 132" name="T44"/>
                  <a:gd fmla="*/ 58 h 100" name="T45"/>
                  <a:gd fmla="*/ 123 w 132" name="T46"/>
                  <a:gd fmla="*/ 69 h 100" name="T47"/>
                  <a:gd fmla="*/ 116 w 132" name="T48"/>
                  <a:gd fmla="*/ 78 h 100" name="T49"/>
                  <a:gd fmla="*/ 107 w 132" name="T50"/>
                  <a:gd fmla="*/ 86 h 100" name="T51"/>
                  <a:gd fmla="*/ 94 w 132" name="T52"/>
                  <a:gd fmla="*/ 93 h 100" name="T53"/>
                  <a:gd fmla="*/ 88 w 132" name="T54"/>
                  <a:gd fmla="*/ 96 h 100" name="T55"/>
                  <a:gd fmla="*/ 81 w 132" name="T56"/>
                  <a:gd fmla="*/ 99 h 100" name="T57"/>
                  <a:gd fmla="*/ 73 w 132" name="T58"/>
                  <a:gd fmla="*/ 99 h 100" name="T59"/>
                  <a:gd fmla="*/ 63 w 132" name="T60"/>
                  <a:gd fmla="*/ 100 h 100" name="T61"/>
                  <a:gd fmla="*/ 63 w 132" name="T62"/>
                  <a:gd fmla="*/ 100 h 100" name="T63"/>
                  <a:gd fmla="*/ 55 w 132" name="T64"/>
                  <a:gd fmla="*/ 99 h 100" name="T65"/>
                  <a:gd fmla="*/ 47 w 132" name="T66"/>
                  <a:gd fmla="*/ 97 h 100" name="T67"/>
                  <a:gd fmla="*/ 39 w 132" name="T68"/>
                  <a:gd fmla="*/ 96 h 100" name="T69"/>
                  <a:gd fmla="*/ 32 w 132" name="T70"/>
                  <a:gd fmla="*/ 93 h 100" name="T71"/>
                  <a:gd fmla="*/ 27 w 132" name="T72"/>
                  <a:gd fmla="*/ 90 h 100" name="T73"/>
                  <a:gd fmla="*/ 21 w 132" name="T74"/>
                  <a:gd fmla="*/ 86 h 100" name="T75"/>
                  <a:gd fmla="*/ 13 w 132" name="T76"/>
                  <a:gd fmla="*/ 77 h 100" name="T77"/>
                  <a:gd fmla="*/ 6 w 132" name="T78"/>
                  <a:gd fmla="*/ 67 h 100" name="T79"/>
                  <a:gd fmla="*/ 2 w 132" name="T80"/>
                  <a:gd fmla="*/ 57 h 100" name="T81"/>
                  <a:gd fmla="*/ 0 w 132" name="T82"/>
                  <a:gd fmla="*/ 47 h 100" name="T83"/>
                  <a:gd fmla="*/ 0 w 132" name="T84"/>
                  <a:gd fmla="*/ 38 h 100" name="T85"/>
                  <a:gd fmla="*/ 0 w 132" name="T86"/>
                  <a:gd fmla="*/ 38 h 100" name="T87"/>
                  <a:gd fmla="*/ 0 w 132" name="T88"/>
                  <a:gd fmla="*/ 31 h 100" name="T89"/>
                  <a:gd fmla="*/ 2 w 132" name="T90"/>
                  <a:gd fmla="*/ 23 h 100" name="T91"/>
                  <a:gd fmla="*/ 6 w 132" name="T92"/>
                  <a:gd fmla="*/ 16 h 100" name="T93"/>
                  <a:gd fmla="*/ 12 w 132" name="T94"/>
                  <a:gd fmla="*/ 11 h 100" name="T95"/>
                  <a:gd fmla="*/ 17 w 132" name="T96"/>
                  <a:gd fmla="*/ 6 h 100" name="T97"/>
                  <a:gd fmla="*/ 24 w 132" name="T98"/>
                  <a:gd fmla="*/ 2 h 100" name="T99"/>
                  <a:gd fmla="*/ 31 w 132" name="T100"/>
                  <a:gd fmla="*/ 0 h 100" name="T101"/>
                  <a:gd fmla="*/ 39 w 132" name="T102"/>
                  <a:gd fmla="*/ 0 h 100" name="T103"/>
                  <a:gd fmla="*/ 39 w 132" name="T104"/>
                  <a:gd fmla="*/ 0 h 10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32" name="T159"/>
                  <a:gd fmla="*/ 0 h 100" name="T160"/>
                  <a:gd fmla="*/ 132 w 132" name="T161"/>
                  <a:gd fmla="*/ 100 h 10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00" w="132">
                    <a:moveTo>
                      <a:pt x="39" y="0"/>
                    </a:moveTo>
                    <a:lnTo>
                      <a:pt x="39" y="0"/>
                    </a:lnTo>
                    <a:lnTo>
                      <a:pt x="47" y="0"/>
                    </a:lnTo>
                    <a:lnTo>
                      <a:pt x="54" y="2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71" y="5"/>
                    </a:lnTo>
                    <a:lnTo>
                      <a:pt x="78" y="2"/>
                    </a:lnTo>
                    <a:lnTo>
                      <a:pt x="85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1" y="0"/>
                    </a:lnTo>
                    <a:lnTo>
                      <a:pt x="108" y="2"/>
                    </a:lnTo>
                    <a:lnTo>
                      <a:pt x="115" y="6"/>
                    </a:lnTo>
                    <a:lnTo>
                      <a:pt x="120" y="11"/>
                    </a:lnTo>
                    <a:lnTo>
                      <a:pt x="126" y="16"/>
                    </a:lnTo>
                    <a:lnTo>
                      <a:pt x="130" y="23"/>
                    </a:lnTo>
                    <a:lnTo>
                      <a:pt x="131" y="31"/>
                    </a:lnTo>
                    <a:lnTo>
                      <a:pt x="132" y="38"/>
                    </a:lnTo>
                    <a:lnTo>
                      <a:pt x="132" y="38"/>
                    </a:lnTo>
                    <a:lnTo>
                      <a:pt x="131" y="47"/>
                    </a:lnTo>
                    <a:lnTo>
                      <a:pt x="128" y="58"/>
                    </a:lnTo>
                    <a:lnTo>
                      <a:pt x="123" y="69"/>
                    </a:lnTo>
                    <a:lnTo>
                      <a:pt x="116" y="78"/>
                    </a:lnTo>
                    <a:lnTo>
                      <a:pt x="107" y="86"/>
                    </a:lnTo>
                    <a:lnTo>
                      <a:pt x="94" y="93"/>
                    </a:lnTo>
                    <a:lnTo>
                      <a:pt x="88" y="96"/>
                    </a:lnTo>
                    <a:lnTo>
                      <a:pt x="81" y="99"/>
                    </a:lnTo>
                    <a:lnTo>
                      <a:pt x="73" y="99"/>
                    </a:lnTo>
                    <a:lnTo>
                      <a:pt x="63" y="100"/>
                    </a:lnTo>
                    <a:lnTo>
                      <a:pt x="63" y="100"/>
                    </a:lnTo>
                    <a:lnTo>
                      <a:pt x="55" y="99"/>
                    </a:lnTo>
                    <a:lnTo>
                      <a:pt x="47" y="97"/>
                    </a:lnTo>
                    <a:lnTo>
                      <a:pt x="39" y="96"/>
                    </a:lnTo>
                    <a:lnTo>
                      <a:pt x="32" y="93"/>
                    </a:lnTo>
                    <a:lnTo>
                      <a:pt x="27" y="90"/>
                    </a:lnTo>
                    <a:lnTo>
                      <a:pt x="21" y="86"/>
                    </a:lnTo>
                    <a:lnTo>
                      <a:pt x="13" y="77"/>
                    </a:lnTo>
                    <a:lnTo>
                      <a:pt x="6" y="67"/>
                    </a:lnTo>
                    <a:lnTo>
                      <a:pt x="2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2" y="11"/>
                    </a:lnTo>
                    <a:lnTo>
                      <a:pt x="17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23" name="Freeform 174"/>
              <p:cNvSpPr>
                <a:spLocks noChangeArrowheads="1"/>
              </p:cNvSpPr>
              <p:nvPr/>
            </p:nvSpPr>
            <p:spPr bwMode="auto">
              <a:xfrm>
                <a:off x="57150" y="0"/>
                <a:ext cx="52388" cy="73025"/>
              </a:xfrm>
              <a:custGeom>
                <a:gdLst>
                  <a:gd fmla="*/ 29 w 33" name="T0"/>
                  <a:gd fmla="*/ 46 h 46" name="T1"/>
                  <a:gd fmla="*/ 29 w 33" name="T2"/>
                  <a:gd fmla="*/ 46 h 46" name="T3"/>
                  <a:gd fmla="*/ 31 w 33" name="T4"/>
                  <a:gd fmla="*/ 39 h 46" name="T5"/>
                  <a:gd fmla="*/ 33 w 33" name="T6"/>
                  <a:gd fmla="*/ 34 h 46" name="T7"/>
                  <a:gd fmla="*/ 33 w 33" name="T8"/>
                  <a:gd fmla="*/ 27 h 46" name="T9"/>
                  <a:gd fmla="*/ 33 w 33" name="T10"/>
                  <a:gd fmla="*/ 22 h 46" name="T11"/>
                  <a:gd fmla="*/ 30 w 33" name="T12"/>
                  <a:gd fmla="*/ 15 h 46" name="T13"/>
                  <a:gd fmla="*/ 27 w 33" name="T14"/>
                  <a:gd fmla="*/ 9 h 46" name="T15"/>
                  <a:gd fmla="*/ 25 w 33" name="T16"/>
                  <a:gd fmla="*/ 4 h 46" name="T17"/>
                  <a:gd fmla="*/ 19 w 33" name="T18"/>
                  <a:gd fmla="*/ 0 h 46" name="T19"/>
                  <a:gd fmla="*/ 0 w 33" name="T20"/>
                  <a:gd fmla="*/ 3 h 46" name="T21"/>
                  <a:gd fmla="*/ 0 w 33" name="T22"/>
                  <a:gd fmla="*/ 3 h 46" name="T23"/>
                  <a:gd fmla="*/ 12 w 33" name="T24"/>
                  <a:gd fmla="*/ 11 h 46" name="T25"/>
                  <a:gd fmla="*/ 18 w 33" name="T26"/>
                  <a:gd fmla="*/ 15 h 46" name="T27"/>
                  <a:gd fmla="*/ 22 w 33" name="T28"/>
                  <a:gd fmla="*/ 19 h 46" name="T29"/>
                  <a:gd fmla="*/ 25 w 33" name="T30"/>
                  <a:gd fmla="*/ 24 h 46" name="T31"/>
                  <a:gd fmla="*/ 27 w 33" name="T32"/>
                  <a:gd fmla="*/ 31 h 46" name="T33"/>
                  <a:gd fmla="*/ 29 w 33" name="T34"/>
                  <a:gd fmla="*/ 38 h 46" name="T35"/>
                  <a:gd fmla="*/ 29 w 33" name="T36"/>
                  <a:gd fmla="*/ 46 h 46" name="T37"/>
                  <a:gd fmla="*/ 29 w 33" name="T38"/>
                  <a:gd fmla="*/ 46 h 4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w 33" name="T60"/>
                  <a:gd fmla="*/ 0 h 46" name="T61"/>
                  <a:gd fmla="*/ 33 w 33" name="T62"/>
                  <a:gd fmla="*/ 46 h 46" name="T63"/>
                </a:gdLst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b="T63" l="T60" r="T62" t="T61"/>
                <a:pathLst>
                  <a:path h="46" w="33">
                    <a:moveTo>
                      <a:pt x="29" y="46"/>
                    </a:moveTo>
                    <a:lnTo>
                      <a:pt x="29" y="46"/>
                    </a:lnTo>
                    <a:lnTo>
                      <a:pt x="31" y="39"/>
                    </a:lnTo>
                    <a:lnTo>
                      <a:pt x="33" y="34"/>
                    </a:lnTo>
                    <a:lnTo>
                      <a:pt x="33" y="27"/>
                    </a:lnTo>
                    <a:lnTo>
                      <a:pt x="33" y="22"/>
                    </a:lnTo>
                    <a:lnTo>
                      <a:pt x="30" y="15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19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2" y="11"/>
                    </a:lnTo>
                    <a:lnTo>
                      <a:pt x="18" y="15"/>
                    </a:lnTo>
                    <a:lnTo>
                      <a:pt x="22" y="19"/>
                    </a:lnTo>
                    <a:lnTo>
                      <a:pt x="25" y="24"/>
                    </a:lnTo>
                    <a:lnTo>
                      <a:pt x="27" y="31"/>
                    </a:lnTo>
                    <a:lnTo>
                      <a:pt x="29" y="38"/>
                    </a:lnTo>
                    <a:lnTo>
                      <a:pt x="29" y="46"/>
                    </a:lnTo>
                    <a:lnTo>
                      <a:pt x="29" y="4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sp>
          <p:nvSpPr>
            <p:cNvPr id="16507" name="Freeform 175"/>
            <p:cNvSpPr>
              <a:spLocks noChangeArrowheads="1" noEditPoints="1"/>
            </p:cNvSpPr>
            <p:nvPr/>
          </p:nvSpPr>
          <p:spPr bwMode="auto">
            <a:xfrm>
              <a:off x="4764354" y="2245581"/>
              <a:ext cx="142553" cy="203018"/>
            </a:xfrm>
            <a:custGeom>
              <a:gdLst>
                <a:gd fmla="*/ 2147483647 w 137" name="T0"/>
                <a:gd fmla="*/ 2147483647 h 191" name="T1"/>
                <a:gd fmla="*/ 2147483647 w 137" name="T2"/>
                <a:gd fmla="*/ 2147483647 h 191" name="T3"/>
                <a:gd fmla="*/ 2147483647 w 137" name="T4"/>
                <a:gd fmla="*/ 2147483647 h 191" name="T5"/>
                <a:gd fmla="*/ 2147483647 w 137" name="T6"/>
                <a:gd fmla="*/ 2147483647 h 191" name="T7"/>
                <a:gd fmla="*/ 2147483647 w 137" name="T8"/>
                <a:gd fmla="*/ 2147483647 h 191" name="T9"/>
                <a:gd fmla="*/ 2147483647 w 137" name="T10"/>
                <a:gd fmla="*/ 2147483647 h 191" name="T11"/>
                <a:gd fmla="*/ 2147483647 w 137" name="T12"/>
                <a:gd fmla="*/ 2147483647 h 191" name="T13"/>
                <a:gd fmla="*/ 2147483647 w 137" name="T14"/>
                <a:gd fmla="*/ 2147483647 h 191" name="T15"/>
                <a:gd fmla="*/ 2147483647 w 137" name="T16"/>
                <a:gd fmla="*/ 0 h 191" name="T17"/>
                <a:gd fmla="*/ 2147483647 w 137" name="T18"/>
                <a:gd fmla="*/ 2147483647 h 191" name="T19"/>
                <a:gd fmla="*/ 2147483647 w 137" name="T20"/>
                <a:gd fmla="*/ 2147483647 h 191" name="T21"/>
                <a:gd fmla="*/ 2147483647 w 137" name="T22"/>
                <a:gd fmla="*/ 2147483647 h 191" name="T23"/>
                <a:gd fmla="*/ 2147483647 w 137" name="T24"/>
                <a:gd fmla="*/ 2147483647 h 191" name="T25"/>
                <a:gd fmla="*/ 2147483647 w 137" name="T26"/>
                <a:gd fmla="*/ 2147483647 h 191" name="T27"/>
                <a:gd fmla="*/ 2147483647 w 137" name="T28"/>
                <a:gd fmla="*/ 2147483647 h 191" name="T29"/>
                <a:gd fmla="*/ 2147483647 w 137" name="T30"/>
                <a:gd fmla="*/ 2147483647 h 191" name="T31"/>
                <a:gd fmla="*/ 2147483647 w 137" name="T32"/>
                <a:gd fmla="*/ 2147483647 h 191" name="T33"/>
                <a:gd fmla="*/ 2147483647 w 137" name="T34"/>
                <a:gd fmla="*/ 2147483647 h 191" name="T35"/>
                <a:gd fmla="*/ 2147483647 w 137" name="T36"/>
                <a:gd fmla="*/ 2147483647 h 191" name="T37"/>
                <a:gd fmla="*/ 2147483647 w 137" name="T38"/>
                <a:gd fmla="*/ 2147483647 h 191" name="T39"/>
                <a:gd fmla="*/ 2147483647 w 137" name="T40"/>
                <a:gd fmla="*/ 2147483647 h 191" name="T41"/>
                <a:gd fmla="*/ 2147483647 w 137" name="T42"/>
                <a:gd fmla="*/ 2147483647 h 191" name="T43"/>
                <a:gd fmla="*/ 2147483647 w 137" name="T44"/>
                <a:gd fmla="*/ 2147483647 h 191" name="T45"/>
                <a:gd fmla="*/ 2147483647 w 137" name="T46"/>
                <a:gd fmla="*/ 2147483647 h 191" name="T47"/>
                <a:gd fmla="*/ 2147483647 w 137" name="T48"/>
                <a:gd fmla="*/ 2147483647 h 191" name="T49"/>
                <a:gd fmla="*/ 2147483647 w 137" name="T50"/>
                <a:gd fmla="*/ 2147483647 h 191" name="T51"/>
                <a:gd fmla="*/ 2147483647 w 137" name="T52"/>
                <a:gd fmla="*/ 2147483647 h 191" name="T53"/>
                <a:gd fmla="*/ 2147483647 w 137" name="T54"/>
                <a:gd fmla="*/ 2147483647 h 191" name="T55"/>
                <a:gd fmla="*/ 2147483647 w 137" name="T56"/>
                <a:gd fmla="*/ 2147483647 h 191" name="T57"/>
                <a:gd fmla="*/ 2147483647 w 137" name="T58"/>
                <a:gd fmla="*/ 2147483647 h 191" name="T59"/>
                <a:gd fmla="*/ 2147483647 w 137" name="T60"/>
                <a:gd fmla="*/ 2147483647 h 191" name="T61"/>
                <a:gd fmla="*/ 2147483647 w 137" name="T62"/>
                <a:gd fmla="*/ 2147483647 h 191" name="T63"/>
                <a:gd fmla="*/ 2147483647 w 137" name="T64"/>
                <a:gd fmla="*/ 2147483647 h 191" name="T65"/>
                <a:gd fmla="*/ 2147483647 w 137" name="T66"/>
                <a:gd fmla="*/ 2147483647 h 191" name="T67"/>
                <a:gd fmla="*/ 2147483647 w 137" name="T68"/>
                <a:gd fmla="*/ 2147483647 h 191" name="T69"/>
                <a:gd fmla="*/ 2147483647 w 137" name="T70"/>
                <a:gd fmla="*/ 2147483647 h 191" name="T71"/>
                <a:gd fmla="*/ 2147483647 w 137" name="T72"/>
                <a:gd fmla="*/ 2147483647 h 191" name="T73"/>
                <a:gd fmla="*/ 2147483647 w 137" name="T74"/>
                <a:gd fmla="*/ 2147483647 h 191" name="T75"/>
                <a:gd fmla="*/ 2147483647 w 137" name="T76"/>
                <a:gd fmla="*/ 2147483647 h 191" name="T77"/>
                <a:gd fmla="*/ 2147483647 w 137" name="T78"/>
                <a:gd fmla="*/ 2147483647 h 191" name="T79"/>
                <a:gd fmla="*/ 2147483647 w 137" name="T80"/>
                <a:gd fmla="*/ 2147483647 h 191" name="T81"/>
                <a:gd fmla="*/ 2147483647 w 137" name="T82"/>
                <a:gd fmla="*/ 2147483647 h 191" name="T83"/>
                <a:gd fmla="*/ 2147483647 w 137" name="T84"/>
                <a:gd fmla="*/ 2147483647 h 191" name="T85"/>
                <a:gd fmla="*/ 2147483647 w 137" name="T86"/>
                <a:gd fmla="*/ 2147483647 h 191" name="T87"/>
                <a:gd fmla="*/ 2147483647 w 137" name="T88"/>
                <a:gd fmla="*/ 2147483647 h 191" name="T89"/>
                <a:gd fmla="*/ 2147483647 w 137" name="T90"/>
                <a:gd fmla="*/ 2147483647 h 191" name="T91"/>
                <a:gd fmla="*/ 2147483647 w 137" name="T92"/>
                <a:gd fmla="*/ 2147483647 h 191" name="T93"/>
                <a:gd fmla="*/ 2147483647 w 137" name="T94"/>
                <a:gd fmla="*/ 2147483647 h 191" name="T95"/>
                <a:gd fmla="*/ 2147483647 w 137" name="T96"/>
                <a:gd fmla="*/ 2147483647 h 191" name="T97"/>
                <a:gd fmla="*/ 2147483647 w 137" name="T98"/>
                <a:gd fmla="*/ 2147483647 h 191" name="T99"/>
                <a:gd fmla="*/ 2147483647 w 137" name="T100"/>
                <a:gd fmla="*/ 2147483647 h 191" name="T101"/>
                <a:gd fmla="*/ 2147483647 w 137" name="T102"/>
                <a:gd fmla="*/ 2147483647 h 191" name="T103"/>
                <a:gd fmla="*/ 2147483647 w 137" name="T104"/>
                <a:gd fmla="*/ 2147483647 h 191" name="T105"/>
                <a:gd fmla="*/ 2147483647 w 137" name="T106"/>
                <a:gd fmla="*/ 2147483647 h 191" name="T107"/>
                <a:gd fmla="*/ 2147483647 w 137" name="T108"/>
                <a:gd fmla="*/ 2147483647 h 191" name="T109"/>
                <a:gd fmla="*/ 2147483647 w 137" name="T110"/>
                <a:gd fmla="*/ 2147483647 h 191" name="T111"/>
                <a:gd fmla="*/ 2147483647 w 137" name="T112"/>
                <a:gd fmla="*/ 2147483647 h 191" name="T113"/>
                <a:gd fmla="*/ 2147483647 w 137" name="T114"/>
                <a:gd fmla="*/ 2147483647 h 191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w 137" name="T174"/>
                <a:gd fmla="*/ 0 h 191" name="T175"/>
                <a:gd fmla="*/ 137 w 137" name="T176"/>
                <a:gd fmla="*/ 191 h 191" name="T177"/>
              </a:gdLst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b="T177" l="T174" r="T176" t="T175"/>
              <a:pathLst>
                <a:path h="191" w="137">
                  <a:moveTo>
                    <a:pt x="103" y="89"/>
                  </a:moveTo>
                  <a:lnTo>
                    <a:pt x="125" y="55"/>
                  </a:lnTo>
                  <a:lnTo>
                    <a:pt x="126" y="51"/>
                  </a:lnTo>
                  <a:lnTo>
                    <a:pt x="125" y="47"/>
                  </a:lnTo>
                  <a:lnTo>
                    <a:pt x="133" y="34"/>
                  </a:lnTo>
                  <a:lnTo>
                    <a:pt x="136" y="29"/>
                  </a:lnTo>
                  <a:lnTo>
                    <a:pt x="137" y="25"/>
                  </a:lnTo>
                  <a:lnTo>
                    <a:pt x="137" y="21"/>
                  </a:lnTo>
                  <a:lnTo>
                    <a:pt x="137" y="17"/>
                  </a:lnTo>
                  <a:lnTo>
                    <a:pt x="136" y="13"/>
                  </a:lnTo>
                  <a:lnTo>
                    <a:pt x="135" y="9"/>
                  </a:lnTo>
                  <a:lnTo>
                    <a:pt x="132" y="6"/>
                  </a:lnTo>
                  <a:lnTo>
                    <a:pt x="128" y="4"/>
                  </a:lnTo>
                  <a:lnTo>
                    <a:pt x="121" y="0"/>
                  </a:lnTo>
                  <a:lnTo>
                    <a:pt x="116" y="0"/>
                  </a:lnTo>
                  <a:lnTo>
                    <a:pt x="109" y="1"/>
                  </a:lnTo>
                  <a:lnTo>
                    <a:pt x="103" y="4"/>
                  </a:lnTo>
                  <a:lnTo>
                    <a:pt x="103" y="29"/>
                  </a:lnTo>
                  <a:lnTo>
                    <a:pt x="113" y="39"/>
                  </a:lnTo>
                  <a:lnTo>
                    <a:pt x="103" y="34"/>
                  </a:lnTo>
                  <a:lnTo>
                    <a:pt x="103" y="59"/>
                  </a:lnTo>
                  <a:lnTo>
                    <a:pt x="110" y="48"/>
                  </a:lnTo>
                  <a:lnTo>
                    <a:pt x="110" y="46"/>
                  </a:lnTo>
                  <a:lnTo>
                    <a:pt x="110" y="42"/>
                  </a:lnTo>
                  <a:lnTo>
                    <a:pt x="120" y="48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21" y="57"/>
                  </a:lnTo>
                  <a:lnTo>
                    <a:pt x="103" y="82"/>
                  </a:lnTo>
                  <a:lnTo>
                    <a:pt x="103" y="89"/>
                  </a:lnTo>
                  <a:close/>
                  <a:moveTo>
                    <a:pt x="41" y="176"/>
                  </a:moveTo>
                  <a:lnTo>
                    <a:pt x="97" y="93"/>
                  </a:lnTo>
                  <a:lnTo>
                    <a:pt x="99" y="92"/>
                  </a:lnTo>
                  <a:lnTo>
                    <a:pt x="102" y="89"/>
                  </a:lnTo>
                  <a:lnTo>
                    <a:pt x="103" y="89"/>
                  </a:lnTo>
                  <a:lnTo>
                    <a:pt x="103" y="82"/>
                  </a:lnTo>
                  <a:lnTo>
                    <a:pt x="101" y="85"/>
                  </a:lnTo>
                  <a:lnTo>
                    <a:pt x="99" y="86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4" y="86"/>
                  </a:lnTo>
                  <a:lnTo>
                    <a:pt x="84" y="81"/>
                  </a:lnTo>
                  <a:lnTo>
                    <a:pt x="87" y="80"/>
                  </a:lnTo>
                  <a:lnTo>
                    <a:pt x="90" y="78"/>
                  </a:lnTo>
                  <a:lnTo>
                    <a:pt x="103" y="59"/>
                  </a:lnTo>
                  <a:lnTo>
                    <a:pt x="103" y="34"/>
                  </a:lnTo>
                  <a:lnTo>
                    <a:pt x="88" y="23"/>
                  </a:lnTo>
                  <a:lnTo>
                    <a:pt x="83" y="23"/>
                  </a:lnTo>
                  <a:lnTo>
                    <a:pt x="80" y="25"/>
                  </a:lnTo>
                  <a:lnTo>
                    <a:pt x="57" y="59"/>
                  </a:lnTo>
                  <a:lnTo>
                    <a:pt x="56" y="63"/>
                  </a:lnTo>
                  <a:lnTo>
                    <a:pt x="57" y="66"/>
                  </a:lnTo>
                  <a:lnTo>
                    <a:pt x="22" y="117"/>
                  </a:lnTo>
                  <a:lnTo>
                    <a:pt x="22" y="153"/>
                  </a:lnTo>
                  <a:lnTo>
                    <a:pt x="26" y="154"/>
                  </a:lnTo>
                  <a:lnTo>
                    <a:pt x="29" y="155"/>
                  </a:lnTo>
                  <a:lnTo>
                    <a:pt x="29" y="158"/>
                  </a:lnTo>
                  <a:lnTo>
                    <a:pt x="29" y="162"/>
                  </a:lnTo>
                  <a:lnTo>
                    <a:pt x="33" y="161"/>
                  </a:lnTo>
                  <a:lnTo>
                    <a:pt x="36" y="161"/>
                  </a:lnTo>
                  <a:lnTo>
                    <a:pt x="38" y="162"/>
                  </a:lnTo>
                  <a:lnTo>
                    <a:pt x="40" y="163"/>
                  </a:lnTo>
                  <a:lnTo>
                    <a:pt x="41" y="166"/>
                  </a:lnTo>
                  <a:lnTo>
                    <a:pt x="41" y="169"/>
                  </a:lnTo>
                  <a:lnTo>
                    <a:pt x="40" y="172"/>
                  </a:lnTo>
                  <a:lnTo>
                    <a:pt x="38" y="173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41" y="176"/>
                  </a:lnTo>
                  <a:close/>
                  <a:moveTo>
                    <a:pt x="103" y="4"/>
                  </a:moveTo>
                  <a:lnTo>
                    <a:pt x="103" y="29"/>
                  </a:lnTo>
                  <a:lnTo>
                    <a:pt x="91" y="17"/>
                  </a:lnTo>
                  <a:lnTo>
                    <a:pt x="97" y="9"/>
                  </a:lnTo>
                  <a:lnTo>
                    <a:pt x="103" y="4"/>
                  </a:lnTo>
                  <a:close/>
                  <a:moveTo>
                    <a:pt x="22" y="117"/>
                  </a:moveTo>
                  <a:lnTo>
                    <a:pt x="0" y="150"/>
                  </a:lnTo>
                  <a:lnTo>
                    <a:pt x="2" y="191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17" y="182"/>
                  </a:lnTo>
                  <a:lnTo>
                    <a:pt x="5" y="174"/>
                  </a:lnTo>
                  <a:lnTo>
                    <a:pt x="5" y="150"/>
                  </a:lnTo>
                  <a:lnTo>
                    <a:pt x="6" y="149"/>
                  </a:lnTo>
                  <a:lnTo>
                    <a:pt x="7" y="146"/>
                  </a:lnTo>
                  <a:lnTo>
                    <a:pt x="10" y="146"/>
                  </a:lnTo>
                  <a:lnTo>
                    <a:pt x="13" y="146"/>
                  </a:lnTo>
                  <a:lnTo>
                    <a:pt x="15" y="146"/>
                  </a:lnTo>
                  <a:lnTo>
                    <a:pt x="17" y="149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9" y="154"/>
                  </a:lnTo>
                  <a:lnTo>
                    <a:pt x="22" y="153"/>
                  </a:lnTo>
                  <a:lnTo>
                    <a:pt x="22" y="11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508" name="Freeform 176"/>
            <p:cNvSpPr>
              <a:spLocks noChangeArrowheads="1" noEditPoints="1"/>
            </p:cNvSpPr>
            <p:nvPr/>
          </p:nvSpPr>
          <p:spPr bwMode="auto">
            <a:xfrm>
              <a:off x="3607282" y="1184789"/>
              <a:ext cx="183134" cy="203018"/>
            </a:xfrm>
            <a:custGeom>
              <a:gdLst>
                <a:gd fmla="*/ 2147483647 w 176" name="T0"/>
                <a:gd fmla="*/ 2147483647 h 191" name="T1"/>
                <a:gd fmla="*/ 2147483647 w 176" name="T2"/>
                <a:gd fmla="*/ 2147483647 h 191" name="T3"/>
                <a:gd fmla="*/ 2147483647 w 176" name="T4"/>
                <a:gd fmla="*/ 2147483647 h 191" name="T5"/>
                <a:gd fmla="*/ 2147483647 w 176" name="T6"/>
                <a:gd fmla="*/ 2147483647 h 191" name="T7"/>
                <a:gd fmla="*/ 2147483647 w 176" name="T8"/>
                <a:gd fmla="*/ 2147483647 h 191" name="T9"/>
                <a:gd fmla="*/ 2147483647 w 176" name="T10"/>
                <a:gd fmla="*/ 2147483647 h 191" name="T11"/>
                <a:gd fmla="*/ 2147483647 w 176" name="T12"/>
                <a:gd fmla="*/ 2147483647 h 191" name="T13"/>
                <a:gd fmla="*/ 2147483647 w 176" name="T14"/>
                <a:gd fmla="*/ 2147483647 h 191" name="T15"/>
                <a:gd fmla="*/ 2147483647 w 176" name="T16"/>
                <a:gd fmla="*/ 2147483647 h 191" name="T17"/>
                <a:gd fmla="*/ 2147483647 w 176" name="T18"/>
                <a:gd fmla="*/ 2147483647 h 191" name="T19"/>
                <a:gd fmla="*/ 2147483647 w 176" name="T20"/>
                <a:gd fmla="*/ 2147483647 h 191" name="T21"/>
                <a:gd fmla="*/ 2147483647 w 176" name="T22"/>
                <a:gd fmla="*/ 2147483647 h 191" name="T23"/>
                <a:gd fmla="*/ 2147483647 w 176" name="T24"/>
                <a:gd fmla="*/ 2147483647 h 191" name="T25"/>
                <a:gd fmla="*/ 2147483647 w 176" name="T26"/>
                <a:gd fmla="*/ 2147483647 h 191" name="T27"/>
                <a:gd fmla="*/ 2147483647 w 176" name="T28"/>
                <a:gd fmla="*/ 2147483647 h 191" name="T29"/>
                <a:gd fmla="*/ 2147483647 w 176" name="T30"/>
                <a:gd fmla="*/ 2147483647 h 191" name="T31"/>
                <a:gd fmla="*/ 2147483647 w 176" name="T32"/>
                <a:gd fmla="*/ 2147483647 h 191" name="T33"/>
                <a:gd fmla="*/ 2147483647 w 176" name="T34"/>
                <a:gd fmla="*/ 2147483647 h 191" name="T35"/>
                <a:gd fmla="*/ 2147483647 w 176" name="T36"/>
                <a:gd fmla="*/ 2147483647 h 191" name="T37"/>
                <a:gd fmla="*/ 2147483647 w 176" name="T38"/>
                <a:gd fmla="*/ 2147483647 h 191" name="T39"/>
                <a:gd fmla="*/ 2147483647 w 176" name="T40"/>
                <a:gd fmla="*/ 2147483647 h 191" name="T41"/>
                <a:gd fmla="*/ 2147483647 w 176" name="T42"/>
                <a:gd fmla="*/ 2147483647 h 191" name="T43"/>
                <a:gd fmla="*/ 2147483647 w 176" name="T44"/>
                <a:gd fmla="*/ 2147483647 h 191" name="T45"/>
                <a:gd fmla="*/ 2147483647 w 176" name="T46"/>
                <a:gd fmla="*/ 2147483647 h 191" name="T47"/>
                <a:gd fmla="*/ 2147483647 w 176" name="T48"/>
                <a:gd fmla="*/ 2147483647 h 191" name="T49"/>
                <a:gd fmla="*/ 2147483647 w 176" name="T50"/>
                <a:gd fmla="*/ 1200980231 h 191" name="T51"/>
                <a:gd fmla="*/ 2147483647 w 176" name="T52"/>
                <a:gd fmla="*/ 2147483647 h 191" name="T53"/>
                <a:gd fmla="*/ 2147483647 w 176" name="T54"/>
                <a:gd fmla="*/ 2147483647 h 191" name="T55"/>
                <a:gd fmla="*/ 2147483647 w 176" name="T56"/>
                <a:gd fmla="*/ 2147483647 h 191" name="T57"/>
                <a:gd fmla="*/ 2147483647 w 176" name="T58"/>
                <a:gd fmla="*/ 2147483647 h 191" name="T59"/>
                <a:gd fmla="*/ 2147483647 w 176" name="T60"/>
                <a:gd fmla="*/ 2147483647 h 191" name="T61"/>
                <a:gd fmla="*/ 2147483647 w 176" name="T62"/>
                <a:gd fmla="*/ 2147483647 h 191" name="T63"/>
                <a:gd fmla="*/ 2147483647 w 176" name="T64"/>
                <a:gd fmla="*/ 2147483647 h 191" name="T65"/>
                <a:gd fmla="*/ 2147483647 w 176" name="T66"/>
                <a:gd fmla="*/ 2147483647 h 191" name="T67"/>
                <a:gd fmla="*/ 2147483647 w 176" name="T68"/>
                <a:gd fmla="*/ 2147483647 h 191" name="T69"/>
                <a:gd fmla="*/ 2147483647 w 176" name="T70"/>
                <a:gd fmla="*/ 2147483647 h 191" name="T71"/>
                <a:gd fmla="*/ 2147483647 w 176" name="T72"/>
                <a:gd fmla="*/ 2147483647 h 191" name="T73"/>
                <a:gd fmla="*/ 2147483647 w 176" name="T74"/>
                <a:gd fmla="*/ 2147483647 h 191" name="T75"/>
                <a:gd fmla="*/ 2147483647 w 176" name="T76"/>
                <a:gd fmla="*/ 2147483647 h 191" name="T77"/>
                <a:gd fmla="*/ 2147483647 w 176" name="T78"/>
                <a:gd fmla="*/ 0 h 191" name="T79"/>
                <a:gd fmla="*/ 2147483647 w 176" name="T80"/>
                <a:gd fmla="*/ 2147483647 h 191" name="T81"/>
                <a:gd fmla="*/ 2147483647 w 176" name="T82"/>
                <a:gd fmla="*/ 2147483647 h 191" name="T83"/>
                <a:gd fmla="*/ 2147483647 w 176" name="T84"/>
                <a:gd fmla="*/ 2147483647 h 191" name="T85"/>
                <a:gd fmla="*/ 2147483647 w 176" name="T86"/>
                <a:gd fmla="*/ 2147483647 h 191" name="T87"/>
                <a:gd fmla="*/ 2147483647 w 176" name="T88"/>
                <a:gd fmla="*/ 2147483647 h 191" name="T89"/>
                <a:gd fmla="*/ 2147483647 w 176" name="T90"/>
                <a:gd fmla="*/ 2147483647 h 191" name="T91"/>
                <a:gd fmla="*/ 2147483647 w 176" name="T92"/>
                <a:gd fmla="*/ 2147483647 h 191" name="T93"/>
                <a:gd fmla="*/ 2147483647 w 176" name="T94"/>
                <a:gd fmla="*/ 2147483647 h 191" name="T95"/>
                <a:gd fmla="*/ 2147483647 w 176" name="T96"/>
                <a:gd fmla="*/ 2147483647 h 191" name="T97"/>
                <a:gd fmla="*/ 2147483647 w 176" name="T98"/>
                <a:gd fmla="*/ 2147483647 h 191" name="T99"/>
                <a:gd fmla="*/ 2147483647 w 176" name="T100"/>
                <a:gd fmla="*/ 2147483647 h 191" name="T101"/>
                <a:gd fmla="*/ 2147483647 w 176" name="T102"/>
                <a:gd fmla="*/ 2147483647 h 191" name="T103"/>
                <a:gd fmla="*/ 2147483647 w 176" name="T104"/>
                <a:gd fmla="*/ 2147483647 h 191" name="T105"/>
                <a:gd fmla="*/ 0 w 176" name="T106"/>
                <a:gd fmla="*/ 2147483647 h 191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176" name="T162"/>
                <a:gd fmla="*/ 0 h 191" name="T163"/>
                <a:gd fmla="*/ 176 w 176" name="T164"/>
                <a:gd fmla="*/ 191 h 191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191" w="176">
                  <a:moveTo>
                    <a:pt x="132" y="66"/>
                  </a:moveTo>
                  <a:lnTo>
                    <a:pt x="132" y="66"/>
                  </a:lnTo>
                  <a:lnTo>
                    <a:pt x="136" y="77"/>
                  </a:lnTo>
                  <a:lnTo>
                    <a:pt x="138" y="88"/>
                  </a:lnTo>
                  <a:lnTo>
                    <a:pt x="136" y="99"/>
                  </a:lnTo>
                  <a:lnTo>
                    <a:pt x="132" y="109"/>
                  </a:lnTo>
                  <a:lnTo>
                    <a:pt x="132" y="66"/>
                  </a:lnTo>
                  <a:close/>
                  <a:moveTo>
                    <a:pt x="132" y="138"/>
                  </a:moveTo>
                  <a:lnTo>
                    <a:pt x="132" y="127"/>
                  </a:lnTo>
                  <a:lnTo>
                    <a:pt x="135" y="128"/>
                  </a:lnTo>
                  <a:lnTo>
                    <a:pt x="150" y="143"/>
                  </a:lnTo>
                  <a:lnTo>
                    <a:pt x="151" y="147"/>
                  </a:lnTo>
                  <a:lnTo>
                    <a:pt x="150" y="150"/>
                  </a:lnTo>
                  <a:lnTo>
                    <a:pt x="147" y="151"/>
                  </a:lnTo>
                  <a:lnTo>
                    <a:pt x="145" y="150"/>
                  </a:lnTo>
                  <a:lnTo>
                    <a:pt x="132" y="138"/>
                  </a:lnTo>
                  <a:close/>
                  <a:moveTo>
                    <a:pt x="132" y="49"/>
                  </a:moveTo>
                  <a:lnTo>
                    <a:pt x="132" y="36"/>
                  </a:lnTo>
                  <a:lnTo>
                    <a:pt x="145" y="26"/>
                  </a:lnTo>
                  <a:lnTo>
                    <a:pt x="147" y="24"/>
                  </a:lnTo>
                  <a:lnTo>
                    <a:pt x="150" y="26"/>
                  </a:lnTo>
                  <a:lnTo>
                    <a:pt x="151" y="28"/>
                  </a:lnTo>
                  <a:lnTo>
                    <a:pt x="150" y="31"/>
                  </a:lnTo>
                  <a:lnTo>
                    <a:pt x="135" y="47"/>
                  </a:lnTo>
                  <a:lnTo>
                    <a:pt x="132" y="49"/>
                  </a:lnTo>
                  <a:close/>
                  <a:moveTo>
                    <a:pt x="146" y="88"/>
                  </a:moveTo>
                  <a:lnTo>
                    <a:pt x="146" y="88"/>
                  </a:lnTo>
                  <a:lnTo>
                    <a:pt x="147" y="85"/>
                  </a:lnTo>
                  <a:lnTo>
                    <a:pt x="150" y="84"/>
                  </a:lnTo>
                  <a:lnTo>
                    <a:pt x="172" y="84"/>
                  </a:lnTo>
                  <a:lnTo>
                    <a:pt x="174" y="85"/>
                  </a:lnTo>
                  <a:lnTo>
                    <a:pt x="176" y="88"/>
                  </a:lnTo>
                  <a:lnTo>
                    <a:pt x="174" y="91"/>
                  </a:lnTo>
                  <a:lnTo>
                    <a:pt x="172" y="92"/>
                  </a:lnTo>
                  <a:lnTo>
                    <a:pt x="150" y="92"/>
                  </a:lnTo>
                  <a:lnTo>
                    <a:pt x="147" y="91"/>
                  </a:lnTo>
                  <a:lnTo>
                    <a:pt x="146" y="88"/>
                  </a:lnTo>
                  <a:close/>
                  <a:moveTo>
                    <a:pt x="88" y="39"/>
                  </a:moveTo>
                  <a:lnTo>
                    <a:pt x="88" y="39"/>
                  </a:lnTo>
                  <a:lnTo>
                    <a:pt x="96" y="39"/>
                  </a:lnTo>
                  <a:lnTo>
                    <a:pt x="103" y="40"/>
                  </a:lnTo>
                  <a:lnTo>
                    <a:pt x="108" y="43"/>
                  </a:lnTo>
                  <a:lnTo>
                    <a:pt x="115" y="46"/>
                  </a:lnTo>
                  <a:lnTo>
                    <a:pt x="120" y="50"/>
                  </a:lnTo>
                  <a:lnTo>
                    <a:pt x="124" y="55"/>
                  </a:lnTo>
                  <a:lnTo>
                    <a:pt x="128" y="61"/>
                  </a:lnTo>
                  <a:lnTo>
                    <a:pt x="132" y="66"/>
                  </a:lnTo>
                  <a:lnTo>
                    <a:pt x="132" y="109"/>
                  </a:lnTo>
                  <a:lnTo>
                    <a:pt x="128" y="115"/>
                  </a:lnTo>
                  <a:lnTo>
                    <a:pt x="124" y="120"/>
                  </a:lnTo>
                  <a:lnTo>
                    <a:pt x="120" y="124"/>
                  </a:lnTo>
                  <a:lnTo>
                    <a:pt x="115" y="128"/>
                  </a:lnTo>
                  <a:lnTo>
                    <a:pt x="115" y="166"/>
                  </a:lnTo>
                  <a:lnTo>
                    <a:pt x="115" y="172"/>
                  </a:lnTo>
                  <a:lnTo>
                    <a:pt x="113" y="176"/>
                  </a:lnTo>
                  <a:lnTo>
                    <a:pt x="111" y="180"/>
                  </a:lnTo>
                  <a:lnTo>
                    <a:pt x="108" y="184"/>
                  </a:lnTo>
                  <a:lnTo>
                    <a:pt x="104" y="187"/>
                  </a:lnTo>
                  <a:lnTo>
                    <a:pt x="100" y="189"/>
                  </a:lnTo>
                  <a:lnTo>
                    <a:pt x="96" y="191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8" y="147"/>
                  </a:lnTo>
                  <a:lnTo>
                    <a:pt x="105" y="147"/>
                  </a:lnTo>
                  <a:lnTo>
                    <a:pt x="105" y="126"/>
                  </a:lnTo>
                  <a:lnTo>
                    <a:pt x="105" y="123"/>
                  </a:lnTo>
                  <a:lnTo>
                    <a:pt x="108" y="122"/>
                  </a:lnTo>
                  <a:lnTo>
                    <a:pt x="115" y="115"/>
                  </a:lnTo>
                  <a:lnTo>
                    <a:pt x="122" y="107"/>
                  </a:lnTo>
                  <a:lnTo>
                    <a:pt x="126" y="99"/>
                  </a:lnTo>
                  <a:lnTo>
                    <a:pt x="127" y="88"/>
                  </a:lnTo>
                  <a:lnTo>
                    <a:pt x="126" y="80"/>
                  </a:lnTo>
                  <a:lnTo>
                    <a:pt x="124" y="73"/>
                  </a:lnTo>
                  <a:lnTo>
                    <a:pt x="120" y="66"/>
                  </a:lnTo>
                  <a:lnTo>
                    <a:pt x="116" y="61"/>
                  </a:lnTo>
                  <a:lnTo>
                    <a:pt x="109" y="55"/>
                  </a:lnTo>
                  <a:lnTo>
                    <a:pt x="104" y="51"/>
                  </a:lnTo>
                  <a:lnTo>
                    <a:pt x="96" y="50"/>
                  </a:lnTo>
                  <a:lnTo>
                    <a:pt x="88" y="49"/>
                  </a:lnTo>
                  <a:lnTo>
                    <a:pt x="88" y="39"/>
                  </a:lnTo>
                  <a:close/>
                  <a:moveTo>
                    <a:pt x="132" y="36"/>
                  </a:moveTo>
                  <a:lnTo>
                    <a:pt x="128" y="40"/>
                  </a:lnTo>
                  <a:lnTo>
                    <a:pt x="127" y="43"/>
                  </a:lnTo>
                  <a:lnTo>
                    <a:pt x="128" y="47"/>
                  </a:lnTo>
                  <a:lnTo>
                    <a:pt x="130" y="49"/>
                  </a:lnTo>
                  <a:lnTo>
                    <a:pt x="132" y="49"/>
                  </a:lnTo>
                  <a:lnTo>
                    <a:pt x="132" y="36"/>
                  </a:lnTo>
                  <a:close/>
                  <a:moveTo>
                    <a:pt x="132" y="127"/>
                  </a:moveTo>
                  <a:lnTo>
                    <a:pt x="132" y="127"/>
                  </a:lnTo>
                  <a:lnTo>
                    <a:pt x="130" y="127"/>
                  </a:lnTo>
                  <a:lnTo>
                    <a:pt x="128" y="128"/>
                  </a:lnTo>
                  <a:lnTo>
                    <a:pt x="127" y="131"/>
                  </a:lnTo>
                  <a:lnTo>
                    <a:pt x="128" y="135"/>
                  </a:lnTo>
                  <a:lnTo>
                    <a:pt x="132" y="138"/>
                  </a:lnTo>
                  <a:lnTo>
                    <a:pt x="132" y="127"/>
                  </a:lnTo>
                  <a:close/>
                  <a:moveTo>
                    <a:pt x="88" y="30"/>
                  </a:moveTo>
                  <a:lnTo>
                    <a:pt x="88" y="0"/>
                  </a:lnTo>
                  <a:lnTo>
                    <a:pt x="92" y="1"/>
                  </a:lnTo>
                  <a:lnTo>
                    <a:pt x="92" y="4"/>
                  </a:lnTo>
                  <a:lnTo>
                    <a:pt x="92" y="26"/>
                  </a:lnTo>
                  <a:lnTo>
                    <a:pt x="92" y="28"/>
                  </a:lnTo>
                  <a:lnTo>
                    <a:pt x="88" y="30"/>
                  </a:lnTo>
                  <a:close/>
                  <a:moveTo>
                    <a:pt x="88" y="191"/>
                  </a:moveTo>
                  <a:lnTo>
                    <a:pt x="85" y="191"/>
                  </a:lnTo>
                  <a:lnTo>
                    <a:pt x="80" y="191"/>
                  </a:lnTo>
                  <a:lnTo>
                    <a:pt x="76" y="189"/>
                  </a:lnTo>
                  <a:lnTo>
                    <a:pt x="71" y="187"/>
                  </a:lnTo>
                  <a:lnTo>
                    <a:pt x="67" y="184"/>
                  </a:lnTo>
                  <a:lnTo>
                    <a:pt x="65" y="180"/>
                  </a:lnTo>
                  <a:lnTo>
                    <a:pt x="62" y="176"/>
                  </a:lnTo>
                  <a:lnTo>
                    <a:pt x="61" y="172"/>
                  </a:lnTo>
                  <a:lnTo>
                    <a:pt x="61" y="166"/>
                  </a:lnTo>
                  <a:lnTo>
                    <a:pt x="61" y="128"/>
                  </a:lnTo>
                  <a:lnTo>
                    <a:pt x="55" y="124"/>
                  </a:lnTo>
                  <a:lnTo>
                    <a:pt x="51" y="119"/>
                  </a:lnTo>
                  <a:lnTo>
                    <a:pt x="47" y="114"/>
                  </a:lnTo>
                  <a:lnTo>
                    <a:pt x="44" y="108"/>
                  </a:lnTo>
                  <a:lnTo>
                    <a:pt x="44" y="67"/>
                  </a:lnTo>
                  <a:lnTo>
                    <a:pt x="47" y="61"/>
                  </a:lnTo>
                  <a:lnTo>
                    <a:pt x="51" y="55"/>
                  </a:lnTo>
                  <a:lnTo>
                    <a:pt x="57" y="51"/>
                  </a:lnTo>
                  <a:lnTo>
                    <a:pt x="62" y="47"/>
                  </a:lnTo>
                  <a:lnTo>
                    <a:pt x="67" y="43"/>
                  </a:lnTo>
                  <a:lnTo>
                    <a:pt x="74" y="40"/>
                  </a:lnTo>
                  <a:lnTo>
                    <a:pt x="81" y="39"/>
                  </a:lnTo>
                  <a:lnTo>
                    <a:pt x="88" y="39"/>
                  </a:lnTo>
                  <a:lnTo>
                    <a:pt x="88" y="49"/>
                  </a:lnTo>
                  <a:lnTo>
                    <a:pt x="81" y="50"/>
                  </a:lnTo>
                  <a:lnTo>
                    <a:pt x="73" y="51"/>
                  </a:lnTo>
                  <a:lnTo>
                    <a:pt x="66" y="55"/>
                  </a:lnTo>
                  <a:lnTo>
                    <a:pt x="61" y="61"/>
                  </a:lnTo>
                  <a:lnTo>
                    <a:pt x="57" y="66"/>
                  </a:lnTo>
                  <a:lnTo>
                    <a:pt x="53" y="73"/>
                  </a:lnTo>
                  <a:lnTo>
                    <a:pt x="50" y="80"/>
                  </a:lnTo>
                  <a:lnTo>
                    <a:pt x="50" y="88"/>
                  </a:lnTo>
                  <a:lnTo>
                    <a:pt x="51" y="97"/>
                  </a:lnTo>
                  <a:lnTo>
                    <a:pt x="55" y="107"/>
                  </a:lnTo>
                  <a:lnTo>
                    <a:pt x="61" y="115"/>
                  </a:lnTo>
                  <a:lnTo>
                    <a:pt x="69" y="120"/>
                  </a:lnTo>
                  <a:lnTo>
                    <a:pt x="70" y="123"/>
                  </a:lnTo>
                  <a:lnTo>
                    <a:pt x="70" y="126"/>
                  </a:lnTo>
                  <a:lnTo>
                    <a:pt x="70" y="147"/>
                  </a:lnTo>
                  <a:lnTo>
                    <a:pt x="88" y="147"/>
                  </a:lnTo>
                  <a:lnTo>
                    <a:pt x="88" y="191"/>
                  </a:lnTo>
                  <a:close/>
                  <a:moveTo>
                    <a:pt x="88" y="0"/>
                  </a:moveTo>
                  <a:lnTo>
                    <a:pt x="88" y="30"/>
                  </a:lnTo>
                  <a:lnTo>
                    <a:pt x="85" y="28"/>
                  </a:lnTo>
                  <a:lnTo>
                    <a:pt x="84" y="26"/>
                  </a:lnTo>
                  <a:lnTo>
                    <a:pt x="84" y="4"/>
                  </a:lnTo>
                  <a:lnTo>
                    <a:pt x="85" y="1"/>
                  </a:lnTo>
                  <a:lnTo>
                    <a:pt x="88" y="0"/>
                  </a:lnTo>
                  <a:close/>
                  <a:moveTo>
                    <a:pt x="44" y="138"/>
                  </a:moveTo>
                  <a:lnTo>
                    <a:pt x="47" y="135"/>
                  </a:lnTo>
                  <a:lnTo>
                    <a:pt x="48" y="131"/>
                  </a:lnTo>
                  <a:lnTo>
                    <a:pt x="47" y="128"/>
                  </a:lnTo>
                  <a:lnTo>
                    <a:pt x="44" y="127"/>
                  </a:lnTo>
                  <a:lnTo>
                    <a:pt x="44" y="138"/>
                  </a:lnTo>
                  <a:close/>
                  <a:moveTo>
                    <a:pt x="44" y="49"/>
                  </a:moveTo>
                  <a:lnTo>
                    <a:pt x="44" y="49"/>
                  </a:lnTo>
                  <a:lnTo>
                    <a:pt x="47" y="47"/>
                  </a:lnTo>
                  <a:lnTo>
                    <a:pt x="48" y="43"/>
                  </a:lnTo>
                  <a:lnTo>
                    <a:pt x="47" y="40"/>
                  </a:lnTo>
                  <a:lnTo>
                    <a:pt x="44" y="38"/>
                  </a:lnTo>
                  <a:lnTo>
                    <a:pt x="44" y="49"/>
                  </a:lnTo>
                  <a:close/>
                  <a:moveTo>
                    <a:pt x="44" y="108"/>
                  </a:moveTo>
                  <a:lnTo>
                    <a:pt x="44" y="108"/>
                  </a:lnTo>
                  <a:lnTo>
                    <a:pt x="40" y="99"/>
                  </a:lnTo>
                  <a:lnTo>
                    <a:pt x="39" y="88"/>
                  </a:lnTo>
                  <a:lnTo>
                    <a:pt x="40" y="77"/>
                  </a:lnTo>
                  <a:lnTo>
                    <a:pt x="44" y="67"/>
                  </a:lnTo>
                  <a:lnTo>
                    <a:pt x="44" y="108"/>
                  </a:lnTo>
                  <a:close/>
                  <a:moveTo>
                    <a:pt x="44" y="38"/>
                  </a:moveTo>
                  <a:lnTo>
                    <a:pt x="44" y="49"/>
                  </a:lnTo>
                  <a:lnTo>
                    <a:pt x="40" y="47"/>
                  </a:lnTo>
                  <a:lnTo>
                    <a:pt x="25" y="31"/>
                  </a:lnTo>
                  <a:lnTo>
                    <a:pt x="24" y="28"/>
                  </a:lnTo>
                  <a:lnTo>
                    <a:pt x="25" y="26"/>
                  </a:lnTo>
                  <a:lnTo>
                    <a:pt x="28" y="24"/>
                  </a:lnTo>
                  <a:lnTo>
                    <a:pt x="32" y="26"/>
                  </a:lnTo>
                  <a:lnTo>
                    <a:pt x="44" y="38"/>
                  </a:lnTo>
                  <a:close/>
                  <a:moveTo>
                    <a:pt x="44" y="127"/>
                  </a:moveTo>
                  <a:lnTo>
                    <a:pt x="44" y="138"/>
                  </a:lnTo>
                  <a:lnTo>
                    <a:pt x="32" y="150"/>
                  </a:lnTo>
                  <a:lnTo>
                    <a:pt x="28" y="151"/>
                  </a:lnTo>
                  <a:lnTo>
                    <a:pt x="25" y="150"/>
                  </a:lnTo>
                  <a:lnTo>
                    <a:pt x="24" y="147"/>
                  </a:lnTo>
                  <a:lnTo>
                    <a:pt x="25" y="143"/>
                  </a:lnTo>
                  <a:lnTo>
                    <a:pt x="40" y="128"/>
                  </a:lnTo>
                  <a:lnTo>
                    <a:pt x="44" y="127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25" y="84"/>
                  </a:lnTo>
                  <a:lnTo>
                    <a:pt x="29" y="85"/>
                  </a:lnTo>
                  <a:lnTo>
                    <a:pt x="31" y="88"/>
                  </a:lnTo>
                  <a:lnTo>
                    <a:pt x="29" y="91"/>
                  </a:lnTo>
                  <a:lnTo>
                    <a:pt x="25" y="92"/>
                  </a:lnTo>
                  <a:lnTo>
                    <a:pt x="4" y="92"/>
                  </a:lnTo>
                  <a:lnTo>
                    <a:pt x="1" y="91"/>
                  </a:lnTo>
                  <a:lnTo>
                    <a:pt x="0" y="88"/>
                  </a:lnTo>
                  <a:lnTo>
                    <a:pt x="1" y="85"/>
                  </a:lnTo>
                  <a:lnTo>
                    <a:pt x="4" y="8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6509" name="Freeform 177"/>
            <p:cNvSpPr>
              <a:spLocks noChangeArrowheads="1" noEditPoints="1"/>
            </p:cNvSpPr>
            <p:nvPr/>
          </p:nvSpPr>
          <p:spPr bwMode="auto">
            <a:xfrm>
              <a:off x="4429303" y="908431"/>
              <a:ext cx="274701" cy="406035"/>
            </a:xfrm>
            <a:custGeom>
              <a:gdLst>
                <a:gd fmla="*/ 2147483647 w 264" name="T0"/>
                <a:gd fmla="*/ 2147483647 h 382" name="T1"/>
                <a:gd fmla="*/ 2147483647 w 264" name="T2"/>
                <a:gd fmla="*/ 2147483647 h 382" name="T3"/>
                <a:gd fmla="*/ 2147483647 w 264" name="T4"/>
                <a:gd fmla="*/ 2147483647 h 382" name="T5"/>
                <a:gd fmla="*/ 2147483647 w 264" name="T6"/>
                <a:gd fmla="*/ 2147483647 h 382" name="T7"/>
                <a:gd fmla="*/ 2147483647 w 264" name="T8"/>
                <a:gd fmla="*/ 2147483647 h 382" name="T9"/>
                <a:gd fmla="*/ 2147483647 w 264" name="T10"/>
                <a:gd fmla="*/ 2147483647 h 382" name="T11"/>
                <a:gd fmla="*/ 2147483647 w 264" name="T12"/>
                <a:gd fmla="*/ 2147483647 h 382" name="T13"/>
                <a:gd fmla="*/ 2147483647 w 264" name="T14"/>
                <a:gd fmla="*/ 2147483647 h 382" name="T15"/>
                <a:gd fmla="*/ 2147483647 w 264" name="T16"/>
                <a:gd fmla="*/ 2147483647 h 382" name="T17"/>
                <a:gd fmla="*/ 2147483647 w 264" name="T18"/>
                <a:gd fmla="*/ 2147483647 h 382" name="T19"/>
                <a:gd fmla="*/ 2147483647 w 264" name="T20"/>
                <a:gd fmla="*/ 2147483647 h 382" name="T21"/>
                <a:gd fmla="*/ 2147483647 w 264" name="T22"/>
                <a:gd fmla="*/ 2147483647 h 382" name="T23"/>
                <a:gd fmla="*/ 2147483647 w 264" name="T24"/>
                <a:gd fmla="*/ 2147483647 h 382" name="T25"/>
                <a:gd fmla="*/ 2147483647 w 264" name="T26"/>
                <a:gd fmla="*/ 2147483647 h 382" name="T27"/>
                <a:gd fmla="*/ 2147483647 w 264" name="T28"/>
                <a:gd fmla="*/ 2147483647 h 382" name="T29"/>
                <a:gd fmla="*/ 2147483647 w 264" name="T30"/>
                <a:gd fmla="*/ 2147483647 h 382" name="T31"/>
                <a:gd fmla="*/ 2147483647 w 264" name="T32"/>
                <a:gd fmla="*/ 2147483647 h 382" name="T33"/>
                <a:gd fmla="*/ 2147483647 w 264" name="T34"/>
                <a:gd fmla="*/ 2147483647 h 382" name="T35"/>
                <a:gd fmla="*/ 2147483647 w 264" name="T36"/>
                <a:gd fmla="*/ 2147483647 h 382" name="T37"/>
                <a:gd fmla="*/ 2147483647 w 264" name="T38"/>
                <a:gd fmla="*/ 2147483647 h 382" name="T39"/>
                <a:gd fmla="*/ 2147483647 w 264" name="T40"/>
                <a:gd fmla="*/ 2147483647 h 382" name="T41"/>
                <a:gd fmla="*/ 2147483647 w 264" name="T42"/>
                <a:gd fmla="*/ 2147483647 h 382" name="T43"/>
                <a:gd fmla="*/ 2147483647 w 264" name="T44"/>
                <a:gd fmla="*/ 2147483647 h 382" name="T45"/>
                <a:gd fmla="*/ 2147483647 w 264" name="T46"/>
                <a:gd fmla="*/ 2147483647 h 382" name="T47"/>
                <a:gd fmla="*/ 2147483647 w 264" name="T48"/>
                <a:gd fmla="*/ 2147483647 h 382" name="T49"/>
                <a:gd fmla="*/ 2147483647 w 264" name="T50"/>
                <a:gd fmla="*/ 2147483647 h 382" name="T51"/>
                <a:gd fmla="*/ 2147483647 w 264" name="T52"/>
                <a:gd fmla="*/ 2147483647 h 382" name="T53"/>
                <a:gd fmla="*/ 2147483647 w 264" name="T54"/>
                <a:gd fmla="*/ 2147483647 h 382" name="T55"/>
                <a:gd fmla="*/ 2147483647 w 264" name="T56"/>
                <a:gd fmla="*/ 2147483647 h 382" name="T57"/>
                <a:gd fmla="*/ 2147483647 w 264" name="T58"/>
                <a:gd fmla="*/ 2147483647 h 382" name="T59"/>
                <a:gd fmla="*/ 2147483647 w 264" name="T60"/>
                <a:gd fmla="*/ 2147483647 h 382" name="T61"/>
                <a:gd fmla="*/ 2147483647 w 264" name="T62"/>
                <a:gd fmla="*/ 2147483647 h 382" name="T63"/>
                <a:gd fmla="*/ 2147483647 w 264" name="T64"/>
                <a:gd fmla="*/ 2147483647 h 382" name="T65"/>
                <a:gd fmla="*/ 2147483647 w 264" name="T66"/>
                <a:gd fmla="*/ 2147483647 h 382" name="T67"/>
                <a:gd fmla="*/ 2147483647 w 264" name="T68"/>
                <a:gd fmla="*/ 2147483647 h 382" name="T69"/>
                <a:gd fmla="*/ 2147483647 w 264" name="T70"/>
                <a:gd fmla="*/ 2147483647 h 382" name="T71"/>
                <a:gd fmla="*/ 2147483647 w 264" name="T72"/>
                <a:gd fmla="*/ 2147483647 h 382" name="T73"/>
                <a:gd fmla="*/ 2147483647 w 264" name="T74"/>
                <a:gd fmla="*/ 2147483647 h 382" name="T75"/>
                <a:gd fmla="*/ 2147483647 w 264" name="T76"/>
                <a:gd fmla="*/ 2147483647 h 382" name="T77"/>
                <a:gd fmla="*/ 2147483647 w 264" name="T78"/>
                <a:gd fmla="*/ 0 h 382" name="T79"/>
                <a:gd fmla="*/ 2147483647 w 264" name="T80"/>
                <a:gd fmla="*/ 2147483647 h 382" name="T81"/>
                <a:gd fmla="*/ 2147483647 w 264" name="T82"/>
                <a:gd fmla="*/ 2147483647 h 382" name="T83"/>
                <a:gd fmla="*/ 2147483647 w 264" name="T84"/>
                <a:gd fmla="*/ 2147483647 h 382" name="T85"/>
                <a:gd fmla="*/ 2147483647 w 264" name="T86"/>
                <a:gd fmla="*/ 2147483647 h 382" name="T87"/>
                <a:gd fmla="*/ 2147483647 w 264" name="T88"/>
                <a:gd fmla="*/ 2147483647 h 382" name="T89"/>
                <a:gd fmla="*/ 2147483647 w 264" name="T90"/>
                <a:gd fmla="*/ 2147483647 h 382" name="T91"/>
                <a:gd fmla="*/ 2147483647 w 264" name="T92"/>
                <a:gd fmla="*/ 2147483647 h 382" name="T93"/>
                <a:gd fmla="*/ 0 w 264" name="T94"/>
                <a:gd fmla="*/ 2147483647 h 382" name="T95"/>
                <a:gd fmla="*/ 2147483647 w 264" name="T96"/>
                <a:gd fmla="*/ 2147483647 h 382" name="T97"/>
                <a:gd fmla="*/ 2147483647 w 264" name="T98"/>
                <a:gd fmla="*/ 2147483647 h 382" name="T99"/>
                <a:gd fmla="*/ 2147483647 w 264" name="T100"/>
                <a:gd fmla="*/ 2147483647 h 382" name="T101"/>
                <a:gd fmla="*/ 2147483647 w 264" name="T102"/>
                <a:gd fmla="*/ 2147483647 h 382" name="T103"/>
                <a:gd fmla="*/ 2147483647 w 264" name="T104"/>
                <a:gd fmla="*/ 2147483647 h 382" name="T105"/>
                <a:gd fmla="*/ 2147483647 w 264" name="T106"/>
                <a:gd fmla="*/ 2147483647 h 382" name="T107"/>
                <a:gd fmla="*/ 2147483647 w 264" name="T108"/>
                <a:gd fmla="*/ 2147483647 h 382" name="T109"/>
                <a:gd fmla="*/ 2147483647 w 264" name="T110"/>
                <a:gd fmla="*/ 2147483647 h 382" name="T111"/>
                <a:gd fmla="*/ 2147483647 w 264" name="T112"/>
                <a:gd fmla="*/ 2147483647 h 382" name="T113"/>
                <a:gd fmla="*/ 2147483647 w 264" name="T114"/>
                <a:gd fmla="*/ 2147483647 h 382" name="T115"/>
                <a:gd fmla="*/ 2147483647 w 264" name="T116"/>
                <a:gd fmla="*/ 2147483647 h 382" name="T117"/>
                <a:gd fmla="*/ 2147483647 w 264" name="T118"/>
                <a:gd fmla="*/ 2147483647 h 382" name="T119"/>
                <a:gd fmla="*/ 2147483647 w 264" name="T120"/>
                <a:gd fmla="*/ 2147483647 h 382" name="T121"/>
                <a:gd fmla="*/ 2147483647 w 264" name="T122"/>
                <a:gd fmla="*/ 2147483647 h 382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264" name="T186"/>
                <a:gd fmla="*/ 0 h 382" name="T187"/>
                <a:gd fmla="*/ 264 w 264" name="T188"/>
                <a:gd fmla="*/ 382 h 382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382" w="264">
                  <a:moveTo>
                    <a:pt x="174" y="20"/>
                  </a:moveTo>
                  <a:lnTo>
                    <a:pt x="132" y="7"/>
                  </a:lnTo>
                  <a:lnTo>
                    <a:pt x="132" y="151"/>
                  </a:lnTo>
                  <a:lnTo>
                    <a:pt x="140" y="126"/>
                  </a:lnTo>
                  <a:lnTo>
                    <a:pt x="156" y="128"/>
                  </a:lnTo>
                  <a:lnTo>
                    <a:pt x="172" y="134"/>
                  </a:lnTo>
                  <a:lnTo>
                    <a:pt x="186" y="142"/>
                  </a:lnTo>
                  <a:lnTo>
                    <a:pt x="197" y="153"/>
                  </a:lnTo>
                  <a:lnTo>
                    <a:pt x="206" y="166"/>
                  </a:lnTo>
                  <a:lnTo>
                    <a:pt x="214" y="180"/>
                  </a:lnTo>
                  <a:lnTo>
                    <a:pt x="218" y="196"/>
                  </a:lnTo>
                  <a:lnTo>
                    <a:pt x="220" y="204"/>
                  </a:lnTo>
                  <a:lnTo>
                    <a:pt x="220" y="212"/>
                  </a:lnTo>
                  <a:lnTo>
                    <a:pt x="220" y="222"/>
                  </a:lnTo>
                  <a:lnTo>
                    <a:pt x="218" y="230"/>
                  </a:lnTo>
                  <a:lnTo>
                    <a:pt x="215" y="239"/>
                  </a:lnTo>
                  <a:lnTo>
                    <a:pt x="213" y="246"/>
                  </a:lnTo>
                  <a:lnTo>
                    <a:pt x="210" y="254"/>
                  </a:lnTo>
                  <a:lnTo>
                    <a:pt x="205" y="262"/>
                  </a:lnTo>
                  <a:lnTo>
                    <a:pt x="194" y="275"/>
                  </a:lnTo>
                  <a:lnTo>
                    <a:pt x="182" y="286"/>
                  </a:lnTo>
                  <a:lnTo>
                    <a:pt x="174" y="290"/>
                  </a:lnTo>
                  <a:lnTo>
                    <a:pt x="167" y="294"/>
                  </a:lnTo>
                  <a:lnTo>
                    <a:pt x="159" y="296"/>
                  </a:lnTo>
                  <a:lnTo>
                    <a:pt x="150" y="299"/>
                  </a:lnTo>
                  <a:lnTo>
                    <a:pt x="141" y="300"/>
                  </a:lnTo>
                  <a:lnTo>
                    <a:pt x="132" y="300"/>
                  </a:lnTo>
                  <a:lnTo>
                    <a:pt x="132" y="327"/>
                  </a:lnTo>
                  <a:lnTo>
                    <a:pt x="138" y="329"/>
                  </a:lnTo>
                  <a:lnTo>
                    <a:pt x="144" y="333"/>
                  </a:lnTo>
                  <a:lnTo>
                    <a:pt x="148" y="338"/>
                  </a:lnTo>
                  <a:lnTo>
                    <a:pt x="149" y="345"/>
                  </a:lnTo>
                  <a:lnTo>
                    <a:pt x="148" y="353"/>
                  </a:lnTo>
                  <a:lnTo>
                    <a:pt x="144" y="359"/>
                  </a:lnTo>
                  <a:lnTo>
                    <a:pt x="138" y="363"/>
                  </a:lnTo>
                  <a:lnTo>
                    <a:pt x="132" y="364"/>
                  </a:lnTo>
                  <a:lnTo>
                    <a:pt x="132" y="382"/>
                  </a:lnTo>
                  <a:lnTo>
                    <a:pt x="228" y="382"/>
                  </a:lnTo>
                  <a:lnTo>
                    <a:pt x="228" y="361"/>
                  </a:lnTo>
                  <a:lnTo>
                    <a:pt x="228" y="357"/>
                  </a:lnTo>
                  <a:lnTo>
                    <a:pt x="225" y="353"/>
                  </a:lnTo>
                  <a:lnTo>
                    <a:pt x="221" y="349"/>
                  </a:lnTo>
                  <a:lnTo>
                    <a:pt x="215" y="345"/>
                  </a:lnTo>
                  <a:lnTo>
                    <a:pt x="201" y="340"/>
                  </a:lnTo>
                  <a:lnTo>
                    <a:pt x="182" y="336"/>
                  </a:lnTo>
                  <a:lnTo>
                    <a:pt x="199" y="326"/>
                  </a:lnTo>
                  <a:lnTo>
                    <a:pt x="214" y="315"/>
                  </a:lnTo>
                  <a:lnTo>
                    <a:pt x="229" y="302"/>
                  </a:lnTo>
                  <a:lnTo>
                    <a:pt x="241" y="287"/>
                  </a:lnTo>
                  <a:lnTo>
                    <a:pt x="251" y="271"/>
                  </a:lnTo>
                  <a:lnTo>
                    <a:pt x="257" y="253"/>
                  </a:lnTo>
                  <a:lnTo>
                    <a:pt x="263" y="233"/>
                  </a:lnTo>
                  <a:lnTo>
                    <a:pt x="264" y="212"/>
                  </a:lnTo>
                  <a:lnTo>
                    <a:pt x="263" y="200"/>
                  </a:lnTo>
                  <a:lnTo>
                    <a:pt x="262" y="189"/>
                  </a:lnTo>
                  <a:lnTo>
                    <a:pt x="259" y="177"/>
                  </a:lnTo>
                  <a:lnTo>
                    <a:pt x="256" y="166"/>
                  </a:lnTo>
                  <a:lnTo>
                    <a:pt x="251" y="156"/>
                  </a:lnTo>
                  <a:lnTo>
                    <a:pt x="245" y="146"/>
                  </a:lnTo>
                  <a:lnTo>
                    <a:pt x="240" y="137"/>
                  </a:lnTo>
                  <a:lnTo>
                    <a:pt x="232" y="127"/>
                  </a:lnTo>
                  <a:lnTo>
                    <a:pt x="225" y="119"/>
                  </a:lnTo>
                  <a:lnTo>
                    <a:pt x="215" y="111"/>
                  </a:lnTo>
                  <a:lnTo>
                    <a:pt x="207" y="104"/>
                  </a:lnTo>
                  <a:lnTo>
                    <a:pt x="198" y="99"/>
                  </a:lnTo>
                  <a:lnTo>
                    <a:pt x="187" y="93"/>
                  </a:lnTo>
                  <a:lnTo>
                    <a:pt x="176" y="88"/>
                  </a:lnTo>
                  <a:lnTo>
                    <a:pt x="165" y="85"/>
                  </a:lnTo>
                  <a:lnTo>
                    <a:pt x="153" y="82"/>
                  </a:lnTo>
                  <a:lnTo>
                    <a:pt x="174" y="20"/>
                  </a:lnTo>
                  <a:close/>
                  <a:moveTo>
                    <a:pt x="132" y="7"/>
                  </a:moveTo>
                  <a:lnTo>
                    <a:pt x="111" y="0"/>
                  </a:lnTo>
                  <a:lnTo>
                    <a:pt x="56" y="174"/>
                  </a:lnTo>
                  <a:lnTo>
                    <a:pt x="118" y="195"/>
                  </a:lnTo>
                  <a:lnTo>
                    <a:pt x="132" y="151"/>
                  </a:lnTo>
                  <a:lnTo>
                    <a:pt x="132" y="7"/>
                  </a:lnTo>
                  <a:close/>
                  <a:moveTo>
                    <a:pt x="132" y="300"/>
                  </a:moveTo>
                  <a:lnTo>
                    <a:pt x="132" y="300"/>
                  </a:lnTo>
                  <a:lnTo>
                    <a:pt x="118" y="299"/>
                  </a:lnTo>
                  <a:lnTo>
                    <a:pt x="104" y="296"/>
                  </a:lnTo>
                  <a:lnTo>
                    <a:pt x="92" y="291"/>
                  </a:lnTo>
                  <a:lnTo>
                    <a:pt x="80" y="284"/>
                  </a:lnTo>
                  <a:lnTo>
                    <a:pt x="119" y="284"/>
                  </a:lnTo>
                  <a:lnTo>
                    <a:pt x="119" y="260"/>
                  </a:lnTo>
                  <a:lnTo>
                    <a:pt x="58" y="260"/>
                  </a:lnTo>
                  <a:lnTo>
                    <a:pt x="10" y="260"/>
                  </a:lnTo>
                  <a:lnTo>
                    <a:pt x="0" y="260"/>
                  </a:lnTo>
                  <a:lnTo>
                    <a:pt x="0" y="284"/>
                  </a:lnTo>
                  <a:lnTo>
                    <a:pt x="22" y="284"/>
                  </a:lnTo>
                  <a:lnTo>
                    <a:pt x="34" y="300"/>
                  </a:lnTo>
                  <a:lnTo>
                    <a:pt x="48" y="314"/>
                  </a:lnTo>
                  <a:lnTo>
                    <a:pt x="65" y="326"/>
                  </a:lnTo>
                  <a:lnTo>
                    <a:pt x="83" y="336"/>
                  </a:lnTo>
                  <a:lnTo>
                    <a:pt x="64" y="340"/>
                  </a:lnTo>
                  <a:lnTo>
                    <a:pt x="49" y="345"/>
                  </a:lnTo>
                  <a:lnTo>
                    <a:pt x="44" y="349"/>
                  </a:lnTo>
                  <a:lnTo>
                    <a:pt x="39" y="353"/>
                  </a:lnTo>
                  <a:lnTo>
                    <a:pt x="37" y="357"/>
                  </a:lnTo>
                  <a:lnTo>
                    <a:pt x="35" y="361"/>
                  </a:lnTo>
                  <a:lnTo>
                    <a:pt x="35" y="382"/>
                  </a:lnTo>
                  <a:lnTo>
                    <a:pt x="132" y="382"/>
                  </a:lnTo>
                  <a:lnTo>
                    <a:pt x="132" y="364"/>
                  </a:lnTo>
                  <a:lnTo>
                    <a:pt x="125" y="363"/>
                  </a:lnTo>
                  <a:lnTo>
                    <a:pt x="119" y="359"/>
                  </a:lnTo>
                  <a:lnTo>
                    <a:pt x="115" y="353"/>
                  </a:lnTo>
                  <a:lnTo>
                    <a:pt x="114" y="345"/>
                  </a:lnTo>
                  <a:lnTo>
                    <a:pt x="115" y="338"/>
                  </a:lnTo>
                  <a:lnTo>
                    <a:pt x="119" y="333"/>
                  </a:lnTo>
                  <a:lnTo>
                    <a:pt x="125" y="329"/>
                  </a:lnTo>
                  <a:lnTo>
                    <a:pt x="132" y="327"/>
                  </a:lnTo>
                  <a:lnTo>
                    <a:pt x="132" y="30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grpSp>
          <p:nvGrpSpPr>
            <p:cNvPr id="23" name="组合 197"/>
            <p:cNvGrpSpPr/>
            <p:nvPr/>
          </p:nvGrpSpPr>
          <p:grpSpPr>
            <a:xfrm>
              <a:off x="4651977" y="852096"/>
              <a:ext cx="238282" cy="147745"/>
              <a:chExt cx="363538" cy="220663"/>
            </a:xfrm>
            <a:solidFill>
              <a:schemeClr val="bg1">
                <a:alpha val="70000"/>
              </a:schemeClr>
            </a:solidFill>
          </p:grpSpPr>
          <p:sp>
            <p:nvSpPr>
              <p:cNvPr id="119" name="Freeform 178"/>
              <p:cNvSpPr>
                <a:spLocks noChangeArrowheads="1" noEditPoints="1"/>
              </p:cNvSpPr>
              <p:nvPr/>
            </p:nvSpPr>
            <p:spPr bwMode="auto">
              <a:xfrm>
                <a:off x="0" y="0"/>
                <a:ext cx="215900" cy="212725"/>
              </a:xfrm>
              <a:custGeom>
                <a:gdLst>
                  <a:gd fmla="*/ 68 w 136" name="T0"/>
                  <a:gd fmla="*/ 0 h 134" name="T1"/>
                  <a:gd fmla="*/ 94 w 136" name="T2"/>
                  <a:gd fmla="*/ 4 h 134" name="T3"/>
                  <a:gd fmla="*/ 106 w 136" name="T4"/>
                  <a:gd fmla="*/ 11 h 134" name="T5"/>
                  <a:gd fmla="*/ 125 w 136" name="T6"/>
                  <a:gd fmla="*/ 28 h 134" name="T7"/>
                  <a:gd fmla="*/ 134 w 136" name="T8"/>
                  <a:gd fmla="*/ 53 h 134" name="T9"/>
                  <a:gd fmla="*/ 134 w 136" name="T10"/>
                  <a:gd fmla="*/ 79 h 134" name="T11"/>
                  <a:gd fmla="*/ 131 w 136" name="T12"/>
                  <a:gd fmla="*/ 92 h 134" name="T13"/>
                  <a:gd fmla="*/ 121 w 136" name="T14"/>
                  <a:gd fmla="*/ 110 h 134" name="T15"/>
                  <a:gd fmla="*/ 106 w 136" name="T16"/>
                  <a:gd fmla="*/ 123 h 134" name="T17"/>
                  <a:gd fmla="*/ 88 w 136" name="T18"/>
                  <a:gd fmla="*/ 131 h 134" name="T19"/>
                  <a:gd fmla="*/ 68 w 136" name="T20"/>
                  <a:gd fmla="*/ 134 h 134" name="T21"/>
                  <a:gd fmla="*/ 68 w 136" name="T22"/>
                  <a:gd fmla="*/ 122 h 134" name="T23"/>
                  <a:gd fmla="*/ 84 w 136" name="T24"/>
                  <a:gd fmla="*/ 119 h 134" name="T25"/>
                  <a:gd fmla="*/ 99 w 136" name="T26"/>
                  <a:gd fmla="*/ 112 h 134" name="T27"/>
                  <a:gd fmla="*/ 111 w 136" name="T28"/>
                  <a:gd fmla="*/ 102 h 134" name="T29"/>
                  <a:gd fmla="*/ 119 w 136" name="T30"/>
                  <a:gd fmla="*/ 87 h 134" name="T31"/>
                  <a:gd fmla="*/ 119 w 136" name="T32"/>
                  <a:gd fmla="*/ 87 h 134" name="T33"/>
                  <a:gd fmla="*/ 123 w 136" name="T34"/>
                  <a:gd fmla="*/ 66 h 134" name="T35"/>
                  <a:gd fmla="*/ 119 w 136" name="T36"/>
                  <a:gd fmla="*/ 45 h 134" name="T37"/>
                  <a:gd fmla="*/ 107 w 136" name="T38"/>
                  <a:gd fmla="*/ 28 h 134" name="T39"/>
                  <a:gd fmla="*/ 88 w 136" name="T40"/>
                  <a:gd fmla="*/ 16 h 134" name="T41"/>
                  <a:gd fmla="*/ 79 w 136" name="T42"/>
                  <a:gd fmla="*/ 14 h 134" name="T43"/>
                  <a:gd fmla="*/ 68 w 136" name="T44"/>
                  <a:gd fmla="*/ 0 h 134" name="T45"/>
                  <a:gd fmla="*/ 6 w 136" name="T46"/>
                  <a:gd fmla="*/ 42 h 134" name="T47"/>
                  <a:gd fmla="*/ 16 w 136" name="T48"/>
                  <a:gd fmla="*/ 24 h 134" name="T49"/>
                  <a:gd fmla="*/ 31 w 136" name="T50"/>
                  <a:gd fmla="*/ 11 h 134" name="T51"/>
                  <a:gd fmla="*/ 49 w 136" name="T52"/>
                  <a:gd fmla="*/ 3 h 134" name="T53"/>
                  <a:gd fmla="*/ 68 w 136" name="T54"/>
                  <a:gd fmla="*/ 0 h 134" name="T55"/>
                  <a:gd fmla="*/ 68 w 136" name="T56"/>
                  <a:gd fmla="*/ 12 h 134" name="T57"/>
                  <a:gd fmla="*/ 52 w 136" name="T58"/>
                  <a:gd fmla="*/ 15 h 134" name="T59"/>
                  <a:gd fmla="*/ 38 w 136" name="T60"/>
                  <a:gd fmla="*/ 22 h 134" name="T61"/>
                  <a:gd fmla="*/ 26 w 136" name="T62"/>
                  <a:gd fmla="*/ 33 h 134" name="T63"/>
                  <a:gd fmla="*/ 18 w 136" name="T64"/>
                  <a:gd fmla="*/ 46 h 134" name="T65"/>
                  <a:gd fmla="*/ 14 w 136" name="T66"/>
                  <a:gd fmla="*/ 57 h 134" name="T67"/>
                  <a:gd fmla="*/ 15 w 136" name="T68"/>
                  <a:gd fmla="*/ 79 h 134" name="T69"/>
                  <a:gd fmla="*/ 23 w 136" name="T70"/>
                  <a:gd fmla="*/ 98 h 134" name="T71"/>
                  <a:gd fmla="*/ 38 w 136" name="T72"/>
                  <a:gd fmla="*/ 112 h 134" name="T73"/>
                  <a:gd fmla="*/ 48 w 136" name="T74"/>
                  <a:gd fmla="*/ 118 h 134" name="T75"/>
                  <a:gd fmla="*/ 68 w 136" name="T76"/>
                  <a:gd fmla="*/ 122 h 134" name="T77"/>
                  <a:gd fmla="*/ 68 w 136" name="T78"/>
                  <a:gd fmla="*/ 134 h 134" name="T79"/>
                  <a:gd fmla="*/ 43 w 136" name="T80"/>
                  <a:gd fmla="*/ 130 h 134" name="T81"/>
                  <a:gd fmla="*/ 31 w 136" name="T82"/>
                  <a:gd fmla="*/ 123 h 134" name="T83"/>
                  <a:gd fmla="*/ 12 w 136" name="T84"/>
                  <a:gd fmla="*/ 104 h 134" name="T85"/>
                  <a:gd fmla="*/ 3 w 136" name="T86"/>
                  <a:gd fmla="*/ 81 h 134" name="T87"/>
                  <a:gd fmla="*/ 1 w 136" name="T88"/>
                  <a:gd fmla="*/ 56 h 134" name="T89"/>
                  <a:gd fmla="*/ 6 w 136" name="T90"/>
                  <a:gd fmla="*/ 42 h 134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136" name="T138"/>
                  <a:gd fmla="*/ 0 h 134" name="T139"/>
                  <a:gd fmla="*/ 136 w 136" name="T140"/>
                  <a:gd fmla="*/ 134 h 134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34" w="136">
                    <a:moveTo>
                      <a:pt x="68" y="0"/>
                    </a:moveTo>
                    <a:lnTo>
                      <a:pt x="68" y="0"/>
                    </a:lnTo>
                    <a:lnTo>
                      <a:pt x="81" y="0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106" y="11"/>
                    </a:lnTo>
                    <a:lnTo>
                      <a:pt x="115" y="19"/>
                    </a:lnTo>
                    <a:lnTo>
                      <a:pt x="125" y="28"/>
                    </a:lnTo>
                    <a:lnTo>
                      <a:pt x="130" y="41"/>
                    </a:lnTo>
                    <a:lnTo>
                      <a:pt x="134" y="53"/>
                    </a:lnTo>
                    <a:lnTo>
                      <a:pt x="136" y="65"/>
                    </a:lnTo>
                    <a:lnTo>
                      <a:pt x="134" y="79"/>
                    </a:lnTo>
                    <a:lnTo>
                      <a:pt x="131" y="92"/>
                    </a:lnTo>
                    <a:lnTo>
                      <a:pt x="131" y="92"/>
                    </a:lnTo>
                    <a:lnTo>
                      <a:pt x="126" y="102"/>
                    </a:lnTo>
                    <a:lnTo>
                      <a:pt x="121" y="110"/>
                    </a:lnTo>
                    <a:lnTo>
                      <a:pt x="114" y="116"/>
                    </a:lnTo>
                    <a:lnTo>
                      <a:pt x="106" y="123"/>
                    </a:lnTo>
                    <a:lnTo>
                      <a:pt x="98" y="129"/>
                    </a:lnTo>
                    <a:lnTo>
                      <a:pt x="88" y="131"/>
                    </a:lnTo>
                    <a:lnTo>
                      <a:pt x="79" y="134"/>
                    </a:lnTo>
                    <a:lnTo>
                      <a:pt x="68" y="134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76" y="122"/>
                    </a:lnTo>
                    <a:lnTo>
                      <a:pt x="84" y="119"/>
                    </a:lnTo>
                    <a:lnTo>
                      <a:pt x="92" y="116"/>
                    </a:lnTo>
                    <a:lnTo>
                      <a:pt x="99" y="112"/>
                    </a:lnTo>
                    <a:lnTo>
                      <a:pt x="104" y="108"/>
                    </a:lnTo>
                    <a:lnTo>
                      <a:pt x="111" y="102"/>
                    </a:lnTo>
                    <a:lnTo>
                      <a:pt x="115" y="95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22" y="77"/>
                    </a:lnTo>
                    <a:lnTo>
                      <a:pt x="123" y="66"/>
                    </a:lnTo>
                    <a:lnTo>
                      <a:pt x="122" y="56"/>
                    </a:lnTo>
                    <a:lnTo>
                      <a:pt x="119" y="45"/>
                    </a:lnTo>
                    <a:lnTo>
                      <a:pt x="114" y="37"/>
                    </a:lnTo>
                    <a:lnTo>
                      <a:pt x="107" y="28"/>
                    </a:lnTo>
                    <a:lnTo>
                      <a:pt x="99" y="22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79" y="14"/>
                    </a:lnTo>
                    <a:lnTo>
                      <a:pt x="68" y="12"/>
                    </a:lnTo>
                    <a:lnTo>
                      <a:pt x="68" y="0"/>
                    </a:lnTo>
                    <a:close/>
                    <a:moveTo>
                      <a:pt x="6" y="42"/>
                    </a:moveTo>
                    <a:lnTo>
                      <a:pt x="6" y="42"/>
                    </a:lnTo>
                    <a:lnTo>
                      <a:pt x="10" y="33"/>
                    </a:lnTo>
                    <a:lnTo>
                      <a:pt x="16" y="24"/>
                    </a:lnTo>
                    <a:lnTo>
                      <a:pt x="23" y="16"/>
                    </a:lnTo>
                    <a:lnTo>
                      <a:pt x="31" y="11"/>
                    </a:lnTo>
                    <a:lnTo>
                      <a:pt x="39" y="5"/>
                    </a:lnTo>
                    <a:lnTo>
                      <a:pt x="49" y="3"/>
                    </a:lnTo>
                    <a:lnTo>
                      <a:pt x="58" y="0"/>
                    </a:lnTo>
                    <a:lnTo>
                      <a:pt x="68" y="0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0" y="12"/>
                    </a:lnTo>
                    <a:lnTo>
                      <a:pt x="52" y="15"/>
                    </a:lnTo>
                    <a:lnTo>
                      <a:pt x="45" y="18"/>
                    </a:lnTo>
                    <a:lnTo>
                      <a:pt x="38" y="22"/>
                    </a:lnTo>
                    <a:lnTo>
                      <a:pt x="31" y="26"/>
                    </a:lnTo>
                    <a:lnTo>
                      <a:pt x="26" y="33"/>
                    </a:lnTo>
                    <a:lnTo>
                      <a:pt x="20" y="39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4" y="57"/>
                    </a:lnTo>
                    <a:lnTo>
                      <a:pt x="14" y="68"/>
                    </a:lnTo>
                    <a:lnTo>
                      <a:pt x="15" y="79"/>
                    </a:lnTo>
                    <a:lnTo>
                      <a:pt x="18" y="88"/>
                    </a:lnTo>
                    <a:lnTo>
                      <a:pt x="23" y="98"/>
                    </a:lnTo>
                    <a:lnTo>
                      <a:pt x="30" y="106"/>
                    </a:lnTo>
                    <a:lnTo>
                      <a:pt x="38" y="112"/>
                    </a:lnTo>
                    <a:lnTo>
                      <a:pt x="48" y="118"/>
                    </a:lnTo>
                    <a:lnTo>
                      <a:pt x="48" y="118"/>
                    </a:lnTo>
                    <a:lnTo>
                      <a:pt x="58" y="121"/>
                    </a:lnTo>
                    <a:lnTo>
                      <a:pt x="68" y="122"/>
                    </a:lnTo>
                    <a:lnTo>
                      <a:pt x="68" y="134"/>
                    </a:lnTo>
                    <a:lnTo>
                      <a:pt x="68" y="134"/>
                    </a:lnTo>
                    <a:lnTo>
                      <a:pt x="56" y="133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31" y="123"/>
                    </a:lnTo>
                    <a:lnTo>
                      <a:pt x="20" y="115"/>
                    </a:lnTo>
                    <a:lnTo>
                      <a:pt x="12" y="104"/>
                    </a:lnTo>
                    <a:lnTo>
                      <a:pt x="6" y="93"/>
                    </a:lnTo>
                    <a:lnTo>
                      <a:pt x="3" y="81"/>
                    </a:lnTo>
                    <a:lnTo>
                      <a:pt x="0" y="68"/>
                    </a:lnTo>
                    <a:lnTo>
                      <a:pt x="1" y="56"/>
                    </a:lnTo>
                    <a:lnTo>
                      <a:pt x="6" y="42"/>
                    </a:lnTo>
                    <a:lnTo>
                      <a:pt x="6" y="4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20" name="Freeform 179"/>
              <p:cNvSpPr>
                <a:spLocks noChangeArrowheads="1"/>
              </p:cNvSpPr>
              <p:nvPr/>
            </p:nvSpPr>
            <p:spPr bwMode="auto">
              <a:xfrm>
                <a:off x="192087" y="128588"/>
                <a:ext cx="106363" cy="65088"/>
              </a:xfrm>
              <a:custGeom>
                <a:gdLst>
                  <a:gd fmla="*/ 61 w 67" name="T0"/>
                  <a:gd fmla="*/ 41 h 41" name="T1"/>
                  <a:gd fmla="*/ 67 w 67" name="T2"/>
                  <a:gd fmla="*/ 25 h 41" name="T3"/>
                  <a:gd fmla="*/ 6 w 67" name="T4"/>
                  <a:gd fmla="*/ 0 h 41" name="T5"/>
                  <a:gd fmla="*/ 0 w 67" name="T6"/>
                  <a:gd fmla="*/ 17 h 41" name="T7"/>
                  <a:gd fmla="*/ 61 w 67" name="T8"/>
                  <a:gd fmla="*/ 41 h 41" name="T9"/>
                  <a:gd fmla="*/ 0 60000 65536" name="T10"/>
                  <a:gd fmla="*/ 0 60000 65536" name="T11"/>
                  <a:gd fmla="*/ 0 60000 65536" name="T12"/>
                  <a:gd fmla="*/ 0 60000 65536" name="T13"/>
                  <a:gd fmla="*/ 0 60000 65536" name="T14"/>
                  <a:gd fmla="*/ 0 w 67" name="T15"/>
                  <a:gd fmla="*/ 0 h 41" name="T16"/>
                  <a:gd fmla="*/ 67 w 67" name="T17"/>
                  <a:gd fmla="*/ 41 h 41" name="T18"/>
                </a:gdLst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b="T18" l="T15" r="T17" t="T16"/>
                <a:pathLst>
                  <a:path h="41" w="67">
                    <a:moveTo>
                      <a:pt x="61" y="41"/>
                    </a:moveTo>
                    <a:lnTo>
                      <a:pt x="67" y="25"/>
                    </a:lnTo>
                    <a:lnTo>
                      <a:pt x="6" y="0"/>
                    </a:lnTo>
                    <a:lnTo>
                      <a:pt x="0" y="17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21" name="Freeform 180"/>
              <p:cNvSpPr>
                <a:spLocks noChangeArrowheads="1"/>
              </p:cNvSpPr>
              <p:nvPr/>
            </p:nvSpPr>
            <p:spPr bwMode="auto">
              <a:xfrm>
                <a:off x="225425" y="139700"/>
                <a:ext cx="138113" cy="80963"/>
              </a:xfrm>
              <a:custGeom>
                <a:gdLst>
                  <a:gd fmla="*/ 67 w 87" name="T0"/>
                  <a:gd fmla="*/ 51 h 51" name="T1"/>
                  <a:gd fmla="*/ 67 w 87" name="T2"/>
                  <a:gd fmla="*/ 51 h 51" name="T3"/>
                  <a:gd fmla="*/ 73 w 87" name="T4"/>
                  <a:gd fmla="*/ 51 h 51" name="T5"/>
                  <a:gd fmla="*/ 79 w 87" name="T6"/>
                  <a:gd fmla="*/ 51 h 51" name="T7"/>
                  <a:gd fmla="*/ 83 w 87" name="T8"/>
                  <a:gd fmla="*/ 47 h 51" name="T9"/>
                  <a:gd fmla="*/ 86 w 87" name="T10"/>
                  <a:gd fmla="*/ 43 h 51" name="T11"/>
                  <a:gd fmla="*/ 86 w 87" name="T12"/>
                  <a:gd fmla="*/ 43 h 51" name="T13"/>
                  <a:gd fmla="*/ 87 w 87" name="T14"/>
                  <a:gd fmla="*/ 37 h 51" name="T15"/>
                  <a:gd fmla="*/ 86 w 87" name="T16"/>
                  <a:gd fmla="*/ 31 h 51" name="T17"/>
                  <a:gd fmla="*/ 83 w 87" name="T18"/>
                  <a:gd fmla="*/ 27 h 51" name="T19"/>
                  <a:gd fmla="*/ 78 w 87" name="T20"/>
                  <a:gd fmla="*/ 24 h 51" name="T21"/>
                  <a:gd fmla="*/ 21 w 87" name="T22"/>
                  <a:gd fmla="*/ 1 h 51" name="T23"/>
                  <a:gd fmla="*/ 21 w 87" name="T24"/>
                  <a:gd fmla="*/ 1 h 51" name="T25"/>
                  <a:gd fmla="*/ 15 w 87" name="T26"/>
                  <a:gd fmla="*/ 0 h 51" name="T27"/>
                  <a:gd fmla="*/ 10 w 87" name="T28"/>
                  <a:gd fmla="*/ 1 h 51" name="T29"/>
                  <a:gd fmla="*/ 4 w 87" name="T30"/>
                  <a:gd fmla="*/ 4 h 51" name="T31"/>
                  <a:gd fmla="*/ 2 w 87" name="T32"/>
                  <a:gd fmla="*/ 10 h 51" name="T33"/>
                  <a:gd fmla="*/ 2 w 87" name="T34"/>
                  <a:gd fmla="*/ 10 h 51" name="T35"/>
                  <a:gd fmla="*/ 0 w 87" name="T36"/>
                  <a:gd fmla="*/ 15 h 51" name="T37"/>
                  <a:gd fmla="*/ 2 w 87" name="T38"/>
                  <a:gd fmla="*/ 20 h 51" name="T39"/>
                  <a:gd fmla="*/ 4 w 87" name="T40"/>
                  <a:gd fmla="*/ 24 h 51" name="T41"/>
                  <a:gd fmla="*/ 10 w 87" name="T42"/>
                  <a:gd fmla="*/ 28 h 51" name="T43"/>
                  <a:gd fmla="*/ 67 w 87" name="T44"/>
                  <a:gd fmla="*/ 51 h 51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w 87" name="T69"/>
                  <a:gd fmla="*/ 0 h 51" name="T70"/>
                  <a:gd fmla="*/ 87 w 87" name="T71"/>
                  <a:gd fmla="*/ 51 h 51" name="T72"/>
                </a:gdLst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b="T72" l="T69" r="T71" t="T70"/>
                <a:pathLst>
                  <a:path h="51" w="87">
                    <a:moveTo>
                      <a:pt x="67" y="51"/>
                    </a:moveTo>
                    <a:lnTo>
                      <a:pt x="67" y="51"/>
                    </a:lnTo>
                    <a:lnTo>
                      <a:pt x="73" y="51"/>
                    </a:lnTo>
                    <a:lnTo>
                      <a:pt x="79" y="51"/>
                    </a:lnTo>
                    <a:lnTo>
                      <a:pt x="83" y="47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7" y="37"/>
                    </a:lnTo>
                    <a:lnTo>
                      <a:pt x="86" y="31"/>
                    </a:lnTo>
                    <a:lnTo>
                      <a:pt x="83" y="27"/>
                    </a:lnTo>
                    <a:lnTo>
                      <a:pt x="78" y="24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4" y="24"/>
                    </a:lnTo>
                    <a:lnTo>
                      <a:pt x="10" y="28"/>
                    </a:lnTo>
                    <a:lnTo>
                      <a:pt x="67" y="5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sp>
          <p:nvSpPr>
            <p:cNvPr id="16511" name="Freeform 181"/>
            <p:cNvSpPr>
              <a:spLocks noChangeArrowheads="1" noEditPoints="1"/>
            </p:cNvSpPr>
            <p:nvPr/>
          </p:nvSpPr>
          <p:spPr bwMode="auto">
            <a:xfrm>
              <a:off x="4660301" y="1710934"/>
              <a:ext cx="286147" cy="104166"/>
            </a:xfrm>
            <a:custGeom>
              <a:gdLst>
                <a:gd fmla="*/ 2147483647 w 275" name="T0"/>
                <a:gd fmla="*/ 2147483647 h 98" name="T1"/>
                <a:gd fmla="*/ 2147483647 w 275" name="T2"/>
                <a:gd fmla="*/ 2147483647 h 98" name="T3"/>
                <a:gd fmla="*/ 2147483647 w 275" name="T4"/>
                <a:gd fmla="*/ 2147483647 h 98" name="T5"/>
                <a:gd fmla="*/ 2147483647 w 275" name="T6"/>
                <a:gd fmla="*/ 2147483647 h 98" name="T7"/>
                <a:gd fmla="*/ 2147483647 w 275" name="T8"/>
                <a:gd fmla="*/ 2147483647 h 98" name="T9"/>
                <a:gd fmla="*/ 2147483647 w 275" name="T10"/>
                <a:gd fmla="*/ 2147483647 h 98" name="T11"/>
                <a:gd fmla="*/ 2147483647 w 275" name="T12"/>
                <a:gd fmla="*/ 2147483647 h 98" name="T13"/>
                <a:gd fmla="*/ 2147483647 w 275" name="T14"/>
                <a:gd fmla="*/ 2147483647 h 98" name="T15"/>
                <a:gd fmla="*/ 2147483647 w 275" name="T16"/>
                <a:gd fmla="*/ 2147483647 h 98" name="T17"/>
                <a:gd fmla="*/ 2147483647 w 275" name="T18"/>
                <a:gd fmla="*/ 2147483647 h 98" name="T19"/>
                <a:gd fmla="*/ 2147483647 w 275" name="T20"/>
                <a:gd fmla="*/ 2147483647 h 98" name="T21"/>
                <a:gd fmla="*/ 2147483647 w 275" name="T22"/>
                <a:gd fmla="*/ 2147483647 h 98" name="T23"/>
                <a:gd fmla="*/ 2147483647 w 275" name="T24"/>
                <a:gd fmla="*/ 2147483647 h 98" name="T25"/>
                <a:gd fmla="*/ 2147483647 w 275" name="T26"/>
                <a:gd fmla="*/ 2147483647 h 98" name="T27"/>
                <a:gd fmla="*/ 2147483647 w 275" name="T28"/>
                <a:gd fmla="*/ 2147483647 h 98" name="T29"/>
                <a:gd fmla="*/ 2147483647 w 275" name="T30"/>
                <a:gd fmla="*/ 2147483647 h 98" name="T31"/>
                <a:gd fmla="*/ 2147483647 w 275" name="T32"/>
                <a:gd fmla="*/ 2147483647 h 98" name="T33"/>
                <a:gd fmla="*/ 2147483647 w 275" name="T34"/>
                <a:gd fmla="*/ 2147483647 h 98" name="T35"/>
                <a:gd fmla="*/ 2147483647 w 275" name="T36"/>
                <a:gd fmla="*/ 2147483647 h 98" name="T37"/>
                <a:gd fmla="*/ 2147483647 w 275" name="T38"/>
                <a:gd fmla="*/ 2147483647 h 98" name="T39"/>
                <a:gd fmla="*/ 2147483647 w 275" name="T40"/>
                <a:gd fmla="*/ 2147483647 h 98" name="T41"/>
                <a:gd fmla="*/ 2147483647 w 275" name="T42"/>
                <a:gd fmla="*/ 2147483647 h 98" name="T43"/>
                <a:gd fmla="*/ 2147483647 w 275" name="T44"/>
                <a:gd fmla="*/ 2147483647 h 98" name="T45"/>
                <a:gd fmla="*/ 2147483647 w 275" name="T46"/>
                <a:gd fmla="*/ 2147483647 h 98" name="T47"/>
                <a:gd fmla="*/ 2147483647 w 275" name="T48"/>
                <a:gd fmla="*/ 2147483647 h 98" name="T49"/>
                <a:gd fmla="*/ 2147483647 w 275" name="T50"/>
                <a:gd fmla="*/ 2147483647 h 98" name="T51"/>
                <a:gd fmla="*/ 2147483647 w 275" name="T52"/>
                <a:gd fmla="*/ 2147483647 h 98" name="T53"/>
                <a:gd fmla="*/ 2147483647 w 275" name="T54"/>
                <a:gd fmla="*/ 2147483647 h 98" name="T55"/>
                <a:gd fmla="*/ 2147483647 w 275" name="T56"/>
                <a:gd fmla="*/ 2147483647 h 98" name="T57"/>
                <a:gd fmla="*/ 2147483647 w 275" name="T58"/>
                <a:gd fmla="*/ 2147483647 h 98" name="T59"/>
                <a:gd fmla="*/ 2147483647 w 275" name="T60"/>
                <a:gd fmla="*/ 2147483647 h 98" name="T61"/>
                <a:gd fmla="*/ 2147483647 w 275" name="T62"/>
                <a:gd fmla="*/ 2147483647 h 98" name="T63"/>
                <a:gd fmla="*/ 2147483647 w 275" name="T64"/>
                <a:gd fmla="*/ 2147483647 h 98" name="T65"/>
                <a:gd fmla="*/ 2147483647 w 275" name="T66"/>
                <a:gd fmla="*/ 2147483647 h 98" name="T67"/>
                <a:gd fmla="*/ 2147483647 w 275" name="T68"/>
                <a:gd fmla="*/ 2147483647 h 98" name="T69"/>
                <a:gd fmla="*/ 2147483647 w 275" name="T70"/>
                <a:gd fmla="*/ 2147483647 h 98" name="T71"/>
                <a:gd fmla="*/ 2147483647 w 275" name="T72"/>
                <a:gd fmla="*/ 0 h 98" name="T73"/>
                <a:gd fmla="*/ 2147483647 w 275" name="T74"/>
                <a:gd fmla="*/ 0 h 98" name="T75"/>
                <a:gd fmla="*/ 2147483647 w 275" name="T76"/>
                <a:gd fmla="*/ 2147483647 h 98" name="T77"/>
                <a:gd fmla="*/ 2147483647 w 275" name="T78"/>
                <a:gd fmla="*/ 2147483647 h 98" name="T79"/>
                <a:gd fmla="*/ 2147483647 w 275" name="T80"/>
                <a:gd fmla="*/ 0 h 98" name="T81"/>
                <a:gd fmla="*/ 2147483647 w 275" name="T82"/>
                <a:gd fmla="*/ 2147483647 h 98" name="T83"/>
                <a:gd fmla="*/ 2147483647 w 275" name="T84"/>
                <a:gd fmla="*/ 2147483647 h 98" name="T85"/>
                <a:gd fmla="*/ 2147483647 w 275" name="T86"/>
                <a:gd fmla="*/ 2147483647 h 98" name="T87"/>
                <a:gd fmla="*/ 2147483647 w 275" name="T88"/>
                <a:gd fmla="*/ 2147483647 h 98" name="T89"/>
                <a:gd fmla="*/ 2147483647 w 275" name="T90"/>
                <a:gd fmla="*/ 2147483647 h 98" name="T91"/>
                <a:gd fmla="*/ 2147483647 w 275" name="T92"/>
                <a:gd fmla="*/ 2147483647 h 98" name="T93"/>
                <a:gd fmla="*/ 2147483647 w 275" name="T94"/>
                <a:gd fmla="*/ 2147483647 h 98" name="T95"/>
                <a:gd fmla="*/ 2147483647 w 275" name="T96"/>
                <a:gd fmla="*/ 2147483647 h 98" name="T97"/>
                <a:gd fmla="*/ 2147483647 w 275" name="T98"/>
                <a:gd fmla="*/ 2147483647 h 98" name="T99"/>
                <a:gd fmla="*/ 2147483647 w 275" name="T100"/>
                <a:gd fmla="*/ 2147483647 h 98" name="T101"/>
                <a:gd fmla="*/ 2147483647 w 275" name="T102"/>
                <a:gd fmla="*/ 2147483647 h 98" name="T103"/>
                <a:gd fmla="*/ 2147483647 w 275" name="T104"/>
                <a:gd fmla="*/ 2147483647 h 98" name="T105"/>
                <a:gd fmla="*/ 2147483647 w 275" name="T106"/>
                <a:gd fmla="*/ 2147483647 h 98" name="T107"/>
                <a:gd fmla="*/ 2147483647 w 275" name="T108"/>
                <a:gd fmla="*/ 2147483647 h 98" name="T109"/>
                <a:gd fmla="*/ 2147483647 w 275" name="T110"/>
                <a:gd fmla="*/ 2147483647 h 98" name="T111"/>
                <a:gd fmla="*/ 2147483647 w 275" name="T112"/>
                <a:gd fmla="*/ 2147483647 h 98" name="T113"/>
                <a:gd fmla="*/ 2147483647 w 275" name="T114"/>
                <a:gd fmla="*/ 2147483647 h 98" name="T115"/>
                <a:gd fmla="*/ 2147483647 w 275" name="T116"/>
                <a:gd fmla="*/ 2147483647 h 98" name="T117"/>
                <a:gd fmla="*/ 2147483647 w 275" name="T118"/>
                <a:gd fmla="*/ 2147483647 h 98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w 275" name="T180"/>
                <a:gd fmla="*/ 0 h 98" name="T181"/>
                <a:gd fmla="*/ 275 w 275" name="T182"/>
                <a:gd fmla="*/ 98 h 98" name="T183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T183" l="T180" r="T182" t="T181"/>
              <a:pathLst>
                <a:path h="98" w="275">
                  <a:moveTo>
                    <a:pt x="240" y="40"/>
                  </a:moveTo>
                  <a:lnTo>
                    <a:pt x="239" y="40"/>
                  </a:lnTo>
                  <a:lnTo>
                    <a:pt x="239" y="44"/>
                  </a:lnTo>
                  <a:lnTo>
                    <a:pt x="258" y="65"/>
                  </a:lnTo>
                  <a:lnTo>
                    <a:pt x="255" y="82"/>
                  </a:lnTo>
                  <a:lnTo>
                    <a:pt x="239" y="88"/>
                  </a:lnTo>
                  <a:lnTo>
                    <a:pt x="239" y="94"/>
                  </a:lnTo>
                  <a:lnTo>
                    <a:pt x="275" y="78"/>
                  </a:lnTo>
                  <a:lnTo>
                    <a:pt x="240" y="40"/>
                  </a:lnTo>
                  <a:close/>
                  <a:moveTo>
                    <a:pt x="239" y="40"/>
                  </a:moveTo>
                  <a:lnTo>
                    <a:pt x="118" y="15"/>
                  </a:lnTo>
                  <a:lnTo>
                    <a:pt x="115" y="13"/>
                  </a:lnTo>
                  <a:lnTo>
                    <a:pt x="111" y="11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107" y="14"/>
                  </a:lnTo>
                  <a:lnTo>
                    <a:pt x="110" y="15"/>
                  </a:lnTo>
                  <a:lnTo>
                    <a:pt x="113" y="17"/>
                  </a:lnTo>
                  <a:lnTo>
                    <a:pt x="113" y="19"/>
                  </a:lnTo>
                  <a:lnTo>
                    <a:pt x="113" y="22"/>
                  </a:lnTo>
                  <a:lnTo>
                    <a:pt x="110" y="36"/>
                  </a:lnTo>
                  <a:lnTo>
                    <a:pt x="109" y="33"/>
                  </a:lnTo>
                  <a:lnTo>
                    <a:pt x="105" y="30"/>
                  </a:lnTo>
                  <a:lnTo>
                    <a:pt x="84" y="26"/>
                  </a:lnTo>
                  <a:lnTo>
                    <a:pt x="84" y="73"/>
                  </a:lnTo>
                  <a:lnTo>
                    <a:pt x="99" y="76"/>
                  </a:lnTo>
                  <a:lnTo>
                    <a:pt x="103" y="76"/>
                  </a:lnTo>
                  <a:lnTo>
                    <a:pt x="106" y="73"/>
                  </a:lnTo>
                  <a:lnTo>
                    <a:pt x="228" y="98"/>
                  </a:lnTo>
                  <a:lnTo>
                    <a:pt x="239" y="94"/>
                  </a:lnTo>
                  <a:lnTo>
                    <a:pt x="239" y="88"/>
                  </a:lnTo>
                  <a:lnTo>
                    <a:pt x="228" y="94"/>
                  </a:lnTo>
                  <a:lnTo>
                    <a:pt x="225" y="92"/>
                  </a:lnTo>
                  <a:lnTo>
                    <a:pt x="222" y="91"/>
                  </a:lnTo>
                  <a:lnTo>
                    <a:pt x="220" y="90"/>
                  </a:lnTo>
                  <a:lnTo>
                    <a:pt x="218" y="86"/>
                  </a:lnTo>
                  <a:lnTo>
                    <a:pt x="218" y="83"/>
                  </a:lnTo>
                  <a:lnTo>
                    <a:pt x="220" y="80"/>
                  </a:lnTo>
                  <a:lnTo>
                    <a:pt x="221" y="78"/>
                  </a:lnTo>
                  <a:lnTo>
                    <a:pt x="224" y="76"/>
                  </a:lnTo>
                  <a:lnTo>
                    <a:pt x="226" y="76"/>
                  </a:lnTo>
                  <a:lnTo>
                    <a:pt x="224" y="75"/>
                  </a:lnTo>
                  <a:lnTo>
                    <a:pt x="222" y="72"/>
                  </a:lnTo>
                  <a:lnTo>
                    <a:pt x="221" y="69"/>
                  </a:lnTo>
                  <a:lnTo>
                    <a:pt x="221" y="67"/>
                  </a:lnTo>
                  <a:lnTo>
                    <a:pt x="222" y="64"/>
                  </a:lnTo>
                  <a:lnTo>
                    <a:pt x="225" y="61"/>
                  </a:lnTo>
                  <a:lnTo>
                    <a:pt x="226" y="60"/>
                  </a:lnTo>
                  <a:lnTo>
                    <a:pt x="230" y="60"/>
                  </a:lnTo>
                  <a:lnTo>
                    <a:pt x="228" y="57"/>
                  </a:lnTo>
                  <a:lnTo>
                    <a:pt x="225" y="56"/>
                  </a:lnTo>
                  <a:lnTo>
                    <a:pt x="225" y="53"/>
                  </a:lnTo>
                  <a:lnTo>
                    <a:pt x="225" y="49"/>
                  </a:lnTo>
                  <a:lnTo>
                    <a:pt x="226" y="46"/>
                  </a:lnTo>
                  <a:lnTo>
                    <a:pt x="229" y="44"/>
                  </a:lnTo>
                  <a:lnTo>
                    <a:pt x="232" y="42"/>
                  </a:lnTo>
                  <a:lnTo>
                    <a:pt x="235" y="42"/>
                  </a:lnTo>
                  <a:lnTo>
                    <a:pt x="237" y="44"/>
                  </a:lnTo>
                  <a:lnTo>
                    <a:pt x="239" y="44"/>
                  </a:lnTo>
                  <a:lnTo>
                    <a:pt x="239" y="40"/>
                  </a:lnTo>
                  <a:close/>
                  <a:moveTo>
                    <a:pt x="84" y="4"/>
                  </a:moveTo>
                  <a:lnTo>
                    <a:pt x="63" y="0"/>
                  </a:lnTo>
                  <a:lnTo>
                    <a:pt x="60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8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8" y="53"/>
                  </a:lnTo>
                  <a:lnTo>
                    <a:pt x="23" y="54"/>
                  </a:lnTo>
                  <a:lnTo>
                    <a:pt x="35" y="57"/>
                  </a:lnTo>
                  <a:lnTo>
                    <a:pt x="50" y="23"/>
                  </a:lnTo>
                  <a:lnTo>
                    <a:pt x="42" y="59"/>
                  </a:lnTo>
                  <a:lnTo>
                    <a:pt x="44" y="61"/>
                  </a:lnTo>
                  <a:lnTo>
                    <a:pt x="45" y="64"/>
                  </a:lnTo>
                  <a:lnTo>
                    <a:pt x="46" y="65"/>
                  </a:lnTo>
                  <a:lnTo>
                    <a:pt x="49" y="67"/>
                  </a:lnTo>
                  <a:lnTo>
                    <a:pt x="84" y="73"/>
                  </a:lnTo>
                  <a:lnTo>
                    <a:pt x="84" y="26"/>
                  </a:lnTo>
                  <a:lnTo>
                    <a:pt x="61" y="22"/>
                  </a:lnTo>
                  <a:lnTo>
                    <a:pt x="57" y="22"/>
                  </a:lnTo>
                  <a:lnTo>
                    <a:pt x="54" y="25"/>
                  </a:lnTo>
                  <a:lnTo>
                    <a:pt x="57" y="11"/>
                  </a:lnTo>
                  <a:lnTo>
                    <a:pt x="58" y="8"/>
                  </a:lnTo>
                  <a:lnTo>
                    <a:pt x="60" y="7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84" y="8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grpSp>
          <p:nvGrpSpPr>
            <p:cNvPr id="24" name="组合 205"/>
            <p:cNvGrpSpPr/>
            <p:nvPr/>
          </p:nvGrpSpPr>
          <p:grpSpPr>
            <a:xfrm>
              <a:off x="3584390" y="1973474"/>
              <a:ext cx="162323" cy="209395"/>
              <a:chExt cx="247651" cy="312737"/>
            </a:xfrm>
            <a:solidFill>
              <a:schemeClr val="bg1">
                <a:alpha val="70000"/>
              </a:schemeClr>
            </a:solidFill>
          </p:grpSpPr>
          <p:sp>
            <p:nvSpPr>
              <p:cNvPr id="116" name="Freeform 182"/>
              <p:cNvSpPr>
                <a:spLocks noChangeArrowheads="1"/>
              </p:cNvSpPr>
              <p:nvPr/>
            </p:nvSpPr>
            <p:spPr bwMode="auto">
              <a:xfrm>
                <a:off x="11113" y="11112"/>
                <a:ext cx="236538" cy="301625"/>
              </a:xfrm>
              <a:custGeom>
                <a:gdLst>
                  <a:gd fmla="*/ 0 w 149" name="T0"/>
                  <a:gd fmla="*/ 33 h 190" name="T1"/>
                  <a:gd fmla="*/ 7 w 149" name="T2"/>
                  <a:gd fmla="*/ 28 h 190" name="T3"/>
                  <a:gd fmla="*/ 96 w 149" name="T4"/>
                  <a:gd fmla="*/ 171 h 190" name="T5"/>
                  <a:gd fmla="*/ 96 w 149" name="T6"/>
                  <a:gd fmla="*/ 171 h 190" name="T7"/>
                  <a:gd fmla="*/ 99 w 149" name="T8"/>
                  <a:gd fmla="*/ 176 h 190" name="T9"/>
                  <a:gd fmla="*/ 101 w 149" name="T10"/>
                  <a:gd fmla="*/ 178 h 190" name="T11"/>
                  <a:gd fmla="*/ 105 w 149" name="T12"/>
                  <a:gd fmla="*/ 180 h 190" name="T13"/>
                  <a:gd fmla="*/ 109 w 149" name="T14"/>
                  <a:gd fmla="*/ 181 h 190" name="T15"/>
                  <a:gd fmla="*/ 114 w 149" name="T16"/>
                  <a:gd fmla="*/ 181 h 190" name="T17"/>
                  <a:gd fmla="*/ 119 w 149" name="T18"/>
                  <a:gd fmla="*/ 181 h 190" name="T19"/>
                  <a:gd fmla="*/ 123 w 149" name="T20"/>
                  <a:gd fmla="*/ 180 h 190" name="T21"/>
                  <a:gd fmla="*/ 127 w 149" name="T22"/>
                  <a:gd fmla="*/ 177 h 190" name="T23"/>
                  <a:gd fmla="*/ 127 w 149" name="T24"/>
                  <a:gd fmla="*/ 177 h 190" name="T25"/>
                  <a:gd fmla="*/ 131 w 149" name="T26"/>
                  <a:gd fmla="*/ 174 h 190" name="T27"/>
                  <a:gd fmla="*/ 135 w 149" name="T28"/>
                  <a:gd fmla="*/ 171 h 190" name="T29"/>
                  <a:gd fmla="*/ 137 w 149" name="T30"/>
                  <a:gd fmla="*/ 167 h 190" name="T31"/>
                  <a:gd fmla="*/ 138 w 149" name="T32"/>
                  <a:gd fmla="*/ 163 h 190" name="T33"/>
                  <a:gd fmla="*/ 139 w 149" name="T34"/>
                  <a:gd fmla="*/ 159 h 190" name="T35"/>
                  <a:gd fmla="*/ 139 w 149" name="T36"/>
                  <a:gd fmla="*/ 155 h 190" name="T37"/>
                  <a:gd fmla="*/ 138 w 149" name="T38"/>
                  <a:gd fmla="*/ 150 h 190" name="T39"/>
                  <a:gd fmla="*/ 137 w 149" name="T40"/>
                  <a:gd fmla="*/ 146 h 190" name="T41"/>
                  <a:gd fmla="*/ 49 w 149" name="T42"/>
                  <a:gd fmla="*/ 4 h 190" name="T43"/>
                  <a:gd fmla="*/ 54 w 149" name="T44"/>
                  <a:gd fmla="*/ 0 h 190" name="T45"/>
                  <a:gd fmla="*/ 145 w 149" name="T46"/>
                  <a:gd fmla="*/ 144 h 190" name="T47"/>
                  <a:gd fmla="*/ 145 w 149" name="T48"/>
                  <a:gd fmla="*/ 144 h 190" name="T49"/>
                  <a:gd fmla="*/ 147 w 149" name="T50"/>
                  <a:gd fmla="*/ 150 h 190" name="T51"/>
                  <a:gd fmla="*/ 149 w 149" name="T52"/>
                  <a:gd fmla="*/ 155 h 190" name="T53"/>
                  <a:gd fmla="*/ 149 w 149" name="T54"/>
                  <a:gd fmla="*/ 161 h 190" name="T55"/>
                  <a:gd fmla="*/ 147 w 149" name="T56"/>
                  <a:gd fmla="*/ 166 h 190" name="T57"/>
                  <a:gd fmla="*/ 145 w 149" name="T58"/>
                  <a:gd fmla="*/ 171 h 190" name="T59"/>
                  <a:gd fmla="*/ 142 w 149" name="T60"/>
                  <a:gd fmla="*/ 177 h 190" name="T61"/>
                  <a:gd fmla="*/ 138 w 149" name="T62"/>
                  <a:gd fmla="*/ 181 h 190" name="T63"/>
                  <a:gd fmla="*/ 133 w 149" name="T64"/>
                  <a:gd fmla="*/ 185 h 190" name="T65"/>
                  <a:gd fmla="*/ 133 w 149" name="T66"/>
                  <a:gd fmla="*/ 185 h 190" name="T67"/>
                  <a:gd fmla="*/ 127 w 149" name="T68"/>
                  <a:gd fmla="*/ 188 h 190" name="T69"/>
                  <a:gd fmla="*/ 120 w 149" name="T70"/>
                  <a:gd fmla="*/ 190 h 190" name="T71"/>
                  <a:gd fmla="*/ 115 w 149" name="T72"/>
                  <a:gd fmla="*/ 190 h 190" name="T73"/>
                  <a:gd fmla="*/ 108 w 149" name="T74"/>
                  <a:gd fmla="*/ 190 h 190" name="T75"/>
                  <a:gd fmla="*/ 103 w 149" name="T76"/>
                  <a:gd fmla="*/ 189 h 190" name="T77"/>
                  <a:gd fmla="*/ 97 w 149" name="T78"/>
                  <a:gd fmla="*/ 186 h 190" name="T79"/>
                  <a:gd fmla="*/ 93 w 149" name="T80"/>
                  <a:gd fmla="*/ 182 h 190" name="T81"/>
                  <a:gd fmla="*/ 91 w 149" name="T82"/>
                  <a:gd fmla="*/ 178 h 190" name="T83"/>
                  <a:gd fmla="*/ 0 w 149" name="T84"/>
                  <a:gd fmla="*/ 33 h 190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49" name="T129"/>
                  <a:gd fmla="*/ 0 h 190" name="T130"/>
                  <a:gd fmla="*/ 149 w 149" name="T131"/>
                  <a:gd fmla="*/ 190 h 190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90" w="149">
                    <a:moveTo>
                      <a:pt x="0" y="33"/>
                    </a:moveTo>
                    <a:lnTo>
                      <a:pt x="7" y="28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9" y="176"/>
                    </a:lnTo>
                    <a:lnTo>
                      <a:pt x="101" y="178"/>
                    </a:lnTo>
                    <a:lnTo>
                      <a:pt x="105" y="180"/>
                    </a:lnTo>
                    <a:lnTo>
                      <a:pt x="109" y="181"/>
                    </a:lnTo>
                    <a:lnTo>
                      <a:pt x="114" y="181"/>
                    </a:lnTo>
                    <a:lnTo>
                      <a:pt x="119" y="181"/>
                    </a:lnTo>
                    <a:lnTo>
                      <a:pt x="123" y="180"/>
                    </a:lnTo>
                    <a:lnTo>
                      <a:pt x="127" y="177"/>
                    </a:lnTo>
                    <a:lnTo>
                      <a:pt x="127" y="177"/>
                    </a:lnTo>
                    <a:lnTo>
                      <a:pt x="131" y="174"/>
                    </a:lnTo>
                    <a:lnTo>
                      <a:pt x="135" y="171"/>
                    </a:lnTo>
                    <a:lnTo>
                      <a:pt x="137" y="167"/>
                    </a:lnTo>
                    <a:lnTo>
                      <a:pt x="138" y="163"/>
                    </a:lnTo>
                    <a:lnTo>
                      <a:pt x="139" y="159"/>
                    </a:lnTo>
                    <a:lnTo>
                      <a:pt x="139" y="155"/>
                    </a:lnTo>
                    <a:lnTo>
                      <a:pt x="138" y="150"/>
                    </a:lnTo>
                    <a:lnTo>
                      <a:pt x="137" y="146"/>
                    </a:lnTo>
                    <a:lnTo>
                      <a:pt x="49" y="4"/>
                    </a:lnTo>
                    <a:lnTo>
                      <a:pt x="54" y="0"/>
                    </a:lnTo>
                    <a:lnTo>
                      <a:pt x="145" y="144"/>
                    </a:lnTo>
                    <a:lnTo>
                      <a:pt x="145" y="144"/>
                    </a:lnTo>
                    <a:lnTo>
                      <a:pt x="147" y="150"/>
                    </a:lnTo>
                    <a:lnTo>
                      <a:pt x="149" y="155"/>
                    </a:lnTo>
                    <a:lnTo>
                      <a:pt x="149" y="161"/>
                    </a:lnTo>
                    <a:lnTo>
                      <a:pt x="147" y="166"/>
                    </a:lnTo>
                    <a:lnTo>
                      <a:pt x="145" y="171"/>
                    </a:lnTo>
                    <a:lnTo>
                      <a:pt x="142" y="177"/>
                    </a:lnTo>
                    <a:lnTo>
                      <a:pt x="138" y="181"/>
                    </a:lnTo>
                    <a:lnTo>
                      <a:pt x="133" y="185"/>
                    </a:lnTo>
                    <a:lnTo>
                      <a:pt x="133" y="185"/>
                    </a:lnTo>
                    <a:lnTo>
                      <a:pt x="127" y="188"/>
                    </a:lnTo>
                    <a:lnTo>
                      <a:pt x="120" y="190"/>
                    </a:lnTo>
                    <a:lnTo>
                      <a:pt x="115" y="190"/>
                    </a:lnTo>
                    <a:lnTo>
                      <a:pt x="108" y="190"/>
                    </a:lnTo>
                    <a:lnTo>
                      <a:pt x="103" y="189"/>
                    </a:lnTo>
                    <a:lnTo>
                      <a:pt x="97" y="186"/>
                    </a:lnTo>
                    <a:lnTo>
                      <a:pt x="93" y="182"/>
                    </a:lnTo>
                    <a:lnTo>
                      <a:pt x="91" y="178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17" name="Freeform 18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4300" cy="79375"/>
              </a:xfrm>
              <a:custGeom>
                <a:gdLst>
                  <a:gd fmla="*/ 0 w 72" name="T0"/>
                  <a:gd fmla="*/ 47 h 50" name="T1"/>
                  <a:gd fmla="*/ 0 w 72" name="T2"/>
                  <a:gd fmla="*/ 47 h 50" name="T3"/>
                  <a:gd fmla="*/ 1 w 72" name="T4"/>
                  <a:gd fmla="*/ 49 h 50" name="T5"/>
                  <a:gd fmla="*/ 4 w 72" name="T6"/>
                  <a:gd fmla="*/ 50 h 50" name="T7"/>
                  <a:gd fmla="*/ 5 w 72" name="T8"/>
                  <a:gd fmla="*/ 50 h 50" name="T9"/>
                  <a:gd fmla="*/ 8 w 72" name="T10"/>
                  <a:gd fmla="*/ 49 h 50" name="T11"/>
                  <a:gd fmla="*/ 69 w 72" name="T12"/>
                  <a:gd fmla="*/ 11 h 50" name="T13"/>
                  <a:gd fmla="*/ 69 w 72" name="T14"/>
                  <a:gd fmla="*/ 11 h 50" name="T15"/>
                  <a:gd fmla="*/ 70 w 72" name="T16"/>
                  <a:gd fmla="*/ 9 h 50" name="T17"/>
                  <a:gd fmla="*/ 72 w 72" name="T18"/>
                  <a:gd fmla="*/ 8 h 50" name="T19"/>
                  <a:gd fmla="*/ 72 w 72" name="T20"/>
                  <a:gd fmla="*/ 5 h 50" name="T21"/>
                  <a:gd fmla="*/ 70 w 72" name="T22"/>
                  <a:gd fmla="*/ 2 h 50" name="T23"/>
                  <a:gd fmla="*/ 70 w 72" name="T24"/>
                  <a:gd fmla="*/ 2 h 50" name="T25"/>
                  <a:gd fmla="*/ 69 w 72" name="T26"/>
                  <a:gd fmla="*/ 1 h 50" name="T27"/>
                  <a:gd fmla="*/ 68 w 72" name="T28"/>
                  <a:gd fmla="*/ 0 h 50" name="T29"/>
                  <a:gd fmla="*/ 65 w 72" name="T30"/>
                  <a:gd fmla="*/ 0 h 50" name="T31"/>
                  <a:gd fmla="*/ 64 w 72" name="T32"/>
                  <a:gd fmla="*/ 1 h 50" name="T33"/>
                  <a:gd fmla="*/ 1 w 72" name="T34"/>
                  <a:gd fmla="*/ 39 h 50" name="T35"/>
                  <a:gd fmla="*/ 1 w 72" name="T36"/>
                  <a:gd fmla="*/ 39 h 50" name="T37"/>
                  <a:gd fmla="*/ 0 w 72" name="T38"/>
                  <a:gd fmla="*/ 40 h 50" name="T39"/>
                  <a:gd fmla="*/ 0 w 72" name="T40"/>
                  <a:gd fmla="*/ 43 h 50" name="T41"/>
                  <a:gd fmla="*/ 0 w 72" name="T42"/>
                  <a:gd fmla="*/ 44 h 50" name="T43"/>
                  <a:gd fmla="*/ 0 w 72" name="T44"/>
                  <a:gd fmla="*/ 47 h 50" name="T45"/>
                  <a:gd fmla="*/ 0 w 72" name="T46"/>
                  <a:gd fmla="*/ 47 h 50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72" name="T72"/>
                  <a:gd fmla="*/ 0 h 50" name="T73"/>
                  <a:gd fmla="*/ 72 w 72" name="T74"/>
                  <a:gd fmla="*/ 50 h 50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50" w="72">
                    <a:moveTo>
                      <a:pt x="0" y="47"/>
                    </a:moveTo>
                    <a:lnTo>
                      <a:pt x="0" y="47"/>
                    </a:lnTo>
                    <a:lnTo>
                      <a:pt x="1" y="49"/>
                    </a:lnTo>
                    <a:lnTo>
                      <a:pt x="4" y="50"/>
                    </a:lnTo>
                    <a:lnTo>
                      <a:pt x="5" y="50"/>
                    </a:lnTo>
                    <a:lnTo>
                      <a:pt x="8" y="49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70" y="9"/>
                    </a:lnTo>
                    <a:lnTo>
                      <a:pt x="72" y="8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18" name="Freeform 184"/>
              <p:cNvSpPr>
                <a:spLocks noChangeArrowheads="1"/>
              </p:cNvSpPr>
              <p:nvPr/>
            </p:nvSpPr>
            <p:spPr bwMode="auto">
              <a:xfrm>
                <a:off x="44450" y="63500"/>
                <a:ext cx="161925" cy="219075"/>
              </a:xfrm>
              <a:custGeom>
                <a:gdLst>
                  <a:gd fmla="*/ 0 w 102" name="T0"/>
                  <a:gd fmla="*/ 6 h 138" name="T1"/>
                  <a:gd fmla="*/ 9 w 102" name="T2"/>
                  <a:gd fmla="*/ 0 h 138" name="T3"/>
                  <a:gd fmla="*/ 88 w 102" name="T4"/>
                  <a:gd fmla="*/ 128 h 138" name="T5"/>
                  <a:gd fmla="*/ 88 w 102" name="T6"/>
                  <a:gd fmla="*/ 128 h 138" name="T7"/>
                  <a:gd fmla="*/ 91 w 102" name="T8"/>
                  <a:gd fmla="*/ 132 h 138" name="T9"/>
                  <a:gd fmla="*/ 94 w 102" name="T10"/>
                  <a:gd fmla="*/ 133 h 138" name="T11"/>
                  <a:gd fmla="*/ 98 w 102" name="T12"/>
                  <a:gd fmla="*/ 134 h 138" name="T13"/>
                  <a:gd fmla="*/ 102 w 102" name="T14"/>
                  <a:gd fmla="*/ 136 h 138" name="T15"/>
                  <a:gd fmla="*/ 102 w 102" name="T16"/>
                  <a:gd fmla="*/ 136 h 138" name="T17"/>
                  <a:gd fmla="*/ 101 w 102" name="T18"/>
                  <a:gd fmla="*/ 136 h 138" name="T19"/>
                  <a:gd fmla="*/ 101 w 102" name="T20"/>
                  <a:gd fmla="*/ 136 h 138" name="T21"/>
                  <a:gd fmla="*/ 95 w 102" name="T22"/>
                  <a:gd fmla="*/ 138 h 138" name="T23"/>
                  <a:gd fmla="*/ 88 w 102" name="T24"/>
                  <a:gd fmla="*/ 138 h 138" name="T25"/>
                  <a:gd fmla="*/ 83 w 102" name="T26"/>
                  <a:gd fmla="*/ 136 h 138" name="T27"/>
                  <a:gd fmla="*/ 79 w 102" name="T28"/>
                  <a:gd fmla="*/ 132 h 138" name="T29"/>
                  <a:gd fmla="*/ 0 w 102" name="T30"/>
                  <a:gd fmla="*/ 6 h 138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02" name="T48"/>
                  <a:gd fmla="*/ 0 h 138" name="T49"/>
                  <a:gd fmla="*/ 102 w 102" name="T50"/>
                  <a:gd fmla="*/ 138 h 138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38" w="102">
                    <a:moveTo>
                      <a:pt x="0" y="6"/>
                    </a:moveTo>
                    <a:lnTo>
                      <a:pt x="9" y="0"/>
                    </a:lnTo>
                    <a:lnTo>
                      <a:pt x="88" y="128"/>
                    </a:lnTo>
                    <a:lnTo>
                      <a:pt x="88" y="128"/>
                    </a:lnTo>
                    <a:lnTo>
                      <a:pt x="91" y="132"/>
                    </a:lnTo>
                    <a:lnTo>
                      <a:pt x="94" y="133"/>
                    </a:lnTo>
                    <a:lnTo>
                      <a:pt x="98" y="134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95" y="138"/>
                    </a:lnTo>
                    <a:lnTo>
                      <a:pt x="88" y="138"/>
                    </a:lnTo>
                    <a:lnTo>
                      <a:pt x="83" y="136"/>
                    </a:lnTo>
                    <a:lnTo>
                      <a:pt x="79" y="13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sp>
          <p:nvSpPr>
            <p:cNvPr id="16513" name="Freeform 185"/>
            <p:cNvSpPr>
              <a:spLocks noChangeArrowheads="1" noEditPoints="1"/>
            </p:cNvSpPr>
            <p:nvPr/>
          </p:nvSpPr>
          <p:spPr bwMode="auto">
            <a:xfrm>
              <a:off x="3832037" y="1164594"/>
              <a:ext cx="131107" cy="103103"/>
            </a:xfrm>
            <a:custGeom>
              <a:gdLst>
                <a:gd fmla="*/ 2147483647 w 126" name="T0"/>
                <a:gd fmla="*/ 2147483647 h 97" name="T1"/>
                <a:gd fmla="*/ 2147483647 w 126" name="T2"/>
                <a:gd fmla="*/ 2147483647 h 97" name="T3"/>
                <a:gd fmla="*/ 2147483647 w 126" name="T4"/>
                <a:gd fmla="*/ 2147483647 h 97" name="T5"/>
                <a:gd fmla="*/ 2147483647 w 126" name="T6"/>
                <a:gd fmla="*/ 2147483647 h 97" name="T7"/>
                <a:gd fmla="*/ 2147483647 w 126" name="T8"/>
                <a:gd fmla="*/ 2147483647 h 97" name="T9"/>
                <a:gd fmla="*/ 2147483647 w 126" name="T10"/>
                <a:gd fmla="*/ 2147483647 h 97" name="T11"/>
                <a:gd fmla="*/ 2147483647 w 126" name="T12"/>
                <a:gd fmla="*/ 2147483647 h 97" name="T13"/>
                <a:gd fmla="*/ 2147483647 w 126" name="T14"/>
                <a:gd fmla="*/ 2147483647 h 97" name="T15"/>
                <a:gd fmla="*/ 2147483647 w 126" name="T16"/>
                <a:gd fmla="*/ 2147483647 h 97" name="T17"/>
                <a:gd fmla="*/ 2147483647 w 126" name="T18"/>
                <a:gd fmla="*/ 1200970471 h 97" name="T19"/>
                <a:gd fmla="*/ 2147483647 w 126" name="T20"/>
                <a:gd fmla="*/ 2147483647 h 97" name="T21"/>
                <a:gd fmla="*/ 2147483647 w 126" name="T22"/>
                <a:gd fmla="*/ 2147483647 h 97" name="T23"/>
                <a:gd fmla="*/ 2147483647 w 126" name="T24"/>
                <a:gd fmla="*/ 2147483647 h 97" name="T25"/>
                <a:gd fmla="*/ 2147483647 w 126" name="T26"/>
                <a:gd fmla="*/ 2147483647 h 97" name="T27"/>
                <a:gd fmla="*/ 2147483647 w 126" name="T28"/>
                <a:gd fmla="*/ 2147483647 h 97" name="T29"/>
                <a:gd fmla="*/ 2147483647 w 126" name="T30"/>
                <a:gd fmla="*/ 2147483647 h 97" name="T31"/>
                <a:gd fmla="*/ 2147483647 w 126" name="T32"/>
                <a:gd fmla="*/ 2147483647 h 97" name="T33"/>
                <a:gd fmla="*/ 2147483647 w 126" name="T34"/>
                <a:gd fmla="*/ 2147483647 h 97" name="T35"/>
                <a:gd fmla="*/ 2147483647 w 126" name="T36"/>
                <a:gd fmla="*/ 2147483647 h 97" name="T37"/>
                <a:gd fmla="*/ 2147483647 w 126" name="T38"/>
                <a:gd fmla="*/ 2147483647 h 97" name="T39"/>
                <a:gd fmla="*/ 2147483647 w 126" name="T40"/>
                <a:gd fmla="*/ 1200970471 h 97" name="T41"/>
                <a:gd fmla="*/ 2147483647 w 126" name="T42"/>
                <a:gd fmla="*/ 2147483647 h 97" name="T43"/>
                <a:gd fmla="*/ 2147483647 w 126" name="T44"/>
                <a:gd fmla="*/ 1200970471 h 97" name="T45"/>
                <a:gd fmla="*/ 2147483647 w 126" name="T46"/>
                <a:gd fmla="*/ 2147483647 h 97" name="T47"/>
                <a:gd fmla="*/ 2147483647 w 126" name="T48"/>
                <a:gd fmla="*/ 2147483647 h 97" name="T49"/>
                <a:gd fmla="*/ 2147483647 w 126" name="T50"/>
                <a:gd fmla="*/ 2147483647 h 97" name="T51"/>
                <a:gd fmla="*/ 2147483647 w 126" name="T52"/>
                <a:gd fmla="*/ 2147483647 h 97" name="T53"/>
                <a:gd fmla="*/ 2147483647 w 126" name="T54"/>
                <a:gd fmla="*/ 2147483647 h 97" name="T55"/>
                <a:gd fmla="*/ 2147483647 w 126" name="T56"/>
                <a:gd fmla="*/ 2147483647 h 97" name="T57"/>
                <a:gd fmla="*/ 2147483647 w 126" name="T58"/>
                <a:gd fmla="*/ 2147483647 h 97" name="T59"/>
                <a:gd fmla="*/ 2147483647 w 126" name="T60"/>
                <a:gd fmla="*/ 2147483647 h 97" name="T61"/>
                <a:gd fmla="*/ 2147483647 w 126" name="T62"/>
                <a:gd fmla="*/ 2147483647 h 97" name="T63"/>
                <a:gd fmla="*/ 2147483647 w 126" name="T64"/>
                <a:gd fmla="*/ 2147483647 h 97" name="T65"/>
                <a:gd fmla="*/ 2147483647 w 126" name="T66"/>
                <a:gd fmla="*/ 2147483647 h 97" name="T67"/>
                <a:gd fmla="*/ 2147483647 w 126" name="T68"/>
                <a:gd fmla="*/ 2147483647 h 97" name="T69"/>
                <a:gd fmla="*/ 2147483647 w 126" name="T70"/>
                <a:gd fmla="*/ 2147483647 h 97" name="T71"/>
                <a:gd fmla="*/ 2147483647 w 126" name="T72"/>
                <a:gd fmla="*/ 2147483647 h 97" name="T73"/>
                <a:gd fmla="*/ 2147483647 w 126" name="T74"/>
                <a:gd fmla="*/ 2147483647 h 97" name="T75"/>
                <a:gd fmla="*/ 2147483647 w 126" name="T76"/>
                <a:gd fmla="*/ 2147483647 h 97" name="T77"/>
                <a:gd fmla="*/ 2147483647 w 126" name="T78"/>
                <a:gd fmla="*/ 2147483647 h 97" name="T79"/>
                <a:gd fmla="*/ 2147483647 w 126" name="T80"/>
                <a:gd fmla="*/ 2147483647 h 97" name="T81"/>
                <a:gd fmla="*/ 2147483647 w 126" name="T82"/>
                <a:gd fmla="*/ 2147483647 h 97" name="T83"/>
                <a:gd fmla="*/ 2147483647 w 126" name="T84"/>
                <a:gd fmla="*/ 2147483647 h 97" name="T85"/>
                <a:gd fmla="*/ 2147483647 w 126" name="T86"/>
                <a:gd fmla="*/ 2147483647 h 97" name="T87"/>
                <a:gd fmla="*/ 2147483647 w 126" name="T88"/>
                <a:gd fmla="*/ 2147483647 h 97" name="T89"/>
                <a:gd fmla="*/ 2147483647 w 126" name="T90"/>
                <a:gd fmla="*/ 2147483647 h 97" name="T91"/>
                <a:gd fmla="*/ 2147483647 w 126" name="T92"/>
                <a:gd fmla="*/ 2147483647 h 97" name="T93"/>
                <a:gd fmla="*/ 2147483647 w 126" name="T94"/>
                <a:gd fmla="*/ 2147483647 h 97" name="T95"/>
                <a:gd fmla="*/ 2147483647 w 126" name="T96"/>
                <a:gd fmla="*/ 2147483647 h 97" name="T97"/>
                <a:gd fmla="*/ 2147483647 w 126" name="T98"/>
                <a:gd fmla="*/ 2147483647 h 97" name="T99"/>
                <a:gd fmla="*/ 2147483647 w 126" name="T100"/>
                <a:gd fmla="*/ 2147483647 h 97" name="T101"/>
                <a:gd fmla="*/ 2147483647 w 126" name="T102"/>
                <a:gd fmla="*/ 2147483647 h 97" name="T103"/>
                <a:gd fmla="*/ 2147483647 w 126" name="T104"/>
                <a:gd fmla="*/ 2147483647 h 97" name="T105"/>
                <a:gd fmla="*/ 2147483647 w 126" name="T106"/>
                <a:gd fmla="*/ 2147483647 h 97" name="T107"/>
                <a:gd fmla="*/ 2147483647 w 126" name="T108"/>
                <a:gd fmla="*/ 2147483647 h 97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w 126" name="T165"/>
                <a:gd fmla="*/ 0 h 97" name="T166"/>
                <a:gd fmla="*/ 126 w 126" name="T167"/>
                <a:gd fmla="*/ 97 h 97" name="T168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T168" l="T165" r="T167" t="T166"/>
              <a:pathLst>
                <a:path h="97" w="125">
                  <a:moveTo>
                    <a:pt x="126" y="53"/>
                  </a:moveTo>
                  <a:lnTo>
                    <a:pt x="126" y="53"/>
                  </a:lnTo>
                  <a:lnTo>
                    <a:pt x="126" y="45"/>
                  </a:lnTo>
                  <a:lnTo>
                    <a:pt x="124" y="38"/>
                  </a:lnTo>
                  <a:lnTo>
                    <a:pt x="121" y="31"/>
                  </a:lnTo>
                  <a:lnTo>
                    <a:pt x="117" y="24"/>
                  </a:lnTo>
                  <a:lnTo>
                    <a:pt x="109" y="17"/>
                  </a:lnTo>
                  <a:lnTo>
                    <a:pt x="105" y="15"/>
                  </a:lnTo>
                  <a:lnTo>
                    <a:pt x="99" y="12"/>
                  </a:lnTo>
                  <a:lnTo>
                    <a:pt x="99" y="34"/>
                  </a:lnTo>
                  <a:lnTo>
                    <a:pt x="103" y="35"/>
                  </a:lnTo>
                  <a:lnTo>
                    <a:pt x="106" y="36"/>
                  </a:lnTo>
                  <a:lnTo>
                    <a:pt x="111" y="39"/>
                  </a:lnTo>
                  <a:lnTo>
                    <a:pt x="114" y="45"/>
                  </a:lnTo>
                  <a:lnTo>
                    <a:pt x="114" y="50"/>
                  </a:lnTo>
                  <a:lnTo>
                    <a:pt x="113" y="55"/>
                  </a:lnTo>
                  <a:lnTo>
                    <a:pt x="110" y="59"/>
                  </a:lnTo>
                  <a:lnTo>
                    <a:pt x="107" y="62"/>
                  </a:lnTo>
                  <a:lnTo>
                    <a:pt x="103" y="63"/>
                  </a:lnTo>
                  <a:lnTo>
                    <a:pt x="99" y="63"/>
                  </a:lnTo>
                  <a:lnTo>
                    <a:pt x="99" y="76"/>
                  </a:lnTo>
                  <a:lnTo>
                    <a:pt x="109" y="74"/>
                  </a:lnTo>
                  <a:lnTo>
                    <a:pt x="113" y="72"/>
                  </a:lnTo>
                  <a:lnTo>
                    <a:pt x="117" y="70"/>
                  </a:lnTo>
                  <a:lnTo>
                    <a:pt x="121" y="68"/>
                  </a:lnTo>
                  <a:lnTo>
                    <a:pt x="122" y="63"/>
                  </a:lnTo>
                  <a:lnTo>
                    <a:pt x="125" y="58"/>
                  </a:lnTo>
                  <a:lnTo>
                    <a:pt x="126" y="53"/>
                  </a:lnTo>
                  <a:close/>
                  <a:moveTo>
                    <a:pt x="99" y="12"/>
                  </a:moveTo>
                  <a:lnTo>
                    <a:pt x="99" y="12"/>
                  </a:lnTo>
                  <a:lnTo>
                    <a:pt x="82" y="5"/>
                  </a:lnTo>
                  <a:lnTo>
                    <a:pt x="65" y="1"/>
                  </a:lnTo>
                  <a:lnTo>
                    <a:pt x="52" y="0"/>
                  </a:lnTo>
                  <a:lnTo>
                    <a:pt x="40" y="1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4" y="19"/>
                  </a:lnTo>
                  <a:lnTo>
                    <a:pt x="40" y="20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96"/>
                  </a:lnTo>
                  <a:lnTo>
                    <a:pt x="49" y="91"/>
                  </a:lnTo>
                  <a:lnTo>
                    <a:pt x="59" y="82"/>
                  </a:lnTo>
                  <a:lnTo>
                    <a:pt x="69" y="77"/>
                  </a:lnTo>
                  <a:lnTo>
                    <a:pt x="73" y="76"/>
                  </a:lnTo>
                  <a:lnTo>
                    <a:pt x="79" y="76"/>
                  </a:lnTo>
                  <a:lnTo>
                    <a:pt x="90" y="76"/>
                  </a:lnTo>
                  <a:lnTo>
                    <a:pt x="99" y="76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2" y="62"/>
                  </a:lnTo>
                  <a:lnTo>
                    <a:pt x="88" y="59"/>
                  </a:lnTo>
                  <a:lnTo>
                    <a:pt x="86" y="54"/>
                  </a:lnTo>
                  <a:lnTo>
                    <a:pt x="84" y="49"/>
                  </a:lnTo>
                  <a:lnTo>
                    <a:pt x="86" y="42"/>
                  </a:lnTo>
                  <a:lnTo>
                    <a:pt x="88" y="39"/>
                  </a:lnTo>
                  <a:lnTo>
                    <a:pt x="91" y="36"/>
                  </a:lnTo>
                  <a:lnTo>
                    <a:pt x="95" y="35"/>
                  </a:lnTo>
                  <a:lnTo>
                    <a:pt x="99" y="34"/>
                  </a:lnTo>
                  <a:lnTo>
                    <a:pt x="99" y="12"/>
                  </a:lnTo>
                  <a:close/>
                  <a:moveTo>
                    <a:pt x="40" y="1"/>
                  </a:moveTo>
                  <a:lnTo>
                    <a:pt x="40" y="1"/>
                  </a:lnTo>
                  <a:lnTo>
                    <a:pt x="33" y="3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7"/>
                  </a:lnTo>
                  <a:lnTo>
                    <a:pt x="40" y="5"/>
                  </a:lnTo>
                  <a:lnTo>
                    <a:pt x="40" y="1"/>
                  </a:lnTo>
                  <a:close/>
                  <a:moveTo>
                    <a:pt x="33" y="97"/>
                  </a:moveTo>
                  <a:lnTo>
                    <a:pt x="33" y="97"/>
                  </a:lnTo>
                  <a:lnTo>
                    <a:pt x="40" y="96"/>
                  </a:lnTo>
                  <a:lnTo>
                    <a:pt x="40" y="84"/>
                  </a:lnTo>
                  <a:lnTo>
                    <a:pt x="38" y="85"/>
                  </a:lnTo>
                  <a:lnTo>
                    <a:pt x="36" y="89"/>
                  </a:lnTo>
                  <a:lnTo>
                    <a:pt x="33" y="92"/>
                  </a:lnTo>
                  <a:lnTo>
                    <a:pt x="33" y="97"/>
                  </a:lnTo>
                  <a:close/>
                  <a:moveTo>
                    <a:pt x="40" y="20"/>
                  </a:moveTo>
                  <a:lnTo>
                    <a:pt x="40" y="76"/>
                  </a:lnTo>
                  <a:lnTo>
                    <a:pt x="37" y="72"/>
                  </a:lnTo>
                  <a:lnTo>
                    <a:pt x="33" y="69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40" y="20"/>
                  </a:lnTo>
                  <a:close/>
                  <a:moveTo>
                    <a:pt x="33" y="3"/>
                  </a:moveTo>
                  <a:lnTo>
                    <a:pt x="33" y="3"/>
                  </a:lnTo>
                  <a:lnTo>
                    <a:pt x="23" y="7"/>
                  </a:lnTo>
                  <a:lnTo>
                    <a:pt x="23" y="19"/>
                  </a:lnTo>
                  <a:lnTo>
                    <a:pt x="27" y="20"/>
                  </a:lnTo>
                  <a:lnTo>
                    <a:pt x="30" y="23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2" y="13"/>
                  </a:lnTo>
                  <a:lnTo>
                    <a:pt x="33" y="11"/>
                  </a:lnTo>
                  <a:lnTo>
                    <a:pt x="33" y="3"/>
                  </a:lnTo>
                  <a:close/>
                  <a:moveTo>
                    <a:pt x="23" y="97"/>
                  </a:moveTo>
                  <a:lnTo>
                    <a:pt x="23" y="97"/>
                  </a:lnTo>
                  <a:lnTo>
                    <a:pt x="27" y="97"/>
                  </a:lnTo>
                  <a:lnTo>
                    <a:pt x="33" y="97"/>
                  </a:lnTo>
                  <a:lnTo>
                    <a:pt x="33" y="92"/>
                  </a:lnTo>
                  <a:lnTo>
                    <a:pt x="27" y="92"/>
                  </a:lnTo>
                  <a:lnTo>
                    <a:pt x="23" y="91"/>
                  </a:lnTo>
                  <a:lnTo>
                    <a:pt x="23" y="97"/>
                  </a:lnTo>
                  <a:close/>
                  <a:moveTo>
                    <a:pt x="33" y="32"/>
                  </a:moveTo>
                  <a:lnTo>
                    <a:pt x="33" y="69"/>
                  </a:lnTo>
                  <a:lnTo>
                    <a:pt x="27" y="68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26" y="62"/>
                  </a:lnTo>
                  <a:lnTo>
                    <a:pt x="27" y="59"/>
                  </a:lnTo>
                  <a:lnTo>
                    <a:pt x="29" y="55"/>
                  </a:lnTo>
                  <a:lnTo>
                    <a:pt x="29" y="50"/>
                  </a:lnTo>
                  <a:lnTo>
                    <a:pt x="26" y="47"/>
                  </a:lnTo>
                  <a:lnTo>
                    <a:pt x="23" y="45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27" y="38"/>
                  </a:lnTo>
                  <a:lnTo>
                    <a:pt x="32" y="34"/>
                  </a:lnTo>
                  <a:lnTo>
                    <a:pt x="33" y="32"/>
                  </a:lnTo>
                  <a:close/>
                  <a:moveTo>
                    <a:pt x="23" y="7"/>
                  </a:moveTo>
                  <a:lnTo>
                    <a:pt x="23" y="7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6" y="27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2" y="66"/>
                  </a:lnTo>
                  <a:lnTo>
                    <a:pt x="4" y="78"/>
                  </a:lnTo>
                  <a:lnTo>
                    <a:pt x="8" y="88"/>
                  </a:lnTo>
                  <a:lnTo>
                    <a:pt x="13" y="91"/>
                  </a:lnTo>
                  <a:lnTo>
                    <a:pt x="15" y="93"/>
                  </a:lnTo>
                  <a:lnTo>
                    <a:pt x="23" y="97"/>
                  </a:lnTo>
                  <a:lnTo>
                    <a:pt x="23" y="91"/>
                  </a:lnTo>
                  <a:lnTo>
                    <a:pt x="22" y="91"/>
                  </a:lnTo>
                  <a:lnTo>
                    <a:pt x="18" y="88"/>
                  </a:lnTo>
                  <a:lnTo>
                    <a:pt x="17" y="84"/>
                  </a:lnTo>
                  <a:lnTo>
                    <a:pt x="15" y="80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18" y="66"/>
                  </a:lnTo>
                  <a:lnTo>
                    <a:pt x="13" y="65"/>
                  </a:lnTo>
                  <a:lnTo>
                    <a:pt x="10" y="62"/>
                  </a:lnTo>
                  <a:lnTo>
                    <a:pt x="7" y="58"/>
                  </a:lnTo>
                  <a:lnTo>
                    <a:pt x="7" y="54"/>
                  </a:lnTo>
                  <a:lnTo>
                    <a:pt x="8" y="49"/>
                  </a:lnTo>
                  <a:lnTo>
                    <a:pt x="11" y="46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18" y="38"/>
                  </a:lnTo>
                  <a:lnTo>
                    <a:pt x="15" y="35"/>
                  </a:lnTo>
                  <a:lnTo>
                    <a:pt x="14" y="32"/>
                  </a:lnTo>
                  <a:lnTo>
                    <a:pt x="13" y="28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23" y="19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grpSp>
          <p:nvGrpSpPr>
            <p:cNvPr id="25" name="组合 199"/>
            <p:cNvGrpSpPr/>
            <p:nvPr/>
          </p:nvGrpSpPr>
          <p:grpSpPr>
            <a:xfrm>
              <a:off x="4993271" y="1871434"/>
              <a:ext cx="174810" cy="224275"/>
              <a:chExt cx="265113" cy="334963"/>
            </a:xfrm>
            <a:solidFill>
              <a:schemeClr val="bg1">
                <a:alpha val="70000"/>
              </a:schemeClr>
            </a:solidFill>
          </p:grpSpPr>
          <p:sp>
            <p:nvSpPr>
              <p:cNvPr id="113" name="Freeform 186"/>
              <p:cNvSpPr>
                <a:spLocks noChangeArrowheads="1"/>
              </p:cNvSpPr>
              <p:nvPr/>
            </p:nvSpPr>
            <p:spPr bwMode="auto">
              <a:xfrm>
                <a:off x="0" y="9525"/>
                <a:ext cx="252413" cy="325438"/>
              </a:xfrm>
              <a:custGeom>
                <a:gdLst>
                  <a:gd fmla="*/ 159 w 159" name="T0"/>
                  <a:gd fmla="*/ 36 h 205" name="T1"/>
                  <a:gd fmla="*/ 151 w 159" name="T2"/>
                  <a:gd fmla="*/ 32 h 205" name="T3"/>
                  <a:gd fmla="*/ 56 w 159" name="T4"/>
                  <a:gd fmla="*/ 185 h 205" name="T5"/>
                  <a:gd fmla="*/ 56 w 159" name="T6"/>
                  <a:gd fmla="*/ 185 h 205" name="T7"/>
                  <a:gd fmla="*/ 53 w 159" name="T8"/>
                  <a:gd fmla="*/ 189 h 205" name="T9"/>
                  <a:gd fmla="*/ 50 w 159" name="T10"/>
                  <a:gd fmla="*/ 191 h 205" name="T11"/>
                  <a:gd fmla="*/ 46 w 159" name="T12"/>
                  <a:gd fmla="*/ 193 h 205" name="T13"/>
                  <a:gd fmla="*/ 41 w 159" name="T14"/>
                  <a:gd fmla="*/ 194 h 205" name="T15"/>
                  <a:gd fmla="*/ 37 w 159" name="T16"/>
                  <a:gd fmla="*/ 195 h 205" name="T17"/>
                  <a:gd fmla="*/ 31 w 159" name="T18"/>
                  <a:gd fmla="*/ 194 h 205" name="T19"/>
                  <a:gd fmla="*/ 27 w 159" name="T20"/>
                  <a:gd fmla="*/ 193 h 205" name="T21"/>
                  <a:gd fmla="*/ 22 w 159" name="T22"/>
                  <a:gd fmla="*/ 191 h 205" name="T23"/>
                  <a:gd fmla="*/ 22 w 159" name="T24"/>
                  <a:gd fmla="*/ 191 h 205" name="T25"/>
                  <a:gd fmla="*/ 18 w 159" name="T26"/>
                  <a:gd fmla="*/ 187 h 205" name="T27"/>
                  <a:gd fmla="*/ 15 w 159" name="T28"/>
                  <a:gd fmla="*/ 185 h 205" name="T29"/>
                  <a:gd fmla="*/ 12 w 159" name="T30"/>
                  <a:gd fmla="*/ 180 h 205" name="T31"/>
                  <a:gd fmla="*/ 10 w 159" name="T32"/>
                  <a:gd fmla="*/ 175 h 205" name="T33"/>
                  <a:gd fmla="*/ 10 w 159" name="T34"/>
                  <a:gd fmla="*/ 171 h 205" name="T35"/>
                  <a:gd fmla="*/ 10 w 159" name="T36"/>
                  <a:gd fmla="*/ 166 h 205" name="T37"/>
                  <a:gd fmla="*/ 11 w 159" name="T38"/>
                  <a:gd fmla="*/ 162 h 205" name="T39"/>
                  <a:gd fmla="*/ 12 w 159" name="T40"/>
                  <a:gd fmla="*/ 157 h 205" name="T41"/>
                  <a:gd fmla="*/ 107 w 159" name="T42"/>
                  <a:gd fmla="*/ 4 h 205" name="T43"/>
                  <a:gd fmla="*/ 100 w 159" name="T44"/>
                  <a:gd fmla="*/ 0 h 205" name="T45"/>
                  <a:gd fmla="*/ 4 w 159" name="T46"/>
                  <a:gd fmla="*/ 155 h 205" name="T47"/>
                  <a:gd fmla="*/ 4 w 159" name="T48"/>
                  <a:gd fmla="*/ 155 h 205" name="T49"/>
                  <a:gd fmla="*/ 2 w 159" name="T50"/>
                  <a:gd fmla="*/ 160 h 205" name="T51"/>
                  <a:gd fmla="*/ 0 w 159" name="T52"/>
                  <a:gd fmla="*/ 167 h 205" name="T53"/>
                  <a:gd fmla="*/ 0 w 159" name="T54"/>
                  <a:gd fmla="*/ 172 h 205" name="T55"/>
                  <a:gd fmla="*/ 2 w 159" name="T56"/>
                  <a:gd fmla="*/ 179 h 205" name="T57"/>
                  <a:gd fmla="*/ 3 w 159" name="T58"/>
                  <a:gd fmla="*/ 185 h 205" name="T59"/>
                  <a:gd fmla="*/ 7 w 159" name="T60"/>
                  <a:gd fmla="*/ 190 h 205" name="T61"/>
                  <a:gd fmla="*/ 11 w 159" name="T62"/>
                  <a:gd fmla="*/ 195 h 205" name="T63"/>
                  <a:gd fmla="*/ 16 w 159" name="T64"/>
                  <a:gd fmla="*/ 199 h 205" name="T65"/>
                  <a:gd fmla="*/ 16 w 159" name="T66"/>
                  <a:gd fmla="*/ 199 h 205" name="T67"/>
                  <a:gd fmla="*/ 23 w 159" name="T68"/>
                  <a:gd fmla="*/ 202 h 205" name="T69"/>
                  <a:gd fmla="*/ 30 w 159" name="T70"/>
                  <a:gd fmla="*/ 203 h 205" name="T71"/>
                  <a:gd fmla="*/ 35 w 159" name="T72"/>
                  <a:gd fmla="*/ 205 h 205" name="T73"/>
                  <a:gd fmla="*/ 42 w 159" name="T74"/>
                  <a:gd fmla="*/ 205 h 205" name="T75"/>
                  <a:gd fmla="*/ 48 w 159" name="T76"/>
                  <a:gd fmla="*/ 202 h 205" name="T77"/>
                  <a:gd fmla="*/ 53 w 159" name="T78"/>
                  <a:gd fmla="*/ 199 h 205" name="T79"/>
                  <a:gd fmla="*/ 58 w 159" name="T80"/>
                  <a:gd fmla="*/ 195 h 205" name="T81"/>
                  <a:gd fmla="*/ 62 w 159" name="T82"/>
                  <a:gd fmla="*/ 191 h 205" name="T83"/>
                  <a:gd fmla="*/ 159 w 159" name="T84"/>
                  <a:gd fmla="*/ 36 h 205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59" name="T129"/>
                  <a:gd fmla="*/ 0 h 205" name="T130"/>
                  <a:gd fmla="*/ 159 w 159" name="T131"/>
                  <a:gd fmla="*/ 205 h 205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205" w="159">
                    <a:moveTo>
                      <a:pt x="159" y="36"/>
                    </a:moveTo>
                    <a:lnTo>
                      <a:pt x="151" y="32"/>
                    </a:lnTo>
                    <a:lnTo>
                      <a:pt x="56" y="185"/>
                    </a:lnTo>
                    <a:lnTo>
                      <a:pt x="56" y="185"/>
                    </a:lnTo>
                    <a:lnTo>
                      <a:pt x="53" y="189"/>
                    </a:lnTo>
                    <a:lnTo>
                      <a:pt x="50" y="191"/>
                    </a:lnTo>
                    <a:lnTo>
                      <a:pt x="46" y="193"/>
                    </a:lnTo>
                    <a:lnTo>
                      <a:pt x="41" y="194"/>
                    </a:lnTo>
                    <a:lnTo>
                      <a:pt x="37" y="195"/>
                    </a:lnTo>
                    <a:lnTo>
                      <a:pt x="31" y="194"/>
                    </a:lnTo>
                    <a:lnTo>
                      <a:pt x="27" y="193"/>
                    </a:lnTo>
                    <a:lnTo>
                      <a:pt x="22" y="191"/>
                    </a:lnTo>
                    <a:lnTo>
                      <a:pt x="22" y="191"/>
                    </a:lnTo>
                    <a:lnTo>
                      <a:pt x="18" y="187"/>
                    </a:lnTo>
                    <a:lnTo>
                      <a:pt x="15" y="185"/>
                    </a:lnTo>
                    <a:lnTo>
                      <a:pt x="12" y="180"/>
                    </a:lnTo>
                    <a:lnTo>
                      <a:pt x="10" y="175"/>
                    </a:lnTo>
                    <a:lnTo>
                      <a:pt x="10" y="171"/>
                    </a:lnTo>
                    <a:lnTo>
                      <a:pt x="10" y="166"/>
                    </a:lnTo>
                    <a:lnTo>
                      <a:pt x="11" y="162"/>
                    </a:lnTo>
                    <a:lnTo>
                      <a:pt x="12" y="157"/>
                    </a:lnTo>
                    <a:lnTo>
                      <a:pt x="107" y="4"/>
                    </a:lnTo>
                    <a:lnTo>
                      <a:pt x="100" y="0"/>
                    </a:lnTo>
                    <a:lnTo>
                      <a:pt x="4" y="155"/>
                    </a:lnTo>
                    <a:lnTo>
                      <a:pt x="4" y="155"/>
                    </a:lnTo>
                    <a:lnTo>
                      <a:pt x="2" y="160"/>
                    </a:lnTo>
                    <a:lnTo>
                      <a:pt x="0" y="167"/>
                    </a:lnTo>
                    <a:lnTo>
                      <a:pt x="0" y="172"/>
                    </a:lnTo>
                    <a:lnTo>
                      <a:pt x="2" y="179"/>
                    </a:lnTo>
                    <a:lnTo>
                      <a:pt x="3" y="185"/>
                    </a:lnTo>
                    <a:lnTo>
                      <a:pt x="7" y="190"/>
                    </a:lnTo>
                    <a:lnTo>
                      <a:pt x="11" y="195"/>
                    </a:lnTo>
                    <a:lnTo>
                      <a:pt x="16" y="199"/>
                    </a:lnTo>
                    <a:lnTo>
                      <a:pt x="16" y="199"/>
                    </a:lnTo>
                    <a:lnTo>
                      <a:pt x="23" y="202"/>
                    </a:lnTo>
                    <a:lnTo>
                      <a:pt x="30" y="203"/>
                    </a:lnTo>
                    <a:lnTo>
                      <a:pt x="35" y="205"/>
                    </a:lnTo>
                    <a:lnTo>
                      <a:pt x="42" y="205"/>
                    </a:lnTo>
                    <a:lnTo>
                      <a:pt x="48" y="202"/>
                    </a:lnTo>
                    <a:lnTo>
                      <a:pt x="53" y="199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159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14" name="Freeform 187"/>
              <p:cNvSpPr>
                <a:spLocks noChangeArrowheads="1"/>
              </p:cNvSpPr>
              <p:nvPr/>
            </p:nvSpPr>
            <p:spPr bwMode="auto">
              <a:xfrm>
                <a:off x="142875" y="0"/>
                <a:ext cx="122238" cy="82550"/>
              </a:xfrm>
              <a:custGeom>
                <a:gdLst>
                  <a:gd fmla="*/ 75 w 77" name="T0"/>
                  <a:gd fmla="*/ 50 h 52" name="T1"/>
                  <a:gd fmla="*/ 75 w 77" name="T2"/>
                  <a:gd fmla="*/ 50 h 52" name="T3"/>
                  <a:gd fmla="*/ 74 w 77" name="T4"/>
                  <a:gd fmla="*/ 51 h 52" name="T5"/>
                  <a:gd fmla="*/ 71 w 77" name="T6"/>
                  <a:gd fmla="*/ 52 h 52" name="T7"/>
                  <a:gd fmla="*/ 69 w 77" name="T8"/>
                  <a:gd fmla="*/ 52 h 52" name="T9"/>
                  <a:gd fmla="*/ 67 w 77" name="T10"/>
                  <a:gd fmla="*/ 51 h 52" name="T11"/>
                  <a:gd fmla="*/ 2 w 77" name="T12"/>
                  <a:gd fmla="*/ 12 h 52" name="T13"/>
                  <a:gd fmla="*/ 2 w 77" name="T14"/>
                  <a:gd fmla="*/ 12 h 52" name="T15"/>
                  <a:gd fmla="*/ 0 w 77" name="T16"/>
                  <a:gd fmla="*/ 9 h 52" name="T17"/>
                  <a:gd fmla="*/ 0 w 77" name="T18"/>
                  <a:gd fmla="*/ 8 h 52" name="T19"/>
                  <a:gd fmla="*/ 0 w 77" name="T20"/>
                  <a:gd fmla="*/ 5 h 52" name="T21"/>
                  <a:gd fmla="*/ 0 w 77" name="T22"/>
                  <a:gd fmla="*/ 2 h 52" name="T23"/>
                  <a:gd fmla="*/ 0 w 77" name="T24"/>
                  <a:gd fmla="*/ 2 h 52" name="T25"/>
                  <a:gd fmla="*/ 1 w 77" name="T26"/>
                  <a:gd fmla="*/ 1 h 52" name="T27"/>
                  <a:gd fmla="*/ 4 w 77" name="T28"/>
                  <a:gd fmla="*/ 0 h 52" name="T29"/>
                  <a:gd fmla="*/ 6 w 77" name="T30"/>
                  <a:gd fmla="*/ 0 h 52" name="T31"/>
                  <a:gd fmla="*/ 8 w 77" name="T32"/>
                  <a:gd fmla="*/ 1 h 52" name="T33"/>
                  <a:gd fmla="*/ 74 w 77" name="T34"/>
                  <a:gd fmla="*/ 42 h 52" name="T35"/>
                  <a:gd fmla="*/ 74 w 77" name="T36"/>
                  <a:gd fmla="*/ 42 h 52" name="T37"/>
                  <a:gd fmla="*/ 75 w 77" name="T38"/>
                  <a:gd fmla="*/ 43 h 52" name="T39"/>
                  <a:gd fmla="*/ 77 w 77" name="T40"/>
                  <a:gd fmla="*/ 46 h 52" name="T41"/>
                  <a:gd fmla="*/ 77 w 77" name="T42"/>
                  <a:gd fmla="*/ 47 h 52" name="T43"/>
                  <a:gd fmla="*/ 75 w 77" name="T44"/>
                  <a:gd fmla="*/ 50 h 52" name="T45"/>
                  <a:gd fmla="*/ 75 w 77" name="T46"/>
                  <a:gd fmla="*/ 50 h 52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w 77" name="T72"/>
                  <a:gd fmla="*/ 0 h 52" name="T73"/>
                  <a:gd fmla="*/ 77 w 77" name="T74"/>
                  <a:gd fmla="*/ 52 h 52" name="T75"/>
                </a:gdLst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b="T75" l="T72" r="T74" t="T73"/>
                <a:pathLst>
                  <a:path h="52" w="77">
                    <a:moveTo>
                      <a:pt x="75" y="50"/>
                    </a:moveTo>
                    <a:lnTo>
                      <a:pt x="75" y="50"/>
                    </a:lnTo>
                    <a:lnTo>
                      <a:pt x="74" y="51"/>
                    </a:lnTo>
                    <a:lnTo>
                      <a:pt x="71" y="52"/>
                    </a:lnTo>
                    <a:lnTo>
                      <a:pt x="69" y="52"/>
                    </a:lnTo>
                    <a:lnTo>
                      <a:pt x="67" y="5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5" y="43"/>
                    </a:lnTo>
                    <a:lnTo>
                      <a:pt x="77" y="46"/>
                    </a:lnTo>
                    <a:lnTo>
                      <a:pt x="77" y="47"/>
                    </a:lnTo>
                    <a:lnTo>
                      <a:pt x="75" y="50"/>
                    </a:lnTo>
                    <a:lnTo>
                      <a:pt x="75" y="5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15" name="Freeform 188"/>
              <p:cNvSpPr>
                <a:spLocks noChangeArrowheads="1"/>
              </p:cNvSpPr>
              <p:nvPr/>
            </p:nvSpPr>
            <p:spPr bwMode="auto">
              <a:xfrm>
                <a:off x="42863" y="68262"/>
                <a:ext cx="173038" cy="234950"/>
              </a:xfrm>
              <a:custGeom>
                <a:gdLst>
                  <a:gd fmla="*/ 109 w 109" name="T0"/>
                  <a:gd fmla="*/ 5 h 148" name="T1"/>
                  <a:gd fmla="*/ 99 w 109" name="T2"/>
                  <a:gd fmla="*/ 0 h 148" name="T3"/>
                  <a:gd fmla="*/ 15 w 109" name="T4"/>
                  <a:gd fmla="*/ 137 h 148" name="T5"/>
                  <a:gd fmla="*/ 15 w 109" name="T6"/>
                  <a:gd fmla="*/ 137 h 148" name="T7"/>
                  <a:gd fmla="*/ 12 w 109" name="T8"/>
                  <a:gd fmla="*/ 139 h 148" name="T9"/>
                  <a:gd fmla="*/ 8 w 109" name="T10"/>
                  <a:gd fmla="*/ 142 h 148" name="T11"/>
                  <a:gd fmla="*/ 4 w 109" name="T12"/>
                  <a:gd fmla="*/ 143 h 148" name="T13"/>
                  <a:gd fmla="*/ 0 w 109" name="T14"/>
                  <a:gd fmla="*/ 143 h 148" name="T15"/>
                  <a:gd fmla="*/ 0 w 109" name="T16"/>
                  <a:gd fmla="*/ 143 h 148" name="T17"/>
                  <a:gd fmla="*/ 0 w 109" name="T18"/>
                  <a:gd fmla="*/ 145 h 148" name="T19"/>
                  <a:gd fmla="*/ 0 w 109" name="T20"/>
                  <a:gd fmla="*/ 145 h 148" name="T21"/>
                  <a:gd fmla="*/ 7 w 109" name="T22"/>
                  <a:gd fmla="*/ 148 h 148" name="T23"/>
                  <a:gd fmla="*/ 14 w 109" name="T24"/>
                  <a:gd fmla="*/ 148 h 148" name="T25"/>
                  <a:gd fmla="*/ 21 w 109" name="T26"/>
                  <a:gd fmla="*/ 145 h 148" name="T27"/>
                  <a:gd fmla="*/ 25 w 109" name="T28"/>
                  <a:gd fmla="*/ 141 h 148" name="T29"/>
                  <a:gd fmla="*/ 109 w 109" name="T30"/>
                  <a:gd fmla="*/ 5 h 148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09" name="T48"/>
                  <a:gd fmla="*/ 0 h 148" name="T49"/>
                  <a:gd fmla="*/ 109 w 109" name="T50"/>
                  <a:gd fmla="*/ 148 h 148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148" w="109">
                    <a:moveTo>
                      <a:pt x="109" y="5"/>
                    </a:moveTo>
                    <a:lnTo>
                      <a:pt x="99" y="0"/>
                    </a:lnTo>
                    <a:lnTo>
                      <a:pt x="15" y="137"/>
                    </a:lnTo>
                    <a:lnTo>
                      <a:pt x="15" y="137"/>
                    </a:lnTo>
                    <a:lnTo>
                      <a:pt x="12" y="139"/>
                    </a:lnTo>
                    <a:lnTo>
                      <a:pt x="8" y="142"/>
                    </a:lnTo>
                    <a:lnTo>
                      <a:pt x="4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7" y="148"/>
                    </a:lnTo>
                    <a:lnTo>
                      <a:pt x="14" y="148"/>
                    </a:lnTo>
                    <a:lnTo>
                      <a:pt x="21" y="145"/>
                    </a:lnTo>
                    <a:lnTo>
                      <a:pt x="25" y="141"/>
                    </a:lnTo>
                    <a:lnTo>
                      <a:pt x="109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typeface="+mn-ea"/>
                  <a:sym charset="0" pitchFamily="34" typeface="Impact"/>
                </a:endParaRPr>
              </a:p>
            </p:txBody>
          </p:sp>
        </p:grpSp>
        <p:sp>
          <p:nvSpPr>
            <p:cNvPr id="16515" name="Freeform 189"/>
            <p:cNvSpPr>
              <a:spLocks noChangeArrowheads="1" noEditPoints="1"/>
            </p:cNvSpPr>
            <p:nvPr/>
          </p:nvSpPr>
          <p:spPr bwMode="auto">
            <a:xfrm>
              <a:off x="4142116" y="2953485"/>
              <a:ext cx="143594" cy="156249"/>
            </a:xfrm>
            <a:custGeom>
              <a:gdLst>
                <a:gd fmla="*/ 2147483647 w 137" name="T0"/>
                <a:gd fmla="*/ 2147483647 h 147" name="T1"/>
                <a:gd fmla="*/ 2147483647 w 137" name="T2"/>
                <a:gd fmla="*/ 2147483647 h 147" name="T3"/>
                <a:gd fmla="*/ 2147483647 w 137" name="T4"/>
                <a:gd fmla="*/ 2147483647 h 147" name="T5"/>
                <a:gd fmla="*/ 2147483647 w 137" name="T6"/>
                <a:gd fmla="*/ 2147483647 h 147" name="T7"/>
                <a:gd fmla="*/ 2147483647 w 137" name="T8"/>
                <a:gd fmla="*/ 2147483647 h 147" name="T9"/>
                <a:gd fmla="*/ 2147483647 w 137" name="T10"/>
                <a:gd fmla="*/ 2147483647 h 147" name="T11"/>
                <a:gd fmla="*/ 2147483647 w 137" name="T12"/>
                <a:gd fmla="*/ 2147483647 h 147" name="T13"/>
                <a:gd fmla="*/ 2147483647 w 137" name="T14"/>
                <a:gd fmla="*/ 2147483647 h 147" name="T15"/>
                <a:gd fmla="*/ 2147483647 w 137" name="T16"/>
                <a:gd fmla="*/ 2147483647 h 147" name="T17"/>
                <a:gd fmla="*/ 2147483647 w 137" name="T18"/>
                <a:gd fmla="*/ 2147483647 h 147" name="T19"/>
                <a:gd fmla="*/ 2147483647 w 137" name="T20"/>
                <a:gd fmla="*/ 2147483647 h 147" name="T21"/>
                <a:gd fmla="*/ 2147483647 w 137" name="T22"/>
                <a:gd fmla="*/ 2147483647 h 147" name="T23"/>
                <a:gd fmla="*/ 2147483647 w 137" name="T24"/>
                <a:gd fmla="*/ 2147483647 h 147" name="T25"/>
                <a:gd fmla="*/ 2147483647 w 137" name="T26"/>
                <a:gd fmla="*/ 2147483647 h 147" name="T27"/>
                <a:gd fmla="*/ 2147483647 w 137" name="T28"/>
                <a:gd fmla="*/ 2147483647 h 147" name="T29"/>
                <a:gd fmla="*/ 2147483647 w 137" name="T30"/>
                <a:gd fmla="*/ 2147483647 h 147" name="T31"/>
                <a:gd fmla="*/ 2147483647 w 137" name="T32"/>
                <a:gd fmla="*/ 2147483647 h 147" name="T33"/>
                <a:gd fmla="*/ 2147483647 w 137" name="T34"/>
                <a:gd fmla="*/ 2147483647 h 147" name="T35"/>
                <a:gd fmla="*/ 2147483647 w 137" name="T36"/>
                <a:gd fmla="*/ 2147483647 h 147" name="T37"/>
                <a:gd fmla="*/ 2147483647 w 137" name="T38"/>
                <a:gd fmla="*/ 2147483647 h 147" name="T39"/>
                <a:gd fmla="*/ 2147483647 w 137" name="T40"/>
                <a:gd fmla="*/ 2147483647 h 147" name="T41"/>
                <a:gd fmla="*/ 2147483647 w 137" name="T42"/>
                <a:gd fmla="*/ 2147483647 h 147" name="T43"/>
                <a:gd fmla="*/ 2147483647 w 137" name="T44"/>
                <a:gd fmla="*/ 2147483647 h 147" name="T45"/>
                <a:gd fmla="*/ 2147483647 w 137" name="T46"/>
                <a:gd fmla="*/ 2147483647 h 147" name="T47"/>
                <a:gd fmla="*/ 2147483647 w 137" name="T48"/>
                <a:gd fmla="*/ 2147483647 h 147" name="T49"/>
                <a:gd fmla="*/ 2147483647 w 137" name="T50"/>
                <a:gd fmla="*/ 2147483647 h 147" name="T51"/>
                <a:gd fmla="*/ 2147483647 w 137" name="T52"/>
                <a:gd fmla="*/ 2147483647 h 147" name="T53"/>
                <a:gd fmla="*/ 2147483647 w 137" name="T54"/>
                <a:gd fmla="*/ 2147483647 h 147" name="T55"/>
                <a:gd fmla="*/ 2147483647 w 137" name="T56"/>
                <a:gd fmla="*/ 1200972364 h 147" name="T57"/>
                <a:gd fmla="*/ 2147483647 w 137" name="T58"/>
                <a:gd fmla="*/ 2147483647 h 147" name="T59"/>
                <a:gd fmla="*/ 2147483647 w 137" name="T60"/>
                <a:gd fmla="*/ 2147483647 h 147" name="T61"/>
                <a:gd fmla="*/ 2147483647 w 137" name="T62"/>
                <a:gd fmla="*/ 2147483647 h 147" name="T63"/>
                <a:gd fmla="*/ 2147483647 w 137" name="T64"/>
                <a:gd fmla="*/ 2147483647 h 147" name="T65"/>
                <a:gd fmla="*/ 2147483647 w 137" name="T66"/>
                <a:gd fmla="*/ 2147483647 h 147" name="T67"/>
                <a:gd fmla="*/ 2147483647 w 137" name="T68"/>
                <a:gd fmla="*/ 2147483647 h 147" name="T69"/>
                <a:gd fmla="*/ 2147483647 w 137" name="T70"/>
                <a:gd fmla="*/ 2147483647 h 147" name="T71"/>
                <a:gd fmla="*/ 2147483647 w 137" name="T72"/>
                <a:gd fmla="*/ 2147483647 h 147" name="T73"/>
                <a:gd fmla="*/ 2147483647 w 137" name="T74"/>
                <a:gd fmla="*/ 2147483647 h 147" name="T75"/>
                <a:gd fmla="*/ 2147483647 w 137" name="T76"/>
                <a:gd fmla="*/ 2147483647 h 147" name="T77"/>
                <a:gd fmla="*/ 2147483647 w 137" name="T78"/>
                <a:gd fmla="*/ 2147483647 h 147" name="T79"/>
                <a:gd fmla="*/ 2147483647 w 137" name="T80"/>
                <a:gd fmla="*/ 2147483647 h 147" name="T81"/>
                <a:gd fmla="*/ 2147483647 w 137" name="T82"/>
                <a:gd fmla="*/ 2147483647 h 147" name="T83"/>
                <a:gd fmla="*/ 2147483647 w 137" name="T84"/>
                <a:gd fmla="*/ 2147483647 h 147" name="T85"/>
                <a:gd fmla="*/ 2147483647 w 137" name="T86"/>
                <a:gd fmla="*/ 0 h 147" name="T87"/>
                <a:gd fmla="*/ 2147483647 w 137" name="T88"/>
                <a:gd fmla="*/ 2147483647 h 147" name="T89"/>
                <a:gd fmla="*/ 2147483647 w 137" name="T90"/>
                <a:gd fmla="*/ 2147483647 h 147" name="T91"/>
                <a:gd fmla="*/ 2147483647 w 137" name="T92"/>
                <a:gd fmla="*/ 2147483647 h 147" name="T93"/>
                <a:gd fmla="*/ 2147483647 w 137" name="T94"/>
                <a:gd fmla="*/ 2147483647 h 147" name="T95"/>
                <a:gd fmla="*/ 2147483647 w 137" name="T96"/>
                <a:gd fmla="*/ 2147483647 h 147" name="T97"/>
                <a:gd fmla="*/ 2147483647 w 137" name="T98"/>
                <a:gd fmla="*/ 2147483647 h 147" name="T99"/>
                <a:gd fmla="*/ 2147483647 w 137" name="T100"/>
                <a:gd fmla="*/ 2147483647 h 147" name="T101"/>
                <a:gd fmla="*/ 2147483647 w 137" name="T102"/>
                <a:gd fmla="*/ 2147483647 h 147" name="T103"/>
                <a:gd fmla="*/ 2147483647 w 137" name="T104"/>
                <a:gd fmla="*/ 2147483647 h 147" name="T105"/>
                <a:gd fmla="*/ 2147483647 w 137" name="T106"/>
                <a:gd fmla="*/ 2147483647 h 147" name="T107"/>
                <a:gd fmla="*/ 2147483647 w 137" name="T108"/>
                <a:gd fmla="*/ 2147483647 h 147" name="T109"/>
                <a:gd fmla="*/ 2147483647 w 137" name="T110"/>
                <a:gd fmla="*/ 2147483647 h 147" name="T111"/>
                <a:gd fmla="*/ 2147483647 w 137" name="T112"/>
                <a:gd fmla="*/ 2147483647 h 147" name="T113"/>
                <a:gd fmla="*/ 2147483647 w 137" name="T114"/>
                <a:gd fmla="*/ 2147483647 h 147" name="T115"/>
                <a:gd fmla="*/ 2147483647 w 137" name="T116"/>
                <a:gd fmla="*/ 2147483647 h 147" name="T117"/>
                <a:gd fmla="*/ 2147483647 w 137" name="T118"/>
                <a:gd fmla="*/ 2147483647 h 147" name="T119"/>
                <a:gd fmla="*/ 0 w 137" name="T120"/>
                <a:gd fmla="*/ 2147483647 h 147" name="T121"/>
                <a:gd fmla="*/ 2147483647 w 137" name="T122"/>
                <a:gd fmla="*/ 2147483647 h 147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137" name="T186"/>
                <a:gd fmla="*/ 0 h 147" name="T187"/>
                <a:gd fmla="*/ 137 w 137" name="T188"/>
                <a:gd fmla="*/ 147 h 147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147" w="137">
                  <a:moveTo>
                    <a:pt x="103" y="51"/>
                  </a:moveTo>
                  <a:lnTo>
                    <a:pt x="103" y="51"/>
                  </a:lnTo>
                  <a:lnTo>
                    <a:pt x="106" y="59"/>
                  </a:lnTo>
                  <a:lnTo>
                    <a:pt x="107" y="68"/>
                  </a:lnTo>
                  <a:lnTo>
                    <a:pt x="106" y="77"/>
                  </a:lnTo>
                  <a:lnTo>
                    <a:pt x="103" y="84"/>
                  </a:lnTo>
                  <a:lnTo>
                    <a:pt x="103" y="51"/>
                  </a:lnTo>
                  <a:close/>
                  <a:moveTo>
                    <a:pt x="103" y="107"/>
                  </a:moveTo>
                  <a:lnTo>
                    <a:pt x="103" y="99"/>
                  </a:lnTo>
                  <a:lnTo>
                    <a:pt x="106" y="99"/>
                  </a:lnTo>
                  <a:lnTo>
                    <a:pt x="117" y="111"/>
                  </a:lnTo>
                  <a:lnTo>
                    <a:pt x="118" y="114"/>
                  </a:lnTo>
                  <a:lnTo>
                    <a:pt x="117" y="116"/>
                  </a:lnTo>
                  <a:lnTo>
                    <a:pt x="115" y="118"/>
                  </a:lnTo>
                  <a:lnTo>
                    <a:pt x="113" y="116"/>
                  </a:lnTo>
                  <a:lnTo>
                    <a:pt x="103" y="107"/>
                  </a:lnTo>
                  <a:close/>
                  <a:moveTo>
                    <a:pt x="103" y="38"/>
                  </a:moveTo>
                  <a:lnTo>
                    <a:pt x="103" y="28"/>
                  </a:lnTo>
                  <a:lnTo>
                    <a:pt x="113" y="20"/>
                  </a:lnTo>
                  <a:lnTo>
                    <a:pt x="115" y="19"/>
                  </a:lnTo>
                  <a:lnTo>
                    <a:pt x="117" y="20"/>
                  </a:lnTo>
                  <a:lnTo>
                    <a:pt x="118" y="23"/>
                  </a:lnTo>
                  <a:lnTo>
                    <a:pt x="117" y="24"/>
                  </a:lnTo>
                  <a:lnTo>
                    <a:pt x="106" y="36"/>
                  </a:lnTo>
                  <a:lnTo>
                    <a:pt x="103" y="38"/>
                  </a:lnTo>
                  <a:close/>
                  <a:moveTo>
                    <a:pt x="114" y="68"/>
                  </a:moveTo>
                  <a:lnTo>
                    <a:pt x="114" y="68"/>
                  </a:lnTo>
                  <a:lnTo>
                    <a:pt x="114" y="65"/>
                  </a:lnTo>
                  <a:lnTo>
                    <a:pt x="117" y="65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7" y="68"/>
                  </a:lnTo>
                  <a:lnTo>
                    <a:pt x="136" y="70"/>
                  </a:lnTo>
                  <a:lnTo>
                    <a:pt x="134" y="72"/>
                  </a:lnTo>
                  <a:lnTo>
                    <a:pt x="117" y="72"/>
                  </a:lnTo>
                  <a:lnTo>
                    <a:pt x="114" y="70"/>
                  </a:lnTo>
                  <a:lnTo>
                    <a:pt x="114" y="68"/>
                  </a:lnTo>
                  <a:close/>
                  <a:moveTo>
                    <a:pt x="69" y="30"/>
                  </a:moveTo>
                  <a:lnTo>
                    <a:pt x="69" y="30"/>
                  </a:lnTo>
                  <a:lnTo>
                    <a:pt x="80" y="32"/>
                  </a:lnTo>
                  <a:lnTo>
                    <a:pt x="90" y="36"/>
                  </a:lnTo>
                  <a:lnTo>
                    <a:pt x="98" y="43"/>
                  </a:lnTo>
                  <a:lnTo>
                    <a:pt x="103" y="51"/>
                  </a:lnTo>
                  <a:lnTo>
                    <a:pt x="103" y="84"/>
                  </a:lnTo>
                  <a:lnTo>
                    <a:pt x="98" y="93"/>
                  </a:lnTo>
                  <a:lnTo>
                    <a:pt x="90" y="100"/>
                  </a:lnTo>
                  <a:lnTo>
                    <a:pt x="90" y="130"/>
                  </a:lnTo>
                  <a:lnTo>
                    <a:pt x="88" y="137"/>
                  </a:lnTo>
                  <a:lnTo>
                    <a:pt x="84" y="142"/>
                  </a:lnTo>
                  <a:lnTo>
                    <a:pt x="79" y="146"/>
                  </a:lnTo>
                  <a:lnTo>
                    <a:pt x="71" y="147"/>
                  </a:lnTo>
                  <a:lnTo>
                    <a:pt x="69" y="147"/>
                  </a:lnTo>
                  <a:lnTo>
                    <a:pt x="69" y="114"/>
                  </a:lnTo>
                  <a:lnTo>
                    <a:pt x="82" y="114"/>
                  </a:lnTo>
                  <a:lnTo>
                    <a:pt x="82" y="97"/>
                  </a:lnTo>
                  <a:lnTo>
                    <a:pt x="83" y="96"/>
                  </a:lnTo>
                  <a:lnTo>
                    <a:pt x="84" y="95"/>
                  </a:lnTo>
                  <a:lnTo>
                    <a:pt x="91" y="89"/>
                  </a:lnTo>
                  <a:lnTo>
                    <a:pt x="95" y="84"/>
                  </a:lnTo>
                  <a:lnTo>
                    <a:pt x="98" y="76"/>
                  </a:lnTo>
                  <a:lnTo>
                    <a:pt x="99" y="68"/>
                  </a:lnTo>
                  <a:lnTo>
                    <a:pt x="99" y="62"/>
                  </a:lnTo>
                  <a:lnTo>
                    <a:pt x="96" y="57"/>
                  </a:lnTo>
                  <a:lnTo>
                    <a:pt x="94" y="51"/>
                  </a:lnTo>
                  <a:lnTo>
                    <a:pt x="91" y="47"/>
                  </a:lnTo>
                  <a:lnTo>
                    <a:pt x="86" y="43"/>
                  </a:lnTo>
                  <a:lnTo>
                    <a:pt x="82" y="40"/>
                  </a:lnTo>
                  <a:lnTo>
                    <a:pt x="75" y="39"/>
                  </a:lnTo>
                  <a:lnTo>
                    <a:pt x="69" y="38"/>
                  </a:lnTo>
                  <a:lnTo>
                    <a:pt x="69" y="30"/>
                  </a:lnTo>
                  <a:close/>
                  <a:moveTo>
                    <a:pt x="103" y="28"/>
                  </a:moveTo>
                  <a:lnTo>
                    <a:pt x="100" y="31"/>
                  </a:lnTo>
                  <a:lnTo>
                    <a:pt x="99" y="34"/>
                  </a:lnTo>
                  <a:lnTo>
                    <a:pt x="100" y="36"/>
                  </a:lnTo>
                  <a:lnTo>
                    <a:pt x="103" y="38"/>
                  </a:lnTo>
                  <a:lnTo>
                    <a:pt x="103" y="28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99"/>
                  </a:lnTo>
                  <a:lnTo>
                    <a:pt x="99" y="101"/>
                  </a:lnTo>
                  <a:lnTo>
                    <a:pt x="100" y="104"/>
                  </a:lnTo>
                  <a:lnTo>
                    <a:pt x="103" y="107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2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69" y="24"/>
                  </a:lnTo>
                  <a:close/>
                  <a:moveTo>
                    <a:pt x="69" y="147"/>
                  </a:moveTo>
                  <a:lnTo>
                    <a:pt x="67" y="147"/>
                  </a:lnTo>
                  <a:lnTo>
                    <a:pt x="60" y="146"/>
                  </a:lnTo>
                  <a:lnTo>
                    <a:pt x="53" y="142"/>
                  </a:lnTo>
                  <a:lnTo>
                    <a:pt x="49" y="137"/>
                  </a:lnTo>
                  <a:lnTo>
                    <a:pt x="48" y="130"/>
                  </a:lnTo>
                  <a:lnTo>
                    <a:pt x="48" y="99"/>
                  </a:lnTo>
                  <a:lnTo>
                    <a:pt x="41" y="92"/>
                  </a:lnTo>
                  <a:lnTo>
                    <a:pt x="35" y="84"/>
                  </a:lnTo>
                  <a:lnTo>
                    <a:pt x="35" y="51"/>
                  </a:lnTo>
                  <a:lnTo>
                    <a:pt x="41" y="43"/>
                  </a:lnTo>
                  <a:lnTo>
                    <a:pt x="49" y="36"/>
                  </a:lnTo>
                  <a:lnTo>
                    <a:pt x="59" y="32"/>
                  </a:lnTo>
                  <a:lnTo>
                    <a:pt x="64" y="31"/>
                  </a:lnTo>
                  <a:lnTo>
                    <a:pt x="69" y="30"/>
                  </a:lnTo>
                  <a:lnTo>
                    <a:pt x="69" y="38"/>
                  </a:lnTo>
                  <a:lnTo>
                    <a:pt x="64" y="39"/>
                  </a:lnTo>
                  <a:lnTo>
                    <a:pt x="57" y="40"/>
                  </a:lnTo>
                  <a:lnTo>
                    <a:pt x="53" y="43"/>
                  </a:lnTo>
                  <a:lnTo>
                    <a:pt x="48" y="47"/>
                  </a:lnTo>
                  <a:lnTo>
                    <a:pt x="45" y="51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40" y="68"/>
                  </a:lnTo>
                  <a:lnTo>
                    <a:pt x="41" y="76"/>
                  </a:lnTo>
                  <a:lnTo>
                    <a:pt x="44" y="82"/>
                  </a:lnTo>
                  <a:lnTo>
                    <a:pt x="48" y="89"/>
                  </a:lnTo>
                  <a:lnTo>
                    <a:pt x="54" y="93"/>
                  </a:lnTo>
                  <a:lnTo>
                    <a:pt x="56" y="95"/>
                  </a:lnTo>
                  <a:lnTo>
                    <a:pt x="56" y="97"/>
                  </a:lnTo>
                  <a:lnTo>
                    <a:pt x="56" y="114"/>
                  </a:lnTo>
                  <a:lnTo>
                    <a:pt x="69" y="114"/>
                  </a:lnTo>
                  <a:lnTo>
                    <a:pt x="69" y="147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7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7" y="1"/>
                  </a:lnTo>
                  <a:lnTo>
                    <a:pt x="69" y="0"/>
                  </a:lnTo>
                  <a:close/>
                  <a:moveTo>
                    <a:pt x="35" y="107"/>
                  </a:moveTo>
                  <a:lnTo>
                    <a:pt x="38" y="104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5" y="99"/>
                  </a:lnTo>
                  <a:lnTo>
                    <a:pt x="35" y="107"/>
                  </a:lnTo>
                  <a:close/>
                  <a:moveTo>
                    <a:pt x="35" y="38"/>
                  </a:moveTo>
                  <a:lnTo>
                    <a:pt x="35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1"/>
                  </a:lnTo>
                  <a:lnTo>
                    <a:pt x="35" y="30"/>
                  </a:lnTo>
                  <a:lnTo>
                    <a:pt x="35" y="38"/>
                  </a:lnTo>
                  <a:close/>
                  <a:moveTo>
                    <a:pt x="35" y="84"/>
                  </a:moveTo>
                  <a:lnTo>
                    <a:pt x="35" y="84"/>
                  </a:lnTo>
                  <a:lnTo>
                    <a:pt x="33" y="76"/>
                  </a:lnTo>
                  <a:lnTo>
                    <a:pt x="31" y="68"/>
                  </a:lnTo>
                  <a:lnTo>
                    <a:pt x="33" y="59"/>
                  </a:lnTo>
                  <a:lnTo>
                    <a:pt x="35" y="51"/>
                  </a:lnTo>
                  <a:lnTo>
                    <a:pt x="35" y="84"/>
                  </a:lnTo>
                  <a:close/>
                  <a:moveTo>
                    <a:pt x="35" y="30"/>
                  </a:moveTo>
                  <a:lnTo>
                    <a:pt x="35" y="38"/>
                  </a:lnTo>
                  <a:lnTo>
                    <a:pt x="33" y="36"/>
                  </a:lnTo>
                  <a:lnTo>
                    <a:pt x="21" y="24"/>
                  </a:lnTo>
                  <a:lnTo>
                    <a:pt x="19" y="23"/>
                  </a:lnTo>
                  <a:lnTo>
                    <a:pt x="21" y="20"/>
                  </a:lnTo>
                  <a:lnTo>
                    <a:pt x="23" y="19"/>
                  </a:lnTo>
                  <a:lnTo>
                    <a:pt x="26" y="20"/>
                  </a:lnTo>
                  <a:lnTo>
                    <a:pt x="35" y="30"/>
                  </a:lnTo>
                  <a:close/>
                  <a:moveTo>
                    <a:pt x="35" y="99"/>
                  </a:moveTo>
                  <a:lnTo>
                    <a:pt x="35" y="107"/>
                  </a:lnTo>
                  <a:lnTo>
                    <a:pt x="26" y="116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19" y="114"/>
                  </a:lnTo>
                  <a:lnTo>
                    <a:pt x="21" y="111"/>
                  </a:lnTo>
                  <a:lnTo>
                    <a:pt x="33" y="99"/>
                  </a:lnTo>
                  <a:lnTo>
                    <a:pt x="35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25" y="68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2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grpSp>
          <p:nvGrpSpPr>
            <p:cNvPr id="26" name="组合 214"/>
            <p:cNvGrpSpPr/>
            <p:nvPr/>
          </p:nvGrpSpPr>
          <p:grpSpPr>
            <a:xfrm>
              <a:off x="4348139" y="1753451"/>
              <a:ext cx="104053" cy="171130"/>
              <a:chExt cx="160337" cy="255588"/>
            </a:xfrm>
            <a:solidFill>
              <a:schemeClr val="bg1">
                <a:alpha val="70000"/>
              </a:schemeClr>
            </a:solidFill>
          </p:grpSpPr>
          <p:sp>
            <p:nvSpPr>
              <p:cNvPr id="109" name="Freeform 190"/>
              <p:cNvSpPr>
                <a:spLocks noChangeArrowheads="1"/>
              </p:cNvSpPr>
              <p:nvPr/>
            </p:nvSpPr>
            <p:spPr bwMode="auto">
              <a:xfrm>
                <a:off x="90487" y="179388"/>
                <a:ext cx="57150" cy="57150"/>
              </a:xfrm>
              <a:custGeom>
                <a:gdLst>
                  <a:gd fmla="*/ 0 w 36" name="T0"/>
                  <a:gd fmla="*/ 22 h 36" name="T1"/>
                  <a:gd fmla="*/ 0 w 36" name="T2"/>
                  <a:gd fmla="*/ 22 h 36" name="T3"/>
                  <a:gd fmla="*/ 2 w 36" name="T4"/>
                  <a:gd fmla="*/ 27 h 36" name="T5"/>
                  <a:gd fmla="*/ 8 w 36" name="T6"/>
                  <a:gd fmla="*/ 33 h 36" name="T7"/>
                  <a:gd fmla="*/ 13 w 36" name="T8"/>
                  <a:gd fmla="*/ 36 h 36" name="T9"/>
                  <a:gd fmla="*/ 21 w 36" name="T10"/>
                  <a:gd fmla="*/ 36 h 36" name="T11"/>
                  <a:gd fmla="*/ 21 w 36" name="T12"/>
                  <a:gd fmla="*/ 36 h 36" name="T13"/>
                  <a:gd fmla="*/ 28 w 36" name="T14"/>
                  <a:gd fmla="*/ 33 h 36" name="T15"/>
                  <a:gd fmla="*/ 32 w 36" name="T16"/>
                  <a:gd fmla="*/ 29 h 36" name="T17"/>
                  <a:gd fmla="*/ 35 w 36" name="T18"/>
                  <a:gd fmla="*/ 22 h 36" name="T19"/>
                  <a:gd fmla="*/ 36 w 36" name="T20"/>
                  <a:gd fmla="*/ 15 h 36" name="T21"/>
                  <a:gd fmla="*/ 36 w 36" name="T22"/>
                  <a:gd fmla="*/ 15 h 36" name="T23"/>
                  <a:gd fmla="*/ 33 w 36" name="T24"/>
                  <a:gd fmla="*/ 8 h 36" name="T25"/>
                  <a:gd fmla="*/ 28 w 36" name="T26"/>
                  <a:gd fmla="*/ 3 h 36" name="T27"/>
                  <a:gd fmla="*/ 21 w 36" name="T28"/>
                  <a:gd fmla="*/ 0 h 36" name="T29"/>
                  <a:gd fmla="*/ 14 w 36" name="T30"/>
                  <a:gd fmla="*/ 0 h 36" name="T31"/>
                  <a:gd fmla="*/ 14 w 36" name="T32"/>
                  <a:gd fmla="*/ 0 h 36" name="T33"/>
                  <a:gd fmla="*/ 8 w 36" name="T34"/>
                  <a:gd fmla="*/ 3 h 36" name="T35"/>
                  <a:gd fmla="*/ 4 w 36" name="T36"/>
                  <a:gd fmla="*/ 8 h 36" name="T37"/>
                  <a:gd fmla="*/ 1 w 36" name="T38"/>
                  <a:gd fmla="*/ 14 h 36" name="T39"/>
                  <a:gd fmla="*/ 0 w 36" name="T40"/>
                  <a:gd fmla="*/ 22 h 36" name="T41"/>
                  <a:gd fmla="*/ 0 w 36" name="T42"/>
                  <a:gd fmla="*/ 22 h 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36" name="T66"/>
                  <a:gd fmla="*/ 0 h 36" name="T67"/>
                  <a:gd fmla="*/ 36 w 36" name="T68"/>
                  <a:gd fmla="*/ 36 h 36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36" w="36">
                    <a:moveTo>
                      <a:pt x="0" y="22"/>
                    </a:moveTo>
                    <a:lnTo>
                      <a:pt x="0" y="22"/>
                    </a:lnTo>
                    <a:lnTo>
                      <a:pt x="2" y="27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8" y="33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3" y="8"/>
                    </a:lnTo>
                    <a:lnTo>
                      <a:pt x="28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8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10" name="Freeform 191"/>
              <p:cNvSpPr>
                <a:spLocks noChangeArrowheads="1"/>
              </p:cNvSpPr>
              <p:nvPr/>
            </p:nvSpPr>
            <p:spPr bwMode="auto">
              <a:xfrm>
                <a:off x="106362" y="0"/>
                <a:ext cx="53975" cy="192088"/>
              </a:xfrm>
              <a:custGeom>
                <a:gdLst>
                  <a:gd fmla="*/ 0 w 34" name="T0"/>
                  <a:gd fmla="*/ 121 h 121" name="T1"/>
                  <a:gd fmla="*/ 0 w 34" name="T2"/>
                  <a:gd fmla="*/ 121 h 121" name="T3"/>
                  <a:gd fmla="*/ 21 w 34" name="T4"/>
                  <a:gd fmla="*/ 17 h 121" name="T5"/>
                  <a:gd fmla="*/ 21 w 34" name="T6"/>
                  <a:gd fmla="*/ 17 h 121" name="T7"/>
                  <a:gd fmla="*/ 27 w 34" name="T8"/>
                  <a:gd fmla="*/ 9 h 121" name="T9"/>
                  <a:gd fmla="*/ 31 w 34" name="T10"/>
                  <a:gd fmla="*/ 2 h 121" name="T11"/>
                  <a:gd fmla="*/ 34 w 34" name="T12"/>
                  <a:gd fmla="*/ 0 h 121" name="T13"/>
                  <a:gd fmla="*/ 34 w 34" name="T14"/>
                  <a:gd fmla="*/ 0 h 121" name="T15"/>
                  <a:gd fmla="*/ 31 w 34" name="T16"/>
                  <a:gd fmla="*/ 19 h 121" name="T17"/>
                  <a:gd fmla="*/ 25 w 34" name="T18"/>
                  <a:gd fmla="*/ 61 h 121" name="T19"/>
                  <a:gd fmla="*/ 14 w 34" name="T20"/>
                  <a:gd fmla="*/ 121 h 121" name="T21"/>
                  <a:gd fmla="*/ 0 w 34" name="T22"/>
                  <a:gd fmla="*/ 121 h 121" name="T23"/>
                  <a:gd fmla="*/ 0 60000 65536" name="T24"/>
                  <a:gd fmla="*/ 0 60000 65536" name="T25"/>
                  <a:gd fmla="*/ 0 60000 65536" name="T26"/>
                  <a:gd fmla="*/ 0 60000 65536" name="T27"/>
                  <a:gd fmla="*/ 0 60000 65536" name="T28"/>
                  <a:gd fmla="*/ 0 60000 65536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w 34" name="T36"/>
                  <a:gd fmla="*/ 0 h 121" name="T37"/>
                  <a:gd fmla="*/ 34 w 34" name="T38"/>
                  <a:gd fmla="*/ 121 h 121" name="T39"/>
                </a:gdLst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b="T39" l="T36" r="T38" t="T37"/>
                <a:pathLst>
                  <a:path h="120" w="34">
                    <a:moveTo>
                      <a:pt x="0" y="121"/>
                    </a:moveTo>
                    <a:lnTo>
                      <a:pt x="0" y="121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7" y="9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1" y="19"/>
                    </a:lnTo>
                    <a:lnTo>
                      <a:pt x="25" y="61"/>
                    </a:lnTo>
                    <a:lnTo>
                      <a:pt x="14" y="121"/>
                    </a:lnTo>
                    <a:lnTo>
                      <a:pt x="0" y="12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11" name="Freeform 192"/>
              <p:cNvSpPr>
                <a:spLocks noChangeArrowheads="1"/>
              </p:cNvSpPr>
              <p:nvPr/>
            </p:nvSpPr>
            <p:spPr bwMode="auto">
              <a:xfrm>
                <a:off x="0" y="30163"/>
                <a:ext cx="123825" cy="166688"/>
              </a:xfrm>
              <a:custGeom>
                <a:gdLst>
                  <a:gd fmla="*/ 77 w 78" name="T0"/>
                  <a:gd fmla="*/ 98 h 105" name="T1"/>
                  <a:gd fmla="*/ 19 w 78" name="T2"/>
                  <a:gd fmla="*/ 13 h 105" name="T3"/>
                  <a:gd fmla="*/ 0 w 78" name="T4"/>
                  <a:gd fmla="*/ 0 h 105" name="T5"/>
                  <a:gd fmla="*/ 8 w 78" name="T6"/>
                  <a:gd fmla="*/ 20 h 105" name="T7"/>
                  <a:gd fmla="*/ 66 w 78" name="T8"/>
                  <a:gd fmla="*/ 105 h 105" name="T9"/>
                  <a:gd fmla="*/ 78 w 78" name="T10"/>
                  <a:gd fmla="*/ 98 h 105" name="T11"/>
                  <a:gd fmla="*/ 77 w 78" name="T12"/>
                  <a:gd fmla="*/ 98 h 105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78" name="T21"/>
                  <a:gd fmla="*/ 0 h 105" name="T22"/>
                  <a:gd fmla="*/ 78 w 78" name="T23"/>
                  <a:gd fmla="*/ 105 h 105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105" w="78">
                    <a:moveTo>
                      <a:pt x="77" y="98"/>
                    </a:moveTo>
                    <a:lnTo>
                      <a:pt x="19" y="13"/>
                    </a:lnTo>
                    <a:lnTo>
                      <a:pt x="0" y="0"/>
                    </a:lnTo>
                    <a:lnTo>
                      <a:pt x="8" y="20"/>
                    </a:lnTo>
                    <a:lnTo>
                      <a:pt x="66" y="105"/>
                    </a:lnTo>
                    <a:lnTo>
                      <a:pt x="78" y="98"/>
                    </a:lnTo>
                    <a:lnTo>
                      <a:pt x="77" y="9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  <p:sp>
            <p:nvSpPr>
              <p:cNvPr id="112" name="Freeform 193"/>
              <p:cNvSpPr>
                <a:spLocks noChangeArrowheads="1"/>
              </p:cNvSpPr>
              <p:nvPr/>
            </p:nvSpPr>
            <p:spPr bwMode="auto">
              <a:xfrm>
                <a:off x="119062" y="225425"/>
                <a:ext cx="14288" cy="30163"/>
              </a:xfrm>
              <a:custGeom>
                <a:gdLst>
                  <a:gd fmla="*/ 7 w 9" name="T0"/>
                  <a:gd fmla="*/ 2 h 19" name="T1"/>
                  <a:gd fmla="*/ 7 w 9" name="T2"/>
                  <a:gd fmla="*/ 2 h 19" name="T3"/>
                  <a:gd fmla="*/ 6 w 9" name="T4"/>
                  <a:gd fmla="*/ 0 h 19" name="T5"/>
                  <a:gd fmla="*/ 3 w 9" name="T6"/>
                  <a:gd fmla="*/ 0 h 19" name="T7"/>
                  <a:gd fmla="*/ 3 w 9" name="T8"/>
                  <a:gd fmla="*/ 0 h 19" name="T9"/>
                  <a:gd fmla="*/ 0 w 9" name="T10"/>
                  <a:gd fmla="*/ 1 h 19" name="T11"/>
                  <a:gd fmla="*/ 0 w 9" name="T12"/>
                  <a:gd fmla="*/ 4 h 19" name="T13"/>
                  <a:gd fmla="*/ 3 w 9" name="T14"/>
                  <a:gd fmla="*/ 16 h 19" name="T15"/>
                  <a:gd fmla="*/ 3 w 9" name="T16"/>
                  <a:gd fmla="*/ 16 h 19" name="T17"/>
                  <a:gd fmla="*/ 3 w 9" name="T18"/>
                  <a:gd fmla="*/ 19 h 19" name="T19"/>
                  <a:gd fmla="*/ 6 w 9" name="T20"/>
                  <a:gd fmla="*/ 19 h 19" name="T21"/>
                  <a:gd fmla="*/ 6 w 9" name="T22"/>
                  <a:gd fmla="*/ 19 h 19" name="T23"/>
                  <a:gd fmla="*/ 9 w 9" name="T24"/>
                  <a:gd fmla="*/ 17 h 19" name="T25"/>
                  <a:gd fmla="*/ 9 w 9" name="T26"/>
                  <a:gd fmla="*/ 15 h 19" name="T27"/>
                  <a:gd fmla="*/ 7 w 9" name="T28"/>
                  <a:gd fmla="*/ 2 h 19" name="T29"/>
                  <a:gd fmla="*/ 0 60000 65536" name="T30"/>
                  <a:gd fmla="*/ 0 60000 65536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w 9" name="T45"/>
                  <a:gd fmla="*/ 0 h 19" name="T46"/>
                  <a:gd fmla="*/ 9 w 9" name="T47"/>
                  <a:gd fmla="*/ 19 h 19" name="T48"/>
                </a:gdLst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b="T48" l="T45" r="T47" t="T46"/>
                <a:pathLst>
                  <a:path h="19" w="9">
                    <a:moveTo>
                      <a:pt x="7" y="2"/>
                    </a:moveTo>
                    <a:lnTo>
                      <a:pt x="7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>
                  <a:defRPr/>
                </a:pPr>
                <a:endParaRPr altLang="zh-CN" lang="zh-CN">
                  <a:solidFill>
                    <a:srgbClr val="000000"/>
                  </a:solidFill>
                  <a:latin charset="0" pitchFamily="34" typeface="Impact"/>
                  <a:ea charset="-122" panose="020b0503020204020204" pitchFamily="34" typeface="微软雅黑"/>
                  <a:sym charset="0" pitchFamily="34" typeface="Impact"/>
                </a:endParaRPr>
              </a:p>
            </p:txBody>
          </p:sp>
        </p:grpSp>
        <p:sp>
          <p:nvSpPr>
            <p:cNvPr id="16517" name="Freeform 194"/>
            <p:cNvSpPr>
              <a:spLocks noChangeArrowheads="1" noEditPoints="1"/>
            </p:cNvSpPr>
            <p:nvPr/>
          </p:nvSpPr>
          <p:spPr bwMode="auto">
            <a:xfrm>
              <a:off x="4335655" y="876543"/>
              <a:ext cx="143594" cy="158375"/>
            </a:xfrm>
            <a:custGeom>
              <a:gdLst>
                <a:gd fmla="*/ 2147483647 w 137" name="T0"/>
                <a:gd fmla="*/ 2147483647 h 149" name="T1"/>
                <a:gd fmla="*/ 2147483647 w 137" name="T2"/>
                <a:gd fmla="*/ 2147483647 h 149" name="T3"/>
                <a:gd fmla="*/ 2147483647 w 137" name="T4"/>
                <a:gd fmla="*/ 2147483647 h 149" name="T5"/>
                <a:gd fmla="*/ 2147483647 w 137" name="T6"/>
                <a:gd fmla="*/ 2147483647 h 149" name="T7"/>
                <a:gd fmla="*/ 2147483647 w 137" name="T8"/>
                <a:gd fmla="*/ 2147483647 h 149" name="T9"/>
                <a:gd fmla="*/ 2147483647 w 137" name="T10"/>
                <a:gd fmla="*/ 2147483647 h 149" name="T11"/>
                <a:gd fmla="*/ 2147483647 w 137" name="T12"/>
                <a:gd fmla="*/ 2147483647 h 149" name="T13"/>
                <a:gd fmla="*/ 2147483647 w 137" name="T14"/>
                <a:gd fmla="*/ 2147483647 h 149" name="T15"/>
                <a:gd fmla="*/ 2147483647 w 137" name="T16"/>
                <a:gd fmla="*/ 2147483647 h 149" name="T17"/>
                <a:gd fmla="*/ 2147483647 w 137" name="T18"/>
                <a:gd fmla="*/ 2147483647 h 149" name="T19"/>
                <a:gd fmla="*/ 2147483647 w 137" name="T20"/>
                <a:gd fmla="*/ 2147483647 h 149" name="T21"/>
                <a:gd fmla="*/ 2147483647 w 137" name="T22"/>
                <a:gd fmla="*/ 2147483647 h 149" name="T23"/>
                <a:gd fmla="*/ 2147483647 w 137" name="T24"/>
                <a:gd fmla="*/ 2147483647 h 149" name="T25"/>
                <a:gd fmla="*/ 2147483647 w 137" name="T26"/>
                <a:gd fmla="*/ 2147483647 h 149" name="T27"/>
                <a:gd fmla="*/ 2147483647 w 137" name="T28"/>
                <a:gd fmla="*/ 2147483647 h 149" name="T29"/>
                <a:gd fmla="*/ 2147483647 w 137" name="T30"/>
                <a:gd fmla="*/ 2147483647 h 149" name="T31"/>
                <a:gd fmla="*/ 2147483647 w 137" name="T32"/>
                <a:gd fmla="*/ 2147483647 h 149" name="T33"/>
                <a:gd fmla="*/ 2147483647 w 137" name="T34"/>
                <a:gd fmla="*/ 2147483647 h 149" name="T35"/>
                <a:gd fmla="*/ 2147483647 w 137" name="T36"/>
                <a:gd fmla="*/ 2147483647 h 149" name="T37"/>
                <a:gd fmla="*/ 2147483647 w 137" name="T38"/>
                <a:gd fmla="*/ 2147483647 h 149" name="T39"/>
                <a:gd fmla="*/ 2147483647 w 137" name="T40"/>
                <a:gd fmla="*/ 2147483647 h 149" name="T41"/>
                <a:gd fmla="*/ 2147483647 w 137" name="T42"/>
                <a:gd fmla="*/ 2147483647 h 149" name="T43"/>
                <a:gd fmla="*/ 2147483647 w 137" name="T44"/>
                <a:gd fmla="*/ 2147483647 h 149" name="T45"/>
                <a:gd fmla="*/ 2147483647 w 137" name="T46"/>
                <a:gd fmla="*/ 2147483647 h 149" name="T47"/>
                <a:gd fmla="*/ 2147483647 w 137" name="T48"/>
                <a:gd fmla="*/ 2147483647 h 149" name="T49"/>
                <a:gd fmla="*/ 2147483647 w 137" name="T50"/>
                <a:gd fmla="*/ 2147483647 h 149" name="T51"/>
                <a:gd fmla="*/ 2147483647 w 137" name="T52"/>
                <a:gd fmla="*/ 2147483647 h 149" name="T53"/>
                <a:gd fmla="*/ 2147483647 w 137" name="T54"/>
                <a:gd fmla="*/ 2147483647 h 149" name="T55"/>
                <a:gd fmla="*/ 2147483647 w 137" name="T56"/>
                <a:gd fmla="*/ 1200974671 h 149" name="T57"/>
                <a:gd fmla="*/ 2147483647 w 137" name="T58"/>
                <a:gd fmla="*/ 2147483647 h 149" name="T59"/>
                <a:gd fmla="*/ 2147483647 w 137" name="T60"/>
                <a:gd fmla="*/ 2147483647 h 149" name="T61"/>
                <a:gd fmla="*/ 2147483647 w 137" name="T62"/>
                <a:gd fmla="*/ 2147483647 h 149" name="T63"/>
                <a:gd fmla="*/ 2147483647 w 137" name="T64"/>
                <a:gd fmla="*/ 2147483647 h 149" name="T65"/>
                <a:gd fmla="*/ 2147483647 w 137" name="T66"/>
                <a:gd fmla="*/ 2147483647 h 149" name="T67"/>
                <a:gd fmla="*/ 2147483647 w 137" name="T68"/>
                <a:gd fmla="*/ 2147483647 h 149" name="T69"/>
                <a:gd fmla="*/ 2147483647 w 137" name="T70"/>
                <a:gd fmla="*/ 2147483647 h 149" name="T71"/>
                <a:gd fmla="*/ 2147483647 w 137" name="T72"/>
                <a:gd fmla="*/ 2147483647 h 149" name="T73"/>
                <a:gd fmla="*/ 2147483647 w 137" name="T74"/>
                <a:gd fmla="*/ 2147483647 h 149" name="T75"/>
                <a:gd fmla="*/ 2147483647 w 137" name="T76"/>
                <a:gd fmla="*/ 2147483647 h 149" name="T77"/>
                <a:gd fmla="*/ 2147483647 w 137" name="T78"/>
                <a:gd fmla="*/ 2147483647 h 149" name="T79"/>
                <a:gd fmla="*/ 2147483647 w 137" name="T80"/>
                <a:gd fmla="*/ 2147483647 h 149" name="T81"/>
                <a:gd fmla="*/ 2147483647 w 137" name="T82"/>
                <a:gd fmla="*/ 2147483647 h 149" name="T83"/>
                <a:gd fmla="*/ 2147483647 w 137" name="T84"/>
                <a:gd fmla="*/ 2147483647 h 149" name="T85"/>
                <a:gd fmla="*/ 2147483647 w 137" name="T86"/>
                <a:gd fmla="*/ 0 h 149" name="T87"/>
                <a:gd fmla="*/ 2147483647 w 137" name="T88"/>
                <a:gd fmla="*/ 2147483647 h 149" name="T89"/>
                <a:gd fmla="*/ 2147483647 w 137" name="T90"/>
                <a:gd fmla="*/ 2147483647 h 149" name="T91"/>
                <a:gd fmla="*/ 2147483647 w 137" name="T92"/>
                <a:gd fmla="*/ 2147483647 h 149" name="T93"/>
                <a:gd fmla="*/ 2147483647 w 137" name="T94"/>
                <a:gd fmla="*/ 2147483647 h 149" name="T95"/>
                <a:gd fmla="*/ 2147483647 w 137" name="T96"/>
                <a:gd fmla="*/ 2147483647 h 149" name="T97"/>
                <a:gd fmla="*/ 2147483647 w 137" name="T98"/>
                <a:gd fmla="*/ 2147483647 h 149" name="T99"/>
                <a:gd fmla="*/ 2147483647 w 137" name="T100"/>
                <a:gd fmla="*/ 2147483647 h 149" name="T101"/>
                <a:gd fmla="*/ 2147483647 w 137" name="T102"/>
                <a:gd fmla="*/ 2147483647 h 149" name="T103"/>
                <a:gd fmla="*/ 2147483647 w 137" name="T104"/>
                <a:gd fmla="*/ 2147483647 h 149" name="T105"/>
                <a:gd fmla="*/ 2147483647 w 137" name="T106"/>
                <a:gd fmla="*/ 2147483647 h 149" name="T107"/>
                <a:gd fmla="*/ 2147483647 w 137" name="T108"/>
                <a:gd fmla="*/ 2147483647 h 149" name="T109"/>
                <a:gd fmla="*/ 2147483647 w 137" name="T110"/>
                <a:gd fmla="*/ 2147483647 h 149" name="T111"/>
                <a:gd fmla="*/ 2147483647 w 137" name="T112"/>
                <a:gd fmla="*/ 2147483647 h 149" name="T113"/>
                <a:gd fmla="*/ 2147483647 w 137" name="T114"/>
                <a:gd fmla="*/ 2147483647 h 149" name="T115"/>
                <a:gd fmla="*/ 2147483647 w 137" name="T116"/>
                <a:gd fmla="*/ 2147483647 h 149" name="T117"/>
                <a:gd fmla="*/ 2147483647 w 137" name="T118"/>
                <a:gd fmla="*/ 2147483647 h 149" name="T119"/>
                <a:gd fmla="*/ 0 w 137" name="T120"/>
                <a:gd fmla="*/ 2147483647 h 149" name="T121"/>
                <a:gd fmla="*/ 2147483647 w 137" name="T122"/>
                <a:gd fmla="*/ 2147483647 h 149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137" name="T186"/>
                <a:gd fmla="*/ 0 h 149" name="T187"/>
                <a:gd fmla="*/ 137 w 137" name="T188"/>
                <a:gd fmla="*/ 149 h 149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149" w="137">
                  <a:moveTo>
                    <a:pt x="103" y="51"/>
                  </a:moveTo>
                  <a:lnTo>
                    <a:pt x="103" y="51"/>
                  </a:lnTo>
                  <a:lnTo>
                    <a:pt x="105" y="60"/>
                  </a:lnTo>
                  <a:lnTo>
                    <a:pt x="105" y="69"/>
                  </a:lnTo>
                  <a:lnTo>
                    <a:pt x="105" y="77"/>
                  </a:lnTo>
                  <a:lnTo>
                    <a:pt x="103" y="85"/>
                  </a:lnTo>
                  <a:lnTo>
                    <a:pt x="103" y="51"/>
                  </a:lnTo>
                  <a:close/>
                  <a:moveTo>
                    <a:pt x="103" y="108"/>
                  </a:moveTo>
                  <a:lnTo>
                    <a:pt x="103" y="99"/>
                  </a:lnTo>
                  <a:lnTo>
                    <a:pt x="104" y="100"/>
                  </a:lnTo>
                  <a:lnTo>
                    <a:pt x="116" y="112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8"/>
                  </a:lnTo>
                  <a:lnTo>
                    <a:pt x="111" y="116"/>
                  </a:lnTo>
                  <a:lnTo>
                    <a:pt x="103" y="108"/>
                  </a:lnTo>
                  <a:close/>
                  <a:moveTo>
                    <a:pt x="103" y="38"/>
                  </a:moveTo>
                  <a:lnTo>
                    <a:pt x="103" y="30"/>
                  </a:lnTo>
                  <a:lnTo>
                    <a:pt x="111" y="20"/>
                  </a:lnTo>
                  <a:lnTo>
                    <a:pt x="114" y="19"/>
                  </a:lnTo>
                  <a:lnTo>
                    <a:pt x="116" y="20"/>
                  </a:lnTo>
                  <a:lnTo>
                    <a:pt x="118" y="23"/>
                  </a:lnTo>
                  <a:lnTo>
                    <a:pt x="116" y="26"/>
                  </a:lnTo>
                  <a:lnTo>
                    <a:pt x="104" y="38"/>
                  </a:lnTo>
                  <a:lnTo>
                    <a:pt x="103" y="38"/>
                  </a:lnTo>
                  <a:close/>
                  <a:moveTo>
                    <a:pt x="112" y="69"/>
                  </a:moveTo>
                  <a:lnTo>
                    <a:pt x="112" y="69"/>
                  </a:lnTo>
                  <a:lnTo>
                    <a:pt x="114" y="66"/>
                  </a:lnTo>
                  <a:lnTo>
                    <a:pt x="116" y="65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7" y="69"/>
                  </a:lnTo>
                  <a:lnTo>
                    <a:pt x="135" y="72"/>
                  </a:lnTo>
                  <a:lnTo>
                    <a:pt x="133" y="72"/>
                  </a:lnTo>
                  <a:lnTo>
                    <a:pt x="116" y="72"/>
                  </a:lnTo>
                  <a:lnTo>
                    <a:pt x="114" y="72"/>
                  </a:lnTo>
                  <a:lnTo>
                    <a:pt x="112" y="69"/>
                  </a:lnTo>
                  <a:close/>
                  <a:moveTo>
                    <a:pt x="69" y="31"/>
                  </a:moveTo>
                  <a:lnTo>
                    <a:pt x="69" y="31"/>
                  </a:lnTo>
                  <a:lnTo>
                    <a:pt x="78" y="33"/>
                  </a:lnTo>
                  <a:lnTo>
                    <a:pt x="88" y="37"/>
                  </a:lnTo>
                  <a:lnTo>
                    <a:pt x="96" y="43"/>
                  </a:lnTo>
                  <a:lnTo>
                    <a:pt x="103" y="51"/>
                  </a:lnTo>
                  <a:lnTo>
                    <a:pt x="103" y="85"/>
                  </a:lnTo>
                  <a:lnTo>
                    <a:pt x="96" y="93"/>
                  </a:lnTo>
                  <a:lnTo>
                    <a:pt x="89" y="100"/>
                  </a:lnTo>
                  <a:lnTo>
                    <a:pt x="89" y="130"/>
                  </a:lnTo>
                  <a:lnTo>
                    <a:pt x="88" y="137"/>
                  </a:lnTo>
                  <a:lnTo>
                    <a:pt x="84" y="144"/>
                  </a:lnTo>
                  <a:lnTo>
                    <a:pt x="77" y="148"/>
                  </a:lnTo>
                  <a:lnTo>
                    <a:pt x="70" y="149"/>
                  </a:lnTo>
                  <a:lnTo>
                    <a:pt x="69" y="149"/>
                  </a:lnTo>
                  <a:lnTo>
                    <a:pt x="69" y="115"/>
                  </a:lnTo>
                  <a:lnTo>
                    <a:pt x="81" y="115"/>
                  </a:lnTo>
                  <a:lnTo>
                    <a:pt x="81" y="98"/>
                  </a:lnTo>
                  <a:lnTo>
                    <a:pt x="81" y="96"/>
                  </a:lnTo>
                  <a:lnTo>
                    <a:pt x="82" y="95"/>
                  </a:lnTo>
                  <a:lnTo>
                    <a:pt x="89" y="89"/>
                  </a:lnTo>
                  <a:lnTo>
                    <a:pt x="95" y="84"/>
                  </a:lnTo>
                  <a:lnTo>
                    <a:pt x="97" y="77"/>
                  </a:lnTo>
                  <a:lnTo>
                    <a:pt x="99" y="69"/>
                  </a:lnTo>
                  <a:lnTo>
                    <a:pt x="97" y="62"/>
                  </a:lnTo>
                  <a:lnTo>
                    <a:pt x="96" y="57"/>
                  </a:lnTo>
                  <a:lnTo>
                    <a:pt x="93" y="51"/>
                  </a:lnTo>
                  <a:lnTo>
                    <a:pt x="89" y="47"/>
                  </a:lnTo>
                  <a:lnTo>
                    <a:pt x="85" y="43"/>
                  </a:lnTo>
                  <a:lnTo>
                    <a:pt x="80" y="41"/>
                  </a:lnTo>
                  <a:lnTo>
                    <a:pt x="74" y="39"/>
                  </a:lnTo>
                  <a:lnTo>
                    <a:pt x="69" y="39"/>
                  </a:lnTo>
                  <a:lnTo>
                    <a:pt x="69" y="31"/>
                  </a:lnTo>
                  <a:close/>
                  <a:moveTo>
                    <a:pt x="103" y="30"/>
                  </a:moveTo>
                  <a:lnTo>
                    <a:pt x="100" y="33"/>
                  </a:lnTo>
                  <a:lnTo>
                    <a:pt x="99" y="35"/>
                  </a:lnTo>
                  <a:lnTo>
                    <a:pt x="100" y="38"/>
                  </a:lnTo>
                  <a:lnTo>
                    <a:pt x="103" y="38"/>
                  </a:lnTo>
                  <a:lnTo>
                    <a:pt x="103" y="30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100"/>
                  </a:lnTo>
                  <a:lnTo>
                    <a:pt x="99" y="103"/>
                  </a:lnTo>
                  <a:lnTo>
                    <a:pt x="100" y="106"/>
                  </a:lnTo>
                  <a:lnTo>
                    <a:pt x="103" y="108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0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0" y="23"/>
                  </a:lnTo>
                  <a:lnTo>
                    <a:pt x="69" y="24"/>
                  </a:lnTo>
                  <a:close/>
                  <a:moveTo>
                    <a:pt x="69" y="149"/>
                  </a:moveTo>
                  <a:lnTo>
                    <a:pt x="66" y="149"/>
                  </a:lnTo>
                  <a:lnTo>
                    <a:pt x="58" y="148"/>
                  </a:lnTo>
                  <a:lnTo>
                    <a:pt x="53" y="144"/>
                  </a:lnTo>
                  <a:lnTo>
                    <a:pt x="49" y="137"/>
                  </a:lnTo>
                  <a:lnTo>
                    <a:pt x="47" y="130"/>
                  </a:lnTo>
                  <a:lnTo>
                    <a:pt x="47" y="100"/>
                  </a:lnTo>
                  <a:lnTo>
                    <a:pt x="39" y="93"/>
                  </a:lnTo>
                  <a:lnTo>
                    <a:pt x="34" y="85"/>
                  </a:lnTo>
                  <a:lnTo>
                    <a:pt x="34" y="53"/>
                  </a:lnTo>
                  <a:lnTo>
                    <a:pt x="40" y="43"/>
                  </a:lnTo>
                  <a:lnTo>
                    <a:pt x="47" y="37"/>
                  </a:lnTo>
                  <a:lnTo>
                    <a:pt x="58" y="33"/>
                  </a:lnTo>
                  <a:lnTo>
                    <a:pt x="62" y="31"/>
                  </a:lnTo>
                  <a:lnTo>
                    <a:pt x="69" y="31"/>
                  </a:lnTo>
                  <a:lnTo>
                    <a:pt x="69" y="39"/>
                  </a:lnTo>
                  <a:lnTo>
                    <a:pt x="62" y="39"/>
                  </a:lnTo>
                  <a:lnTo>
                    <a:pt x="57" y="41"/>
                  </a:lnTo>
                  <a:lnTo>
                    <a:pt x="51" y="43"/>
                  </a:lnTo>
                  <a:lnTo>
                    <a:pt x="47" y="47"/>
                  </a:lnTo>
                  <a:lnTo>
                    <a:pt x="43" y="51"/>
                  </a:lnTo>
                  <a:lnTo>
                    <a:pt x="40" y="57"/>
                  </a:lnTo>
                  <a:lnTo>
                    <a:pt x="39" y="62"/>
                  </a:lnTo>
                  <a:lnTo>
                    <a:pt x="38" y="69"/>
                  </a:lnTo>
                  <a:lnTo>
                    <a:pt x="39" y="77"/>
                  </a:lnTo>
                  <a:lnTo>
                    <a:pt x="42" y="84"/>
                  </a:lnTo>
                  <a:lnTo>
                    <a:pt x="47" y="89"/>
                  </a:lnTo>
                  <a:lnTo>
                    <a:pt x="53" y="95"/>
                  </a:lnTo>
                  <a:lnTo>
                    <a:pt x="54" y="96"/>
                  </a:lnTo>
                  <a:lnTo>
                    <a:pt x="55" y="98"/>
                  </a:lnTo>
                  <a:lnTo>
                    <a:pt x="55" y="115"/>
                  </a:lnTo>
                  <a:lnTo>
                    <a:pt x="69" y="115"/>
                  </a:lnTo>
                  <a:lnTo>
                    <a:pt x="69" y="149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8" y="24"/>
                  </a:lnTo>
                  <a:lnTo>
                    <a:pt x="66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69" y="0"/>
                  </a:lnTo>
                  <a:close/>
                  <a:moveTo>
                    <a:pt x="34" y="107"/>
                  </a:moveTo>
                  <a:lnTo>
                    <a:pt x="36" y="106"/>
                  </a:lnTo>
                  <a:lnTo>
                    <a:pt x="38" y="103"/>
                  </a:lnTo>
                  <a:lnTo>
                    <a:pt x="36" y="100"/>
                  </a:lnTo>
                  <a:lnTo>
                    <a:pt x="34" y="99"/>
                  </a:lnTo>
                  <a:lnTo>
                    <a:pt x="34" y="107"/>
                  </a:lnTo>
                  <a:close/>
                  <a:moveTo>
                    <a:pt x="34" y="38"/>
                  </a:moveTo>
                  <a:lnTo>
                    <a:pt x="34" y="38"/>
                  </a:lnTo>
                  <a:lnTo>
                    <a:pt x="36" y="38"/>
                  </a:lnTo>
                  <a:lnTo>
                    <a:pt x="38" y="35"/>
                  </a:lnTo>
                  <a:lnTo>
                    <a:pt x="36" y="33"/>
                  </a:lnTo>
                  <a:lnTo>
                    <a:pt x="34" y="30"/>
                  </a:lnTo>
                  <a:lnTo>
                    <a:pt x="34" y="38"/>
                  </a:lnTo>
                  <a:close/>
                  <a:moveTo>
                    <a:pt x="34" y="85"/>
                  </a:moveTo>
                  <a:lnTo>
                    <a:pt x="34" y="85"/>
                  </a:lnTo>
                  <a:lnTo>
                    <a:pt x="31" y="77"/>
                  </a:lnTo>
                  <a:lnTo>
                    <a:pt x="31" y="69"/>
                  </a:lnTo>
                  <a:lnTo>
                    <a:pt x="31" y="61"/>
                  </a:lnTo>
                  <a:lnTo>
                    <a:pt x="34" y="53"/>
                  </a:lnTo>
                  <a:lnTo>
                    <a:pt x="34" y="85"/>
                  </a:lnTo>
                  <a:close/>
                  <a:moveTo>
                    <a:pt x="34" y="30"/>
                  </a:moveTo>
                  <a:lnTo>
                    <a:pt x="34" y="38"/>
                  </a:lnTo>
                  <a:lnTo>
                    <a:pt x="31" y="38"/>
                  </a:lnTo>
                  <a:lnTo>
                    <a:pt x="20" y="26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4" y="20"/>
                  </a:lnTo>
                  <a:lnTo>
                    <a:pt x="34" y="30"/>
                  </a:lnTo>
                  <a:close/>
                  <a:moveTo>
                    <a:pt x="34" y="99"/>
                  </a:moveTo>
                  <a:lnTo>
                    <a:pt x="34" y="107"/>
                  </a:lnTo>
                  <a:lnTo>
                    <a:pt x="24" y="116"/>
                  </a:lnTo>
                  <a:lnTo>
                    <a:pt x="23" y="118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20" y="112"/>
                  </a:lnTo>
                  <a:lnTo>
                    <a:pt x="31" y="100"/>
                  </a:lnTo>
                  <a:lnTo>
                    <a:pt x="34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0" y="65"/>
                  </a:lnTo>
                  <a:lnTo>
                    <a:pt x="23" y="66"/>
                  </a:lnTo>
                  <a:lnTo>
                    <a:pt x="24" y="69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4" y="72"/>
                  </a:lnTo>
                  <a:lnTo>
                    <a:pt x="1" y="72"/>
                  </a:lnTo>
                  <a:lnTo>
                    <a:pt x="0" y="69"/>
                  </a:lnTo>
                  <a:lnTo>
                    <a:pt x="1" y="66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</p:grpSp>
      <p:grpSp>
        <p:nvGrpSpPr>
          <p:cNvPr id="16393" name="组合 276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6394" name="组合 277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6396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397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398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399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00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01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02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03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04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05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06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07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08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09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10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11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12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13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14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15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16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17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18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19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20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21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22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23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24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25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26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27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28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29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30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31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32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33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34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35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36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37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38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39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40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41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42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43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44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45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46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47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48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49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50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51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52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53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54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55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56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57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58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59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60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61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62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63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64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65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66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67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68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69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70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71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72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73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74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75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76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6477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395" name="文本框 27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262093850"/>
      </p:ext>
    </p:extLst>
  </p:cSld>
  <p:clrMapOvr>
    <a:masterClrMapping/>
  </p:clrMapOvr>
  <p:transition spd="slow">
    <p:push dir="u"/>
  </p:transition>
  <p:timing/>
</p:sld>
</file>

<file path=ppt/slides/slide1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" name="组合 16"/>
          <p:cNvGrpSpPr/>
          <p:nvPr/>
        </p:nvGrpSpPr>
        <p:grpSpPr>
          <a:xfrm>
            <a:off x="4206327" y="1411818"/>
            <a:ext cx="3899153" cy="4421628"/>
            <a:chExt cx="2924098" cy="3315920"/>
          </a:xfrm>
          <a:solidFill>
            <a:schemeClr val="bg1">
              <a:alpha val="50000"/>
            </a:schemeClr>
          </a:solidFill>
        </p:grpSpPr>
        <p:sp>
          <p:nvSpPr>
            <p:cNvPr id="19460" name="Rectangle 8"/>
            <p:cNvSpPr>
              <a:spLocks noChangeArrowheads="1"/>
            </p:cNvSpPr>
            <p:nvPr/>
          </p:nvSpPr>
          <p:spPr bwMode="auto">
            <a:xfrm rot="16200000">
              <a:off x="-1026291" y="1746370"/>
              <a:ext cx="2595840" cy="543258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1" hangingPunct="1">
                <a:defRPr/>
              </a:pPr>
              <a:endParaRPr altLang="en-US" lang="zh-CN" sz="2400">
                <a:solidFill>
                  <a:prstClr val="black"/>
                </a:solidFill>
              </a:endParaRPr>
            </a:p>
          </p:txBody>
        </p:sp>
        <p:sp>
          <p:nvSpPr>
            <p:cNvPr id="19461" name="Rectangle 9"/>
            <p:cNvSpPr>
              <a:spLocks noChangeArrowheads="1"/>
            </p:cNvSpPr>
            <p:nvPr/>
          </p:nvSpPr>
          <p:spPr bwMode="auto">
            <a:xfrm rot="16200000">
              <a:off x="-180852" y="1994799"/>
              <a:ext cx="2091783" cy="550456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1" hangingPunct="1">
                <a:defRPr/>
              </a:pPr>
              <a:endParaRPr altLang="en-US" lang="zh-CN" sz="2400">
                <a:solidFill>
                  <a:prstClr val="black"/>
                </a:solidFill>
              </a:endParaRPr>
            </a:p>
          </p:txBody>
        </p:sp>
        <p:sp>
          <p:nvSpPr>
            <p:cNvPr id="19462" name="Rectangle 10"/>
            <p:cNvSpPr>
              <a:spLocks noChangeArrowheads="1"/>
            </p:cNvSpPr>
            <p:nvPr/>
          </p:nvSpPr>
          <p:spPr bwMode="auto">
            <a:xfrm rot="16200000">
              <a:off x="-199510" y="1386331"/>
              <a:ext cx="3315920" cy="543258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1" hangingPunct="1">
                <a:defRPr/>
              </a:pPr>
              <a:endParaRPr altLang="en-US" lang="zh-CN" sz="2400">
                <a:solidFill>
                  <a:prstClr val="black"/>
                </a:solidFill>
              </a:endParaRPr>
            </a:p>
          </p:txBody>
        </p:sp>
        <p:sp>
          <p:nvSpPr>
            <p:cNvPr id="19463" name="Rectangle 11"/>
            <p:cNvSpPr>
              <a:spLocks noChangeArrowheads="1"/>
            </p:cNvSpPr>
            <p:nvPr/>
          </p:nvSpPr>
          <p:spPr bwMode="auto">
            <a:xfrm rot="16200000">
              <a:off x="752141" y="1744569"/>
              <a:ext cx="2595842" cy="546860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1" hangingPunct="1">
                <a:defRPr/>
              </a:pPr>
              <a:endParaRPr altLang="en-US" lang="zh-CN" sz="2400">
                <a:solidFill>
                  <a:prstClr val="black"/>
                </a:solidFill>
              </a:endParaRPr>
            </a:p>
          </p:txBody>
        </p:sp>
        <p:sp>
          <p:nvSpPr>
            <p:cNvPr id="19464" name="Rectangle 12"/>
            <p:cNvSpPr>
              <a:spLocks noChangeArrowheads="1"/>
            </p:cNvSpPr>
            <p:nvPr/>
          </p:nvSpPr>
          <p:spPr bwMode="auto">
            <a:xfrm rot="16200000">
              <a:off x="1133128" y="1524949"/>
              <a:ext cx="3027888" cy="554052"/>
            </a:xfrm>
            <a:prstGeom prst="rect">
              <a:avLst/>
            </a:prstGeom>
            <a:grpFill/>
            <a:ln>
              <a:noFill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1" hangingPunct="1">
                <a:defRPr/>
              </a:pPr>
              <a:endParaRPr altLang="en-US" lang="zh-CN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组合 15"/>
          <p:cNvGrpSpPr/>
          <p:nvPr/>
        </p:nvGrpSpPr>
        <p:grpSpPr>
          <a:xfrm>
            <a:off x="2511214" y="5833442"/>
            <a:ext cx="7274984" cy="1272209"/>
            <a:chExt cx="5455741" cy="954070"/>
          </a:xfrm>
          <a:solidFill>
            <a:schemeClr val="bg1">
              <a:alpha val="50000"/>
            </a:schemeClr>
          </a:solidFill>
        </p:grpSpPr>
        <p:sp>
          <p:nvSpPr>
            <p:cNvPr id="19466" name="Rectangle 9"/>
            <p:cNvSpPr/>
            <p:nvPr/>
          </p:nvSpPr>
          <p:spPr bwMode="auto">
            <a:xfrm rot="16200000">
              <a:off x="430204" y="-430204"/>
              <a:ext cx="954069" cy="1814477"/>
            </a:xfrm>
            <a:custGeom>
              <a:gdLst>
                <a:gd fmla="*/ 2 w 954069" name="T0"/>
                <a:gd fmla="*/ 0 h 1814477" name="T1"/>
                <a:gd fmla="*/ 954069 w 954069" name="T2"/>
                <a:gd fmla="*/ 1264019 h 1814477" name="T3"/>
                <a:gd fmla="*/ 954069 w 954069" name="T4"/>
                <a:gd fmla="*/ 1814477 h 1814477" name="T5"/>
                <a:gd fmla="*/ 0 w 954069" name="T6"/>
                <a:gd fmla="*/ 1155577 h 1814477" name="T7"/>
                <a:gd fmla="*/ 2 w 954069" name="T8"/>
                <a:gd fmla="*/ 0 h 18144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14477" w="954069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altLang="en-US" lang="zh-CN" sz="2400">
                <a:solidFill>
                  <a:prstClr val="black"/>
                </a:solidFill>
              </a:endParaRPr>
            </a:p>
          </p:txBody>
        </p:sp>
        <p:sp>
          <p:nvSpPr>
            <p:cNvPr id="19467" name="Rectangle 9"/>
            <p:cNvSpPr/>
            <p:nvPr/>
          </p:nvSpPr>
          <p:spPr bwMode="auto">
            <a:xfrm rot="16200000">
              <a:off x="2256234" y="-40243"/>
              <a:ext cx="954068" cy="1034556"/>
            </a:xfrm>
            <a:custGeom>
              <a:gdLst>
                <a:gd fmla="*/ 0 w 954068" name="T0"/>
                <a:gd fmla="*/ 0 h 1034556" name="T1"/>
                <a:gd fmla="*/ 954068 w 954068" name="T2"/>
                <a:gd fmla="*/ 242046 h 1034556" name="T3"/>
                <a:gd fmla="*/ 954068 w 954068" name="T4"/>
                <a:gd fmla="*/ 792504 h 1034556" name="T5"/>
                <a:gd fmla="*/ 13447 w 954068" name="T6"/>
                <a:gd fmla="*/ 1034556 h 1034556" name="T7"/>
                <a:gd fmla="*/ 0 w 954068" name="T8"/>
                <a:gd fmla="*/ 0 h 1034556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034556" w="954068">
                  <a:moveTo>
                    <a:pt x="0" y="0"/>
                  </a:moveTo>
                  <a:lnTo>
                    <a:pt x="954068" y="242046"/>
                  </a:lnTo>
                  <a:lnTo>
                    <a:pt x="954068" y="792504"/>
                  </a:lnTo>
                  <a:lnTo>
                    <a:pt x="13447" y="1034556"/>
                  </a:lnTo>
                  <a:cubicBezTo>
                    <a:pt x="13447" y="747977"/>
                    <a:pt x="0" y="28657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altLang="en-US" lang="zh-CN" sz="2400">
                <a:solidFill>
                  <a:prstClr val="black"/>
                </a:solidFill>
              </a:endParaRPr>
            </a:p>
          </p:txBody>
        </p:sp>
        <p:sp>
          <p:nvSpPr>
            <p:cNvPr id="19468" name="Rectangle 9"/>
            <p:cNvSpPr/>
            <p:nvPr/>
          </p:nvSpPr>
          <p:spPr bwMode="auto">
            <a:xfrm flipH="1" rot="5400000">
              <a:off x="4071467" y="-430204"/>
              <a:ext cx="954069" cy="1814477"/>
            </a:xfrm>
            <a:custGeom>
              <a:gdLst>
                <a:gd fmla="*/ 2 w 954069" name="T0"/>
                <a:gd fmla="*/ 0 h 1814477" name="T1"/>
                <a:gd fmla="*/ 954069 w 954069" name="T2"/>
                <a:gd fmla="*/ 1264019 h 1814477" name="T3"/>
                <a:gd fmla="*/ 954069 w 954069" name="T4"/>
                <a:gd fmla="*/ 1814477 h 1814477" name="T5"/>
                <a:gd fmla="*/ 0 w 954069" name="T6"/>
                <a:gd fmla="*/ 1155577 h 1814477" name="T7"/>
                <a:gd fmla="*/ 2 w 954069" name="T8"/>
                <a:gd fmla="*/ 0 h 1814477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814477" w="954069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altLang="en-US" lang="zh-CN" sz="2400">
                <a:solidFill>
                  <a:prstClr val="black"/>
                </a:solidFill>
              </a:endParaRPr>
            </a:p>
          </p:txBody>
        </p:sp>
        <p:sp>
          <p:nvSpPr>
            <p:cNvPr id="19469" name="Rectangle 9"/>
            <p:cNvSpPr/>
            <p:nvPr/>
          </p:nvSpPr>
          <p:spPr bwMode="auto">
            <a:xfrm rot="16200000">
              <a:off x="1370113" y="-114199"/>
              <a:ext cx="927174" cy="1155574"/>
            </a:xfrm>
            <a:custGeom>
              <a:gdLst>
                <a:gd fmla="*/ 0 w 927174" name="T0"/>
                <a:gd fmla="*/ 0 h 1155574" name="T1"/>
                <a:gd fmla="*/ 927174 w 927174" name="T2"/>
                <a:gd fmla="*/ 605116 h 1155574" name="T3"/>
                <a:gd fmla="*/ 927174 w 927174" name="T4"/>
                <a:gd fmla="*/ 1155574 h 1155574" name="T5"/>
                <a:gd fmla="*/ 1 w 927174" name="T6"/>
                <a:gd fmla="*/ 900081 h 1155574" name="T7"/>
                <a:gd fmla="*/ 0 w 927174" name="T8"/>
                <a:gd fmla="*/ 0 h 115557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5574" w="9271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altLang="en-US" lang="zh-CN" sz="2400">
                <a:solidFill>
                  <a:prstClr val="black"/>
                </a:solidFill>
              </a:endParaRPr>
            </a:p>
          </p:txBody>
        </p:sp>
        <p:sp>
          <p:nvSpPr>
            <p:cNvPr id="19470" name="Rectangle 9"/>
            <p:cNvSpPr/>
            <p:nvPr/>
          </p:nvSpPr>
          <p:spPr bwMode="auto">
            <a:xfrm flipH="1" rot="5400000">
              <a:off x="3162051" y="-114200"/>
              <a:ext cx="927174" cy="1155574"/>
            </a:xfrm>
            <a:custGeom>
              <a:gdLst>
                <a:gd fmla="*/ 0 w 927174" name="T0"/>
                <a:gd fmla="*/ 0 h 1155574" name="T1"/>
                <a:gd fmla="*/ 927174 w 927174" name="T2"/>
                <a:gd fmla="*/ 605116 h 1155574" name="T3"/>
                <a:gd fmla="*/ 927174 w 927174" name="T4"/>
                <a:gd fmla="*/ 1155574 h 1155574" name="T5"/>
                <a:gd fmla="*/ 1 w 927174" name="T6"/>
                <a:gd fmla="*/ 900081 h 1155574" name="T7"/>
                <a:gd fmla="*/ 0 w 927174" name="T8"/>
                <a:gd fmla="*/ 0 h 1155574" name="T9"/>
              </a:gdLst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b="b" l="0" r="r" t="0"/>
              <a:pathLst>
                <a:path h="1155574" w="9271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/>
            <a:lstStyle/>
            <a:p>
              <a:pPr>
                <a:defRPr/>
              </a:pPr>
              <a:endParaRPr altLang="en-US" lang="zh-CN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7412" name="组合 18"/>
          <p:cNvGrpSpPr/>
          <p:nvPr/>
        </p:nvGrpSpPr>
        <p:grpSpPr>
          <a:xfrm>
            <a:off x="4162425" y="1744663"/>
            <a:ext cx="793750" cy="407987"/>
            <a:chExt cx="1182688" cy="688975"/>
          </a:xfrm>
        </p:grpSpPr>
        <p:sp>
          <p:nvSpPr>
            <p:cNvPr id="17515" name="Freeform 16"/>
            <p:cNvSpPr/>
            <p:nvPr/>
          </p:nvSpPr>
          <p:spPr bwMode="auto">
            <a:xfrm>
              <a:off x="558800" y="0"/>
              <a:ext cx="623888" cy="384175"/>
            </a:xfrm>
            <a:custGeom>
              <a:gdLst>
                <a:gd fmla="*/ 2147483647 w 86" name="T0"/>
                <a:gd fmla="*/ 2147483647 h 53" name="T1"/>
                <a:gd fmla="*/ 2147483647 w 86" name="T2"/>
                <a:gd fmla="*/ 2147483647 h 53" name="T3"/>
                <a:gd fmla="*/ 2147483647 w 86" name="T4"/>
                <a:gd fmla="*/ 0 h 53" name="T5"/>
                <a:gd fmla="*/ 2147483647 w 86" name="T6"/>
                <a:gd fmla="*/ 2147483647 h 53" name="T7"/>
                <a:gd fmla="*/ 2147483647 w 86" name="T8"/>
                <a:gd fmla="*/ 2147483647 h 53" name="T9"/>
                <a:gd fmla="*/ 2147483647 w 86" name="T10"/>
                <a:gd fmla="*/ 2147483647 h 53" name="T11"/>
                <a:gd fmla="*/ 0 w 86" name="T12"/>
                <a:gd fmla="*/ 2147483647 h 53" name="T13"/>
                <a:gd fmla="*/ 2147483647 w 86" name="T14"/>
                <a:gd fmla="*/ 2147483647 h 53" name="T15"/>
                <a:gd fmla="*/ 2147483647 w 86" name="T16"/>
                <a:gd fmla="*/ 2147483647 h 53" name="T17"/>
                <a:gd fmla="*/ 2147483647 w 86" name="T18"/>
                <a:gd fmla="*/ 2147483647 h 53" name="T19"/>
                <a:gd fmla="*/ 2147483647 w 86" name="T20"/>
                <a:gd fmla="*/ 2147483647 h 53" name="T21"/>
                <a:gd fmla="*/ 2147483647 w 86" name="T22"/>
                <a:gd fmla="*/ 2147483647 h 53" name="T23"/>
                <a:gd fmla="*/ 2147483647 w 86" name="T24"/>
                <a:gd fmla="*/ 2147483647 h 53" name="T25"/>
                <a:gd fmla="*/ 2147483647 w 86" name="T26"/>
                <a:gd fmla="*/ 2147483647 h 53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w 86" name="T42"/>
                <a:gd fmla="*/ 0 h 53" name="T43"/>
                <a:gd fmla="*/ 86 w 86" name="T44"/>
                <a:gd fmla="*/ 53 h 53" name="T45"/>
              </a:gdLst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b="T45" l="T42" r="T44" t="T43"/>
              <a:pathLst>
                <a:path h="52" w="86">
                  <a:moveTo>
                    <a:pt x="67" y="21"/>
                  </a:moveTo>
                  <a:cubicBezTo>
                    <a:pt x="67" y="20"/>
                    <a:pt x="67" y="18"/>
                    <a:pt x="67" y="17"/>
                  </a:cubicBezTo>
                  <a:cubicBezTo>
                    <a:pt x="67" y="7"/>
                    <a:pt x="58" y="0"/>
                    <a:pt x="46" y="0"/>
                  </a:cubicBezTo>
                  <a:cubicBezTo>
                    <a:pt x="36" y="0"/>
                    <a:pt x="28" y="6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19" y="13"/>
                    <a:pt x="12" y="16"/>
                    <a:pt x="8" y="19"/>
                  </a:cubicBezTo>
                  <a:cubicBezTo>
                    <a:pt x="3" y="23"/>
                    <a:pt x="0" y="28"/>
                    <a:pt x="0" y="33"/>
                  </a:cubicBezTo>
                  <a:cubicBezTo>
                    <a:pt x="0" y="42"/>
                    <a:pt x="8" y="50"/>
                    <a:pt x="18" y="52"/>
                  </a:cubicBezTo>
                  <a:cubicBezTo>
                    <a:pt x="19" y="53"/>
                    <a:pt x="21" y="53"/>
                    <a:pt x="2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3"/>
                    <a:pt x="69" y="53"/>
                  </a:cubicBezTo>
                  <a:cubicBezTo>
                    <a:pt x="79" y="51"/>
                    <a:pt x="86" y="45"/>
                    <a:pt x="86" y="37"/>
                  </a:cubicBezTo>
                  <a:cubicBezTo>
                    <a:pt x="86" y="29"/>
                    <a:pt x="77" y="22"/>
                    <a:pt x="6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7516" name="Freeform 17"/>
            <p:cNvSpPr>
              <a:spLocks noEditPoints="1"/>
            </p:cNvSpPr>
            <p:nvPr/>
          </p:nvSpPr>
          <p:spPr bwMode="auto">
            <a:xfrm>
              <a:off x="0" y="122237"/>
              <a:ext cx="914400" cy="566738"/>
            </a:xfrm>
            <a:custGeom>
              <a:gdLst>
                <a:gd fmla="*/ 2147483647 w 126" name="T0"/>
                <a:gd fmla="*/ 2147483647 h 78" name="T1"/>
                <a:gd fmla="*/ 2147483647 w 126" name="T2"/>
                <a:gd fmla="*/ 2147483647 h 78" name="T3"/>
                <a:gd fmla="*/ 2147483647 w 126" name="T4"/>
                <a:gd fmla="*/ 2147483647 h 78" name="T5"/>
                <a:gd fmla="*/ 2147483647 w 126" name="T6"/>
                <a:gd fmla="*/ 2147483647 h 78" name="T7"/>
                <a:gd fmla="*/ 2147483647 w 126" name="T8"/>
                <a:gd fmla="*/ 2147483647 h 78" name="T9"/>
                <a:gd fmla="*/ 2147483647 w 126" name="T10"/>
                <a:gd fmla="*/ 0 h 78" name="T11"/>
                <a:gd fmla="*/ 2147483647 w 126" name="T12"/>
                <a:gd fmla="*/ 2147483647 h 78" name="T13"/>
                <a:gd fmla="*/ 2147483647 w 126" name="T14"/>
                <a:gd fmla="*/ 2147483647 h 78" name="T15"/>
                <a:gd fmla="*/ 0 w 126" name="T16"/>
                <a:gd fmla="*/ 2147483647 h 78" name="T17"/>
                <a:gd fmla="*/ 2147483647 w 126" name="T18"/>
                <a:gd fmla="*/ 2147483647 h 78" name="T19"/>
                <a:gd fmla="*/ 2147483647 w 126" name="T20"/>
                <a:gd fmla="*/ 2147483647 h 78" name="T21"/>
                <a:gd fmla="*/ 2147483647 w 126" name="T22"/>
                <a:gd fmla="*/ 2147483647 h 78" name="T23"/>
                <a:gd fmla="*/ 2147483647 w 126" name="T24"/>
                <a:gd fmla="*/ 2147483647 h 78" name="T25"/>
                <a:gd fmla="*/ 2147483647 w 126" name="T26"/>
                <a:gd fmla="*/ 2147483647 h 78" name="T27"/>
                <a:gd fmla="*/ 2147483647 w 126" name="T28"/>
                <a:gd fmla="*/ 2147483647 h 78" name="T29"/>
                <a:gd fmla="*/ 2147483647 w 126" name="T30"/>
                <a:gd fmla="*/ 2147483647 h 78" name="T31"/>
                <a:gd fmla="*/ 2147483647 w 126" name="T32"/>
                <a:gd fmla="*/ 2147483647 h 78" name="T33"/>
                <a:gd fmla="*/ 2147483647 w 126" name="T34"/>
                <a:gd fmla="*/ 2147483647 h 78" name="T35"/>
                <a:gd fmla="*/ 2147483647 w 126" name="T36"/>
                <a:gd fmla="*/ 2147483647 h 78" name="T37"/>
                <a:gd fmla="*/ 2147483647 w 126" name="T38"/>
                <a:gd fmla="*/ 2147483647 h 78" name="T39"/>
                <a:gd fmla="*/ 2147483647 w 126" name="T40"/>
                <a:gd fmla="*/ 2147483647 h 78" name="T41"/>
                <a:gd fmla="*/ 2147483647 w 126" name="T42"/>
                <a:gd fmla="*/ 2147483647 h 78" name="T43"/>
                <a:gd fmla="*/ 2147483647 w 126" name="T44"/>
                <a:gd fmla="*/ 2147483647 h 78" name="T45"/>
                <a:gd fmla="*/ 2147483647 w 126" name="T46"/>
                <a:gd fmla="*/ 2147483647 h 78" name="T47"/>
                <a:gd fmla="*/ 2147483647 w 126" name="T48"/>
                <a:gd fmla="*/ 2147483647 h 78" name="T49"/>
                <a:gd fmla="*/ 2147483647 w 126" name="T50"/>
                <a:gd fmla="*/ 2147483647 h 78" name="T51"/>
                <a:gd fmla="*/ 2147483647 w 126" name="T52"/>
                <a:gd fmla="*/ 2147483647 h 78" name="T53"/>
                <a:gd fmla="*/ 2147483647 w 126" name="T54"/>
                <a:gd fmla="*/ 2147483647 h 78" name="T55"/>
                <a:gd fmla="*/ 2147483647 w 126" name="T56"/>
                <a:gd fmla="*/ 2147483647 h 78" name="T57"/>
                <a:gd fmla="*/ 2147483647 w 126" name="T58"/>
                <a:gd fmla="*/ 2147483647 h 78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126" name="T90"/>
                <a:gd fmla="*/ 0 h 78" name="T91"/>
                <a:gd fmla="*/ 126 w 126" name="T92"/>
                <a:gd fmla="*/ 78 h 78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78" w="125">
                  <a:moveTo>
                    <a:pt x="118" y="39"/>
                  </a:moveTo>
                  <a:cubicBezTo>
                    <a:pt x="96" y="39"/>
                    <a:pt x="96" y="39"/>
                    <a:pt x="96" y="39"/>
                  </a:cubicBezTo>
                  <a:cubicBezTo>
                    <a:pt x="95" y="39"/>
                    <a:pt x="94" y="38"/>
                    <a:pt x="92" y="38"/>
                  </a:cubicBezTo>
                  <a:cubicBezTo>
                    <a:pt x="81" y="35"/>
                    <a:pt x="73" y="27"/>
                    <a:pt x="73" y="17"/>
                  </a:cubicBezTo>
                  <a:cubicBezTo>
                    <a:pt x="73" y="11"/>
                    <a:pt x="76" y="6"/>
                    <a:pt x="81" y="2"/>
                  </a:cubicBezTo>
                  <a:cubicBezTo>
                    <a:pt x="77" y="1"/>
                    <a:pt x="73" y="0"/>
                    <a:pt x="68" y="0"/>
                  </a:cubicBezTo>
                  <a:cubicBezTo>
                    <a:pt x="53" y="0"/>
                    <a:pt x="40" y="8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17" y="20"/>
                    <a:pt x="0" y="33"/>
                    <a:pt x="0" y="49"/>
                  </a:cubicBezTo>
                  <a:cubicBezTo>
                    <a:pt x="0" y="62"/>
                    <a:pt x="11" y="73"/>
                    <a:pt x="26" y="76"/>
                  </a:cubicBezTo>
                  <a:cubicBezTo>
                    <a:pt x="28" y="77"/>
                    <a:pt x="30" y="78"/>
                    <a:pt x="32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8"/>
                    <a:pt x="101" y="78"/>
                    <a:pt x="102" y="77"/>
                  </a:cubicBezTo>
                  <a:cubicBezTo>
                    <a:pt x="115" y="75"/>
                    <a:pt x="126" y="66"/>
                    <a:pt x="126" y="54"/>
                  </a:cubicBezTo>
                  <a:cubicBezTo>
                    <a:pt x="126" y="48"/>
                    <a:pt x="123" y="43"/>
                    <a:pt x="118" y="39"/>
                  </a:cubicBezTo>
                  <a:close/>
                  <a:moveTo>
                    <a:pt x="36" y="58"/>
                  </a:moveTo>
                  <a:cubicBezTo>
                    <a:pt x="33" y="58"/>
                    <a:pt x="31" y="55"/>
                    <a:pt x="31" y="52"/>
                  </a:cubicBezTo>
                  <a:cubicBezTo>
                    <a:pt x="31" y="49"/>
                    <a:pt x="33" y="47"/>
                    <a:pt x="36" y="47"/>
                  </a:cubicBezTo>
                  <a:cubicBezTo>
                    <a:pt x="39" y="47"/>
                    <a:pt x="41" y="49"/>
                    <a:pt x="41" y="52"/>
                  </a:cubicBezTo>
                  <a:cubicBezTo>
                    <a:pt x="41" y="55"/>
                    <a:pt x="39" y="58"/>
                    <a:pt x="36" y="58"/>
                  </a:cubicBezTo>
                  <a:close/>
                  <a:moveTo>
                    <a:pt x="58" y="58"/>
                  </a:moveTo>
                  <a:cubicBezTo>
                    <a:pt x="56" y="58"/>
                    <a:pt x="53" y="56"/>
                    <a:pt x="53" y="53"/>
                  </a:cubicBezTo>
                  <a:cubicBezTo>
                    <a:pt x="53" y="50"/>
                    <a:pt x="56" y="47"/>
                    <a:pt x="58" y="47"/>
                  </a:cubicBezTo>
                  <a:cubicBezTo>
                    <a:pt x="61" y="47"/>
                    <a:pt x="64" y="50"/>
                    <a:pt x="64" y="53"/>
                  </a:cubicBezTo>
                  <a:cubicBezTo>
                    <a:pt x="64" y="56"/>
                    <a:pt x="61" y="58"/>
                    <a:pt x="58" y="58"/>
                  </a:cubicBezTo>
                  <a:close/>
                  <a:moveTo>
                    <a:pt x="81" y="58"/>
                  </a:moveTo>
                  <a:cubicBezTo>
                    <a:pt x="78" y="58"/>
                    <a:pt x="76" y="56"/>
                    <a:pt x="76" y="53"/>
                  </a:cubicBezTo>
                  <a:cubicBezTo>
                    <a:pt x="76" y="50"/>
                    <a:pt x="78" y="48"/>
                    <a:pt x="81" y="48"/>
                  </a:cubicBezTo>
                  <a:cubicBezTo>
                    <a:pt x="84" y="48"/>
                    <a:pt x="86" y="50"/>
                    <a:pt x="86" y="53"/>
                  </a:cubicBezTo>
                  <a:cubicBezTo>
                    <a:pt x="86" y="56"/>
                    <a:pt x="84" y="58"/>
                    <a:pt x="8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</p:grpSp>
      <p:sp>
        <p:nvSpPr>
          <p:cNvPr id="17413" name="Freeform 16"/>
          <p:cNvSpPr/>
          <p:nvPr/>
        </p:nvSpPr>
        <p:spPr bwMode="auto">
          <a:xfrm>
            <a:off x="5097463" y="2698750"/>
            <a:ext cx="527050" cy="160338"/>
          </a:xfrm>
          <a:custGeom>
            <a:gdLst>
              <a:gd fmla="*/ 2147483647 w 86" name="T0"/>
              <a:gd fmla="*/ 2147483647 h 53" name="T1"/>
              <a:gd fmla="*/ 2147483647 w 86" name="T2"/>
              <a:gd fmla="*/ 2147483647 h 53" name="T3"/>
              <a:gd fmla="*/ 2147483647 w 86" name="T4"/>
              <a:gd fmla="*/ 0 h 53" name="T5"/>
              <a:gd fmla="*/ 2147483647 w 86" name="T6"/>
              <a:gd fmla="*/ 2147483647 h 53" name="T7"/>
              <a:gd fmla="*/ 2147483647 w 86" name="T8"/>
              <a:gd fmla="*/ 2147483647 h 53" name="T9"/>
              <a:gd fmla="*/ 2147483647 w 86" name="T10"/>
              <a:gd fmla="*/ 2147483647 h 53" name="T11"/>
              <a:gd fmla="*/ 0 w 86" name="T12"/>
              <a:gd fmla="*/ 2147483647 h 53" name="T13"/>
              <a:gd fmla="*/ 2147483647 w 86" name="T14"/>
              <a:gd fmla="*/ 2147483647 h 53" name="T15"/>
              <a:gd fmla="*/ 2147483647 w 86" name="T16"/>
              <a:gd fmla="*/ 2147483647 h 53" name="T17"/>
              <a:gd fmla="*/ 2147483647 w 86" name="T18"/>
              <a:gd fmla="*/ 2147483647 h 53" name="T19"/>
              <a:gd fmla="*/ 2147483647 w 86" name="T20"/>
              <a:gd fmla="*/ 2147483647 h 53" name="T21"/>
              <a:gd fmla="*/ 2147483647 w 86" name="T22"/>
              <a:gd fmla="*/ 2147483647 h 53" name="T23"/>
              <a:gd fmla="*/ 2147483647 w 86" name="T24"/>
              <a:gd fmla="*/ 2147483647 h 53" name="T25"/>
              <a:gd fmla="*/ 2147483647 w 86" name="T26"/>
              <a:gd fmla="*/ 2147483647 h 53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w 86" name="T42"/>
              <a:gd fmla="*/ 0 h 53" name="T43"/>
              <a:gd fmla="*/ 86 w 86" name="T44"/>
              <a:gd fmla="*/ 53 h 53" name="T45"/>
            </a:gdLst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b="T45" l="T42" r="T44" t="T43"/>
            <a:pathLst>
              <a:path h="52" w="86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17414" name="Freeform 16"/>
          <p:cNvSpPr/>
          <p:nvPr/>
        </p:nvSpPr>
        <p:spPr bwMode="auto">
          <a:xfrm>
            <a:off x="5891213" y="1042988"/>
            <a:ext cx="527050" cy="163512"/>
          </a:xfrm>
          <a:custGeom>
            <a:gdLst>
              <a:gd fmla="*/ 2147483647 w 86" name="T0"/>
              <a:gd fmla="*/ 2147483647 h 53" name="T1"/>
              <a:gd fmla="*/ 2147483647 w 86" name="T2"/>
              <a:gd fmla="*/ 2147483647 h 53" name="T3"/>
              <a:gd fmla="*/ 2147483647 w 86" name="T4"/>
              <a:gd fmla="*/ 0 h 53" name="T5"/>
              <a:gd fmla="*/ 2147483647 w 86" name="T6"/>
              <a:gd fmla="*/ 2147483647 h 53" name="T7"/>
              <a:gd fmla="*/ 2147483647 w 86" name="T8"/>
              <a:gd fmla="*/ 2147483647 h 53" name="T9"/>
              <a:gd fmla="*/ 2147483647 w 86" name="T10"/>
              <a:gd fmla="*/ 2147483647 h 53" name="T11"/>
              <a:gd fmla="*/ 0 w 86" name="T12"/>
              <a:gd fmla="*/ 2147483647 h 53" name="T13"/>
              <a:gd fmla="*/ 2147483647 w 86" name="T14"/>
              <a:gd fmla="*/ 2147483647 h 53" name="T15"/>
              <a:gd fmla="*/ 2147483647 w 86" name="T16"/>
              <a:gd fmla="*/ 2147483647 h 53" name="T17"/>
              <a:gd fmla="*/ 2147483647 w 86" name="T18"/>
              <a:gd fmla="*/ 2147483647 h 53" name="T19"/>
              <a:gd fmla="*/ 2147483647 w 86" name="T20"/>
              <a:gd fmla="*/ 2147483647 h 53" name="T21"/>
              <a:gd fmla="*/ 2147483647 w 86" name="T22"/>
              <a:gd fmla="*/ 2147483647 h 53" name="T23"/>
              <a:gd fmla="*/ 2147483647 w 86" name="T24"/>
              <a:gd fmla="*/ 2147483647 h 53" name="T25"/>
              <a:gd fmla="*/ 2147483647 w 86" name="T26"/>
              <a:gd fmla="*/ 2147483647 h 53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w 86" name="T42"/>
              <a:gd fmla="*/ 0 h 53" name="T43"/>
              <a:gd fmla="*/ 86 w 86" name="T44"/>
              <a:gd fmla="*/ 53 h 53" name="T45"/>
            </a:gdLst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b="T45" l="T42" r="T44" t="T43"/>
            <a:pathLst>
              <a:path h="52" w="86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17415" name="Freeform 16"/>
          <p:cNvSpPr/>
          <p:nvPr/>
        </p:nvSpPr>
        <p:spPr bwMode="auto">
          <a:xfrm>
            <a:off x="6675438" y="2017713"/>
            <a:ext cx="528637" cy="161925"/>
          </a:xfrm>
          <a:custGeom>
            <a:gdLst>
              <a:gd fmla="*/ 2147483647 w 86" name="T0"/>
              <a:gd fmla="*/ 2147483647 h 53" name="T1"/>
              <a:gd fmla="*/ 2147483647 w 86" name="T2"/>
              <a:gd fmla="*/ 2147483647 h 53" name="T3"/>
              <a:gd fmla="*/ 2147483647 w 86" name="T4"/>
              <a:gd fmla="*/ 0 h 53" name="T5"/>
              <a:gd fmla="*/ 2147483647 w 86" name="T6"/>
              <a:gd fmla="*/ 2147483647 h 53" name="T7"/>
              <a:gd fmla="*/ 2147483647 w 86" name="T8"/>
              <a:gd fmla="*/ 2147483647 h 53" name="T9"/>
              <a:gd fmla="*/ 2147483647 w 86" name="T10"/>
              <a:gd fmla="*/ 2147483647 h 53" name="T11"/>
              <a:gd fmla="*/ 0 w 86" name="T12"/>
              <a:gd fmla="*/ 2147483647 h 53" name="T13"/>
              <a:gd fmla="*/ 2147483647 w 86" name="T14"/>
              <a:gd fmla="*/ 2147483647 h 53" name="T15"/>
              <a:gd fmla="*/ 2147483647 w 86" name="T16"/>
              <a:gd fmla="*/ 2147483647 h 53" name="T17"/>
              <a:gd fmla="*/ 2147483647 w 86" name="T18"/>
              <a:gd fmla="*/ 2147483647 h 53" name="T19"/>
              <a:gd fmla="*/ 2147483647 w 86" name="T20"/>
              <a:gd fmla="*/ 2147483647 h 53" name="T21"/>
              <a:gd fmla="*/ 2147483647 w 86" name="T22"/>
              <a:gd fmla="*/ 2147483647 h 53" name="T23"/>
              <a:gd fmla="*/ 2147483647 w 86" name="T24"/>
              <a:gd fmla="*/ 2147483647 h 53" name="T25"/>
              <a:gd fmla="*/ 2147483647 w 86" name="T26"/>
              <a:gd fmla="*/ 2147483647 h 53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w 86" name="T42"/>
              <a:gd fmla="*/ 0 h 53" name="T43"/>
              <a:gd fmla="*/ 86 w 86" name="T44"/>
              <a:gd fmla="*/ 53 h 53" name="T45"/>
            </a:gdLst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b="T45" l="T42" r="T44" t="T43"/>
            <a:pathLst>
              <a:path h="52" w="86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17416" name="Freeform 16"/>
          <p:cNvSpPr/>
          <p:nvPr/>
        </p:nvSpPr>
        <p:spPr bwMode="auto">
          <a:xfrm>
            <a:off x="7472363" y="1422400"/>
            <a:ext cx="527050" cy="163513"/>
          </a:xfrm>
          <a:custGeom>
            <a:gdLst>
              <a:gd fmla="*/ 2147483647 w 86" name="T0"/>
              <a:gd fmla="*/ 2147483647 h 53" name="T1"/>
              <a:gd fmla="*/ 2147483647 w 86" name="T2"/>
              <a:gd fmla="*/ 2147483647 h 53" name="T3"/>
              <a:gd fmla="*/ 2147483647 w 86" name="T4"/>
              <a:gd fmla="*/ 0 h 53" name="T5"/>
              <a:gd fmla="*/ 2147483647 w 86" name="T6"/>
              <a:gd fmla="*/ 2147483647 h 53" name="T7"/>
              <a:gd fmla="*/ 2147483647 w 86" name="T8"/>
              <a:gd fmla="*/ 2147483647 h 53" name="T9"/>
              <a:gd fmla="*/ 2147483647 w 86" name="T10"/>
              <a:gd fmla="*/ 2147483647 h 53" name="T11"/>
              <a:gd fmla="*/ 0 w 86" name="T12"/>
              <a:gd fmla="*/ 2147483647 h 53" name="T13"/>
              <a:gd fmla="*/ 2147483647 w 86" name="T14"/>
              <a:gd fmla="*/ 2147483647 h 53" name="T15"/>
              <a:gd fmla="*/ 2147483647 w 86" name="T16"/>
              <a:gd fmla="*/ 2147483647 h 53" name="T17"/>
              <a:gd fmla="*/ 2147483647 w 86" name="T18"/>
              <a:gd fmla="*/ 2147483647 h 53" name="T19"/>
              <a:gd fmla="*/ 2147483647 w 86" name="T20"/>
              <a:gd fmla="*/ 2147483647 h 53" name="T21"/>
              <a:gd fmla="*/ 2147483647 w 86" name="T22"/>
              <a:gd fmla="*/ 2147483647 h 53" name="T23"/>
              <a:gd fmla="*/ 2147483647 w 86" name="T24"/>
              <a:gd fmla="*/ 2147483647 h 53" name="T25"/>
              <a:gd fmla="*/ 2147483647 w 86" name="T26"/>
              <a:gd fmla="*/ 2147483647 h 53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w 86" name="T42"/>
              <a:gd fmla="*/ 0 h 53" name="T43"/>
              <a:gd fmla="*/ 86 w 86" name="T44"/>
              <a:gd fmla="*/ 53 h 53" name="T45"/>
            </a:gdLst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b="T45" l="T42" r="T44" t="T43"/>
            <a:pathLst>
              <a:path h="52" w="86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17417" name="矩形 33"/>
          <p:cNvSpPr>
            <a:spLocks noChangeArrowheads="1"/>
          </p:cNvSpPr>
          <p:nvPr/>
        </p:nvSpPr>
        <p:spPr bwMode="auto">
          <a:xfrm>
            <a:off x="4017963" y="2533650"/>
            <a:ext cx="1077912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3200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17418" name="矩形 34"/>
          <p:cNvSpPr>
            <a:spLocks noChangeArrowheads="1"/>
          </p:cNvSpPr>
          <p:nvPr/>
        </p:nvSpPr>
        <p:spPr bwMode="auto">
          <a:xfrm>
            <a:off x="4822825" y="3189288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3200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17419" name="矩形 35"/>
          <p:cNvSpPr>
            <a:spLocks noChangeArrowheads="1"/>
          </p:cNvSpPr>
          <p:nvPr/>
        </p:nvSpPr>
        <p:spPr bwMode="auto">
          <a:xfrm>
            <a:off x="7197725" y="1982788"/>
            <a:ext cx="1074738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3200">
                <a:solidFill>
                  <a:srgbClr val="FFFFFF"/>
                </a:solidFill>
              </a:rPr>
              <a:t>04</a:t>
            </a:r>
          </a:p>
        </p:txBody>
      </p:sp>
      <p:sp>
        <p:nvSpPr>
          <p:cNvPr id="17420" name="矩形 36"/>
          <p:cNvSpPr>
            <a:spLocks noChangeArrowheads="1"/>
          </p:cNvSpPr>
          <p:nvPr/>
        </p:nvSpPr>
        <p:spPr bwMode="auto">
          <a:xfrm>
            <a:off x="6407150" y="2525713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3200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17421" name="矩形 37"/>
          <p:cNvSpPr>
            <a:spLocks noChangeArrowheads="1"/>
          </p:cNvSpPr>
          <p:nvPr/>
        </p:nvSpPr>
        <p:spPr bwMode="auto">
          <a:xfrm>
            <a:off x="5616575" y="1562100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altLang="zh-CN" b="1" lang="en-US" sz="3200">
              <a:solidFill>
                <a:srgbClr val="FFFFFF"/>
              </a:solidFill>
            </a:endParaRPr>
          </a:p>
        </p:txBody>
      </p:sp>
      <p:sp>
        <p:nvSpPr>
          <p:cNvPr id="17422" name="矩形 43"/>
          <p:cNvSpPr>
            <a:spLocks noChangeArrowheads="1"/>
          </p:cNvSpPr>
          <p:nvPr/>
        </p:nvSpPr>
        <p:spPr bwMode="auto">
          <a:xfrm>
            <a:off x="981075" y="2474913"/>
            <a:ext cx="2730500" cy="731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17423" name="矩形 44"/>
          <p:cNvSpPr>
            <a:spLocks noChangeArrowheads="1"/>
          </p:cNvSpPr>
          <p:nvPr/>
        </p:nvSpPr>
        <p:spPr bwMode="auto">
          <a:xfrm>
            <a:off x="979488" y="4089400"/>
            <a:ext cx="2730500" cy="731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17424" name="矩形 45"/>
          <p:cNvSpPr>
            <a:spLocks noChangeArrowheads="1"/>
          </p:cNvSpPr>
          <p:nvPr/>
        </p:nvSpPr>
        <p:spPr bwMode="auto">
          <a:xfrm>
            <a:off x="9209089" y="2471738"/>
            <a:ext cx="2730500" cy="731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17425" name="矩形 46"/>
          <p:cNvSpPr>
            <a:spLocks noChangeArrowheads="1"/>
          </p:cNvSpPr>
          <p:nvPr/>
        </p:nvSpPr>
        <p:spPr bwMode="auto">
          <a:xfrm>
            <a:off x="9207499" y="4087813"/>
            <a:ext cx="2728913" cy="731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pic>
        <p:nvPicPr>
          <p:cNvPr id="17426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241300" y="2320925"/>
            <a:ext cx="898525" cy="896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27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8589963" y="4114800"/>
            <a:ext cx="711200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28" name="图片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8524875" y="2506663"/>
            <a:ext cx="712788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29" name="图片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365125" y="4157663"/>
            <a:ext cx="6477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30" name="组合 33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7431" name="组合 34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743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34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35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36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3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3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3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4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41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42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43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44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45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46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47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48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49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50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51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52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53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5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5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56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57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58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59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60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61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62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63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64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65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66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67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68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69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70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71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72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73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74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75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76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77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78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79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80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81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82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83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84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85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86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87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88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89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90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91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92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93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94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95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96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97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98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499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00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01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02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03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04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05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06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07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08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09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10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11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12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13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7514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432" name="文本框 35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1469178327"/>
      </p:ext>
    </p:extLst>
  </p:cSld>
  <p:clrMapOvr>
    <a:masterClrMapping/>
  </p:clrMapOvr>
  <p:transition spd="slow">
    <p:push dir="u"/>
  </p:transition>
  <p:timing/>
</p:sld>
</file>

<file path=ppt/slides/slide1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8434" name="组合 4"/>
          <p:cNvGrpSpPr/>
          <p:nvPr/>
        </p:nvGrpSpPr>
        <p:grpSpPr>
          <a:xfrm>
            <a:off x="1416050" y="1606550"/>
            <a:ext cx="1174750" cy="2916238"/>
            <a:chExt cx="1175658" cy="2917371"/>
          </a:xfrm>
        </p:grpSpPr>
        <p:sp>
          <p:nvSpPr>
            <p:cNvPr id="18545" name="矩形 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</a:pPr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18546" name="矩形 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</a:pPr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grpSp>
        <p:nvGrpSpPr>
          <p:cNvPr id="18435" name="组合 5"/>
          <p:cNvGrpSpPr/>
          <p:nvPr/>
        </p:nvGrpSpPr>
        <p:grpSpPr>
          <a:xfrm>
            <a:off x="4321175" y="1606550"/>
            <a:ext cx="1176338" cy="2916238"/>
            <a:chExt cx="1175658" cy="2917371"/>
          </a:xfrm>
        </p:grpSpPr>
        <p:sp>
          <p:nvSpPr>
            <p:cNvPr id="18543" name="矩形 6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</a:pPr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18544" name="矩形 7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</a:pPr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grpSp>
        <p:nvGrpSpPr>
          <p:cNvPr id="18436" name="组合 8"/>
          <p:cNvGrpSpPr/>
          <p:nvPr/>
        </p:nvGrpSpPr>
        <p:grpSpPr>
          <a:xfrm>
            <a:off x="7018338" y="1606550"/>
            <a:ext cx="1174750" cy="2916238"/>
            <a:chExt cx="1175658" cy="2917371"/>
          </a:xfrm>
        </p:grpSpPr>
        <p:sp>
          <p:nvSpPr>
            <p:cNvPr id="18541" name="矩形 9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</a:pPr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18542" name="矩形 10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</a:pPr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grpSp>
        <p:nvGrpSpPr>
          <p:cNvPr id="18437" name="组合 11"/>
          <p:cNvGrpSpPr/>
          <p:nvPr/>
        </p:nvGrpSpPr>
        <p:grpSpPr>
          <a:xfrm>
            <a:off x="9761538" y="1606550"/>
            <a:ext cx="1176337" cy="2916238"/>
            <a:chExt cx="1175658" cy="2917371"/>
          </a:xfrm>
        </p:grpSpPr>
        <p:sp>
          <p:nvSpPr>
            <p:cNvPr id="18539" name="矩形 1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</a:pPr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18540" name="矩形 1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</a:pPr>
              <a:endParaRPr altLang="zh-CN" lang="zh-CN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grpSp>
        <p:nvGrpSpPr>
          <p:cNvPr id="6" name="组合 21"/>
          <p:cNvGrpSpPr/>
          <p:nvPr/>
        </p:nvGrpSpPr>
        <p:grpSpPr>
          <a:xfrm>
            <a:off x="1727151" y="1852026"/>
            <a:ext cx="566738" cy="725487"/>
            <a:chExt cx="566057" cy="725714"/>
          </a:xfrm>
          <a:solidFill>
            <a:schemeClr val="bg1"/>
          </a:solidFill>
        </p:grpSpPr>
        <p:sp>
          <p:nvSpPr>
            <p:cNvPr id="19" name="圆角矩形 1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fmla="val 16667" name="adj"/>
              </a:avLst>
            </a:prstGeom>
            <a:grpFill/>
            <a:ln>
              <a:noFill/>
            </a:ln>
            <a:extLst/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  <a:defRPr/>
              </a:pPr>
              <a:endParaRPr altLang="zh-CN" lang="zh-CN" smtClean="0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grpSp>
          <p:nvGrpSpPr>
            <p:cNvPr id="7" name="组合 20"/>
            <p:cNvGrpSpPr/>
            <p:nvPr/>
          </p:nvGrpSpPr>
          <p:grpSpPr>
            <a:xfrm>
              <a:off x="54428" y="232228"/>
              <a:ext cx="442685" cy="261258"/>
              <a:chExt cx="442685" cy="261258"/>
            </a:xfrm>
            <a:grpFill/>
          </p:grpSpPr>
          <p:sp>
            <p:nvSpPr>
              <p:cNvPr id="21" name="直接连接符 1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  <p:sp>
            <p:nvSpPr>
              <p:cNvPr id="22" name="直接连接符 1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  <p:sp>
            <p:nvSpPr>
              <p:cNvPr id="23" name="直接连接符 1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</p:grpSp>
      </p:grpSp>
      <p:grpSp>
        <p:nvGrpSpPr>
          <p:cNvPr id="8" name="组合 22"/>
          <p:cNvGrpSpPr/>
          <p:nvPr/>
        </p:nvGrpSpPr>
        <p:grpSpPr>
          <a:xfrm>
            <a:off x="4648151" y="2868026"/>
            <a:ext cx="565150" cy="725487"/>
            <a:chExt cx="566057" cy="725714"/>
          </a:xfrm>
          <a:solidFill>
            <a:schemeClr val="bg1"/>
          </a:solidFill>
        </p:grpSpPr>
        <p:sp>
          <p:nvSpPr>
            <p:cNvPr id="25" name="圆角矩形 23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fmla="val 16667" name="adj"/>
              </a:avLst>
            </a:prstGeom>
            <a:grpFill/>
            <a:ln>
              <a:noFill/>
            </a:ln>
            <a:extLst/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  <a:defRPr/>
              </a:pPr>
              <a:endParaRPr altLang="zh-CN" lang="zh-CN" smtClean="0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grpSp>
          <p:nvGrpSpPr>
            <p:cNvPr id="9" name="组合 24"/>
            <p:cNvGrpSpPr/>
            <p:nvPr/>
          </p:nvGrpSpPr>
          <p:grpSpPr>
            <a:xfrm>
              <a:off x="54428" y="232228"/>
              <a:ext cx="442685" cy="261258"/>
              <a:chExt cx="442685" cy="261258"/>
            </a:xfrm>
            <a:grpFill/>
          </p:grpSpPr>
          <p:sp>
            <p:nvSpPr>
              <p:cNvPr id="27" name="直接连接符 25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  <p:sp>
            <p:nvSpPr>
              <p:cNvPr id="28" name="直接连接符 26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  <p:sp>
            <p:nvSpPr>
              <p:cNvPr id="29" name="直接连接符 27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</p:grpSp>
      </p:grpSp>
      <p:grpSp>
        <p:nvGrpSpPr>
          <p:cNvPr id="10" name="组合 28"/>
          <p:cNvGrpSpPr/>
          <p:nvPr/>
        </p:nvGrpSpPr>
        <p:grpSpPr>
          <a:xfrm>
            <a:off x="7315151" y="3599863"/>
            <a:ext cx="565150" cy="727075"/>
            <a:chExt cx="566057" cy="725714"/>
          </a:xfrm>
          <a:solidFill>
            <a:schemeClr val="bg1"/>
          </a:solidFill>
        </p:grpSpPr>
        <p:sp>
          <p:nvSpPr>
            <p:cNvPr id="31" name="圆角矩形 29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fmla="val 16667" name="adj"/>
              </a:avLst>
            </a:prstGeom>
            <a:grpFill/>
            <a:ln>
              <a:noFill/>
            </a:ln>
            <a:extLst/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  <a:defRPr/>
              </a:pPr>
              <a:endParaRPr altLang="zh-CN" lang="zh-CN" smtClean="0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grpSp>
          <p:nvGrpSpPr>
            <p:cNvPr id="11" name="组合 30"/>
            <p:cNvGrpSpPr/>
            <p:nvPr/>
          </p:nvGrpSpPr>
          <p:grpSpPr>
            <a:xfrm>
              <a:off x="54428" y="232228"/>
              <a:ext cx="442685" cy="261258"/>
              <a:chExt cx="442685" cy="261258"/>
            </a:xfrm>
            <a:grpFill/>
          </p:grpSpPr>
          <p:sp>
            <p:nvSpPr>
              <p:cNvPr id="33" name="直接连接符 31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  <p:sp>
            <p:nvSpPr>
              <p:cNvPr id="34" name="直接连接符 32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  <p:sp>
            <p:nvSpPr>
              <p:cNvPr id="35" name="直接连接符 33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</p:grpSp>
      </p:grpSp>
      <p:grpSp>
        <p:nvGrpSpPr>
          <p:cNvPr id="12" name="组合 34"/>
          <p:cNvGrpSpPr/>
          <p:nvPr/>
        </p:nvGrpSpPr>
        <p:grpSpPr>
          <a:xfrm>
            <a:off x="10066289" y="2418763"/>
            <a:ext cx="566737" cy="725488"/>
            <a:chExt cx="566057" cy="725714"/>
          </a:xfrm>
          <a:solidFill>
            <a:schemeClr val="bg1"/>
          </a:solidFill>
        </p:grpSpPr>
        <p:sp>
          <p:nvSpPr>
            <p:cNvPr id="37" name="圆角矩形 3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fmla="val 16667" name="adj"/>
              </a:avLst>
            </a:prstGeom>
            <a:grpFill/>
            <a:ln>
              <a:noFill/>
            </a:ln>
            <a:extLst/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1pPr>
              <a:lvl2pPr eaLnBrk="0" hangingPunct="0" indent="-285750" marL="74295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2pPr>
              <a:lvl3pPr eaLnBrk="0" hangingPunct="0" indent="-228600" marL="11430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3pPr>
              <a:lvl4pPr eaLnBrk="0" hangingPunct="0" indent="-228600" marL="16002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4pPr>
              <a:lvl5pPr eaLnBrk="0" hangingPunct="0" indent="-228600" marL="2057400"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defRPr>
                  <a:solidFill>
                    <a:schemeClr val="tx1"/>
                  </a:solidFill>
                  <a:latin charset="0" panose="020b0604020202020204" pitchFamily="34" typeface="Arial"/>
                  <a:ea charset="-122" pitchFamily="2" typeface="宋体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  <a:buFont charset="0" panose="020b0604020202020204" pitchFamily="34" typeface="Arial"/>
                <a:buNone/>
                <a:defRPr/>
              </a:pPr>
              <a:endParaRPr altLang="zh-CN" lang="zh-CN" smtClean="0">
                <a:solidFill>
                  <a:srgbClr val="FFFFFF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grpSp>
          <p:nvGrpSpPr>
            <p:cNvPr id="13" name="组合 36"/>
            <p:cNvGrpSpPr/>
            <p:nvPr/>
          </p:nvGrpSpPr>
          <p:grpSpPr>
            <a:xfrm>
              <a:off x="54428" y="232228"/>
              <a:ext cx="442685" cy="261258"/>
              <a:chExt cx="442685" cy="261258"/>
            </a:xfrm>
            <a:grpFill/>
          </p:grpSpPr>
          <p:sp>
            <p:nvSpPr>
              <p:cNvPr id="39" name="直接连接符 3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  <p:sp>
            <p:nvSpPr>
              <p:cNvPr id="40" name="直接连接符 3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  <p:sp>
            <p:nvSpPr>
              <p:cNvPr id="41" name="直接连接符 3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</a:ln>
              <a:extLst/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 charset="0" panose="020b0604020202020204" pitchFamily="34" typeface="Arial"/>
                  <a:buNone/>
                  <a:defRPr/>
                </a:pPr>
                <a:endParaRPr altLang="en-US" lang="zh-CN">
                  <a:solidFill>
                    <a:srgbClr val="000000"/>
                  </a:solidFill>
                  <a:latin charset="0" panose="020b0604020202020204" pitchFamily="34" typeface="Arial"/>
                </a:endParaRPr>
              </a:p>
            </p:txBody>
          </p:sp>
        </p:grpSp>
      </p:grpSp>
      <p:sp>
        <p:nvSpPr>
          <p:cNvPr id="18442" name="文本框 40"/>
          <p:cNvSpPr>
            <a:spLocks noChangeArrowheads="1"/>
          </p:cNvSpPr>
          <p:nvPr/>
        </p:nvSpPr>
        <p:spPr bwMode="auto">
          <a:xfrm>
            <a:off x="2279650" y="1978025"/>
            <a:ext cx="67818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buNone/>
            </a:pPr>
            <a:r>
              <a:rPr altLang="zh-CN" b="1" lang="en-US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95%</a:t>
            </a:r>
          </a:p>
        </p:txBody>
      </p:sp>
      <p:sp>
        <p:nvSpPr>
          <p:cNvPr id="18443" name="文本框 41"/>
          <p:cNvSpPr>
            <a:spLocks noChangeArrowheads="1"/>
          </p:cNvSpPr>
          <p:nvPr/>
        </p:nvSpPr>
        <p:spPr bwMode="auto">
          <a:xfrm>
            <a:off x="5230813" y="3051175"/>
            <a:ext cx="67818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buNone/>
            </a:pPr>
            <a:r>
              <a:rPr altLang="zh-CN" b="1" lang="en-US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45%</a:t>
            </a:r>
          </a:p>
        </p:txBody>
      </p:sp>
      <p:sp>
        <p:nvSpPr>
          <p:cNvPr id="18444" name="文本框 42"/>
          <p:cNvSpPr>
            <a:spLocks noChangeArrowheads="1"/>
          </p:cNvSpPr>
          <p:nvPr/>
        </p:nvSpPr>
        <p:spPr bwMode="auto">
          <a:xfrm>
            <a:off x="7927974" y="3773488"/>
            <a:ext cx="67818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buNone/>
            </a:pPr>
            <a:r>
              <a:rPr altLang="zh-CN" b="1" lang="en-US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21%</a:t>
            </a:r>
          </a:p>
        </p:txBody>
      </p:sp>
      <p:sp>
        <p:nvSpPr>
          <p:cNvPr id="18445" name="文本框 43"/>
          <p:cNvSpPr>
            <a:spLocks noChangeArrowheads="1"/>
          </p:cNvSpPr>
          <p:nvPr/>
        </p:nvSpPr>
        <p:spPr bwMode="auto">
          <a:xfrm>
            <a:off x="10642599" y="2557463"/>
            <a:ext cx="67818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buNone/>
            </a:pPr>
            <a:r>
              <a:rPr altLang="zh-CN" b="1" lang="en-US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70%</a:t>
            </a:r>
          </a:p>
        </p:txBody>
      </p:sp>
      <p:sp>
        <p:nvSpPr>
          <p:cNvPr id="18446" name="文本框 44"/>
          <p:cNvSpPr>
            <a:spLocks noChangeArrowheads="1"/>
          </p:cNvSpPr>
          <p:nvPr/>
        </p:nvSpPr>
        <p:spPr bwMode="auto">
          <a:xfrm>
            <a:off x="1342866" y="4806950"/>
            <a:ext cx="1314767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buNone/>
            </a:pPr>
            <a:r>
              <a:rPr altLang="zh-CN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Text here</a:t>
            </a:r>
          </a:p>
        </p:txBody>
      </p:sp>
      <p:sp>
        <p:nvSpPr>
          <p:cNvPr id="18447" name="文本框 45"/>
          <p:cNvSpPr>
            <a:spLocks noChangeArrowheads="1"/>
          </p:cNvSpPr>
          <p:nvPr/>
        </p:nvSpPr>
        <p:spPr bwMode="auto">
          <a:xfrm>
            <a:off x="938213" y="5189538"/>
            <a:ext cx="2265362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altLang="zh-CN" lang="en-US" sz="1200">
                <a:solidFill>
                  <a:prstClr val="white"/>
                </a:solidFill>
                <a:latin charset="0" panose="020b0604020202020204" pitchFamily="34" typeface="Arial"/>
              </a:rPr>
              <a:t>A designer can use default text to simulate what text would look like. If it is not real text.</a:t>
            </a:r>
          </a:p>
        </p:txBody>
      </p:sp>
      <p:sp>
        <p:nvSpPr>
          <p:cNvPr id="18448" name="文本框 46"/>
          <p:cNvSpPr>
            <a:spLocks noChangeArrowheads="1"/>
          </p:cNvSpPr>
          <p:nvPr/>
        </p:nvSpPr>
        <p:spPr bwMode="auto">
          <a:xfrm>
            <a:off x="4200366" y="4806950"/>
            <a:ext cx="1314767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buNone/>
            </a:pPr>
            <a:r>
              <a:rPr altLang="zh-CN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Text here</a:t>
            </a:r>
          </a:p>
        </p:txBody>
      </p:sp>
      <p:sp>
        <p:nvSpPr>
          <p:cNvPr id="18449" name="文本框 48"/>
          <p:cNvSpPr>
            <a:spLocks noChangeArrowheads="1"/>
          </p:cNvSpPr>
          <p:nvPr/>
        </p:nvSpPr>
        <p:spPr bwMode="auto">
          <a:xfrm>
            <a:off x="6959440" y="4806950"/>
            <a:ext cx="1314767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buNone/>
            </a:pPr>
            <a:r>
              <a:rPr altLang="zh-CN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Text here</a:t>
            </a:r>
          </a:p>
        </p:txBody>
      </p:sp>
      <p:sp>
        <p:nvSpPr>
          <p:cNvPr id="18450" name="文本框 50"/>
          <p:cNvSpPr>
            <a:spLocks noChangeArrowheads="1"/>
          </p:cNvSpPr>
          <p:nvPr/>
        </p:nvSpPr>
        <p:spPr bwMode="auto">
          <a:xfrm>
            <a:off x="9710580" y="4806950"/>
            <a:ext cx="1314767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 charset="0" panose="020b0604020202020204" pitchFamily="34" typeface="Arial"/>
              <a:buNone/>
            </a:pPr>
            <a:r>
              <a:rPr altLang="zh-CN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Text here</a:t>
            </a:r>
          </a:p>
        </p:txBody>
      </p:sp>
      <p:sp>
        <p:nvSpPr>
          <p:cNvPr id="18451" name="文本框 45"/>
          <p:cNvSpPr>
            <a:spLocks noChangeArrowheads="1"/>
          </p:cNvSpPr>
          <p:nvPr/>
        </p:nvSpPr>
        <p:spPr bwMode="auto">
          <a:xfrm>
            <a:off x="3805238" y="5186363"/>
            <a:ext cx="2265362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altLang="zh-CN" lang="en-US" sz="1200">
                <a:solidFill>
                  <a:prstClr val="white"/>
                </a:solidFill>
                <a:latin charset="0" panose="020b0604020202020204" pitchFamily="34" typeface="Arial"/>
              </a:rPr>
              <a:t>A designer can use default text to simulate what text would look like. If it is not real text.</a:t>
            </a:r>
          </a:p>
        </p:txBody>
      </p:sp>
      <p:sp>
        <p:nvSpPr>
          <p:cNvPr id="18452" name="文本框 45"/>
          <p:cNvSpPr>
            <a:spLocks noChangeArrowheads="1"/>
          </p:cNvSpPr>
          <p:nvPr/>
        </p:nvSpPr>
        <p:spPr bwMode="auto">
          <a:xfrm>
            <a:off x="6491289" y="5172075"/>
            <a:ext cx="2265362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altLang="zh-CN" lang="en-US" sz="1200">
                <a:solidFill>
                  <a:prstClr val="white"/>
                </a:solidFill>
                <a:latin charset="0" panose="020b0604020202020204" pitchFamily="34" typeface="Arial"/>
              </a:rPr>
              <a:t>A designer can use default text to simulate what text would look like. If it is not real text.</a:t>
            </a:r>
          </a:p>
        </p:txBody>
      </p:sp>
      <p:sp>
        <p:nvSpPr>
          <p:cNvPr id="18453" name="文本框 45"/>
          <p:cNvSpPr>
            <a:spLocks noChangeArrowheads="1"/>
          </p:cNvSpPr>
          <p:nvPr/>
        </p:nvSpPr>
        <p:spPr bwMode="auto">
          <a:xfrm>
            <a:off x="9217024" y="5172075"/>
            <a:ext cx="2265363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altLang="zh-CN" lang="en-US" sz="1200">
                <a:solidFill>
                  <a:prstClr val="white"/>
                </a:solidFill>
                <a:latin charset="0" panose="020b0604020202020204" pitchFamily="34" typeface="Arial"/>
              </a:rPr>
              <a:t>A designer can use default text to simulate what text would look like. If it is not real text.</a:t>
            </a:r>
          </a:p>
        </p:txBody>
      </p:sp>
      <p:grpSp>
        <p:nvGrpSpPr>
          <p:cNvPr id="18454" name="组合 50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8455" name="组合 52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8457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58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59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60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61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62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63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64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65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66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67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68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69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70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71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72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73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74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75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76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77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78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79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80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81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82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83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84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85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86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87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88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89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90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91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92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93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94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95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96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97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98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499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00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01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02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03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04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05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06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07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08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09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10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11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12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13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14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15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16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17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18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19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20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21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22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23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24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25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26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27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28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29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30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31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32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33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34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35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36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37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8538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456" name="文本框 5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2376411982"/>
      </p:ext>
    </p:extLst>
  </p:cSld>
  <p:clrMapOvr>
    <a:masterClrMapping/>
  </p:clrMapOvr>
  <p:transition spd="slow">
    <p:push dir="u"/>
  </p:transition>
  <p:timing/>
</p:sld>
</file>

<file path=ppt/slides/slide1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9458" name="组合 1"/>
          <p:cNvGrpSpPr/>
          <p:nvPr/>
        </p:nvGrpSpPr>
        <p:grpSpPr>
          <a:xfrm>
            <a:off x="4200525" y="2873375"/>
            <a:ext cx="1208088" cy="957263"/>
            <a:chOff x="7427741" y="885003"/>
            <a:chExt cx="1207723" cy="957532"/>
          </a:xfrm>
        </p:grpSpPr>
        <p:grpSp>
          <p:nvGrpSpPr>
            <p:cNvPr id="19566" name="组合 2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H="1"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567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14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第</a:t>
              </a:r>
            </a:p>
          </p:txBody>
        </p:sp>
      </p:grpSp>
      <p:grpSp>
        <p:nvGrpSpPr>
          <p:cNvPr id="19459" name="组合 7"/>
          <p:cNvGrpSpPr/>
          <p:nvPr/>
        </p:nvGrpSpPr>
        <p:grpSpPr>
          <a:xfrm>
            <a:off x="5254625" y="2889250"/>
            <a:ext cx="1155700" cy="938213"/>
            <a:chOff x="7427741" y="903692"/>
            <a:chExt cx="1155651" cy="938843"/>
          </a:xfrm>
        </p:grpSpPr>
        <p:grpSp>
          <p:nvGrpSpPr>
            <p:cNvPr id="19561" name="组合 8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741" y="941818"/>
                <a:ext cx="900075" cy="90071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741" y="1392970"/>
                <a:ext cx="90007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H="1" flipV="1">
                <a:off x="7878572" y="941818"/>
                <a:ext cx="0" cy="90071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562" name="文本框 9"/>
            <p:cNvSpPr txBox="1">
              <a:spLocks noChangeArrowheads="1"/>
            </p:cNvSpPr>
            <p:nvPr/>
          </p:nvSpPr>
          <p:spPr bwMode="auto">
            <a:xfrm>
              <a:off x="7443908" y="903692"/>
              <a:ext cx="1139483" cy="915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三</a:t>
              </a:r>
            </a:p>
          </p:txBody>
        </p:sp>
      </p:grpSp>
      <p:grpSp>
        <p:nvGrpSpPr>
          <p:cNvPr id="19460" name="组合 13"/>
          <p:cNvGrpSpPr/>
          <p:nvPr/>
        </p:nvGrpSpPr>
        <p:grpSpPr>
          <a:xfrm>
            <a:off x="6294438" y="2895600"/>
            <a:ext cx="1139825" cy="941388"/>
            <a:chOff x="7399605" y="900331"/>
            <a:chExt cx="1139483" cy="942204"/>
          </a:xfrm>
        </p:grpSpPr>
        <p:grpSp>
          <p:nvGrpSpPr>
            <p:cNvPr id="19556" name="组合 14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H="1"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557" name="文本框 15"/>
            <p:cNvSpPr txBox="1">
              <a:spLocks noChangeArrowheads="1"/>
            </p:cNvSpPr>
            <p:nvPr/>
          </p:nvSpPr>
          <p:spPr bwMode="auto">
            <a:xfrm>
              <a:off x="7399603" y="900331"/>
              <a:ext cx="1139483" cy="91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部</a:t>
              </a:r>
            </a:p>
          </p:txBody>
        </p:sp>
      </p:grpSp>
      <p:grpSp>
        <p:nvGrpSpPr>
          <p:cNvPr id="19461" name="组合 19"/>
          <p:cNvGrpSpPr/>
          <p:nvPr/>
        </p:nvGrpSpPr>
        <p:grpSpPr>
          <a:xfrm>
            <a:off x="7389813" y="2914650"/>
            <a:ext cx="1196975" cy="923925"/>
            <a:chOff x="7427741" y="942535"/>
            <a:chExt cx="1197015" cy="924590"/>
          </a:xfrm>
        </p:grpSpPr>
        <p:grpSp>
          <p:nvGrpSpPr>
            <p:cNvPr id="19551" name="组合 20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H="1"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552" name="文本框 21"/>
            <p:cNvSpPr txBox="1">
              <a:spLocks noChangeArrowheads="1"/>
            </p:cNvSpPr>
            <p:nvPr/>
          </p:nvSpPr>
          <p:spPr bwMode="auto">
            <a:xfrm>
              <a:off x="7485274" y="943795"/>
              <a:ext cx="1139483" cy="9150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分</a:t>
              </a:r>
            </a:p>
          </p:txBody>
        </p:sp>
      </p:grpSp>
      <p:grpSp>
        <p:nvGrpSpPr>
          <p:cNvPr id="19462" name="组合 25"/>
          <p:cNvGrpSpPr/>
          <p:nvPr/>
        </p:nvGrpSpPr>
        <p:grpSpPr>
          <a:xfrm>
            <a:off x="3333750" y="2563813"/>
            <a:ext cx="582613" cy="1541462"/>
            <a:chOff x="2357439" y="5267326"/>
            <a:chExt cx="444500" cy="1155700"/>
          </a:xfrm>
        </p:grpSpPr>
        <p:sp>
          <p:nvSpPr>
            <p:cNvPr id="19463" name="Freeform 1742"/>
            <p:cNvSpPr>
              <a:spLocks noEditPoints="1"/>
            </p:cNvSpPr>
            <p:nvPr/>
          </p:nvSpPr>
          <p:spPr bwMode="auto">
            <a:xfrm>
              <a:off x="2468564" y="5430838"/>
              <a:ext cx="212725" cy="63500"/>
            </a:xfrm>
            <a:custGeom>
              <a:gdLst>
                <a:gd fmla="*/ 2147483647 w 403" name="T0"/>
                <a:gd fmla="*/ 2147483647 h 121" name="T1"/>
                <a:gd fmla="*/ 2147483647 w 403" name="T2"/>
                <a:gd fmla="*/ 2147483647 h 121" name="T3"/>
                <a:gd fmla="*/ 2147483647 w 403" name="T4"/>
                <a:gd fmla="*/ 2147483647 h 121" name="T5"/>
                <a:gd fmla="*/ 2147483647 w 403" name="T6"/>
                <a:gd fmla="*/ 2147483647 h 121" name="T7"/>
                <a:gd fmla="*/ 2147483647 w 403" name="T8"/>
                <a:gd fmla="*/ 2147483647 h 121" name="T9"/>
                <a:gd fmla="*/ 2147483647 w 403" name="T10"/>
                <a:gd fmla="*/ 2147483647 h 121" name="T11"/>
                <a:gd fmla="*/ 2147483647 w 403" name="T12"/>
                <a:gd fmla="*/ 2147483647 h 121" name="T13"/>
                <a:gd fmla="*/ 2147483647 w 403" name="T14"/>
                <a:gd fmla="*/ 1156163101 h 121" name="T15"/>
                <a:gd fmla="*/ 2147483647 w 403" name="T16"/>
                <a:gd fmla="*/ 0 h 121" name="T17"/>
                <a:gd fmla="*/ 1470884192 w 403" name="T18"/>
                <a:gd fmla="*/ 578081550 h 121" name="T19"/>
                <a:gd fmla="*/ 1470884192 w 403" name="T20"/>
                <a:gd fmla="*/ 2147483647 h 121" name="T21"/>
                <a:gd fmla="*/ 2147483647 w 403" name="T22"/>
                <a:gd fmla="*/ 2147483647 h 121" name="T23"/>
                <a:gd fmla="*/ 2147483647 w 403" name="T24"/>
                <a:gd fmla="*/ 2147483647 h 121" name="T25"/>
                <a:gd fmla="*/ 2147483647 w 403" name="T26"/>
                <a:gd fmla="*/ 2147483647 h 121" name="T27"/>
                <a:gd fmla="*/ 441348949 w 403" name="T28"/>
                <a:gd fmla="*/ 2147483647 h 121" name="T29"/>
                <a:gd fmla="*/ 441348949 w 403" name="T30"/>
                <a:gd fmla="*/ 2147483647 h 121" name="T31"/>
                <a:gd fmla="*/ 2147483647 w 403" name="T32"/>
                <a:gd fmla="*/ 2147483647 h 121" name="T33"/>
                <a:gd fmla="*/ 2147483647 w 403" name="T34"/>
                <a:gd fmla="*/ 2147483647 h 121" name="T35"/>
                <a:gd fmla="*/ 2147483647 w 403" name="T36"/>
                <a:gd fmla="*/ 2147483647 h 121" name="T37"/>
                <a:gd fmla="*/ 2147483647 w 403" name="T38"/>
                <a:gd fmla="*/ 2147483647 h 121" name="T39"/>
                <a:gd fmla="*/ 2147483647 w 403" name="T40"/>
                <a:gd fmla="*/ 2147483647 h 121" name="T41"/>
                <a:gd fmla="*/ 2147483647 w 403" name="T42"/>
                <a:gd fmla="*/ 2147483647 h 121" name="T43"/>
                <a:gd fmla="*/ 2147483647 w 403" name="T44"/>
                <a:gd fmla="*/ 2147483647 h 121" name="T45"/>
                <a:gd fmla="*/ 2147483647 w 403" name="T46"/>
                <a:gd fmla="*/ 2147483647 h 121" name="T47"/>
                <a:gd fmla="*/ 2147483647 w 403" name="T48"/>
                <a:gd fmla="*/ 2147483647 h 121" name="T49"/>
                <a:gd fmla="*/ 2147483647 w 403" name="T50"/>
                <a:gd fmla="*/ 2147483647 h 121" name="T51"/>
                <a:gd fmla="*/ 2147483647 w 403" name="T52"/>
                <a:gd fmla="*/ 2147483647 h 121" name="T53"/>
                <a:gd fmla="*/ 2147483647 w 403" name="T54"/>
                <a:gd fmla="*/ 2147483647 h 121" name="T55"/>
                <a:gd fmla="*/ 2147483647 w 403" name="T56"/>
                <a:gd fmla="*/ 2147483647 h 121" name="T57"/>
                <a:gd fmla="*/ 2147483647 w 403" name="T58"/>
                <a:gd fmla="*/ 2147483647 h 121" name="T59"/>
                <a:gd fmla="*/ 2147483647 w 403" name="T60"/>
                <a:gd fmla="*/ 2147483647 h 121" name="T61"/>
                <a:gd fmla="*/ 2147483647 w 403" name="T62"/>
                <a:gd fmla="*/ 2147483647 h 121" name="T63"/>
                <a:gd fmla="*/ 2147483647 w 403" name="T64"/>
                <a:gd fmla="*/ 2147483647 h 121" name="T65"/>
                <a:gd fmla="*/ 2147483647 w 403" name="T66"/>
                <a:gd fmla="*/ 2147483647 h 121" name="T67"/>
                <a:gd fmla="*/ 2147483647 w 403" name="T68"/>
                <a:gd fmla="*/ 2147483647 h 121" name="T69"/>
                <a:gd fmla="*/ 2147483647 w 403" name="T70"/>
                <a:gd fmla="*/ 2147483647 h 121" name="T71"/>
                <a:gd fmla="*/ 2147483647 w 403" name="T72"/>
                <a:gd fmla="*/ 2147483647 h 121" name="T73"/>
                <a:gd fmla="*/ 2147483647 w 403" name="T74"/>
                <a:gd fmla="*/ 2147483647 h 121" name="T75"/>
                <a:gd fmla="*/ 2147483647 w 403" name="T76"/>
                <a:gd fmla="*/ 2147483647 h 121" name="T77"/>
                <a:gd fmla="*/ 2147483647 w 403" name="T78"/>
                <a:gd fmla="*/ 2147483647 h 121" name="T79"/>
                <a:gd fmla="*/ 2147483647 w 403" name="T80"/>
                <a:gd fmla="*/ 2147483647 h 121" name="T81"/>
                <a:gd fmla="*/ 2147483647 w 403" name="T82"/>
                <a:gd fmla="*/ 2147483647 h 121" name="T83"/>
                <a:gd fmla="*/ 2147483647 w 403" name="T84"/>
                <a:gd fmla="*/ 2147483647 h 121" name="T85"/>
                <a:gd fmla="*/ 2147483647 w 403" name="T86"/>
                <a:gd fmla="*/ 2147483647 h 121" name="T87"/>
                <a:gd fmla="*/ 2147483647 w 403" name="T88"/>
                <a:gd fmla="*/ 2147483647 h 121" name="T89"/>
                <a:gd fmla="*/ 2147483647 w 403" name="T90"/>
                <a:gd fmla="*/ 2147483647 h 121" name="T91"/>
                <a:gd fmla="*/ 2147483647 w 403" name="T92"/>
                <a:gd fmla="*/ 2147483647 h 121" name="T93"/>
                <a:gd fmla="*/ 2147483647 w 403" name="T94"/>
                <a:gd fmla="*/ 2147483647 h 121" name="T95"/>
                <a:gd fmla="*/ 2147483647 w 403" name="T96"/>
                <a:gd fmla="*/ 2147483647 h 121" name="T97"/>
                <a:gd fmla="*/ 2147483647 w 403" name="T98"/>
                <a:gd fmla="*/ 2147483647 h 121" name="T99"/>
                <a:gd fmla="*/ 2147483647 w 403" name="T100"/>
                <a:gd fmla="*/ 2147483647 h 121" name="T101"/>
                <a:gd fmla="*/ 2147483647 w 403" name="T102"/>
                <a:gd fmla="*/ 2147483647 h 121" name="T103"/>
                <a:gd fmla="*/ 2147483647 w 403" name="T104"/>
                <a:gd fmla="*/ 2147483647 h 121" name="T105"/>
                <a:gd fmla="*/ 2147483647 w 403" name="T106"/>
                <a:gd fmla="*/ 2147483647 h 121" name="T107"/>
                <a:gd fmla="*/ 2147483647 w 403" name="T108"/>
                <a:gd fmla="*/ 2147483647 h 121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w 403" name="T165"/>
                <a:gd fmla="*/ 0 h 121" name="T166"/>
                <a:gd fmla="*/ 403 w 403" name="T167"/>
                <a:gd fmla="*/ 121 h 121" name="T168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T168" l="T165" r="T167" t="T166"/>
              <a:pathLst>
                <a:path h="120" w="402">
                  <a:moveTo>
                    <a:pt x="364" y="47"/>
                  </a:moveTo>
                  <a:lnTo>
                    <a:pt x="364" y="47"/>
                  </a:lnTo>
                  <a:lnTo>
                    <a:pt x="355" y="58"/>
                  </a:lnTo>
                  <a:lnTo>
                    <a:pt x="344" y="68"/>
                  </a:lnTo>
                  <a:lnTo>
                    <a:pt x="341" y="70"/>
                  </a:lnTo>
                  <a:lnTo>
                    <a:pt x="341" y="72"/>
                  </a:lnTo>
                  <a:lnTo>
                    <a:pt x="341" y="75"/>
                  </a:lnTo>
                  <a:lnTo>
                    <a:pt x="341" y="77"/>
                  </a:lnTo>
                  <a:lnTo>
                    <a:pt x="344" y="79"/>
                  </a:lnTo>
                  <a:lnTo>
                    <a:pt x="345" y="80"/>
                  </a:lnTo>
                  <a:lnTo>
                    <a:pt x="348" y="80"/>
                  </a:lnTo>
                  <a:lnTo>
                    <a:pt x="350" y="79"/>
                  </a:lnTo>
                  <a:lnTo>
                    <a:pt x="361" y="69"/>
                  </a:lnTo>
                  <a:lnTo>
                    <a:pt x="371" y="58"/>
                  </a:lnTo>
                  <a:lnTo>
                    <a:pt x="382" y="49"/>
                  </a:lnTo>
                  <a:lnTo>
                    <a:pt x="391" y="38"/>
                  </a:lnTo>
                  <a:lnTo>
                    <a:pt x="397" y="38"/>
                  </a:lnTo>
                  <a:lnTo>
                    <a:pt x="401" y="35"/>
                  </a:lnTo>
                  <a:lnTo>
                    <a:pt x="402" y="31"/>
                  </a:lnTo>
                  <a:lnTo>
                    <a:pt x="403" y="27"/>
                  </a:lnTo>
                  <a:lnTo>
                    <a:pt x="402" y="22"/>
                  </a:lnTo>
                  <a:lnTo>
                    <a:pt x="401" y="18"/>
                  </a:lnTo>
                  <a:lnTo>
                    <a:pt x="397" y="15"/>
                  </a:lnTo>
                  <a:lnTo>
                    <a:pt x="391" y="13"/>
                  </a:lnTo>
                  <a:lnTo>
                    <a:pt x="345" y="8"/>
                  </a:lnTo>
                  <a:lnTo>
                    <a:pt x="299" y="5"/>
                  </a:lnTo>
                  <a:lnTo>
                    <a:pt x="253" y="3"/>
                  </a:lnTo>
                  <a:lnTo>
                    <a:pt x="205" y="1"/>
                  </a:lnTo>
                  <a:lnTo>
                    <a:pt x="112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8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10" y="22"/>
                  </a:lnTo>
                  <a:lnTo>
                    <a:pt x="14" y="24"/>
                  </a:lnTo>
                  <a:lnTo>
                    <a:pt x="19" y="26"/>
                  </a:lnTo>
                  <a:lnTo>
                    <a:pt x="85" y="26"/>
                  </a:lnTo>
                  <a:lnTo>
                    <a:pt x="49" y="69"/>
                  </a:lnTo>
                  <a:lnTo>
                    <a:pt x="44" y="75"/>
                  </a:lnTo>
                  <a:lnTo>
                    <a:pt x="37" y="81"/>
                  </a:lnTo>
                  <a:lnTo>
                    <a:pt x="32" y="88"/>
                  </a:lnTo>
                  <a:lnTo>
                    <a:pt x="28" y="95"/>
                  </a:lnTo>
                  <a:lnTo>
                    <a:pt x="13" y="95"/>
                  </a:lnTo>
                  <a:lnTo>
                    <a:pt x="7" y="96"/>
                  </a:lnTo>
                  <a:lnTo>
                    <a:pt x="3" y="100"/>
                  </a:lnTo>
                  <a:lnTo>
                    <a:pt x="2" y="104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3" y="117"/>
                  </a:lnTo>
                  <a:lnTo>
                    <a:pt x="7" y="119"/>
                  </a:lnTo>
                  <a:lnTo>
                    <a:pt x="13" y="121"/>
                  </a:lnTo>
                  <a:lnTo>
                    <a:pt x="17" y="121"/>
                  </a:lnTo>
                  <a:lnTo>
                    <a:pt x="199" y="117"/>
                  </a:lnTo>
                  <a:lnTo>
                    <a:pt x="291" y="115"/>
                  </a:lnTo>
                  <a:lnTo>
                    <a:pt x="382" y="115"/>
                  </a:lnTo>
                  <a:lnTo>
                    <a:pt x="387" y="114"/>
                  </a:lnTo>
                  <a:lnTo>
                    <a:pt x="391" y="111"/>
                  </a:lnTo>
                  <a:lnTo>
                    <a:pt x="393" y="107"/>
                  </a:lnTo>
                  <a:lnTo>
                    <a:pt x="394" y="102"/>
                  </a:lnTo>
                  <a:lnTo>
                    <a:pt x="393" y="98"/>
                  </a:lnTo>
                  <a:lnTo>
                    <a:pt x="391" y="94"/>
                  </a:lnTo>
                  <a:lnTo>
                    <a:pt x="387" y="91"/>
                  </a:lnTo>
                  <a:lnTo>
                    <a:pt x="382" y="89"/>
                  </a:lnTo>
                  <a:lnTo>
                    <a:pt x="262" y="91"/>
                  </a:lnTo>
                  <a:lnTo>
                    <a:pt x="279" y="75"/>
                  </a:lnTo>
                  <a:lnTo>
                    <a:pt x="295" y="61"/>
                  </a:lnTo>
                  <a:lnTo>
                    <a:pt x="312" y="47"/>
                  </a:lnTo>
                  <a:lnTo>
                    <a:pt x="331" y="34"/>
                  </a:lnTo>
                  <a:lnTo>
                    <a:pt x="333" y="32"/>
                  </a:lnTo>
                  <a:lnTo>
                    <a:pt x="345" y="34"/>
                  </a:lnTo>
                  <a:lnTo>
                    <a:pt x="326" y="53"/>
                  </a:lnTo>
                  <a:lnTo>
                    <a:pt x="310" y="73"/>
                  </a:lnTo>
                  <a:lnTo>
                    <a:pt x="308" y="76"/>
                  </a:lnTo>
                  <a:lnTo>
                    <a:pt x="308" y="79"/>
                  </a:lnTo>
                  <a:lnTo>
                    <a:pt x="310" y="80"/>
                  </a:lnTo>
                  <a:lnTo>
                    <a:pt x="311" y="81"/>
                  </a:lnTo>
                  <a:lnTo>
                    <a:pt x="314" y="83"/>
                  </a:lnTo>
                  <a:lnTo>
                    <a:pt x="317" y="83"/>
                  </a:lnTo>
                  <a:lnTo>
                    <a:pt x="318" y="81"/>
                  </a:lnTo>
                  <a:lnTo>
                    <a:pt x="321" y="80"/>
                  </a:lnTo>
                  <a:lnTo>
                    <a:pt x="330" y="68"/>
                  </a:lnTo>
                  <a:lnTo>
                    <a:pt x="340" y="57"/>
                  </a:lnTo>
                  <a:lnTo>
                    <a:pt x="350" y="46"/>
                  </a:lnTo>
                  <a:lnTo>
                    <a:pt x="361" y="35"/>
                  </a:lnTo>
                  <a:lnTo>
                    <a:pt x="375" y="37"/>
                  </a:lnTo>
                  <a:lnTo>
                    <a:pt x="368" y="42"/>
                  </a:lnTo>
                  <a:lnTo>
                    <a:pt x="364" y="47"/>
                  </a:lnTo>
                  <a:close/>
                  <a:moveTo>
                    <a:pt x="127" y="84"/>
                  </a:moveTo>
                  <a:lnTo>
                    <a:pt x="127" y="84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7" y="94"/>
                  </a:lnTo>
                  <a:lnTo>
                    <a:pt x="41" y="95"/>
                  </a:lnTo>
                  <a:lnTo>
                    <a:pt x="47" y="88"/>
                  </a:lnTo>
                  <a:lnTo>
                    <a:pt x="53" y="81"/>
                  </a:lnTo>
                  <a:lnTo>
                    <a:pt x="66" y="69"/>
                  </a:lnTo>
                  <a:lnTo>
                    <a:pt x="99" y="27"/>
                  </a:lnTo>
                  <a:lnTo>
                    <a:pt x="101" y="26"/>
                  </a:lnTo>
                  <a:lnTo>
                    <a:pt x="147" y="26"/>
                  </a:lnTo>
                  <a:lnTo>
                    <a:pt x="147" y="27"/>
                  </a:lnTo>
                  <a:lnTo>
                    <a:pt x="144" y="31"/>
                  </a:lnTo>
                  <a:lnTo>
                    <a:pt x="142" y="35"/>
                  </a:lnTo>
                  <a:lnTo>
                    <a:pt x="133" y="42"/>
                  </a:lnTo>
                  <a:lnTo>
                    <a:pt x="120" y="57"/>
                  </a:lnTo>
                  <a:lnTo>
                    <a:pt x="108" y="69"/>
                  </a:lnTo>
                  <a:lnTo>
                    <a:pt x="101" y="76"/>
                  </a:lnTo>
                  <a:lnTo>
                    <a:pt x="97" y="83"/>
                  </a:lnTo>
                  <a:lnTo>
                    <a:pt x="95" y="85"/>
                  </a:lnTo>
                  <a:lnTo>
                    <a:pt x="95" y="88"/>
                  </a:lnTo>
                  <a:lnTo>
                    <a:pt x="97" y="89"/>
                  </a:lnTo>
                  <a:lnTo>
                    <a:pt x="99" y="91"/>
                  </a:lnTo>
                  <a:lnTo>
                    <a:pt x="101" y="92"/>
                  </a:lnTo>
                  <a:lnTo>
                    <a:pt x="104" y="92"/>
                  </a:lnTo>
                  <a:lnTo>
                    <a:pt x="106" y="91"/>
                  </a:lnTo>
                  <a:lnTo>
                    <a:pt x="108" y="89"/>
                  </a:lnTo>
                  <a:lnTo>
                    <a:pt x="113" y="81"/>
                  </a:lnTo>
                  <a:lnTo>
                    <a:pt x="120" y="75"/>
                  </a:lnTo>
                  <a:lnTo>
                    <a:pt x="135" y="61"/>
                  </a:lnTo>
                  <a:lnTo>
                    <a:pt x="148" y="47"/>
                  </a:lnTo>
                  <a:lnTo>
                    <a:pt x="154" y="39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9" y="26"/>
                  </a:lnTo>
                  <a:lnTo>
                    <a:pt x="203" y="27"/>
                  </a:lnTo>
                  <a:lnTo>
                    <a:pt x="170" y="50"/>
                  </a:lnTo>
                  <a:lnTo>
                    <a:pt x="147" y="66"/>
                  </a:lnTo>
                  <a:lnTo>
                    <a:pt x="136" y="75"/>
                  </a:lnTo>
                  <a:lnTo>
                    <a:pt x="127" y="84"/>
                  </a:lnTo>
                  <a:close/>
                  <a:moveTo>
                    <a:pt x="194" y="92"/>
                  </a:moveTo>
                  <a:lnTo>
                    <a:pt x="194" y="92"/>
                  </a:lnTo>
                  <a:lnTo>
                    <a:pt x="136" y="92"/>
                  </a:lnTo>
                  <a:lnTo>
                    <a:pt x="143" y="85"/>
                  </a:lnTo>
                  <a:lnTo>
                    <a:pt x="151" y="80"/>
                  </a:lnTo>
                  <a:lnTo>
                    <a:pt x="169" y="68"/>
                  </a:lnTo>
                  <a:lnTo>
                    <a:pt x="196" y="47"/>
                  </a:lnTo>
                  <a:lnTo>
                    <a:pt x="223" y="28"/>
                  </a:lnTo>
                  <a:lnTo>
                    <a:pt x="223" y="27"/>
                  </a:lnTo>
                  <a:lnTo>
                    <a:pt x="254" y="28"/>
                  </a:lnTo>
                  <a:lnTo>
                    <a:pt x="239" y="42"/>
                  </a:lnTo>
                  <a:lnTo>
                    <a:pt x="226" y="56"/>
                  </a:lnTo>
                  <a:lnTo>
                    <a:pt x="209" y="70"/>
                  </a:lnTo>
                  <a:lnTo>
                    <a:pt x="201" y="80"/>
                  </a:lnTo>
                  <a:lnTo>
                    <a:pt x="194" y="89"/>
                  </a:lnTo>
                  <a:lnTo>
                    <a:pt x="194" y="92"/>
                  </a:lnTo>
                  <a:close/>
                  <a:moveTo>
                    <a:pt x="250" y="84"/>
                  </a:moveTo>
                  <a:lnTo>
                    <a:pt x="250" y="84"/>
                  </a:lnTo>
                  <a:lnTo>
                    <a:pt x="249" y="88"/>
                  </a:lnTo>
                  <a:lnTo>
                    <a:pt x="249" y="91"/>
                  </a:lnTo>
                  <a:lnTo>
                    <a:pt x="209" y="91"/>
                  </a:lnTo>
                  <a:lnTo>
                    <a:pt x="213" y="84"/>
                  </a:lnTo>
                  <a:lnTo>
                    <a:pt x="220" y="79"/>
                  </a:lnTo>
                  <a:lnTo>
                    <a:pt x="232" y="66"/>
                  </a:lnTo>
                  <a:lnTo>
                    <a:pt x="249" y="50"/>
                  </a:lnTo>
                  <a:lnTo>
                    <a:pt x="268" y="34"/>
                  </a:lnTo>
                  <a:lnTo>
                    <a:pt x="269" y="32"/>
                  </a:lnTo>
                  <a:lnTo>
                    <a:pt x="270" y="30"/>
                  </a:lnTo>
                  <a:lnTo>
                    <a:pt x="312" y="31"/>
                  </a:lnTo>
                  <a:lnTo>
                    <a:pt x="296" y="43"/>
                  </a:lnTo>
                  <a:lnTo>
                    <a:pt x="280" y="57"/>
                  </a:lnTo>
                  <a:lnTo>
                    <a:pt x="25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64" name="Freeform 1743"/>
            <p:cNvSpPr/>
            <p:nvPr/>
          </p:nvSpPr>
          <p:spPr bwMode="auto">
            <a:xfrm>
              <a:off x="2614614" y="5907088"/>
              <a:ext cx="50800" cy="58738"/>
            </a:xfrm>
            <a:custGeom>
              <a:gdLst>
                <a:gd fmla="*/ 2147483647 w 97" name="T0"/>
                <a:gd fmla="*/ 444675245 h 111" name="T1"/>
                <a:gd fmla="*/ 2147483647 w 97" name="T2"/>
                <a:gd fmla="*/ 444675245 h 111" name="T3"/>
                <a:gd fmla="*/ 2147483647 w 97" name="T4"/>
                <a:gd fmla="*/ 2147483647 h 111" name="T5"/>
                <a:gd fmla="*/ 2147483647 w 97" name="T6"/>
                <a:gd fmla="*/ 2147483647 h 111" name="T7"/>
                <a:gd fmla="*/ 2147483647 w 97" name="T8"/>
                <a:gd fmla="*/ 2147483647 h 111" name="T9"/>
                <a:gd fmla="*/ 2010973928 w 97" name="T10"/>
                <a:gd fmla="*/ 2147483647 h 111" name="T11"/>
                <a:gd fmla="*/ 718322510 w 97" name="T12"/>
                <a:gd fmla="*/ 2147483647 h 111" name="T13"/>
                <a:gd fmla="*/ 143719505 w 97" name="T14"/>
                <a:gd fmla="*/ 2147483647 h 111" name="T15"/>
                <a:gd fmla="*/ 0 w 97" name="T16"/>
                <a:gd fmla="*/ 2147483647 h 111" name="T17"/>
                <a:gd fmla="*/ 0 w 97" name="T18"/>
                <a:gd fmla="*/ 2147483647 h 111" name="T19"/>
                <a:gd fmla="*/ 574603071 w 97" name="T20"/>
                <a:gd fmla="*/ 2147483647 h 111" name="T21"/>
                <a:gd fmla="*/ 574603071 w 97" name="T22"/>
                <a:gd fmla="*/ 2147483647 h 111" name="T23"/>
                <a:gd fmla="*/ 861767525 w 97" name="T24"/>
                <a:gd fmla="*/ 2147483647 h 111" name="T25"/>
                <a:gd fmla="*/ 1149206142 w 97" name="T26"/>
                <a:gd fmla="*/ 2147483647 h 111" name="T27"/>
                <a:gd fmla="*/ 1436370596 w 97" name="T28"/>
                <a:gd fmla="*/ 2147483647 h 111" name="T29"/>
                <a:gd fmla="*/ 1867253965 w 97" name="T30"/>
                <a:gd fmla="*/ 2147483647 h 111" name="T31"/>
                <a:gd fmla="*/ 2010973928 w 97" name="T32"/>
                <a:gd fmla="*/ 2147483647 h 111" name="T33"/>
                <a:gd fmla="*/ 2010973928 w 97" name="T34"/>
                <a:gd fmla="*/ 2147483647 h 111" name="T35"/>
                <a:gd fmla="*/ 2010973928 w 97" name="T36"/>
                <a:gd fmla="*/ 2147483647 h 111" name="T37"/>
                <a:gd fmla="*/ 1867253965 w 97" name="T38"/>
                <a:gd fmla="*/ 2147483647 h 111" name="T39"/>
                <a:gd fmla="*/ 1867253965 w 97" name="T40"/>
                <a:gd fmla="*/ 2147483647 h 111" name="T41"/>
                <a:gd fmla="*/ 1723809474 w 97" name="T42"/>
                <a:gd fmla="*/ 2147483647 h 111" name="T43"/>
                <a:gd fmla="*/ 1723809474 w 97" name="T44"/>
                <a:gd fmla="*/ 2147483647 h 111" name="T45"/>
                <a:gd fmla="*/ 2010973928 w 97" name="T46"/>
                <a:gd fmla="*/ 2147483647 h 111" name="T47"/>
                <a:gd fmla="*/ 2147483647 w 97" name="T48"/>
                <a:gd fmla="*/ 2147483647 h 111" name="T49"/>
                <a:gd fmla="*/ 2147483647 w 97" name="T50"/>
                <a:gd fmla="*/ 2147483647 h 111" name="T51"/>
                <a:gd fmla="*/ 2147483647 w 97" name="T52"/>
                <a:gd fmla="*/ 2147483647 h 111" name="T53"/>
                <a:gd fmla="*/ 2147483647 w 97" name="T54"/>
                <a:gd fmla="*/ 2147483647 h 111" name="T55"/>
                <a:gd fmla="*/ 2147483647 w 97" name="T56"/>
                <a:gd fmla="*/ 2147483647 h 111" name="T57"/>
                <a:gd fmla="*/ 2147483647 w 97" name="T58"/>
                <a:gd fmla="*/ 2147483647 h 111" name="T59"/>
                <a:gd fmla="*/ 2147483647 w 97" name="T60"/>
                <a:gd fmla="*/ 2147483647 h 111" name="T61"/>
                <a:gd fmla="*/ 2147483647 w 97" name="T62"/>
                <a:gd fmla="*/ 1630008156 h 111" name="T63"/>
                <a:gd fmla="*/ 2147483647 w 97" name="T64"/>
                <a:gd fmla="*/ 1630008156 h 111" name="T65"/>
                <a:gd fmla="*/ 2147483647 w 97" name="T66"/>
                <a:gd fmla="*/ 1333745407 h 111" name="T67"/>
                <a:gd fmla="*/ 2147483647 w 97" name="T68"/>
                <a:gd fmla="*/ 1037201933 h 111" name="T69"/>
                <a:gd fmla="*/ 2147483647 w 97" name="T70"/>
                <a:gd fmla="*/ 592806752 h 111" name="T71"/>
                <a:gd fmla="*/ 2147483647 w 97" name="T72"/>
                <a:gd fmla="*/ 444675245 h 111" name="T73"/>
                <a:gd fmla="*/ 2147483647 w 97" name="T74"/>
                <a:gd fmla="*/ 148131970 h 111" name="T75"/>
                <a:gd fmla="*/ 2147483647 w 97" name="T76"/>
                <a:gd fmla="*/ 0 h 111" name="T77"/>
                <a:gd fmla="*/ 2147483647 w 97" name="T78"/>
                <a:gd fmla="*/ 148131970 h 111" name="T79"/>
                <a:gd fmla="*/ 2147483647 w 97" name="T80"/>
                <a:gd fmla="*/ 444675245 h 111" name="T81"/>
                <a:gd fmla="*/ 2147483647 w 97" name="T82"/>
                <a:gd fmla="*/ 444675245 h 111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97" name="T126"/>
                <a:gd fmla="*/ 0 h 111" name="T127"/>
                <a:gd fmla="*/ 97 w 97" name="T128"/>
                <a:gd fmla="*/ 111 h 111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10" w="97">
                  <a:moveTo>
                    <a:pt x="86" y="3"/>
                  </a:moveTo>
                  <a:lnTo>
                    <a:pt x="86" y="3"/>
                  </a:lnTo>
                  <a:lnTo>
                    <a:pt x="55" y="34"/>
                  </a:lnTo>
                  <a:lnTo>
                    <a:pt x="24" y="64"/>
                  </a:lnTo>
                  <a:lnTo>
                    <a:pt x="14" y="73"/>
                  </a:lnTo>
                  <a:lnTo>
                    <a:pt x="5" y="85"/>
                  </a:lnTo>
                  <a:lnTo>
                    <a:pt x="1" y="92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4" y="110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11"/>
                  </a:lnTo>
                  <a:lnTo>
                    <a:pt x="13" y="110"/>
                  </a:lnTo>
                  <a:lnTo>
                    <a:pt x="14" y="109"/>
                  </a:lnTo>
                  <a:lnTo>
                    <a:pt x="14" y="106"/>
                  </a:lnTo>
                  <a:lnTo>
                    <a:pt x="14" y="103"/>
                  </a:lnTo>
                  <a:lnTo>
                    <a:pt x="13" y="100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4" y="92"/>
                  </a:lnTo>
                  <a:lnTo>
                    <a:pt x="25" y="80"/>
                  </a:lnTo>
                  <a:lnTo>
                    <a:pt x="39" y="66"/>
                  </a:lnTo>
                  <a:lnTo>
                    <a:pt x="47" y="60"/>
                  </a:lnTo>
                  <a:lnTo>
                    <a:pt x="73" y="35"/>
                  </a:lnTo>
                  <a:lnTo>
                    <a:pt x="84" y="24"/>
                  </a:lnTo>
                  <a:lnTo>
                    <a:pt x="96" y="11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9" y="1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65" name="Freeform 1744"/>
            <p:cNvSpPr/>
            <p:nvPr/>
          </p:nvSpPr>
          <p:spPr bwMode="auto">
            <a:xfrm>
              <a:off x="2630489" y="5907088"/>
              <a:ext cx="76200" cy="77788"/>
            </a:xfrm>
            <a:custGeom>
              <a:gdLst>
                <a:gd fmla="*/ 2147483647 w 145" name="T0"/>
                <a:gd fmla="*/ 151302458 h 146" name="T1"/>
                <a:gd fmla="*/ 2147483647 w 145" name="T2"/>
                <a:gd fmla="*/ 151302458 h 146" name="T3"/>
                <a:gd fmla="*/ 2147483647 w 145" name="T4"/>
                <a:gd fmla="*/ 2117385811 h 146" name="T5"/>
                <a:gd fmla="*/ 2147483647 w 145" name="T6"/>
                <a:gd fmla="*/ 2147483647 h 146" name="T7"/>
                <a:gd fmla="*/ 2147483647 w 145" name="T8"/>
                <a:gd fmla="*/ 2147483647 h 146" name="T9"/>
                <a:gd fmla="*/ 2147483647 w 145" name="T10"/>
                <a:gd fmla="*/ 2147483647 h 146" name="T11"/>
                <a:gd fmla="*/ 2147483647 w 145" name="T12"/>
                <a:gd fmla="*/ 2147483647 h 146" name="T13"/>
                <a:gd fmla="*/ 2147483647 w 145" name="T14"/>
                <a:gd fmla="*/ 2147483647 h 146" name="T15"/>
                <a:gd fmla="*/ 2147483647 w 145" name="T16"/>
                <a:gd fmla="*/ 2147483647 h 146" name="T17"/>
                <a:gd fmla="*/ 2147483647 w 145" name="T18"/>
                <a:gd fmla="*/ 2147483647 h 146" name="T19"/>
                <a:gd fmla="*/ 2147483647 w 145" name="T20"/>
                <a:gd fmla="*/ 2147483647 h 146" name="T21"/>
                <a:gd fmla="*/ 1596528590 w 145" name="T22"/>
                <a:gd fmla="*/ 2147483647 h 146" name="T23"/>
                <a:gd fmla="*/ 145264531 w 145" name="T24"/>
                <a:gd fmla="*/ 2147483647 h 146" name="T25"/>
                <a:gd fmla="*/ 145264531 w 145" name="T26"/>
                <a:gd fmla="*/ 2147483647 h 146" name="T27"/>
                <a:gd fmla="*/ 0 w 145" name="T28"/>
                <a:gd fmla="*/ 2147483647 h 146" name="T29"/>
                <a:gd fmla="*/ 0 w 145" name="T30"/>
                <a:gd fmla="*/ 2147483647 h 146" name="T31"/>
                <a:gd fmla="*/ 145264531 w 145" name="T32"/>
                <a:gd fmla="*/ 2147483647 h 146" name="T33"/>
                <a:gd fmla="*/ 290253166 w 145" name="T34"/>
                <a:gd fmla="*/ 2147483647 h 146" name="T35"/>
                <a:gd fmla="*/ 290253166 w 145" name="T36"/>
                <a:gd fmla="*/ 2147483647 h 146" name="T37"/>
                <a:gd fmla="*/ 725770273 w 145" name="T38"/>
                <a:gd fmla="*/ 2147483647 h 146" name="T39"/>
                <a:gd fmla="*/ 725770273 w 145" name="T40"/>
                <a:gd fmla="*/ 2147483647 h 146" name="T41"/>
                <a:gd fmla="*/ 1306276080 w 145" name="T42"/>
                <a:gd fmla="*/ 2147483647 h 146" name="T43"/>
                <a:gd fmla="*/ 1741517685 w 145" name="T44"/>
                <a:gd fmla="*/ 2147483647 h 146" name="T45"/>
                <a:gd fmla="*/ 1741517685 w 145" name="T46"/>
                <a:gd fmla="*/ 2147483647 h 146" name="T47"/>
                <a:gd fmla="*/ 2147483647 w 145" name="T48"/>
                <a:gd fmla="*/ 2147483647 h 146" name="T49"/>
                <a:gd fmla="*/ 2147483647 w 145" name="T50"/>
                <a:gd fmla="*/ 2147483647 h 146" name="T51"/>
                <a:gd fmla="*/ 2147483647 w 145" name="T52"/>
                <a:gd fmla="*/ 2147483647 h 146" name="T53"/>
                <a:gd fmla="*/ 2147483647 w 145" name="T54"/>
                <a:gd fmla="*/ 2147483647 h 146" name="T55"/>
                <a:gd fmla="*/ 2147483647 w 145" name="T56"/>
                <a:gd fmla="*/ 2147483647 h 146" name="T57"/>
                <a:gd fmla="*/ 2147483647 w 145" name="T58"/>
                <a:gd fmla="*/ 2147483647 h 146" name="T59"/>
                <a:gd fmla="*/ 2147483647 w 145" name="T60"/>
                <a:gd fmla="*/ 2147483647 h 146" name="T61"/>
                <a:gd fmla="*/ 2147483647 w 145" name="T62"/>
                <a:gd fmla="*/ 2147483647 h 146" name="T63"/>
                <a:gd fmla="*/ 2147483647 w 145" name="T64"/>
                <a:gd fmla="*/ 2147483647 h 146" name="T65"/>
                <a:gd fmla="*/ 2147483647 w 145" name="T66"/>
                <a:gd fmla="*/ 2147483647 h 146" name="T67"/>
                <a:gd fmla="*/ 2147483647 w 145" name="T68"/>
                <a:gd fmla="*/ 2147483647 h 146" name="T69"/>
                <a:gd fmla="*/ 2147483647 w 145" name="T70"/>
                <a:gd fmla="*/ 2147483647 h 146" name="T71"/>
                <a:gd fmla="*/ 2147483647 w 145" name="T72"/>
                <a:gd fmla="*/ 2147483647 h 146" name="T73"/>
                <a:gd fmla="*/ 2147483647 w 145" name="T74"/>
                <a:gd fmla="*/ 2147483647 h 146" name="T75"/>
                <a:gd fmla="*/ 2147483647 w 145" name="T76"/>
                <a:gd fmla="*/ 1815064474 h 146" name="T77"/>
                <a:gd fmla="*/ 2147483647 w 145" name="T78"/>
                <a:gd fmla="*/ 1815064474 h 146" name="T79"/>
                <a:gd fmla="*/ 2147483647 w 145" name="T80"/>
                <a:gd fmla="*/ 1663761549 h 146" name="T81"/>
                <a:gd fmla="*/ 2147483647 w 145" name="T82"/>
                <a:gd fmla="*/ 1209853840 h 146" name="T83"/>
                <a:gd fmla="*/ 2147483647 w 145" name="T84"/>
                <a:gd fmla="*/ 756229845 h 146" name="T85"/>
                <a:gd fmla="*/ 2147483647 w 145" name="T86"/>
                <a:gd fmla="*/ 604926920 h 146" name="T87"/>
                <a:gd fmla="*/ 2147483647 w 145" name="T88"/>
                <a:gd fmla="*/ 151302458 h 146" name="T89"/>
                <a:gd fmla="*/ 2147483647 w 145" name="T90"/>
                <a:gd fmla="*/ 151302458 h 146" name="T91"/>
                <a:gd fmla="*/ 2147483647 w 145" name="T92"/>
                <a:gd fmla="*/ 0 h 146" name="T93"/>
                <a:gd fmla="*/ 2147483647 w 145" name="T94"/>
                <a:gd fmla="*/ 151302458 h 146" name="T95"/>
                <a:gd fmla="*/ 2147483647 w 145" name="T96"/>
                <a:gd fmla="*/ 151302458 h 14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145" name="T147"/>
                <a:gd fmla="*/ 0 h 146" name="T148"/>
                <a:gd fmla="*/ 145 w 145" name="T149"/>
                <a:gd fmla="*/ 146 h 146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146" w="145">
                  <a:moveTo>
                    <a:pt x="135" y="1"/>
                  </a:moveTo>
                  <a:lnTo>
                    <a:pt x="135" y="1"/>
                  </a:lnTo>
                  <a:lnTo>
                    <a:pt x="119" y="14"/>
                  </a:lnTo>
                  <a:lnTo>
                    <a:pt x="103" y="27"/>
                  </a:lnTo>
                  <a:lnTo>
                    <a:pt x="88" y="42"/>
                  </a:lnTo>
                  <a:lnTo>
                    <a:pt x="73" y="58"/>
                  </a:lnTo>
                  <a:lnTo>
                    <a:pt x="36" y="95"/>
                  </a:lnTo>
                  <a:lnTo>
                    <a:pt x="27" y="104"/>
                  </a:lnTo>
                  <a:lnTo>
                    <a:pt x="19" y="114"/>
                  </a:lnTo>
                  <a:lnTo>
                    <a:pt x="11" y="12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5"/>
                  </a:lnTo>
                  <a:lnTo>
                    <a:pt x="9" y="146"/>
                  </a:lnTo>
                  <a:lnTo>
                    <a:pt x="12" y="145"/>
                  </a:lnTo>
                  <a:lnTo>
                    <a:pt x="15" y="142"/>
                  </a:lnTo>
                  <a:lnTo>
                    <a:pt x="17" y="141"/>
                  </a:lnTo>
                  <a:lnTo>
                    <a:pt x="17" y="140"/>
                  </a:lnTo>
                  <a:lnTo>
                    <a:pt x="17" y="136"/>
                  </a:lnTo>
                  <a:lnTo>
                    <a:pt x="31" y="122"/>
                  </a:lnTo>
                  <a:lnTo>
                    <a:pt x="44" y="107"/>
                  </a:lnTo>
                  <a:lnTo>
                    <a:pt x="58" y="92"/>
                  </a:lnTo>
                  <a:lnTo>
                    <a:pt x="70" y="79"/>
                  </a:lnTo>
                  <a:lnTo>
                    <a:pt x="104" y="43"/>
                  </a:lnTo>
                  <a:lnTo>
                    <a:pt x="122" y="27"/>
                  </a:lnTo>
                  <a:lnTo>
                    <a:pt x="133" y="19"/>
                  </a:lnTo>
                  <a:lnTo>
                    <a:pt x="142" y="12"/>
                  </a:lnTo>
                  <a:lnTo>
                    <a:pt x="145" y="11"/>
                  </a:lnTo>
                  <a:lnTo>
                    <a:pt x="145" y="8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4" y="1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66" name="Freeform 1745"/>
            <p:cNvSpPr/>
            <p:nvPr/>
          </p:nvSpPr>
          <p:spPr bwMode="auto">
            <a:xfrm>
              <a:off x="2633664" y="5919788"/>
              <a:ext cx="98425" cy="93663"/>
            </a:xfrm>
            <a:custGeom>
              <a:gdLst>
                <a:gd fmla="*/ 2147483647 w 187" name="T0"/>
                <a:gd fmla="*/ 0 h 178" name="T1"/>
                <a:gd fmla="*/ 2147483647 w 187" name="T2"/>
                <a:gd fmla="*/ 0 h 178" name="T3"/>
                <a:gd fmla="*/ 2147483647 w 187" name="T4"/>
                <a:gd fmla="*/ 728478729 h 178" name="T5"/>
                <a:gd fmla="*/ 2147483647 w 187" name="T6"/>
                <a:gd fmla="*/ 1602598112 h 178" name="T7"/>
                <a:gd fmla="*/ 2147483647 w 187" name="T8"/>
                <a:gd fmla="*/ 2147483647 h 178" name="T9"/>
                <a:gd fmla="*/ 2147483647 w 187" name="T10"/>
                <a:gd fmla="*/ 2147483647 h 178" name="T11"/>
                <a:gd fmla="*/ 2147483647 w 187" name="T12"/>
                <a:gd fmla="*/ 2147483647 h 178" name="T13"/>
                <a:gd fmla="*/ 2147483647 w 187" name="T14"/>
                <a:gd fmla="*/ 2147483647 h 178" name="T15"/>
                <a:gd fmla="*/ 2147483647 w 187" name="T16"/>
                <a:gd fmla="*/ 2147483647 h 178" name="T17"/>
                <a:gd fmla="*/ 2147483647 w 187" name="T18"/>
                <a:gd fmla="*/ 2147483647 h 178" name="T19"/>
                <a:gd fmla="*/ 2147483647 w 187" name="T20"/>
                <a:gd fmla="*/ 2147483647 h 178" name="T21"/>
                <a:gd fmla="*/ 2147483647 w 187" name="T22"/>
                <a:gd fmla="*/ 2147483647 h 178" name="T23"/>
                <a:gd fmla="*/ 1749724865 w 187" name="T24"/>
                <a:gd fmla="*/ 2147483647 h 178" name="T25"/>
                <a:gd fmla="*/ 145717968 w 187" name="T26"/>
                <a:gd fmla="*/ 2147483647 h 178" name="T27"/>
                <a:gd fmla="*/ 145717968 w 187" name="T28"/>
                <a:gd fmla="*/ 2147483647 h 178" name="T29"/>
                <a:gd fmla="*/ 0 w 187" name="T30"/>
                <a:gd fmla="*/ 2147483647 h 178" name="T31"/>
                <a:gd fmla="*/ 0 w 187" name="T32"/>
                <a:gd fmla="*/ 2147483647 h 178" name="T33"/>
                <a:gd fmla="*/ 145717968 w 187" name="T34"/>
                <a:gd fmla="*/ 2147483647 h 178" name="T35"/>
                <a:gd fmla="*/ 437431216 w 187" name="T36"/>
                <a:gd fmla="*/ 2147483647 h 178" name="T37"/>
                <a:gd fmla="*/ 1166575353 w 187" name="T38"/>
                <a:gd fmla="*/ 2147483647 h 178" name="T39"/>
                <a:gd fmla="*/ 1604006437 w 187" name="T40"/>
                <a:gd fmla="*/ 2147483647 h 178" name="T41"/>
                <a:gd fmla="*/ 1749724865 w 187" name="T42"/>
                <a:gd fmla="*/ 2147483647 h 178" name="T43"/>
                <a:gd fmla="*/ 1749724865 w 187" name="T44"/>
                <a:gd fmla="*/ 2147483647 h 178" name="T45"/>
                <a:gd fmla="*/ 2147483647 w 187" name="T46"/>
                <a:gd fmla="*/ 2147483647 h 178" name="T47"/>
                <a:gd fmla="*/ 2147483647 w 187" name="T48"/>
                <a:gd fmla="*/ 2147483647 h 178" name="T49"/>
                <a:gd fmla="*/ 2147483647 w 187" name="T50"/>
                <a:gd fmla="*/ 2147483647 h 178" name="T51"/>
                <a:gd fmla="*/ 2147483647 w 187" name="T52"/>
                <a:gd fmla="*/ 2147483647 h 178" name="T53"/>
                <a:gd fmla="*/ 2147483647 w 187" name="T54"/>
                <a:gd fmla="*/ 2147483647 h 178" name="T55"/>
                <a:gd fmla="*/ 2147483647 w 187" name="T56"/>
                <a:gd fmla="*/ 2147483647 h 178" name="T57"/>
                <a:gd fmla="*/ 2147483647 w 187" name="T58"/>
                <a:gd fmla="*/ 2147483647 h 178" name="T59"/>
                <a:gd fmla="*/ 2147483647 w 187" name="T60"/>
                <a:gd fmla="*/ 2147483647 h 178" name="T61"/>
                <a:gd fmla="*/ 2147483647 w 187" name="T62"/>
                <a:gd fmla="*/ 2147483647 h 178" name="T63"/>
                <a:gd fmla="*/ 2147483647 w 187" name="T64"/>
                <a:gd fmla="*/ 1748238765 h 178" name="T65"/>
                <a:gd fmla="*/ 2147483647 w 187" name="T66"/>
                <a:gd fmla="*/ 1748238765 h 178" name="T67"/>
                <a:gd fmla="*/ 2147483647 w 187" name="T68"/>
                <a:gd fmla="*/ 1602598112 h 178" name="T69"/>
                <a:gd fmla="*/ 2147483647 w 187" name="T70"/>
                <a:gd fmla="*/ 1456957459 h 178" name="T71"/>
                <a:gd fmla="*/ 2147483647 w 187" name="T72"/>
                <a:gd fmla="*/ 1019759509 h 178" name="T73"/>
                <a:gd fmla="*/ 2147483647 w 187" name="T74"/>
                <a:gd fmla="*/ 582838602 h 178" name="T75"/>
                <a:gd fmla="*/ 2147483647 w 187" name="T76"/>
                <a:gd fmla="*/ 437197818 h 178" name="T77"/>
                <a:gd fmla="*/ 2147483647 w 187" name="T78"/>
                <a:gd fmla="*/ 0 h 178" name="T79"/>
                <a:gd fmla="*/ 2147483647 w 187" name="T80"/>
                <a:gd fmla="*/ 0 h 178" name="T81"/>
                <a:gd fmla="*/ 2147483647 w 187" name="T82"/>
                <a:gd fmla="*/ 0 h 178" name="T83"/>
                <a:gd fmla="*/ 2147483647 w 187" name="T84"/>
                <a:gd fmla="*/ 0 h 178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87" name="T129"/>
                <a:gd fmla="*/ 0 h 178" name="T130"/>
                <a:gd fmla="*/ 187 w 187" name="T131"/>
                <a:gd fmla="*/ 178 h 178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178" w="187">
                  <a:moveTo>
                    <a:pt x="181" y="0"/>
                  </a:moveTo>
                  <a:lnTo>
                    <a:pt x="181" y="0"/>
                  </a:lnTo>
                  <a:lnTo>
                    <a:pt x="168" y="5"/>
                  </a:lnTo>
                  <a:lnTo>
                    <a:pt x="156" y="11"/>
                  </a:lnTo>
                  <a:lnTo>
                    <a:pt x="147" y="18"/>
                  </a:lnTo>
                  <a:lnTo>
                    <a:pt x="136" y="26"/>
                  </a:lnTo>
                  <a:lnTo>
                    <a:pt x="118" y="43"/>
                  </a:lnTo>
                  <a:lnTo>
                    <a:pt x="101" y="62"/>
                  </a:lnTo>
                  <a:lnTo>
                    <a:pt x="76" y="88"/>
                  </a:lnTo>
                  <a:lnTo>
                    <a:pt x="50" y="114"/>
                  </a:lnTo>
                  <a:lnTo>
                    <a:pt x="25" y="140"/>
                  </a:lnTo>
                  <a:lnTo>
                    <a:pt x="12" y="153"/>
                  </a:lnTo>
                  <a:lnTo>
                    <a:pt x="1" y="168"/>
                  </a:lnTo>
                  <a:lnTo>
                    <a:pt x="0" y="171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3" y="176"/>
                  </a:lnTo>
                  <a:lnTo>
                    <a:pt x="8" y="178"/>
                  </a:lnTo>
                  <a:lnTo>
                    <a:pt x="11" y="176"/>
                  </a:lnTo>
                  <a:lnTo>
                    <a:pt x="12" y="175"/>
                  </a:lnTo>
                  <a:lnTo>
                    <a:pt x="31" y="151"/>
                  </a:lnTo>
                  <a:lnTo>
                    <a:pt x="53" y="129"/>
                  </a:lnTo>
                  <a:lnTo>
                    <a:pt x="95" y="86"/>
                  </a:lnTo>
                  <a:lnTo>
                    <a:pt x="115" y="64"/>
                  </a:lnTo>
                  <a:lnTo>
                    <a:pt x="136" y="43"/>
                  </a:lnTo>
                  <a:lnTo>
                    <a:pt x="147" y="34"/>
                  </a:lnTo>
                  <a:lnTo>
                    <a:pt x="158" y="26"/>
                  </a:lnTo>
                  <a:lnTo>
                    <a:pt x="170" y="18"/>
                  </a:lnTo>
                  <a:lnTo>
                    <a:pt x="183" y="12"/>
                  </a:lnTo>
                  <a:lnTo>
                    <a:pt x="186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4"/>
                  </a:lnTo>
                  <a:lnTo>
                    <a:pt x="187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67" name="Freeform 1746"/>
            <p:cNvSpPr/>
            <p:nvPr/>
          </p:nvSpPr>
          <p:spPr bwMode="auto">
            <a:xfrm>
              <a:off x="2651127" y="5945188"/>
              <a:ext cx="93663" cy="79375"/>
            </a:xfrm>
            <a:custGeom>
              <a:gdLst>
                <a:gd fmla="*/ 2147483647 w 175" name="T0"/>
                <a:gd fmla="*/ 0 h 151" name="T1"/>
                <a:gd fmla="*/ 2147483647 w 175" name="T2"/>
                <a:gd fmla="*/ 0 h 151" name="T3"/>
                <a:gd fmla="*/ 2147483647 w 175" name="T4"/>
                <a:gd fmla="*/ 290413164 h 151" name="T5"/>
                <a:gd fmla="*/ 2147483647 w 175" name="T6"/>
                <a:gd fmla="*/ 1161929154 h 151" name="T7"/>
                <a:gd fmla="*/ 2147483647 w 175" name="T8"/>
                <a:gd fmla="*/ 2033444224 h 151" name="T9"/>
                <a:gd fmla="*/ 2147483647 w 175" name="T10"/>
                <a:gd fmla="*/ 2147483647 h 151" name="T11"/>
                <a:gd fmla="*/ 2147483647 w 175" name="T12"/>
                <a:gd fmla="*/ 2147483647 h 151" name="T13"/>
                <a:gd fmla="*/ 2147483647 w 175" name="T14"/>
                <a:gd fmla="*/ 2147483647 h 151" name="T15"/>
                <a:gd fmla="*/ 2147483647 w 175" name="T16"/>
                <a:gd fmla="*/ 2147483647 h 151" name="T17"/>
                <a:gd fmla="*/ 2147483647 w 175" name="T18"/>
                <a:gd fmla="*/ 2147483647 h 151" name="T19"/>
                <a:gd fmla="*/ 2147483647 w 175" name="T20"/>
                <a:gd fmla="*/ 2147483647 h 151" name="T21"/>
                <a:gd fmla="*/ 2147483647 w 175" name="T22"/>
                <a:gd fmla="*/ 2147483647 h 151" name="T23"/>
                <a:gd fmla="*/ 2147483647 w 175" name="T24"/>
                <a:gd fmla="*/ 2147483647 h 151" name="T25"/>
                <a:gd fmla="*/ 2147483647 w 175" name="T26"/>
                <a:gd fmla="*/ 2147483647 h 151" name="T27"/>
                <a:gd fmla="*/ 1379864779 w 175" name="T28"/>
                <a:gd fmla="*/ 2147483647 h 151" name="T29"/>
                <a:gd fmla="*/ 306509251 w 175" name="T30"/>
                <a:gd fmla="*/ 2147483647 h 151" name="T31"/>
                <a:gd fmla="*/ 306509251 w 175" name="T32"/>
                <a:gd fmla="*/ 2147483647 h 151" name="T33"/>
                <a:gd fmla="*/ 0 w 175" name="T34"/>
                <a:gd fmla="*/ 2147483647 h 151" name="T35"/>
                <a:gd fmla="*/ 306509251 w 175" name="T36"/>
                <a:gd fmla="*/ 2147483647 h 151" name="T37"/>
                <a:gd fmla="*/ 460050685 w 175" name="T38"/>
                <a:gd fmla="*/ 2147483647 h 151" name="T39"/>
                <a:gd fmla="*/ 613305378 w 175" name="T40"/>
                <a:gd fmla="*/ 2147483647 h 151" name="T41"/>
                <a:gd fmla="*/ 1073355929 w 175" name="T42"/>
                <a:gd fmla="*/ 2147483647 h 151" name="T43"/>
                <a:gd fmla="*/ 1379864779 w 175" name="T44"/>
                <a:gd fmla="*/ 2147483647 h 151" name="T45"/>
                <a:gd fmla="*/ 1686373896 w 175" name="T46"/>
                <a:gd fmla="*/ 2147483647 h 151" name="T47"/>
                <a:gd fmla="*/ 1993169889 w 175" name="T48"/>
                <a:gd fmla="*/ 2147483647 h 151" name="T49"/>
                <a:gd fmla="*/ 1993169889 w 175" name="T50"/>
                <a:gd fmla="*/ 2147483647 h 151" name="T51"/>
                <a:gd fmla="*/ 2147483647 w 175" name="T52"/>
                <a:gd fmla="*/ 2147483647 h 151" name="T53"/>
                <a:gd fmla="*/ 2147483647 w 175" name="T54"/>
                <a:gd fmla="*/ 2147483647 h 151" name="T55"/>
                <a:gd fmla="*/ 2147483647 w 175" name="T56"/>
                <a:gd fmla="*/ 2147483647 h 151" name="T57"/>
                <a:gd fmla="*/ 2147483647 w 175" name="T58"/>
                <a:gd fmla="*/ 2147483647 h 151" name="T59"/>
                <a:gd fmla="*/ 2147483647 w 175" name="T60"/>
                <a:gd fmla="*/ 2147483647 h 151" name="T61"/>
                <a:gd fmla="*/ 2147483647 w 175" name="T62"/>
                <a:gd fmla="*/ 2147483647 h 151" name="T63"/>
                <a:gd fmla="*/ 2147483647 w 175" name="T64"/>
                <a:gd fmla="*/ 2147483647 h 151" name="T65"/>
                <a:gd fmla="*/ 2147483647 w 175" name="T66"/>
                <a:gd fmla="*/ 2147483647 h 151" name="T67"/>
                <a:gd fmla="*/ 2147483647 w 175" name="T68"/>
                <a:gd fmla="*/ 2147483647 h 151" name="T69"/>
                <a:gd fmla="*/ 2147483647 w 175" name="T70"/>
                <a:gd fmla="*/ 2147483647 h 151" name="T71"/>
                <a:gd fmla="*/ 2147483647 w 175" name="T72"/>
                <a:gd fmla="*/ 2147483647 h 151" name="T73"/>
                <a:gd fmla="*/ 2147483647 w 175" name="T74"/>
                <a:gd fmla="*/ 2147483647 h 151" name="T75"/>
                <a:gd fmla="*/ 2147483647 w 175" name="T76"/>
                <a:gd fmla="*/ 2147483647 h 151" name="T77"/>
                <a:gd fmla="*/ 2147483647 w 175" name="T78"/>
                <a:gd fmla="*/ 1743030665 h 151" name="T79"/>
                <a:gd fmla="*/ 2147483647 w 175" name="T80"/>
                <a:gd fmla="*/ 1743030665 h 151" name="T81"/>
                <a:gd fmla="*/ 2147483647 w 175" name="T82"/>
                <a:gd fmla="*/ 1452618159 h 151" name="T83"/>
                <a:gd fmla="*/ 2147483647 w 175" name="T84"/>
                <a:gd fmla="*/ 1307273656 h 151" name="T85"/>
                <a:gd fmla="*/ 2147483647 w 175" name="T86"/>
                <a:gd fmla="*/ 1161929154 h 151" name="T87"/>
                <a:gd fmla="*/ 2147483647 w 175" name="T88"/>
                <a:gd fmla="*/ 726170830 h 151" name="T89"/>
                <a:gd fmla="*/ 2147483647 w 175" name="T90"/>
                <a:gd fmla="*/ 290413164 h 151" name="T91"/>
                <a:gd fmla="*/ 2147483647 w 175" name="T92"/>
                <a:gd fmla="*/ 145344568 h 151" name="T93"/>
                <a:gd fmla="*/ 2147483647 w 175" name="T94"/>
                <a:gd fmla="*/ 0 h 151" name="T95"/>
                <a:gd fmla="*/ 2147483647 w 175" name="T96"/>
                <a:gd fmla="*/ 0 h 151" name="T97"/>
                <a:gd fmla="*/ 2147483647 w 175" name="T98"/>
                <a:gd fmla="*/ 0 h 151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w 175" name="T150"/>
                <a:gd fmla="*/ 0 h 151" name="T151"/>
                <a:gd fmla="*/ 175 w 175" name="T152"/>
                <a:gd fmla="*/ 151 h 151" name="T153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T153" l="T150" r="T152" t="T151"/>
              <a:pathLst>
                <a:path h="151" w="175">
                  <a:moveTo>
                    <a:pt x="167" y="0"/>
                  </a:moveTo>
                  <a:lnTo>
                    <a:pt x="167" y="0"/>
                  </a:lnTo>
                  <a:lnTo>
                    <a:pt x="156" y="2"/>
                  </a:lnTo>
                  <a:lnTo>
                    <a:pt x="144" y="8"/>
                  </a:lnTo>
                  <a:lnTo>
                    <a:pt x="133" y="14"/>
                  </a:lnTo>
                  <a:lnTo>
                    <a:pt x="123" y="23"/>
                  </a:lnTo>
                  <a:lnTo>
                    <a:pt x="104" y="40"/>
                  </a:lnTo>
                  <a:lnTo>
                    <a:pt x="86" y="57"/>
                  </a:lnTo>
                  <a:lnTo>
                    <a:pt x="75" y="67"/>
                  </a:lnTo>
                  <a:lnTo>
                    <a:pt x="64" y="77"/>
                  </a:lnTo>
                  <a:lnTo>
                    <a:pt x="40" y="97"/>
                  </a:lnTo>
                  <a:lnTo>
                    <a:pt x="29" y="107"/>
                  </a:lnTo>
                  <a:lnTo>
                    <a:pt x="18" y="118"/>
                  </a:lnTo>
                  <a:lnTo>
                    <a:pt x="9" y="130"/>
                  </a:lnTo>
                  <a:lnTo>
                    <a:pt x="2" y="142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50"/>
                  </a:lnTo>
                  <a:lnTo>
                    <a:pt x="4" y="151"/>
                  </a:lnTo>
                  <a:lnTo>
                    <a:pt x="7" y="151"/>
                  </a:lnTo>
                  <a:lnTo>
                    <a:pt x="9" y="151"/>
                  </a:lnTo>
                  <a:lnTo>
                    <a:pt x="11" y="151"/>
                  </a:lnTo>
                  <a:lnTo>
                    <a:pt x="13" y="149"/>
                  </a:lnTo>
                  <a:lnTo>
                    <a:pt x="18" y="139"/>
                  </a:lnTo>
                  <a:lnTo>
                    <a:pt x="25" y="130"/>
                  </a:lnTo>
                  <a:lnTo>
                    <a:pt x="33" y="120"/>
                  </a:lnTo>
                  <a:lnTo>
                    <a:pt x="42" y="112"/>
                  </a:lnTo>
                  <a:lnTo>
                    <a:pt x="61" y="96"/>
                  </a:lnTo>
                  <a:lnTo>
                    <a:pt x="79" y="81"/>
                  </a:lnTo>
                  <a:lnTo>
                    <a:pt x="90" y="71"/>
                  </a:lnTo>
                  <a:lnTo>
                    <a:pt x="101" y="62"/>
                  </a:lnTo>
                  <a:lnTo>
                    <a:pt x="121" y="40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8" y="16"/>
                  </a:lnTo>
                  <a:lnTo>
                    <a:pt x="171" y="12"/>
                  </a:lnTo>
                  <a:lnTo>
                    <a:pt x="173" y="10"/>
                  </a:lnTo>
                  <a:lnTo>
                    <a:pt x="175" y="9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68" name="Freeform 1747"/>
            <p:cNvSpPr/>
            <p:nvPr/>
          </p:nvSpPr>
          <p:spPr bwMode="auto">
            <a:xfrm>
              <a:off x="2662239" y="5980113"/>
              <a:ext cx="71438" cy="68263"/>
            </a:xfrm>
            <a:custGeom>
              <a:gdLst>
                <a:gd fmla="*/ 2147483647 w 137" name="T0"/>
                <a:gd fmla="*/ 434274956 h 130" name="T1"/>
                <a:gd fmla="*/ 2147483647 w 137" name="T2"/>
                <a:gd fmla="*/ 434274956 h 130" name="T3"/>
                <a:gd fmla="*/ 2147483647 w 137" name="T4"/>
                <a:gd fmla="*/ 1303099625 h 130" name="T5"/>
                <a:gd fmla="*/ 2147483647 w 137" name="T6"/>
                <a:gd fmla="*/ 2147483647 h 130" name="T7"/>
                <a:gd fmla="*/ 2147483647 w 137" name="T8"/>
                <a:gd fmla="*/ 2147483647 h 130" name="T9"/>
                <a:gd fmla="*/ 2147483647 w 137" name="T10"/>
                <a:gd fmla="*/ 2147483647 h 130" name="T11"/>
                <a:gd fmla="*/ 2147483647 w 137" name="T12"/>
                <a:gd fmla="*/ 2147483647 h 130" name="T13"/>
                <a:gd fmla="*/ 2147483647 w 137" name="T14"/>
                <a:gd fmla="*/ 2147483647 h 130" name="T15"/>
                <a:gd fmla="*/ 2147483647 w 137" name="T16"/>
                <a:gd fmla="*/ 2147483647 h 130" name="T17"/>
                <a:gd fmla="*/ 2147483647 w 137" name="T18"/>
                <a:gd fmla="*/ 2147483647 h 130" name="T19"/>
                <a:gd fmla="*/ 2147483647 w 137" name="T20"/>
                <a:gd fmla="*/ 2147483647 h 130" name="T21"/>
                <a:gd fmla="*/ 2147483647 w 137" name="T22"/>
                <a:gd fmla="*/ 2147483647 h 130" name="T23"/>
                <a:gd fmla="*/ 2147483647 w 137" name="T24"/>
                <a:gd fmla="*/ 2147483647 h 130" name="T25"/>
                <a:gd fmla="*/ 1984907074 w 137" name="T26"/>
                <a:gd fmla="*/ 2147483647 h 130" name="T27"/>
                <a:gd fmla="*/ 992453537 w 137" name="T28"/>
                <a:gd fmla="*/ 2147483647 h 130" name="T29"/>
                <a:gd fmla="*/ 283596871 w 137" name="T30"/>
                <a:gd fmla="*/ 2147483647 h 130" name="T31"/>
                <a:gd fmla="*/ 283596871 w 137" name="T32"/>
                <a:gd fmla="*/ 2147483647 h 130" name="T33"/>
                <a:gd fmla="*/ 0 w 137" name="T34"/>
                <a:gd fmla="*/ 2147483647 h 130" name="T35"/>
                <a:gd fmla="*/ 0 w 137" name="T36"/>
                <a:gd fmla="*/ 2147483647 h 130" name="T37"/>
                <a:gd fmla="*/ 283596871 w 137" name="T38"/>
                <a:gd fmla="*/ 2147483647 h 130" name="T39"/>
                <a:gd fmla="*/ 425259405 w 137" name="T40"/>
                <a:gd fmla="*/ 2147483647 h 130" name="T41"/>
                <a:gd fmla="*/ 850791003 w 137" name="T42"/>
                <a:gd fmla="*/ 2147483647 h 130" name="T43"/>
                <a:gd fmla="*/ 1276050538 w 137" name="T44"/>
                <a:gd fmla="*/ 2147483647 h 130" name="T45"/>
                <a:gd fmla="*/ 1559647800 w 137" name="T46"/>
                <a:gd fmla="*/ 2147483647 h 130" name="T47"/>
                <a:gd fmla="*/ 1843244019 w 137" name="T48"/>
                <a:gd fmla="*/ 2147483647 h 130" name="T49"/>
                <a:gd fmla="*/ 1843244019 w 137" name="T50"/>
                <a:gd fmla="*/ 2147483647 h 130" name="T51"/>
                <a:gd fmla="*/ 2147483647 w 137" name="T52"/>
                <a:gd fmla="*/ 2147483647 h 130" name="T53"/>
                <a:gd fmla="*/ 2147483647 w 137" name="T54"/>
                <a:gd fmla="*/ 2147483647 h 130" name="T55"/>
                <a:gd fmla="*/ 2147483647 w 137" name="T56"/>
                <a:gd fmla="*/ 2147483647 h 130" name="T57"/>
                <a:gd fmla="*/ 2147483647 w 137" name="T58"/>
                <a:gd fmla="*/ 2147483647 h 130" name="T59"/>
                <a:gd fmla="*/ 2147483647 w 137" name="T60"/>
                <a:gd fmla="*/ 2147483647 h 130" name="T61"/>
                <a:gd fmla="*/ 2147483647 w 137" name="T62"/>
                <a:gd fmla="*/ 2147483647 h 130" name="T63"/>
                <a:gd fmla="*/ 2147483647 w 137" name="T64"/>
                <a:gd fmla="*/ 2147483647 h 130" name="T65"/>
                <a:gd fmla="*/ 2147483647 w 137" name="T66"/>
                <a:gd fmla="*/ 2147483647 h 130" name="T67"/>
                <a:gd fmla="*/ 2147483647 w 137" name="T68"/>
                <a:gd fmla="*/ 2147483647 h 130" name="T69"/>
                <a:gd fmla="*/ 2147483647 w 137" name="T70"/>
                <a:gd fmla="*/ 2147483647 h 130" name="T71"/>
                <a:gd fmla="*/ 2147483647 w 137" name="T72"/>
                <a:gd fmla="*/ 2147483647 h 130" name="T73"/>
                <a:gd fmla="*/ 2147483647 w 137" name="T74"/>
                <a:gd fmla="*/ 2147483647 h 130" name="T75"/>
                <a:gd fmla="*/ 2147483647 w 137" name="T76"/>
                <a:gd fmla="*/ 1592616525 h 130" name="T77"/>
                <a:gd fmla="*/ 2147483647 w 137" name="T78"/>
                <a:gd fmla="*/ 1592616525 h 130" name="T79"/>
                <a:gd fmla="*/ 2147483647 w 137" name="T80"/>
                <a:gd fmla="*/ 1158341176 h 130" name="T81"/>
                <a:gd fmla="*/ 2147483647 w 137" name="T82"/>
                <a:gd fmla="*/ 1013583513 h 130" name="T83"/>
                <a:gd fmla="*/ 2147483647 w 137" name="T84"/>
                <a:gd fmla="*/ 579033012 h 130" name="T85"/>
                <a:gd fmla="*/ 2147483647 w 137" name="T86"/>
                <a:gd fmla="*/ 144758515 h 130" name="T87"/>
                <a:gd fmla="*/ 2147483647 w 137" name="T88"/>
                <a:gd fmla="*/ 0 h 130" name="T89"/>
                <a:gd fmla="*/ 2147483647 w 137" name="T90"/>
                <a:gd fmla="*/ 0 h 130" name="T91"/>
                <a:gd fmla="*/ 2147483647 w 137" name="T92"/>
                <a:gd fmla="*/ 0 h 130" name="T93"/>
                <a:gd fmla="*/ 2147483647 w 137" name="T94"/>
                <a:gd fmla="*/ 434274956 h 130" name="T95"/>
                <a:gd fmla="*/ 2147483647 w 137" name="T96"/>
                <a:gd fmla="*/ 434274956 h 130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137" name="T147"/>
                <a:gd fmla="*/ 0 h 130" name="T148"/>
                <a:gd fmla="*/ 137 w 137" name="T149"/>
                <a:gd fmla="*/ 130 h 130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130" w="137">
                  <a:moveTo>
                    <a:pt x="127" y="3"/>
                  </a:moveTo>
                  <a:lnTo>
                    <a:pt x="127" y="3"/>
                  </a:lnTo>
                  <a:lnTo>
                    <a:pt x="120" y="9"/>
                  </a:lnTo>
                  <a:lnTo>
                    <a:pt x="112" y="15"/>
                  </a:lnTo>
                  <a:lnTo>
                    <a:pt x="102" y="20"/>
                  </a:lnTo>
                  <a:lnTo>
                    <a:pt x="94" y="27"/>
                  </a:lnTo>
                  <a:lnTo>
                    <a:pt x="85" y="35"/>
                  </a:lnTo>
                  <a:lnTo>
                    <a:pt x="75" y="45"/>
                  </a:lnTo>
                  <a:lnTo>
                    <a:pt x="56" y="65"/>
                  </a:lnTo>
                  <a:lnTo>
                    <a:pt x="44" y="80"/>
                  </a:lnTo>
                  <a:lnTo>
                    <a:pt x="29" y="92"/>
                  </a:lnTo>
                  <a:lnTo>
                    <a:pt x="14" y="106"/>
                  </a:lnTo>
                  <a:lnTo>
                    <a:pt x="7" y="113"/>
                  </a:lnTo>
                  <a:lnTo>
                    <a:pt x="2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6" y="130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3" y="128"/>
                  </a:lnTo>
                  <a:lnTo>
                    <a:pt x="19" y="119"/>
                  </a:lnTo>
                  <a:lnTo>
                    <a:pt x="26" y="111"/>
                  </a:lnTo>
                  <a:lnTo>
                    <a:pt x="41" y="98"/>
                  </a:lnTo>
                  <a:lnTo>
                    <a:pt x="57" y="83"/>
                  </a:lnTo>
                  <a:lnTo>
                    <a:pt x="71" y="68"/>
                  </a:lnTo>
                  <a:lnTo>
                    <a:pt x="87" y="52"/>
                  </a:lnTo>
                  <a:lnTo>
                    <a:pt x="104" y="35"/>
                  </a:lnTo>
                  <a:lnTo>
                    <a:pt x="112" y="30"/>
                  </a:lnTo>
                  <a:lnTo>
                    <a:pt x="120" y="24"/>
                  </a:lnTo>
                  <a:lnTo>
                    <a:pt x="128" y="19"/>
                  </a:lnTo>
                  <a:lnTo>
                    <a:pt x="136" y="11"/>
                  </a:lnTo>
                  <a:lnTo>
                    <a:pt x="137" y="8"/>
                  </a:lnTo>
                  <a:lnTo>
                    <a:pt x="137" y="7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69" name="Freeform 1748"/>
            <p:cNvSpPr/>
            <p:nvPr/>
          </p:nvSpPr>
          <p:spPr bwMode="auto">
            <a:xfrm>
              <a:off x="2678114" y="6008688"/>
              <a:ext cx="65088" cy="53975"/>
            </a:xfrm>
            <a:custGeom>
              <a:gdLst>
                <a:gd fmla="*/ 2147483647 w 124" name="T0"/>
                <a:gd fmla="*/ 296258235 h 102" name="T1"/>
                <a:gd fmla="*/ 2147483647 w 124" name="T2"/>
                <a:gd fmla="*/ 296258235 h 102" name="T3"/>
                <a:gd fmla="*/ 2147483647 w 124" name="T4"/>
                <a:gd fmla="*/ 2147483647 h 102" name="T5"/>
                <a:gd fmla="*/ 2147483647 w 124" name="T6"/>
                <a:gd fmla="*/ 2147483647 h 102" name="T7"/>
                <a:gd fmla="*/ 2147483647 w 124" name="T8"/>
                <a:gd fmla="*/ 2147483647 h 102" name="T9"/>
                <a:gd fmla="*/ 2147483647 w 124" name="T10"/>
                <a:gd fmla="*/ 2147483647 h 102" name="T11"/>
                <a:gd fmla="*/ 1735521227 w 124" name="T12"/>
                <a:gd fmla="*/ 2147483647 h 102" name="T13"/>
                <a:gd fmla="*/ 289299423 w 124" name="T14"/>
                <a:gd fmla="*/ 2147483647 h 102" name="T15"/>
                <a:gd fmla="*/ 289299423 w 124" name="T16"/>
                <a:gd fmla="*/ 2147483647 h 102" name="T17"/>
                <a:gd fmla="*/ 0 w 124" name="T18"/>
                <a:gd fmla="*/ 2147483647 h 102" name="T19"/>
                <a:gd fmla="*/ 0 w 124" name="T20"/>
                <a:gd fmla="*/ 2147483647 h 102" name="T21"/>
                <a:gd fmla="*/ 289299423 w 124" name="T22"/>
                <a:gd fmla="*/ 2147483647 h 102" name="T23"/>
                <a:gd fmla="*/ 578599371 w 124" name="T24"/>
                <a:gd fmla="*/ 2147483647 h 102" name="T25"/>
                <a:gd fmla="*/ 867623089 w 124" name="T26"/>
                <a:gd fmla="*/ 2147483647 h 102" name="T27"/>
                <a:gd fmla="*/ 1156922643 w 124" name="T28"/>
                <a:gd fmla="*/ 2147483647 h 102" name="T29"/>
                <a:gd fmla="*/ 1446221935 w 124" name="T30"/>
                <a:gd fmla="*/ 2147483647 h 102" name="T31"/>
                <a:gd fmla="*/ 1446221935 w 124" name="T32"/>
                <a:gd fmla="*/ 2147483647 h 102" name="T33"/>
                <a:gd fmla="*/ 2147483647 w 124" name="T34"/>
                <a:gd fmla="*/ 2147483647 h 102" name="T35"/>
                <a:gd fmla="*/ 2147483647 w 124" name="T36"/>
                <a:gd fmla="*/ 2147483647 h 102" name="T37"/>
                <a:gd fmla="*/ 2147483647 w 124" name="T38"/>
                <a:gd fmla="*/ 2147483647 h 102" name="T39"/>
                <a:gd fmla="*/ 2147483647 w 124" name="T40"/>
                <a:gd fmla="*/ 2147483647 h 102" name="T41"/>
                <a:gd fmla="*/ 2147483647 w 124" name="T42"/>
                <a:gd fmla="*/ 2147483647 h 102" name="T43"/>
                <a:gd fmla="*/ 2147483647 w 124" name="T44"/>
                <a:gd fmla="*/ 1778110064 h 102" name="T45"/>
                <a:gd fmla="*/ 2147483647 w 124" name="T46"/>
                <a:gd fmla="*/ 1778110064 h 102" name="T47"/>
                <a:gd fmla="*/ 2147483647 w 124" name="T48"/>
                <a:gd fmla="*/ 1481851961 h 102" name="T49"/>
                <a:gd fmla="*/ 2147483647 w 124" name="T50"/>
                <a:gd fmla="*/ 1185313400 h 102" name="T51"/>
                <a:gd fmla="*/ 2147483647 w 124" name="T52"/>
                <a:gd fmla="*/ 889055032 h 102" name="T53"/>
                <a:gd fmla="*/ 2147483647 w 124" name="T54"/>
                <a:gd fmla="*/ 444667745 h 102" name="T55"/>
                <a:gd fmla="*/ 2147483647 w 124" name="T56"/>
                <a:gd fmla="*/ 296258235 h 102" name="T57"/>
                <a:gd fmla="*/ 2147483647 w 124" name="T58"/>
                <a:gd fmla="*/ 0 h 102" name="T59"/>
                <a:gd fmla="*/ 2147483647 w 124" name="T60"/>
                <a:gd fmla="*/ 0 h 102" name="T61"/>
                <a:gd fmla="*/ 2147483647 w 124" name="T62"/>
                <a:gd fmla="*/ 296258235 h 102" name="T63"/>
                <a:gd fmla="*/ 2147483647 w 124" name="T64"/>
                <a:gd fmla="*/ 296258235 h 102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124" name="T99"/>
                <a:gd fmla="*/ 0 h 102" name="T100"/>
                <a:gd fmla="*/ 124 w 124" name="T101"/>
                <a:gd fmla="*/ 102 h 102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102" w="124">
                  <a:moveTo>
                    <a:pt x="114" y="2"/>
                  </a:moveTo>
                  <a:lnTo>
                    <a:pt x="114" y="2"/>
                  </a:lnTo>
                  <a:lnTo>
                    <a:pt x="83" y="21"/>
                  </a:lnTo>
                  <a:lnTo>
                    <a:pt x="53" y="41"/>
                  </a:lnTo>
                  <a:lnTo>
                    <a:pt x="40" y="52"/>
                  </a:lnTo>
                  <a:lnTo>
                    <a:pt x="26" y="64"/>
                  </a:lnTo>
                  <a:lnTo>
                    <a:pt x="12" y="78"/>
                  </a:lnTo>
                  <a:lnTo>
                    <a:pt x="2" y="91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1"/>
                  </a:lnTo>
                  <a:lnTo>
                    <a:pt x="22" y="87"/>
                  </a:lnTo>
                  <a:lnTo>
                    <a:pt x="34" y="74"/>
                  </a:lnTo>
                  <a:lnTo>
                    <a:pt x="48" y="63"/>
                  </a:lnTo>
                  <a:lnTo>
                    <a:pt x="61" y="52"/>
                  </a:lnTo>
                  <a:lnTo>
                    <a:pt x="90" y="31"/>
                  </a:lnTo>
                  <a:lnTo>
                    <a:pt x="120" y="12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4" y="6"/>
                  </a:lnTo>
                  <a:lnTo>
                    <a:pt x="122" y="3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70" name="Freeform 1749"/>
            <p:cNvSpPr/>
            <p:nvPr/>
          </p:nvSpPr>
          <p:spPr bwMode="auto">
            <a:xfrm>
              <a:off x="2640014" y="6078538"/>
              <a:ext cx="47625" cy="53975"/>
            </a:xfrm>
            <a:custGeom>
              <a:gdLst>
                <a:gd fmla="*/ 2147483647 w 88" name="T0"/>
                <a:gd fmla="*/ 296258235 h 102" name="T1"/>
                <a:gd fmla="*/ 2147483647 w 88" name="T2"/>
                <a:gd fmla="*/ 296258235 h 102" name="T3"/>
                <a:gd fmla="*/ 2147483647 w 88" name="T4"/>
                <a:gd fmla="*/ 1037184083 h 102" name="T5"/>
                <a:gd fmla="*/ 2147483647 w 88" name="T6"/>
                <a:gd fmla="*/ 1778110064 h 102" name="T7"/>
                <a:gd fmla="*/ 2147483647 w 88" name="T8"/>
                <a:gd fmla="*/ 2147483647 h 102" name="T9"/>
                <a:gd fmla="*/ 2147483647 w 88" name="T10"/>
                <a:gd fmla="*/ 2147483647 h 102" name="T11"/>
                <a:gd fmla="*/ 2147483647 w 88" name="T12"/>
                <a:gd fmla="*/ 2147483647 h 102" name="T13"/>
                <a:gd fmla="*/ 2147483647 w 88" name="T14"/>
                <a:gd fmla="*/ 2147483647 h 102" name="T15"/>
                <a:gd fmla="*/ 2147483647 w 88" name="T16"/>
                <a:gd fmla="*/ 2147483647 h 102" name="T17"/>
                <a:gd fmla="*/ 2060773625 w 88" name="T18"/>
                <a:gd fmla="*/ 2147483647 h 102" name="T19"/>
                <a:gd fmla="*/ 2060773625 w 88" name="T20"/>
                <a:gd fmla="*/ 2147483647 h 102" name="T21"/>
                <a:gd fmla="*/ 792560634 w 88" name="T22"/>
                <a:gd fmla="*/ 2147483647 h 102" name="T23"/>
                <a:gd fmla="*/ 158453800 w 88" name="T24"/>
                <a:gd fmla="*/ 2147483647 h 102" name="T25"/>
                <a:gd fmla="*/ 0 w 88" name="T26"/>
                <a:gd fmla="*/ 2147483647 h 102" name="T27"/>
                <a:gd fmla="*/ 0 w 88" name="T28"/>
                <a:gd fmla="*/ 2147483647 h 102" name="T29"/>
                <a:gd fmla="*/ 0 w 88" name="T30"/>
                <a:gd fmla="*/ 2147483647 h 102" name="T31"/>
                <a:gd fmla="*/ 158453800 w 88" name="T32"/>
                <a:gd fmla="*/ 2147483647 h 102" name="T33"/>
                <a:gd fmla="*/ 316907058 w 88" name="T34"/>
                <a:gd fmla="*/ 2147483647 h 102" name="T35"/>
                <a:gd fmla="*/ 634106902 w 88" name="T36"/>
                <a:gd fmla="*/ 2147483647 h 102" name="T37"/>
                <a:gd fmla="*/ 951013824 w 88" name="T38"/>
                <a:gd fmla="*/ 2147483647 h 102" name="T39"/>
                <a:gd fmla="*/ 1426667535 w 88" name="T40"/>
                <a:gd fmla="*/ 2147483647 h 102" name="T41"/>
                <a:gd fmla="*/ 1743573917 w 88" name="T42"/>
                <a:gd fmla="*/ 2147483647 h 102" name="T43"/>
                <a:gd fmla="*/ 1902027649 w 88" name="T44"/>
                <a:gd fmla="*/ 2147483647 h 102" name="T45"/>
                <a:gd fmla="*/ 1902027649 w 88" name="T46"/>
                <a:gd fmla="*/ 2147483647 h 102" name="T47"/>
                <a:gd fmla="*/ 2060773625 w 88" name="T48"/>
                <a:gd fmla="*/ 2147483647 h 102" name="T49"/>
                <a:gd fmla="*/ 2147483647 w 88" name="T50"/>
                <a:gd fmla="*/ 2147483647 h 102" name="T51"/>
                <a:gd fmla="*/ 2147483647 w 88" name="T52"/>
                <a:gd fmla="*/ 2147483647 h 102" name="T53"/>
                <a:gd fmla="*/ 2147483647 w 88" name="T54"/>
                <a:gd fmla="*/ 2147483647 h 102" name="T55"/>
                <a:gd fmla="*/ 2147483647 w 88" name="T56"/>
                <a:gd fmla="*/ 2147483647 h 102" name="T57"/>
                <a:gd fmla="*/ 2147483647 w 88" name="T58"/>
                <a:gd fmla="*/ 2147483647 h 102" name="T59"/>
                <a:gd fmla="*/ 2147483647 w 88" name="T60"/>
                <a:gd fmla="*/ 2147483647 h 102" name="T61"/>
                <a:gd fmla="*/ 2147483647 w 88" name="T62"/>
                <a:gd fmla="*/ 2147483647 h 102" name="T63"/>
                <a:gd fmla="*/ 2147483647 w 88" name="T64"/>
                <a:gd fmla="*/ 2147483647 h 102" name="T65"/>
                <a:gd fmla="*/ 2147483647 w 88" name="T66"/>
                <a:gd fmla="*/ 2147483647 h 102" name="T67"/>
                <a:gd fmla="*/ 2147483647 w 88" name="T68"/>
                <a:gd fmla="*/ 2147483647 h 102" name="T69"/>
                <a:gd fmla="*/ 2147483647 w 88" name="T70"/>
                <a:gd fmla="*/ 2147483647 h 102" name="T71"/>
                <a:gd fmla="*/ 2147483647 w 88" name="T72"/>
                <a:gd fmla="*/ 1778110064 h 102" name="T73"/>
                <a:gd fmla="*/ 2147483647 w 88" name="T74"/>
                <a:gd fmla="*/ 1778110064 h 102" name="T75"/>
                <a:gd fmla="*/ 2147483647 w 88" name="T76"/>
                <a:gd fmla="*/ 1629980483 h 102" name="T77"/>
                <a:gd fmla="*/ 2147483647 w 88" name="T78"/>
                <a:gd fmla="*/ 1185313400 h 102" name="T79"/>
                <a:gd fmla="*/ 2147483647 w 88" name="T80"/>
                <a:gd fmla="*/ 889055032 h 102" name="T81"/>
                <a:gd fmla="*/ 2147483647 w 88" name="T82"/>
                <a:gd fmla="*/ 592796929 h 102" name="T83"/>
                <a:gd fmla="*/ 2147483647 w 88" name="T84"/>
                <a:gd fmla="*/ 296258235 h 102" name="T85"/>
                <a:gd fmla="*/ 2147483647 w 88" name="T86"/>
                <a:gd fmla="*/ 296258235 h 102" name="T87"/>
                <a:gd fmla="*/ 2147483647 w 88" name="T88"/>
                <a:gd fmla="*/ 0 h 102" name="T89"/>
                <a:gd fmla="*/ 2147483647 w 88" name="T90"/>
                <a:gd fmla="*/ 296258235 h 102" name="T91"/>
                <a:gd fmla="*/ 2147483647 w 88" name="T92"/>
                <a:gd fmla="*/ 296258235 h 102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88" name="T141"/>
                <a:gd fmla="*/ 0 h 102" name="T142"/>
                <a:gd fmla="*/ 88 w 88" name="T143"/>
                <a:gd fmla="*/ 102 h 102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102" w="88">
                  <a:moveTo>
                    <a:pt x="78" y="2"/>
                  </a:moveTo>
                  <a:lnTo>
                    <a:pt x="78" y="2"/>
                  </a:lnTo>
                  <a:lnTo>
                    <a:pt x="72" y="7"/>
                  </a:lnTo>
                  <a:lnTo>
                    <a:pt x="66" y="12"/>
                  </a:lnTo>
                  <a:lnTo>
                    <a:pt x="54" y="26"/>
                  </a:lnTo>
                  <a:lnTo>
                    <a:pt x="44" y="40"/>
                  </a:lnTo>
                  <a:lnTo>
                    <a:pt x="34" y="53"/>
                  </a:lnTo>
                  <a:lnTo>
                    <a:pt x="23" y="65"/>
                  </a:lnTo>
                  <a:lnTo>
                    <a:pt x="13" y="76"/>
                  </a:lnTo>
                  <a:lnTo>
                    <a:pt x="5" y="84"/>
                  </a:lnTo>
                  <a:lnTo>
                    <a:pt x="1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9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13" y="94"/>
                  </a:lnTo>
                  <a:lnTo>
                    <a:pt x="17" y="90"/>
                  </a:lnTo>
                  <a:lnTo>
                    <a:pt x="24" y="83"/>
                  </a:lnTo>
                  <a:lnTo>
                    <a:pt x="34" y="73"/>
                  </a:lnTo>
                  <a:lnTo>
                    <a:pt x="43" y="63"/>
                  </a:lnTo>
                  <a:lnTo>
                    <a:pt x="51" y="53"/>
                  </a:lnTo>
                  <a:lnTo>
                    <a:pt x="59" y="42"/>
                  </a:lnTo>
                  <a:lnTo>
                    <a:pt x="70" y="26"/>
                  </a:lnTo>
                  <a:lnTo>
                    <a:pt x="77" y="19"/>
                  </a:lnTo>
                  <a:lnTo>
                    <a:pt x="85" y="12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7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71" name="Freeform 1750"/>
            <p:cNvSpPr/>
            <p:nvPr/>
          </p:nvSpPr>
          <p:spPr bwMode="auto">
            <a:xfrm>
              <a:off x="2644777" y="6083301"/>
              <a:ext cx="88900" cy="84138"/>
            </a:xfrm>
            <a:custGeom>
              <a:gdLst>
                <a:gd fmla="*/ 2147483647 w 166" name="T0"/>
                <a:gd fmla="*/ 148131044 h 159" name="T1"/>
                <a:gd fmla="*/ 2147483647 w 166" name="T2"/>
                <a:gd fmla="*/ 148131044 h 159" name="T3"/>
                <a:gd fmla="*/ 2147483647 w 166" name="T4"/>
                <a:gd fmla="*/ 1037196509 h 159" name="T5"/>
                <a:gd fmla="*/ 2147483647 w 166" name="T6"/>
                <a:gd fmla="*/ 2074393019 h 159" name="T7"/>
                <a:gd fmla="*/ 2147483647 w 166" name="T8"/>
                <a:gd fmla="*/ 2147483647 h 159" name="T9"/>
                <a:gd fmla="*/ 2147483647 w 166" name="T10"/>
                <a:gd fmla="*/ 2147483647 h 159" name="T11"/>
                <a:gd fmla="*/ 2147483647 w 166" name="T12"/>
                <a:gd fmla="*/ 2147483647 h 159" name="T13"/>
                <a:gd fmla="*/ 2147483647 w 166" name="T14"/>
                <a:gd fmla="*/ 2147483647 h 159" name="T15"/>
                <a:gd fmla="*/ 2147483647 w 166" name="T16"/>
                <a:gd fmla="*/ 2147483647 h 159" name="T17"/>
                <a:gd fmla="*/ 2147483647 w 166" name="T18"/>
                <a:gd fmla="*/ 2147483647 h 159" name="T19"/>
                <a:gd fmla="*/ 2147483647 w 166" name="T20"/>
                <a:gd fmla="*/ 2147483647 h 159" name="T21"/>
                <a:gd fmla="*/ 2147483647 w 166" name="T22"/>
                <a:gd fmla="*/ 2147483647 h 159" name="T23"/>
                <a:gd fmla="*/ 2147483647 w 166" name="T24"/>
                <a:gd fmla="*/ 2147483647 h 159" name="T25"/>
                <a:gd fmla="*/ 1228674131 w 166" name="T26"/>
                <a:gd fmla="*/ 2147483647 h 159" name="T27"/>
                <a:gd fmla="*/ 0 w 166" name="T28"/>
                <a:gd fmla="*/ 2147483647 h 159" name="T29"/>
                <a:gd fmla="*/ 0 w 166" name="T30"/>
                <a:gd fmla="*/ 2147483647 h 159" name="T31"/>
                <a:gd fmla="*/ 0 w 166" name="T32"/>
                <a:gd fmla="*/ 2147483647 h 159" name="T33"/>
                <a:gd fmla="*/ 307168800 w 166" name="T34"/>
                <a:gd fmla="*/ 2147483647 h 159" name="T35"/>
                <a:gd fmla="*/ 460896123 w 166" name="T36"/>
                <a:gd fmla="*/ 2147483647 h 159" name="T37"/>
                <a:gd fmla="*/ 1075233590 w 166" name="T38"/>
                <a:gd fmla="*/ 2147483647 h 159" name="T39"/>
                <a:gd fmla="*/ 1535842797 w 166" name="T40"/>
                <a:gd fmla="*/ 2147483647 h 159" name="T41"/>
                <a:gd fmla="*/ 1535842797 w 166" name="T42"/>
                <a:gd fmla="*/ 2147483647 h 159" name="T43"/>
                <a:gd fmla="*/ 1843298514 w 166" name="T44"/>
                <a:gd fmla="*/ 2147483647 h 159" name="T45"/>
                <a:gd fmla="*/ 2147483647 w 166" name="T46"/>
                <a:gd fmla="*/ 2147483647 h 159" name="T47"/>
                <a:gd fmla="*/ 2147483647 w 166" name="T48"/>
                <a:gd fmla="*/ 2147483647 h 159" name="T49"/>
                <a:gd fmla="*/ 2147483647 w 166" name="T50"/>
                <a:gd fmla="*/ 2147483647 h 159" name="T51"/>
                <a:gd fmla="*/ 2147483647 w 166" name="T52"/>
                <a:gd fmla="*/ 2147483647 h 159" name="T53"/>
                <a:gd fmla="*/ 2147483647 w 166" name="T54"/>
                <a:gd fmla="*/ 2147483647 h 159" name="T55"/>
                <a:gd fmla="*/ 2147483647 w 166" name="T56"/>
                <a:gd fmla="*/ 2147483647 h 159" name="T57"/>
                <a:gd fmla="*/ 2147483647 w 166" name="T58"/>
                <a:gd fmla="*/ 2147483647 h 159" name="T59"/>
                <a:gd fmla="*/ 2147483647 w 166" name="T60"/>
                <a:gd fmla="*/ 2147483647 h 159" name="T61"/>
                <a:gd fmla="*/ 2147483647 w 166" name="T62"/>
                <a:gd fmla="*/ 2147483647 h 159" name="T63"/>
                <a:gd fmla="*/ 2147483647 w 166" name="T64"/>
                <a:gd fmla="*/ 2147483647 h 159" name="T65"/>
                <a:gd fmla="*/ 2147483647 w 166" name="T66"/>
                <a:gd fmla="*/ 2147483647 h 159" name="T67"/>
                <a:gd fmla="*/ 2147483647 w 166" name="T68"/>
                <a:gd fmla="*/ 2147483647 h 159" name="T69"/>
                <a:gd fmla="*/ 2147483647 w 166" name="T70"/>
                <a:gd fmla="*/ 2147483647 h 159" name="T71"/>
                <a:gd fmla="*/ 2147483647 w 166" name="T72"/>
                <a:gd fmla="*/ 1778131063 h 159" name="T73"/>
                <a:gd fmla="*/ 2147483647 w 166" name="T74"/>
                <a:gd fmla="*/ 1778131063 h 159" name="T75"/>
                <a:gd fmla="*/ 2147483647 w 166" name="T76"/>
                <a:gd fmla="*/ 1629999557 h 159" name="T77"/>
                <a:gd fmla="*/ 2147483647 w 166" name="T78"/>
                <a:gd fmla="*/ 1185327751 h 159" name="T79"/>
                <a:gd fmla="*/ 2147483647 w 166" name="T80"/>
                <a:gd fmla="*/ 1037196509 h 159" name="T81"/>
                <a:gd fmla="*/ 2147483647 w 166" name="T82"/>
                <a:gd fmla="*/ 592803576 h 159" name="T83"/>
                <a:gd fmla="*/ 2147483647 w 166" name="T84"/>
                <a:gd fmla="*/ 444672996 h 159" name="T85"/>
                <a:gd fmla="*/ 2147483647 w 166" name="T86"/>
                <a:gd fmla="*/ 148131044 h 159" name="T87"/>
                <a:gd fmla="*/ 2147483647 w 166" name="T88"/>
                <a:gd fmla="*/ 0 h 159" name="T89"/>
                <a:gd fmla="*/ 2147483647 w 166" name="T90"/>
                <a:gd fmla="*/ 148131044 h 159" name="T91"/>
                <a:gd fmla="*/ 2147483647 w 166" name="T92"/>
                <a:gd fmla="*/ 148131044 h 159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166" name="T141"/>
                <a:gd fmla="*/ 0 h 159" name="T142"/>
                <a:gd fmla="*/ 166 w 166" name="T143"/>
                <a:gd fmla="*/ 159 h 159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159" w="166">
                  <a:moveTo>
                    <a:pt x="156" y="1"/>
                  </a:moveTo>
                  <a:lnTo>
                    <a:pt x="156" y="1"/>
                  </a:lnTo>
                  <a:lnTo>
                    <a:pt x="144" y="7"/>
                  </a:lnTo>
                  <a:lnTo>
                    <a:pt x="132" y="14"/>
                  </a:lnTo>
                  <a:lnTo>
                    <a:pt x="121" y="20"/>
                  </a:lnTo>
                  <a:lnTo>
                    <a:pt x="111" y="28"/>
                  </a:lnTo>
                  <a:lnTo>
                    <a:pt x="92" y="46"/>
                  </a:lnTo>
                  <a:lnTo>
                    <a:pt x="75" y="65"/>
                  </a:lnTo>
                  <a:lnTo>
                    <a:pt x="65" y="76"/>
                  </a:lnTo>
                  <a:lnTo>
                    <a:pt x="56" y="87"/>
                  </a:lnTo>
                  <a:lnTo>
                    <a:pt x="37" y="106"/>
                  </a:lnTo>
                  <a:lnTo>
                    <a:pt x="18" y="127"/>
                  </a:lnTo>
                  <a:lnTo>
                    <a:pt x="8" y="138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2" y="159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30" y="130"/>
                  </a:lnTo>
                  <a:lnTo>
                    <a:pt x="48" y="111"/>
                  </a:lnTo>
                  <a:lnTo>
                    <a:pt x="84" y="75"/>
                  </a:lnTo>
                  <a:lnTo>
                    <a:pt x="102" y="56"/>
                  </a:lnTo>
                  <a:lnTo>
                    <a:pt x="120" y="39"/>
                  </a:lnTo>
                  <a:lnTo>
                    <a:pt x="129" y="31"/>
                  </a:lnTo>
                  <a:lnTo>
                    <a:pt x="140" y="24"/>
                  </a:lnTo>
                  <a:lnTo>
                    <a:pt x="151" y="18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6" y="8"/>
                  </a:lnTo>
                  <a:lnTo>
                    <a:pt x="166" y="7"/>
                  </a:lnTo>
                  <a:lnTo>
                    <a:pt x="164" y="4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72" name="Freeform 1751"/>
            <p:cNvSpPr/>
            <p:nvPr/>
          </p:nvSpPr>
          <p:spPr bwMode="auto">
            <a:xfrm>
              <a:off x="2657477" y="6121401"/>
              <a:ext cx="76200" cy="73025"/>
            </a:xfrm>
            <a:custGeom>
              <a:gdLst>
                <a:gd fmla="*/ 2147483647 w 143" name="T0"/>
                <a:gd fmla="*/ 302871985 h 137" name="T1"/>
                <a:gd fmla="*/ 2147483647 w 143" name="T2"/>
                <a:gd fmla="*/ 302871985 h 137" name="T3"/>
                <a:gd fmla="*/ 2147483647 w 143" name="T4"/>
                <a:gd fmla="*/ 2147483647 h 137" name="T5"/>
                <a:gd fmla="*/ 2147483647 w 143" name="T6"/>
                <a:gd fmla="*/ 2147483647 h 137" name="T7"/>
                <a:gd fmla="*/ 2147483647 w 143" name="T8"/>
                <a:gd fmla="*/ 2147483647 h 137" name="T9"/>
                <a:gd fmla="*/ 2147483647 w 143" name="T10"/>
                <a:gd fmla="*/ 2147483647 h 137" name="T11"/>
                <a:gd fmla="*/ 2147483647 w 143" name="T12"/>
                <a:gd fmla="*/ 2147483647 h 137" name="T13"/>
                <a:gd fmla="*/ 2147483647 w 143" name="T14"/>
                <a:gd fmla="*/ 2147483647 h 137" name="T15"/>
                <a:gd fmla="*/ 302687719 w 143" name="T16"/>
                <a:gd fmla="*/ 2147483647 h 137" name="T17"/>
                <a:gd fmla="*/ 302687719 w 143" name="T18"/>
                <a:gd fmla="*/ 2147483647 h 137" name="T19"/>
                <a:gd fmla="*/ 0 w 143" name="T20"/>
                <a:gd fmla="*/ 2147483647 h 137" name="T21"/>
                <a:gd fmla="*/ 0 w 143" name="T22"/>
                <a:gd fmla="*/ 2147483647 h 137" name="T23"/>
                <a:gd fmla="*/ 0 w 143" name="T24"/>
                <a:gd fmla="*/ 2147483647 h 137" name="T25"/>
                <a:gd fmla="*/ 302687719 w 143" name="T26"/>
                <a:gd fmla="*/ 2147483647 h 137" name="T27"/>
                <a:gd fmla="*/ 454032044 w 143" name="T28"/>
                <a:gd fmla="*/ 2147483647 h 137" name="T29"/>
                <a:gd fmla="*/ 907779538 w 143" name="T30"/>
                <a:gd fmla="*/ 2147483647 h 137" name="T31"/>
                <a:gd fmla="*/ 1210467390 w 143" name="T32"/>
                <a:gd fmla="*/ 2147483647 h 137" name="T33"/>
                <a:gd fmla="*/ 1513154975 w 143" name="T34"/>
                <a:gd fmla="*/ 2147483647 h 137" name="T35"/>
                <a:gd fmla="*/ 1513154975 w 143" name="T36"/>
                <a:gd fmla="*/ 2147483647 h 137" name="T37"/>
                <a:gd fmla="*/ 2147483647 w 143" name="T38"/>
                <a:gd fmla="*/ 2147483647 h 137" name="T39"/>
                <a:gd fmla="*/ 2147483647 w 143" name="T40"/>
                <a:gd fmla="*/ 2147483647 h 137" name="T41"/>
                <a:gd fmla="*/ 2147483647 w 143" name="T42"/>
                <a:gd fmla="*/ 2147483647 h 137" name="T43"/>
                <a:gd fmla="*/ 2147483647 w 143" name="T44"/>
                <a:gd fmla="*/ 2147483647 h 137" name="T45"/>
                <a:gd fmla="*/ 2147483647 w 143" name="T46"/>
                <a:gd fmla="*/ 2147483647 h 137" name="T47"/>
                <a:gd fmla="*/ 2147483647 w 143" name="T48"/>
                <a:gd fmla="*/ 2147483647 h 137" name="T49"/>
                <a:gd fmla="*/ 2147483647 w 143" name="T50"/>
                <a:gd fmla="*/ 2147483647 h 137" name="T51"/>
                <a:gd fmla="*/ 2147483647 w 143" name="T52"/>
                <a:gd fmla="*/ 2147483647 h 137" name="T53"/>
                <a:gd fmla="*/ 2147483647 w 143" name="T54"/>
                <a:gd fmla="*/ 1665795986 h 137" name="T55"/>
                <a:gd fmla="*/ 2147483647 w 143" name="T56"/>
                <a:gd fmla="*/ 1665795986 h 137" name="T57"/>
                <a:gd fmla="*/ 2147483647 w 143" name="T58"/>
                <a:gd fmla="*/ 1211487941 h 137" name="T59"/>
                <a:gd fmla="*/ 2147483647 w 143" name="T60"/>
                <a:gd fmla="*/ 1060052015 h 137" name="T61"/>
                <a:gd fmla="*/ 2147483647 w 143" name="T62"/>
                <a:gd fmla="*/ 605743971 h 137" name="T63"/>
                <a:gd fmla="*/ 2147483647 w 143" name="T64"/>
                <a:gd fmla="*/ 454308178 h 137" name="T65"/>
                <a:gd fmla="*/ 2147483647 w 143" name="T66"/>
                <a:gd fmla="*/ 0 h 137" name="T67"/>
                <a:gd fmla="*/ 2147483647 w 143" name="T68"/>
                <a:gd fmla="*/ 0 h 137" name="T69"/>
                <a:gd fmla="*/ 2147483647 w 143" name="T70"/>
                <a:gd fmla="*/ 302871985 h 137" name="T71"/>
                <a:gd fmla="*/ 2147483647 w 143" name="T72"/>
                <a:gd fmla="*/ 302871985 h 137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143" name="T111"/>
                <a:gd fmla="*/ 0 h 137" name="T112"/>
                <a:gd fmla="*/ 143 w 143" name="T113"/>
                <a:gd fmla="*/ 137 h 137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137" w="143">
                  <a:moveTo>
                    <a:pt x="132" y="2"/>
                  </a:moveTo>
                  <a:lnTo>
                    <a:pt x="132" y="2"/>
                  </a:lnTo>
                  <a:lnTo>
                    <a:pt x="95" y="30"/>
                  </a:lnTo>
                  <a:lnTo>
                    <a:pt x="78" y="44"/>
                  </a:lnTo>
                  <a:lnTo>
                    <a:pt x="61" y="60"/>
                  </a:lnTo>
                  <a:lnTo>
                    <a:pt x="31" y="92"/>
                  </a:lnTo>
                  <a:lnTo>
                    <a:pt x="15" y="109"/>
                  </a:lnTo>
                  <a:lnTo>
                    <a:pt x="2" y="126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10" y="135"/>
                  </a:lnTo>
                  <a:lnTo>
                    <a:pt x="25" y="118"/>
                  </a:lnTo>
                  <a:lnTo>
                    <a:pt x="41" y="102"/>
                  </a:lnTo>
                  <a:lnTo>
                    <a:pt x="56" y="86"/>
                  </a:lnTo>
                  <a:lnTo>
                    <a:pt x="71" y="69"/>
                  </a:lnTo>
                  <a:lnTo>
                    <a:pt x="78" y="61"/>
                  </a:lnTo>
                  <a:lnTo>
                    <a:pt x="86" y="53"/>
                  </a:lnTo>
                  <a:lnTo>
                    <a:pt x="103" y="38"/>
                  </a:lnTo>
                  <a:lnTo>
                    <a:pt x="140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1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73" name="Freeform 1752"/>
            <p:cNvSpPr/>
            <p:nvPr/>
          </p:nvSpPr>
          <p:spPr bwMode="auto">
            <a:xfrm>
              <a:off x="2659064" y="6149976"/>
              <a:ext cx="80963" cy="74613"/>
            </a:xfrm>
            <a:custGeom>
              <a:gdLst>
                <a:gd fmla="*/ 2147483647 w 153" name="T0"/>
                <a:gd fmla="*/ 0 h 140" name="T1"/>
                <a:gd fmla="*/ 2147483647 w 153" name="T2"/>
                <a:gd fmla="*/ 0 h 140" name="T3"/>
                <a:gd fmla="*/ 2147483647 w 153" name="T4"/>
                <a:gd fmla="*/ 908345994 h 140" name="T5"/>
                <a:gd fmla="*/ 2147483647 w 153" name="T6"/>
                <a:gd fmla="*/ 1967799235 h 140" name="T7"/>
                <a:gd fmla="*/ 2147483647 w 153" name="T8"/>
                <a:gd fmla="*/ 2147483647 h 140" name="T9"/>
                <a:gd fmla="*/ 2147483647 w 153" name="T10"/>
                <a:gd fmla="*/ 2147483647 h 140" name="T11"/>
                <a:gd fmla="*/ 2147483647 w 153" name="T12"/>
                <a:gd fmla="*/ 2147483647 h 140" name="T13"/>
                <a:gd fmla="*/ 2147483647 w 153" name="T14"/>
                <a:gd fmla="*/ 2147483647 h 140" name="T15"/>
                <a:gd fmla="*/ 2147483647 w 153" name="T16"/>
                <a:gd fmla="*/ 2147483647 h 140" name="T17"/>
                <a:gd fmla="*/ 2147483647 w 153" name="T18"/>
                <a:gd fmla="*/ 2147483647 h 140" name="T19"/>
                <a:gd fmla="*/ 148131076 w 153" name="T20"/>
                <a:gd fmla="*/ 2147483647 h 140" name="T21"/>
                <a:gd fmla="*/ 148131076 w 153" name="T22"/>
                <a:gd fmla="*/ 2147483647 h 140" name="T23"/>
                <a:gd fmla="*/ 0 w 153" name="T24"/>
                <a:gd fmla="*/ 2147483647 h 140" name="T25"/>
                <a:gd fmla="*/ 0 w 153" name="T26"/>
                <a:gd fmla="*/ 2147483647 h 140" name="T27"/>
                <a:gd fmla="*/ 148131076 w 153" name="T28"/>
                <a:gd fmla="*/ 2147483647 h 140" name="T29"/>
                <a:gd fmla="*/ 592804235 w 153" name="T30"/>
                <a:gd fmla="*/ 2147483647 h 140" name="T31"/>
                <a:gd fmla="*/ 740935245 w 153" name="T32"/>
                <a:gd fmla="*/ 2147483647 h 140" name="T33"/>
                <a:gd fmla="*/ 1185328010 w 153" name="T34"/>
                <a:gd fmla="*/ 2147483647 h 140" name="T35"/>
                <a:gd fmla="*/ 1481869431 w 153" name="T36"/>
                <a:gd fmla="*/ 2147483647 h 140" name="T37"/>
                <a:gd fmla="*/ 1778131451 w 153" name="T38"/>
                <a:gd fmla="*/ 2147483647 h 140" name="T39"/>
                <a:gd fmla="*/ 1778131451 w 153" name="T40"/>
                <a:gd fmla="*/ 2147483647 h 140" name="T41"/>
                <a:gd fmla="*/ 2147483647 w 153" name="T42"/>
                <a:gd fmla="*/ 2147483647 h 140" name="T43"/>
                <a:gd fmla="*/ 2147483647 w 153" name="T44"/>
                <a:gd fmla="*/ 2147483647 h 140" name="T45"/>
                <a:gd fmla="*/ 2147483647 w 153" name="T46"/>
                <a:gd fmla="*/ 2147483647 h 140" name="T47"/>
                <a:gd fmla="*/ 2147483647 w 153" name="T48"/>
                <a:gd fmla="*/ 2147483647 h 140" name="T49"/>
                <a:gd fmla="*/ 2147483647 w 153" name="T50"/>
                <a:gd fmla="*/ 2147483647 h 140" name="T51"/>
                <a:gd fmla="*/ 2147483647 w 153" name="T52"/>
                <a:gd fmla="*/ 2147483647 h 140" name="T53"/>
                <a:gd fmla="*/ 2147483647 w 153" name="T54"/>
                <a:gd fmla="*/ 2147483647 h 140" name="T55"/>
                <a:gd fmla="*/ 2147483647 w 153" name="T56"/>
                <a:gd fmla="*/ 1967799235 h 140" name="T57"/>
                <a:gd fmla="*/ 2147483647 w 153" name="T58"/>
                <a:gd fmla="*/ 1967799235 h 140" name="T59"/>
                <a:gd fmla="*/ 2147483647 w 153" name="T60"/>
                <a:gd fmla="*/ 1513910434 h 140" name="T61"/>
                <a:gd fmla="*/ 2147483647 w 153" name="T62"/>
                <a:gd fmla="*/ 1362518591 h 140" name="T63"/>
                <a:gd fmla="*/ 2147483647 w 153" name="T64"/>
                <a:gd fmla="*/ 908345994 h 140" name="T65"/>
                <a:gd fmla="*/ 2147483647 w 153" name="T66"/>
                <a:gd fmla="*/ 756955217 h 140" name="T67"/>
                <a:gd fmla="*/ 2147483647 w 153" name="T68"/>
                <a:gd fmla="*/ 0 h 140" name="T69"/>
                <a:gd fmla="*/ 2147483647 w 153" name="T70"/>
                <a:gd fmla="*/ 0 h 140" name="T71"/>
                <a:gd fmla="*/ 2147483647 w 153" name="T72"/>
                <a:gd fmla="*/ 0 h 140" name="T73"/>
                <a:gd fmla="*/ 2147483647 w 153" name="T74"/>
                <a:gd fmla="*/ 0 h 14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53" name="T114"/>
                <a:gd fmla="*/ 0 h 140" name="T115"/>
                <a:gd fmla="*/ 153 w 153" name="T116"/>
                <a:gd fmla="*/ 140 h 14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140" w="153">
                  <a:moveTo>
                    <a:pt x="143" y="0"/>
                  </a:moveTo>
                  <a:lnTo>
                    <a:pt x="143" y="0"/>
                  </a:lnTo>
                  <a:lnTo>
                    <a:pt x="133" y="6"/>
                  </a:lnTo>
                  <a:lnTo>
                    <a:pt x="123" y="13"/>
                  </a:lnTo>
                  <a:lnTo>
                    <a:pt x="104" y="25"/>
                  </a:lnTo>
                  <a:lnTo>
                    <a:pt x="69" y="55"/>
                  </a:lnTo>
                  <a:lnTo>
                    <a:pt x="50" y="72"/>
                  </a:lnTo>
                  <a:lnTo>
                    <a:pt x="32" y="91"/>
                  </a:lnTo>
                  <a:lnTo>
                    <a:pt x="17" y="110"/>
                  </a:lnTo>
                  <a:lnTo>
                    <a:pt x="1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4" y="139"/>
                  </a:lnTo>
                  <a:lnTo>
                    <a:pt x="5" y="139"/>
                  </a:lnTo>
                  <a:lnTo>
                    <a:pt x="8" y="140"/>
                  </a:lnTo>
                  <a:lnTo>
                    <a:pt x="10" y="139"/>
                  </a:lnTo>
                  <a:lnTo>
                    <a:pt x="12" y="137"/>
                  </a:lnTo>
                  <a:lnTo>
                    <a:pt x="25" y="119"/>
                  </a:lnTo>
                  <a:lnTo>
                    <a:pt x="40" y="101"/>
                  </a:lnTo>
                  <a:lnTo>
                    <a:pt x="57" y="83"/>
                  </a:lnTo>
                  <a:lnTo>
                    <a:pt x="73" y="66"/>
                  </a:lnTo>
                  <a:lnTo>
                    <a:pt x="91" y="49"/>
                  </a:lnTo>
                  <a:lnTo>
                    <a:pt x="110" y="34"/>
                  </a:lnTo>
                  <a:lnTo>
                    <a:pt x="130" y="22"/>
                  </a:lnTo>
                  <a:lnTo>
                    <a:pt x="150" y="13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3" y="6"/>
                  </a:lnTo>
                  <a:lnTo>
                    <a:pt x="152" y="5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74" name="Freeform 1753"/>
            <p:cNvSpPr/>
            <p:nvPr/>
          </p:nvSpPr>
          <p:spPr bwMode="auto">
            <a:xfrm>
              <a:off x="2659064" y="6178551"/>
              <a:ext cx="90488" cy="80963"/>
            </a:xfrm>
            <a:custGeom>
              <a:gdLst>
                <a:gd fmla="*/ 2147483647 w 171" name="T0"/>
                <a:gd fmla="*/ 290492106 h 154" name="T1"/>
                <a:gd fmla="*/ 2147483647 w 171" name="T2"/>
                <a:gd fmla="*/ 290492106 h 154" name="T3"/>
                <a:gd fmla="*/ 2147483647 w 171" name="T4"/>
                <a:gd fmla="*/ 2147483647 h 154" name="T5"/>
                <a:gd fmla="*/ 2147483647 w 171" name="T6"/>
                <a:gd fmla="*/ 2147483647 h 154" name="T7"/>
                <a:gd fmla="*/ 2147483647 w 171" name="T8"/>
                <a:gd fmla="*/ 2147483647 h 154" name="T9"/>
                <a:gd fmla="*/ 2147483647 w 171" name="T10"/>
                <a:gd fmla="*/ 2147483647 h 154" name="T11"/>
                <a:gd fmla="*/ 2147483647 w 171" name="T12"/>
                <a:gd fmla="*/ 2147483647 h 154" name="T13"/>
                <a:gd fmla="*/ 2147483647 w 171" name="T14"/>
                <a:gd fmla="*/ 2147483647 h 154" name="T15"/>
                <a:gd fmla="*/ 2074391151 w 171" name="T16"/>
                <a:gd fmla="*/ 2147483647 h 154" name="T17"/>
                <a:gd fmla="*/ 1037195576 w 171" name="T18"/>
                <a:gd fmla="*/ 2147483647 h 154" name="T19"/>
                <a:gd fmla="*/ 0 w 171" name="T20"/>
                <a:gd fmla="*/ 2147483647 h 154" name="T21"/>
                <a:gd fmla="*/ 0 w 171" name="T22"/>
                <a:gd fmla="*/ 2147483647 h 154" name="T23"/>
                <a:gd fmla="*/ 0 w 171" name="T24"/>
                <a:gd fmla="*/ 2147483647 h 154" name="T25"/>
                <a:gd fmla="*/ 0 w 171" name="T26"/>
                <a:gd fmla="*/ 2147483647 h 154" name="T27"/>
                <a:gd fmla="*/ 444672293 w 171" name="T28"/>
                <a:gd fmla="*/ 2147483647 h 154" name="T29"/>
                <a:gd fmla="*/ 740934265 w 171" name="T30"/>
                <a:gd fmla="*/ 2147483647 h 154" name="T31"/>
                <a:gd fmla="*/ 1333737081 w 171" name="T32"/>
                <a:gd fmla="*/ 2147483647 h 154" name="T33"/>
                <a:gd fmla="*/ 1333737081 w 171" name="T34"/>
                <a:gd fmla="*/ 2147483647 h 154" name="T35"/>
                <a:gd fmla="*/ 1778129311 w 171" name="T36"/>
                <a:gd fmla="*/ 2147483647 h 154" name="T37"/>
                <a:gd fmla="*/ 2147483647 w 171" name="T38"/>
                <a:gd fmla="*/ 2147483647 h 154" name="T39"/>
                <a:gd fmla="*/ 2147483647 w 171" name="T40"/>
                <a:gd fmla="*/ 2147483647 h 154" name="T41"/>
                <a:gd fmla="*/ 2147483647 w 171" name="T42"/>
                <a:gd fmla="*/ 2147483647 h 154" name="T43"/>
                <a:gd fmla="*/ 2147483647 w 171" name="T44"/>
                <a:gd fmla="*/ 2147483647 h 154" name="T45"/>
                <a:gd fmla="*/ 2147483647 w 171" name="T46"/>
                <a:gd fmla="*/ 2147483647 h 154" name="T47"/>
                <a:gd fmla="*/ 2147483647 w 171" name="T48"/>
                <a:gd fmla="*/ 2147483647 h 154" name="T49"/>
                <a:gd fmla="*/ 2147483647 w 171" name="T50"/>
                <a:gd fmla="*/ 2147483647 h 154" name="T51"/>
                <a:gd fmla="*/ 2147483647 w 171" name="T52"/>
                <a:gd fmla="*/ 2147483647 h 154" name="T53"/>
                <a:gd fmla="*/ 2147483647 w 171" name="T54"/>
                <a:gd fmla="*/ 2147483647 h 154" name="T55"/>
                <a:gd fmla="*/ 2147483647 w 171" name="T56"/>
                <a:gd fmla="*/ 2147483647 h 154" name="T57"/>
                <a:gd fmla="*/ 2147483647 w 171" name="T58"/>
                <a:gd fmla="*/ 2147483647 h 154" name="T59"/>
                <a:gd fmla="*/ 2147483647 w 171" name="T60"/>
                <a:gd fmla="*/ 1889166235 h 154" name="T61"/>
                <a:gd fmla="*/ 2147483647 w 171" name="T62"/>
                <a:gd fmla="*/ 1889166235 h 154" name="T63"/>
                <a:gd fmla="*/ 2147483647 w 171" name="T64"/>
                <a:gd fmla="*/ 1598397725 h 154" name="T65"/>
                <a:gd fmla="*/ 2147483647 w 171" name="T66"/>
                <a:gd fmla="*/ 1307905750 h 154" name="T67"/>
                <a:gd fmla="*/ 2147483647 w 171" name="T68"/>
                <a:gd fmla="*/ 871752722 h 154" name="T69"/>
                <a:gd fmla="*/ 2147483647 w 171" name="T70"/>
                <a:gd fmla="*/ 581260748 h 154" name="T71"/>
                <a:gd fmla="*/ 2147483647 w 171" name="T72"/>
                <a:gd fmla="*/ 290492106 h 154" name="T73"/>
                <a:gd fmla="*/ 2147483647 w 171" name="T74"/>
                <a:gd fmla="*/ 290492106 h 154" name="T75"/>
                <a:gd fmla="*/ 2147483647 w 171" name="T76"/>
                <a:gd fmla="*/ 0 h 154" name="T77"/>
                <a:gd fmla="*/ 2147483647 w 171" name="T78"/>
                <a:gd fmla="*/ 290492106 h 154" name="T79"/>
                <a:gd fmla="*/ 2147483647 w 171" name="T80"/>
                <a:gd fmla="*/ 290492106 h 154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171" name="T123"/>
                <a:gd fmla="*/ 0 h 154" name="T124"/>
                <a:gd fmla="*/ 171 w 171" name="T125"/>
                <a:gd fmla="*/ 154 h 154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154" w="171">
                  <a:moveTo>
                    <a:pt x="161" y="2"/>
                  </a:moveTo>
                  <a:lnTo>
                    <a:pt x="161" y="2"/>
                  </a:lnTo>
                  <a:lnTo>
                    <a:pt x="118" y="32"/>
                  </a:lnTo>
                  <a:lnTo>
                    <a:pt x="95" y="48"/>
                  </a:lnTo>
                  <a:lnTo>
                    <a:pt x="72" y="64"/>
                  </a:lnTo>
                  <a:lnTo>
                    <a:pt x="50" y="82"/>
                  </a:lnTo>
                  <a:lnTo>
                    <a:pt x="31" y="101"/>
                  </a:lnTo>
                  <a:lnTo>
                    <a:pt x="22" y="112"/>
                  </a:lnTo>
                  <a:lnTo>
                    <a:pt x="14" y="122"/>
                  </a:lnTo>
                  <a:lnTo>
                    <a:pt x="7" y="133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51"/>
                  </a:lnTo>
                  <a:lnTo>
                    <a:pt x="3" y="152"/>
                  </a:lnTo>
                  <a:lnTo>
                    <a:pt x="5" y="154"/>
                  </a:lnTo>
                  <a:lnTo>
                    <a:pt x="9" y="154"/>
                  </a:lnTo>
                  <a:lnTo>
                    <a:pt x="12" y="152"/>
                  </a:lnTo>
                  <a:lnTo>
                    <a:pt x="15" y="151"/>
                  </a:lnTo>
                  <a:lnTo>
                    <a:pt x="15" y="148"/>
                  </a:lnTo>
                  <a:lnTo>
                    <a:pt x="15" y="144"/>
                  </a:lnTo>
                  <a:lnTo>
                    <a:pt x="22" y="135"/>
                  </a:lnTo>
                  <a:lnTo>
                    <a:pt x="28" y="124"/>
                  </a:lnTo>
                  <a:lnTo>
                    <a:pt x="45" y="105"/>
                  </a:lnTo>
                  <a:lnTo>
                    <a:pt x="64" y="87"/>
                  </a:lnTo>
                  <a:lnTo>
                    <a:pt x="84" y="71"/>
                  </a:lnTo>
                  <a:lnTo>
                    <a:pt x="106" y="56"/>
                  </a:lnTo>
                  <a:lnTo>
                    <a:pt x="126" y="41"/>
                  </a:lnTo>
                  <a:lnTo>
                    <a:pt x="168" y="13"/>
                  </a:lnTo>
                  <a:lnTo>
                    <a:pt x="170" y="11"/>
                  </a:lnTo>
                  <a:lnTo>
                    <a:pt x="171" y="9"/>
                  </a:lnTo>
                  <a:lnTo>
                    <a:pt x="171" y="6"/>
                  </a:lnTo>
                  <a:lnTo>
                    <a:pt x="170" y="4"/>
                  </a:lnTo>
                  <a:lnTo>
                    <a:pt x="168" y="2"/>
                  </a:lnTo>
                  <a:lnTo>
                    <a:pt x="167" y="2"/>
                  </a:lnTo>
                  <a:lnTo>
                    <a:pt x="164" y="0"/>
                  </a:lnTo>
                  <a:lnTo>
                    <a:pt x="16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75" name="Freeform 1754"/>
            <p:cNvSpPr/>
            <p:nvPr/>
          </p:nvSpPr>
          <p:spPr bwMode="auto">
            <a:xfrm>
              <a:off x="2655889" y="6219826"/>
              <a:ext cx="95250" cy="73025"/>
            </a:xfrm>
            <a:custGeom>
              <a:gdLst>
                <a:gd fmla="*/ 2147483647 w 181" name="T0"/>
                <a:gd fmla="*/ 0 h 139" name="T1"/>
                <a:gd fmla="*/ 2147483647 w 181" name="T2"/>
                <a:gd fmla="*/ 0 h 139" name="T3"/>
                <a:gd fmla="*/ 2147483647 w 181" name="T4"/>
                <a:gd fmla="*/ 2147483647 h 139" name="T5"/>
                <a:gd fmla="*/ 2147483647 w 181" name="T6"/>
                <a:gd fmla="*/ 2147483647 h 139" name="T7"/>
                <a:gd fmla="*/ 2147483647 w 181" name="T8"/>
                <a:gd fmla="*/ 2147483647 h 139" name="T9"/>
                <a:gd fmla="*/ 2147483647 w 181" name="T10"/>
                <a:gd fmla="*/ 2147483647 h 139" name="T11"/>
                <a:gd fmla="*/ 2147483647 w 181" name="T12"/>
                <a:gd fmla="*/ 2147483647 h 139" name="T13"/>
                <a:gd fmla="*/ 2147483647 w 181" name="T14"/>
                <a:gd fmla="*/ 2147483647 h 139" name="T15"/>
                <a:gd fmla="*/ 1165882235 w 181" name="T16"/>
                <a:gd fmla="*/ 2147483647 h 139" name="T17"/>
                <a:gd fmla="*/ 291332420 w 181" name="T18"/>
                <a:gd fmla="*/ 2147483647 h 139" name="T19"/>
                <a:gd fmla="*/ 291332420 w 181" name="T20"/>
                <a:gd fmla="*/ 2147483647 h 139" name="T21"/>
                <a:gd fmla="*/ 0 w 181" name="T22"/>
                <a:gd fmla="*/ 2147483647 h 139" name="T23"/>
                <a:gd fmla="*/ 0 w 181" name="T24"/>
                <a:gd fmla="*/ 2147483647 h 139" name="T25"/>
                <a:gd fmla="*/ 291332420 w 181" name="T26"/>
                <a:gd fmla="*/ 2147483647 h 139" name="T27"/>
                <a:gd fmla="*/ 437275368 w 181" name="T28"/>
                <a:gd fmla="*/ 2147483647 h 139" name="T29"/>
                <a:gd fmla="*/ 874273406 w 181" name="T30"/>
                <a:gd fmla="*/ 2147483647 h 139" name="T31"/>
                <a:gd fmla="*/ 1165882235 w 181" name="T32"/>
                <a:gd fmla="*/ 2147483647 h 139" name="T33"/>
                <a:gd fmla="*/ 1457214524 w 181" name="T34"/>
                <a:gd fmla="*/ 2147483647 h 139" name="T35"/>
                <a:gd fmla="*/ 1748823616 w 181" name="T36"/>
                <a:gd fmla="*/ 2147483647 h 139" name="T37"/>
                <a:gd fmla="*/ 1748823616 w 181" name="T38"/>
                <a:gd fmla="*/ 2147483647 h 139" name="T39"/>
                <a:gd fmla="*/ 2147483647 w 181" name="T40"/>
                <a:gd fmla="*/ 2147483647 h 139" name="T41"/>
                <a:gd fmla="*/ 2147483647 w 181" name="T42"/>
                <a:gd fmla="*/ 2147483647 h 139" name="T43"/>
                <a:gd fmla="*/ 2147483647 w 181" name="T44"/>
                <a:gd fmla="*/ 2147483647 h 139" name="T45"/>
                <a:gd fmla="*/ 2147483647 w 181" name="T46"/>
                <a:gd fmla="*/ 2147483647 h 139" name="T47"/>
                <a:gd fmla="*/ 2147483647 w 181" name="T48"/>
                <a:gd fmla="*/ 2147483647 h 139" name="T49"/>
                <a:gd fmla="*/ 2147483647 w 181" name="T50"/>
                <a:gd fmla="*/ 2147483647 h 139" name="T51"/>
                <a:gd fmla="*/ 2147483647 w 181" name="T52"/>
                <a:gd fmla="*/ 2147483647 h 139" name="T53"/>
                <a:gd fmla="*/ 2147483647 w 181" name="T54"/>
                <a:gd fmla="*/ 1739921781 h 139" name="T55"/>
                <a:gd fmla="*/ 2147483647 w 181" name="T56"/>
                <a:gd fmla="*/ 1739921781 h 139" name="T57"/>
                <a:gd fmla="*/ 2147483647 w 181" name="T58"/>
                <a:gd fmla="*/ 1304940942 h 139" name="T59"/>
                <a:gd fmla="*/ 2147483647 w 181" name="T60"/>
                <a:gd fmla="*/ 1160039442 h 139" name="T61"/>
                <a:gd fmla="*/ 2147483647 w 181" name="T62"/>
                <a:gd fmla="*/ 725059390 h 139" name="T63"/>
                <a:gd fmla="*/ 2147483647 w 181" name="T64"/>
                <a:gd fmla="*/ 579882077 h 139" name="T65"/>
                <a:gd fmla="*/ 2147483647 w 181" name="T66"/>
                <a:gd fmla="*/ 144901566 h 139" name="T67"/>
                <a:gd fmla="*/ 2147483647 w 181" name="T68"/>
                <a:gd fmla="*/ 0 h 139" name="T69"/>
                <a:gd fmla="*/ 2147483647 w 181" name="T70"/>
                <a:gd fmla="*/ 0 h 139" name="T71"/>
                <a:gd fmla="*/ 2147483647 w 181" name="T72"/>
                <a:gd fmla="*/ 0 h 139" name="T73"/>
                <a:gd fmla="*/ 2147483647 w 181" name="T74"/>
                <a:gd fmla="*/ 0 h 13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81" name="T114"/>
                <a:gd fmla="*/ 0 h 139" name="T115"/>
                <a:gd fmla="*/ 181 w 181" name="T116"/>
                <a:gd fmla="*/ 139 h 13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139" w="181">
                  <a:moveTo>
                    <a:pt x="171" y="0"/>
                  </a:moveTo>
                  <a:lnTo>
                    <a:pt x="171" y="0"/>
                  </a:lnTo>
                  <a:lnTo>
                    <a:pt x="124" y="25"/>
                  </a:lnTo>
                  <a:lnTo>
                    <a:pt x="101" y="39"/>
                  </a:lnTo>
                  <a:lnTo>
                    <a:pt x="78" y="54"/>
                  </a:lnTo>
                  <a:lnTo>
                    <a:pt x="56" y="70"/>
                  </a:lnTo>
                  <a:lnTo>
                    <a:pt x="35" y="88"/>
                  </a:lnTo>
                  <a:lnTo>
                    <a:pt x="16" y="108"/>
                  </a:lnTo>
                  <a:lnTo>
                    <a:pt x="8" y="119"/>
                  </a:lnTo>
                  <a:lnTo>
                    <a:pt x="2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2" y="137"/>
                  </a:lnTo>
                  <a:lnTo>
                    <a:pt x="3" y="138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10" y="138"/>
                  </a:lnTo>
                  <a:lnTo>
                    <a:pt x="12" y="137"/>
                  </a:lnTo>
                  <a:lnTo>
                    <a:pt x="19" y="126"/>
                  </a:lnTo>
                  <a:lnTo>
                    <a:pt x="27" y="115"/>
                  </a:lnTo>
                  <a:lnTo>
                    <a:pt x="45" y="96"/>
                  </a:lnTo>
                  <a:lnTo>
                    <a:pt x="65" y="78"/>
                  </a:lnTo>
                  <a:lnTo>
                    <a:pt x="86" y="63"/>
                  </a:lnTo>
                  <a:lnTo>
                    <a:pt x="109" y="49"/>
                  </a:lnTo>
                  <a:lnTo>
                    <a:pt x="132" y="35"/>
                  </a:lnTo>
                  <a:lnTo>
                    <a:pt x="178" y="12"/>
                  </a:lnTo>
                  <a:lnTo>
                    <a:pt x="181" y="9"/>
                  </a:lnTo>
                  <a:lnTo>
                    <a:pt x="181" y="8"/>
                  </a:lnTo>
                  <a:lnTo>
                    <a:pt x="181" y="5"/>
                  </a:lnTo>
                  <a:lnTo>
                    <a:pt x="181" y="4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76" name="Freeform 1755"/>
            <p:cNvSpPr/>
            <p:nvPr/>
          </p:nvSpPr>
          <p:spPr bwMode="auto">
            <a:xfrm>
              <a:off x="2655889" y="6254751"/>
              <a:ext cx="84138" cy="77788"/>
            </a:xfrm>
            <a:custGeom>
              <a:gdLst>
                <a:gd fmla="*/ 2147483647 w 159" name="T0"/>
                <a:gd fmla="*/ 284546430 h 149" name="T1"/>
                <a:gd fmla="*/ 2147483647 w 159" name="T2"/>
                <a:gd fmla="*/ 284546430 h 149" name="T3"/>
                <a:gd fmla="*/ 2147483647 w 159" name="T4"/>
                <a:gd fmla="*/ 2147483647 h 149" name="T5"/>
                <a:gd fmla="*/ 2147483647 w 159" name="T6"/>
                <a:gd fmla="*/ 2147483647 h 149" name="T7"/>
                <a:gd fmla="*/ 2147483647 w 159" name="T8"/>
                <a:gd fmla="*/ 2147483647 h 149" name="T9"/>
                <a:gd fmla="*/ 2147483647 w 159" name="T10"/>
                <a:gd fmla="*/ 2147483647 h 149" name="T11"/>
                <a:gd fmla="*/ 2147483647 w 159" name="T12"/>
                <a:gd fmla="*/ 2147483647 h 149" name="T13"/>
                <a:gd fmla="*/ 2147483647 w 159" name="T14"/>
                <a:gd fmla="*/ 2147483647 h 149" name="T15"/>
                <a:gd fmla="*/ 296262087 w 159" name="T16"/>
                <a:gd fmla="*/ 2147483647 h 149" name="T17"/>
                <a:gd fmla="*/ 296262087 w 159" name="T18"/>
                <a:gd fmla="*/ 2147483647 h 149" name="T19"/>
                <a:gd fmla="*/ 0 w 159" name="T20"/>
                <a:gd fmla="*/ 2147483647 h 149" name="T21"/>
                <a:gd fmla="*/ 0 w 159" name="T22"/>
                <a:gd fmla="*/ 2147483647 h 149" name="T23"/>
                <a:gd fmla="*/ 296262087 w 159" name="T24"/>
                <a:gd fmla="*/ 2147483647 h 149" name="T25"/>
                <a:gd fmla="*/ 444672996 w 159" name="T26"/>
                <a:gd fmla="*/ 2147483647 h 149" name="T27"/>
                <a:gd fmla="*/ 889065532 w 159" name="T28"/>
                <a:gd fmla="*/ 2147483647 h 149" name="T29"/>
                <a:gd fmla="*/ 1185327751 w 159" name="T30"/>
                <a:gd fmla="*/ 2147483647 h 149" name="T31"/>
                <a:gd fmla="*/ 1481869108 w 159" name="T32"/>
                <a:gd fmla="*/ 2147483647 h 149" name="T33"/>
                <a:gd fmla="*/ 1778131063 w 159" name="T34"/>
                <a:gd fmla="*/ 2147483647 h 149" name="T35"/>
                <a:gd fmla="*/ 1778131063 w 159" name="T36"/>
                <a:gd fmla="*/ 2147483647 h 149" name="T37"/>
                <a:gd fmla="*/ 2147483647 w 159" name="T38"/>
                <a:gd fmla="*/ 2147483647 h 149" name="T39"/>
                <a:gd fmla="*/ 2147483647 w 159" name="T40"/>
                <a:gd fmla="*/ 2147483647 h 149" name="T41"/>
                <a:gd fmla="*/ 2147483647 w 159" name="T42"/>
                <a:gd fmla="*/ 2147483647 h 149" name="T43"/>
                <a:gd fmla="*/ 2147483647 w 159" name="T44"/>
                <a:gd fmla="*/ 2147483647 h 149" name="T45"/>
                <a:gd fmla="*/ 2147483647 w 159" name="T46"/>
                <a:gd fmla="*/ 2147483647 h 149" name="T47"/>
                <a:gd fmla="*/ 2147483647 w 159" name="T48"/>
                <a:gd fmla="*/ 2147483647 h 149" name="T49"/>
                <a:gd fmla="*/ 2147483647 w 159" name="T50"/>
                <a:gd fmla="*/ 1565277164 h 149" name="T51"/>
                <a:gd fmla="*/ 2147483647 w 159" name="T52"/>
                <a:gd fmla="*/ 1565277164 h 149" name="T53"/>
                <a:gd fmla="*/ 2147483647 w 159" name="T54"/>
                <a:gd fmla="*/ 1138458238 h 149" name="T55"/>
                <a:gd fmla="*/ 2147483647 w 159" name="T56"/>
                <a:gd fmla="*/ 995912308 h 149" name="T57"/>
                <a:gd fmla="*/ 2147483647 w 159" name="T58"/>
                <a:gd fmla="*/ 569092859 h 149" name="T59"/>
                <a:gd fmla="*/ 2147483647 w 159" name="T60"/>
                <a:gd fmla="*/ 426819579 h 149" name="T61"/>
                <a:gd fmla="*/ 2147483647 w 159" name="T62"/>
                <a:gd fmla="*/ 284546430 h 149" name="T63"/>
                <a:gd fmla="*/ 2147483647 w 159" name="T64"/>
                <a:gd fmla="*/ 0 h 149" name="T65"/>
                <a:gd fmla="*/ 2147483647 w 159" name="T66"/>
                <a:gd fmla="*/ 0 h 149" name="T67"/>
                <a:gd fmla="*/ 2147483647 w 159" name="T68"/>
                <a:gd fmla="*/ 284546430 h 149" name="T69"/>
                <a:gd fmla="*/ 2147483647 w 159" name="T70"/>
                <a:gd fmla="*/ 284546430 h 149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159" name="T108"/>
                <a:gd fmla="*/ 0 h 149" name="T109"/>
                <a:gd fmla="*/ 159 w 159" name="T110"/>
                <a:gd fmla="*/ 149 h 149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49" w="159">
                  <a:moveTo>
                    <a:pt x="148" y="2"/>
                  </a:moveTo>
                  <a:lnTo>
                    <a:pt x="148" y="2"/>
                  </a:lnTo>
                  <a:lnTo>
                    <a:pt x="128" y="18"/>
                  </a:lnTo>
                  <a:lnTo>
                    <a:pt x="109" y="34"/>
                  </a:lnTo>
                  <a:lnTo>
                    <a:pt x="68" y="65"/>
                  </a:lnTo>
                  <a:lnTo>
                    <a:pt x="49" y="82"/>
                  </a:lnTo>
                  <a:lnTo>
                    <a:pt x="31" y="99"/>
                  </a:lnTo>
                  <a:lnTo>
                    <a:pt x="15" y="118"/>
                  </a:lnTo>
                  <a:lnTo>
                    <a:pt x="2" y="140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48"/>
                  </a:lnTo>
                  <a:lnTo>
                    <a:pt x="6" y="149"/>
                  </a:lnTo>
                  <a:lnTo>
                    <a:pt x="8" y="149"/>
                  </a:lnTo>
                  <a:lnTo>
                    <a:pt x="10" y="148"/>
                  </a:lnTo>
                  <a:lnTo>
                    <a:pt x="12" y="147"/>
                  </a:lnTo>
                  <a:lnTo>
                    <a:pt x="26" y="125"/>
                  </a:lnTo>
                  <a:lnTo>
                    <a:pt x="42" y="106"/>
                  </a:lnTo>
                  <a:lnTo>
                    <a:pt x="60" y="88"/>
                  </a:lnTo>
                  <a:lnTo>
                    <a:pt x="79" y="72"/>
                  </a:lnTo>
                  <a:lnTo>
                    <a:pt x="118" y="42"/>
                  </a:lnTo>
                  <a:lnTo>
                    <a:pt x="137" y="27"/>
                  </a:lnTo>
                  <a:lnTo>
                    <a:pt x="158" y="11"/>
                  </a:lnTo>
                  <a:lnTo>
                    <a:pt x="159" y="8"/>
                  </a:lnTo>
                  <a:lnTo>
                    <a:pt x="159" y="7"/>
                  </a:lnTo>
                  <a:lnTo>
                    <a:pt x="159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77" name="Freeform 1756"/>
            <p:cNvSpPr/>
            <p:nvPr/>
          </p:nvSpPr>
          <p:spPr bwMode="auto">
            <a:xfrm>
              <a:off x="2651127" y="6283326"/>
              <a:ext cx="93663" cy="79375"/>
            </a:xfrm>
            <a:custGeom>
              <a:gdLst>
                <a:gd fmla="*/ 2147483647 w 175" name="T0"/>
                <a:gd fmla="*/ 284695686 h 152" name="T1"/>
                <a:gd fmla="*/ 2147483647 w 175" name="T2"/>
                <a:gd fmla="*/ 284695686 h 152" name="T3"/>
                <a:gd fmla="*/ 2147483647 w 175" name="T4"/>
                <a:gd fmla="*/ 2147483647 h 152" name="T5"/>
                <a:gd fmla="*/ 2147483647 w 175" name="T6"/>
                <a:gd fmla="*/ 2147483647 h 152" name="T7"/>
                <a:gd fmla="*/ 2147483647 w 175" name="T8"/>
                <a:gd fmla="*/ 2147483647 h 152" name="T9"/>
                <a:gd fmla="*/ 2147483647 w 175" name="T10"/>
                <a:gd fmla="*/ 2147483647 h 152" name="T11"/>
                <a:gd fmla="*/ 2147483647 w 175" name="T12"/>
                <a:gd fmla="*/ 2147483647 h 152" name="T13"/>
                <a:gd fmla="*/ 2147483647 w 175" name="T14"/>
                <a:gd fmla="*/ 2147483647 h 152" name="T15"/>
                <a:gd fmla="*/ 2147483647 w 175" name="T16"/>
                <a:gd fmla="*/ 2147483647 h 152" name="T17"/>
                <a:gd fmla="*/ 2147483647 w 175" name="T18"/>
                <a:gd fmla="*/ 2147483647 h 152" name="T19"/>
                <a:gd fmla="*/ 2147483647 w 175" name="T20"/>
                <a:gd fmla="*/ 2147483647 h 152" name="T21"/>
                <a:gd fmla="*/ 1073355929 w 175" name="T22"/>
                <a:gd fmla="*/ 2147483647 h 152" name="T23"/>
                <a:gd fmla="*/ 306509251 w 175" name="T24"/>
                <a:gd fmla="*/ 2147483647 h 152" name="T25"/>
                <a:gd fmla="*/ 306509251 w 175" name="T26"/>
                <a:gd fmla="*/ 2147483647 h 152" name="T27"/>
                <a:gd fmla="*/ 0 w 175" name="T28"/>
                <a:gd fmla="*/ 2147483647 h 152" name="T29"/>
                <a:gd fmla="*/ 306509251 w 175" name="T30"/>
                <a:gd fmla="*/ 2147483647 h 152" name="T31"/>
                <a:gd fmla="*/ 460050685 w 175" name="T32"/>
                <a:gd fmla="*/ 2147483647 h 152" name="T33"/>
                <a:gd fmla="*/ 1073355929 w 175" name="T34"/>
                <a:gd fmla="*/ 2147483647 h 152" name="T35"/>
                <a:gd fmla="*/ 1533119872 w 175" name="T36"/>
                <a:gd fmla="*/ 2147483647 h 152" name="T37"/>
                <a:gd fmla="*/ 1533119872 w 175" name="T38"/>
                <a:gd fmla="*/ 2147483647 h 152" name="T39"/>
                <a:gd fmla="*/ 2146424982 w 175" name="T40"/>
                <a:gd fmla="*/ 2147483647 h 152" name="T41"/>
                <a:gd fmla="*/ 2147483647 w 175" name="T42"/>
                <a:gd fmla="*/ 2147483647 h 152" name="T43"/>
                <a:gd fmla="*/ 2147483647 w 175" name="T44"/>
                <a:gd fmla="*/ 2147483647 h 152" name="T45"/>
                <a:gd fmla="*/ 2147483647 w 175" name="T46"/>
                <a:gd fmla="*/ 2147483647 h 152" name="T47"/>
                <a:gd fmla="*/ 2147483647 w 175" name="T48"/>
                <a:gd fmla="*/ 2147483647 h 152" name="T49"/>
                <a:gd fmla="*/ 2147483647 w 175" name="T50"/>
                <a:gd fmla="*/ 2147483647 h 152" name="T51"/>
                <a:gd fmla="*/ 2147483647 w 175" name="T52"/>
                <a:gd fmla="*/ 2147483647 h 152" name="T53"/>
                <a:gd fmla="*/ 2147483647 w 175" name="T54"/>
                <a:gd fmla="*/ 2147483647 h 152" name="T55"/>
                <a:gd fmla="*/ 2147483647 w 175" name="T56"/>
                <a:gd fmla="*/ 2147483647 h 152" name="T57"/>
                <a:gd fmla="*/ 2147483647 w 175" name="T58"/>
                <a:gd fmla="*/ 2147483647 h 152" name="T59"/>
                <a:gd fmla="*/ 2147483647 w 175" name="T60"/>
                <a:gd fmla="*/ 2147483647 h 152" name="T61"/>
                <a:gd fmla="*/ 2147483647 w 175" name="T62"/>
                <a:gd fmla="*/ 2147483647 h 152" name="T63"/>
                <a:gd fmla="*/ 2147483647 w 175" name="T64"/>
                <a:gd fmla="*/ 2147483647 h 152" name="T65"/>
                <a:gd fmla="*/ 2147483647 w 175" name="T66"/>
                <a:gd fmla="*/ 1566370477 h 152" name="T67"/>
                <a:gd fmla="*/ 2147483647 w 175" name="T68"/>
                <a:gd fmla="*/ 1566370477 h 152" name="T69"/>
                <a:gd fmla="*/ 2147483647 w 175" name="T70"/>
                <a:gd fmla="*/ 1281675443 h 152" name="T71"/>
                <a:gd fmla="*/ 2147483647 w 175" name="T72"/>
                <a:gd fmla="*/ 996707036 h 152" name="T73"/>
                <a:gd fmla="*/ 2147483647 w 175" name="T74"/>
                <a:gd fmla="*/ 712012002 h 152" name="T75"/>
                <a:gd fmla="*/ 2147483647 w 175" name="T76"/>
                <a:gd fmla="*/ 427316316 h 152" name="T77"/>
                <a:gd fmla="*/ 2147483647 w 175" name="T78"/>
                <a:gd fmla="*/ 284695686 h 152" name="T79"/>
                <a:gd fmla="*/ 2147483647 w 175" name="T80"/>
                <a:gd fmla="*/ 0 h 152" name="T81"/>
                <a:gd fmla="*/ 2147483647 w 175" name="T82"/>
                <a:gd fmla="*/ 0 h 152" name="T83"/>
                <a:gd fmla="*/ 2147483647 w 175" name="T84"/>
                <a:gd fmla="*/ 284695686 h 152" name="T85"/>
                <a:gd fmla="*/ 2147483647 w 175" name="T86"/>
                <a:gd fmla="*/ 284695686 h 152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175" name="T132"/>
                <a:gd fmla="*/ 0 h 152" name="T133"/>
                <a:gd fmla="*/ 175 w 175" name="T134"/>
                <a:gd fmla="*/ 152 h 152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152" w="175">
                  <a:moveTo>
                    <a:pt x="165" y="2"/>
                  </a:moveTo>
                  <a:lnTo>
                    <a:pt x="165" y="2"/>
                  </a:lnTo>
                  <a:lnTo>
                    <a:pt x="142" y="21"/>
                  </a:lnTo>
                  <a:lnTo>
                    <a:pt x="118" y="38"/>
                  </a:lnTo>
                  <a:lnTo>
                    <a:pt x="94" y="56"/>
                  </a:lnTo>
                  <a:lnTo>
                    <a:pt x="71" y="75"/>
                  </a:lnTo>
                  <a:lnTo>
                    <a:pt x="52" y="90"/>
                  </a:lnTo>
                  <a:lnTo>
                    <a:pt x="33" y="106"/>
                  </a:lnTo>
                  <a:lnTo>
                    <a:pt x="23" y="114"/>
                  </a:lnTo>
                  <a:lnTo>
                    <a:pt x="15" y="124"/>
                  </a:lnTo>
                  <a:lnTo>
                    <a:pt x="7" y="133"/>
                  </a:lnTo>
                  <a:lnTo>
                    <a:pt x="2" y="143"/>
                  </a:lnTo>
                  <a:lnTo>
                    <a:pt x="0" y="147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7" y="152"/>
                  </a:lnTo>
                  <a:lnTo>
                    <a:pt x="10" y="152"/>
                  </a:lnTo>
                  <a:lnTo>
                    <a:pt x="14" y="152"/>
                  </a:lnTo>
                  <a:lnTo>
                    <a:pt x="15" y="150"/>
                  </a:lnTo>
                  <a:lnTo>
                    <a:pt x="17" y="147"/>
                  </a:lnTo>
                  <a:lnTo>
                    <a:pt x="15" y="144"/>
                  </a:lnTo>
                  <a:lnTo>
                    <a:pt x="23" y="135"/>
                  </a:lnTo>
                  <a:lnTo>
                    <a:pt x="32" y="125"/>
                  </a:lnTo>
                  <a:lnTo>
                    <a:pt x="49" y="108"/>
                  </a:lnTo>
                  <a:lnTo>
                    <a:pt x="89" y="76"/>
                  </a:lnTo>
                  <a:lnTo>
                    <a:pt x="109" y="60"/>
                  </a:lnTo>
                  <a:lnTo>
                    <a:pt x="131" y="44"/>
                  </a:lnTo>
                  <a:lnTo>
                    <a:pt x="152" y="28"/>
                  </a:lnTo>
                  <a:lnTo>
                    <a:pt x="174" y="11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1" y="2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78" name="Freeform 1757"/>
            <p:cNvSpPr/>
            <p:nvPr/>
          </p:nvSpPr>
          <p:spPr bwMode="auto">
            <a:xfrm>
              <a:off x="2655889" y="6324601"/>
              <a:ext cx="76200" cy="68263"/>
            </a:xfrm>
            <a:custGeom>
              <a:gdLst>
                <a:gd fmla="*/ 2147483647 w 144" name="T0"/>
                <a:gd fmla="*/ 296262470 h 129" name="T1"/>
                <a:gd fmla="*/ 2147483647 w 144" name="T2"/>
                <a:gd fmla="*/ 296262470 h 129" name="T3"/>
                <a:gd fmla="*/ 2147483647 w 144" name="T4"/>
                <a:gd fmla="*/ 2147483647 h 129" name="T5"/>
                <a:gd fmla="*/ 2147483647 w 144" name="T6"/>
                <a:gd fmla="*/ 2147483647 h 129" name="T7"/>
                <a:gd fmla="*/ 2147483647 w 144" name="T8"/>
                <a:gd fmla="*/ 2147483647 h 129" name="T9"/>
                <a:gd fmla="*/ 2147483647 w 144" name="T10"/>
                <a:gd fmla="*/ 2147483647 h 129" name="T11"/>
                <a:gd fmla="*/ 2147483647 w 144" name="T12"/>
                <a:gd fmla="*/ 2147483647 h 129" name="T13"/>
                <a:gd fmla="*/ 1778109842 w 144" name="T14"/>
                <a:gd fmla="*/ 2147483647 h 129" name="T15"/>
                <a:gd fmla="*/ 296258198 w 144" name="T16"/>
                <a:gd fmla="*/ 2147483647 h 129" name="T17"/>
                <a:gd fmla="*/ 296258198 w 144" name="T18"/>
                <a:gd fmla="*/ 2147483647 h 129" name="T19"/>
                <a:gd fmla="*/ 0 w 144" name="T20"/>
                <a:gd fmla="*/ 2147483647 h 129" name="T21"/>
                <a:gd fmla="*/ 296258198 w 144" name="T22"/>
                <a:gd fmla="*/ 2147483647 h 129" name="T23"/>
                <a:gd fmla="*/ 444667690 w 144" name="T24"/>
                <a:gd fmla="*/ 2147483647 h 129" name="T25"/>
                <a:gd fmla="*/ 1037183954 w 144" name="T26"/>
                <a:gd fmla="*/ 2147483647 h 129" name="T27"/>
                <a:gd fmla="*/ 1481851776 w 144" name="T28"/>
                <a:gd fmla="*/ 2147483647 h 129" name="T29"/>
                <a:gd fmla="*/ 1481851776 w 144" name="T30"/>
                <a:gd fmla="*/ 2147483647 h 129" name="T31"/>
                <a:gd fmla="*/ 1778109842 w 144" name="T32"/>
                <a:gd fmla="*/ 2147483647 h 129" name="T33"/>
                <a:gd fmla="*/ 2147483647 w 144" name="T34"/>
                <a:gd fmla="*/ 2147483647 h 129" name="T35"/>
                <a:gd fmla="*/ 2147483647 w 144" name="T36"/>
                <a:gd fmla="*/ 2147483647 h 129" name="T37"/>
                <a:gd fmla="*/ 2147483647 w 144" name="T38"/>
                <a:gd fmla="*/ 2147483647 h 129" name="T39"/>
                <a:gd fmla="*/ 2147483647 w 144" name="T40"/>
                <a:gd fmla="*/ 2147483647 h 129" name="T41"/>
                <a:gd fmla="*/ 2147483647 w 144" name="T42"/>
                <a:gd fmla="*/ 2147483647 h 129" name="T43"/>
                <a:gd fmla="*/ 2147483647 w 144" name="T44"/>
                <a:gd fmla="*/ 2147483647 h 129" name="T45"/>
                <a:gd fmla="*/ 2147483647 w 144" name="T46"/>
                <a:gd fmla="*/ 2147483647 h 129" name="T47"/>
                <a:gd fmla="*/ 2147483647 w 144" name="T48"/>
                <a:gd fmla="*/ 2147483647 h 129" name="T49"/>
                <a:gd fmla="*/ 2147483647 w 144" name="T50"/>
                <a:gd fmla="*/ 2147483647 h 129" name="T51"/>
                <a:gd fmla="*/ 2147483647 w 144" name="T52"/>
                <a:gd fmla="*/ 1481873141 h 129" name="T53"/>
                <a:gd fmla="*/ 2147483647 w 144" name="T54"/>
                <a:gd fmla="*/ 1481873141 h 129" name="T55"/>
                <a:gd fmla="*/ 2147483647 w 144" name="T56"/>
                <a:gd fmla="*/ 1333741442 h 129" name="T57"/>
                <a:gd fmla="*/ 2147483647 w 144" name="T58"/>
                <a:gd fmla="*/ 889067739 h 129" name="T59"/>
                <a:gd fmla="*/ 2147483647 w 144" name="T60"/>
                <a:gd fmla="*/ 740936570 h 129" name="T61"/>
                <a:gd fmla="*/ 2147483647 w 144" name="T62"/>
                <a:gd fmla="*/ 296262470 h 129" name="T63"/>
                <a:gd fmla="*/ 2147483647 w 144" name="T64"/>
                <a:gd fmla="*/ 0 h 129" name="T65"/>
                <a:gd fmla="*/ 2147483647 w 144" name="T66"/>
                <a:gd fmla="*/ 0 h 129" name="T67"/>
                <a:gd fmla="*/ 2147483647 w 144" name="T68"/>
                <a:gd fmla="*/ 0 h 129" name="T69"/>
                <a:gd fmla="*/ 2147483647 w 144" name="T70"/>
                <a:gd fmla="*/ 296262470 h 129" name="T71"/>
                <a:gd fmla="*/ 2147483647 w 144" name="T72"/>
                <a:gd fmla="*/ 296262470 h 12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144" name="T111"/>
                <a:gd fmla="*/ 0 h 129" name="T112"/>
                <a:gd fmla="*/ 144 w 144" name="T113"/>
                <a:gd fmla="*/ 129 h 12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129" w="144">
                  <a:moveTo>
                    <a:pt x="132" y="2"/>
                  </a:moveTo>
                  <a:lnTo>
                    <a:pt x="132" y="2"/>
                  </a:lnTo>
                  <a:lnTo>
                    <a:pt x="116" y="15"/>
                  </a:lnTo>
                  <a:lnTo>
                    <a:pt x="98" y="28"/>
                  </a:lnTo>
                  <a:lnTo>
                    <a:pt x="61" y="56"/>
                  </a:lnTo>
                  <a:lnTo>
                    <a:pt x="44" y="70"/>
                  </a:lnTo>
                  <a:lnTo>
                    <a:pt x="27" y="86"/>
                  </a:lnTo>
                  <a:lnTo>
                    <a:pt x="12" y="102"/>
                  </a:lnTo>
                  <a:lnTo>
                    <a:pt x="2" y="120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29"/>
                  </a:lnTo>
                  <a:lnTo>
                    <a:pt x="7" y="129"/>
                  </a:lnTo>
                  <a:lnTo>
                    <a:pt x="10" y="129"/>
                  </a:lnTo>
                  <a:lnTo>
                    <a:pt x="12" y="129"/>
                  </a:lnTo>
                  <a:lnTo>
                    <a:pt x="15" y="127"/>
                  </a:lnTo>
                  <a:lnTo>
                    <a:pt x="15" y="124"/>
                  </a:lnTo>
                  <a:lnTo>
                    <a:pt x="15" y="121"/>
                  </a:lnTo>
                  <a:lnTo>
                    <a:pt x="27" y="105"/>
                  </a:lnTo>
                  <a:lnTo>
                    <a:pt x="41" y="89"/>
                  </a:lnTo>
                  <a:lnTo>
                    <a:pt x="57" y="75"/>
                  </a:lnTo>
                  <a:lnTo>
                    <a:pt x="73" y="62"/>
                  </a:lnTo>
                  <a:lnTo>
                    <a:pt x="109" y="36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6"/>
                  </a:lnTo>
                  <a:lnTo>
                    <a:pt x="143" y="5"/>
                  </a:lnTo>
                  <a:lnTo>
                    <a:pt x="141" y="2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79" name="Freeform 1758"/>
            <p:cNvSpPr/>
            <p:nvPr/>
          </p:nvSpPr>
          <p:spPr bwMode="auto">
            <a:xfrm>
              <a:off x="2674939" y="6343651"/>
              <a:ext cx="68263" cy="58738"/>
            </a:xfrm>
            <a:custGeom>
              <a:gdLst>
                <a:gd fmla="*/ 2147483647 w 128" name="T0"/>
                <a:gd fmla="*/ 432644192 h 112" name="T1"/>
                <a:gd fmla="*/ 2147483647 w 128" name="T2"/>
                <a:gd fmla="*/ 432644192 h 112" name="T3"/>
                <a:gd fmla="*/ 2147483647 w 128" name="T4"/>
                <a:gd fmla="*/ 1298207518 h 112" name="T5"/>
                <a:gd fmla="*/ 2147483647 w 128" name="T6"/>
                <a:gd fmla="*/ 1875250521 h 112" name="T7"/>
                <a:gd fmla="*/ 2147483647 w 128" name="T8"/>
                <a:gd fmla="*/ 2147483647 h 112" name="T9"/>
                <a:gd fmla="*/ 2147483647 w 128" name="T10"/>
                <a:gd fmla="*/ 2147483647 h 112" name="T11"/>
                <a:gd fmla="*/ 2147483647 w 128" name="T12"/>
                <a:gd fmla="*/ 2147483647 h 112" name="T13"/>
                <a:gd fmla="*/ 2147483647 w 128" name="T14"/>
                <a:gd fmla="*/ 2147483647 h 112" name="T15"/>
                <a:gd fmla="*/ 2147483647 w 128" name="T16"/>
                <a:gd fmla="*/ 2147483647 h 112" name="T17"/>
                <a:gd fmla="*/ 2147483647 w 128" name="T18"/>
                <a:gd fmla="*/ 2147483647 h 112" name="T19"/>
                <a:gd fmla="*/ 2147483647 w 128" name="T20"/>
                <a:gd fmla="*/ 2147483647 h 112" name="T21"/>
                <a:gd fmla="*/ 2147483647 w 128" name="T22"/>
                <a:gd fmla="*/ 2147483647 h 112" name="T23"/>
                <a:gd fmla="*/ 1213309717 w 128" name="T24"/>
                <a:gd fmla="*/ 2147483647 h 112" name="T25"/>
                <a:gd fmla="*/ 606654858 w 128" name="T26"/>
                <a:gd fmla="*/ 2147483647 h 112" name="T27"/>
                <a:gd fmla="*/ 0 w 128" name="T28"/>
                <a:gd fmla="*/ 2147483647 h 112" name="T29"/>
                <a:gd fmla="*/ 0 w 128" name="T30"/>
                <a:gd fmla="*/ 2147483647 h 112" name="T31"/>
                <a:gd fmla="*/ 0 w 128" name="T32"/>
                <a:gd fmla="*/ 2147483647 h 112" name="T33"/>
                <a:gd fmla="*/ 0 w 128" name="T34"/>
                <a:gd fmla="*/ 2147483647 h 112" name="T35"/>
                <a:gd fmla="*/ 303469555 w 128" name="T36"/>
                <a:gd fmla="*/ 2147483647 h 112" name="T37"/>
                <a:gd fmla="*/ 606654858 w 128" name="T38"/>
                <a:gd fmla="*/ 2147483647 h 112" name="T39"/>
                <a:gd fmla="*/ 1516779138 w 128" name="T40"/>
                <a:gd fmla="*/ 2147483647 h 112" name="T41"/>
                <a:gd fmla="*/ 1668370923 w 128" name="T42"/>
                <a:gd fmla="*/ 2147483647 h 112" name="T43"/>
                <a:gd fmla="*/ 1820248559 w 128" name="T44"/>
                <a:gd fmla="*/ 2147483647 h 112" name="T45"/>
                <a:gd fmla="*/ 1820248559 w 128" name="T46"/>
                <a:gd fmla="*/ 2147483647 h 112" name="T47"/>
                <a:gd fmla="*/ 2147483647 w 128" name="T48"/>
                <a:gd fmla="*/ 2147483647 h 112" name="T49"/>
                <a:gd fmla="*/ 2147483647 w 128" name="T50"/>
                <a:gd fmla="*/ 2147483647 h 112" name="T51"/>
                <a:gd fmla="*/ 2147483647 w 128" name="T52"/>
                <a:gd fmla="*/ 2147483647 h 112" name="T53"/>
                <a:gd fmla="*/ 2147483647 w 128" name="T54"/>
                <a:gd fmla="*/ 2147483647 h 112" name="T55"/>
                <a:gd fmla="*/ 2147483647 w 128" name="T56"/>
                <a:gd fmla="*/ 2147483647 h 112" name="T57"/>
                <a:gd fmla="*/ 2147483647 w 128" name="T58"/>
                <a:gd fmla="*/ 2147483647 h 112" name="T59"/>
                <a:gd fmla="*/ 2147483647 w 128" name="T60"/>
                <a:gd fmla="*/ 2147483647 h 112" name="T61"/>
                <a:gd fmla="*/ 2147483647 w 128" name="T62"/>
                <a:gd fmla="*/ 2147483647 h 112" name="T63"/>
                <a:gd fmla="*/ 2147483647 w 128" name="T64"/>
                <a:gd fmla="*/ 2147483647 h 112" name="T65"/>
                <a:gd fmla="*/ 2147483647 w 128" name="T66"/>
                <a:gd fmla="*/ 2147483647 h 112" name="T67"/>
                <a:gd fmla="*/ 2147483647 w 128" name="T68"/>
                <a:gd fmla="*/ 1586728495 h 112" name="T69"/>
                <a:gd fmla="*/ 2147483647 w 128" name="T70"/>
                <a:gd fmla="*/ 1586728495 h 112" name="T71"/>
                <a:gd fmla="*/ 2147483647 w 128" name="T72"/>
                <a:gd fmla="*/ 1298207518 h 112" name="T73"/>
                <a:gd fmla="*/ 2147483647 w 128" name="T74"/>
                <a:gd fmla="*/ 1009686803 h 112" name="T75"/>
                <a:gd fmla="*/ 2147483647 w 128" name="T76"/>
                <a:gd fmla="*/ 577042741 h 112" name="T77"/>
                <a:gd fmla="*/ 2147483647 w 128" name="T78"/>
                <a:gd fmla="*/ 288521108 h 112" name="T79"/>
                <a:gd fmla="*/ 2147483647 w 128" name="T80"/>
                <a:gd fmla="*/ 0 h 112" name="T81"/>
                <a:gd fmla="*/ 2147483647 w 128" name="T82"/>
                <a:gd fmla="*/ 0 h 112" name="T83"/>
                <a:gd fmla="*/ 2147483647 w 128" name="T84"/>
                <a:gd fmla="*/ 0 h 112" name="T85"/>
                <a:gd fmla="*/ 2147483647 w 128" name="T86"/>
                <a:gd fmla="*/ 432644192 h 112" name="T87"/>
                <a:gd fmla="*/ 2147483647 w 128" name="T88"/>
                <a:gd fmla="*/ 432644192 h 112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w 128" name="T135"/>
                <a:gd fmla="*/ 0 h 112" name="T136"/>
                <a:gd fmla="*/ 128 w 128" name="T137"/>
                <a:gd fmla="*/ 112 h 112" name="T138"/>
              </a:gdLst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b="T138" l="T135" r="T137" t="T136"/>
              <a:pathLst>
                <a:path h="112" w="128">
                  <a:moveTo>
                    <a:pt x="117" y="3"/>
                  </a:moveTo>
                  <a:lnTo>
                    <a:pt x="117" y="3"/>
                  </a:lnTo>
                  <a:lnTo>
                    <a:pt x="110" y="9"/>
                  </a:lnTo>
                  <a:lnTo>
                    <a:pt x="103" y="13"/>
                  </a:lnTo>
                  <a:lnTo>
                    <a:pt x="95" y="17"/>
                  </a:lnTo>
                  <a:lnTo>
                    <a:pt x="88" y="22"/>
                  </a:lnTo>
                  <a:lnTo>
                    <a:pt x="67" y="37"/>
                  </a:lnTo>
                  <a:lnTo>
                    <a:pt x="45" y="52"/>
                  </a:lnTo>
                  <a:lnTo>
                    <a:pt x="31" y="63"/>
                  </a:lnTo>
                  <a:lnTo>
                    <a:pt x="19" y="75"/>
                  </a:lnTo>
                  <a:lnTo>
                    <a:pt x="8" y="89"/>
                  </a:lnTo>
                  <a:lnTo>
                    <a:pt x="4" y="95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2" y="110"/>
                  </a:lnTo>
                  <a:lnTo>
                    <a:pt x="4" y="112"/>
                  </a:lnTo>
                  <a:lnTo>
                    <a:pt x="10" y="110"/>
                  </a:lnTo>
                  <a:lnTo>
                    <a:pt x="11" y="109"/>
                  </a:lnTo>
                  <a:lnTo>
                    <a:pt x="12" y="108"/>
                  </a:lnTo>
                  <a:lnTo>
                    <a:pt x="18" y="97"/>
                  </a:lnTo>
                  <a:lnTo>
                    <a:pt x="25" y="89"/>
                  </a:lnTo>
                  <a:lnTo>
                    <a:pt x="31" y="80"/>
                  </a:lnTo>
                  <a:lnTo>
                    <a:pt x="40" y="72"/>
                  </a:lnTo>
                  <a:lnTo>
                    <a:pt x="57" y="59"/>
                  </a:lnTo>
                  <a:lnTo>
                    <a:pt x="75" y="47"/>
                  </a:lnTo>
                  <a:lnTo>
                    <a:pt x="102" y="30"/>
                  </a:lnTo>
                  <a:lnTo>
                    <a:pt x="114" y="22"/>
                  </a:lnTo>
                  <a:lnTo>
                    <a:pt x="121" y="17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8" y="7"/>
                  </a:lnTo>
                  <a:lnTo>
                    <a:pt x="126" y="4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80" name="Freeform 1759"/>
            <p:cNvSpPr/>
            <p:nvPr/>
          </p:nvSpPr>
          <p:spPr bwMode="auto">
            <a:xfrm>
              <a:off x="2381252" y="5619751"/>
              <a:ext cx="47625" cy="52388"/>
            </a:xfrm>
            <a:custGeom>
              <a:gdLst>
                <a:gd fmla="*/ 2147483647 w 89" name="T0"/>
                <a:gd fmla="*/ 139633234 h 101" name="T1"/>
                <a:gd fmla="*/ 2147483647 w 89" name="T2"/>
                <a:gd fmla="*/ 139633234 h 101" name="T3"/>
                <a:gd fmla="*/ 2147483647 w 89" name="T4"/>
                <a:gd fmla="*/ 1535156222 h 101" name="T5"/>
                <a:gd fmla="*/ 2147483647 w 89" name="T6"/>
                <a:gd fmla="*/ 2147483647 h 101" name="T7"/>
                <a:gd fmla="*/ 2147483647 w 89" name="T8"/>
                <a:gd fmla="*/ 2147483647 h 101" name="T9"/>
                <a:gd fmla="*/ 153194656 w 89" name="T10"/>
                <a:gd fmla="*/ 2147483647 h 101" name="T11"/>
                <a:gd fmla="*/ 153194656 w 89" name="T12"/>
                <a:gd fmla="*/ 2147483647 h 101" name="T13"/>
                <a:gd fmla="*/ 153194656 w 89" name="T14"/>
                <a:gd fmla="*/ 2147483647 h 101" name="T15"/>
                <a:gd fmla="*/ 0 w 89" name="T16"/>
                <a:gd fmla="*/ 2147483647 h 101" name="T17"/>
                <a:gd fmla="*/ 459583902 w 89" name="T18"/>
                <a:gd fmla="*/ 2147483647 h 101" name="T19"/>
                <a:gd fmla="*/ 612778625 w 89" name="T20"/>
                <a:gd fmla="*/ 2147483647 h 101" name="T21"/>
                <a:gd fmla="*/ 1072649213 w 89" name="T22"/>
                <a:gd fmla="*/ 2147483647 h 101" name="T23"/>
                <a:gd fmla="*/ 1379038124 w 89" name="T24"/>
                <a:gd fmla="*/ 2147483647 h 101" name="T25"/>
                <a:gd fmla="*/ 1685427303 w 89" name="T26"/>
                <a:gd fmla="*/ 2147483647 h 101" name="T27"/>
                <a:gd fmla="*/ 1685427303 w 89" name="T28"/>
                <a:gd fmla="*/ 2147483647 h 101" name="T29"/>
                <a:gd fmla="*/ 2147483647 w 89" name="T30"/>
                <a:gd fmla="*/ 2147483647 h 101" name="T31"/>
                <a:gd fmla="*/ 2147483647 w 89" name="T32"/>
                <a:gd fmla="*/ 2147483647 h 101" name="T33"/>
                <a:gd fmla="*/ 2147483647 w 89" name="T34"/>
                <a:gd fmla="*/ 2147483647 h 101" name="T35"/>
                <a:gd fmla="*/ 2147483647 w 89" name="T36"/>
                <a:gd fmla="*/ 1535156222 h 101" name="T37"/>
                <a:gd fmla="*/ 2147483647 w 89" name="T38"/>
                <a:gd fmla="*/ 1535156222 h 101" name="T39"/>
                <a:gd fmla="*/ 2147483647 w 89" name="T40"/>
                <a:gd fmla="*/ 1116526434 h 101" name="T41"/>
                <a:gd fmla="*/ 2147483647 w 89" name="T42"/>
                <a:gd fmla="*/ 697627185 h 101" name="T43"/>
                <a:gd fmla="*/ 2147483647 w 89" name="T44"/>
                <a:gd fmla="*/ 558263217 h 101" name="T45"/>
                <a:gd fmla="*/ 2147483647 w 89" name="T46"/>
                <a:gd fmla="*/ 139633234 h 101" name="T47"/>
                <a:gd fmla="*/ 2147483647 w 89" name="T48"/>
                <a:gd fmla="*/ 0 h 101" name="T49"/>
                <a:gd fmla="*/ 2147483647 w 89" name="T50"/>
                <a:gd fmla="*/ 0 h 101" name="T51"/>
                <a:gd fmla="*/ 2147483647 w 89" name="T52"/>
                <a:gd fmla="*/ 0 h 101" name="T53"/>
                <a:gd fmla="*/ 2147483647 w 89" name="T54"/>
                <a:gd fmla="*/ 139633234 h 101" name="T55"/>
                <a:gd fmla="*/ 2147483647 w 89" name="T56"/>
                <a:gd fmla="*/ 139633234 h 101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89" name="T87"/>
                <a:gd fmla="*/ 0 h 101" name="T88"/>
                <a:gd fmla="*/ 89 w 89" name="T89"/>
                <a:gd fmla="*/ 101 h 101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100" w="89">
                  <a:moveTo>
                    <a:pt x="79" y="1"/>
                  </a:moveTo>
                  <a:lnTo>
                    <a:pt x="79" y="1"/>
                  </a:lnTo>
                  <a:lnTo>
                    <a:pt x="68" y="11"/>
                  </a:lnTo>
                  <a:lnTo>
                    <a:pt x="57" y="21"/>
                  </a:lnTo>
                  <a:lnTo>
                    <a:pt x="38" y="43"/>
                  </a:lnTo>
                  <a:lnTo>
                    <a:pt x="1" y="91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1" y="99"/>
                  </a:lnTo>
                  <a:lnTo>
                    <a:pt x="46" y="53"/>
                  </a:lnTo>
                  <a:lnTo>
                    <a:pt x="66" y="30"/>
                  </a:lnTo>
                  <a:lnTo>
                    <a:pt x="76" y="20"/>
                  </a:lnTo>
                  <a:lnTo>
                    <a:pt x="87" y="11"/>
                  </a:lnTo>
                  <a:lnTo>
                    <a:pt x="89" y="8"/>
                  </a:lnTo>
                  <a:lnTo>
                    <a:pt x="89" y="5"/>
                  </a:lnTo>
                  <a:lnTo>
                    <a:pt x="88" y="4"/>
                  </a:lnTo>
                  <a:lnTo>
                    <a:pt x="87" y="1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81" name="Freeform 1760"/>
            <p:cNvSpPr/>
            <p:nvPr/>
          </p:nvSpPr>
          <p:spPr bwMode="auto">
            <a:xfrm>
              <a:off x="2379664" y="5613401"/>
              <a:ext cx="79375" cy="96838"/>
            </a:xfrm>
            <a:custGeom>
              <a:gdLst>
                <a:gd fmla="*/ 2147483647 w 149" name="T0"/>
                <a:gd fmla="*/ 306279899 h 181" name="T1"/>
                <a:gd fmla="*/ 2147483647 w 149" name="T2"/>
                <a:gd fmla="*/ 306279899 h 181" name="T3"/>
                <a:gd fmla="*/ 2147483647 w 149" name="T4"/>
                <a:gd fmla="*/ 2147483647 h 181" name="T5"/>
                <a:gd fmla="*/ 2147483647 w 149" name="T6"/>
                <a:gd fmla="*/ 2147483647 h 181" name="T7"/>
                <a:gd fmla="*/ 2147483647 w 149" name="T8"/>
                <a:gd fmla="*/ 2147483647 h 181" name="T9"/>
                <a:gd fmla="*/ 2147483647 w 149" name="T10"/>
                <a:gd fmla="*/ 2147483647 h 181" name="T11"/>
                <a:gd fmla="*/ 2147483647 w 149" name="T12"/>
                <a:gd fmla="*/ 2147483647 h 181" name="T13"/>
                <a:gd fmla="*/ 2147483647 w 149" name="T14"/>
                <a:gd fmla="*/ 2147483647 h 181" name="T15"/>
                <a:gd fmla="*/ 2147483647 w 149" name="T16"/>
                <a:gd fmla="*/ 2147483647 h 181" name="T17"/>
                <a:gd fmla="*/ 2147483647 w 149" name="T18"/>
                <a:gd fmla="*/ 2147483647 h 181" name="T19"/>
                <a:gd fmla="*/ 2147483647 w 149" name="T20"/>
                <a:gd fmla="*/ 2147483647 h 181" name="T21"/>
                <a:gd fmla="*/ 1058247576 w 149" name="T22"/>
                <a:gd fmla="*/ 2147483647 h 181" name="T23"/>
                <a:gd fmla="*/ 0 w 149" name="T24"/>
                <a:gd fmla="*/ 2147483647 h 181" name="T25"/>
                <a:gd fmla="*/ 0 w 149" name="T26"/>
                <a:gd fmla="*/ 2147483647 h 181" name="T27"/>
                <a:gd fmla="*/ 0 w 149" name="T28"/>
                <a:gd fmla="*/ 2147483647 h 181" name="T29"/>
                <a:gd fmla="*/ 0 w 149" name="T30"/>
                <a:gd fmla="*/ 2147483647 h 181" name="T31"/>
                <a:gd fmla="*/ 302234972 w 149" name="T32"/>
                <a:gd fmla="*/ 2147483647 h 181" name="T33"/>
                <a:gd fmla="*/ 453494360 w 149" name="T34"/>
                <a:gd fmla="*/ 2147483647 h 181" name="T35"/>
                <a:gd fmla="*/ 906988188 w 149" name="T36"/>
                <a:gd fmla="*/ 2147483647 h 181" name="T37"/>
                <a:gd fmla="*/ 1209506698 w 149" name="T38"/>
                <a:gd fmla="*/ 2147483647 h 181" name="T39"/>
                <a:gd fmla="*/ 1511741004 w 149" name="T40"/>
                <a:gd fmla="*/ 2147483647 h 181" name="T41"/>
                <a:gd fmla="*/ 1663000925 w 149" name="T42"/>
                <a:gd fmla="*/ 2147483647 h 181" name="T43"/>
                <a:gd fmla="*/ 1663000925 w 149" name="T44"/>
                <a:gd fmla="*/ 2147483647 h 181" name="T45"/>
                <a:gd fmla="*/ 2147483647 w 149" name="T46"/>
                <a:gd fmla="*/ 2147483647 h 181" name="T47"/>
                <a:gd fmla="*/ 2147483647 w 149" name="T48"/>
                <a:gd fmla="*/ 2147483647 h 181" name="T49"/>
                <a:gd fmla="*/ 2147483647 w 149" name="T50"/>
                <a:gd fmla="*/ 2147483647 h 181" name="T51"/>
                <a:gd fmla="*/ 2147483647 w 149" name="T52"/>
                <a:gd fmla="*/ 2147483647 h 181" name="T53"/>
                <a:gd fmla="*/ 2147483647 w 149" name="T54"/>
                <a:gd fmla="*/ 2147483647 h 181" name="T55"/>
                <a:gd fmla="*/ 2147483647 w 149" name="T56"/>
                <a:gd fmla="*/ 2147483647 h 181" name="T57"/>
                <a:gd fmla="*/ 2147483647 w 149" name="T58"/>
                <a:gd fmla="*/ 2147483647 h 181" name="T59"/>
                <a:gd fmla="*/ 2147483647 w 149" name="T60"/>
                <a:gd fmla="*/ 2147483647 h 181" name="T61"/>
                <a:gd fmla="*/ 2147483647 w 149" name="T62"/>
                <a:gd fmla="*/ 1684538173 h 181" name="T63"/>
                <a:gd fmla="*/ 2147483647 w 149" name="T64"/>
                <a:gd fmla="*/ 1684538173 h 181" name="T65"/>
                <a:gd fmla="*/ 2147483647 w 149" name="T66"/>
                <a:gd fmla="*/ 1225118526 h 181" name="T67"/>
                <a:gd fmla="*/ 2147483647 w 149" name="T68"/>
                <a:gd fmla="*/ 918839028 h 181" name="T69"/>
                <a:gd fmla="*/ 2147483647 w 149" name="T70"/>
                <a:gd fmla="*/ 459419781 h 181" name="T71"/>
                <a:gd fmla="*/ 2147483647 w 149" name="T72"/>
                <a:gd fmla="*/ 306279899 h 181" name="T73"/>
                <a:gd fmla="*/ 2147483647 w 149" name="T74"/>
                <a:gd fmla="*/ 0 h 181" name="T75"/>
                <a:gd fmla="*/ 2147483647 w 149" name="T76"/>
                <a:gd fmla="*/ 0 h 181" name="T77"/>
                <a:gd fmla="*/ 2147483647 w 149" name="T78"/>
                <a:gd fmla="*/ 0 h 181" name="T79"/>
                <a:gd fmla="*/ 2147483647 w 149" name="T80"/>
                <a:gd fmla="*/ 306279899 h 181" name="T81"/>
                <a:gd fmla="*/ 2147483647 w 149" name="T82"/>
                <a:gd fmla="*/ 306279899 h 181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149" name="T126"/>
                <a:gd fmla="*/ 0 h 181" name="T127"/>
                <a:gd fmla="*/ 149 w 149" name="T128"/>
                <a:gd fmla="*/ 181 h 181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81" w="149">
                  <a:moveTo>
                    <a:pt x="139" y="2"/>
                  </a:moveTo>
                  <a:lnTo>
                    <a:pt x="139" y="2"/>
                  </a:lnTo>
                  <a:lnTo>
                    <a:pt x="120" y="21"/>
                  </a:lnTo>
                  <a:lnTo>
                    <a:pt x="103" y="41"/>
                  </a:lnTo>
                  <a:lnTo>
                    <a:pt x="86" y="61"/>
                  </a:lnTo>
                  <a:lnTo>
                    <a:pt x="71" y="82"/>
                  </a:lnTo>
                  <a:lnTo>
                    <a:pt x="63" y="94"/>
                  </a:lnTo>
                  <a:lnTo>
                    <a:pt x="53" y="105"/>
                  </a:lnTo>
                  <a:lnTo>
                    <a:pt x="34" y="125"/>
                  </a:lnTo>
                  <a:lnTo>
                    <a:pt x="15" y="147"/>
                  </a:lnTo>
                  <a:lnTo>
                    <a:pt x="7" y="15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0" y="177"/>
                  </a:lnTo>
                  <a:lnTo>
                    <a:pt x="2" y="178"/>
                  </a:lnTo>
                  <a:lnTo>
                    <a:pt x="3" y="179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79"/>
                  </a:lnTo>
                  <a:lnTo>
                    <a:pt x="11" y="178"/>
                  </a:lnTo>
                  <a:lnTo>
                    <a:pt x="18" y="167"/>
                  </a:lnTo>
                  <a:lnTo>
                    <a:pt x="25" y="156"/>
                  </a:lnTo>
                  <a:lnTo>
                    <a:pt x="41" y="136"/>
                  </a:lnTo>
                  <a:lnTo>
                    <a:pt x="59" y="117"/>
                  </a:lnTo>
                  <a:lnTo>
                    <a:pt x="75" y="98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7" y="11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82" name="Freeform 1761"/>
            <p:cNvSpPr/>
            <p:nvPr/>
          </p:nvSpPr>
          <p:spPr bwMode="auto">
            <a:xfrm>
              <a:off x="2384427" y="5614988"/>
              <a:ext cx="93663" cy="112713"/>
            </a:xfrm>
            <a:custGeom>
              <a:gdLst>
                <a:gd fmla="*/ 2147483647 w 175" name="T0"/>
                <a:gd fmla="*/ 444671311 h 213" name="T1"/>
                <a:gd fmla="*/ 2147483647 w 175" name="T2"/>
                <a:gd fmla="*/ 444671311 h 213" name="T3"/>
                <a:gd fmla="*/ 2147483647 w 175" name="T4"/>
                <a:gd fmla="*/ 2147483647 h 213" name="T5"/>
                <a:gd fmla="*/ 2147483647 w 175" name="T6"/>
                <a:gd fmla="*/ 2147483647 h 213" name="T7"/>
                <a:gd fmla="*/ 2147483647 w 175" name="T8"/>
                <a:gd fmla="*/ 2147483647 h 213" name="T9"/>
                <a:gd fmla="*/ 2147483647 w 175" name="T10"/>
                <a:gd fmla="*/ 2147483647 h 213" name="T11"/>
                <a:gd fmla="*/ 2147483647 w 175" name="T12"/>
                <a:gd fmla="*/ 2147483647 h 213" name="T13"/>
                <a:gd fmla="*/ 2147483647 w 175" name="T14"/>
                <a:gd fmla="*/ 2147483647 h 213" name="T15"/>
                <a:gd fmla="*/ 2147483647 w 175" name="T16"/>
                <a:gd fmla="*/ 2147483647 h 213" name="T17"/>
                <a:gd fmla="*/ 2147483647 w 175" name="T18"/>
                <a:gd fmla="*/ 2147483647 h 213" name="T19"/>
                <a:gd fmla="*/ 2147483647 w 175" name="T20"/>
                <a:gd fmla="*/ 2147483647 h 213" name="T21"/>
                <a:gd fmla="*/ 2147483647 w 175" name="T22"/>
                <a:gd fmla="*/ 2147483647 h 213" name="T23"/>
                <a:gd fmla="*/ 1993169889 w 175" name="T24"/>
                <a:gd fmla="*/ 2147483647 h 213" name="T25"/>
                <a:gd fmla="*/ 0 w 175" name="T26"/>
                <a:gd fmla="*/ 2147483647 h 213" name="T27"/>
                <a:gd fmla="*/ 0 w 175" name="T28"/>
                <a:gd fmla="*/ 2147483647 h 213" name="T29"/>
                <a:gd fmla="*/ 0 w 175" name="T30"/>
                <a:gd fmla="*/ 2147483647 h 213" name="T31"/>
                <a:gd fmla="*/ 0 w 175" name="T32"/>
                <a:gd fmla="*/ 2147483647 h 213" name="T33"/>
                <a:gd fmla="*/ 153254625 w 175" name="T34"/>
                <a:gd fmla="*/ 2147483647 h 213" name="T35"/>
                <a:gd fmla="*/ 306509251 w 175" name="T36"/>
                <a:gd fmla="*/ 2147483647 h 213" name="T37"/>
                <a:gd fmla="*/ 766559936 w 175" name="T38"/>
                <a:gd fmla="*/ 2147483647 h 213" name="T39"/>
                <a:gd fmla="*/ 919814495 w 175" name="T40"/>
                <a:gd fmla="*/ 2147483647 h 213" name="T41"/>
                <a:gd fmla="*/ 1379864779 w 175" name="T42"/>
                <a:gd fmla="*/ 2147483647 h 213" name="T43"/>
                <a:gd fmla="*/ 1686373896 w 175" name="T44"/>
                <a:gd fmla="*/ 2147483647 h 213" name="T45"/>
                <a:gd fmla="*/ 1686373896 w 175" name="T46"/>
                <a:gd fmla="*/ 2147483647 h 213" name="T47"/>
                <a:gd fmla="*/ 2147483647 w 175" name="T48"/>
                <a:gd fmla="*/ 2147483647 h 213" name="T49"/>
                <a:gd fmla="*/ 2147483647 w 175" name="T50"/>
                <a:gd fmla="*/ 2147483647 h 213" name="T51"/>
                <a:gd fmla="*/ 2147483647 w 175" name="T52"/>
                <a:gd fmla="*/ 2147483647 h 213" name="T53"/>
                <a:gd fmla="*/ 2147483647 w 175" name="T54"/>
                <a:gd fmla="*/ 2147483647 h 213" name="T55"/>
                <a:gd fmla="*/ 2147483647 w 175" name="T56"/>
                <a:gd fmla="*/ 2147483647 h 213" name="T57"/>
                <a:gd fmla="*/ 2147483647 w 175" name="T58"/>
                <a:gd fmla="*/ 2147483647 h 213" name="T59"/>
                <a:gd fmla="*/ 2147483647 w 175" name="T60"/>
                <a:gd fmla="*/ 2147483647 h 213" name="T61"/>
                <a:gd fmla="*/ 2147483647 w 175" name="T62"/>
                <a:gd fmla="*/ 1333734663 h 213" name="T63"/>
                <a:gd fmla="*/ 2147483647 w 175" name="T64"/>
                <a:gd fmla="*/ 1333734663 h 213" name="T65"/>
                <a:gd fmla="*/ 2147483647 w 175" name="T66"/>
                <a:gd fmla="*/ 1037193460 h 213" name="T67"/>
                <a:gd fmla="*/ 2147483647 w 175" name="T68"/>
                <a:gd fmla="*/ 592802212 h 213" name="T69"/>
                <a:gd fmla="*/ 2147483647 w 175" name="T70"/>
                <a:gd fmla="*/ 444671311 h 213" name="T71"/>
                <a:gd fmla="*/ 2147483647 w 175" name="T72"/>
                <a:gd fmla="*/ 148130306 h 213" name="T73"/>
                <a:gd fmla="*/ 2147483647 w 175" name="T74"/>
                <a:gd fmla="*/ 0 h 213" name="T75"/>
                <a:gd fmla="*/ 2147483647 w 175" name="T76"/>
                <a:gd fmla="*/ 0 h 213" name="T77"/>
                <a:gd fmla="*/ 2147483647 w 175" name="T78"/>
                <a:gd fmla="*/ 148130306 h 213" name="T79"/>
                <a:gd fmla="*/ 2147483647 w 175" name="T80"/>
                <a:gd fmla="*/ 444671311 h 213" name="T81"/>
                <a:gd fmla="*/ 2147483647 w 175" name="T82"/>
                <a:gd fmla="*/ 444671311 h 213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175" name="T126"/>
                <a:gd fmla="*/ 0 h 213" name="T127"/>
                <a:gd fmla="*/ 175 w 175" name="T128"/>
                <a:gd fmla="*/ 213 h 213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13" w="175">
                  <a:moveTo>
                    <a:pt x="163" y="3"/>
                  </a:moveTo>
                  <a:lnTo>
                    <a:pt x="163" y="3"/>
                  </a:lnTo>
                  <a:lnTo>
                    <a:pt x="153" y="16"/>
                  </a:lnTo>
                  <a:lnTo>
                    <a:pt x="144" y="30"/>
                  </a:lnTo>
                  <a:lnTo>
                    <a:pt x="120" y="56"/>
                  </a:lnTo>
                  <a:lnTo>
                    <a:pt x="99" y="81"/>
                  </a:lnTo>
                  <a:lnTo>
                    <a:pt x="77" y="106"/>
                  </a:lnTo>
                  <a:lnTo>
                    <a:pt x="53" y="134"/>
                  </a:lnTo>
                  <a:lnTo>
                    <a:pt x="28" y="160"/>
                  </a:lnTo>
                  <a:lnTo>
                    <a:pt x="20" y="171"/>
                  </a:lnTo>
                  <a:lnTo>
                    <a:pt x="13" y="182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32" y="180"/>
                  </a:lnTo>
                  <a:lnTo>
                    <a:pt x="54" y="152"/>
                  </a:lnTo>
                  <a:lnTo>
                    <a:pt x="101" y="96"/>
                  </a:lnTo>
                  <a:lnTo>
                    <a:pt x="139" y="54"/>
                  </a:lnTo>
                  <a:lnTo>
                    <a:pt x="157" y="32"/>
                  </a:lnTo>
                  <a:lnTo>
                    <a:pt x="165" y="22"/>
                  </a:lnTo>
                  <a:lnTo>
                    <a:pt x="173" y="9"/>
                  </a:lnTo>
                  <a:lnTo>
                    <a:pt x="175" y="7"/>
                  </a:lnTo>
                  <a:lnTo>
                    <a:pt x="173" y="4"/>
                  </a:lnTo>
                  <a:lnTo>
                    <a:pt x="173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4" y="1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83" name="Freeform 1762"/>
            <p:cNvSpPr/>
            <p:nvPr/>
          </p:nvSpPr>
          <p:spPr bwMode="auto">
            <a:xfrm>
              <a:off x="2381252" y="5616576"/>
              <a:ext cx="127000" cy="157163"/>
            </a:xfrm>
            <a:custGeom>
              <a:gdLst>
                <a:gd fmla="*/ 2147483647 w 241" name="T0"/>
                <a:gd fmla="*/ 302561691 h 295" name="T1"/>
                <a:gd fmla="*/ 2147483647 w 241" name="T2"/>
                <a:gd fmla="*/ 302561691 h 295" name="T3"/>
                <a:gd fmla="*/ 2147483647 w 241" name="T4"/>
                <a:gd fmla="*/ 2147483647 h 295" name="T5"/>
                <a:gd fmla="*/ 2147483647 w 241" name="T6"/>
                <a:gd fmla="*/ 2147483647 h 295" name="T7"/>
                <a:gd fmla="*/ 2147483647 w 241" name="T8"/>
                <a:gd fmla="*/ 2147483647 h 295" name="T9"/>
                <a:gd fmla="*/ 2147483647 w 241" name="T10"/>
                <a:gd fmla="*/ 2147483647 h 295" name="T11"/>
                <a:gd fmla="*/ 2147483647 w 241" name="T12"/>
                <a:gd fmla="*/ 2147483647 h 295" name="T13"/>
                <a:gd fmla="*/ 2147483647 w 241" name="T14"/>
                <a:gd fmla="*/ 2147483647 h 295" name="T15"/>
                <a:gd fmla="*/ 2147483647 w 241" name="T16"/>
                <a:gd fmla="*/ 2147483647 h 295" name="T17"/>
                <a:gd fmla="*/ 2147483647 w 241" name="T18"/>
                <a:gd fmla="*/ 2147483647 h 295" name="T19"/>
                <a:gd fmla="*/ 2147483647 w 241" name="T20"/>
                <a:gd fmla="*/ 2147483647 h 295" name="T21"/>
                <a:gd fmla="*/ 1756164514 w 241" name="T22"/>
                <a:gd fmla="*/ 2147483647 h 295" name="T23"/>
                <a:gd fmla="*/ 146347240 w 241" name="T24"/>
                <a:gd fmla="*/ 2147483647 h 295" name="T25"/>
                <a:gd fmla="*/ 146347240 w 241" name="T26"/>
                <a:gd fmla="*/ 2147483647 h 295" name="T27"/>
                <a:gd fmla="*/ 0 w 241" name="T28"/>
                <a:gd fmla="*/ 2147483647 h 295" name="T29"/>
                <a:gd fmla="*/ 0 w 241" name="T30"/>
                <a:gd fmla="*/ 2147483647 h 295" name="T31"/>
                <a:gd fmla="*/ 146347240 w 241" name="T32"/>
                <a:gd fmla="*/ 2147483647 h 295" name="T33"/>
                <a:gd fmla="*/ 585388435 w 241" name="T34"/>
                <a:gd fmla="*/ 2147483647 h 295" name="T35"/>
                <a:gd fmla="*/ 731735082 w 241" name="T36"/>
                <a:gd fmla="*/ 2147483647 h 295" name="T37"/>
                <a:gd fmla="*/ 1170776869 w 241" name="T38"/>
                <a:gd fmla="*/ 2147483647 h 295" name="T39"/>
                <a:gd fmla="*/ 1609817339 w 241" name="T40"/>
                <a:gd fmla="*/ 2147483647 h 295" name="T41"/>
                <a:gd fmla="*/ 1756164514 w 241" name="T42"/>
                <a:gd fmla="*/ 2147483647 h 295" name="T43"/>
                <a:gd fmla="*/ 1756164514 w 241" name="T44"/>
                <a:gd fmla="*/ 2147483647 h 295" name="T45"/>
                <a:gd fmla="*/ 2147483647 w 241" name="T46"/>
                <a:gd fmla="*/ 2147483647 h 295" name="T47"/>
                <a:gd fmla="*/ 2147483647 w 241" name="T48"/>
                <a:gd fmla="*/ 2147483647 h 295" name="T49"/>
                <a:gd fmla="*/ 2147483647 w 241" name="T50"/>
                <a:gd fmla="*/ 2147483647 h 295" name="T51"/>
                <a:gd fmla="*/ 2147483647 w 241" name="T52"/>
                <a:gd fmla="*/ 2147483647 h 295" name="T53"/>
                <a:gd fmla="*/ 2147483647 w 241" name="T54"/>
                <a:gd fmla="*/ 2147483647 h 295" name="T55"/>
                <a:gd fmla="*/ 2147483647 w 241" name="T56"/>
                <a:gd fmla="*/ 2147483647 h 295" name="T57"/>
                <a:gd fmla="*/ 2147483647 w 241" name="T58"/>
                <a:gd fmla="*/ 2147483647 h 295" name="T59"/>
                <a:gd fmla="*/ 2147483647 w 241" name="T60"/>
                <a:gd fmla="*/ 2147483647 h 295" name="T61"/>
                <a:gd fmla="*/ 2147483647 w 241" name="T62"/>
                <a:gd fmla="*/ 2147483647 h 295" name="T63"/>
                <a:gd fmla="*/ 2147483647 w 241" name="T64"/>
                <a:gd fmla="*/ 2147483647 h 295" name="T65"/>
                <a:gd fmla="*/ 2147483647 w 241" name="T66"/>
                <a:gd fmla="*/ 1512240407 h 295" name="T67"/>
                <a:gd fmla="*/ 2147483647 w 241" name="T68"/>
                <a:gd fmla="*/ 1512240407 h 295" name="T69"/>
                <a:gd fmla="*/ 2147483647 w 241" name="T70"/>
                <a:gd fmla="*/ 1360959095 h 295" name="T71"/>
                <a:gd fmla="*/ 2147483647 w 241" name="T72"/>
                <a:gd fmla="*/ 907400983 h 295" name="T73"/>
                <a:gd fmla="*/ 2147483647 w 241" name="T74"/>
                <a:gd fmla="*/ 604839424 h 295" name="T75"/>
                <a:gd fmla="*/ 2147483647 w 241" name="T76"/>
                <a:gd fmla="*/ 302561691 h 295" name="T77"/>
                <a:gd fmla="*/ 2147483647 w 241" name="T78"/>
                <a:gd fmla="*/ 151280846 h 295" name="T79"/>
                <a:gd fmla="*/ 2147483647 w 241" name="T80"/>
                <a:gd fmla="*/ 0 h 295" name="T81"/>
                <a:gd fmla="*/ 2147483647 w 241" name="T82"/>
                <a:gd fmla="*/ 151280846 h 295" name="T83"/>
                <a:gd fmla="*/ 2147483647 w 241" name="T84"/>
                <a:gd fmla="*/ 302561691 h 295" name="T85"/>
                <a:gd fmla="*/ 2147483647 w 241" name="T86"/>
                <a:gd fmla="*/ 302561691 h 295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241" name="T132"/>
                <a:gd fmla="*/ 0 h 295" name="T133"/>
                <a:gd fmla="*/ 241 w 241" name="T134"/>
                <a:gd fmla="*/ 295 h 295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295" w="241">
                  <a:moveTo>
                    <a:pt x="231" y="2"/>
                  </a:moveTo>
                  <a:lnTo>
                    <a:pt x="231" y="2"/>
                  </a:lnTo>
                  <a:lnTo>
                    <a:pt x="214" y="16"/>
                  </a:lnTo>
                  <a:lnTo>
                    <a:pt x="199" y="31"/>
                  </a:lnTo>
                  <a:lnTo>
                    <a:pt x="170" y="62"/>
                  </a:lnTo>
                  <a:lnTo>
                    <a:pt x="142" y="95"/>
                  </a:lnTo>
                  <a:lnTo>
                    <a:pt x="115" y="128"/>
                  </a:lnTo>
                  <a:lnTo>
                    <a:pt x="54" y="204"/>
                  </a:lnTo>
                  <a:lnTo>
                    <a:pt x="39" y="225"/>
                  </a:lnTo>
                  <a:lnTo>
                    <a:pt x="26" y="244"/>
                  </a:lnTo>
                  <a:lnTo>
                    <a:pt x="12" y="265"/>
                  </a:lnTo>
                  <a:lnTo>
                    <a:pt x="1" y="286"/>
                  </a:lnTo>
                  <a:lnTo>
                    <a:pt x="0" y="289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4" y="294"/>
                  </a:lnTo>
                  <a:lnTo>
                    <a:pt x="5" y="295"/>
                  </a:lnTo>
                  <a:lnTo>
                    <a:pt x="8" y="295"/>
                  </a:lnTo>
                  <a:lnTo>
                    <a:pt x="11" y="294"/>
                  </a:lnTo>
                  <a:lnTo>
                    <a:pt x="12" y="293"/>
                  </a:lnTo>
                  <a:lnTo>
                    <a:pt x="23" y="274"/>
                  </a:lnTo>
                  <a:lnTo>
                    <a:pt x="34" y="255"/>
                  </a:lnTo>
                  <a:lnTo>
                    <a:pt x="60" y="221"/>
                  </a:lnTo>
                  <a:lnTo>
                    <a:pt x="114" y="152"/>
                  </a:lnTo>
                  <a:lnTo>
                    <a:pt x="142" y="115"/>
                  </a:lnTo>
                  <a:lnTo>
                    <a:pt x="172" y="78"/>
                  </a:lnTo>
                  <a:lnTo>
                    <a:pt x="189" y="61"/>
                  </a:lnTo>
                  <a:lnTo>
                    <a:pt x="205" y="43"/>
                  </a:lnTo>
                  <a:lnTo>
                    <a:pt x="222" y="27"/>
                  </a:lnTo>
                  <a:lnTo>
                    <a:pt x="240" y="10"/>
                  </a:lnTo>
                  <a:lnTo>
                    <a:pt x="241" y="9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1"/>
                  </a:lnTo>
                  <a:lnTo>
                    <a:pt x="236" y="0"/>
                  </a:lnTo>
                  <a:lnTo>
                    <a:pt x="233" y="1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84" name="Freeform 1763"/>
            <p:cNvSpPr/>
            <p:nvPr/>
          </p:nvSpPr>
          <p:spPr bwMode="auto">
            <a:xfrm>
              <a:off x="2379664" y="5688013"/>
              <a:ext cx="95250" cy="119063"/>
            </a:xfrm>
            <a:custGeom>
              <a:gdLst>
                <a:gd fmla="*/ 2147483647 w 181" name="T0"/>
                <a:gd fmla="*/ 292534683 h 226" name="T1"/>
                <a:gd fmla="*/ 2147483647 w 181" name="T2"/>
                <a:gd fmla="*/ 292534683 h 226" name="T3"/>
                <a:gd fmla="*/ 2147483647 w 181" name="T4"/>
                <a:gd fmla="*/ 2147483647 h 226" name="T5"/>
                <a:gd fmla="*/ 2147483647 w 181" name="T6"/>
                <a:gd fmla="*/ 2147483647 h 226" name="T7"/>
                <a:gd fmla="*/ 2147483647 w 181" name="T8"/>
                <a:gd fmla="*/ 2147483647 h 226" name="T9"/>
                <a:gd fmla="*/ 2147483647 w 181" name="T10"/>
                <a:gd fmla="*/ 2147483647 h 226" name="T11"/>
                <a:gd fmla="*/ 2147483647 w 181" name="T12"/>
                <a:gd fmla="*/ 2147483647 h 226" name="T13"/>
                <a:gd fmla="*/ 0 w 181" name="T14"/>
                <a:gd fmla="*/ 2147483647 h 226" name="T15"/>
                <a:gd fmla="*/ 0 w 181" name="T16"/>
                <a:gd fmla="*/ 2147483647 h 226" name="T17"/>
                <a:gd fmla="*/ 0 w 181" name="T18"/>
                <a:gd fmla="*/ 2147483647 h 226" name="T19"/>
                <a:gd fmla="*/ 0 w 181" name="T20"/>
                <a:gd fmla="*/ 2147483647 h 226" name="T21"/>
                <a:gd fmla="*/ 291332420 w 181" name="T22"/>
                <a:gd fmla="*/ 2147483647 h 226" name="T23"/>
                <a:gd fmla="*/ 437275368 w 181" name="T24"/>
                <a:gd fmla="*/ 2147483647 h 226" name="T25"/>
                <a:gd fmla="*/ 874273406 w 181" name="T26"/>
                <a:gd fmla="*/ 2147483647 h 226" name="T27"/>
                <a:gd fmla="*/ 1165882235 w 181" name="T28"/>
                <a:gd fmla="*/ 2147483647 h 226" name="T29"/>
                <a:gd fmla="*/ 1457214524 w 181" name="T30"/>
                <a:gd fmla="*/ 2147483647 h 226" name="T31"/>
                <a:gd fmla="*/ 1603157472 w 181" name="T32"/>
                <a:gd fmla="*/ 2147483647 h 226" name="T33"/>
                <a:gd fmla="*/ 1603157472 w 181" name="T34"/>
                <a:gd fmla="*/ 2147483647 h 226" name="T35"/>
                <a:gd fmla="*/ 2147483647 w 181" name="T36"/>
                <a:gd fmla="*/ 2147483647 h 226" name="T37"/>
                <a:gd fmla="*/ 2147483647 w 181" name="T38"/>
                <a:gd fmla="*/ 2147483647 h 226" name="T39"/>
                <a:gd fmla="*/ 2147483647 w 181" name="T40"/>
                <a:gd fmla="*/ 2147483647 h 226" name="T41"/>
                <a:gd fmla="*/ 2147483647 w 181" name="T42"/>
                <a:gd fmla="*/ 2147483647 h 226" name="T43"/>
                <a:gd fmla="*/ 2147483647 w 181" name="T44"/>
                <a:gd fmla="*/ 2147483647 h 226" name="T45"/>
                <a:gd fmla="*/ 2147483647 w 181" name="T46"/>
                <a:gd fmla="*/ 2147483647 h 226" name="T47"/>
                <a:gd fmla="*/ 2147483647 w 181" name="T48"/>
                <a:gd fmla="*/ 1754652557 h 226" name="T49"/>
                <a:gd fmla="*/ 2147483647 w 181" name="T50"/>
                <a:gd fmla="*/ 1754652557 h 226" name="T51"/>
                <a:gd fmla="*/ 2147483647 w 181" name="T52"/>
                <a:gd fmla="*/ 1315850731 h 226" name="T53"/>
                <a:gd fmla="*/ 2147483647 w 181" name="T54"/>
                <a:gd fmla="*/ 877326805 h 226" name="T55"/>
                <a:gd fmla="*/ 2147483647 w 181" name="T56"/>
                <a:gd fmla="*/ 584791727 h 226" name="T57"/>
                <a:gd fmla="*/ 2147483647 w 181" name="T58"/>
                <a:gd fmla="*/ 292534683 h 226" name="T59"/>
                <a:gd fmla="*/ 2147483647 w 181" name="T60"/>
                <a:gd fmla="*/ 146267341 h 226" name="T61"/>
                <a:gd fmla="*/ 2147483647 w 181" name="T62"/>
                <a:gd fmla="*/ 0 h 226" name="T63"/>
                <a:gd fmla="*/ 2147483647 w 181" name="T64"/>
                <a:gd fmla="*/ 146267341 h 226" name="T65"/>
                <a:gd fmla="*/ 2147483647 w 181" name="T66"/>
                <a:gd fmla="*/ 292534683 h 226" name="T67"/>
                <a:gd fmla="*/ 2147483647 w 181" name="T68"/>
                <a:gd fmla="*/ 292534683 h 22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181" name="T105"/>
                <a:gd fmla="*/ 0 h 226" name="T106"/>
                <a:gd fmla="*/ 181 w 181" name="T107"/>
                <a:gd fmla="*/ 226 h 226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226" w="181">
                  <a:moveTo>
                    <a:pt x="170" y="2"/>
                  </a:moveTo>
                  <a:lnTo>
                    <a:pt x="170" y="2"/>
                  </a:lnTo>
                  <a:lnTo>
                    <a:pt x="125" y="52"/>
                  </a:lnTo>
                  <a:lnTo>
                    <a:pt x="79" y="105"/>
                  </a:lnTo>
                  <a:lnTo>
                    <a:pt x="57" y="131"/>
                  </a:lnTo>
                  <a:lnTo>
                    <a:pt x="37" y="160"/>
                  </a:lnTo>
                  <a:lnTo>
                    <a:pt x="18" y="18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2"/>
                  </a:lnTo>
                  <a:lnTo>
                    <a:pt x="2" y="223"/>
                  </a:lnTo>
                  <a:lnTo>
                    <a:pt x="3" y="225"/>
                  </a:lnTo>
                  <a:lnTo>
                    <a:pt x="6" y="226"/>
                  </a:lnTo>
                  <a:lnTo>
                    <a:pt x="8" y="226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29" y="196"/>
                  </a:lnTo>
                  <a:lnTo>
                    <a:pt x="46" y="169"/>
                  </a:lnTo>
                  <a:lnTo>
                    <a:pt x="67" y="143"/>
                  </a:lnTo>
                  <a:lnTo>
                    <a:pt x="87" y="118"/>
                  </a:lnTo>
                  <a:lnTo>
                    <a:pt x="132" y="65"/>
                  </a:lnTo>
                  <a:lnTo>
                    <a:pt x="179" y="12"/>
                  </a:lnTo>
                  <a:lnTo>
                    <a:pt x="181" y="9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85" name="Freeform 1764"/>
            <p:cNvSpPr/>
            <p:nvPr/>
          </p:nvSpPr>
          <p:spPr bwMode="auto">
            <a:xfrm>
              <a:off x="2379664" y="5753101"/>
              <a:ext cx="76200" cy="90488"/>
            </a:xfrm>
            <a:custGeom>
              <a:gdLst>
                <a:gd fmla="*/ 2147483647 w 145" name="T0"/>
                <a:gd fmla="*/ 296261443 h 171" name="T1"/>
                <a:gd fmla="*/ 2147483647 w 145" name="T2"/>
                <a:gd fmla="*/ 296261443 h 171" name="T3"/>
                <a:gd fmla="*/ 2147483647 w 145" name="T4"/>
                <a:gd fmla="*/ 1629998921 h 171" name="T5"/>
                <a:gd fmla="*/ 2147483647 w 145" name="T6"/>
                <a:gd fmla="*/ 2147483647 h 171" name="T7"/>
                <a:gd fmla="*/ 2147483647 w 145" name="T8"/>
                <a:gd fmla="*/ 2147483647 h 171" name="T9"/>
                <a:gd fmla="*/ 2147483647 w 145" name="T10"/>
                <a:gd fmla="*/ 2147483647 h 171" name="T11"/>
                <a:gd fmla="*/ 2147483647 w 145" name="T12"/>
                <a:gd fmla="*/ 2147483647 h 171" name="T13"/>
                <a:gd fmla="*/ 2147483647 w 145" name="T14"/>
                <a:gd fmla="*/ 2147483647 h 171" name="T15"/>
                <a:gd fmla="*/ 2147483647 w 145" name="T16"/>
                <a:gd fmla="*/ 2147483647 h 171" name="T17"/>
                <a:gd fmla="*/ 2147483647 w 145" name="T18"/>
                <a:gd fmla="*/ 2147483647 h 171" name="T19"/>
                <a:gd fmla="*/ 1596528590 w 145" name="T20"/>
                <a:gd fmla="*/ 2147483647 h 171" name="T21"/>
                <a:gd fmla="*/ 1596528590 w 145" name="T22"/>
                <a:gd fmla="*/ 2147483647 h 171" name="T23"/>
                <a:gd fmla="*/ 435517632 w 145" name="T24"/>
                <a:gd fmla="*/ 2147483647 h 171" name="T25"/>
                <a:gd fmla="*/ 0 w 145" name="T26"/>
                <a:gd fmla="*/ 2147483647 h 171" name="T27"/>
                <a:gd fmla="*/ 0 w 145" name="T28"/>
                <a:gd fmla="*/ 2147483647 h 171" name="T29"/>
                <a:gd fmla="*/ 0 w 145" name="T30"/>
                <a:gd fmla="*/ 2147483647 h 171" name="T31"/>
                <a:gd fmla="*/ 0 w 145" name="T32"/>
                <a:gd fmla="*/ 2147483647 h 171" name="T33"/>
                <a:gd fmla="*/ 290253166 w 145" name="T34"/>
                <a:gd fmla="*/ 2147483647 h 171" name="T35"/>
                <a:gd fmla="*/ 580505807 w 145" name="T36"/>
                <a:gd fmla="*/ 2147483647 h 171" name="T37"/>
                <a:gd fmla="*/ 1016023308 w 145" name="T38"/>
                <a:gd fmla="*/ 2147483647 h 171" name="T39"/>
                <a:gd fmla="*/ 1161011615 w 145" name="T40"/>
                <a:gd fmla="*/ 2147483647 h 171" name="T41"/>
                <a:gd fmla="*/ 1596528590 w 145" name="T42"/>
                <a:gd fmla="*/ 2147483647 h 171" name="T43"/>
                <a:gd fmla="*/ 1741517685 w 145" name="T44"/>
                <a:gd fmla="*/ 2147483647 h 171" name="T45"/>
                <a:gd fmla="*/ 1741517685 w 145" name="T46"/>
                <a:gd fmla="*/ 2147483647 h 171" name="T47"/>
                <a:gd fmla="*/ 1741517685 w 145" name="T48"/>
                <a:gd fmla="*/ 2147483647 h 171" name="T49"/>
                <a:gd fmla="*/ 1741517685 w 145" name="T50"/>
                <a:gd fmla="*/ 2147483647 h 171" name="T51"/>
                <a:gd fmla="*/ 2147483647 w 145" name="T52"/>
                <a:gd fmla="*/ 2147483647 h 171" name="T53"/>
                <a:gd fmla="*/ 2147483647 w 145" name="T54"/>
                <a:gd fmla="*/ 2147483647 h 171" name="T55"/>
                <a:gd fmla="*/ 2147483647 w 145" name="T56"/>
                <a:gd fmla="*/ 2147483647 h 171" name="T57"/>
                <a:gd fmla="*/ 2147483647 w 145" name="T58"/>
                <a:gd fmla="*/ 2147483647 h 171" name="T59"/>
                <a:gd fmla="*/ 2147483647 w 145" name="T60"/>
                <a:gd fmla="*/ 2147483647 h 171" name="T61"/>
                <a:gd fmla="*/ 2147483647 w 145" name="T62"/>
                <a:gd fmla="*/ 2147483647 h 171" name="T63"/>
                <a:gd fmla="*/ 2147483647 w 145" name="T64"/>
                <a:gd fmla="*/ 2147483647 h 171" name="T65"/>
                <a:gd fmla="*/ 2147483647 w 145" name="T66"/>
                <a:gd fmla="*/ 2147483647 h 171" name="T67"/>
                <a:gd fmla="*/ 2147483647 w 145" name="T68"/>
                <a:gd fmla="*/ 2147483647 h 171" name="T69"/>
                <a:gd fmla="*/ 2147483647 w 145" name="T70"/>
                <a:gd fmla="*/ 2147483647 h 171" name="T71"/>
                <a:gd fmla="*/ 2147483647 w 145" name="T72"/>
                <a:gd fmla="*/ 2147483647 h 171" name="T73"/>
                <a:gd fmla="*/ 2147483647 w 145" name="T74"/>
                <a:gd fmla="*/ 2147483647 h 171" name="T75"/>
                <a:gd fmla="*/ 2147483647 w 145" name="T76"/>
                <a:gd fmla="*/ 2147483647 h 171" name="T77"/>
                <a:gd fmla="*/ 2147483647 w 145" name="T78"/>
                <a:gd fmla="*/ 1926260760 h 171" name="T79"/>
                <a:gd fmla="*/ 2147483647 w 145" name="T80"/>
                <a:gd fmla="*/ 1926260760 h 171" name="T81"/>
                <a:gd fmla="*/ 2147483647 w 145" name="T82"/>
                <a:gd fmla="*/ 1481867472 h 171" name="T83"/>
                <a:gd fmla="*/ 2147483647 w 145" name="T84"/>
                <a:gd fmla="*/ 1037195576 h 171" name="T85"/>
                <a:gd fmla="*/ 2147483647 w 145" name="T86"/>
                <a:gd fmla="*/ 889064656 h 171" name="T87"/>
                <a:gd fmla="*/ 2147483647 w 145" name="T88"/>
                <a:gd fmla="*/ 444672293 h 171" name="T89"/>
                <a:gd fmla="*/ 2147483647 w 145" name="T90"/>
                <a:gd fmla="*/ 296261443 h 171" name="T91"/>
                <a:gd fmla="*/ 2147483647 w 145" name="T92"/>
                <a:gd fmla="*/ 0 h 171" name="T93"/>
                <a:gd fmla="*/ 2147483647 w 145" name="T94"/>
                <a:gd fmla="*/ 0 h 171" name="T95"/>
                <a:gd fmla="*/ 2147483647 w 145" name="T96"/>
                <a:gd fmla="*/ 296261443 h 171" name="T97"/>
                <a:gd fmla="*/ 2147483647 w 145" name="T98"/>
                <a:gd fmla="*/ 296261443 h 171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w 145" name="T150"/>
                <a:gd fmla="*/ 0 h 171" name="T151"/>
                <a:gd fmla="*/ 145 w 145" name="T152"/>
                <a:gd fmla="*/ 171 h 171" name="T153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T153" l="T150" r="T152" t="T151"/>
              <a:pathLst>
                <a:path h="171" w="145">
                  <a:moveTo>
                    <a:pt x="136" y="2"/>
                  </a:moveTo>
                  <a:lnTo>
                    <a:pt x="136" y="2"/>
                  </a:lnTo>
                  <a:lnTo>
                    <a:pt x="124" y="11"/>
                  </a:lnTo>
                  <a:lnTo>
                    <a:pt x="111" y="21"/>
                  </a:lnTo>
                  <a:lnTo>
                    <a:pt x="88" y="44"/>
                  </a:lnTo>
                  <a:lnTo>
                    <a:pt x="68" y="68"/>
                  </a:lnTo>
                  <a:lnTo>
                    <a:pt x="48" y="94"/>
                  </a:lnTo>
                  <a:lnTo>
                    <a:pt x="30" y="120"/>
                  </a:lnTo>
                  <a:lnTo>
                    <a:pt x="21" y="133"/>
                  </a:lnTo>
                  <a:lnTo>
                    <a:pt x="11" y="145"/>
                  </a:lnTo>
                  <a:lnTo>
                    <a:pt x="3" y="155"/>
                  </a:lnTo>
                  <a:lnTo>
                    <a:pt x="0" y="160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2" y="169"/>
                  </a:lnTo>
                  <a:lnTo>
                    <a:pt x="12" y="166"/>
                  </a:lnTo>
                  <a:lnTo>
                    <a:pt x="12" y="163"/>
                  </a:lnTo>
                  <a:lnTo>
                    <a:pt x="15" y="160"/>
                  </a:lnTo>
                  <a:lnTo>
                    <a:pt x="19" y="155"/>
                  </a:lnTo>
                  <a:lnTo>
                    <a:pt x="30" y="144"/>
                  </a:lnTo>
                  <a:lnTo>
                    <a:pt x="37" y="136"/>
                  </a:lnTo>
                  <a:lnTo>
                    <a:pt x="42" y="128"/>
                  </a:lnTo>
                  <a:lnTo>
                    <a:pt x="53" y="109"/>
                  </a:lnTo>
                  <a:lnTo>
                    <a:pt x="72" y="82"/>
                  </a:lnTo>
                  <a:lnTo>
                    <a:pt x="94" y="56"/>
                  </a:lnTo>
                  <a:lnTo>
                    <a:pt x="105" y="44"/>
                  </a:lnTo>
                  <a:lnTo>
                    <a:pt x="117" y="33"/>
                  </a:lnTo>
                  <a:lnTo>
                    <a:pt x="129" y="22"/>
                  </a:lnTo>
                  <a:lnTo>
                    <a:pt x="143" y="13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6"/>
                  </a:lnTo>
                  <a:lnTo>
                    <a:pt x="145" y="3"/>
                  </a:lnTo>
                  <a:lnTo>
                    <a:pt x="143" y="2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86" name="Freeform 1765"/>
            <p:cNvSpPr/>
            <p:nvPr/>
          </p:nvSpPr>
          <p:spPr bwMode="auto">
            <a:xfrm>
              <a:off x="2387602" y="5783263"/>
              <a:ext cx="76200" cy="88900"/>
            </a:xfrm>
            <a:custGeom>
              <a:gdLst>
                <a:gd fmla="*/ 2147483647 w 144" name="T0"/>
                <a:gd fmla="*/ 436653628 h 169" name="T1"/>
                <a:gd fmla="*/ 2147483647 w 144" name="T2"/>
                <a:gd fmla="*/ 436653628 h 169" name="T3"/>
                <a:gd fmla="*/ 2147483647 w 144" name="T4"/>
                <a:gd fmla="*/ 2147483647 h 169" name="T5"/>
                <a:gd fmla="*/ 2147483647 w 144" name="T6"/>
                <a:gd fmla="*/ 2147483647 h 169" name="T7"/>
                <a:gd fmla="*/ 2147483647 w 144" name="T8"/>
                <a:gd fmla="*/ 2147483647 h 169" name="T9"/>
                <a:gd fmla="*/ 2147483647 w 144" name="T10"/>
                <a:gd fmla="*/ 2147483647 h 169" name="T11"/>
                <a:gd fmla="*/ 2147483647 w 144" name="T12"/>
                <a:gd fmla="*/ 2147483647 h 169" name="T13"/>
                <a:gd fmla="*/ 1629980280 w 144" name="T14"/>
                <a:gd fmla="*/ 2147483647 h 169" name="T15"/>
                <a:gd fmla="*/ 889054921 w 144" name="T16"/>
                <a:gd fmla="*/ 2147483647 h 169" name="T17"/>
                <a:gd fmla="*/ 148129099 w 144" name="T18"/>
                <a:gd fmla="*/ 2147483647 h 169" name="T19"/>
                <a:gd fmla="*/ 148129099 w 144" name="T20"/>
                <a:gd fmla="*/ 2147483647 h 169" name="T21"/>
                <a:gd fmla="*/ 0 w 144" name="T22"/>
                <a:gd fmla="*/ 2147483647 h 169" name="T23"/>
                <a:gd fmla="*/ 148129099 w 144" name="T24"/>
                <a:gd fmla="*/ 2147483647 h 169" name="T25"/>
                <a:gd fmla="*/ 444667690 w 144" name="T26"/>
                <a:gd fmla="*/ 2147483647 h 169" name="T27"/>
                <a:gd fmla="*/ 889054921 w 144" name="T28"/>
                <a:gd fmla="*/ 2147483647 h 169" name="T29"/>
                <a:gd fmla="*/ 1037183954 w 144" name="T30"/>
                <a:gd fmla="*/ 2147483647 h 169" name="T31"/>
                <a:gd fmla="*/ 1481851776 w 144" name="T32"/>
                <a:gd fmla="*/ 2147483647 h 169" name="T33"/>
                <a:gd fmla="*/ 1778109842 w 144" name="T34"/>
                <a:gd fmla="*/ 2147483647 h 169" name="T35"/>
                <a:gd fmla="*/ 2074367908 w 144" name="T36"/>
                <a:gd fmla="*/ 2147483647 h 169" name="T37"/>
                <a:gd fmla="*/ 2074367908 w 144" name="T38"/>
                <a:gd fmla="*/ 2147483647 h 169" name="T39"/>
                <a:gd fmla="*/ 2147483647 w 144" name="T40"/>
                <a:gd fmla="*/ 2147483647 h 169" name="T41"/>
                <a:gd fmla="*/ 2147483647 w 144" name="T42"/>
                <a:gd fmla="*/ 2147483647 h 169" name="T43"/>
                <a:gd fmla="*/ 2147483647 w 144" name="T44"/>
                <a:gd fmla="*/ 2147483647 h 169" name="T45"/>
                <a:gd fmla="*/ 2147483647 w 144" name="T46"/>
                <a:gd fmla="*/ 2147483647 h 169" name="T47"/>
                <a:gd fmla="*/ 2147483647 w 144" name="T48"/>
                <a:gd fmla="*/ 2147483647 h 169" name="T49"/>
                <a:gd fmla="*/ 2147483647 w 144" name="T50"/>
                <a:gd fmla="*/ 2147483647 h 169" name="T51"/>
                <a:gd fmla="*/ 2147483647 w 144" name="T52"/>
                <a:gd fmla="*/ 2147483647 h 169" name="T53"/>
                <a:gd fmla="*/ 2147483647 w 144" name="T54"/>
                <a:gd fmla="*/ 2147483647 h 169" name="T55"/>
                <a:gd fmla="*/ 2147483647 w 144" name="T56"/>
                <a:gd fmla="*/ 1601062646 h 169" name="T57"/>
                <a:gd fmla="*/ 2147483647 w 144" name="T58"/>
                <a:gd fmla="*/ 1601062646 h 169" name="T59"/>
                <a:gd fmla="*/ 2147483647 w 144" name="T60"/>
                <a:gd fmla="*/ 1455511831 h 169" name="T61"/>
                <a:gd fmla="*/ 2147483647 w 144" name="T62"/>
                <a:gd fmla="*/ 1018858597 h 169" name="T63"/>
                <a:gd fmla="*/ 2147483647 w 144" name="T64"/>
                <a:gd fmla="*/ 582205101 h 169" name="T65"/>
                <a:gd fmla="*/ 2147483647 w 144" name="T66"/>
                <a:gd fmla="*/ 436653628 h 169" name="T67"/>
                <a:gd fmla="*/ 2147483647 w 144" name="T68"/>
                <a:gd fmla="*/ 291102287 h 169" name="T69"/>
                <a:gd fmla="*/ 2147483647 w 144" name="T70"/>
                <a:gd fmla="*/ 0 h 169" name="T71"/>
                <a:gd fmla="*/ 2147483647 w 144" name="T72"/>
                <a:gd fmla="*/ 0 h 169" name="T73"/>
                <a:gd fmla="*/ 2147483647 w 144" name="T74"/>
                <a:gd fmla="*/ 436653628 h 169" name="T75"/>
                <a:gd fmla="*/ 2147483647 w 144" name="T76"/>
                <a:gd fmla="*/ 436653628 h 169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144" name="T117"/>
                <a:gd fmla="*/ 0 h 169" name="T118"/>
                <a:gd fmla="*/ 144 w 144" name="T119"/>
                <a:gd fmla="*/ 169 h 169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169" w="144">
                  <a:moveTo>
                    <a:pt x="133" y="3"/>
                  </a:moveTo>
                  <a:lnTo>
                    <a:pt x="133" y="3"/>
                  </a:lnTo>
                  <a:lnTo>
                    <a:pt x="95" y="37"/>
                  </a:lnTo>
                  <a:lnTo>
                    <a:pt x="76" y="55"/>
                  </a:lnTo>
                  <a:lnTo>
                    <a:pt x="57" y="75"/>
                  </a:lnTo>
                  <a:lnTo>
                    <a:pt x="41" y="95"/>
                  </a:lnTo>
                  <a:lnTo>
                    <a:pt x="25" y="116"/>
                  </a:lnTo>
                  <a:lnTo>
                    <a:pt x="11" y="139"/>
                  </a:lnTo>
                  <a:lnTo>
                    <a:pt x="6" y="150"/>
                  </a:lnTo>
                  <a:lnTo>
                    <a:pt x="1" y="160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3" y="167"/>
                  </a:lnTo>
                  <a:lnTo>
                    <a:pt x="6" y="169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4" y="164"/>
                  </a:lnTo>
                  <a:lnTo>
                    <a:pt x="18" y="154"/>
                  </a:lnTo>
                  <a:lnTo>
                    <a:pt x="25" y="143"/>
                  </a:lnTo>
                  <a:lnTo>
                    <a:pt x="39" y="120"/>
                  </a:lnTo>
                  <a:lnTo>
                    <a:pt x="56" y="99"/>
                  </a:lnTo>
                  <a:lnTo>
                    <a:pt x="72" y="82"/>
                  </a:lnTo>
                  <a:lnTo>
                    <a:pt x="106" y="45"/>
                  </a:lnTo>
                  <a:lnTo>
                    <a:pt x="124" y="29"/>
                  </a:lnTo>
                  <a:lnTo>
                    <a:pt x="141" y="11"/>
                  </a:lnTo>
                  <a:lnTo>
                    <a:pt x="144" y="10"/>
                  </a:lnTo>
                  <a:lnTo>
                    <a:pt x="144" y="7"/>
                  </a:lnTo>
                  <a:lnTo>
                    <a:pt x="144" y="4"/>
                  </a:lnTo>
                  <a:lnTo>
                    <a:pt x="143" y="3"/>
                  </a:lnTo>
                  <a:lnTo>
                    <a:pt x="140" y="2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87" name="Freeform 1766"/>
            <p:cNvSpPr/>
            <p:nvPr/>
          </p:nvSpPr>
          <p:spPr bwMode="auto">
            <a:xfrm>
              <a:off x="2395539" y="5808663"/>
              <a:ext cx="76200" cy="84138"/>
            </a:xfrm>
            <a:custGeom>
              <a:gdLst>
                <a:gd fmla="*/ 2147483647 w 143" name="T0"/>
                <a:gd fmla="*/ 444672996 h 159" name="T1"/>
                <a:gd fmla="*/ 2147483647 w 143" name="T2"/>
                <a:gd fmla="*/ 444672996 h 159" name="T3"/>
                <a:gd fmla="*/ 2147483647 w 143" name="T4"/>
                <a:gd fmla="*/ 2147483647 h 159" name="T5"/>
                <a:gd fmla="*/ 2147483647 w 143" name="T6"/>
                <a:gd fmla="*/ 2147483647 h 159" name="T7"/>
                <a:gd fmla="*/ 2147483647 w 143" name="T8"/>
                <a:gd fmla="*/ 2147483647 h 159" name="T9"/>
                <a:gd fmla="*/ 2147483647 w 143" name="T10"/>
                <a:gd fmla="*/ 2147483647 h 159" name="T11"/>
                <a:gd fmla="*/ 2147483647 w 143" name="T12"/>
                <a:gd fmla="*/ 2147483647 h 159" name="T13"/>
                <a:gd fmla="*/ 2147483647 w 143" name="T14"/>
                <a:gd fmla="*/ 2147483647 h 159" name="T15"/>
                <a:gd fmla="*/ 2118246661 w 143" name="T16"/>
                <a:gd fmla="*/ 2147483647 h 159" name="T17"/>
                <a:gd fmla="*/ 1059123330 w 143" name="T18"/>
                <a:gd fmla="*/ 2147483647 h 159" name="T19"/>
                <a:gd fmla="*/ 302687719 w 143" name="T20"/>
                <a:gd fmla="*/ 2147483647 h 159" name="T21"/>
                <a:gd fmla="*/ 302687719 w 143" name="T22"/>
                <a:gd fmla="*/ 2147483647 h 159" name="T23"/>
                <a:gd fmla="*/ 0 w 143" name="T24"/>
                <a:gd fmla="*/ 2147483647 h 159" name="T25"/>
                <a:gd fmla="*/ 302687719 w 143" name="T26"/>
                <a:gd fmla="*/ 2147483647 h 159" name="T27"/>
                <a:gd fmla="*/ 454032044 w 143" name="T28"/>
                <a:gd fmla="*/ 2147483647 h 159" name="T29"/>
                <a:gd fmla="*/ 1059123330 w 143" name="T30"/>
                <a:gd fmla="*/ 2147483647 h 159" name="T31"/>
                <a:gd fmla="*/ 1513154975 w 143" name="T32"/>
                <a:gd fmla="*/ 2147483647 h 159" name="T33"/>
                <a:gd fmla="*/ 1513154975 w 143" name="T34"/>
                <a:gd fmla="*/ 2147483647 h 159" name="T35"/>
                <a:gd fmla="*/ 2118246661 w 143" name="T36"/>
                <a:gd fmla="*/ 2147483647 h 159" name="T37"/>
                <a:gd fmla="*/ 2147483647 w 143" name="T38"/>
                <a:gd fmla="*/ 2147483647 h 159" name="T39"/>
                <a:gd fmla="*/ 2147483647 w 143" name="T40"/>
                <a:gd fmla="*/ 2147483647 h 159" name="T41"/>
                <a:gd fmla="*/ 2147483647 w 143" name="T42"/>
                <a:gd fmla="*/ 2147483647 h 159" name="T43"/>
                <a:gd fmla="*/ 2147483647 w 143" name="T44"/>
                <a:gd fmla="*/ 2147483647 h 159" name="T45"/>
                <a:gd fmla="*/ 2147483647 w 143" name="T46"/>
                <a:gd fmla="*/ 2147483647 h 159" name="T47"/>
                <a:gd fmla="*/ 2147483647 w 143" name="T48"/>
                <a:gd fmla="*/ 2147483647 h 159" name="T49"/>
                <a:gd fmla="*/ 2147483647 w 143" name="T50"/>
                <a:gd fmla="*/ 2147483647 h 159" name="T51"/>
                <a:gd fmla="*/ 2147483647 w 143" name="T52"/>
                <a:gd fmla="*/ 2147483647 h 159" name="T53"/>
                <a:gd fmla="*/ 2147483647 w 143" name="T54"/>
                <a:gd fmla="*/ 2147483647 h 159" name="T55"/>
                <a:gd fmla="*/ 2147483647 w 143" name="T56"/>
                <a:gd fmla="*/ 2147483647 h 159" name="T57"/>
                <a:gd fmla="*/ 2147483647 w 143" name="T58"/>
                <a:gd fmla="*/ 2147483647 h 159" name="T59"/>
                <a:gd fmla="*/ 2147483647 w 143" name="T60"/>
                <a:gd fmla="*/ 2147483647 h 159" name="T61"/>
                <a:gd fmla="*/ 2147483647 w 143" name="T62"/>
                <a:gd fmla="*/ 1629999557 h 159" name="T63"/>
                <a:gd fmla="*/ 2147483647 w 143" name="T64"/>
                <a:gd fmla="*/ 1629999557 h 159" name="T65"/>
                <a:gd fmla="*/ 2147483647 w 143" name="T66"/>
                <a:gd fmla="*/ 1185327751 h 159" name="T67"/>
                <a:gd fmla="*/ 2147483647 w 143" name="T68"/>
                <a:gd fmla="*/ 1037196509 h 159" name="T69"/>
                <a:gd fmla="*/ 2147483647 w 143" name="T70"/>
                <a:gd fmla="*/ 592803576 h 159" name="T71"/>
                <a:gd fmla="*/ 2147483647 w 143" name="T72"/>
                <a:gd fmla="*/ 148131044 h 159" name="T73"/>
                <a:gd fmla="*/ 2147483647 w 143" name="T74"/>
                <a:gd fmla="*/ 0 h 159" name="T75"/>
                <a:gd fmla="*/ 2147483647 w 143" name="T76"/>
                <a:gd fmla="*/ 0 h 159" name="T77"/>
                <a:gd fmla="*/ 2147483647 w 143" name="T78"/>
                <a:gd fmla="*/ 0 h 159" name="T79"/>
                <a:gd fmla="*/ 2147483647 w 143" name="T80"/>
                <a:gd fmla="*/ 444672996 h 159" name="T81"/>
                <a:gd fmla="*/ 2147483647 w 143" name="T82"/>
                <a:gd fmla="*/ 444672996 h 159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143" name="T126"/>
                <a:gd fmla="*/ 0 h 159" name="T127"/>
                <a:gd fmla="*/ 143 w 143" name="T128"/>
                <a:gd fmla="*/ 159 h 159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59" w="143">
                  <a:moveTo>
                    <a:pt x="133" y="3"/>
                  </a:moveTo>
                  <a:lnTo>
                    <a:pt x="133" y="3"/>
                  </a:lnTo>
                  <a:lnTo>
                    <a:pt x="117" y="22"/>
                  </a:lnTo>
                  <a:lnTo>
                    <a:pt x="99" y="39"/>
                  </a:lnTo>
                  <a:lnTo>
                    <a:pt x="63" y="76"/>
                  </a:lnTo>
                  <a:lnTo>
                    <a:pt x="47" y="92"/>
                  </a:lnTo>
                  <a:lnTo>
                    <a:pt x="29" y="110"/>
                  </a:lnTo>
                  <a:lnTo>
                    <a:pt x="14" y="129"/>
                  </a:lnTo>
                  <a:lnTo>
                    <a:pt x="7" y="140"/>
                  </a:lnTo>
                  <a:lnTo>
                    <a:pt x="2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4" y="159"/>
                  </a:lnTo>
                  <a:lnTo>
                    <a:pt x="15" y="156"/>
                  </a:lnTo>
                  <a:lnTo>
                    <a:pt x="17" y="153"/>
                  </a:lnTo>
                  <a:lnTo>
                    <a:pt x="15" y="150"/>
                  </a:lnTo>
                  <a:lnTo>
                    <a:pt x="22" y="140"/>
                  </a:lnTo>
                  <a:lnTo>
                    <a:pt x="29" y="130"/>
                  </a:lnTo>
                  <a:lnTo>
                    <a:pt x="45" y="111"/>
                  </a:lnTo>
                  <a:lnTo>
                    <a:pt x="61" y="93"/>
                  </a:lnTo>
                  <a:lnTo>
                    <a:pt x="79" y="77"/>
                  </a:lnTo>
                  <a:lnTo>
                    <a:pt x="112" y="45"/>
                  </a:lnTo>
                  <a:lnTo>
                    <a:pt x="127" y="28"/>
                  </a:lnTo>
                  <a:lnTo>
                    <a:pt x="142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2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88" name="Freeform 1767"/>
            <p:cNvSpPr/>
            <p:nvPr/>
          </p:nvSpPr>
          <p:spPr bwMode="auto">
            <a:xfrm>
              <a:off x="2430464" y="5826126"/>
              <a:ext cx="68263" cy="71438"/>
            </a:xfrm>
            <a:custGeom>
              <a:gdLst>
                <a:gd fmla="*/ 2147483647 w 130" name="T0"/>
                <a:gd fmla="*/ 289990481 h 136" name="T1"/>
                <a:gd fmla="*/ 2147483647 w 130" name="T2"/>
                <a:gd fmla="*/ 289990481 h 136" name="T3"/>
                <a:gd fmla="*/ 2147483647 w 130" name="T4"/>
                <a:gd fmla="*/ 2147483647 h 136" name="T5"/>
                <a:gd fmla="*/ 2147483647 w 130" name="T6"/>
                <a:gd fmla="*/ 2147483647 h 136" name="T7"/>
                <a:gd fmla="*/ 2147483647 w 130" name="T8"/>
                <a:gd fmla="*/ 2147483647 h 136" name="T9"/>
                <a:gd fmla="*/ 2147483647 w 130" name="T10"/>
                <a:gd fmla="*/ 2147483647 h 136" name="T11"/>
                <a:gd fmla="*/ 1737373925 w 130" name="T12"/>
                <a:gd fmla="*/ 2147483647 h 136" name="T13"/>
                <a:gd fmla="*/ 289516506 w 130" name="T14"/>
                <a:gd fmla="*/ 2147483647 h 136" name="T15"/>
                <a:gd fmla="*/ 289516506 w 130" name="T16"/>
                <a:gd fmla="*/ 2147483647 h 136" name="T17"/>
                <a:gd fmla="*/ 0 w 130" name="T18"/>
                <a:gd fmla="*/ 2147483647 h 136" name="T19"/>
                <a:gd fmla="*/ 0 w 130" name="T20"/>
                <a:gd fmla="*/ 2147483647 h 136" name="T21"/>
                <a:gd fmla="*/ 289516506 w 130" name="T22"/>
                <a:gd fmla="*/ 2147483647 h 136" name="T23"/>
                <a:gd fmla="*/ 434274956 w 130" name="T24"/>
                <a:gd fmla="*/ 2147483647 h 136" name="T25"/>
                <a:gd fmla="*/ 868825064 w 130" name="T26"/>
                <a:gd fmla="*/ 2147483647 h 136" name="T27"/>
                <a:gd fmla="*/ 1158341176 w 130" name="T28"/>
                <a:gd fmla="*/ 2147483647 h 136" name="T29"/>
                <a:gd fmla="*/ 1447858075 w 130" name="T30"/>
                <a:gd fmla="*/ 2147483647 h 136" name="T31"/>
                <a:gd fmla="*/ 1737373925 w 130" name="T32"/>
                <a:gd fmla="*/ 2147483647 h 136" name="T33"/>
                <a:gd fmla="*/ 1737373925 w 130" name="T34"/>
                <a:gd fmla="*/ 2147483647 h 136" name="T35"/>
                <a:gd fmla="*/ 2147483647 w 130" name="T36"/>
                <a:gd fmla="*/ 2147483647 h 136" name="T37"/>
                <a:gd fmla="*/ 2147483647 w 130" name="T38"/>
                <a:gd fmla="*/ 2147483647 h 136" name="T39"/>
                <a:gd fmla="*/ 2147483647 w 130" name="T40"/>
                <a:gd fmla="*/ 2147483647 h 136" name="T41"/>
                <a:gd fmla="*/ 2147483647 w 130" name="T42"/>
                <a:gd fmla="*/ 2147483647 h 136" name="T43"/>
                <a:gd fmla="*/ 2147483647 w 130" name="T44"/>
                <a:gd fmla="*/ 2147483647 h 136" name="T45"/>
                <a:gd fmla="*/ 2147483647 w 130" name="T46"/>
                <a:gd fmla="*/ 1594256442 h 136" name="T47"/>
                <a:gd fmla="*/ 2147483647 w 130" name="T48"/>
                <a:gd fmla="*/ 1594256442 h 136" name="T49"/>
                <a:gd fmla="*/ 2147483647 w 130" name="T50"/>
                <a:gd fmla="*/ 1159409329 h 136" name="T51"/>
                <a:gd fmla="*/ 2147483647 w 130" name="T52"/>
                <a:gd fmla="*/ 869695014 h 136" name="T53"/>
                <a:gd fmla="*/ 2147483647 w 130" name="T54"/>
                <a:gd fmla="*/ 579704665 h 136" name="T55"/>
                <a:gd fmla="*/ 2147483647 w 130" name="T56"/>
                <a:gd fmla="*/ 289990481 h 136" name="T57"/>
                <a:gd fmla="*/ 2147483647 w 130" name="T58"/>
                <a:gd fmla="*/ 0 h 136" name="T59"/>
                <a:gd fmla="*/ 2147483647 w 130" name="T60"/>
                <a:gd fmla="*/ 0 h 136" name="T61"/>
                <a:gd fmla="*/ 2147483647 w 130" name="T62"/>
                <a:gd fmla="*/ 0 h 136" name="T63"/>
                <a:gd fmla="*/ 2147483647 w 130" name="T64"/>
                <a:gd fmla="*/ 289990481 h 136" name="T65"/>
                <a:gd fmla="*/ 2147483647 w 130" name="T66"/>
                <a:gd fmla="*/ 289990481 h 1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130" name="T102"/>
                <a:gd fmla="*/ 0 h 136" name="T103"/>
                <a:gd fmla="*/ 130 w 130" name="T104"/>
                <a:gd fmla="*/ 136 h 136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36" w="130">
                  <a:moveTo>
                    <a:pt x="120" y="2"/>
                  </a:moveTo>
                  <a:lnTo>
                    <a:pt x="120" y="2"/>
                  </a:lnTo>
                  <a:lnTo>
                    <a:pt x="87" y="30"/>
                  </a:lnTo>
                  <a:lnTo>
                    <a:pt x="56" y="60"/>
                  </a:lnTo>
                  <a:lnTo>
                    <a:pt x="41" y="75"/>
                  </a:lnTo>
                  <a:lnTo>
                    <a:pt x="26" y="91"/>
                  </a:lnTo>
                  <a:lnTo>
                    <a:pt x="12" y="109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6" y="136"/>
                  </a:lnTo>
                  <a:lnTo>
                    <a:pt x="8" y="136"/>
                  </a:lnTo>
                  <a:lnTo>
                    <a:pt x="10" y="136"/>
                  </a:lnTo>
                  <a:lnTo>
                    <a:pt x="12" y="133"/>
                  </a:lnTo>
                  <a:lnTo>
                    <a:pt x="23" y="116"/>
                  </a:lnTo>
                  <a:lnTo>
                    <a:pt x="37" y="99"/>
                  </a:lnTo>
                  <a:lnTo>
                    <a:pt x="50" y="83"/>
                  </a:lnTo>
                  <a:lnTo>
                    <a:pt x="65" y="68"/>
                  </a:lnTo>
                  <a:lnTo>
                    <a:pt x="97" y="40"/>
                  </a:lnTo>
                  <a:lnTo>
                    <a:pt x="129" y="11"/>
                  </a:lnTo>
                  <a:lnTo>
                    <a:pt x="130" y="8"/>
                  </a:lnTo>
                  <a:lnTo>
                    <a:pt x="130" y="6"/>
                  </a:lnTo>
                  <a:lnTo>
                    <a:pt x="130" y="4"/>
                  </a:lnTo>
                  <a:lnTo>
                    <a:pt x="129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89" name="Freeform 1768"/>
            <p:cNvSpPr/>
            <p:nvPr/>
          </p:nvSpPr>
          <p:spPr bwMode="auto">
            <a:xfrm>
              <a:off x="2459039" y="5840413"/>
              <a:ext cx="61913" cy="55563"/>
            </a:xfrm>
            <a:custGeom>
              <a:gdLst>
                <a:gd fmla="*/ 2147483647 w 117" name="T0"/>
                <a:gd fmla="*/ 0 h 104" name="T1"/>
                <a:gd fmla="*/ 2147483647 w 117" name="T2"/>
                <a:gd fmla="*/ 0 h 104" name="T3"/>
                <a:gd fmla="*/ 2147483647 w 117" name="T4"/>
                <a:gd fmla="*/ 2147483647 h 104" name="T5"/>
                <a:gd fmla="*/ 2147483647 w 117" name="T6"/>
                <a:gd fmla="*/ 2147483647 h 104" name="T7"/>
                <a:gd fmla="*/ 2147483647 w 117" name="T8"/>
                <a:gd fmla="*/ 2147483647 h 104" name="T9"/>
                <a:gd fmla="*/ 2147483647 w 117" name="T10"/>
                <a:gd fmla="*/ 2147483647 h 104" name="T11"/>
                <a:gd fmla="*/ 2147483647 w 117" name="T12"/>
                <a:gd fmla="*/ 2147483647 h 104" name="T13"/>
                <a:gd fmla="*/ 2147483647 w 117" name="T14"/>
                <a:gd fmla="*/ 2147483647 h 104" name="T15"/>
                <a:gd fmla="*/ 1481875627 w 117" name="T16"/>
                <a:gd fmla="*/ 2147483647 h 104" name="T17"/>
                <a:gd fmla="*/ 740937813 w 117" name="T18"/>
                <a:gd fmla="*/ 2147483647 h 104" name="T19"/>
                <a:gd fmla="*/ 0 w 117" name="T20"/>
                <a:gd fmla="*/ 2147483647 h 104" name="T21"/>
                <a:gd fmla="*/ 0 w 117" name="T22"/>
                <a:gd fmla="*/ 2147483647 h 104" name="T23"/>
                <a:gd fmla="*/ 0 w 117" name="T24"/>
                <a:gd fmla="*/ 2147483647 h 104" name="T25"/>
                <a:gd fmla="*/ 296263285 w 117" name="T26"/>
                <a:gd fmla="*/ 2147483647 h 104" name="T27"/>
                <a:gd fmla="*/ 444674528 w 117" name="T28"/>
                <a:gd fmla="*/ 2147483647 h 104" name="T29"/>
                <a:gd fmla="*/ 1037200966 w 117" name="T30"/>
                <a:gd fmla="*/ 2147483647 h 104" name="T31"/>
                <a:gd fmla="*/ 1926270091 w 117" name="T32"/>
                <a:gd fmla="*/ 2147483647 h 104" name="T33"/>
                <a:gd fmla="*/ 1926270091 w 117" name="T34"/>
                <a:gd fmla="*/ 2147483647 h 104" name="T35"/>
                <a:gd fmla="*/ 2147483647 w 117" name="T36"/>
                <a:gd fmla="*/ 2147483647 h 104" name="T37"/>
                <a:gd fmla="*/ 2147483647 w 117" name="T38"/>
                <a:gd fmla="*/ 2147483647 h 104" name="T39"/>
                <a:gd fmla="*/ 2147483647 w 117" name="T40"/>
                <a:gd fmla="*/ 2147483647 h 104" name="T41"/>
                <a:gd fmla="*/ 2147483647 w 117" name="T42"/>
                <a:gd fmla="*/ 2147483647 h 104" name="T43"/>
                <a:gd fmla="*/ 2147483647 w 117" name="T44"/>
                <a:gd fmla="*/ 2147483647 h 104" name="T45"/>
                <a:gd fmla="*/ 2147483647 w 117" name="T46"/>
                <a:gd fmla="*/ 2147483647 h 104" name="T47"/>
                <a:gd fmla="*/ 2147483647 w 117" name="T48"/>
                <a:gd fmla="*/ 2147483647 h 104" name="T49"/>
                <a:gd fmla="*/ 2147483647 w 117" name="T50"/>
                <a:gd fmla="*/ 2147483647 h 104" name="T51"/>
                <a:gd fmla="*/ 2147483647 w 117" name="T52"/>
                <a:gd fmla="*/ 2147483647 h 104" name="T53"/>
                <a:gd fmla="*/ 2147483647 w 117" name="T54"/>
                <a:gd fmla="*/ 2147483647 h 104" name="T55"/>
                <a:gd fmla="*/ 2147483647 w 117" name="T56"/>
                <a:gd fmla="*/ 2147483647 h 104" name="T57"/>
                <a:gd fmla="*/ 2147483647 w 117" name="T58"/>
                <a:gd fmla="*/ 2147483647 h 104" name="T59"/>
                <a:gd fmla="*/ 2147483647 w 117" name="T60"/>
                <a:gd fmla="*/ 2147483647 h 104" name="T61"/>
                <a:gd fmla="*/ 2147483647 w 117" name="T62"/>
                <a:gd fmla="*/ 2147483647 h 104" name="T63"/>
                <a:gd fmla="*/ 2147483647 w 117" name="T64"/>
                <a:gd fmla="*/ 2147483647 h 104" name="T65"/>
                <a:gd fmla="*/ 2147483647 w 117" name="T66"/>
                <a:gd fmla="*/ 1829912908 h 104" name="T67"/>
                <a:gd fmla="*/ 2147483647 w 117" name="T68"/>
                <a:gd fmla="*/ 1829912908 h 104" name="T69"/>
                <a:gd fmla="*/ 2147483647 w 117" name="T70"/>
                <a:gd fmla="*/ 1372363491 h 104" name="T71"/>
                <a:gd fmla="*/ 2147483647 w 117" name="T72"/>
                <a:gd fmla="*/ 1067520653 h 104" name="T73"/>
                <a:gd fmla="*/ 2147483647 w 117" name="T74"/>
                <a:gd fmla="*/ 762392254 h 104" name="T75"/>
                <a:gd fmla="*/ 2147483647 w 117" name="T76"/>
                <a:gd fmla="*/ 457549551 h 104" name="T77"/>
                <a:gd fmla="*/ 2147483647 w 117" name="T78"/>
                <a:gd fmla="*/ 152421619 h 104" name="T79"/>
                <a:gd fmla="*/ 2147483647 w 117" name="T80"/>
                <a:gd fmla="*/ 0 h 104" name="T81"/>
                <a:gd fmla="*/ 2147483647 w 117" name="T82"/>
                <a:gd fmla="*/ 0 h 104" name="T83"/>
                <a:gd fmla="*/ 2147483647 w 117" name="T84"/>
                <a:gd fmla="*/ 0 h 104" name="T85"/>
                <a:gd fmla="*/ 2147483647 w 117" name="T86"/>
                <a:gd fmla="*/ 0 h 104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117" name="T132"/>
                <a:gd fmla="*/ 0 h 104" name="T133"/>
                <a:gd fmla="*/ 117 w 117" name="T134"/>
                <a:gd fmla="*/ 104 h 104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104" w="117">
                  <a:moveTo>
                    <a:pt x="108" y="0"/>
                  </a:moveTo>
                  <a:lnTo>
                    <a:pt x="108" y="0"/>
                  </a:lnTo>
                  <a:lnTo>
                    <a:pt x="76" y="20"/>
                  </a:lnTo>
                  <a:lnTo>
                    <a:pt x="62" y="31"/>
                  </a:lnTo>
                  <a:lnTo>
                    <a:pt x="48" y="43"/>
                  </a:lnTo>
                  <a:lnTo>
                    <a:pt x="34" y="57"/>
                  </a:lnTo>
                  <a:lnTo>
                    <a:pt x="21" y="68"/>
                  </a:lnTo>
                  <a:lnTo>
                    <a:pt x="10" y="81"/>
                  </a:lnTo>
                  <a:lnTo>
                    <a:pt x="5" y="88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2"/>
                  </a:lnTo>
                  <a:lnTo>
                    <a:pt x="3" y="104"/>
                  </a:lnTo>
                  <a:lnTo>
                    <a:pt x="7" y="104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3"/>
                  </a:lnTo>
                  <a:lnTo>
                    <a:pt x="19" y="100"/>
                  </a:lnTo>
                  <a:lnTo>
                    <a:pt x="18" y="96"/>
                  </a:lnTo>
                  <a:lnTo>
                    <a:pt x="17" y="92"/>
                  </a:lnTo>
                  <a:lnTo>
                    <a:pt x="21" y="87"/>
                  </a:lnTo>
                  <a:lnTo>
                    <a:pt x="25" y="81"/>
                  </a:lnTo>
                  <a:lnTo>
                    <a:pt x="36" y="72"/>
                  </a:lnTo>
                  <a:lnTo>
                    <a:pt x="47" y="64"/>
                  </a:lnTo>
                  <a:lnTo>
                    <a:pt x="56" y="53"/>
                  </a:lnTo>
                  <a:lnTo>
                    <a:pt x="63" y="46"/>
                  </a:lnTo>
                  <a:lnTo>
                    <a:pt x="70" y="41"/>
                  </a:lnTo>
                  <a:lnTo>
                    <a:pt x="83" y="30"/>
                  </a:lnTo>
                  <a:lnTo>
                    <a:pt x="114" y="12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1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90" name="Freeform 1769"/>
            <p:cNvSpPr/>
            <p:nvPr/>
          </p:nvSpPr>
          <p:spPr bwMode="auto">
            <a:xfrm>
              <a:off x="2486027" y="5851526"/>
              <a:ext cx="50800" cy="46038"/>
            </a:xfrm>
            <a:custGeom>
              <a:gdLst>
                <a:gd fmla="*/ 2147483647 w 96" name="T0"/>
                <a:gd fmla="*/ 429428321 h 88" name="T1"/>
                <a:gd fmla="*/ 2147483647 w 96" name="T2"/>
                <a:gd fmla="*/ 429428321 h 88" name="T3"/>
                <a:gd fmla="*/ 2147483647 w 96" name="T4"/>
                <a:gd fmla="*/ 1002272809 h 88" name="T5"/>
                <a:gd fmla="*/ 2147483647 w 96" name="T6"/>
                <a:gd fmla="*/ 1575116905 h 88" name="T7"/>
                <a:gd fmla="*/ 2147483647 w 96" name="T8"/>
                <a:gd fmla="*/ 2147483647 h 88" name="T9"/>
                <a:gd fmla="*/ 2147483647 w 96" name="T10"/>
                <a:gd fmla="*/ 2147483647 h 88" name="T11"/>
                <a:gd fmla="*/ 2147483647 w 96" name="T12"/>
                <a:gd fmla="*/ 2147483647 h 88" name="T13"/>
                <a:gd fmla="*/ 2147483647 w 96" name="T14"/>
                <a:gd fmla="*/ 2147483647 h 88" name="T15"/>
                <a:gd fmla="*/ 2147483647 w 96" name="T16"/>
                <a:gd fmla="*/ 2147483647 h 88" name="T17"/>
                <a:gd fmla="*/ 2147483647 w 96" name="T18"/>
                <a:gd fmla="*/ 2147483647 h 88" name="T19"/>
                <a:gd fmla="*/ 1333722355 w 96" name="T20"/>
                <a:gd fmla="*/ 2147483647 h 88" name="T21"/>
                <a:gd fmla="*/ 148129115 w 96" name="T22"/>
                <a:gd fmla="*/ 2147483647 h 88" name="T23"/>
                <a:gd fmla="*/ 148129115 w 96" name="T24"/>
                <a:gd fmla="*/ 2147483647 h 88" name="T25"/>
                <a:gd fmla="*/ 0 w 96" name="T26"/>
                <a:gd fmla="*/ 2147483647 h 88" name="T27"/>
                <a:gd fmla="*/ 148129115 w 96" name="T28"/>
                <a:gd fmla="*/ 2147483647 h 88" name="T29"/>
                <a:gd fmla="*/ 148129115 w 96" name="T30"/>
                <a:gd fmla="*/ 2147483647 h 88" name="T31"/>
                <a:gd fmla="*/ 592796918 w 96" name="T32"/>
                <a:gd fmla="*/ 2147483647 h 88" name="T33"/>
                <a:gd fmla="*/ 740925967 w 96" name="T34"/>
                <a:gd fmla="*/ 2147483647 h 88" name="T35"/>
                <a:gd fmla="*/ 1185313377 w 96" name="T36"/>
                <a:gd fmla="*/ 2147483647 h 88" name="T37"/>
                <a:gd fmla="*/ 1629980453 w 96" name="T38"/>
                <a:gd fmla="*/ 2147483647 h 88" name="T39"/>
                <a:gd fmla="*/ 1778110031 w 96" name="T40"/>
                <a:gd fmla="*/ 2147483647 h 88" name="T41"/>
                <a:gd fmla="*/ 1778110031 w 96" name="T42"/>
                <a:gd fmla="*/ 2147483647 h 88" name="T43"/>
                <a:gd fmla="*/ 2147483647 w 96" name="T44"/>
                <a:gd fmla="*/ 2147483647 h 88" name="T45"/>
                <a:gd fmla="*/ 2147483647 w 96" name="T46"/>
                <a:gd fmla="*/ 2147483647 h 88" name="T47"/>
                <a:gd fmla="*/ 2147483647 w 96" name="T48"/>
                <a:gd fmla="*/ 2147483647 h 88" name="T49"/>
                <a:gd fmla="*/ 2147483647 w 96" name="T50"/>
                <a:gd fmla="*/ 2147483647 h 88" name="T51"/>
                <a:gd fmla="*/ 2147483647 w 96" name="T52"/>
                <a:gd fmla="*/ 2147483647 h 88" name="T53"/>
                <a:gd fmla="*/ 2147483647 w 96" name="T54"/>
                <a:gd fmla="*/ 2147483647 h 88" name="T55"/>
                <a:gd fmla="*/ 2147483647 w 96" name="T56"/>
                <a:gd fmla="*/ 2147483647 h 88" name="T57"/>
                <a:gd fmla="*/ 2147483647 w 96" name="T58"/>
                <a:gd fmla="*/ 2147483647 h 88" name="T59"/>
                <a:gd fmla="*/ 2147483647 w 96" name="T60"/>
                <a:gd fmla="*/ 1861402016 h 88" name="T61"/>
                <a:gd fmla="*/ 2147483647 w 96" name="T62"/>
                <a:gd fmla="*/ 1288557658 h 88" name="T63"/>
                <a:gd fmla="*/ 2147483647 w 96" name="T64"/>
                <a:gd fmla="*/ 1288557658 h 88" name="T65"/>
                <a:gd fmla="*/ 2147483647 w 96" name="T66"/>
                <a:gd fmla="*/ 1002272809 h 88" name="T67"/>
                <a:gd fmla="*/ 2147483647 w 96" name="T68"/>
                <a:gd fmla="*/ 572844619 h 88" name="T69"/>
                <a:gd fmla="*/ 2147483647 w 96" name="T70"/>
                <a:gd fmla="*/ 429428321 h 88" name="T71"/>
                <a:gd fmla="*/ 2147483647 w 96" name="T72"/>
                <a:gd fmla="*/ 143142621 h 88" name="T73"/>
                <a:gd fmla="*/ 2147483647 w 96" name="T74"/>
                <a:gd fmla="*/ 0 h 88" name="T75"/>
                <a:gd fmla="*/ 2147483647 w 96" name="T76"/>
                <a:gd fmla="*/ 0 h 88" name="T77"/>
                <a:gd fmla="*/ 2147483647 w 96" name="T78"/>
                <a:gd fmla="*/ 143142621 h 88" name="T79"/>
                <a:gd fmla="*/ 2147483647 w 96" name="T80"/>
                <a:gd fmla="*/ 429428321 h 88" name="T81"/>
                <a:gd fmla="*/ 2147483647 w 96" name="T82"/>
                <a:gd fmla="*/ 429428321 h 88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96" name="T126"/>
                <a:gd fmla="*/ 0 h 88" name="T127"/>
                <a:gd fmla="*/ 96 w 96" name="T128"/>
                <a:gd fmla="*/ 88 h 88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88" w="96">
                  <a:moveTo>
                    <a:pt x="84" y="3"/>
                  </a:moveTo>
                  <a:lnTo>
                    <a:pt x="84" y="3"/>
                  </a:lnTo>
                  <a:lnTo>
                    <a:pt x="80" y="7"/>
                  </a:lnTo>
                  <a:lnTo>
                    <a:pt x="74" y="11"/>
                  </a:lnTo>
                  <a:lnTo>
                    <a:pt x="65" y="17"/>
                  </a:lnTo>
                  <a:lnTo>
                    <a:pt x="40" y="36"/>
                  </a:lnTo>
                  <a:lnTo>
                    <a:pt x="30" y="46"/>
                  </a:lnTo>
                  <a:lnTo>
                    <a:pt x="19" y="55"/>
                  </a:lnTo>
                  <a:lnTo>
                    <a:pt x="9" y="66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1" y="88"/>
                  </a:lnTo>
                  <a:lnTo>
                    <a:pt x="12" y="85"/>
                  </a:lnTo>
                  <a:lnTo>
                    <a:pt x="20" y="73"/>
                  </a:lnTo>
                  <a:lnTo>
                    <a:pt x="31" y="62"/>
                  </a:lnTo>
                  <a:lnTo>
                    <a:pt x="42" y="51"/>
                  </a:lnTo>
                  <a:lnTo>
                    <a:pt x="53" y="42"/>
                  </a:lnTo>
                  <a:lnTo>
                    <a:pt x="78" y="23"/>
                  </a:lnTo>
                  <a:lnTo>
                    <a:pt x="86" y="16"/>
                  </a:lnTo>
                  <a:lnTo>
                    <a:pt x="91" y="13"/>
                  </a:lnTo>
                  <a:lnTo>
                    <a:pt x="95" y="9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5" y="3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1"/>
                  </a:lnTo>
                  <a:lnTo>
                    <a:pt x="8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91" name="Freeform 1770"/>
            <p:cNvSpPr/>
            <p:nvPr/>
          </p:nvSpPr>
          <p:spPr bwMode="auto">
            <a:xfrm>
              <a:off x="2508252" y="5857876"/>
              <a:ext cx="52388" cy="47625"/>
            </a:xfrm>
            <a:custGeom>
              <a:gdLst>
                <a:gd fmla="*/ 2147483647 w 101" name="T0"/>
                <a:gd fmla="*/ 416165360 h 92" name="T1"/>
                <a:gd fmla="*/ 2147483647 w 101" name="T2"/>
                <a:gd fmla="*/ 416165360 h 92" name="T3"/>
                <a:gd fmla="*/ 2147483647 w 101" name="T4"/>
                <a:gd fmla="*/ 1664660403 h 92" name="T5"/>
                <a:gd fmla="*/ 2147483647 w 101" name="T6"/>
                <a:gd fmla="*/ 2147483647 h 92" name="T7"/>
                <a:gd fmla="*/ 2147483647 w 101" name="T8"/>
                <a:gd fmla="*/ 2147483647 h 92" name="T9"/>
                <a:gd fmla="*/ 2147483647 w 101" name="T10"/>
                <a:gd fmla="*/ 2147483647 h 92" name="T11"/>
                <a:gd fmla="*/ 2147483647 w 101" name="T12"/>
                <a:gd fmla="*/ 2147483647 h 92" name="T13"/>
                <a:gd fmla="*/ 2147483647 w 101" name="T14"/>
                <a:gd fmla="*/ 2147483647 h 92" name="T15"/>
                <a:gd fmla="*/ 2093150496 w 101" name="T16"/>
                <a:gd fmla="*/ 2147483647 h 92" name="T17"/>
                <a:gd fmla="*/ 1535156222 w 101" name="T18"/>
                <a:gd fmla="*/ 2147483647 h 92" name="T19"/>
                <a:gd fmla="*/ 697627185 w 101" name="T20"/>
                <a:gd fmla="*/ 2147483647 h 92" name="T21"/>
                <a:gd fmla="*/ 278997267 w 101" name="T22"/>
                <a:gd fmla="*/ 2147483647 h 92" name="T23"/>
                <a:gd fmla="*/ 0 w 101" name="T24"/>
                <a:gd fmla="*/ 2147483647 h 92" name="T25"/>
                <a:gd fmla="*/ 0 w 101" name="T26"/>
                <a:gd fmla="*/ 2147483647 h 92" name="T27"/>
                <a:gd fmla="*/ 0 w 101" name="T28"/>
                <a:gd fmla="*/ 2147483647 h 92" name="T29"/>
                <a:gd fmla="*/ 139633234 w 101" name="T30"/>
                <a:gd fmla="*/ 2147483647 h 92" name="T31"/>
                <a:gd fmla="*/ 278997267 w 101" name="T32"/>
                <a:gd fmla="*/ 2147483647 h 92" name="T33"/>
                <a:gd fmla="*/ 697627185 w 101" name="T34"/>
                <a:gd fmla="*/ 2147483647 h 92" name="T35"/>
                <a:gd fmla="*/ 1255889883 w 101" name="T36"/>
                <a:gd fmla="*/ 2147483647 h 92" name="T37"/>
                <a:gd fmla="*/ 1255889883 w 101" name="T38"/>
                <a:gd fmla="*/ 2147483647 h 92" name="T39"/>
                <a:gd fmla="*/ 1674520708 w 101" name="T40"/>
                <a:gd fmla="*/ 2147483647 h 92" name="T41"/>
                <a:gd fmla="*/ 2093150496 w 101" name="T42"/>
                <a:gd fmla="*/ 2147483647 h 92" name="T43"/>
                <a:gd fmla="*/ 2093150496 w 101" name="T44"/>
                <a:gd fmla="*/ 2147483647 h 92" name="T45"/>
                <a:gd fmla="*/ 2093150496 w 101" name="T46"/>
                <a:gd fmla="*/ 2147483647 h 92" name="T47"/>
                <a:gd fmla="*/ 2093150496 w 101" name="T48"/>
                <a:gd fmla="*/ 2147483647 h 92" name="T49"/>
                <a:gd fmla="*/ 2147483647 w 101" name="T50"/>
                <a:gd fmla="*/ 2147483647 h 92" name="T51"/>
                <a:gd fmla="*/ 2147483647 w 101" name="T52"/>
                <a:gd fmla="*/ 2147483647 h 92" name="T53"/>
                <a:gd fmla="*/ 2147483647 w 101" name="T54"/>
                <a:gd fmla="*/ 2147483647 h 92" name="T55"/>
                <a:gd fmla="*/ 2147483647 w 101" name="T56"/>
                <a:gd fmla="*/ 2147483647 h 92" name="T57"/>
                <a:gd fmla="*/ 2147483647 w 101" name="T58"/>
                <a:gd fmla="*/ 2147483647 h 92" name="T59"/>
                <a:gd fmla="*/ 2147483647 w 101" name="T60"/>
                <a:gd fmla="*/ 2147483647 h 92" name="T61"/>
                <a:gd fmla="*/ 2147483647 w 101" name="T62"/>
                <a:gd fmla="*/ 2147483647 h 92" name="T63"/>
                <a:gd fmla="*/ 2147483647 w 101" name="T64"/>
                <a:gd fmla="*/ 2147483647 h 92" name="T65"/>
                <a:gd fmla="*/ 2147483647 w 101" name="T66"/>
                <a:gd fmla="*/ 1525849104 h 92" name="T67"/>
                <a:gd fmla="*/ 2147483647 w 101" name="T68"/>
                <a:gd fmla="*/ 1525849104 h 92" name="T69"/>
                <a:gd fmla="*/ 2147483647 w 101" name="T70"/>
                <a:gd fmla="*/ 1387306990 h 92" name="T71"/>
                <a:gd fmla="*/ 2147483647 w 101" name="T72"/>
                <a:gd fmla="*/ 971141501 h 92" name="T73"/>
                <a:gd fmla="*/ 2147483647 w 101" name="T74"/>
                <a:gd fmla="*/ 554976270 h 92" name="T75"/>
                <a:gd fmla="*/ 2147483647 w 101" name="T76"/>
                <a:gd fmla="*/ 416165360 h 92" name="T77"/>
                <a:gd fmla="*/ 2147483647 w 101" name="T78"/>
                <a:gd fmla="*/ 138810846 h 92" name="T79"/>
                <a:gd fmla="*/ 2147483647 w 101" name="T80"/>
                <a:gd fmla="*/ 0 h 92" name="T81"/>
                <a:gd fmla="*/ 2147483647 w 101" name="T82"/>
                <a:gd fmla="*/ 138810846 h 92" name="T83"/>
                <a:gd fmla="*/ 2147483647 w 101" name="T84"/>
                <a:gd fmla="*/ 416165360 h 92" name="T85"/>
                <a:gd fmla="*/ 2147483647 w 101" name="T86"/>
                <a:gd fmla="*/ 416165360 h 92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101" name="T132"/>
                <a:gd fmla="*/ 0 h 92" name="T133"/>
                <a:gd fmla="*/ 101 w 101" name="T134"/>
                <a:gd fmla="*/ 92 h 92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92" w="100">
                  <a:moveTo>
                    <a:pt x="91" y="3"/>
                  </a:moveTo>
                  <a:lnTo>
                    <a:pt x="91" y="3"/>
                  </a:lnTo>
                  <a:lnTo>
                    <a:pt x="77" y="12"/>
                  </a:lnTo>
                  <a:lnTo>
                    <a:pt x="63" y="22"/>
                  </a:lnTo>
                  <a:lnTo>
                    <a:pt x="50" y="31"/>
                  </a:lnTo>
                  <a:lnTo>
                    <a:pt x="38" y="42"/>
                  </a:lnTo>
                  <a:lnTo>
                    <a:pt x="27" y="52"/>
                  </a:lnTo>
                  <a:lnTo>
                    <a:pt x="15" y="61"/>
                  </a:lnTo>
                  <a:lnTo>
                    <a:pt x="11" y="67"/>
                  </a:lnTo>
                  <a:lnTo>
                    <a:pt x="5" y="72"/>
                  </a:lnTo>
                  <a:lnTo>
                    <a:pt x="2" y="77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2" y="92"/>
                  </a:lnTo>
                  <a:lnTo>
                    <a:pt x="5" y="92"/>
                  </a:lnTo>
                  <a:lnTo>
                    <a:pt x="9" y="92"/>
                  </a:lnTo>
                  <a:lnTo>
                    <a:pt x="12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7" y="77"/>
                  </a:lnTo>
                  <a:lnTo>
                    <a:pt x="21" y="73"/>
                  </a:lnTo>
                  <a:lnTo>
                    <a:pt x="31" y="64"/>
                  </a:lnTo>
                  <a:lnTo>
                    <a:pt x="50" y="48"/>
                  </a:lnTo>
                  <a:lnTo>
                    <a:pt x="62" y="38"/>
                  </a:lnTo>
                  <a:lnTo>
                    <a:pt x="74" y="30"/>
                  </a:lnTo>
                  <a:lnTo>
                    <a:pt x="88" y="20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7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92" name="Freeform 1771"/>
            <p:cNvSpPr/>
            <p:nvPr/>
          </p:nvSpPr>
          <p:spPr bwMode="auto">
            <a:xfrm>
              <a:off x="2538414" y="5864226"/>
              <a:ext cx="44450" cy="41275"/>
            </a:xfrm>
            <a:custGeom>
              <a:gdLst>
                <a:gd fmla="*/ 2147483647 w 83" name="T0"/>
                <a:gd fmla="*/ 0 h 76" name="T1"/>
                <a:gd fmla="*/ 2147483647 w 83" name="T2"/>
                <a:gd fmla="*/ 0 h 76" name="T3"/>
                <a:gd fmla="*/ 2147483647 w 83" name="T4"/>
                <a:gd fmla="*/ 1922181952 h 76" name="T5"/>
                <a:gd fmla="*/ 2147483647 w 83" name="T6"/>
                <a:gd fmla="*/ 2147483647 h 76" name="T7"/>
                <a:gd fmla="*/ 2147483647 w 83" name="T8"/>
                <a:gd fmla="*/ 2147483647 h 76" name="T9"/>
                <a:gd fmla="*/ 2147483647 w 83" name="T10"/>
                <a:gd fmla="*/ 2147483647 h 76" name="T11"/>
                <a:gd fmla="*/ 2147483647 w 83" name="T12"/>
                <a:gd fmla="*/ 2147483647 h 76" name="T13"/>
                <a:gd fmla="*/ 1382401454 w 83" name="T14"/>
                <a:gd fmla="*/ 2147483647 h 76" name="T15"/>
                <a:gd fmla="*/ 307168800 w 83" name="T16"/>
                <a:gd fmla="*/ 2147483647 h 76" name="T17"/>
                <a:gd fmla="*/ 307168800 w 83" name="T18"/>
                <a:gd fmla="*/ 2147483647 h 76" name="T19"/>
                <a:gd fmla="*/ 0 w 83" name="T20"/>
                <a:gd fmla="*/ 2147483647 h 76" name="T21"/>
                <a:gd fmla="*/ 307168800 w 83" name="T22"/>
                <a:gd fmla="*/ 2147483647 h 76" name="T23"/>
                <a:gd fmla="*/ 307168800 w 83" name="T24"/>
                <a:gd fmla="*/ 2147483647 h 76" name="T25"/>
                <a:gd fmla="*/ 614337065 w 83" name="T26"/>
                <a:gd fmla="*/ 2147483647 h 76" name="T27"/>
                <a:gd fmla="*/ 921505732 w 83" name="T28"/>
                <a:gd fmla="*/ 2147483647 h 76" name="T29"/>
                <a:gd fmla="*/ 1382401454 w 83" name="T30"/>
                <a:gd fmla="*/ 2147483647 h 76" name="T31"/>
                <a:gd fmla="*/ 1689570120 w 83" name="T32"/>
                <a:gd fmla="*/ 2147483647 h 76" name="T33"/>
                <a:gd fmla="*/ 1996738787 w 83" name="T34"/>
                <a:gd fmla="*/ 2147483647 h 76" name="T35"/>
                <a:gd fmla="*/ 1996738787 w 83" name="T36"/>
                <a:gd fmla="*/ 2147483647 h 76" name="T37"/>
                <a:gd fmla="*/ 2147483647 w 83" name="T38"/>
                <a:gd fmla="*/ 2147483647 h 76" name="T39"/>
                <a:gd fmla="*/ 2147483647 w 83" name="T40"/>
                <a:gd fmla="*/ 2147483647 h 76" name="T41"/>
                <a:gd fmla="*/ 2147483647 w 83" name="T42"/>
                <a:gd fmla="*/ 2147483647 h 76" name="T43"/>
                <a:gd fmla="*/ 2147483647 w 83" name="T44"/>
                <a:gd fmla="*/ 2147483647 h 76" name="T45"/>
                <a:gd fmla="*/ 2147483647 w 83" name="T46"/>
                <a:gd fmla="*/ 2147483647 h 76" name="T47"/>
                <a:gd fmla="*/ 2147483647 w 83" name="T48"/>
                <a:gd fmla="*/ 1601867443 h 76" name="T49"/>
                <a:gd fmla="*/ 2147483647 w 83" name="T50"/>
                <a:gd fmla="*/ 1601867443 h 76" name="T51"/>
                <a:gd fmla="*/ 2147483647 w 83" name="T52"/>
                <a:gd fmla="*/ 1441710732 h 76" name="T53"/>
                <a:gd fmla="*/ 2147483647 w 83" name="T54"/>
                <a:gd fmla="*/ 961238697 h 76" name="T55"/>
                <a:gd fmla="*/ 2147483647 w 83" name="T56"/>
                <a:gd fmla="*/ 800786544 h 76" name="T57"/>
                <a:gd fmla="*/ 2147483647 w 83" name="T58"/>
                <a:gd fmla="*/ 320314645 h 76" name="T59"/>
                <a:gd fmla="*/ 2147483647 w 83" name="T60"/>
                <a:gd fmla="*/ 160157322 h 76" name="T61"/>
                <a:gd fmla="*/ 2147483647 w 83" name="T62"/>
                <a:gd fmla="*/ 0 h 76" name="T63"/>
                <a:gd fmla="*/ 2147483647 w 83" name="T64"/>
                <a:gd fmla="*/ 0 h 76" name="T65"/>
                <a:gd fmla="*/ 2147483647 w 83" name="T66"/>
                <a:gd fmla="*/ 0 h 76" name="T67"/>
                <a:gd fmla="*/ 2147483647 w 83" name="T68"/>
                <a:gd fmla="*/ 0 h 7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83" name="T105"/>
                <a:gd fmla="*/ 0 h 76" name="T106"/>
                <a:gd fmla="*/ 83 w 83" name="T107"/>
                <a:gd fmla="*/ 76 h 76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76" w="83">
                  <a:moveTo>
                    <a:pt x="74" y="0"/>
                  </a:moveTo>
                  <a:lnTo>
                    <a:pt x="74" y="0"/>
                  </a:lnTo>
                  <a:lnTo>
                    <a:pt x="53" y="12"/>
                  </a:lnTo>
                  <a:lnTo>
                    <a:pt x="42" y="20"/>
                  </a:lnTo>
                  <a:lnTo>
                    <a:pt x="33" y="28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5"/>
                  </a:lnTo>
                  <a:lnTo>
                    <a:pt x="2" y="66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6" y="76"/>
                  </a:lnTo>
                  <a:lnTo>
                    <a:pt x="9" y="76"/>
                  </a:lnTo>
                  <a:lnTo>
                    <a:pt x="11" y="74"/>
                  </a:lnTo>
                  <a:lnTo>
                    <a:pt x="13" y="71"/>
                  </a:lnTo>
                  <a:lnTo>
                    <a:pt x="18" y="62"/>
                  </a:lnTo>
                  <a:lnTo>
                    <a:pt x="26" y="53"/>
                  </a:lnTo>
                  <a:lnTo>
                    <a:pt x="33" y="44"/>
                  </a:lnTo>
                  <a:lnTo>
                    <a:pt x="42" y="36"/>
                  </a:lnTo>
                  <a:lnTo>
                    <a:pt x="60" y="23"/>
                  </a:lnTo>
                  <a:lnTo>
                    <a:pt x="80" y="10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93" name="Freeform 1772"/>
            <p:cNvSpPr/>
            <p:nvPr/>
          </p:nvSpPr>
          <p:spPr bwMode="auto">
            <a:xfrm>
              <a:off x="2584452" y="5859463"/>
              <a:ext cx="42863" cy="34925"/>
            </a:xfrm>
            <a:custGeom>
              <a:gdLst>
                <a:gd fmla="*/ 2147483647 w 81" name="T0"/>
                <a:gd fmla="*/ 424971507 h 67" name="T1"/>
                <a:gd fmla="*/ 2147483647 w 81" name="T2"/>
                <a:gd fmla="*/ 424971507 h 67" name="T3"/>
                <a:gd fmla="*/ 2147483647 w 81" name="T4"/>
                <a:gd fmla="*/ 1416481771 h 67" name="T5"/>
                <a:gd fmla="*/ 2147483647 w 81" name="T6"/>
                <a:gd fmla="*/ 2124586345 h 67" name="T7"/>
                <a:gd fmla="*/ 2147483647 w 81" name="T8"/>
                <a:gd fmla="*/ 2147483647 h 67" name="T9"/>
                <a:gd fmla="*/ 2147483647 w 81" name="T10"/>
                <a:gd fmla="*/ 2147483647 h 67" name="T11"/>
                <a:gd fmla="*/ 2147483647 w 81" name="T12"/>
                <a:gd fmla="*/ 2147483647 h 67" name="T13"/>
                <a:gd fmla="*/ 2147483647 w 81" name="T14"/>
                <a:gd fmla="*/ 2147483647 h 67" name="T15"/>
                <a:gd fmla="*/ 148132422 w 81" name="T16"/>
                <a:gd fmla="*/ 2147483647 h 67" name="T17"/>
                <a:gd fmla="*/ 148132422 w 81" name="T18"/>
                <a:gd fmla="*/ 2147483647 h 67" name="T19"/>
                <a:gd fmla="*/ 0 w 81" name="T20"/>
                <a:gd fmla="*/ 2147483647 h 67" name="T21"/>
                <a:gd fmla="*/ 0 w 81" name="T22"/>
                <a:gd fmla="*/ 2147483647 h 67" name="T23"/>
                <a:gd fmla="*/ 0 w 81" name="T24"/>
                <a:gd fmla="*/ 2147483647 h 67" name="T25"/>
                <a:gd fmla="*/ 148132422 w 81" name="T26"/>
                <a:gd fmla="*/ 2147483647 h 67" name="T27"/>
                <a:gd fmla="*/ 592810677 w 81" name="T28"/>
                <a:gd fmla="*/ 2147483647 h 67" name="T29"/>
                <a:gd fmla="*/ 740943033 w 81" name="T30"/>
                <a:gd fmla="*/ 2147483647 h 67" name="T31"/>
                <a:gd fmla="*/ 1185340893 w 81" name="T32"/>
                <a:gd fmla="*/ 2147483647 h 67" name="T33"/>
                <a:gd fmla="*/ 1185340893 w 81" name="T34"/>
                <a:gd fmla="*/ 2147483647 h 67" name="T35"/>
                <a:gd fmla="*/ 2147483647 w 81" name="T36"/>
                <a:gd fmla="*/ 2147483647 h 67" name="T37"/>
                <a:gd fmla="*/ 2147483647 w 81" name="T38"/>
                <a:gd fmla="*/ 2147483647 h 67" name="T39"/>
                <a:gd fmla="*/ 2147483647 w 81" name="T40"/>
                <a:gd fmla="*/ 2147483647 h 67" name="T41"/>
                <a:gd fmla="*/ 2147483647 w 81" name="T42"/>
                <a:gd fmla="*/ 2147483647 h 67" name="T43"/>
                <a:gd fmla="*/ 2147483647 w 81" name="T44"/>
                <a:gd fmla="*/ 2147483647 h 67" name="T45"/>
                <a:gd fmla="*/ 2147483647 w 81" name="T46"/>
                <a:gd fmla="*/ 2147483647 h 67" name="T47"/>
                <a:gd fmla="*/ 2147483647 w 81" name="T48"/>
                <a:gd fmla="*/ 1416481771 h 67" name="T49"/>
                <a:gd fmla="*/ 2147483647 w 81" name="T50"/>
                <a:gd fmla="*/ 1416481771 h 67" name="T51"/>
                <a:gd fmla="*/ 2147483647 w 81" name="T52"/>
                <a:gd fmla="*/ 991509612 h 67" name="T53"/>
                <a:gd fmla="*/ 2147483647 w 81" name="T54"/>
                <a:gd fmla="*/ 566538236 h 67" name="T55"/>
                <a:gd fmla="*/ 2147483647 w 81" name="T56"/>
                <a:gd fmla="*/ 141566664 h 67" name="T57"/>
                <a:gd fmla="*/ 2147483647 w 81" name="T58"/>
                <a:gd fmla="*/ 0 h 67" name="T59"/>
                <a:gd fmla="*/ 2147483647 w 81" name="T60"/>
                <a:gd fmla="*/ 0 h 67" name="T61"/>
                <a:gd fmla="*/ 2147483647 w 81" name="T62"/>
                <a:gd fmla="*/ 0 h 67" name="T63"/>
                <a:gd fmla="*/ 2147483647 w 81" name="T64"/>
                <a:gd fmla="*/ 0 h 67" name="T65"/>
                <a:gd fmla="*/ 2147483647 w 81" name="T66"/>
                <a:gd fmla="*/ 424971507 h 67" name="T67"/>
                <a:gd fmla="*/ 2147483647 w 81" name="T68"/>
                <a:gd fmla="*/ 424971507 h 67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81" name="T105"/>
                <a:gd fmla="*/ 0 h 67" name="T106"/>
                <a:gd fmla="*/ 81 w 81" name="T107"/>
                <a:gd fmla="*/ 67 h 67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67" w="81">
                  <a:moveTo>
                    <a:pt x="69" y="3"/>
                  </a:moveTo>
                  <a:lnTo>
                    <a:pt x="69" y="3"/>
                  </a:lnTo>
                  <a:lnTo>
                    <a:pt x="63" y="10"/>
                  </a:lnTo>
                  <a:lnTo>
                    <a:pt x="58" y="15"/>
                  </a:lnTo>
                  <a:lnTo>
                    <a:pt x="43" y="25"/>
                  </a:lnTo>
                  <a:lnTo>
                    <a:pt x="33" y="33"/>
                  </a:lnTo>
                  <a:lnTo>
                    <a:pt x="23" y="39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5"/>
                  </a:lnTo>
                  <a:lnTo>
                    <a:pt x="29" y="50"/>
                  </a:lnTo>
                  <a:lnTo>
                    <a:pt x="40" y="44"/>
                  </a:lnTo>
                  <a:lnTo>
                    <a:pt x="51" y="35"/>
                  </a:lnTo>
                  <a:lnTo>
                    <a:pt x="66" y="23"/>
                  </a:lnTo>
                  <a:lnTo>
                    <a:pt x="74" y="18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94" name="Freeform 1773"/>
            <p:cNvSpPr/>
            <p:nvPr/>
          </p:nvSpPr>
          <p:spPr bwMode="auto">
            <a:xfrm>
              <a:off x="2632077" y="5816601"/>
              <a:ext cx="63500" cy="84138"/>
            </a:xfrm>
            <a:custGeom>
              <a:gdLst>
                <a:gd fmla="*/ 2147483647 w 121" name="T0"/>
                <a:gd fmla="*/ 592803576 h 159" name="T1"/>
                <a:gd fmla="*/ 2147483647 w 121" name="T2"/>
                <a:gd fmla="*/ 592803576 h 159" name="T3"/>
                <a:gd fmla="*/ 2147483647 w 121" name="T4"/>
                <a:gd fmla="*/ 1778131063 h 159" name="T5"/>
                <a:gd fmla="*/ 2147483647 w 121" name="T6"/>
                <a:gd fmla="*/ 2147483647 h 159" name="T7"/>
                <a:gd fmla="*/ 2147483647 w 121" name="T8"/>
                <a:gd fmla="*/ 2147483647 h 159" name="T9"/>
                <a:gd fmla="*/ 2147483647 w 121" name="T10"/>
                <a:gd fmla="*/ 2147483647 h 159" name="T11"/>
                <a:gd fmla="*/ 2147483647 w 121" name="T12"/>
                <a:gd fmla="*/ 2147483647 h 159" name="T13"/>
                <a:gd fmla="*/ 2147483647 w 121" name="T14"/>
                <a:gd fmla="*/ 2147483647 h 159" name="T15"/>
                <a:gd fmla="*/ 2147483647 w 121" name="T16"/>
                <a:gd fmla="*/ 2147483647 h 159" name="T17"/>
                <a:gd fmla="*/ 2147483647 w 121" name="T18"/>
                <a:gd fmla="*/ 2147483647 h 159" name="T19"/>
                <a:gd fmla="*/ 2147483647 w 121" name="T20"/>
                <a:gd fmla="*/ 2147483647 h 159" name="T21"/>
                <a:gd fmla="*/ 1878833853 w 121" name="T22"/>
                <a:gd fmla="*/ 2147483647 h 159" name="T23"/>
                <a:gd fmla="*/ 289178533 w 121" name="T24"/>
                <a:gd fmla="*/ 2147483647 h 159" name="T25"/>
                <a:gd fmla="*/ 289178533 w 121" name="T26"/>
                <a:gd fmla="*/ 2147483647 h 159" name="T27"/>
                <a:gd fmla="*/ 0 w 121" name="T28"/>
                <a:gd fmla="*/ 2147483647 h 159" name="T29"/>
                <a:gd fmla="*/ 289178533 w 121" name="T30"/>
                <a:gd fmla="*/ 2147483647 h 159" name="T31"/>
                <a:gd fmla="*/ 289178533 w 121" name="T32"/>
                <a:gd fmla="*/ 2147483647 h 159" name="T33"/>
                <a:gd fmla="*/ 578081550 w 121" name="T34"/>
                <a:gd fmla="*/ 2147483647 h 159" name="T35"/>
                <a:gd fmla="*/ 867259953 w 121" name="T36"/>
                <a:gd fmla="*/ 2147483647 h 159" name="T37"/>
                <a:gd fmla="*/ 1300752040 w 121" name="T38"/>
                <a:gd fmla="*/ 2147483647 h 159" name="T39"/>
                <a:gd fmla="*/ 1589930967 w 121" name="T40"/>
                <a:gd fmla="*/ 2147483647 h 159" name="T41"/>
                <a:gd fmla="*/ 1878833853 w 121" name="T42"/>
                <a:gd fmla="*/ 2147483647 h 159" name="T43"/>
                <a:gd fmla="*/ 1878833853 w 121" name="T44"/>
                <a:gd fmla="*/ 2147483647 h 159" name="T45"/>
                <a:gd fmla="*/ 2147483647 w 121" name="T46"/>
                <a:gd fmla="*/ 2147483647 h 159" name="T47"/>
                <a:gd fmla="*/ 2147483647 w 121" name="T48"/>
                <a:gd fmla="*/ 2147483647 h 159" name="T49"/>
                <a:gd fmla="*/ 2147483647 w 121" name="T50"/>
                <a:gd fmla="*/ 2147483647 h 159" name="T51"/>
                <a:gd fmla="*/ 2147483647 w 121" name="T52"/>
                <a:gd fmla="*/ 2147483647 h 159" name="T53"/>
                <a:gd fmla="*/ 2147483647 w 121" name="T54"/>
                <a:gd fmla="*/ 2147483647 h 159" name="T55"/>
                <a:gd fmla="*/ 2147483647 w 121" name="T56"/>
                <a:gd fmla="*/ 2147483647 h 159" name="T57"/>
                <a:gd fmla="*/ 2147483647 w 121" name="T58"/>
                <a:gd fmla="*/ 2147483647 h 159" name="T59"/>
                <a:gd fmla="*/ 2147483647 w 121" name="T60"/>
                <a:gd fmla="*/ 2147483647 h 159" name="T61"/>
                <a:gd fmla="*/ 2147483647 w 121" name="T62"/>
                <a:gd fmla="*/ 2147483647 h 159" name="T63"/>
                <a:gd fmla="*/ 2147483647 w 121" name="T64"/>
                <a:gd fmla="*/ 1185327751 h 159" name="T65"/>
                <a:gd fmla="*/ 2147483647 w 121" name="T66"/>
                <a:gd fmla="*/ 1185327751 h 159" name="T67"/>
                <a:gd fmla="*/ 2147483647 w 121" name="T68"/>
                <a:gd fmla="*/ 889065532 h 159" name="T69"/>
                <a:gd fmla="*/ 2147483647 w 121" name="T70"/>
                <a:gd fmla="*/ 444672996 h 159" name="T71"/>
                <a:gd fmla="*/ 2147483647 w 121" name="T72"/>
                <a:gd fmla="*/ 148131044 h 159" name="T73"/>
                <a:gd fmla="*/ 2147483647 w 121" name="T74"/>
                <a:gd fmla="*/ 0 h 159" name="T75"/>
                <a:gd fmla="*/ 2147483647 w 121" name="T76"/>
                <a:gd fmla="*/ 0 h 159" name="T77"/>
                <a:gd fmla="*/ 2147483647 w 121" name="T78"/>
                <a:gd fmla="*/ 148131044 h 159" name="T79"/>
                <a:gd fmla="*/ 2147483647 w 121" name="T80"/>
                <a:gd fmla="*/ 444672996 h 159" name="T81"/>
                <a:gd fmla="*/ 2147483647 w 121" name="T82"/>
                <a:gd fmla="*/ 592803576 h 159" name="T83"/>
                <a:gd fmla="*/ 2147483647 w 121" name="T84"/>
                <a:gd fmla="*/ 592803576 h 15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21" name="T129"/>
                <a:gd fmla="*/ 0 h 159" name="T130"/>
                <a:gd fmla="*/ 121 w 121" name="T131"/>
                <a:gd fmla="*/ 159 h 15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159" w="120">
                  <a:moveTo>
                    <a:pt x="109" y="4"/>
                  </a:moveTo>
                  <a:lnTo>
                    <a:pt x="109" y="4"/>
                  </a:lnTo>
                  <a:lnTo>
                    <a:pt x="105" y="12"/>
                  </a:lnTo>
                  <a:lnTo>
                    <a:pt x="99" y="18"/>
                  </a:lnTo>
                  <a:lnTo>
                    <a:pt x="93" y="24"/>
                  </a:lnTo>
                  <a:lnTo>
                    <a:pt x="87" y="30"/>
                  </a:lnTo>
                  <a:lnTo>
                    <a:pt x="55" y="71"/>
                  </a:lnTo>
                  <a:lnTo>
                    <a:pt x="40" y="90"/>
                  </a:lnTo>
                  <a:lnTo>
                    <a:pt x="26" y="109"/>
                  </a:lnTo>
                  <a:lnTo>
                    <a:pt x="13" y="129"/>
                  </a:lnTo>
                  <a:lnTo>
                    <a:pt x="2" y="149"/>
                  </a:lnTo>
                  <a:lnTo>
                    <a:pt x="0" y="152"/>
                  </a:lnTo>
                  <a:lnTo>
                    <a:pt x="2" y="155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6" y="159"/>
                  </a:lnTo>
                  <a:lnTo>
                    <a:pt x="9" y="159"/>
                  </a:lnTo>
                  <a:lnTo>
                    <a:pt x="11" y="157"/>
                  </a:lnTo>
                  <a:lnTo>
                    <a:pt x="13" y="156"/>
                  </a:lnTo>
                  <a:lnTo>
                    <a:pt x="26" y="132"/>
                  </a:lnTo>
                  <a:lnTo>
                    <a:pt x="41" y="109"/>
                  </a:lnTo>
                  <a:lnTo>
                    <a:pt x="57" y="87"/>
                  </a:lnTo>
                  <a:lnTo>
                    <a:pt x="75" y="65"/>
                  </a:lnTo>
                  <a:lnTo>
                    <a:pt x="102" y="33"/>
                  </a:lnTo>
                  <a:lnTo>
                    <a:pt x="113" y="20"/>
                  </a:lnTo>
                  <a:lnTo>
                    <a:pt x="117" y="15"/>
                  </a:lnTo>
                  <a:lnTo>
                    <a:pt x="121" y="8"/>
                  </a:lnTo>
                  <a:lnTo>
                    <a:pt x="121" y="6"/>
                  </a:lnTo>
                  <a:lnTo>
                    <a:pt x="121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0" y="3"/>
                  </a:lnTo>
                  <a:lnTo>
                    <a:pt x="10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95" name="Freeform 1774"/>
            <p:cNvSpPr/>
            <p:nvPr/>
          </p:nvSpPr>
          <p:spPr bwMode="auto">
            <a:xfrm>
              <a:off x="2654302" y="5751513"/>
              <a:ext cx="128588" cy="158750"/>
            </a:xfrm>
            <a:custGeom>
              <a:gdLst>
                <a:gd fmla="*/ 2147483647 w 245" name="T0"/>
                <a:gd fmla="*/ 296258203 h 300" name="T1"/>
                <a:gd fmla="*/ 2147483647 w 245" name="T2"/>
                <a:gd fmla="*/ 296258203 h 300" name="T3"/>
                <a:gd fmla="*/ 2147483647 w 245" name="T4"/>
                <a:gd fmla="*/ 2147483647 h 300" name="T5"/>
                <a:gd fmla="*/ 2147483647 w 245" name="T6"/>
                <a:gd fmla="*/ 2147483647 h 300" name="T7"/>
                <a:gd fmla="*/ 2147483647 w 245" name="T8"/>
                <a:gd fmla="*/ 2147483647 h 300" name="T9"/>
                <a:gd fmla="*/ 2147483647 w 245" name="T10"/>
                <a:gd fmla="*/ 2147483647 h 300" name="T11"/>
                <a:gd fmla="*/ 2147483647 w 245" name="T12"/>
                <a:gd fmla="*/ 2147483647 h 300" name="T13"/>
                <a:gd fmla="*/ 2147483647 w 245" name="T14"/>
                <a:gd fmla="*/ 2147483647 h 300" name="T15"/>
                <a:gd fmla="*/ 2147483647 w 245" name="T16"/>
                <a:gd fmla="*/ 2147483647 h 300" name="T17"/>
                <a:gd fmla="*/ 2147483647 w 245" name="T18"/>
                <a:gd fmla="*/ 2147483647 h 300" name="T19"/>
                <a:gd fmla="*/ 2147483647 w 245" name="T20"/>
                <a:gd fmla="*/ 2147483647 h 300" name="T21"/>
                <a:gd fmla="*/ 2147483647 w 245" name="T22"/>
                <a:gd fmla="*/ 2147483647 h 300" name="T23"/>
                <a:gd fmla="*/ 2147483647 w 245" name="T24"/>
                <a:gd fmla="*/ 2147483647 h 300" name="T25"/>
                <a:gd fmla="*/ 2147483647 w 245" name="T26"/>
                <a:gd fmla="*/ 2147483647 h 300" name="T27"/>
                <a:gd fmla="*/ 0 w 245" name="T28"/>
                <a:gd fmla="*/ 2147483647 h 300" name="T29"/>
                <a:gd fmla="*/ 0 w 245" name="T30"/>
                <a:gd fmla="*/ 2147483647 h 300" name="T31"/>
                <a:gd fmla="*/ 0 w 245" name="T32"/>
                <a:gd fmla="*/ 2147483647 h 300" name="T33"/>
                <a:gd fmla="*/ 0 w 245" name="T34"/>
                <a:gd fmla="*/ 2147483647 h 300" name="T35"/>
                <a:gd fmla="*/ 289239608 w 245" name="T36"/>
                <a:gd fmla="*/ 2147483647 h 300" name="T37"/>
                <a:gd fmla="*/ 433859609 w 245" name="T38"/>
                <a:gd fmla="*/ 2147483647 h 300" name="T39"/>
                <a:gd fmla="*/ 867443672 w 245" name="T40"/>
                <a:gd fmla="*/ 2147483647 h 300" name="T41"/>
                <a:gd fmla="*/ 1012063673 w 245" name="T42"/>
                <a:gd fmla="*/ 2147483647 h 300" name="T43"/>
                <a:gd fmla="*/ 1445647343 w 245" name="T44"/>
                <a:gd fmla="*/ 2147483647 h 300" name="T45"/>
                <a:gd fmla="*/ 1590267344 w 245" name="T46"/>
                <a:gd fmla="*/ 2147483647 h 300" name="T47"/>
                <a:gd fmla="*/ 1590267344 w 245" name="T48"/>
                <a:gd fmla="*/ 2147483647 h 300" name="T49"/>
                <a:gd fmla="*/ 2147483647 w 245" name="T50"/>
                <a:gd fmla="*/ 2147483647 h 300" name="T51"/>
                <a:gd fmla="*/ 2147483647 w 245" name="T52"/>
                <a:gd fmla="*/ 2147483647 h 300" name="T53"/>
                <a:gd fmla="*/ 2147483647 w 245" name="T54"/>
                <a:gd fmla="*/ 2147483647 h 300" name="T55"/>
                <a:gd fmla="*/ 2147483647 w 245" name="T56"/>
                <a:gd fmla="*/ 2147483647 h 300" name="T57"/>
                <a:gd fmla="*/ 2147483647 w 245" name="T58"/>
                <a:gd fmla="*/ 2147483647 h 300" name="T59"/>
                <a:gd fmla="*/ 2147483647 w 245" name="T60"/>
                <a:gd fmla="*/ 2147483647 h 300" name="T61"/>
                <a:gd fmla="*/ 2147483647 w 245" name="T62"/>
                <a:gd fmla="*/ 2147483647 h 300" name="T63"/>
                <a:gd fmla="*/ 2147483647 w 245" name="T64"/>
                <a:gd fmla="*/ 2147483647 h 300" name="T65"/>
                <a:gd fmla="*/ 2147483647 w 245" name="T66"/>
                <a:gd fmla="*/ 2147483647 h 300" name="T67"/>
                <a:gd fmla="*/ 2147483647 w 245" name="T68"/>
                <a:gd fmla="*/ 2147483647 h 300" name="T69"/>
                <a:gd fmla="*/ 2147483647 w 245" name="T70"/>
                <a:gd fmla="*/ 1778109872 h 300" name="T71"/>
                <a:gd fmla="*/ 2147483647 w 245" name="T72"/>
                <a:gd fmla="*/ 1778109872 h 300" name="T73"/>
                <a:gd fmla="*/ 2147483647 w 245" name="T74"/>
                <a:gd fmla="*/ 1629980308 h 300" name="T75"/>
                <a:gd fmla="*/ 2147483647 w 245" name="T76"/>
                <a:gd fmla="*/ 1185313272 h 300" name="T77"/>
                <a:gd fmla="*/ 2147483647 w 245" name="T78"/>
                <a:gd fmla="*/ 889054936 h 300" name="T79"/>
                <a:gd fmla="*/ 2147483647 w 245" name="T80"/>
                <a:gd fmla="*/ 592796865 h 300" name="T81"/>
                <a:gd fmla="*/ 2147483647 w 245" name="T82"/>
                <a:gd fmla="*/ 296258203 h 300" name="T83"/>
                <a:gd fmla="*/ 2147483647 w 245" name="T84"/>
                <a:gd fmla="*/ 0 h 300" name="T85"/>
                <a:gd fmla="*/ 2147483647 w 245" name="T86"/>
                <a:gd fmla="*/ 0 h 300" name="T87"/>
                <a:gd fmla="*/ 2147483647 w 245" name="T88"/>
                <a:gd fmla="*/ 296258203 h 300" name="T89"/>
                <a:gd fmla="*/ 2147483647 w 245" name="T90"/>
                <a:gd fmla="*/ 296258203 h 300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245" name="T138"/>
                <a:gd fmla="*/ 0 h 300" name="T139"/>
                <a:gd fmla="*/ 245 w 245" name="T140"/>
                <a:gd fmla="*/ 300 h 300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300" w="245">
                  <a:moveTo>
                    <a:pt x="235" y="2"/>
                  </a:moveTo>
                  <a:lnTo>
                    <a:pt x="235" y="2"/>
                  </a:lnTo>
                  <a:lnTo>
                    <a:pt x="218" y="15"/>
                  </a:lnTo>
                  <a:lnTo>
                    <a:pt x="203" y="27"/>
                  </a:lnTo>
                  <a:lnTo>
                    <a:pt x="188" y="42"/>
                  </a:lnTo>
                  <a:lnTo>
                    <a:pt x="174" y="59"/>
                  </a:lnTo>
                  <a:lnTo>
                    <a:pt x="156" y="80"/>
                  </a:lnTo>
                  <a:lnTo>
                    <a:pt x="140" y="101"/>
                  </a:lnTo>
                  <a:lnTo>
                    <a:pt x="105" y="143"/>
                  </a:lnTo>
                  <a:lnTo>
                    <a:pt x="76" y="177"/>
                  </a:lnTo>
                  <a:lnTo>
                    <a:pt x="49" y="213"/>
                  </a:lnTo>
                  <a:lnTo>
                    <a:pt x="24" y="253"/>
                  </a:lnTo>
                  <a:lnTo>
                    <a:pt x="0" y="291"/>
                  </a:lnTo>
                  <a:lnTo>
                    <a:pt x="0" y="293"/>
                  </a:lnTo>
                  <a:lnTo>
                    <a:pt x="0" y="295"/>
                  </a:lnTo>
                  <a:lnTo>
                    <a:pt x="2" y="297"/>
                  </a:lnTo>
                  <a:lnTo>
                    <a:pt x="3" y="299"/>
                  </a:lnTo>
                  <a:lnTo>
                    <a:pt x="6" y="300"/>
                  </a:lnTo>
                  <a:lnTo>
                    <a:pt x="7" y="300"/>
                  </a:lnTo>
                  <a:lnTo>
                    <a:pt x="10" y="299"/>
                  </a:lnTo>
                  <a:lnTo>
                    <a:pt x="11" y="296"/>
                  </a:lnTo>
                  <a:lnTo>
                    <a:pt x="34" y="259"/>
                  </a:lnTo>
                  <a:lnTo>
                    <a:pt x="59" y="221"/>
                  </a:lnTo>
                  <a:lnTo>
                    <a:pt x="86" y="186"/>
                  </a:lnTo>
                  <a:lnTo>
                    <a:pt x="113" y="151"/>
                  </a:lnTo>
                  <a:lnTo>
                    <a:pt x="143" y="114"/>
                  </a:lnTo>
                  <a:lnTo>
                    <a:pt x="174" y="79"/>
                  </a:lnTo>
                  <a:lnTo>
                    <a:pt x="189" y="61"/>
                  </a:lnTo>
                  <a:lnTo>
                    <a:pt x="205" y="44"/>
                  </a:lnTo>
                  <a:lnTo>
                    <a:pt x="223" y="27"/>
                  </a:lnTo>
                  <a:lnTo>
                    <a:pt x="242" y="12"/>
                  </a:lnTo>
                  <a:lnTo>
                    <a:pt x="243" y="11"/>
                  </a:lnTo>
                  <a:lnTo>
                    <a:pt x="245" y="8"/>
                  </a:lnTo>
                  <a:lnTo>
                    <a:pt x="243" y="6"/>
                  </a:lnTo>
                  <a:lnTo>
                    <a:pt x="243" y="4"/>
                  </a:lnTo>
                  <a:lnTo>
                    <a:pt x="242" y="2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96" name="Freeform 1775"/>
            <p:cNvSpPr/>
            <p:nvPr/>
          </p:nvSpPr>
          <p:spPr bwMode="auto">
            <a:xfrm>
              <a:off x="2673352" y="5775326"/>
              <a:ext cx="125413" cy="130175"/>
            </a:xfrm>
            <a:custGeom>
              <a:gdLst>
                <a:gd fmla="*/ 2147483647 w 235" name="T0"/>
                <a:gd fmla="*/ 148129125 h 246" name="T1"/>
                <a:gd fmla="*/ 2147483647 w 235" name="T2"/>
                <a:gd fmla="*/ 148129125 h 246" name="T3"/>
                <a:gd fmla="*/ 2147483647 w 235" name="T4"/>
                <a:gd fmla="*/ 2147483647 h 246" name="T5"/>
                <a:gd fmla="*/ 2147483647 w 235" name="T6"/>
                <a:gd fmla="*/ 2147483647 h 246" name="T7"/>
                <a:gd fmla="*/ 2147483647 w 235" name="T8"/>
                <a:gd fmla="*/ 2147483647 h 246" name="T9"/>
                <a:gd fmla="*/ 2147483647 w 235" name="T10"/>
                <a:gd fmla="*/ 2147483647 h 246" name="T11"/>
                <a:gd fmla="*/ 2147483647 w 235" name="T12"/>
                <a:gd fmla="*/ 2147483647 h 246" name="T13"/>
                <a:gd fmla="*/ 2147483647 w 235" name="T14"/>
                <a:gd fmla="*/ 2147483647 h 246" name="T15"/>
                <a:gd fmla="*/ 2147483647 w 235" name="T16"/>
                <a:gd fmla="*/ 2147483647 h 246" name="T17"/>
                <a:gd fmla="*/ 2147483647 w 235" name="T18"/>
                <a:gd fmla="*/ 2147483647 h 246" name="T19"/>
                <a:gd fmla="*/ 2147483647 w 235" name="T20"/>
                <a:gd fmla="*/ 2147483647 h 246" name="T21"/>
                <a:gd fmla="*/ 2147483647 w 235" name="T22"/>
                <a:gd fmla="*/ 2147483647 h 246" name="T23"/>
                <a:gd fmla="*/ 1064035903 w 235" name="T24"/>
                <a:gd fmla="*/ 2147483647 h 246" name="T25"/>
                <a:gd fmla="*/ 0 w 235" name="T26"/>
                <a:gd fmla="*/ 2147483647 h 246" name="T27"/>
                <a:gd fmla="*/ 0 w 235" name="T28"/>
                <a:gd fmla="*/ 2147483647 h 246" name="T29"/>
                <a:gd fmla="*/ 0 w 235" name="T30"/>
                <a:gd fmla="*/ 2147483647 h 246" name="T31"/>
                <a:gd fmla="*/ 0 w 235" name="T32"/>
                <a:gd fmla="*/ 2147483647 h 246" name="T33"/>
                <a:gd fmla="*/ 303888028 w 235" name="T34"/>
                <a:gd fmla="*/ 2147483647 h 246" name="T35"/>
                <a:gd fmla="*/ 759863027 w 235" name="T36"/>
                <a:gd fmla="*/ 2147483647 h 246" name="T37"/>
                <a:gd fmla="*/ 1064035903 w 235" name="T38"/>
                <a:gd fmla="*/ 2147483647 h 246" name="T39"/>
                <a:gd fmla="*/ 1367924064 w 235" name="T40"/>
                <a:gd fmla="*/ 2147483647 h 246" name="T41"/>
                <a:gd fmla="*/ 1671811959 w 235" name="T42"/>
                <a:gd fmla="*/ 2147483647 h 246" name="T43"/>
                <a:gd fmla="*/ 1975984834 w 235" name="T44"/>
                <a:gd fmla="*/ 2147483647 h 246" name="T45"/>
                <a:gd fmla="*/ 1975984834 w 235" name="T46"/>
                <a:gd fmla="*/ 2147483647 h 246" name="T47"/>
                <a:gd fmla="*/ 2147483647 w 235" name="T48"/>
                <a:gd fmla="*/ 2147483647 h 246" name="T49"/>
                <a:gd fmla="*/ 2147483647 w 235" name="T50"/>
                <a:gd fmla="*/ 2147483647 h 246" name="T51"/>
                <a:gd fmla="*/ 2147483647 w 235" name="T52"/>
                <a:gd fmla="*/ 2147483647 h 246" name="T53"/>
                <a:gd fmla="*/ 2147483647 w 235" name="T54"/>
                <a:gd fmla="*/ 2147483647 h 246" name="T55"/>
                <a:gd fmla="*/ 2147483647 w 235" name="T56"/>
                <a:gd fmla="*/ 2147483647 h 246" name="T57"/>
                <a:gd fmla="*/ 2147483647 w 235" name="T58"/>
                <a:gd fmla="*/ 2147483647 h 246" name="T59"/>
                <a:gd fmla="*/ 2147483647 w 235" name="T60"/>
                <a:gd fmla="*/ 2147483647 h 246" name="T61"/>
                <a:gd fmla="*/ 2147483647 w 235" name="T62"/>
                <a:gd fmla="*/ 2147483647 h 246" name="T63"/>
                <a:gd fmla="*/ 2147483647 w 235" name="T64"/>
                <a:gd fmla="*/ 2147483647 h 246" name="T65"/>
                <a:gd fmla="*/ 2147483647 w 235" name="T66"/>
                <a:gd fmla="*/ 2147483647 h 246" name="T67"/>
                <a:gd fmla="*/ 2147483647 w 235" name="T68"/>
                <a:gd fmla="*/ 2147483647 h 246" name="T69"/>
                <a:gd fmla="*/ 2147483647 w 235" name="T70"/>
                <a:gd fmla="*/ 1778110155 h 246" name="T71"/>
                <a:gd fmla="*/ 2147483647 w 235" name="T72"/>
                <a:gd fmla="*/ 1778110155 h 246" name="T73"/>
                <a:gd fmla="*/ 2147483647 w 235" name="T74"/>
                <a:gd fmla="*/ 1629980566 h 246" name="T75"/>
                <a:gd fmla="*/ 2147483647 w 235" name="T76"/>
                <a:gd fmla="*/ 1185313460 h 246" name="T77"/>
                <a:gd fmla="*/ 2147483647 w 235" name="T78"/>
                <a:gd fmla="*/ 444667768 h 246" name="T79"/>
                <a:gd fmla="*/ 2147483647 w 235" name="T80"/>
                <a:gd fmla="*/ 148129125 h 246" name="T81"/>
                <a:gd fmla="*/ 2147483647 w 235" name="T82"/>
                <a:gd fmla="*/ 0 h 246" name="T83"/>
                <a:gd fmla="*/ 2147483647 w 235" name="T84"/>
                <a:gd fmla="*/ 0 h 246" name="T85"/>
                <a:gd fmla="*/ 2147483647 w 235" name="T86"/>
                <a:gd fmla="*/ 148129125 h 246" name="T87"/>
                <a:gd fmla="*/ 2147483647 w 235" name="T88"/>
                <a:gd fmla="*/ 148129125 h 24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w 235" name="T135"/>
                <a:gd fmla="*/ 0 h 246" name="T136"/>
                <a:gd fmla="*/ 235 w 235" name="T137"/>
                <a:gd fmla="*/ 246 h 246" name="T138"/>
              </a:gdLst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b="T138" l="T135" r="T137" t="T136"/>
              <a:pathLst>
                <a:path h="246" w="235">
                  <a:moveTo>
                    <a:pt x="226" y="1"/>
                  </a:moveTo>
                  <a:lnTo>
                    <a:pt x="226" y="1"/>
                  </a:lnTo>
                  <a:lnTo>
                    <a:pt x="208" y="15"/>
                  </a:lnTo>
                  <a:lnTo>
                    <a:pt x="192" y="29"/>
                  </a:lnTo>
                  <a:lnTo>
                    <a:pt x="161" y="58"/>
                  </a:lnTo>
                  <a:lnTo>
                    <a:pt x="100" y="118"/>
                  </a:lnTo>
                  <a:lnTo>
                    <a:pt x="71" y="145"/>
                  </a:lnTo>
                  <a:lnTo>
                    <a:pt x="56" y="159"/>
                  </a:lnTo>
                  <a:lnTo>
                    <a:pt x="43" y="172"/>
                  </a:lnTo>
                  <a:lnTo>
                    <a:pt x="29" y="187"/>
                  </a:lnTo>
                  <a:lnTo>
                    <a:pt x="18" y="202"/>
                  </a:lnTo>
                  <a:lnTo>
                    <a:pt x="7" y="220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2" y="244"/>
                  </a:lnTo>
                  <a:lnTo>
                    <a:pt x="5" y="244"/>
                  </a:lnTo>
                  <a:lnTo>
                    <a:pt x="7" y="246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3" y="240"/>
                  </a:lnTo>
                  <a:lnTo>
                    <a:pt x="19" y="224"/>
                  </a:lnTo>
                  <a:lnTo>
                    <a:pt x="29" y="208"/>
                  </a:lnTo>
                  <a:lnTo>
                    <a:pt x="40" y="193"/>
                  </a:lnTo>
                  <a:lnTo>
                    <a:pt x="53" y="179"/>
                  </a:lnTo>
                  <a:lnTo>
                    <a:pt x="81" y="152"/>
                  </a:lnTo>
                  <a:lnTo>
                    <a:pt x="108" y="128"/>
                  </a:lnTo>
                  <a:lnTo>
                    <a:pt x="139" y="98"/>
                  </a:lnTo>
                  <a:lnTo>
                    <a:pt x="169" y="68"/>
                  </a:lnTo>
                  <a:lnTo>
                    <a:pt x="200" y="39"/>
                  </a:lnTo>
                  <a:lnTo>
                    <a:pt x="215" y="26"/>
                  </a:lnTo>
                  <a:lnTo>
                    <a:pt x="232" y="12"/>
                  </a:lnTo>
                  <a:lnTo>
                    <a:pt x="234" y="11"/>
                  </a:lnTo>
                  <a:lnTo>
                    <a:pt x="235" y="8"/>
                  </a:lnTo>
                  <a:lnTo>
                    <a:pt x="234" y="3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97" name="Freeform 1776"/>
            <p:cNvSpPr/>
            <p:nvPr/>
          </p:nvSpPr>
          <p:spPr bwMode="auto">
            <a:xfrm>
              <a:off x="2698752" y="5810251"/>
              <a:ext cx="100013" cy="87313"/>
            </a:xfrm>
            <a:custGeom>
              <a:gdLst>
                <a:gd fmla="*/ 2147483647 w 187" name="T0"/>
                <a:gd fmla="*/ 148131014 h 165" name="T1"/>
                <a:gd fmla="*/ 2147483647 w 187" name="T2"/>
                <a:gd fmla="*/ 148131014 h 165" name="T3"/>
                <a:gd fmla="*/ 2147483647 w 187" name="T4"/>
                <a:gd fmla="*/ 2147483647 h 165" name="T5"/>
                <a:gd fmla="*/ 2147483647 w 187" name="T6"/>
                <a:gd fmla="*/ 2147483647 h 165" name="T7"/>
                <a:gd fmla="*/ 2147483647 w 187" name="T8"/>
                <a:gd fmla="*/ 2147483647 h 165" name="T9"/>
                <a:gd fmla="*/ 2147483647 w 187" name="T10"/>
                <a:gd fmla="*/ 2147483647 h 165" name="T11"/>
                <a:gd fmla="*/ 2147483647 w 187" name="T12"/>
                <a:gd fmla="*/ 2147483647 h 165" name="T13"/>
                <a:gd fmla="*/ 2147483647 w 187" name="T14"/>
                <a:gd fmla="*/ 2147483647 h 165" name="T15"/>
                <a:gd fmla="*/ 2141881453 w 187" name="T16"/>
                <a:gd fmla="*/ 2147483647 h 165" name="T17"/>
                <a:gd fmla="*/ 1070940726 w 187" name="T18"/>
                <a:gd fmla="*/ 2147483647 h 165" name="T19"/>
                <a:gd fmla="*/ 0 w 187" name="T20"/>
                <a:gd fmla="*/ 2147483647 h 165" name="T21"/>
                <a:gd fmla="*/ 0 w 187" name="T22"/>
                <a:gd fmla="*/ 2147483647 h 165" name="T23"/>
                <a:gd fmla="*/ 0 w 187" name="T24"/>
                <a:gd fmla="*/ 2147483647 h 165" name="T25"/>
                <a:gd fmla="*/ 0 w 187" name="T26"/>
                <a:gd fmla="*/ 2147483647 h 165" name="T27"/>
                <a:gd fmla="*/ 153032208 w 187" name="T28"/>
                <a:gd fmla="*/ 2147483647 h 165" name="T29"/>
                <a:gd fmla="*/ 458811493 w 187" name="T30"/>
                <a:gd fmla="*/ 2147483647 h 165" name="T31"/>
                <a:gd fmla="*/ 764875909 w 187" name="T32"/>
                <a:gd fmla="*/ 2147483647 h 165" name="T33"/>
                <a:gd fmla="*/ 1223973135 w 187" name="T34"/>
                <a:gd fmla="*/ 2147483647 h 165" name="T35"/>
                <a:gd fmla="*/ 1376719143 w 187" name="T36"/>
                <a:gd fmla="*/ 2147483647 h 165" name="T37"/>
                <a:gd fmla="*/ 1835817170 w 187" name="T38"/>
                <a:gd fmla="*/ 2147483647 h 165" name="T39"/>
                <a:gd fmla="*/ 1835817170 w 187" name="T40"/>
                <a:gd fmla="*/ 2147483647 h 165" name="T41"/>
                <a:gd fmla="*/ 2147483647 w 187" name="T42"/>
                <a:gd fmla="*/ 2147483647 h 165" name="T43"/>
                <a:gd fmla="*/ 2147483647 w 187" name="T44"/>
                <a:gd fmla="*/ 2147483647 h 165" name="T45"/>
                <a:gd fmla="*/ 2147483647 w 187" name="T46"/>
                <a:gd fmla="*/ 2147483647 h 165" name="T47"/>
                <a:gd fmla="*/ 2147483647 w 187" name="T48"/>
                <a:gd fmla="*/ 2147483647 h 165" name="T49"/>
                <a:gd fmla="*/ 2147483647 w 187" name="T50"/>
                <a:gd fmla="*/ 2147483647 h 165" name="T51"/>
                <a:gd fmla="*/ 2147483647 w 187" name="T52"/>
                <a:gd fmla="*/ 2147483647 h 165" name="T53"/>
                <a:gd fmla="*/ 2147483647 w 187" name="T54"/>
                <a:gd fmla="*/ 2147483647 h 165" name="T55"/>
                <a:gd fmla="*/ 2147483647 w 187" name="T56"/>
                <a:gd fmla="*/ 2147483647 h 165" name="T57"/>
                <a:gd fmla="*/ 2147483647 w 187" name="T58"/>
                <a:gd fmla="*/ 1778130704 h 165" name="T59"/>
                <a:gd fmla="*/ 2147483647 w 187" name="T60"/>
                <a:gd fmla="*/ 1778130704 h 165" name="T61"/>
                <a:gd fmla="*/ 2147483647 w 187" name="T62"/>
                <a:gd fmla="*/ 1481868809 h 165" name="T63"/>
                <a:gd fmla="*/ 2147483647 w 187" name="T64"/>
                <a:gd fmla="*/ 1185326454 h 165" name="T65"/>
                <a:gd fmla="*/ 2147483647 w 187" name="T66"/>
                <a:gd fmla="*/ 740934404 h 165" name="T67"/>
                <a:gd fmla="*/ 2147483647 w 187" name="T68"/>
                <a:gd fmla="*/ 592803457 h 165" name="T69"/>
                <a:gd fmla="*/ 2147483647 w 187" name="T70"/>
                <a:gd fmla="*/ 148131014 h 165" name="T71"/>
                <a:gd fmla="*/ 2147483647 w 187" name="T72"/>
                <a:gd fmla="*/ 148131014 h 165" name="T73"/>
                <a:gd fmla="*/ 2147483647 w 187" name="T74"/>
                <a:gd fmla="*/ 0 h 165" name="T75"/>
                <a:gd fmla="*/ 2147483647 w 187" name="T76"/>
                <a:gd fmla="*/ 148131014 h 165" name="T77"/>
                <a:gd fmla="*/ 2147483647 w 187" name="T78"/>
                <a:gd fmla="*/ 148131014 h 165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187" name="T120"/>
                <a:gd fmla="*/ 0 h 165" name="T121"/>
                <a:gd fmla="*/ 187 w 187" name="T122"/>
                <a:gd fmla="*/ 165 h 165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165" w="187">
                  <a:moveTo>
                    <a:pt x="178" y="1"/>
                  </a:moveTo>
                  <a:lnTo>
                    <a:pt x="178" y="1"/>
                  </a:lnTo>
                  <a:lnTo>
                    <a:pt x="153" y="20"/>
                  </a:lnTo>
                  <a:lnTo>
                    <a:pt x="130" y="39"/>
                  </a:lnTo>
                  <a:lnTo>
                    <a:pt x="84" y="80"/>
                  </a:lnTo>
                  <a:lnTo>
                    <a:pt x="30" y="128"/>
                  </a:lnTo>
                  <a:lnTo>
                    <a:pt x="14" y="141"/>
                  </a:lnTo>
                  <a:lnTo>
                    <a:pt x="7" y="147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2"/>
                  </a:lnTo>
                  <a:lnTo>
                    <a:pt x="19" y="153"/>
                  </a:lnTo>
                  <a:lnTo>
                    <a:pt x="28" y="145"/>
                  </a:lnTo>
                  <a:lnTo>
                    <a:pt x="47" y="128"/>
                  </a:lnTo>
                  <a:lnTo>
                    <a:pt x="94" y="89"/>
                  </a:lnTo>
                  <a:lnTo>
                    <a:pt x="137" y="50"/>
                  </a:lnTo>
                  <a:lnTo>
                    <a:pt x="160" y="31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7" y="5"/>
                  </a:lnTo>
                  <a:lnTo>
                    <a:pt x="186" y="4"/>
                  </a:lnTo>
                  <a:lnTo>
                    <a:pt x="184" y="1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98" name="Freeform 1777"/>
            <p:cNvSpPr/>
            <p:nvPr/>
          </p:nvSpPr>
          <p:spPr bwMode="auto">
            <a:xfrm>
              <a:off x="2728914" y="5835651"/>
              <a:ext cx="68263" cy="65088"/>
            </a:xfrm>
            <a:custGeom>
              <a:gdLst>
                <a:gd fmla="*/ 2147483647 w 127" name="T0"/>
                <a:gd fmla="*/ 289299423 h 124" name="T1"/>
                <a:gd fmla="*/ 2147483647 w 127" name="T2"/>
                <a:gd fmla="*/ 289299423 h 124" name="T3"/>
                <a:gd fmla="*/ 2147483647 w 127" name="T4"/>
                <a:gd fmla="*/ 2024821569 h 124" name="T5"/>
                <a:gd fmla="*/ 2147483647 w 127" name="T6"/>
                <a:gd fmla="*/ 2147483647 h 124" name="T7"/>
                <a:gd fmla="*/ 2147483647 w 127" name="T8"/>
                <a:gd fmla="*/ 2147483647 h 124" name="T9"/>
                <a:gd fmla="*/ 2147483647 w 127" name="T10"/>
                <a:gd fmla="*/ 2147483647 h 124" name="T11"/>
                <a:gd fmla="*/ 2147483647 w 127" name="T12"/>
                <a:gd fmla="*/ 2147483647 h 124" name="T13"/>
                <a:gd fmla="*/ 2147483647 w 127" name="T14"/>
                <a:gd fmla="*/ 2147483647 h 124" name="T15"/>
                <a:gd fmla="*/ 2147483647 w 127" name="T16"/>
                <a:gd fmla="*/ 2147483647 h 124" name="T17"/>
                <a:gd fmla="*/ 2147483647 w 127" name="T18"/>
                <a:gd fmla="*/ 2147483647 h 124" name="T19"/>
                <a:gd fmla="*/ 1242314813 w 127" name="T20"/>
                <a:gd fmla="*/ 2147483647 h 124" name="T21"/>
                <a:gd fmla="*/ 621157407 w 127" name="T22"/>
                <a:gd fmla="*/ 2147483647 h 124" name="T23"/>
                <a:gd fmla="*/ 0 w 127" name="T24"/>
                <a:gd fmla="*/ 2147483647 h 124" name="T25"/>
                <a:gd fmla="*/ 0 w 127" name="T26"/>
                <a:gd fmla="*/ 2147483647 h 124" name="T27"/>
                <a:gd fmla="*/ 0 w 127" name="T28"/>
                <a:gd fmla="*/ 2147483647 h 124" name="T29"/>
                <a:gd fmla="*/ 155433806 w 127" name="T30"/>
                <a:gd fmla="*/ 2147483647 h 124" name="T31"/>
                <a:gd fmla="*/ 466012711 w 127" name="T32"/>
                <a:gd fmla="*/ 2147483647 h 124" name="T33"/>
                <a:gd fmla="*/ 776591683 w 127" name="T34"/>
                <a:gd fmla="*/ 2147483647 h 124" name="T35"/>
                <a:gd fmla="*/ 1087169983 w 127" name="T36"/>
                <a:gd fmla="*/ 2147483647 h 124" name="T37"/>
                <a:gd fmla="*/ 1397749090 w 127" name="T38"/>
                <a:gd fmla="*/ 2147483647 h 124" name="T39"/>
                <a:gd fmla="*/ 1708327390 w 127" name="T40"/>
                <a:gd fmla="*/ 2147483647 h 124" name="T41"/>
                <a:gd fmla="*/ 1863472489 w 127" name="T42"/>
                <a:gd fmla="*/ 2147483647 h 124" name="T43"/>
                <a:gd fmla="*/ 1863472489 w 127" name="T44"/>
                <a:gd fmla="*/ 2147483647 h 124" name="T45"/>
                <a:gd fmla="*/ 2147483647 w 127" name="T46"/>
                <a:gd fmla="*/ 2147483647 h 124" name="T47"/>
                <a:gd fmla="*/ 2147483647 w 127" name="T48"/>
                <a:gd fmla="*/ 2147483647 h 124" name="T49"/>
                <a:gd fmla="*/ 2147483647 w 127" name="T50"/>
                <a:gd fmla="*/ 2147483647 h 124" name="T51"/>
                <a:gd fmla="*/ 2147483647 w 127" name="T52"/>
                <a:gd fmla="*/ 2147483647 h 124" name="T53"/>
                <a:gd fmla="*/ 2147483647 w 127" name="T54"/>
                <a:gd fmla="*/ 2147483647 h 124" name="T55"/>
                <a:gd fmla="*/ 2147483647 w 127" name="T56"/>
                <a:gd fmla="*/ 2147483647 h 124" name="T57"/>
                <a:gd fmla="*/ 2147483647 w 127" name="T58"/>
                <a:gd fmla="*/ 2147483647 h 124" name="T59"/>
                <a:gd fmla="*/ 2147483647 w 127" name="T60"/>
                <a:gd fmla="*/ 2147483647 h 124" name="T61"/>
                <a:gd fmla="*/ 2147483647 w 127" name="T62"/>
                <a:gd fmla="*/ 2147483647 h 124" name="T63"/>
                <a:gd fmla="*/ 2147483647 w 127" name="T64"/>
                <a:gd fmla="*/ 2147483647 h 124" name="T65"/>
                <a:gd fmla="*/ 2147483647 w 127" name="T66"/>
                <a:gd fmla="*/ 1590871581 h 124" name="T67"/>
                <a:gd fmla="*/ 2147483647 w 127" name="T68"/>
                <a:gd fmla="*/ 1590871581 h 124" name="T69"/>
                <a:gd fmla="*/ 2147483647 w 127" name="T70"/>
                <a:gd fmla="*/ 1156922643 h 124" name="T71"/>
                <a:gd fmla="*/ 2147483647 w 127" name="T72"/>
                <a:gd fmla="*/ 1012272735 h 124" name="T73"/>
                <a:gd fmla="*/ 2147483647 w 127" name="T74"/>
                <a:gd fmla="*/ 578599371 h 124" name="T75"/>
                <a:gd fmla="*/ 2147483647 w 127" name="T76"/>
                <a:gd fmla="*/ 433949594 h 124" name="T77"/>
                <a:gd fmla="*/ 2147483647 w 127" name="T78"/>
                <a:gd fmla="*/ 289299423 h 124" name="T79"/>
                <a:gd fmla="*/ 2147483647 w 127" name="T80"/>
                <a:gd fmla="*/ 0 h 124" name="T81"/>
                <a:gd fmla="*/ 2147483647 w 127" name="T82"/>
                <a:gd fmla="*/ 0 h 124" name="T83"/>
                <a:gd fmla="*/ 2147483647 w 127" name="T84"/>
                <a:gd fmla="*/ 289299423 h 124" name="T85"/>
                <a:gd fmla="*/ 2147483647 w 127" name="T86"/>
                <a:gd fmla="*/ 289299423 h 124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127" name="T132"/>
                <a:gd fmla="*/ 0 h 124" name="T133"/>
                <a:gd fmla="*/ 127 w 127" name="T134"/>
                <a:gd fmla="*/ 124 h 124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124" w="127">
                  <a:moveTo>
                    <a:pt x="117" y="2"/>
                  </a:moveTo>
                  <a:lnTo>
                    <a:pt x="117" y="2"/>
                  </a:lnTo>
                  <a:lnTo>
                    <a:pt x="100" y="14"/>
                  </a:lnTo>
                  <a:lnTo>
                    <a:pt x="84" y="26"/>
                  </a:lnTo>
                  <a:lnTo>
                    <a:pt x="68" y="38"/>
                  </a:lnTo>
                  <a:lnTo>
                    <a:pt x="51" y="52"/>
                  </a:lnTo>
                  <a:lnTo>
                    <a:pt x="37" y="65"/>
                  </a:lnTo>
                  <a:lnTo>
                    <a:pt x="22" y="80"/>
                  </a:lnTo>
                  <a:lnTo>
                    <a:pt x="15" y="89"/>
                  </a:lnTo>
                  <a:lnTo>
                    <a:pt x="8" y="98"/>
                  </a:lnTo>
                  <a:lnTo>
                    <a:pt x="4" y="10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5" y="124"/>
                  </a:lnTo>
                  <a:lnTo>
                    <a:pt x="7" y="124"/>
                  </a:lnTo>
                  <a:lnTo>
                    <a:pt x="9" y="124"/>
                  </a:lnTo>
                  <a:lnTo>
                    <a:pt x="11" y="121"/>
                  </a:lnTo>
                  <a:lnTo>
                    <a:pt x="12" y="120"/>
                  </a:lnTo>
                  <a:lnTo>
                    <a:pt x="16" y="110"/>
                  </a:lnTo>
                  <a:lnTo>
                    <a:pt x="22" y="101"/>
                  </a:lnTo>
                  <a:lnTo>
                    <a:pt x="27" y="93"/>
                  </a:lnTo>
                  <a:lnTo>
                    <a:pt x="35" y="84"/>
                  </a:lnTo>
                  <a:lnTo>
                    <a:pt x="51" y="70"/>
                  </a:lnTo>
                  <a:lnTo>
                    <a:pt x="66" y="56"/>
                  </a:lnTo>
                  <a:lnTo>
                    <a:pt x="80" y="44"/>
                  </a:lnTo>
                  <a:lnTo>
                    <a:pt x="95" y="33"/>
                  </a:lnTo>
                  <a:lnTo>
                    <a:pt x="110" y="22"/>
                  </a:lnTo>
                  <a:lnTo>
                    <a:pt x="125" y="11"/>
                  </a:lnTo>
                  <a:lnTo>
                    <a:pt x="127" y="8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2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499" name="Freeform 1778"/>
            <p:cNvSpPr/>
            <p:nvPr/>
          </p:nvSpPr>
          <p:spPr bwMode="auto">
            <a:xfrm>
              <a:off x="2741614" y="5857876"/>
              <a:ext cx="47625" cy="41275"/>
            </a:xfrm>
            <a:custGeom>
              <a:gdLst>
                <a:gd fmla="*/ 2147483647 w 91" name="T0"/>
                <a:gd fmla="*/ 0 h 80" name="T1"/>
                <a:gd fmla="*/ 2147483647 w 91" name="T2"/>
                <a:gd fmla="*/ 0 h 80" name="T3"/>
                <a:gd fmla="*/ 2147483647 w 91" name="T4"/>
                <a:gd fmla="*/ 0 h 80" name="T5"/>
                <a:gd fmla="*/ 2147483647 w 91" name="T6"/>
                <a:gd fmla="*/ 137354957 h 80" name="T7"/>
                <a:gd fmla="*/ 2147483647 w 91" name="T8"/>
                <a:gd fmla="*/ 686774205 h 80" name="T9"/>
                <a:gd fmla="*/ 2147483647 w 91" name="T10"/>
                <a:gd fmla="*/ 1510636047 h 80" name="T11"/>
                <a:gd fmla="*/ 2147483647 w 91" name="T12"/>
                <a:gd fmla="*/ 2147483647 h 80" name="T13"/>
                <a:gd fmla="*/ 2147483647 w 91" name="T14"/>
                <a:gd fmla="*/ 2147483647 h 80" name="T15"/>
                <a:gd fmla="*/ 2147483647 w 91" name="T16"/>
                <a:gd fmla="*/ 2147483647 h 80" name="T17"/>
                <a:gd fmla="*/ 2147483647 w 91" name="T18"/>
                <a:gd fmla="*/ 2147483647 h 80" name="T19"/>
                <a:gd fmla="*/ 143248167 w 91" name="T20"/>
                <a:gd fmla="*/ 2147483647 h 80" name="T21"/>
                <a:gd fmla="*/ 143248167 w 91" name="T22"/>
                <a:gd fmla="*/ 2147483647 h 80" name="T23"/>
                <a:gd fmla="*/ 0 w 91" name="T24"/>
                <a:gd fmla="*/ 2147483647 h 80" name="T25"/>
                <a:gd fmla="*/ 0 w 91" name="T26"/>
                <a:gd fmla="*/ 2147483647 h 80" name="T27"/>
                <a:gd fmla="*/ 0 w 91" name="T28"/>
                <a:gd fmla="*/ 2147483647 h 80" name="T29"/>
                <a:gd fmla="*/ 143248167 w 91" name="T30"/>
                <a:gd fmla="*/ 2147483647 h 80" name="T31"/>
                <a:gd fmla="*/ 573266381 w 91" name="T32"/>
                <a:gd fmla="*/ 2147483647 h 80" name="T33"/>
                <a:gd fmla="*/ 716788196 w 91" name="T34"/>
                <a:gd fmla="*/ 2147483647 h 80" name="T35"/>
                <a:gd fmla="*/ 1146805952 w 91" name="T36"/>
                <a:gd fmla="*/ 2147483647 h 80" name="T37"/>
                <a:gd fmla="*/ 1290054577 w 91" name="T38"/>
                <a:gd fmla="*/ 2147483647 h 80" name="T39"/>
                <a:gd fmla="*/ 1290054577 w 91" name="T40"/>
                <a:gd fmla="*/ 2147483647 h 80" name="T41"/>
                <a:gd fmla="*/ 2147483647 w 91" name="T42"/>
                <a:gd fmla="*/ 2147483647 h 80" name="T43"/>
                <a:gd fmla="*/ 2147483647 w 91" name="T44"/>
                <a:gd fmla="*/ 2147483647 h 80" name="T45"/>
                <a:gd fmla="*/ 2147483647 w 91" name="T46"/>
                <a:gd fmla="*/ 2147483647 h 80" name="T47"/>
                <a:gd fmla="*/ 2147483647 w 91" name="T48"/>
                <a:gd fmla="*/ 2147483647 h 80" name="T49"/>
                <a:gd fmla="*/ 2147483647 w 91" name="T50"/>
                <a:gd fmla="*/ 2147483647 h 80" name="T51"/>
                <a:gd fmla="*/ 2147483647 w 91" name="T52"/>
                <a:gd fmla="*/ 2147483647 h 80" name="T53"/>
                <a:gd fmla="*/ 2147483647 w 91" name="T54"/>
                <a:gd fmla="*/ 2060055618 h 80" name="T55"/>
                <a:gd fmla="*/ 2147483647 w 91" name="T56"/>
                <a:gd fmla="*/ 1922700725 h 80" name="T57"/>
                <a:gd fmla="*/ 2147483647 w 91" name="T58"/>
                <a:gd fmla="*/ 1922700725 h 80" name="T59"/>
                <a:gd fmla="*/ 2147483647 w 91" name="T60"/>
                <a:gd fmla="*/ 1922700725 h 80" name="T61"/>
                <a:gd fmla="*/ 2147483647 w 91" name="T62"/>
                <a:gd fmla="*/ 1647990940 h 80" name="T63"/>
                <a:gd fmla="*/ 2147483647 w 91" name="T64"/>
                <a:gd fmla="*/ 1647990940 h 80" name="T65"/>
                <a:gd fmla="*/ 2147483647 w 91" name="T66"/>
                <a:gd fmla="*/ 1373282186 h 80" name="T67"/>
                <a:gd fmla="*/ 2147483647 w 91" name="T68"/>
                <a:gd fmla="*/ 961483474 h 80" name="T69"/>
                <a:gd fmla="*/ 2147483647 w 91" name="T70"/>
                <a:gd fmla="*/ 412064291 h 80" name="T71"/>
                <a:gd fmla="*/ 2147483647 w 91" name="T72"/>
                <a:gd fmla="*/ 137354957 h 80" name="T73"/>
                <a:gd fmla="*/ 2147483647 w 91" name="T74"/>
                <a:gd fmla="*/ 0 h 80" name="T75"/>
                <a:gd fmla="*/ 2147483647 w 91" name="T76"/>
                <a:gd fmla="*/ 0 h 80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91" name="T117"/>
                <a:gd fmla="*/ 0 h 80" name="T118"/>
                <a:gd fmla="*/ 91 w 91" name="T119"/>
                <a:gd fmla="*/ 80 h 80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80" w="91">
                  <a:moveTo>
                    <a:pt x="85" y="0"/>
                  </a:moveTo>
                  <a:lnTo>
                    <a:pt x="85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65" y="5"/>
                  </a:lnTo>
                  <a:lnTo>
                    <a:pt x="57" y="11"/>
                  </a:lnTo>
                  <a:lnTo>
                    <a:pt x="49" y="18"/>
                  </a:lnTo>
                  <a:lnTo>
                    <a:pt x="35" y="30"/>
                  </a:lnTo>
                  <a:lnTo>
                    <a:pt x="23" y="4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7"/>
                  </a:lnTo>
                  <a:lnTo>
                    <a:pt x="24" y="60"/>
                  </a:lnTo>
                  <a:lnTo>
                    <a:pt x="41" y="42"/>
                  </a:lnTo>
                  <a:lnTo>
                    <a:pt x="50" y="34"/>
                  </a:lnTo>
                  <a:lnTo>
                    <a:pt x="61" y="23"/>
                  </a:lnTo>
                  <a:lnTo>
                    <a:pt x="66" y="19"/>
                  </a:lnTo>
                  <a:lnTo>
                    <a:pt x="73" y="15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1" y="10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00" name="Freeform 1779"/>
            <p:cNvSpPr/>
            <p:nvPr/>
          </p:nvSpPr>
          <p:spPr bwMode="auto">
            <a:xfrm>
              <a:off x="2503489" y="5613401"/>
              <a:ext cx="26988" cy="33338"/>
            </a:xfrm>
            <a:custGeom>
              <a:gdLst>
                <a:gd fmla="*/ 2147483647 w 51" name="T0"/>
                <a:gd fmla="*/ 444680790 h 63" name="T1"/>
                <a:gd fmla="*/ 2147483647 w 51" name="T2"/>
                <a:gd fmla="*/ 444680790 h 63" name="T3"/>
                <a:gd fmla="*/ 2147483647 w 51" name="T4"/>
                <a:gd fmla="*/ 1185349236 h 63" name="T5"/>
                <a:gd fmla="*/ 2147483647 w 51" name="T6"/>
                <a:gd fmla="*/ 2147483647 h 63" name="T7"/>
                <a:gd fmla="*/ 2147483647 w 51" name="T8"/>
                <a:gd fmla="*/ 2147483647 h 63" name="T9"/>
                <a:gd fmla="*/ 2147483647 w 51" name="T10"/>
                <a:gd fmla="*/ 2147483647 h 63" name="T11"/>
                <a:gd fmla="*/ 1630041374 w 51" name="T12"/>
                <a:gd fmla="*/ 2147483647 h 63" name="T13"/>
                <a:gd fmla="*/ 148134508 w 51" name="T14"/>
                <a:gd fmla="*/ 2147483647 h 63" name="T15"/>
                <a:gd fmla="*/ 148134508 w 51" name="T16"/>
                <a:gd fmla="*/ 2147483647 h 63" name="T17"/>
                <a:gd fmla="*/ 0 w 51" name="T18"/>
                <a:gd fmla="*/ 2147483647 h 63" name="T19"/>
                <a:gd fmla="*/ 0 w 51" name="T20"/>
                <a:gd fmla="*/ 2147483647 h 63" name="T21"/>
                <a:gd fmla="*/ 148134508 w 51" name="T22"/>
                <a:gd fmla="*/ 2147483647 h 63" name="T23"/>
                <a:gd fmla="*/ 592819024 w 51" name="T24"/>
                <a:gd fmla="*/ 2147483647 h 63" name="T25"/>
                <a:gd fmla="*/ 740953466 w 51" name="T26"/>
                <a:gd fmla="*/ 2147483647 h 63" name="T27"/>
                <a:gd fmla="*/ 1185357585 w 51" name="T28"/>
                <a:gd fmla="*/ 2147483647 h 63" name="T29"/>
                <a:gd fmla="*/ 1333772491 w 51" name="T30"/>
                <a:gd fmla="*/ 2147483647 h 63" name="T31"/>
                <a:gd fmla="*/ 1778175816 w 51" name="T32"/>
                <a:gd fmla="*/ 2147483647 h 63" name="T33"/>
                <a:gd fmla="*/ 1778175816 w 51" name="T34"/>
                <a:gd fmla="*/ 2147483647 h 63" name="T35"/>
                <a:gd fmla="*/ 2147483647 w 51" name="T36"/>
                <a:gd fmla="*/ 2147483647 h 63" name="T37"/>
                <a:gd fmla="*/ 2147483647 w 51" name="T38"/>
                <a:gd fmla="*/ 2147483647 h 63" name="T39"/>
                <a:gd fmla="*/ 2147483647 w 51" name="T40"/>
                <a:gd fmla="*/ 2147483647 h 63" name="T41"/>
                <a:gd fmla="*/ 2147483647 w 51" name="T42"/>
                <a:gd fmla="*/ 2147483647 h 63" name="T43"/>
                <a:gd fmla="*/ 2147483647 w 51" name="T44"/>
                <a:gd fmla="*/ 2147483647 h 63" name="T45"/>
                <a:gd fmla="*/ 2147483647 w 51" name="T46"/>
                <a:gd fmla="*/ 1481896496 h 63" name="T47"/>
                <a:gd fmla="*/ 2147483647 w 51" name="T48"/>
                <a:gd fmla="*/ 1481896496 h 63" name="T49"/>
                <a:gd fmla="*/ 2147483647 w 51" name="T50"/>
                <a:gd fmla="*/ 1037215574 h 63" name="T51"/>
                <a:gd fmla="*/ 2147483647 w 51" name="T52"/>
                <a:gd fmla="*/ 592814849 h 63" name="T53"/>
                <a:gd fmla="*/ 2147483647 w 51" name="T54"/>
                <a:gd fmla="*/ 296267458 h 63" name="T55"/>
                <a:gd fmla="*/ 2147483647 w 51" name="T56"/>
                <a:gd fmla="*/ 0 h 63" name="T57"/>
                <a:gd fmla="*/ 2147483647 w 51" name="T58"/>
                <a:gd fmla="*/ 0 h 63" name="T59"/>
                <a:gd fmla="*/ 2147483647 w 51" name="T60"/>
                <a:gd fmla="*/ 0 h 63" name="T61"/>
                <a:gd fmla="*/ 2147483647 w 51" name="T62"/>
                <a:gd fmla="*/ 0 h 63" name="T63"/>
                <a:gd fmla="*/ 2147483647 w 51" name="T64"/>
                <a:gd fmla="*/ 444680790 h 63" name="T65"/>
                <a:gd fmla="*/ 2147483647 w 51" name="T66"/>
                <a:gd fmla="*/ 444680790 h 63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51" name="T102"/>
                <a:gd fmla="*/ 0 h 63" name="T103"/>
                <a:gd fmla="*/ 51 w 51" name="T104"/>
                <a:gd fmla="*/ 63 h 63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62" w="51">
                  <a:moveTo>
                    <a:pt x="39" y="3"/>
                  </a:moveTo>
                  <a:lnTo>
                    <a:pt x="39" y="3"/>
                  </a:lnTo>
                  <a:lnTo>
                    <a:pt x="35" y="8"/>
                  </a:lnTo>
                  <a:lnTo>
                    <a:pt x="30" y="15"/>
                  </a:lnTo>
                  <a:lnTo>
                    <a:pt x="20" y="26"/>
                  </a:lnTo>
                  <a:lnTo>
                    <a:pt x="11" y="40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2" y="46"/>
                  </a:lnTo>
                  <a:lnTo>
                    <a:pt x="31" y="33"/>
                  </a:lnTo>
                  <a:lnTo>
                    <a:pt x="41" y="22"/>
                  </a:lnTo>
                  <a:lnTo>
                    <a:pt x="46" y="15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01" name="Freeform 1780"/>
            <p:cNvSpPr/>
            <p:nvPr/>
          </p:nvSpPr>
          <p:spPr bwMode="auto">
            <a:xfrm>
              <a:off x="2525714" y="5608638"/>
              <a:ext cx="47625" cy="42863"/>
            </a:xfrm>
            <a:custGeom>
              <a:gdLst>
                <a:gd fmla="*/ 2147483647 w 88" name="T0"/>
                <a:gd fmla="*/ 275492407 h 83" name="T1"/>
                <a:gd fmla="*/ 2147483647 w 88" name="T2"/>
                <a:gd fmla="*/ 275492407 h 83" name="T3"/>
                <a:gd fmla="*/ 2147483647 w 88" name="T4"/>
                <a:gd fmla="*/ 1377194397 h 83" name="T5"/>
                <a:gd fmla="*/ 2147483647 w 88" name="T6"/>
                <a:gd fmla="*/ 2147483647 h 83" name="T7"/>
                <a:gd fmla="*/ 2147483647 w 88" name="T8"/>
                <a:gd fmla="*/ 2147483647 h 83" name="T9"/>
                <a:gd fmla="*/ 158453800 w 88" name="T10"/>
                <a:gd fmla="*/ 2147483647 h 83" name="T11"/>
                <a:gd fmla="*/ 158453800 w 88" name="T12"/>
                <a:gd fmla="*/ 2147483647 h 83" name="T13"/>
                <a:gd fmla="*/ 0 w 88" name="T14"/>
                <a:gd fmla="*/ 2147483647 h 83" name="T15"/>
                <a:gd fmla="*/ 0 w 88" name="T16"/>
                <a:gd fmla="*/ 2147483647 h 83" name="T17"/>
                <a:gd fmla="*/ 0 w 88" name="T18"/>
                <a:gd fmla="*/ 2147483647 h 83" name="T19"/>
                <a:gd fmla="*/ 158453800 w 88" name="T20"/>
                <a:gd fmla="*/ 2147483647 h 83" name="T21"/>
                <a:gd fmla="*/ 475653575 w 88" name="T22"/>
                <a:gd fmla="*/ 2147483647 h 83" name="T23"/>
                <a:gd fmla="*/ 792560634 w 88" name="T24"/>
                <a:gd fmla="*/ 2147483647 h 83" name="T25"/>
                <a:gd fmla="*/ 1268213803 w 88" name="T26"/>
                <a:gd fmla="*/ 2147483647 h 83" name="T27"/>
                <a:gd fmla="*/ 1743573917 w 88" name="T28"/>
                <a:gd fmla="*/ 2147483647 h 83" name="T29"/>
                <a:gd fmla="*/ 1743573917 w 88" name="T30"/>
                <a:gd fmla="*/ 2147483647 h 83" name="T31"/>
                <a:gd fmla="*/ 2147483647 w 88" name="T32"/>
                <a:gd fmla="*/ 2147483647 h 83" name="T33"/>
                <a:gd fmla="*/ 2147483647 w 88" name="T34"/>
                <a:gd fmla="*/ 2147483647 h 83" name="T35"/>
                <a:gd fmla="*/ 2147483647 w 88" name="T36"/>
                <a:gd fmla="*/ 2147483647 h 83" name="T37"/>
                <a:gd fmla="*/ 2147483647 w 88" name="T38"/>
                <a:gd fmla="*/ 1790298544 h 83" name="T39"/>
                <a:gd fmla="*/ 2147483647 w 88" name="T40"/>
                <a:gd fmla="*/ 1790298544 h 83" name="T41"/>
                <a:gd fmla="*/ 2147483647 w 88" name="T42"/>
                <a:gd fmla="*/ 1515073773 h 83" name="T43"/>
                <a:gd fmla="*/ 2147483647 w 88" name="T44"/>
                <a:gd fmla="*/ 1101702120 h 83" name="T45"/>
                <a:gd fmla="*/ 2147483647 w 88" name="T46"/>
                <a:gd fmla="*/ 826476574 h 83" name="T47"/>
                <a:gd fmla="*/ 2147483647 w 88" name="T48"/>
                <a:gd fmla="*/ 550984297 h 83" name="T49"/>
                <a:gd fmla="*/ 2147483647 w 88" name="T50"/>
                <a:gd fmla="*/ 275492407 h 83" name="T51"/>
                <a:gd fmla="*/ 2147483647 w 88" name="T52"/>
                <a:gd fmla="*/ 275492407 h 83" name="T53"/>
                <a:gd fmla="*/ 2147483647 w 88" name="T54"/>
                <a:gd fmla="*/ 0 h 83" name="T55"/>
                <a:gd fmla="*/ 2147483647 w 88" name="T56"/>
                <a:gd fmla="*/ 275492407 h 83" name="T57"/>
                <a:gd fmla="*/ 2147483647 w 88" name="T58"/>
                <a:gd fmla="*/ 275492407 h 8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88" name="T90"/>
                <a:gd fmla="*/ 0 h 83" name="T91"/>
                <a:gd fmla="*/ 88 w 88" name="T92"/>
                <a:gd fmla="*/ 83 h 8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83" w="88">
                  <a:moveTo>
                    <a:pt x="79" y="2"/>
                  </a:moveTo>
                  <a:lnTo>
                    <a:pt x="79" y="2"/>
                  </a:lnTo>
                  <a:lnTo>
                    <a:pt x="68" y="10"/>
                  </a:lnTo>
                  <a:lnTo>
                    <a:pt x="57" y="18"/>
                  </a:lnTo>
                  <a:lnTo>
                    <a:pt x="38" y="36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11" y="82"/>
                  </a:lnTo>
                  <a:lnTo>
                    <a:pt x="46" y="45"/>
                  </a:lnTo>
                  <a:lnTo>
                    <a:pt x="65" y="27"/>
                  </a:lnTo>
                  <a:lnTo>
                    <a:pt x="75" y="21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7" y="4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02" name="Freeform 1781"/>
            <p:cNvSpPr/>
            <p:nvPr/>
          </p:nvSpPr>
          <p:spPr bwMode="auto">
            <a:xfrm>
              <a:off x="2560639" y="5614988"/>
              <a:ext cx="38100" cy="28575"/>
            </a:xfrm>
            <a:custGeom>
              <a:gdLst>
                <a:gd fmla="*/ 2147483647 w 72" name="T0"/>
                <a:gd fmla="*/ 0 h 54" name="T1"/>
                <a:gd fmla="*/ 2147483647 w 72" name="T2"/>
                <a:gd fmla="*/ 0 h 54" name="T3"/>
                <a:gd fmla="*/ 2147483647 w 72" name="T4"/>
                <a:gd fmla="*/ 592796939 h 54" name="T5"/>
                <a:gd fmla="*/ 2147483647 w 72" name="T6"/>
                <a:gd fmla="*/ 1629980510 h 54" name="T7"/>
                <a:gd fmla="*/ 2147483647 w 72" name="T8"/>
                <a:gd fmla="*/ 2147483647 h 54" name="T9"/>
                <a:gd fmla="*/ 2147483647 w 72" name="T10"/>
                <a:gd fmla="*/ 2147483647 h 54" name="T11"/>
                <a:gd fmla="*/ 1926239404 w 72" name="T12"/>
                <a:gd fmla="*/ 2147483647 h 54" name="T13"/>
                <a:gd fmla="*/ 889054921 w 72" name="T14"/>
                <a:gd fmla="*/ 2147483647 h 54" name="T15"/>
                <a:gd fmla="*/ 444667690 w 72" name="T16"/>
                <a:gd fmla="*/ 2147483647 h 54" name="T17"/>
                <a:gd fmla="*/ 0 w 72" name="T18"/>
                <a:gd fmla="*/ 2147483647 h 54" name="T19"/>
                <a:gd fmla="*/ 0 w 72" name="T20"/>
                <a:gd fmla="*/ 2147483647 h 54" name="T21"/>
                <a:gd fmla="*/ 0 w 72" name="T22"/>
                <a:gd fmla="*/ 2147483647 h 54" name="T23"/>
                <a:gd fmla="*/ 0 w 72" name="T24"/>
                <a:gd fmla="*/ 2147483647 h 54" name="T25"/>
                <a:gd fmla="*/ 296258198 w 72" name="T26"/>
                <a:gd fmla="*/ 2147483647 h 54" name="T27"/>
                <a:gd fmla="*/ 444667690 w 72" name="T28"/>
                <a:gd fmla="*/ 2147483647 h 54" name="T29"/>
                <a:gd fmla="*/ 889054921 w 72" name="T30"/>
                <a:gd fmla="*/ 2147483647 h 54" name="T31"/>
                <a:gd fmla="*/ 1333722214 w 72" name="T32"/>
                <a:gd fmla="*/ 2147483647 h 54" name="T33"/>
                <a:gd fmla="*/ 1481851776 w 72" name="T34"/>
                <a:gd fmla="*/ 2147483647 h 54" name="T35"/>
                <a:gd fmla="*/ 1629980280 w 72" name="T36"/>
                <a:gd fmla="*/ 2147483647 h 54" name="T37"/>
                <a:gd fmla="*/ 1926239404 w 72" name="T38"/>
                <a:gd fmla="*/ 2147483647 h 54" name="T39"/>
                <a:gd fmla="*/ 1926239404 w 72" name="T40"/>
                <a:gd fmla="*/ 2147483647 h 54" name="T41"/>
                <a:gd fmla="*/ 1926239404 w 72" name="T42"/>
                <a:gd fmla="*/ 2147483647 h 54" name="T43"/>
                <a:gd fmla="*/ 2147483647 w 72" name="T44"/>
                <a:gd fmla="*/ 2147483647 h 54" name="T45"/>
                <a:gd fmla="*/ 2147483647 w 72" name="T46"/>
                <a:gd fmla="*/ 2147483647 h 54" name="T47"/>
                <a:gd fmla="*/ 2147483647 w 72" name="T48"/>
                <a:gd fmla="*/ 2147483647 h 54" name="T49"/>
                <a:gd fmla="*/ 2147483647 w 72" name="T50"/>
                <a:gd fmla="*/ 2147483647 h 54" name="T51"/>
                <a:gd fmla="*/ 2147483647 w 72" name="T52"/>
                <a:gd fmla="*/ 2147483647 h 54" name="T53"/>
                <a:gd fmla="*/ 2147483647 w 72" name="T54"/>
                <a:gd fmla="*/ 2147483647 h 54" name="T55"/>
                <a:gd fmla="*/ 2147483647 w 72" name="T56"/>
                <a:gd fmla="*/ 1778110093 h 54" name="T57"/>
                <a:gd fmla="*/ 2147483647 w 72" name="T58"/>
                <a:gd fmla="*/ 1778110093 h 54" name="T59"/>
                <a:gd fmla="*/ 2147483647 w 72" name="T60"/>
                <a:gd fmla="*/ 1629980510 h 54" name="T61"/>
                <a:gd fmla="*/ 2147483647 w 72" name="T62"/>
                <a:gd fmla="*/ 1333722402 h 54" name="T63"/>
                <a:gd fmla="*/ 2147483647 w 72" name="T64"/>
                <a:gd fmla="*/ 1037184101 h 54" name="T65"/>
                <a:gd fmla="*/ 2147483647 w 72" name="T66"/>
                <a:gd fmla="*/ 592796939 h 54" name="T67"/>
                <a:gd fmla="*/ 2147483647 w 72" name="T68"/>
                <a:gd fmla="*/ 444667752 h 54" name="T69"/>
                <a:gd fmla="*/ 2147483647 w 72" name="T70"/>
                <a:gd fmla="*/ 0 h 54" name="T71"/>
                <a:gd fmla="*/ 2147483647 w 72" name="T72"/>
                <a:gd fmla="*/ 0 h 54" name="T73"/>
                <a:gd fmla="*/ 2147483647 w 72" name="T74"/>
                <a:gd fmla="*/ 0 h 54" name="T75"/>
                <a:gd fmla="*/ 2147483647 w 72" name="T76"/>
                <a:gd fmla="*/ 0 h 54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72" name="T117"/>
                <a:gd fmla="*/ 0 h 54" name="T118"/>
                <a:gd fmla="*/ 72 w 72" name="T119"/>
                <a:gd fmla="*/ 54 h 54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54" w="72">
                  <a:moveTo>
                    <a:pt x="66" y="0"/>
                  </a:moveTo>
                  <a:lnTo>
                    <a:pt x="66" y="0"/>
                  </a:lnTo>
                  <a:lnTo>
                    <a:pt x="53" y="4"/>
                  </a:lnTo>
                  <a:lnTo>
                    <a:pt x="41" y="11"/>
                  </a:lnTo>
                  <a:lnTo>
                    <a:pt x="19" y="24"/>
                  </a:lnTo>
                  <a:lnTo>
                    <a:pt x="13" y="30"/>
                  </a:lnTo>
                  <a:lnTo>
                    <a:pt x="6" y="34"/>
                  </a:lnTo>
                  <a:lnTo>
                    <a:pt x="3" y="38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1" y="50"/>
                  </a:lnTo>
                  <a:lnTo>
                    <a:pt x="13" y="49"/>
                  </a:lnTo>
                  <a:lnTo>
                    <a:pt x="13" y="46"/>
                  </a:lnTo>
                  <a:lnTo>
                    <a:pt x="15" y="43"/>
                  </a:lnTo>
                  <a:lnTo>
                    <a:pt x="21" y="39"/>
                  </a:lnTo>
                  <a:lnTo>
                    <a:pt x="32" y="32"/>
                  </a:lnTo>
                  <a:lnTo>
                    <a:pt x="49" y="22"/>
                  </a:lnTo>
                  <a:lnTo>
                    <a:pt x="59" y="16"/>
                  </a:lnTo>
                  <a:lnTo>
                    <a:pt x="68" y="12"/>
                  </a:lnTo>
                  <a:lnTo>
                    <a:pt x="71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03" name="Freeform 1782"/>
            <p:cNvSpPr/>
            <p:nvPr/>
          </p:nvSpPr>
          <p:spPr bwMode="auto">
            <a:xfrm>
              <a:off x="2589214" y="5611813"/>
              <a:ext cx="44450" cy="34925"/>
            </a:xfrm>
            <a:custGeom>
              <a:gdLst>
                <a:gd fmla="*/ 2147483647 w 83" name="T0"/>
                <a:gd fmla="*/ 141566664 h 67" name="T1"/>
                <a:gd fmla="*/ 2147483647 w 83" name="T2"/>
                <a:gd fmla="*/ 141566664 h 67" name="T3"/>
                <a:gd fmla="*/ 2147483647 w 83" name="T4"/>
                <a:gd fmla="*/ 2147483647 h 67" name="T5"/>
                <a:gd fmla="*/ 2147483647 w 83" name="T6"/>
                <a:gd fmla="*/ 2147483647 h 67" name="T7"/>
                <a:gd fmla="*/ 2147483647 w 83" name="T8"/>
                <a:gd fmla="*/ 2147483647 h 67" name="T9"/>
                <a:gd fmla="*/ 1689570120 w 83" name="T10"/>
                <a:gd fmla="*/ 2147483647 h 67" name="T11"/>
                <a:gd fmla="*/ 921505732 w 83" name="T12"/>
                <a:gd fmla="*/ 2147483647 h 67" name="T13"/>
                <a:gd fmla="*/ 307168800 w 83" name="T14"/>
                <a:gd fmla="*/ 2147483647 h 67" name="T15"/>
                <a:gd fmla="*/ 307168800 w 83" name="T16"/>
                <a:gd fmla="*/ 2147483647 h 67" name="T17"/>
                <a:gd fmla="*/ 0 w 83" name="T18"/>
                <a:gd fmla="*/ 2147483647 h 67" name="T19"/>
                <a:gd fmla="*/ 307168800 w 83" name="T20"/>
                <a:gd fmla="*/ 2147483647 h 67" name="T21"/>
                <a:gd fmla="*/ 460896123 w 83" name="T22"/>
                <a:gd fmla="*/ 2147483647 h 67" name="T23"/>
                <a:gd fmla="*/ 921505732 w 83" name="T24"/>
                <a:gd fmla="*/ 2147483647 h 67" name="T25"/>
                <a:gd fmla="*/ 1382401454 w 83" name="T26"/>
                <a:gd fmla="*/ 2147483647 h 67" name="T27"/>
                <a:gd fmla="*/ 1535842797 w 83" name="T28"/>
                <a:gd fmla="*/ 2147483647 h 67" name="T29"/>
                <a:gd fmla="*/ 1996738787 w 83" name="T30"/>
                <a:gd fmla="*/ 2147483647 h 67" name="T31"/>
                <a:gd fmla="*/ 2147483647 w 83" name="T32"/>
                <a:gd fmla="*/ 2147483647 h 67" name="T33"/>
                <a:gd fmla="*/ 2147483647 w 83" name="T34"/>
                <a:gd fmla="*/ 2147483647 h 67" name="T35"/>
                <a:gd fmla="*/ 2147483647 w 83" name="T36"/>
                <a:gd fmla="*/ 2147483647 h 67" name="T37"/>
                <a:gd fmla="*/ 2147483647 w 83" name="T38"/>
                <a:gd fmla="*/ 2147483647 h 67" name="T39"/>
                <a:gd fmla="*/ 2147483647 w 83" name="T40"/>
                <a:gd fmla="*/ 2147483647 h 67" name="T41"/>
                <a:gd fmla="*/ 2147483647 w 83" name="T42"/>
                <a:gd fmla="*/ 2147483647 h 67" name="T43"/>
                <a:gd fmla="*/ 2147483647 w 83" name="T44"/>
                <a:gd fmla="*/ 2147483647 h 67" name="T45"/>
                <a:gd fmla="*/ 2147483647 w 83" name="T46"/>
                <a:gd fmla="*/ 2147483647 h 67" name="T47"/>
                <a:gd fmla="*/ 2147483647 w 83" name="T48"/>
                <a:gd fmla="*/ 1699613925 h 67" name="T49"/>
                <a:gd fmla="*/ 2147483647 w 83" name="T50"/>
                <a:gd fmla="*/ 1699613925 h 67" name="T51"/>
                <a:gd fmla="*/ 2147483647 w 83" name="T52"/>
                <a:gd fmla="*/ 1558047848 h 67" name="T53"/>
                <a:gd fmla="*/ 2147483647 w 83" name="T54"/>
                <a:gd fmla="*/ 1133076472 h 67" name="T55"/>
                <a:gd fmla="*/ 2147483647 w 83" name="T56"/>
                <a:gd fmla="*/ 849943014 h 67" name="T57"/>
                <a:gd fmla="*/ 2147483647 w 83" name="T58"/>
                <a:gd fmla="*/ 566538236 h 67" name="T59"/>
                <a:gd fmla="*/ 2147483647 w 83" name="T60"/>
                <a:gd fmla="*/ 141566664 h 67" name="T61"/>
                <a:gd fmla="*/ 2147483647 w 83" name="T62"/>
                <a:gd fmla="*/ 0 h 67" name="T63"/>
                <a:gd fmla="*/ 2147483647 w 83" name="T64"/>
                <a:gd fmla="*/ 0 h 67" name="T65"/>
                <a:gd fmla="*/ 2147483647 w 83" name="T66"/>
                <a:gd fmla="*/ 141566664 h 67" name="T67"/>
                <a:gd fmla="*/ 2147483647 w 83" name="T68"/>
                <a:gd fmla="*/ 141566664 h 67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83" name="T105"/>
                <a:gd fmla="*/ 0 h 67" name="T106"/>
                <a:gd fmla="*/ 83 w 83" name="T107"/>
                <a:gd fmla="*/ 67 h 67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67" w="83">
                  <a:moveTo>
                    <a:pt x="74" y="1"/>
                  </a:moveTo>
                  <a:lnTo>
                    <a:pt x="74" y="1"/>
                  </a:lnTo>
                  <a:lnTo>
                    <a:pt x="26" y="31"/>
                  </a:lnTo>
                  <a:lnTo>
                    <a:pt x="18" y="37"/>
                  </a:lnTo>
                  <a:lnTo>
                    <a:pt x="11" y="44"/>
                  </a:lnTo>
                  <a:lnTo>
                    <a:pt x="6" y="50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7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3" y="65"/>
                  </a:lnTo>
                  <a:lnTo>
                    <a:pt x="14" y="63"/>
                  </a:lnTo>
                  <a:lnTo>
                    <a:pt x="15" y="58"/>
                  </a:lnTo>
                  <a:lnTo>
                    <a:pt x="18" y="54"/>
                  </a:lnTo>
                  <a:lnTo>
                    <a:pt x="25" y="48"/>
                  </a:lnTo>
                  <a:lnTo>
                    <a:pt x="33" y="42"/>
                  </a:lnTo>
                  <a:lnTo>
                    <a:pt x="41" y="38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3" y="6"/>
                  </a:lnTo>
                  <a:lnTo>
                    <a:pt x="83" y="4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04" name="Freeform 1783"/>
            <p:cNvSpPr/>
            <p:nvPr/>
          </p:nvSpPr>
          <p:spPr bwMode="auto">
            <a:xfrm>
              <a:off x="2620964" y="5611813"/>
              <a:ext cx="36513" cy="30163"/>
            </a:xfrm>
            <a:custGeom>
              <a:gdLst>
                <a:gd fmla="*/ 2147483647 w 69" name="T0"/>
                <a:gd fmla="*/ 444682539 h 57" name="T1"/>
                <a:gd fmla="*/ 2147483647 w 69" name="T2"/>
                <a:gd fmla="*/ 444682539 h 57" name="T3"/>
                <a:gd fmla="*/ 2147483647 w 69" name="T4"/>
                <a:gd fmla="*/ 1185353194 h 57" name="T5"/>
                <a:gd fmla="*/ 2147483647 w 69" name="T6"/>
                <a:gd fmla="*/ 2074437544 h 57" name="T7"/>
                <a:gd fmla="*/ 2147483647 w 69" name="T8"/>
                <a:gd fmla="*/ 2147483647 h 57" name="T9"/>
                <a:gd fmla="*/ 2147483647 w 69" name="T10"/>
                <a:gd fmla="*/ 2147483647 h 57" name="T11"/>
                <a:gd fmla="*/ 2147483647 w 69" name="T12"/>
                <a:gd fmla="*/ 2147483647 h 57" name="T13"/>
                <a:gd fmla="*/ 148133242 w 69" name="T14"/>
                <a:gd fmla="*/ 2147483647 h 57" name="T15"/>
                <a:gd fmla="*/ 148133242 w 69" name="T16"/>
                <a:gd fmla="*/ 2147483647 h 57" name="T17"/>
                <a:gd fmla="*/ 0 w 69" name="T18"/>
                <a:gd fmla="*/ 2147483647 h 57" name="T19"/>
                <a:gd fmla="*/ 0 w 69" name="T20"/>
                <a:gd fmla="*/ 2147483647 h 57" name="T21"/>
                <a:gd fmla="*/ 0 w 69" name="T22"/>
                <a:gd fmla="*/ 2147483647 h 57" name="T23"/>
                <a:gd fmla="*/ 148133242 w 69" name="T24"/>
                <a:gd fmla="*/ 2147483647 h 57" name="T25"/>
                <a:gd fmla="*/ 592812899 w 69" name="T26"/>
                <a:gd fmla="*/ 2147483647 h 57" name="T27"/>
                <a:gd fmla="*/ 740946075 w 69" name="T28"/>
                <a:gd fmla="*/ 2147483647 h 57" name="T29"/>
                <a:gd fmla="*/ 1185345337 w 69" name="T30"/>
                <a:gd fmla="*/ 2147483647 h 57" name="T31"/>
                <a:gd fmla="*/ 1630024796 w 69" name="T32"/>
                <a:gd fmla="*/ 2147483647 h 57" name="T33"/>
                <a:gd fmla="*/ 1630024796 w 69" name="T34"/>
                <a:gd fmla="*/ 2147483647 h 57" name="T35"/>
                <a:gd fmla="*/ 2147483647 w 69" name="T36"/>
                <a:gd fmla="*/ 2147483647 h 57" name="T37"/>
                <a:gd fmla="*/ 2147483647 w 69" name="T38"/>
                <a:gd fmla="*/ 2147483647 h 57" name="T39"/>
                <a:gd fmla="*/ 2147483647 w 69" name="T40"/>
                <a:gd fmla="*/ 2147483647 h 57" name="T41"/>
                <a:gd fmla="*/ 2147483647 w 69" name="T42"/>
                <a:gd fmla="*/ 2147483647 h 57" name="T43"/>
                <a:gd fmla="*/ 2147483647 w 69" name="T44"/>
                <a:gd fmla="*/ 2147483647 h 57" name="T45"/>
                <a:gd fmla="*/ 2147483647 w 69" name="T46"/>
                <a:gd fmla="*/ 1630035072 h 57" name="T47"/>
                <a:gd fmla="*/ 2147483647 w 69" name="T48"/>
                <a:gd fmla="*/ 1630035072 h 57" name="T49"/>
                <a:gd fmla="*/ 2147483647 w 69" name="T50"/>
                <a:gd fmla="*/ 1481900914 h 57" name="T51"/>
                <a:gd fmla="*/ 2147483647 w 69" name="T52"/>
                <a:gd fmla="*/ 1037218772 h 57" name="T53"/>
                <a:gd fmla="*/ 2147483647 w 69" name="T54"/>
                <a:gd fmla="*/ 592816299 h 57" name="T55"/>
                <a:gd fmla="*/ 2147483647 w 69" name="T56"/>
                <a:gd fmla="*/ 444682539 h 57" name="T57"/>
                <a:gd fmla="*/ 2147483647 w 69" name="T58"/>
                <a:gd fmla="*/ 148134224 h 57" name="T59"/>
                <a:gd fmla="*/ 2147483647 w 69" name="T60"/>
                <a:gd fmla="*/ 0 h 57" name="T61"/>
                <a:gd fmla="*/ 2147483647 w 69" name="T62"/>
                <a:gd fmla="*/ 0 h 57" name="T63"/>
                <a:gd fmla="*/ 2147483647 w 69" name="T64"/>
                <a:gd fmla="*/ 444682539 h 57" name="T65"/>
                <a:gd fmla="*/ 2147483647 w 69" name="T66"/>
                <a:gd fmla="*/ 444682539 h 57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69" name="T102"/>
                <a:gd fmla="*/ 0 h 57" name="T103"/>
                <a:gd fmla="*/ 69 w 69" name="T104"/>
                <a:gd fmla="*/ 57 h 57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57" w="69">
                  <a:moveTo>
                    <a:pt x="58" y="3"/>
                  </a:moveTo>
                  <a:lnTo>
                    <a:pt x="58" y="3"/>
                  </a:lnTo>
                  <a:lnTo>
                    <a:pt x="51" y="8"/>
                  </a:lnTo>
                  <a:lnTo>
                    <a:pt x="43" y="14"/>
                  </a:lnTo>
                  <a:lnTo>
                    <a:pt x="28" y="25"/>
                  </a:lnTo>
                  <a:lnTo>
                    <a:pt x="15" y="35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8" y="57"/>
                  </a:lnTo>
                  <a:lnTo>
                    <a:pt x="11" y="56"/>
                  </a:lnTo>
                  <a:lnTo>
                    <a:pt x="24" y="44"/>
                  </a:lnTo>
                  <a:lnTo>
                    <a:pt x="39" y="31"/>
                  </a:lnTo>
                  <a:lnTo>
                    <a:pt x="54" y="22"/>
                  </a:lnTo>
                  <a:lnTo>
                    <a:pt x="61" y="16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69" y="7"/>
                  </a:lnTo>
                  <a:lnTo>
                    <a:pt x="69" y="4"/>
                  </a:lnTo>
                  <a:lnTo>
                    <a:pt x="68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05" name="Freeform 1784"/>
            <p:cNvSpPr/>
            <p:nvPr/>
          </p:nvSpPr>
          <p:spPr bwMode="auto">
            <a:xfrm>
              <a:off x="2627314" y="5611813"/>
              <a:ext cx="52388" cy="42863"/>
            </a:xfrm>
            <a:custGeom>
              <a:gdLst>
                <a:gd fmla="*/ 2147483647 w 99" name="T0"/>
                <a:gd fmla="*/ 479253324 h 79" name="T1"/>
                <a:gd fmla="*/ 2147483647 w 99" name="T2"/>
                <a:gd fmla="*/ 479253324 h 79" name="T3"/>
                <a:gd fmla="*/ 2147483647 w 99" name="T4"/>
                <a:gd fmla="*/ 1437465492 h 79" name="T5"/>
                <a:gd fmla="*/ 2147483647 w 99" name="T6"/>
                <a:gd fmla="*/ 2147483647 h 79" name="T7"/>
                <a:gd fmla="*/ 2147483647 w 99" name="T8"/>
                <a:gd fmla="*/ 2147483647 h 79" name="T9"/>
                <a:gd fmla="*/ 2147483647 w 99" name="T10"/>
                <a:gd fmla="*/ 2147483647 h 79" name="T11"/>
                <a:gd fmla="*/ 2147483647 w 99" name="T12"/>
                <a:gd fmla="*/ 2147483647 h 79" name="T13"/>
                <a:gd fmla="*/ 2147483647 w 99" name="T14"/>
                <a:gd fmla="*/ 2147483647 h 79" name="T15"/>
                <a:gd fmla="*/ 1185336343 w 99" name="T16"/>
                <a:gd fmla="*/ 2147483647 h 79" name="T17"/>
                <a:gd fmla="*/ 148132118 w 99" name="T18"/>
                <a:gd fmla="*/ 2147483647 h 79" name="T19"/>
                <a:gd fmla="*/ 148132118 w 99" name="T20"/>
                <a:gd fmla="*/ 2147483647 h 79" name="T21"/>
                <a:gd fmla="*/ 0 w 99" name="T22"/>
                <a:gd fmla="*/ 2147483647 h 79" name="T23"/>
                <a:gd fmla="*/ 0 w 99" name="T24"/>
                <a:gd fmla="*/ 2147483647 h 79" name="T25"/>
                <a:gd fmla="*/ 148132118 w 99" name="T26"/>
                <a:gd fmla="*/ 2147483647 h 79" name="T27"/>
                <a:gd fmla="*/ 444676218 w 99" name="T28"/>
                <a:gd fmla="*/ 2147483647 h 79" name="T29"/>
                <a:gd fmla="*/ 740939925 w 99" name="T30"/>
                <a:gd fmla="*/ 2147483647 h 79" name="T31"/>
                <a:gd fmla="*/ 1185336343 w 99" name="T32"/>
                <a:gd fmla="*/ 2147483647 h 79" name="T33"/>
                <a:gd fmla="*/ 1333747798 w 99" name="T34"/>
                <a:gd fmla="*/ 2147483647 h 79" name="T35"/>
                <a:gd fmla="*/ 1778143952 w 99" name="T36"/>
                <a:gd fmla="*/ 2147483647 h 79" name="T37"/>
                <a:gd fmla="*/ 1778143952 w 99" name="T38"/>
                <a:gd fmla="*/ 2147483647 h 79" name="T39"/>
                <a:gd fmla="*/ 2147483647 w 99" name="T40"/>
                <a:gd fmla="*/ 2147483647 h 79" name="T41"/>
                <a:gd fmla="*/ 2147483647 w 99" name="T42"/>
                <a:gd fmla="*/ 2147483647 h 79" name="T43"/>
                <a:gd fmla="*/ 2147483647 w 99" name="T44"/>
                <a:gd fmla="*/ 2147483647 h 79" name="T45"/>
                <a:gd fmla="*/ 2147483647 w 99" name="T46"/>
                <a:gd fmla="*/ 2147483647 h 79" name="T47"/>
                <a:gd fmla="*/ 2147483647 w 99" name="T48"/>
                <a:gd fmla="*/ 2147483647 h 79" name="T49"/>
                <a:gd fmla="*/ 2147483647 w 99" name="T50"/>
                <a:gd fmla="*/ 2147483647 h 79" name="T51"/>
                <a:gd fmla="*/ 2147483647 w 99" name="T52"/>
                <a:gd fmla="*/ 2147483647 h 79" name="T53"/>
                <a:gd fmla="*/ 2147483647 w 99" name="T54"/>
                <a:gd fmla="*/ 2147483647 h 79" name="T55"/>
                <a:gd fmla="*/ 2147483647 w 99" name="T56"/>
                <a:gd fmla="*/ 2147483647 h 79" name="T57"/>
                <a:gd fmla="*/ 2147483647 w 99" name="T58"/>
                <a:gd fmla="*/ 2147483647 h 79" name="T59"/>
                <a:gd fmla="*/ 2147483647 w 99" name="T60"/>
                <a:gd fmla="*/ 1437465492 h 79" name="T61"/>
                <a:gd fmla="*/ 2147483647 w 99" name="T62"/>
                <a:gd fmla="*/ 1437465492 h 79" name="T63"/>
                <a:gd fmla="*/ 2147483647 w 99" name="T64"/>
                <a:gd fmla="*/ 958212575 h 79" name="T65"/>
                <a:gd fmla="*/ 2147483647 w 99" name="T66"/>
                <a:gd fmla="*/ 798657561 h 79" name="T67"/>
                <a:gd fmla="*/ 2147483647 w 99" name="T68"/>
                <a:gd fmla="*/ 319404237 h 79" name="T69"/>
                <a:gd fmla="*/ 2147483647 w 99" name="T70"/>
                <a:gd fmla="*/ 0 h 79" name="T71"/>
                <a:gd fmla="*/ 2147483647 w 99" name="T72"/>
                <a:gd fmla="*/ 0 h 79" name="T73"/>
                <a:gd fmla="*/ 2147483647 w 99" name="T74"/>
                <a:gd fmla="*/ 0 h 79" name="T75"/>
                <a:gd fmla="*/ 2147483647 w 99" name="T76"/>
                <a:gd fmla="*/ 479253324 h 79" name="T77"/>
                <a:gd fmla="*/ 2147483647 w 99" name="T78"/>
                <a:gd fmla="*/ 479253324 h 79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99" name="T120"/>
                <a:gd fmla="*/ 0 h 79" name="T121"/>
                <a:gd fmla="*/ 99 w 99" name="T122"/>
                <a:gd fmla="*/ 79 h 79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79" w="99">
                  <a:moveTo>
                    <a:pt x="87" y="3"/>
                  </a:moveTo>
                  <a:lnTo>
                    <a:pt x="87" y="3"/>
                  </a:lnTo>
                  <a:lnTo>
                    <a:pt x="81" y="9"/>
                  </a:lnTo>
                  <a:lnTo>
                    <a:pt x="76" y="14"/>
                  </a:lnTo>
                  <a:lnTo>
                    <a:pt x="62" y="24"/>
                  </a:lnTo>
                  <a:lnTo>
                    <a:pt x="37" y="40"/>
                  </a:lnTo>
                  <a:lnTo>
                    <a:pt x="18" y="53"/>
                  </a:lnTo>
                  <a:lnTo>
                    <a:pt x="8" y="6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5"/>
                  </a:lnTo>
                  <a:lnTo>
                    <a:pt x="16" y="71"/>
                  </a:lnTo>
                  <a:lnTo>
                    <a:pt x="20" y="68"/>
                  </a:lnTo>
                  <a:lnTo>
                    <a:pt x="30" y="62"/>
                  </a:lnTo>
                  <a:lnTo>
                    <a:pt x="38" y="55"/>
                  </a:lnTo>
                  <a:lnTo>
                    <a:pt x="46" y="48"/>
                  </a:lnTo>
                  <a:lnTo>
                    <a:pt x="64" y="37"/>
                  </a:lnTo>
                  <a:lnTo>
                    <a:pt x="81" y="24"/>
                  </a:lnTo>
                  <a:lnTo>
                    <a:pt x="91" y="17"/>
                  </a:lnTo>
                  <a:lnTo>
                    <a:pt x="98" y="9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06" name="Freeform 1785"/>
            <p:cNvSpPr/>
            <p:nvPr/>
          </p:nvSpPr>
          <p:spPr bwMode="auto">
            <a:xfrm>
              <a:off x="2652714" y="5610226"/>
              <a:ext cx="55563" cy="49213"/>
            </a:xfrm>
            <a:custGeom>
              <a:gdLst>
                <a:gd fmla="*/ 2147483647 w 103" name="T0"/>
                <a:gd fmla="*/ 296264412 h 93" name="T1"/>
                <a:gd fmla="*/ 2147483647 w 103" name="T2"/>
                <a:gd fmla="*/ 296264412 h 93" name="T3"/>
                <a:gd fmla="*/ 2147483647 w 103" name="T4"/>
                <a:gd fmla="*/ 2147483647 h 93" name="T5"/>
                <a:gd fmla="*/ 2147483647 w 103" name="T6"/>
                <a:gd fmla="*/ 2147483647 h 93" name="T7"/>
                <a:gd fmla="*/ 2147483647 w 103" name="T8"/>
                <a:gd fmla="*/ 2147483647 h 93" name="T9"/>
                <a:gd fmla="*/ 2147483647 w 103" name="T10"/>
                <a:gd fmla="*/ 2147483647 h 93" name="T11"/>
                <a:gd fmla="*/ 1726809599 w 103" name="T12"/>
                <a:gd fmla="*/ 2147483647 h 93" name="T13"/>
                <a:gd fmla="*/ 156850594 w 103" name="T14"/>
                <a:gd fmla="*/ 2147483647 h 93" name="T15"/>
                <a:gd fmla="*/ 156850594 w 103" name="T16"/>
                <a:gd fmla="*/ 2147483647 h 93" name="T17"/>
                <a:gd fmla="*/ 0 w 103" name="T18"/>
                <a:gd fmla="*/ 2147483647 h 93" name="T19"/>
                <a:gd fmla="*/ 156850594 w 103" name="T20"/>
                <a:gd fmla="*/ 2147483647 h 93" name="T21"/>
                <a:gd fmla="*/ 156850594 w 103" name="T22"/>
                <a:gd fmla="*/ 2147483647 h 93" name="T23"/>
                <a:gd fmla="*/ 627983899 w 103" name="T24"/>
                <a:gd fmla="*/ 2147483647 h 93" name="T25"/>
                <a:gd fmla="*/ 941975713 w 103" name="T26"/>
                <a:gd fmla="*/ 2147483647 h 93" name="T27"/>
                <a:gd fmla="*/ 1255967797 w 103" name="T28"/>
                <a:gd fmla="*/ 2147483647 h 93" name="T29"/>
                <a:gd fmla="*/ 1726809599 w 103" name="T30"/>
                <a:gd fmla="*/ 2147483647 h 93" name="T31"/>
                <a:gd fmla="*/ 1883660125 w 103" name="T32"/>
                <a:gd fmla="*/ 2147483647 h 93" name="T33"/>
                <a:gd fmla="*/ 1883660125 w 103" name="T34"/>
                <a:gd fmla="*/ 2147483647 h 93" name="T35"/>
                <a:gd fmla="*/ 2147483647 w 103" name="T36"/>
                <a:gd fmla="*/ 2147483647 h 93" name="T37"/>
                <a:gd fmla="*/ 2147483647 w 103" name="T38"/>
                <a:gd fmla="*/ 2147483647 h 93" name="T39"/>
                <a:gd fmla="*/ 2147483647 w 103" name="T40"/>
                <a:gd fmla="*/ 2147483647 h 93" name="T41"/>
                <a:gd fmla="*/ 2147483647 w 103" name="T42"/>
                <a:gd fmla="*/ 2147483647 h 93" name="T43"/>
                <a:gd fmla="*/ 2147483647 w 103" name="T44"/>
                <a:gd fmla="*/ 1630013930 h 93" name="T45"/>
                <a:gd fmla="*/ 2147483647 w 103" name="T46"/>
                <a:gd fmla="*/ 1630013930 h 93" name="T47"/>
                <a:gd fmla="*/ 2147483647 w 103" name="T48"/>
                <a:gd fmla="*/ 1333749651 h 93" name="T49"/>
                <a:gd fmla="*/ 2147483647 w 103" name="T50"/>
                <a:gd fmla="*/ 1037205175 h 93" name="T51"/>
                <a:gd fmla="*/ 2147483647 w 103" name="T52"/>
                <a:gd fmla="*/ 592808755 h 93" name="T53"/>
                <a:gd fmla="*/ 2147483647 w 103" name="T54"/>
                <a:gd fmla="*/ 444676483 h 93" name="T55"/>
                <a:gd fmla="*/ 2147483647 w 103" name="T56"/>
                <a:gd fmla="*/ 296264412 h 93" name="T57"/>
                <a:gd fmla="*/ 2147483647 w 103" name="T58"/>
                <a:gd fmla="*/ 0 h 93" name="T59"/>
                <a:gd fmla="*/ 2147483647 w 103" name="T60"/>
                <a:gd fmla="*/ 0 h 93" name="T61"/>
                <a:gd fmla="*/ 2147483647 w 103" name="T62"/>
                <a:gd fmla="*/ 296264412 h 93" name="T63"/>
                <a:gd fmla="*/ 2147483647 w 103" name="T64"/>
                <a:gd fmla="*/ 296264412 h 93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103" name="T99"/>
                <a:gd fmla="*/ 0 h 93" name="T100"/>
                <a:gd fmla="*/ 103 w 103" name="T101"/>
                <a:gd fmla="*/ 93 h 93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93" w="103">
                  <a:moveTo>
                    <a:pt x="92" y="2"/>
                  </a:moveTo>
                  <a:lnTo>
                    <a:pt x="92" y="2"/>
                  </a:lnTo>
                  <a:lnTo>
                    <a:pt x="68" y="21"/>
                  </a:lnTo>
                  <a:lnTo>
                    <a:pt x="44" y="40"/>
                  </a:lnTo>
                  <a:lnTo>
                    <a:pt x="31" y="49"/>
                  </a:lnTo>
                  <a:lnTo>
                    <a:pt x="20" y="60"/>
                  </a:lnTo>
                  <a:lnTo>
                    <a:pt x="11" y="71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22" y="78"/>
                  </a:lnTo>
                  <a:lnTo>
                    <a:pt x="31" y="67"/>
                  </a:lnTo>
                  <a:lnTo>
                    <a:pt x="42" y="57"/>
                  </a:lnTo>
                  <a:lnTo>
                    <a:pt x="53" y="47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3" y="7"/>
                  </a:lnTo>
                  <a:lnTo>
                    <a:pt x="102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07" name="Freeform 1786"/>
            <p:cNvSpPr/>
            <p:nvPr/>
          </p:nvSpPr>
          <p:spPr bwMode="auto">
            <a:xfrm>
              <a:off x="2668589" y="5614988"/>
              <a:ext cx="60325" cy="49213"/>
            </a:xfrm>
            <a:custGeom>
              <a:gdLst>
                <a:gd fmla="*/ 2147483647 w 114" name="T0"/>
                <a:gd fmla="*/ 153086681 h 92" name="T1"/>
                <a:gd fmla="*/ 2147483647 w 114" name="T2"/>
                <a:gd fmla="*/ 153086681 h 92" name="T3"/>
                <a:gd fmla="*/ 2147483647 w 114" name="T4"/>
                <a:gd fmla="*/ 2147483647 h 92" name="T5"/>
                <a:gd fmla="*/ 2147483647 w 114" name="T6"/>
                <a:gd fmla="*/ 2147483647 h 92" name="T7"/>
                <a:gd fmla="*/ 2147483647 w 114" name="T8"/>
                <a:gd fmla="*/ 2147483647 h 92" name="T9"/>
                <a:gd fmla="*/ 148129122 w 114" name="T10"/>
                <a:gd fmla="*/ 2147483647 h 92" name="T11"/>
                <a:gd fmla="*/ 148129122 w 114" name="T12"/>
                <a:gd fmla="*/ 2147483647 h 92" name="T13"/>
                <a:gd fmla="*/ 0 w 114" name="T14"/>
                <a:gd fmla="*/ 2147483647 h 92" name="T15"/>
                <a:gd fmla="*/ 0 w 114" name="T16"/>
                <a:gd fmla="*/ 2147483647 h 92" name="T17"/>
                <a:gd fmla="*/ 0 w 114" name="T18"/>
                <a:gd fmla="*/ 2147483647 h 92" name="T19"/>
                <a:gd fmla="*/ 148129122 w 114" name="T20"/>
                <a:gd fmla="*/ 2147483647 h 92" name="T21"/>
                <a:gd fmla="*/ 592796948 w 114" name="T22"/>
                <a:gd fmla="*/ 2147483647 h 92" name="T23"/>
                <a:gd fmla="*/ 740926004 w 114" name="T24"/>
                <a:gd fmla="*/ 2147483647 h 92" name="T25"/>
                <a:gd fmla="*/ 1185313437 w 114" name="T26"/>
                <a:gd fmla="*/ 2147483647 h 92" name="T27"/>
                <a:gd fmla="*/ 1629980534 w 114" name="T28"/>
                <a:gd fmla="*/ 2147483647 h 92" name="T29"/>
                <a:gd fmla="*/ 1629980534 w 114" name="T30"/>
                <a:gd fmla="*/ 2147483647 h 92" name="T31"/>
                <a:gd fmla="*/ 2147483647 w 114" name="T32"/>
                <a:gd fmla="*/ 2147483647 h 92" name="T33"/>
                <a:gd fmla="*/ 2147483647 w 114" name="T34"/>
                <a:gd fmla="*/ 2147483647 h 92" name="T35"/>
                <a:gd fmla="*/ 2147483647 w 114" name="T36"/>
                <a:gd fmla="*/ 2147483647 h 92" name="T37"/>
                <a:gd fmla="*/ 2147483647 w 114" name="T38"/>
                <a:gd fmla="*/ 1836755328 h 92" name="T39"/>
                <a:gd fmla="*/ 2147483647 w 114" name="T40"/>
                <a:gd fmla="*/ 1836755328 h 92" name="T41"/>
                <a:gd fmla="*/ 2147483647 w 114" name="T42"/>
                <a:gd fmla="*/ 1377495485 h 92" name="T43"/>
                <a:gd fmla="*/ 2147483647 w 114" name="T44"/>
                <a:gd fmla="*/ 1224407800 h 92" name="T45"/>
                <a:gd fmla="*/ 2147483647 w 114" name="T46"/>
                <a:gd fmla="*/ 765433874 h 92" name="T47"/>
                <a:gd fmla="*/ 2147483647 w 114" name="T48"/>
                <a:gd fmla="*/ 459260512 h 92" name="T49"/>
                <a:gd fmla="*/ 2147483647 w 114" name="T50"/>
                <a:gd fmla="*/ 153086681 h 92" name="T51"/>
                <a:gd fmla="*/ 2147483647 w 114" name="T52"/>
                <a:gd fmla="*/ 0 h 92" name="T53"/>
                <a:gd fmla="*/ 2147483647 w 114" name="T54"/>
                <a:gd fmla="*/ 0 h 92" name="T55"/>
                <a:gd fmla="*/ 2147483647 w 114" name="T56"/>
                <a:gd fmla="*/ 153086681 h 92" name="T57"/>
                <a:gd fmla="*/ 2147483647 w 114" name="T58"/>
                <a:gd fmla="*/ 153086681 h 92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114" name="T90"/>
                <a:gd fmla="*/ 0 h 92" name="T91"/>
                <a:gd fmla="*/ 114 w 114" name="T92"/>
                <a:gd fmla="*/ 92 h 92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92" w="114">
                  <a:moveTo>
                    <a:pt x="104" y="1"/>
                  </a:moveTo>
                  <a:lnTo>
                    <a:pt x="104" y="1"/>
                  </a:lnTo>
                  <a:lnTo>
                    <a:pt x="77" y="19"/>
                  </a:lnTo>
                  <a:lnTo>
                    <a:pt x="50" y="38"/>
                  </a:lnTo>
                  <a:lnTo>
                    <a:pt x="26" y="58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4" y="91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34" y="68"/>
                  </a:lnTo>
                  <a:lnTo>
                    <a:pt x="58" y="49"/>
                  </a:lnTo>
                  <a:lnTo>
                    <a:pt x="84" y="30"/>
                  </a:lnTo>
                  <a:lnTo>
                    <a:pt x="111" y="12"/>
                  </a:lnTo>
                  <a:lnTo>
                    <a:pt x="113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3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08" name="Freeform 1787"/>
            <p:cNvSpPr/>
            <p:nvPr/>
          </p:nvSpPr>
          <p:spPr bwMode="auto">
            <a:xfrm>
              <a:off x="2689227" y="5610226"/>
              <a:ext cx="76200" cy="65088"/>
            </a:xfrm>
            <a:custGeom>
              <a:gdLst>
                <a:gd fmla="*/ 2147483647 w 145" name="T0"/>
                <a:gd fmla="*/ 0 h 124" name="T1"/>
                <a:gd fmla="*/ 2147483647 w 145" name="T2"/>
                <a:gd fmla="*/ 0 h 124" name="T3"/>
                <a:gd fmla="*/ 2147483647 w 145" name="T4"/>
                <a:gd fmla="*/ 578599371 h 124" name="T5"/>
                <a:gd fmla="*/ 2147483647 w 145" name="T6"/>
                <a:gd fmla="*/ 1301572289 h 124" name="T7"/>
                <a:gd fmla="*/ 2147483647 w 145" name="T8"/>
                <a:gd fmla="*/ 2147483647 h 124" name="T9"/>
                <a:gd fmla="*/ 2147483647 w 145" name="T10"/>
                <a:gd fmla="*/ 2147483647 h 124" name="T11"/>
                <a:gd fmla="*/ 2147483647 w 145" name="T12"/>
                <a:gd fmla="*/ 2147483647 h 124" name="T13"/>
                <a:gd fmla="*/ 2147483647 w 145" name="T14"/>
                <a:gd fmla="*/ 2147483647 h 124" name="T15"/>
                <a:gd fmla="*/ 2147483647 w 145" name="T16"/>
                <a:gd fmla="*/ 2147483647 h 124" name="T17"/>
                <a:gd fmla="*/ 145264531 w 145" name="T18"/>
                <a:gd fmla="*/ 2147483647 h 124" name="T19"/>
                <a:gd fmla="*/ 145264531 w 145" name="T20"/>
                <a:gd fmla="*/ 2147483647 h 124" name="T21"/>
                <a:gd fmla="*/ 0 w 145" name="T22"/>
                <a:gd fmla="*/ 2147483647 h 124" name="T23"/>
                <a:gd fmla="*/ 0 w 145" name="T24"/>
                <a:gd fmla="*/ 2147483647 h 124" name="T25"/>
                <a:gd fmla="*/ 0 w 145" name="T26"/>
                <a:gd fmla="*/ 2147483647 h 124" name="T27"/>
                <a:gd fmla="*/ 145264531 w 145" name="T28"/>
                <a:gd fmla="*/ 2147483647 h 124" name="T29"/>
                <a:gd fmla="*/ 580505807 w 145" name="T30"/>
                <a:gd fmla="*/ 2147483647 h 124" name="T31"/>
                <a:gd fmla="*/ 725770273 w 145" name="T32"/>
                <a:gd fmla="*/ 2147483647 h 124" name="T33"/>
                <a:gd fmla="*/ 1161011615 w 145" name="T34"/>
                <a:gd fmla="*/ 2147483647 h 124" name="T35"/>
                <a:gd fmla="*/ 1596528590 w 145" name="T36"/>
                <a:gd fmla="*/ 2147483647 h 124" name="T37"/>
                <a:gd fmla="*/ 1596528590 w 145" name="T38"/>
                <a:gd fmla="*/ 2147483647 h 124" name="T39"/>
                <a:gd fmla="*/ 2147483647 w 145" name="T40"/>
                <a:gd fmla="*/ 2147483647 h 124" name="T41"/>
                <a:gd fmla="*/ 2147483647 w 145" name="T42"/>
                <a:gd fmla="*/ 2147483647 h 124" name="T43"/>
                <a:gd fmla="*/ 2147483647 w 145" name="T44"/>
                <a:gd fmla="*/ 2147483647 h 124" name="T45"/>
                <a:gd fmla="*/ 2147483647 w 145" name="T46"/>
                <a:gd fmla="*/ 2147483647 h 124" name="T47"/>
                <a:gd fmla="*/ 2147483647 w 145" name="T48"/>
                <a:gd fmla="*/ 2147483647 h 124" name="T49"/>
                <a:gd fmla="*/ 2147483647 w 145" name="T50"/>
                <a:gd fmla="*/ 2147483647 h 124" name="T51"/>
                <a:gd fmla="*/ 2147483647 w 145" name="T52"/>
                <a:gd fmla="*/ 2147483647 h 124" name="T53"/>
                <a:gd fmla="*/ 2147483647 w 145" name="T54"/>
                <a:gd fmla="*/ 2147483647 h 124" name="T55"/>
                <a:gd fmla="*/ 2147483647 w 145" name="T56"/>
                <a:gd fmla="*/ 2147483647 h 124" name="T57"/>
                <a:gd fmla="*/ 2147483647 w 145" name="T58"/>
                <a:gd fmla="*/ 1880171923 h 124" name="T59"/>
                <a:gd fmla="*/ 2147483647 w 145" name="T60"/>
                <a:gd fmla="*/ 1880171923 h 124" name="T61"/>
                <a:gd fmla="*/ 2147483647 w 145" name="T62"/>
                <a:gd fmla="*/ 1590871581 h 124" name="T63"/>
                <a:gd fmla="*/ 2147483647 w 145" name="T64"/>
                <a:gd fmla="*/ 1446221935 h 124" name="T65"/>
                <a:gd fmla="*/ 2147483647 w 145" name="T66"/>
                <a:gd fmla="*/ 1012272735 h 124" name="T67"/>
                <a:gd fmla="*/ 2147483647 w 145" name="T68"/>
                <a:gd fmla="*/ 578599371 h 124" name="T69"/>
                <a:gd fmla="*/ 2147483647 w 145" name="T70"/>
                <a:gd fmla="*/ 289299423 h 124" name="T71"/>
                <a:gd fmla="*/ 2147483647 w 145" name="T72"/>
                <a:gd fmla="*/ 0 h 124" name="T73"/>
                <a:gd fmla="*/ 2147483647 w 145" name="T74"/>
                <a:gd fmla="*/ 0 h 124" name="T75"/>
                <a:gd fmla="*/ 2147483647 w 145" name="T76"/>
                <a:gd fmla="*/ 0 h 124" name="T77"/>
                <a:gd fmla="*/ 2147483647 w 145" name="T78"/>
                <a:gd fmla="*/ 0 h 124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145" name="T120"/>
                <a:gd fmla="*/ 0 h 124" name="T121"/>
                <a:gd fmla="*/ 145 w 145" name="T122"/>
                <a:gd fmla="*/ 124 h 124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124" w="145">
                  <a:moveTo>
                    <a:pt x="138" y="0"/>
                  </a:moveTo>
                  <a:lnTo>
                    <a:pt x="138" y="0"/>
                  </a:lnTo>
                  <a:lnTo>
                    <a:pt x="129" y="4"/>
                  </a:lnTo>
                  <a:lnTo>
                    <a:pt x="121" y="9"/>
                  </a:lnTo>
                  <a:lnTo>
                    <a:pt x="104" y="19"/>
                  </a:lnTo>
                  <a:lnTo>
                    <a:pt x="75" y="44"/>
                  </a:lnTo>
                  <a:lnTo>
                    <a:pt x="56" y="60"/>
                  </a:lnTo>
                  <a:lnTo>
                    <a:pt x="37" y="78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11" y="122"/>
                  </a:lnTo>
                  <a:lnTo>
                    <a:pt x="41" y="93"/>
                  </a:lnTo>
                  <a:lnTo>
                    <a:pt x="71" y="66"/>
                  </a:lnTo>
                  <a:lnTo>
                    <a:pt x="87" y="52"/>
                  </a:lnTo>
                  <a:lnTo>
                    <a:pt x="103" y="40"/>
                  </a:lnTo>
                  <a:lnTo>
                    <a:pt x="113" y="32"/>
                  </a:lnTo>
                  <a:lnTo>
                    <a:pt x="122" y="25"/>
                  </a:lnTo>
                  <a:lnTo>
                    <a:pt x="130" y="18"/>
                  </a:lnTo>
                  <a:lnTo>
                    <a:pt x="141" y="13"/>
                  </a:lnTo>
                  <a:lnTo>
                    <a:pt x="144" y="11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4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09" name="Freeform 1788"/>
            <p:cNvSpPr/>
            <p:nvPr/>
          </p:nvSpPr>
          <p:spPr bwMode="auto">
            <a:xfrm>
              <a:off x="2689227" y="5618163"/>
              <a:ext cx="92075" cy="85725"/>
            </a:xfrm>
            <a:custGeom>
              <a:gdLst>
                <a:gd fmla="*/ 2147483647 w 175" name="T0"/>
                <a:gd fmla="*/ 142898883 h 164" name="T1"/>
                <a:gd fmla="*/ 2147483647 w 175" name="T2"/>
                <a:gd fmla="*/ 142898883 h 164" name="T3"/>
                <a:gd fmla="*/ 2147483647 w 175" name="T4"/>
                <a:gd fmla="*/ 2147483647 h 164" name="T5"/>
                <a:gd fmla="*/ 2147483647 w 175" name="T6"/>
                <a:gd fmla="*/ 2147483647 h 164" name="T7"/>
                <a:gd fmla="*/ 2147483647 w 175" name="T8"/>
                <a:gd fmla="*/ 2147483647 h 164" name="T9"/>
                <a:gd fmla="*/ 2147483647 w 175" name="T10"/>
                <a:gd fmla="*/ 2147483647 h 164" name="T11"/>
                <a:gd fmla="*/ 2147483647 w 175" name="T12"/>
                <a:gd fmla="*/ 2147483647 h 164" name="T13"/>
                <a:gd fmla="*/ 2147483647 w 175" name="T14"/>
                <a:gd fmla="*/ 2147483647 h 164" name="T15"/>
                <a:gd fmla="*/ 2147483647 w 175" name="T16"/>
                <a:gd fmla="*/ 2147483647 h 164" name="T17"/>
                <a:gd fmla="*/ 145610577 w 175" name="T18"/>
                <a:gd fmla="*/ 2147483647 h 164" name="T19"/>
                <a:gd fmla="*/ 145610577 w 175" name="T20"/>
                <a:gd fmla="*/ 2147483647 h 164" name="T21"/>
                <a:gd fmla="*/ 0 w 175" name="T22"/>
                <a:gd fmla="*/ 2147483647 h 164" name="T23"/>
                <a:gd fmla="*/ 0 w 175" name="T24"/>
                <a:gd fmla="*/ 2147483647 h 164" name="T25"/>
                <a:gd fmla="*/ 0 w 175" name="T26"/>
                <a:gd fmla="*/ 2147483647 h 164" name="T27"/>
                <a:gd fmla="*/ 145610577 w 175" name="T28"/>
                <a:gd fmla="*/ 2147483647 h 164" name="T29"/>
                <a:gd fmla="*/ 582719585 w 175" name="T30"/>
                <a:gd fmla="*/ 2147483647 h 164" name="T31"/>
                <a:gd fmla="*/ 728330096 w 175" name="T32"/>
                <a:gd fmla="*/ 2147483647 h 164" name="T33"/>
                <a:gd fmla="*/ 1165161366 w 175" name="T34"/>
                <a:gd fmla="*/ 2147483647 h 164" name="T35"/>
                <a:gd fmla="*/ 1602270176 w 175" name="T36"/>
                <a:gd fmla="*/ 2147483647 h 164" name="T37"/>
                <a:gd fmla="*/ 1602270176 w 175" name="T38"/>
                <a:gd fmla="*/ 2147483647 h 164" name="T39"/>
                <a:gd fmla="*/ 2147483647 w 175" name="T40"/>
                <a:gd fmla="*/ 2147483647 h 164" name="T41"/>
                <a:gd fmla="*/ 2147483647 w 175" name="T42"/>
                <a:gd fmla="*/ 2147483647 h 164" name="T43"/>
                <a:gd fmla="*/ 2147483647 w 175" name="T44"/>
                <a:gd fmla="*/ 2147483647 h 164" name="T45"/>
                <a:gd fmla="*/ 2147483647 w 175" name="T46"/>
                <a:gd fmla="*/ 2147483647 h 164" name="T47"/>
                <a:gd fmla="*/ 2147483647 w 175" name="T48"/>
                <a:gd fmla="*/ 2147483647 h 164" name="T49"/>
                <a:gd fmla="*/ 2147483647 w 175" name="T50"/>
                <a:gd fmla="*/ 1285270788 h 164" name="T51"/>
                <a:gd fmla="*/ 2147483647 w 175" name="T52"/>
                <a:gd fmla="*/ 1285270788 h 164" name="T53"/>
                <a:gd fmla="*/ 2147483647 w 175" name="T54"/>
                <a:gd fmla="*/ 1142645349 h 164" name="T55"/>
                <a:gd fmla="*/ 2147483647 w 175" name="T56"/>
                <a:gd fmla="*/ 714221492 h 164" name="T57"/>
                <a:gd fmla="*/ 2147483647 w 175" name="T58"/>
                <a:gd fmla="*/ 428423727 h 164" name="T59"/>
                <a:gd fmla="*/ 2147483647 w 175" name="T60"/>
                <a:gd fmla="*/ 142898883 h 164" name="T61"/>
                <a:gd fmla="*/ 2147483647 w 175" name="T62"/>
                <a:gd fmla="*/ 0 h 164" name="T63"/>
                <a:gd fmla="*/ 2147483647 w 175" name="T64"/>
                <a:gd fmla="*/ 0 h 164" name="T65"/>
                <a:gd fmla="*/ 2147483647 w 175" name="T66"/>
                <a:gd fmla="*/ 0 h 164" name="T67"/>
                <a:gd fmla="*/ 2147483647 w 175" name="T68"/>
                <a:gd fmla="*/ 142898883 h 164" name="T69"/>
                <a:gd fmla="*/ 2147483647 w 175" name="T70"/>
                <a:gd fmla="*/ 142898883 h 164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175" name="T108"/>
                <a:gd fmla="*/ 0 h 164" name="T109"/>
                <a:gd fmla="*/ 175 w 175" name="T110"/>
                <a:gd fmla="*/ 164 h 164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64" w="175">
                  <a:moveTo>
                    <a:pt x="164" y="1"/>
                  </a:moveTo>
                  <a:lnTo>
                    <a:pt x="164" y="1"/>
                  </a:lnTo>
                  <a:lnTo>
                    <a:pt x="142" y="19"/>
                  </a:lnTo>
                  <a:lnTo>
                    <a:pt x="123" y="38"/>
                  </a:lnTo>
                  <a:lnTo>
                    <a:pt x="84" y="77"/>
                  </a:lnTo>
                  <a:lnTo>
                    <a:pt x="64" y="96"/>
                  </a:lnTo>
                  <a:lnTo>
                    <a:pt x="43" y="115"/>
                  </a:lnTo>
                  <a:lnTo>
                    <a:pt x="22" y="134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11" y="163"/>
                  </a:lnTo>
                  <a:lnTo>
                    <a:pt x="52" y="125"/>
                  </a:lnTo>
                  <a:lnTo>
                    <a:pt x="94" y="85"/>
                  </a:lnTo>
                  <a:lnTo>
                    <a:pt x="132" y="47"/>
                  </a:lnTo>
                  <a:lnTo>
                    <a:pt x="152" y="28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2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10" name="Freeform 1789"/>
            <p:cNvSpPr/>
            <p:nvPr/>
          </p:nvSpPr>
          <p:spPr bwMode="auto">
            <a:xfrm>
              <a:off x="2693989" y="5643563"/>
              <a:ext cx="92075" cy="85725"/>
            </a:xfrm>
            <a:custGeom>
              <a:gdLst>
                <a:gd fmla="*/ 2147483647 w 174" name="T0"/>
                <a:gd fmla="*/ 0 h 162" name="T1"/>
                <a:gd fmla="*/ 2147483647 w 174" name="T2"/>
                <a:gd fmla="*/ 0 h 162" name="T3"/>
                <a:gd fmla="*/ 2147483647 w 174" name="T4"/>
                <a:gd fmla="*/ 889054963 h 162" name="T5"/>
                <a:gd fmla="*/ 2147483647 w 174" name="T6"/>
                <a:gd fmla="*/ 1778109926 h 162" name="T7"/>
                <a:gd fmla="*/ 2147483647 w 174" name="T8"/>
                <a:gd fmla="*/ 2147483647 h 162" name="T9"/>
                <a:gd fmla="*/ 2147483647 w 174" name="T10"/>
                <a:gd fmla="*/ 2147483647 h 162" name="T11"/>
                <a:gd fmla="*/ 2147483647 w 174" name="T12"/>
                <a:gd fmla="*/ 2147483647 h 162" name="T13"/>
                <a:gd fmla="*/ 2147483647 w 174" name="T14"/>
                <a:gd fmla="*/ 2147483647 h 162" name="T15"/>
                <a:gd fmla="*/ 2147483647 w 174" name="T16"/>
                <a:gd fmla="*/ 2147483647 h 162" name="T17"/>
                <a:gd fmla="*/ 2147483647 w 174" name="T18"/>
                <a:gd fmla="*/ 2147483647 h 162" name="T19"/>
                <a:gd fmla="*/ 2147483647 w 174" name="T20"/>
                <a:gd fmla="*/ 2147483647 h 162" name="T21"/>
                <a:gd fmla="*/ 2147483647 w 174" name="T22"/>
                <a:gd fmla="*/ 2147483647 h 162" name="T23"/>
                <a:gd fmla="*/ 2147483647 w 174" name="T24"/>
                <a:gd fmla="*/ 2147483647 h 162" name="T25"/>
                <a:gd fmla="*/ 1629980399 w 174" name="T26"/>
                <a:gd fmla="*/ 2147483647 h 162" name="T27"/>
                <a:gd fmla="*/ 0 w 174" name="T28"/>
                <a:gd fmla="*/ 2147483647 h 162" name="T29"/>
                <a:gd fmla="*/ 0 w 174" name="T30"/>
                <a:gd fmla="*/ 2147483647 h 162" name="T31"/>
                <a:gd fmla="*/ 0 w 174" name="T32"/>
                <a:gd fmla="*/ 2147483647 h 162" name="T33"/>
                <a:gd fmla="*/ 0 w 174" name="T34"/>
                <a:gd fmla="*/ 2147483647 h 162" name="T35"/>
                <a:gd fmla="*/ 0 w 174" name="T36"/>
                <a:gd fmla="*/ 2147483647 h 162" name="T37"/>
                <a:gd fmla="*/ 444667722 w 174" name="T38"/>
                <a:gd fmla="*/ 2147483647 h 162" name="T39"/>
                <a:gd fmla="*/ 740925942 w 174" name="T40"/>
                <a:gd fmla="*/ 2147483647 h 162" name="T41"/>
                <a:gd fmla="*/ 1037184030 w 174" name="T42"/>
                <a:gd fmla="*/ 2147483647 h 162" name="T43"/>
                <a:gd fmla="*/ 1481851884 w 174" name="T44"/>
                <a:gd fmla="*/ 2147483647 h 162" name="T45"/>
                <a:gd fmla="*/ 1926239545 w 174" name="T46"/>
                <a:gd fmla="*/ 2147483647 h 162" name="T47"/>
                <a:gd fmla="*/ 1926239545 w 174" name="T48"/>
                <a:gd fmla="*/ 2147483647 h 162" name="T49"/>
                <a:gd fmla="*/ 2147483647 w 174" name="T50"/>
                <a:gd fmla="*/ 2147483647 h 162" name="T51"/>
                <a:gd fmla="*/ 2147483647 w 174" name="T52"/>
                <a:gd fmla="*/ 2147483647 h 162" name="T53"/>
                <a:gd fmla="*/ 2147483647 w 174" name="T54"/>
                <a:gd fmla="*/ 2147483647 h 162" name="T55"/>
                <a:gd fmla="*/ 2147483647 w 174" name="T56"/>
                <a:gd fmla="*/ 2147483647 h 162" name="T57"/>
                <a:gd fmla="*/ 2147483647 w 174" name="T58"/>
                <a:gd fmla="*/ 2147483647 h 162" name="T59"/>
                <a:gd fmla="*/ 2147483647 w 174" name="T60"/>
                <a:gd fmla="*/ 2147483647 h 162" name="T61"/>
                <a:gd fmla="*/ 2147483647 w 174" name="T62"/>
                <a:gd fmla="*/ 2147483647 h 162" name="T63"/>
                <a:gd fmla="*/ 2147483647 w 174" name="T64"/>
                <a:gd fmla="*/ 2147483647 h 162" name="T65"/>
                <a:gd fmla="*/ 2147483647 w 174" name="T66"/>
                <a:gd fmla="*/ 2147483647 h 162" name="T67"/>
                <a:gd fmla="*/ 2147483647 w 174" name="T68"/>
                <a:gd fmla="*/ 2147483647 h 162" name="T69"/>
                <a:gd fmla="*/ 2147483647 w 174" name="T70"/>
                <a:gd fmla="*/ 2147483647 h 162" name="T71"/>
                <a:gd fmla="*/ 2147483647 w 174" name="T72"/>
                <a:gd fmla="*/ 2147483647 h 162" name="T73"/>
                <a:gd fmla="*/ 2147483647 w 174" name="T74"/>
                <a:gd fmla="*/ 1778109926 h 162" name="T75"/>
                <a:gd fmla="*/ 2147483647 w 174" name="T76"/>
                <a:gd fmla="*/ 1778109926 h 162" name="T77"/>
                <a:gd fmla="*/ 2147483647 w 174" name="T78"/>
                <a:gd fmla="*/ 1629980357 h 162" name="T79"/>
                <a:gd fmla="*/ 2147483647 w 174" name="T80"/>
                <a:gd fmla="*/ 1185313308 h 162" name="T81"/>
                <a:gd fmla="*/ 2147483647 w 174" name="T82"/>
                <a:gd fmla="*/ 1037184003 h 162" name="T83"/>
                <a:gd fmla="*/ 2147483647 w 174" name="T84"/>
                <a:gd fmla="*/ 592796883 h 162" name="T85"/>
                <a:gd fmla="*/ 2147483647 w 174" name="T86"/>
                <a:gd fmla="*/ 296258212 h 162" name="T87"/>
                <a:gd fmla="*/ 2147483647 w 174" name="T88"/>
                <a:gd fmla="*/ 0 h 162" name="T89"/>
                <a:gd fmla="*/ 2147483647 w 174" name="T90"/>
                <a:gd fmla="*/ 0 h 162" name="T91"/>
                <a:gd fmla="*/ 2147483647 w 174" name="T92"/>
                <a:gd fmla="*/ 0 h 162" name="T93"/>
                <a:gd fmla="*/ 2147483647 w 174" name="T94"/>
                <a:gd fmla="*/ 0 h 162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174" name="T144"/>
                <a:gd fmla="*/ 0 h 162" name="T145"/>
                <a:gd fmla="*/ 174 w 174" name="T146"/>
                <a:gd fmla="*/ 162 h 162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162" w="174">
                  <a:moveTo>
                    <a:pt x="167" y="0"/>
                  </a:moveTo>
                  <a:lnTo>
                    <a:pt x="167" y="0"/>
                  </a:lnTo>
                  <a:lnTo>
                    <a:pt x="156" y="6"/>
                  </a:lnTo>
                  <a:lnTo>
                    <a:pt x="146" y="12"/>
                  </a:lnTo>
                  <a:lnTo>
                    <a:pt x="136" y="21"/>
                  </a:lnTo>
                  <a:lnTo>
                    <a:pt x="127" y="30"/>
                  </a:lnTo>
                  <a:lnTo>
                    <a:pt x="109" y="49"/>
                  </a:lnTo>
                  <a:lnTo>
                    <a:pt x="94" y="68"/>
                  </a:lnTo>
                  <a:lnTo>
                    <a:pt x="83" y="80"/>
                  </a:lnTo>
                  <a:lnTo>
                    <a:pt x="72" y="91"/>
                  </a:lnTo>
                  <a:lnTo>
                    <a:pt x="47" y="110"/>
                  </a:lnTo>
                  <a:lnTo>
                    <a:pt x="22" y="129"/>
                  </a:lnTo>
                  <a:lnTo>
                    <a:pt x="11" y="140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5" y="162"/>
                  </a:lnTo>
                  <a:lnTo>
                    <a:pt x="7" y="162"/>
                  </a:lnTo>
                  <a:lnTo>
                    <a:pt x="10" y="160"/>
                  </a:lnTo>
                  <a:lnTo>
                    <a:pt x="13" y="159"/>
                  </a:lnTo>
                  <a:lnTo>
                    <a:pt x="19" y="149"/>
                  </a:lnTo>
                  <a:lnTo>
                    <a:pt x="28" y="141"/>
                  </a:lnTo>
                  <a:lnTo>
                    <a:pt x="48" y="124"/>
                  </a:lnTo>
                  <a:lnTo>
                    <a:pt x="68" y="109"/>
                  </a:lnTo>
                  <a:lnTo>
                    <a:pt x="87" y="92"/>
                  </a:lnTo>
                  <a:lnTo>
                    <a:pt x="97" y="83"/>
                  </a:lnTo>
                  <a:lnTo>
                    <a:pt x="106" y="72"/>
                  </a:lnTo>
                  <a:lnTo>
                    <a:pt x="125" y="49"/>
                  </a:lnTo>
                  <a:lnTo>
                    <a:pt x="136" y="37"/>
                  </a:lnTo>
                  <a:lnTo>
                    <a:pt x="147" y="27"/>
                  </a:lnTo>
                  <a:lnTo>
                    <a:pt x="158" y="19"/>
                  </a:lnTo>
                  <a:lnTo>
                    <a:pt x="170" y="12"/>
                  </a:lnTo>
                  <a:lnTo>
                    <a:pt x="173" y="11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3" y="2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11" name="Freeform 1790"/>
            <p:cNvSpPr/>
            <p:nvPr/>
          </p:nvSpPr>
          <p:spPr bwMode="auto">
            <a:xfrm>
              <a:off x="2692402" y="5673726"/>
              <a:ext cx="90488" cy="79375"/>
            </a:xfrm>
            <a:custGeom>
              <a:gdLst>
                <a:gd fmla="*/ 2147483647 w 173" name="T0"/>
                <a:gd fmla="*/ 151259455 h 149" name="T1"/>
                <a:gd fmla="*/ 2147483647 w 173" name="T2"/>
                <a:gd fmla="*/ 151259455 h 149" name="T3"/>
                <a:gd fmla="*/ 2147483647 w 173" name="T4"/>
                <a:gd fmla="*/ 2147483647 h 149" name="T5"/>
                <a:gd fmla="*/ 2147483647 w 173" name="T6"/>
                <a:gd fmla="*/ 2147483647 h 149" name="T7"/>
                <a:gd fmla="*/ 2147483647 w 173" name="T8"/>
                <a:gd fmla="*/ 2147483647 h 149" name="T9"/>
                <a:gd fmla="*/ 2147483647 w 173" name="T10"/>
                <a:gd fmla="*/ 2147483647 h 149" name="T11"/>
                <a:gd fmla="*/ 429252560 w 173" name="T12"/>
                <a:gd fmla="*/ 2147483647 h 149" name="T13"/>
                <a:gd fmla="*/ 429252560 w 173" name="T14"/>
                <a:gd fmla="*/ 2147483647 h 149" name="T15"/>
                <a:gd fmla="*/ 286168068 w 173" name="T16"/>
                <a:gd fmla="*/ 2147483647 h 149" name="T17"/>
                <a:gd fmla="*/ 0 w 173" name="T18"/>
                <a:gd fmla="*/ 2147483647 h 149" name="T19"/>
                <a:gd fmla="*/ 286168068 w 173" name="T20"/>
                <a:gd fmla="*/ 2147483647 h 149" name="T21"/>
                <a:gd fmla="*/ 429252560 w 173" name="T22"/>
                <a:gd fmla="*/ 2147483647 h 149" name="T23"/>
                <a:gd fmla="*/ 572336660 w 173" name="T24"/>
                <a:gd fmla="*/ 2147483647 h 149" name="T25"/>
                <a:gd fmla="*/ 1001588566 w 173" name="T26"/>
                <a:gd fmla="*/ 2147483647 h 149" name="T27"/>
                <a:gd fmla="*/ 1431114290 w 173" name="T28"/>
                <a:gd fmla="*/ 2147483647 h 149" name="T29"/>
                <a:gd fmla="*/ 1574198259 w 173" name="T30"/>
                <a:gd fmla="*/ 2147483647 h 149" name="T31"/>
                <a:gd fmla="*/ 1574198259 w 173" name="T32"/>
                <a:gd fmla="*/ 2147483647 h 149" name="T33"/>
                <a:gd fmla="*/ 2147483647 w 173" name="T34"/>
                <a:gd fmla="*/ 2147483647 h 149" name="T35"/>
                <a:gd fmla="*/ 2147483647 w 173" name="T36"/>
                <a:gd fmla="*/ 2147483647 h 149" name="T37"/>
                <a:gd fmla="*/ 2147483647 w 173" name="T38"/>
                <a:gd fmla="*/ 2147483647 h 149" name="T39"/>
                <a:gd fmla="*/ 2147483647 w 173" name="T40"/>
                <a:gd fmla="*/ 2147483647 h 149" name="T41"/>
                <a:gd fmla="*/ 2147483647 w 173" name="T42"/>
                <a:gd fmla="*/ 1814259781 h 149" name="T43"/>
                <a:gd fmla="*/ 2147483647 w 173" name="T44"/>
                <a:gd fmla="*/ 1814259781 h 149" name="T45"/>
                <a:gd fmla="*/ 2147483647 w 173" name="T46"/>
                <a:gd fmla="*/ 1511741004 h 149" name="T47"/>
                <a:gd fmla="*/ 2147483647 w 173" name="T48"/>
                <a:gd fmla="*/ 1058247576 h 149" name="T49"/>
                <a:gd fmla="*/ 2147483647 w 173" name="T50"/>
                <a:gd fmla="*/ 906988188 h 149" name="T51"/>
                <a:gd fmla="*/ 2147483647 w 173" name="T52"/>
                <a:gd fmla="*/ 453494360 h 149" name="T53"/>
                <a:gd fmla="*/ 2147483647 w 173" name="T54"/>
                <a:gd fmla="*/ 151259455 h 149" name="T55"/>
                <a:gd fmla="*/ 2147483647 w 173" name="T56"/>
                <a:gd fmla="*/ 0 h 149" name="T57"/>
                <a:gd fmla="*/ 2147483647 w 173" name="T58"/>
                <a:gd fmla="*/ 0 h 149" name="T59"/>
                <a:gd fmla="*/ 2147483647 w 173" name="T60"/>
                <a:gd fmla="*/ 151259455 h 149" name="T61"/>
                <a:gd fmla="*/ 2147483647 w 173" name="T62"/>
                <a:gd fmla="*/ 151259455 h 14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173" name="T96"/>
                <a:gd fmla="*/ 0 h 149" name="T97"/>
                <a:gd fmla="*/ 173 w 173" name="T98"/>
                <a:gd fmla="*/ 149 h 14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49" w="173">
                  <a:moveTo>
                    <a:pt x="163" y="1"/>
                  </a:moveTo>
                  <a:lnTo>
                    <a:pt x="163" y="1"/>
                  </a:lnTo>
                  <a:lnTo>
                    <a:pt x="141" y="16"/>
                  </a:lnTo>
                  <a:lnTo>
                    <a:pt x="121" y="31"/>
                  </a:lnTo>
                  <a:lnTo>
                    <a:pt x="80" y="67"/>
                  </a:lnTo>
                  <a:lnTo>
                    <a:pt x="41" y="102"/>
                  </a:lnTo>
                  <a:lnTo>
                    <a:pt x="3" y="138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2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7" y="149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49" y="111"/>
                  </a:lnTo>
                  <a:lnTo>
                    <a:pt x="87" y="76"/>
                  </a:lnTo>
                  <a:lnTo>
                    <a:pt x="128" y="42"/>
                  </a:lnTo>
                  <a:lnTo>
                    <a:pt x="148" y="26"/>
                  </a:lnTo>
                  <a:lnTo>
                    <a:pt x="170" y="12"/>
                  </a:lnTo>
                  <a:lnTo>
                    <a:pt x="171" y="10"/>
                  </a:lnTo>
                  <a:lnTo>
                    <a:pt x="173" y="7"/>
                  </a:lnTo>
                  <a:lnTo>
                    <a:pt x="173" y="6"/>
                  </a:lnTo>
                  <a:lnTo>
                    <a:pt x="171" y="3"/>
                  </a:lnTo>
                  <a:lnTo>
                    <a:pt x="170" y="1"/>
                  </a:lnTo>
                  <a:lnTo>
                    <a:pt x="167" y="0"/>
                  </a:lnTo>
                  <a:lnTo>
                    <a:pt x="166" y="0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12" name="Freeform 1791"/>
            <p:cNvSpPr/>
            <p:nvPr/>
          </p:nvSpPr>
          <p:spPr bwMode="auto">
            <a:xfrm>
              <a:off x="2692402" y="5695951"/>
              <a:ext cx="92075" cy="85725"/>
            </a:xfrm>
            <a:custGeom>
              <a:gdLst>
                <a:gd fmla="*/ 2147483647 w 175" name="T0"/>
                <a:gd fmla="*/ 145487432 h 163" name="T1"/>
                <a:gd fmla="*/ 2147483647 w 175" name="T2"/>
                <a:gd fmla="*/ 145487432 h 163" name="T3"/>
                <a:gd fmla="*/ 2147483647 w 175" name="T4"/>
                <a:gd fmla="*/ 2147483647 h 163" name="T5"/>
                <a:gd fmla="*/ 2147483647 w 175" name="T6"/>
                <a:gd fmla="*/ 2147483647 h 163" name="T7"/>
                <a:gd fmla="*/ 2147483647 w 175" name="T8"/>
                <a:gd fmla="*/ 2147483647 h 163" name="T9"/>
                <a:gd fmla="*/ 2147483647 w 175" name="T10"/>
                <a:gd fmla="*/ 2147483647 h 163" name="T11"/>
                <a:gd fmla="*/ 2147483647 w 175" name="T12"/>
                <a:gd fmla="*/ 2147483647 h 163" name="T13"/>
                <a:gd fmla="*/ 2147483647 w 175" name="T14"/>
                <a:gd fmla="*/ 2147483647 h 163" name="T15"/>
                <a:gd fmla="*/ 2147483647 w 175" name="T16"/>
                <a:gd fmla="*/ 2147483647 h 163" name="T17"/>
                <a:gd fmla="*/ 2147483647 w 175" name="T18"/>
                <a:gd fmla="*/ 2147483647 h 163" name="T19"/>
                <a:gd fmla="*/ 2147483647 w 175" name="T20"/>
                <a:gd fmla="*/ 2147483647 h 163" name="T21"/>
                <a:gd fmla="*/ 1456383440 w 175" name="T22"/>
                <a:gd fmla="*/ 2147483647 h 163" name="T23"/>
                <a:gd fmla="*/ 291221154 w 175" name="T24"/>
                <a:gd fmla="*/ 2147483647 h 163" name="T25"/>
                <a:gd fmla="*/ 291221154 w 175" name="T26"/>
                <a:gd fmla="*/ 2147483647 h 163" name="T27"/>
                <a:gd fmla="*/ 0 w 175" name="T28"/>
                <a:gd fmla="*/ 2147483647 h 163" name="T29"/>
                <a:gd fmla="*/ 0 w 175" name="T30"/>
                <a:gd fmla="*/ 2147483647 h 163" name="T31"/>
                <a:gd fmla="*/ 291221154 w 175" name="T32"/>
                <a:gd fmla="*/ 2147483647 h 163" name="T33"/>
                <a:gd fmla="*/ 582719585 w 175" name="T34"/>
                <a:gd fmla="*/ 2147483647 h 163" name="T35"/>
                <a:gd fmla="*/ 873940607 w 175" name="T36"/>
                <a:gd fmla="*/ 2147483647 h 163" name="T37"/>
                <a:gd fmla="*/ 1310772403 w 175" name="T38"/>
                <a:gd fmla="*/ 2147483647 h 163" name="T39"/>
                <a:gd fmla="*/ 1602270176 w 175" name="T40"/>
                <a:gd fmla="*/ 2147483647 h 163" name="T41"/>
                <a:gd fmla="*/ 1893491198 w 175" name="T42"/>
                <a:gd fmla="*/ 2147483647 h 163" name="T43"/>
                <a:gd fmla="*/ 1893491198 w 175" name="T44"/>
                <a:gd fmla="*/ 2147483647 h 163" name="T45"/>
                <a:gd fmla="*/ 2147483647 w 175" name="T46"/>
                <a:gd fmla="*/ 2147483647 h 163" name="T47"/>
                <a:gd fmla="*/ 2147483647 w 175" name="T48"/>
                <a:gd fmla="*/ 2147483647 h 163" name="T49"/>
                <a:gd fmla="*/ 2147483647 w 175" name="T50"/>
                <a:gd fmla="*/ 2147483647 h 163" name="T51"/>
                <a:gd fmla="*/ 2147483647 w 175" name="T52"/>
                <a:gd fmla="*/ 2147483647 h 163" name="T53"/>
                <a:gd fmla="*/ 2147483647 w 175" name="T54"/>
                <a:gd fmla="*/ 2147483647 h 163" name="T55"/>
                <a:gd fmla="*/ 2147483647 w 175" name="T56"/>
                <a:gd fmla="*/ 2147483647 h 163" name="T57"/>
                <a:gd fmla="*/ 2147483647 w 175" name="T58"/>
                <a:gd fmla="*/ 2147483647 h 163" name="T59"/>
                <a:gd fmla="*/ 2147483647 w 175" name="T60"/>
                <a:gd fmla="*/ 2147483647 h 163" name="T61"/>
                <a:gd fmla="*/ 2147483647 w 175" name="T62"/>
                <a:gd fmla="*/ 1745572292 h 163" name="T63"/>
                <a:gd fmla="*/ 2147483647 w 175" name="T64"/>
                <a:gd fmla="*/ 1745572292 h 163" name="T65"/>
                <a:gd fmla="*/ 2147483647 w 175" name="T66"/>
                <a:gd fmla="*/ 1600084926 h 163" name="T67"/>
                <a:gd fmla="*/ 2147483647 w 175" name="T68"/>
                <a:gd fmla="*/ 1163622825 h 163" name="T69"/>
                <a:gd fmla="*/ 2147483647 w 175" name="T70"/>
                <a:gd fmla="*/ 727437096 h 163" name="T71"/>
                <a:gd fmla="*/ 2147483647 w 175" name="T72"/>
                <a:gd fmla="*/ 436462232 h 163" name="T73"/>
                <a:gd fmla="*/ 2147483647 w 175" name="T74"/>
                <a:gd fmla="*/ 145487432 h 163" name="T75"/>
                <a:gd fmla="*/ 2147483647 w 175" name="T76"/>
                <a:gd fmla="*/ 0 h 163" name="T77"/>
                <a:gd fmla="*/ 2147483647 w 175" name="T78"/>
                <a:gd fmla="*/ 0 h 163" name="T79"/>
                <a:gd fmla="*/ 2147483647 w 175" name="T80"/>
                <a:gd fmla="*/ 145487432 h 163" name="T81"/>
                <a:gd fmla="*/ 2147483647 w 175" name="T82"/>
                <a:gd fmla="*/ 145487432 h 163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175" name="T126"/>
                <a:gd fmla="*/ 0 h 163" name="T127"/>
                <a:gd fmla="*/ 175 w 175" name="T128"/>
                <a:gd fmla="*/ 163 h 163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63" w="175">
                  <a:moveTo>
                    <a:pt x="166" y="1"/>
                  </a:moveTo>
                  <a:lnTo>
                    <a:pt x="166" y="1"/>
                  </a:lnTo>
                  <a:lnTo>
                    <a:pt x="144" y="17"/>
                  </a:lnTo>
                  <a:lnTo>
                    <a:pt x="124" y="36"/>
                  </a:lnTo>
                  <a:lnTo>
                    <a:pt x="86" y="76"/>
                  </a:lnTo>
                  <a:lnTo>
                    <a:pt x="75" y="85"/>
                  </a:lnTo>
                  <a:lnTo>
                    <a:pt x="64" y="95"/>
                  </a:lnTo>
                  <a:lnTo>
                    <a:pt x="41" y="112"/>
                  </a:lnTo>
                  <a:lnTo>
                    <a:pt x="30" y="122"/>
                  </a:lnTo>
                  <a:lnTo>
                    <a:pt x="19" y="131"/>
                  </a:lnTo>
                  <a:lnTo>
                    <a:pt x="10" y="141"/>
                  </a:lnTo>
                  <a:lnTo>
                    <a:pt x="2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3"/>
                  </a:lnTo>
                  <a:lnTo>
                    <a:pt x="9" y="163"/>
                  </a:lnTo>
                  <a:lnTo>
                    <a:pt x="11" y="161"/>
                  </a:lnTo>
                  <a:lnTo>
                    <a:pt x="13" y="159"/>
                  </a:lnTo>
                  <a:lnTo>
                    <a:pt x="21" y="149"/>
                  </a:lnTo>
                  <a:lnTo>
                    <a:pt x="29" y="141"/>
                  </a:lnTo>
                  <a:lnTo>
                    <a:pt x="48" y="125"/>
                  </a:lnTo>
                  <a:lnTo>
                    <a:pt x="68" y="108"/>
                  </a:lnTo>
                  <a:lnTo>
                    <a:pt x="86" y="92"/>
                  </a:lnTo>
                  <a:lnTo>
                    <a:pt x="128" y="50"/>
                  </a:lnTo>
                  <a:lnTo>
                    <a:pt x="150" y="31"/>
                  </a:lnTo>
                  <a:lnTo>
                    <a:pt x="173" y="12"/>
                  </a:lnTo>
                  <a:lnTo>
                    <a:pt x="174" y="11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13" name="Freeform 1792"/>
            <p:cNvSpPr/>
            <p:nvPr/>
          </p:nvSpPr>
          <p:spPr bwMode="auto">
            <a:xfrm>
              <a:off x="2689227" y="5718176"/>
              <a:ext cx="104775" cy="95250"/>
            </a:xfrm>
            <a:custGeom>
              <a:gdLst>
                <a:gd fmla="*/ 2147483647 w 197" name="T0"/>
                <a:gd fmla="*/ 148129112 h 180" name="T1"/>
                <a:gd fmla="*/ 2147483647 w 197" name="T2"/>
                <a:gd fmla="*/ 148129112 h 180" name="T3"/>
                <a:gd fmla="*/ 2147483647 w 197" name="T4"/>
                <a:gd fmla="*/ 2147483647 h 180" name="T5"/>
                <a:gd fmla="*/ 2147483647 w 197" name="T6"/>
                <a:gd fmla="*/ 2147483647 h 180" name="T7"/>
                <a:gd fmla="*/ 2147483647 w 197" name="T8"/>
                <a:gd fmla="*/ 2147483647 h 180" name="T9"/>
                <a:gd fmla="*/ 2147483647 w 197" name="T10"/>
                <a:gd fmla="*/ 2147483647 h 180" name="T11"/>
                <a:gd fmla="*/ 2147483647 w 197" name="T12"/>
                <a:gd fmla="*/ 2147483647 h 180" name="T13"/>
                <a:gd fmla="*/ 150485640 w 197" name="T14"/>
                <a:gd fmla="*/ 2147483647 h 180" name="T15"/>
                <a:gd fmla="*/ 150485640 w 197" name="T16"/>
                <a:gd fmla="*/ 2147483647 h 180" name="T17"/>
                <a:gd fmla="*/ 0 w 197" name="T18"/>
                <a:gd fmla="*/ 2147483647 h 180" name="T19"/>
                <a:gd fmla="*/ 0 w 197" name="T20"/>
                <a:gd fmla="*/ 2147483647 h 180" name="T21"/>
                <a:gd fmla="*/ 0 w 197" name="T22"/>
                <a:gd fmla="*/ 2147483647 h 180" name="T23"/>
                <a:gd fmla="*/ 150485640 w 197" name="T24"/>
                <a:gd fmla="*/ 2147483647 h 180" name="T25"/>
                <a:gd fmla="*/ 601659082 w 197" name="T26"/>
                <a:gd fmla="*/ 2147483647 h 180" name="T27"/>
                <a:gd fmla="*/ 1053115271 w 197" name="T28"/>
                <a:gd fmla="*/ 2147483647 h 180" name="T29"/>
                <a:gd fmla="*/ 1203601110 w 197" name="T30"/>
                <a:gd fmla="*/ 2147483647 h 180" name="T31"/>
                <a:gd fmla="*/ 1654773821 w 197" name="T32"/>
                <a:gd fmla="*/ 2147483647 h 180" name="T33"/>
                <a:gd fmla="*/ 1654773821 w 197" name="T34"/>
                <a:gd fmla="*/ 2147483647 h 180" name="T35"/>
                <a:gd fmla="*/ 2147483647 w 197" name="T36"/>
                <a:gd fmla="*/ 2147483647 h 180" name="T37"/>
                <a:gd fmla="*/ 2147483647 w 197" name="T38"/>
                <a:gd fmla="*/ 2147483647 h 180" name="T39"/>
                <a:gd fmla="*/ 2147483647 w 197" name="T40"/>
                <a:gd fmla="*/ 2147483647 h 180" name="T41"/>
                <a:gd fmla="*/ 2147483647 w 197" name="T42"/>
                <a:gd fmla="*/ 2147483647 h 180" name="T43"/>
                <a:gd fmla="*/ 2147483647 w 197" name="T44"/>
                <a:gd fmla="*/ 2147483647 h 180" name="T45"/>
                <a:gd fmla="*/ 2147483647 w 197" name="T46"/>
                <a:gd fmla="*/ 1629980418 h 180" name="T47"/>
                <a:gd fmla="*/ 2147483647 w 197" name="T48"/>
                <a:gd fmla="*/ 1629980418 h 180" name="T49"/>
                <a:gd fmla="*/ 2147483647 w 197" name="T50"/>
                <a:gd fmla="*/ 1185313352 h 180" name="T51"/>
                <a:gd fmla="*/ 2147483647 w 197" name="T52"/>
                <a:gd fmla="*/ 1037184042 h 180" name="T53"/>
                <a:gd fmla="*/ 2147483647 w 197" name="T54"/>
                <a:gd fmla="*/ 592796905 h 180" name="T55"/>
                <a:gd fmla="*/ 2147483647 w 197" name="T56"/>
                <a:gd fmla="*/ 148129112 h 180" name="T57"/>
                <a:gd fmla="*/ 2147483647 w 197" name="T58"/>
                <a:gd fmla="*/ 0 h 180" name="T59"/>
                <a:gd fmla="*/ 2147483647 w 197" name="T60"/>
                <a:gd fmla="*/ 0 h 180" name="T61"/>
                <a:gd fmla="*/ 2147483647 w 197" name="T62"/>
                <a:gd fmla="*/ 0 h 180" name="T63"/>
                <a:gd fmla="*/ 2147483647 w 197" name="T64"/>
                <a:gd fmla="*/ 148129112 h 180" name="T65"/>
                <a:gd fmla="*/ 2147483647 w 197" name="T66"/>
                <a:gd fmla="*/ 148129112 h 180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197" name="T102"/>
                <a:gd fmla="*/ 0 h 180" name="T103"/>
                <a:gd fmla="*/ 197 w 197" name="T104"/>
                <a:gd fmla="*/ 180 h 180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80" w="197">
                  <a:moveTo>
                    <a:pt x="186" y="1"/>
                  </a:moveTo>
                  <a:lnTo>
                    <a:pt x="186" y="1"/>
                  </a:lnTo>
                  <a:lnTo>
                    <a:pt x="138" y="42"/>
                  </a:lnTo>
                  <a:lnTo>
                    <a:pt x="91" y="83"/>
                  </a:lnTo>
                  <a:lnTo>
                    <a:pt x="66" y="103"/>
                  </a:lnTo>
                  <a:lnTo>
                    <a:pt x="45" y="125"/>
                  </a:lnTo>
                  <a:lnTo>
                    <a:pt x="22" y="146"/>
                  </a:lnTo>
                  <a:lnTo>
                    <a:pt x="1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8" y="180"/>
                  </a:lnTo>
                  <a:lnTo>
                    <a:pt x="11" y="179"/>
                  </a:lnTo>
                  <a:lnTo>
                    <a:pt x="31" y="156"/>
                  </a:lnTo>
                  <a:lnTo>
                    <a:pt x="53" y="134"/>
                  </a:lnTo>
                  <a:lnTo>
                    <a:pt x="76" y="112"/>
                  </a:lnTo>
                  <a:lnTo>
                    <a:pt x="99" y="92"/>
                  </a:lnTo>
                  <a:lnTo>
                    <a:pt x="148" y="51"/>
                  </a:lnTo>
                  <a:lnTo>
                    <a:pt x="195" y="11"/>
                  </a:lnTo>
                  <a:lnTo>
                    <a:pt x="197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5" y="1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14" name="Freeform 1793"/>
            <p:cNvSpPr/>
            <p:nvPr/>
          </p:nvSpPr>
          <p:spPr bwMode="auto">
            <a:xfrm>
              <a:off x="2414589" y="5559426"/>
              <a:ext cx="30163" cy="42863"/>
            </a:xfrm>
            <a:custGeom>
              <a:gdLst>
                <a:gd fmla="*/ 2147483647 w 57" name="T0"/>
                <a:gd fmla="*/ 319404237 h 79" name="T1"/>
                <a:gd fmla="*/ 2147483647 w 57" name="T2"/>
                <a:gd fmla="*/ 319404237 h 79" name="T3"/>
                <a:gd fmla="*/ 2147483647 w 57" name="T4"/>
                <a:gd fmla="*/ 1756869593 h 79" name="T5"/>
                <a:gd fmla="*/ 2147483647 w 57" name="T6"/>
                <a:gd fmla="*/ 2147483647 h 79" name="T7"/>
                <a:gd fmla="*/ 1926303387 w 57" name="T8"/>
                <a:gd fmla="*/ 2147483647 h 79" name="T9"/>
                <a:gd fmla="*/ 1926303387 w 57" name="T10"/>
                <a:gd fmla="*/ 2147483647 h 79" name="T11"/>
                <a:gd fmla="*/ 1185353194 w 57" name="T12"/>
                <a:gd fmla="*/ 2147483647 h 79" name="T13"/>
                <a:gd fmla="*/ 592816299 w 57" name="T14"/>
                <a:gd fmla="*/ 2147483647 h 79" name="T15"/>
                <a:gd fmla="*/ 0 w 57" name="T16"/>
                <a:gd fmla="*/ 2147483647 h 79" name="T17"/>
                <a:gd fmla="*/ 0 w 57" name="T18"/>
                <a:gd fmla="*/ 2147483647 h 79" name="T19"/>
                <a:gd fmla="*/ 0 w 57" name="T20"/>
                <a:gd fmla="*/ 2147483647 h 79" name="T21"/>
                <a:gd fmla="*/ 0 w 57" name="T22"/>
                <a:gd fmla="*/ 2147483647 h 79" name="T23"/>
                <a:gd fmla="*/ 148134224 w 57" name="T24"/>
                <a:gd fmla="*/ 2147483647 h 79" name="T25"/>
                <a:gd fmla="*/ 296268447 w 57" name="T26"/>
                <a:gd fmla="*/ 2147483647 h 79" name="T27"/>
                <a:gd fmla="*/ 740950457 w 57" name="T28"/>
                <a:gd fmla="*/ 2147483647 h 79" name="T29"/>
                <a:gd fmla="*/ 1185353194 w 57" name="T30"/>
                <a:gd fmla="*/ 2147483647 h 79" name="T31"/>
                <a:gd fmla="*/ 1333766756 w 57" name="T32"/>
                <a:gd fmla="*/ 2147483647 h 79" name="T33"/>
                <a:gd fmla="*/ 1778169229 w 57" name="T34"/>
                <a:gd fmla="*/ 2147483647 h 79" name="T35"/>
                <a:gd fmla="*/ 1778169229 w 57" name="T36"/>
                <a:gd fmla="*/ 2147483647 h 79" name="T37"/>
                <a:gd fmla="*/ 1778169229 w 57" name="T38"/>
                <a:gd fmla="*/ 2147483647 h 79" name="T39"/>
                <a:gd fmla="*/ 1778169229 w 57" name="T40"/>
                <a:gd fmla="*/ 2147483647 h 79" name="T41"/>
                <a:gd fmla="*/ 1778169229 w 57" name="T42"/>
                <a:gd fmla="*/ 2147483647 h 79" name="T43"/>
                <a:gd fmla="*/ 1926303387 w 57" name="T44"/>
                <a:gd fmla="*/ 2147483647 h 79" name="T45"/>
                <a:gd fmla="*/ 2147483647 w 57" name="T46"/>
                <a:gd fmla="*/ 2147483647 h 79" name="T47"/>
                <a:gd fmla="*/ 2147483647 w 57" name="T48"/>
                <a:gd fmla="*/ 2147483647 h 79" name="T49"/>
                <a:gd fmla="*/ 2147483647 w 57" name="T50"/>
                <a:gd fmla="*/ 2147483647 h 79" name="T51"/>
                <a:gd fmla="*/ 2147483647 w 57" name="T52"/>
                <a:gd fmla="*/ 2147483647 h 79" name="T53"/>
                <a:gd fmla="*/ 2147483647 w 57" name="T54"/>
                <a:gd fmla="*/ 2147483647 h 79" name="T55"/>
                <a:gd fmla="*/ 2147483647 w 57" name="T56"/>
                <a:gd fmla="*/ 1756869593 h 79" name="T57"/>
                <a:gd fmla="*/ 2147483647 w 57" name="T58"/>
                <a:gd fmla="*/ 1756869593 h 79" name="T59"/>
                <a:gd fmla="*/ 2147483647 w 57" name="T60"/>
                <a:gd fmla="*/ 1437465492 h 79" name="T61"/>
                <a:gd fmla="*/ 2147483647 w 57" name="T62"/>
                <a:gd fmla="*/ 958212575 h 79" name="T63"/>
                <a:gd fmla="*/ 2147483647 w 57" name="T64"/>
                <a:gd fmla="*/ 479253324 h 79" name="T65"/>
                <a:gd fmla="*/ 2147483647 w 57" name="T66"/>
                <a:gd fmla="*/ 319404237 h 79" name="T67"/>
                <a:gd fmla="*/ 2147483647 w 57" name="T68"/>
                <a:gd fmla="*/ 0 h 79" name="T69"/>
                <a:gd fmla="*/ 2147483647 w 57" name="T70"/>
                <a:gd fmla="*/ 0 h 79" name="T71"/>
                <a:gd fmla="*/ 2147483647 w 57" name="T72"/>
                <a:gd fmla="*/ 0 h 79" name="T73"/>
                <a:gd fmla="*/ 2147483647 w 57" name="T74"/>
                <a:gd fmla="*/ 319404237 h 79" name="T75"/>
                <a:gd fmla="*/ 2147483647 w 57" name="T76"/>
                <a:gd fmla="*/ 319404237 h 79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57" name="T117"/>
                <a:gd fmla="*/ 0 h 79" name="T118"/>
                <a:gd fmla="*/ 57 w 57" name="T119"/>
                <a:gd fmla="*/ 79 h 79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79" w="57">
                  <a:moveTo>
                    <a:pt x="46" y="2"/>
                  </a:moveTo>
                  <a:lnTo>
                    <a:pt x="46" y="2"/>
                  </a:lnTo>
                  <a:lnTo>
                    <a:pt x="38" y="11"/>
                  </a:lnTo>
                  <a:lnTo>
                    <a:pt x="30" y="22"/>
                  </a:lnTo>
                  <a:lnTo>
                    <a:pt x="13" y="44"/>
                  </a:lnTo>
                  <a:lnTo>
                    <a:pt x="8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6"/>
                  </a:lnTo>
                  <a:lnTo>
                    <a:pt x="17" y="59"/>
                  </a:lnTo>
                  <a:lnTo>
                    <a:pt x="27" y="48"/>
                  </a:lnTo>
                  <a:lnTo>
                    <a:pt x="40" y="29"/>
                  </a:lnTo>
                  <a:lnTo>
                    <a:pt x="47" y="19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15" name="Freeform 1794"/>
            <p:cNvSpPr/>
            <p:nvPr/>
          </p:nvSpPr>
          <p:spPr bwMode="auto">
            <a:xfrm>
              <a:off x="2444752" y="5559426"/>
              <a:ext cx="34925" cy="42863"/>
            </a:xfrm>
            <a:custGeom>
              <a:gdLst>
                <a:gd fmla="*/ 2147483647 w 66" name="T0"/>
                <a:gd fmla="*/ 319404237 h 79" name="T1"/>
                <a:gd fmla="*/ 2147483647 w 66" name="T2"/>
                <a:gd fmla="*/ 319404237 h 79" name="T3"/>
                <a:gd fmla="*/ 2147483647 w 66" name="T4"/>
                <a:gd fmla="*/ 2147483647 h 79" name="T5"/>
                <a:gd fmla="*/ 2147483647 w 66" name="T6"/>
                <a:gd fmla="*/ 2147483647 h 79" name="T7"/>
                <a:gd fmla="*/ 2147483647 w 66" name="T8"/>
                <a:gd fmla="*/ 2147483647 h 79" name="T9"/>
                <a:gd fmla="*/ 1926239330 w 66" name="T10"/>
                <a:gd fmla="*/ 2147483647 h 79" name="T11"/>
                <a:gd fmla="*/ 740925859 w 66" name="T12"/>
                <a:gd fmla="*/ 2147483647 h 79" name="T13"/>
                <a:gd fmla="*/ 296258187 w 66" name="T14"/>
                <a:gd fmla="*/ 2147483647 h 79" name="T15"/>
                <a:gd fmla="*/ 0 w 66" name="T16"/>
                <a:gd fmla="*/ 2147483647 h 79" name="T17"/>
                <a:gd fmla="*/ 0 w 66" name="T18"/>
                <a:gd fmla="*/ 2147483647 h 79" name="T19"/>
                <a:gd fmla="*/ 148129093 w 66" name="T20"/>
                <a:gd fmla="*/ 2147483647 h 79" name="T21"/>
                <a:gd fmla="*/ 148129093 w 66" name="T22"/>
                <a:gd fmla="*/ 2147483647 h 79" name="T23"/>
                <a:gd fmla="*/ 296258187 w 66" name="T24"/>
                <a:gd fmla="*/ 2147483647 h 79" name="T25"/>
                <a:gd fmla="*/ 740925859 w 66" name="T26"/>
                <a:gd fmla="*/ 2147483647 h 79" name="T27"/>
                <a:gd fmla="*/ 1185313206 w 66" name="T28"/>
                <a:gd fmla="*/ 2147483647 h 79" name="T29"/>
                <a:gd fmla="*/ 1333722162 w 66" name="T30"/>
                <a:gd fmla="*/ 2147483647 h 79" name="T31"/>
                <a:gd fmla="*/ 1778109774 w 66" name="T32"/>
                <a:gd fmla="*/ 2147483647 h 79" name="T33"/>
                <a:gd fmla="*/ 1778109774 w 66" name="T34"/>
                <a:gd fmla="*/ 2147483647 h 79" name="T35"/>
                <a:gd fmla="*/ 1926239330 w 66" name="T36"/>
                <a:gd fmla="*/ 2147483647 h 79" name="T37"/>
                <a:gd fmla="*/ 1778109774 w 66" name="T38"/>
                <a:gd fmla="*/ 2147483647 h 79" name="T39"/>
                <a:gd fmla="*/ 1778109774 w 66" name="T40"/>
                <a:gd fmla="*/ 2147483647 h 79" name="T41"/>
                <a:gd fmla="*/ 1778109774 w 66" name="T42"/>
                <a:gd fmla="*/ 2147483647 h 79" name="T43"/>
                <a:gd fmla="*/ 1926239330 w 66" name="T44"/>
                <a:gd fmla="*/ 2147483647 h 79" name="T45"/>
                <a:gd fmla="*/ 1926239330 w 66" name="T46"/>
                <a:gd fmla="*/ 2147483647 h 79" name="T47"/>
                <a:gd fmla="*/ 2147483647 w 66" name="T48"/>
                <a:gd fmla="*/ 2147483647 h 79" name="T49"/>
                <a:gd fmla="*/ 2147483647 w 66" name="T50"/>
                <a:gd fmla="*/ 2147483647 h 79" name="T51"/>
                <a:gd fmla="*/ 2147483647 w 66" name="T52"/>
                <a:gd fmla="*/ 2147483647 h 79" name="T53"/>
                <a:gd fmla="*/ 2147483647 w 66" name="T54"/>
                <a:gd fmla="*/ 2147483647 h 79" name="T55"/>
                <a:gd fmla="*/ 2147483647 w 66" name="T56"/>
                <a:gd fmla="*/ 1756869593 h 79" name="T57"/>
                <a:gd fmla="*/ 2147483647 w 66" name="T58"/>
                <a:gd fmla="*/ 1756869593 h 79" name="T59"/>
                <a:gd fmla="*/ 2147483647 w 66" name="T60"/>
                <a:gd fmla="*/ 1437465492 h 79" name="T61"/>
                <a:gd fmla="*/ 2147483647 w 66" name="T62"/>
                <a:gd fmla="*/ 958212575 h 79" name="T63"/>
                <a:gd fmla="*/ 2147483647 w 66" name="T64"/>
                <a:gd fmla="*/ 479253324 h 79" name="T65"/>
                <a:gd fmla="*/ 2147483647 w 66" name="T66"/>
                <a:gd fmla="*/ 319404237 h 79" name="T67"/>
                <a:gd fmla="*/ 2147483647 w 66" name="T68"/>
                <a:gd fmla="*/ 0 h 79" name="T69"/>
                <a:gd fmla="*/ 2147483647 w 66" name="T70"/>
                <a:gd fmla="*/ 0 h 79" name="T71"/>
                <a:gd fmla="*/ 2147483647 w 66" name="T72"/>
                <a:gd fmla="*/ 0 h 79" name="T73"/>
                <a:gd fmla="*/ 2147483647 w 66" name="T74"/>
                <a:gd fmla="*/ 319404237 h 79" name="T75"/>
                <a:gd fmla="*/ 2147483647 w 66" name="T76"/>
                <a:gd fmla="*/ 319404237 h 79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66" name="T117"/>
                <a:gd fmla="*/ 0 h 79" name="T118"/>
                <a:gd fmla="*/ 66 w 66" name="T119"/>
                <a:gd fmla="*/ 79 h 79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79" w="66">
                  <a:moveTo>
                    <a:pt x="55" y="2"/>
                  </a:moveTo>
                  <a:lnTo>
                    <a:pt x="55" y="2"/>
                  </a:lnTo>
                  <a:lnTo>
                    <a:pt x="38" y="21"/>
                  </a:lnTo>
                  <a:lnTo>
                    <a:pt x="19" y="40"/>
                  </a:lnTo>
                  <a:lnTo>
                    <a:pt x="13" y="48"/>
                  </a:lnTo>
                  <a:lnTo>
                    <a:pt x="5" y="57"/>
                  </a:lnTo>
                  <a:lnTo>
                    <a:pt x="2" y="61"/>
                  </a:lnTo>
                  <a:lnTo>
                    <a:pt x="0" y="67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3" y="72"/>
                  </a:lnTo>
                  <a:lnTo>
                    <a:pt x="12" y="70"/>
                  </a:lnTo>
                  <a:lnTo>
                    <a:pt x="12" y="71"/>
                  </a:lnTo>
                  <a:lnTo>
                    <a:pt x="13" y="68"/>
                  </a:lnTo>
                  <a:lnTo>
                    <a:pt x="20" y="59"/>
                  </a:lnTo>
                  <a:lnTo>
                    <a:pt x="38" y="38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16" name="Freeform 1795"/>
            <p:cNvSpPr/>
            <p:nvPr/>
          </p:nvSpPr>
          <p:spPr bwMode="auto">
            <a:xfrm>
              <a:off x="2482852" y="5557838"/>
              <a:ext cx="26988" cy="38100"/>
            </a:xfrm>
            <a:custGeom>
              <a:gdLst>
                <a:gd fmla="*/ 2147483647 w 53" name="T0"/>
                <a:gd fmla="*/ 1081580457 h 71" name="T1"/>
                <a:gd fmla="*/ 2147483647 w 53" name="T2"/>
                <a:gd fmla="*/ 1081580457 h 71" name="T3"/>
                <a:gd fmla="*/ 2147483647 w 53" name="T4"/>
                <a:gd fmla="*/ 1699831843 h 71" name="T5"/>
                <a:gd fmla="*/ 2147483647 w 53" name="T6"/>
                <a:gd fmla="*/ 2147483647 h 71" name="T7"/>
                <a:gd fmla="*/ 2147483647 w 53" name="T8"/>
                <a:gd fmla="*/ 2147483647 h 71" name="T9"/>
                <a:gd fmla="*/ 2147483647 w 53" name="T10"/>
                <a:gd fmla="*/ 2147483647 h 71" name="T11"/>
                <a:gd fmla="*/ 2147483647 w 53" name="T12"/>
                <a:gd fmla="*/ 2147483647 h 71" name="T13"/>
                <a:gd fmla="*/ 1320316231 w 53" name="T14"/>
                <a:gd fmla="*/ 2147483647 h 71" name="T15"/>
                <a:gd fmla="*/ 0 w 53" name="T16"/>
                <a:gd fmla="*/ 2147483647 h 71" name="T17"/>
                <a:gd fmla="*/ 0 w 53" name="T18"/>
                <a:gd fmla="*/ 2147483647 h 71" name="T19"/>
                <a:gd fmla="*/ 0 w 53" name="T20"/>
                <a:gd fmla="*/ 2147483647 h 71" name="T21"/>
                <a:gd fmla="*/ 0 w 53" name="T22"/>
                <a:gd fmla="*/ 2147483647 h 71" name="T23"/>
                <a:gd fmla="*/ 263959432 w 53" name="T24"/>
                <a:gd fmla="*/ 2147483647 h 71" name="T25"/>
                <a:gd fmla="*/ 396198620 w 53" name="T26"/>
                <a:gd fmla="*/ 2147483647 h 71" name="T27"/>
                <a:gd fmla="*/ 792138054 w 53" name="T28"/>
                <a:gd fmla="*/ 2147483647 h 71" name="T29"/>
                <a:gd fmla="*/ 924117992 w 53" name="T30"/>
                <a:gd fmla="*/ 2147483647 h 71" name="T31"/>
                <a:gd fmla="*/ 1320316231 w 53" name="T32"/>
                <a:gd fmla="*/ 2147483647 h 71" name="T33"/>
                <a:gd fmla="*/ 1452295660 w 53" name="T34"/>
                <a:gd fmla="*/ 2147483647 h 71" name="T35"/>
                <a:gd fmla="*/ 1452295660 w 53" name="T36"/>
                <a:gd fmla="*/ 2147483647 h 71" name="T37"/>
                <a:gd fmla="*/ 2147483647 w 53" name="T38"/>
                <a:gd fmla="*/ 2147483647 h 71" name="T39"/>
                <a:gd fmla="*/ 2147483647 w 53" name="T40"/>
                <a:gd fmla="*/ 2147483647 h 71" name="T41"/>
                <a:gd fmla="*/ 2147483647 w 53" name="T42"/>
                <a:gd fmla="*/ 2147483647 h 71" name="T43"/>
                <a:gd fmla="*/ 2147483647 w 53" name="T44"/>
                <a:gd fmla="*/ 2147483647 h 71" name="T45"/>
                <a:gd fmla="*/ 2147483647 w 53" name="T46"/>
                <a:gd fmla="*/ 2147483647 h 71" name="T47"/>
                <a:gd fmla="*/ 2147483647 w 53" name="T48"/>
                <a:gd fmla="*/ 2147483647 h 71" name="T49"/>
                <a:gd fmla="*/ 2147483647 w 53" name="T50"/>
                <a:gd fmla="*/ 2147483647 h 71" name="T51"/>
                <a:gd fmla="*/ 2147483647 w 53" name="T52"/>
                <a:gd fmla="*/ 1081580457 h 71" name="T53"/>
                <a:gd fmla="*/ 2147483647 w 53" name="T54"/>
                <a:gd fmla="*/ 1081580457 h 71" name="T55"/>
                <a:gd fmla="*/ 2147483647 w 53" name="T56"/>
                <a:gd fmla="*/ 617963758 h 71" name="T57"/>
                <a:gd fmla="*/ 2147483647 w 53" name="T58"/>
                <a:gd fmla="*/ 463616833 h 71" name="T59"/>
                <a:gd fmla="*/ 2147483647 w 53" name="T60"/>
                <a:gd fmla="*/ 308981879 h 71" name="T61"/>
                <a:gd fmla="*/ 2147483647 w 53" name="T62"/>
                <a:gd fmla="*/ 0 h 71" name="T63"/>
                <a:gd fmla="*/ 2147483647 w 53" name="T64"/>
                <a:gd fmla="*/ 308981879 h 71" name="T65"/>
                <a:gd fmla="*/ 2147483647 w 53" name="T66"/>
                <a:gd fmla="*/ 463616833 h 71" name="T67"/>
                <a:gd fmla="*/ 2147483647 w 53" name="T68"/>
                <a:gd fmla="*/ 617963758 h 71" name="T69"/>
                <a:gd fmla="*/ 2147483647 w 53" name="T70"/>
                <a:gd fmla="*/ 1081580457 h 71" name="T71"/>
                <a:gd fmla="*/ 2147483647 w 53" name="T72"/>
                <a:gd fmla="*/ 1081580457 h 71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53" name="T111"/>
                <a:gd fmla="*/ 0 h 71" name="T112"/>
                <a:gd fmla="*/ 53 w 53" name="T113"/>
                <a:gd fmla="*/ 71 h 71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71" w="52">
                  <a:moveTo>
                    <a:pt x="41" y="7"/>
                  </a:moveTo>
                  <a:lnTo>
                    <a:pt x="41" y="7"/>
                  </a:lnTo>
                  <a:lnTo>
                    <a:pt x="40" y="11"/>
                  </a:lnTo>
                  <a:lnTo>
                    <a:pt x="38" y="14"/>
                  </a:lnTo>
                  <a:lnTo>
                    <a:pt x="34" y="21"/>
                  </a:lnTo>
                  <a:lnTo>
                    <a:pt x="22" y="33"/>
                  </a:lnTo>
                  <a:lnTo>
                    <a:pt x="10" y="4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10" y="70"/>
                  </a:lnTo>
                  <a:lnTo>
                    <a:pt x="11" y="67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8" y="23"/>
                  </a:lnTo>
                  <a:lnTo>
                    <a:pt x="52" y="15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17" name="Freeform 1796"/>
            <p:cNvSpPr/>
            <p:nvPr/>
          </p:nvSpPr>
          <p:spPr bwMode="auto">
            <a:xfrm>
              <a:off x="2514602" y="5562601"/>
              <a:ext cx="33338" cy="36513"/>
            </a:xfrm>
            <a:custGeom>
              <a:gdLst>
                <a:gd fmla="*/ 2147483647 w 64" name="T0"/>
                <a:gd fmla="*/ 444679592 h 69" name="T1"/>
                <a:gd fmla="*/ 2147483647 w 64" name="T2"/>
                <a:gd fmla="*/ 444679592 h 69" name="T3"/>
                <a:gd fmla="*/ 2147483647 w 64" name="T4"/>
                <a:gd fmla="*/ 2147483647 h 69" name="T5"/>
                <a:gd fmla="*/ 2147483647 w 64" name="T6"/>
                <a:gd fmla="*/ 2147483647 h 69" name="T7"/>
                <a:gd fmla="*/ 2147483647 w 64" name="T8"/>
                <a:gd fmla="*/ 2147483647 h 69" name="T9"/>
                <a:gd fmla="*/ 1554796587 w 64" name="T10"/>
                <a:gd fmla="*/ 2147483647 h 69" name="T11"/>
                <a:gd fmla="*/ 706849389 w 64" name="T12"/>
                <a:gd fmla="*/ 2147483647 h 69" name="T13"/>
                <a:gd fmla="*/ 0 w 64" name="T14"/>
                <a:gd fmla="*/ 2147483647 h 69" name="T15"/>
                <a:gd fmla="*/ 0 w 64" name="T16"/>
                <a:gd fmla="*/ 2147483647 h 69" name="T17"/>
                <a:gd fmla="*/ 0 w 64" name="T18"/>
                <a:gd fmla="*/ 2147483647 h 69" name="T19"/>
                <a:gd fmla="*/ 0 w 64" name="T20"/>
                <a:gd fmla="*/ 2147483647 h 69" name="T21"/>
                <a:gd fmla="*/ 424109295 w 64" name="T22"/>
                <a:gd fmla="*/ 2147483647 h 69" name="T23"/>
                <a:gd fmla="*/ 565479668 w 64" name="T24"/>
                <a:gd fmla="*/ 2147483647 h 69" name="T25"/>
                <a:gd fmla="*/ 1272057144 w 64" name="T26"/>
                <a:gd fmla="*/ 2147483647 h 69" name="T27"/>
                <a:gd fmla="*/ 1554796587 w 64" name="T28"/>
                <a:gd fmla="*/ 2147483647 h 69" name="T29"/>
                <a:gd fmla="*/ 1696166309 w 64" name="T30"/>
                <a:gd fmla="*/ 2147483647 h 69" name="T31"/>
                <a:gd fmla="*/ 1696166309 w 64" name="T32"/>
                <a:gd fmla="*/ 2147483647 h 69" name="T33"/>
                <a:gd fmla="*/ 2147483647 w 64" name="T34"/>
                <a:gd fmla="*/ 2147483647 h 69" name="T35"/>
                <a:gd fmla="*/ 2147483647 w 64" name="T36"/>
                <a:gd fmla="*/ 2147483647 h 69" name="T37"/>
                <a:gd fmla="*/ 2147483647 w 64" name="T38"/>
                <a:gd fmla="*/ 2147483647 h 69" name="T39"/>
                <a:gd fmla="*/ 2147483647 w 64" name="T40"/>
                <a:gd fmla="*/ 2147483647 h 69" name="T41"/>
                <a:gd fmla="*/ 2147483647 w 64" name="T42"/>
                <a:gd fmla="*/ 2147483647 h 69" name="T43"/>
                <a:gd fmla="*/ 2147483647 w 64" name="T44"/>
                <a:gd fmla="*/ 2147483647 h 69" name="T45"/>
                <a:gd fmla="*/ 2147483647 w 64" name="T46"/>
                <a:gd fmla="*/ 1630024796 h 69" name="T47"/>
                <a:gd fmla="*/ 2147483647 w 64" name="T48"/>
                <a:gd fmla="*/ 1630024796 h 69" name="T49"/>
                <a:gd fmla="*/ 2147483647 w 64" name="T50"/>
                <a:gd fmla="*/ 1333758445 h 69" name="T51"/>
                <a:gd fmla="*/ 2147483647 w 64" name="T52"/>
                <a:gd fmla="*/ 1037212426 h 69" name="T53"/>
                <a:gd fmla="*/ 2147483647 w 64" name="T54"/>
                <a:gd fmla="*/ 592812899 h 69" name="T55"/>
                <a:gd fmla="*/ 2147483647 w 64" name="T56"/>
                <a:gd fmla="*/ 444679592 h 69" name="T57"/>
                <a:gd fmla="*/ 2147483647 w 64" name="T58"/>
                <a:gd fmla="*/ 148133242 h 69" name="T59"/>
                <a:gd fmla="*/ 2147483647 w 64" name="T60"/>
                <a:gd fmla="*/ 0 h 69" name="T61"/>
                <a:gd fmla="*/ 2147483647 w 64" name="T62"/>
                <a:gd fmla="*/ 148133242 h 69" name="T63"/>
                <a:gd fmla="*/ 2147483647 w 64" name="T64"/>
                <a:gd fmla="*/ 444679592 h 69" name="T65"/>
                <a:gd fmla="*/ 2147483647 w 64" name="T66"/>
                <a:gd fmla="*/ 444679592 h 69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64" name="T102"/>
                <a:gd fmla="*/ 0 h 69" name="T103"/>
                <a:gd fmla="*/ 64 w 64" name="T104"/>
                <a:gd fmla="*/ 69 h 69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69" w="64">
                  <a:moveTo>
                    <a:pt x="53" y="3"/>
                  </a:moveTo>
                  <a:lnTo>
                    <a:pt x="53" y="3"/>
                  </a:lnTo>
                  <a:lnTo>
                    <a:pt x="38" y="18"/>
                  </a:lnTo>
                  <a:lnTo>
                    <a:pt x="23" y="34"/>
                  </a:lnTo>
                  <a:lnTo>
                    <a:pt x="11" y="47"/>
                  </a:lnTo>
                  <a:lnTo>
                    <a:pt x="5" y="54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9" y="69"/>
                  </a:lnTo>
                  <a:lnTo>
                    <a:pt x="11" y="68"/>
                  </a:lnTo>
                  <a:lnTo>
                    <a:pt x="12" y="65"/>
                  </a:lnTo>
                  <a:lnTo>
                    <a:pt x="18" y="58"/>
                  </a:lnTo>
                  <a:lnTo>
                    <a:pt x="23" y="51"/>
                  </a:lnTo>
                  <a:lnTo>
                    <a:pt x="30" y="46"/>
                  </a:lnTo>
                  <a:lnTo>
                    <a:pt x="35" y="39"/>
                  </a:lnTo>
                  <a:lnTo>
                    <a:pt x="47" y="26"/>
                  </a:lnTo>
                  <a:lnTo>
                    <a:pt x="62" y="11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6" y="1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18" name="Freeform 1797"/>
            <p:cNvSpPr/>
            <p:nvPr/>
          </p:nvSpPr>
          <p:spPr bwMode="auto">
            <a:xfrm>
              <a:off x="2552702" y="5554663"/>
              <a:ext cx="39688" cy="42863"/>
            </a:xfrm>
            <a:custGeom>
              <a:gdLst>
                <a:gd fmla="*/ 2147483647 w 76" name="T0"/>
                <a:gd fmla="*/ 0 h 79" name="T1"/>
                <a:gd fmla="*/ 2147483647 w 76" name="T2"/>
                <a:gd fmla="*/ 0 h 79" name="T3"/>
                <a:gd fmla="*/ 2147483647 w 76" name="T4"/>
                <a:gd fmla="*/ 479253324 h 79" name="T5"/>
                <a:gd fmla="*/ 2147483647 w 76" name="T6"/>
                <a:gd fmla="*/ 798657561 h 79" name="T7"/>
                <a:gd fmla="*/ 2147483647 w 76" name="T8"/>
                <a:gd fmla="*/ 2147483647 h 79" name="T9"/>
                <a:gd fmla="*/ 2147483647 w 76" name="T10"/>
                <a:gd fmla="*/ 2147483647 h 79" name="T11"/>
                <a:gd fmla="*/ 2147483647 w 76" name="T12"/>
                <a:gd fmla="*/ 2147483647 h 79" name="T13"/>
                <a:gd fmla="*/ 2147483647 w 76" name="T14"/>
                <a:gd fmla="*/ 2147483647 h 79" name="T15"/>
                <a:gd fmla="*/ 2147483647 w 76" name="T16"/>
                <a:gd fmla="*/ 2147483647 h 79" name="T17"/>
                <a:gd fmla="*/ 1139356902 w 76" name="T18"/>
                <a:gd fmla="*/ 2147483647 h 79" name="T19"/>
                <a:gd fmla="*/ 284702929 w 76" name="T20"/>
                <a:gd fmla="*/ 2147483647 h 79" name="T21"/>
                <a:gd fmla="*/ 284702929 w 76" name="T22"/>
                <a:gd fmla="*/ 2147483647 h 79" name="T23"/>
                <a:gd fmla="*/ 0 w 76" name="T24"/>
                <a:gd fmla="*/ 2147483647 h 79" name="T25"/>
                <a:gd fmla="*/ 0 w 76" name="T26"/>
                <a:gd fmla="*/ 2147483647 h 79" name="T27"/>
                <a:gd fmla="*/ 284702929 w 76" name="T28"/>
                <a:gd fmla="*/ 2147483647 h 79" name="T29"/>
                <a:gd fmla="*/ 427326921 w 76" name="T30"/>
                <a:gd fmla="*/ 2147483647 h 79" name="T31"/>
                <a:gd fmla="*/ 854381249 w 76" name="T32"/>
                <a:gd fmla="*/ 2147483647 h 79" name="T33"/>
                <a:gd fmla="*/ 1139356902 w 76" name="T34"/>
                <a:gd fmla="*/ 2147483647 h 79" name="T35"/>
                <a:gd fmla="*/ 1424058656 w 76" name="T36"/>
                <a:gd fmla="*/ 2147483647 h 79" name="T37"/>
                <a:gd fmla="*/ 1709034048 w 76" name="T38"/>
                <a:gd fmla="*/ 2147483647 h 79" name="T39"/>
                <a:gd fmla="*/ 1709034048 w 76" name="T40"/>
                <a:gd fmla="*/ 2147483647 h 79" name="T41"/>
                <a:gd fmla="*/ 2147483647 w 76" name="T42"/>
                <a:gd fmla="*/ 2147483647 h 79" name="T43"/>
                <a:gd fmla="*/ 2147483647 w 76" name="T44"/>
                <a:gd fmla="*/ 2147483647 h 79" name="T45"/>
                <a:gd fmla="*/ 2147483647 w 76" name="T46"/>
                <a:gd fmla="*/ 2147483647 h 79" name="T47"/>
                <a:gd fmla="*/ 2147483647 w 76" name="T48"/>
                <a:gd fmla="*/ 2147483647 h 79" name="T49"/>
                <a:gd fmla="*/ 2147483647 w 76" name="T50"/>
                <a:gd fmla="*/ 2147483647 h 79" name="T51"/>
                <a:gd fmla="*/ 2147483647 w 76" name="T52"/>
                <a:gd fmla="*/ 2147483647 h 79" name="T53"/>
                <a:gd fmla="*/ 2147483647 w 76" name="T54"/>
                <a:gd fmla="*/ 2147483647 h 79" name="T55"/>
                <a:gd fmla="*/ 2147483647 w 76" name="T56"/>
                <a:gd fmla="*/ 2147483647 h 79" name="T57"/>
                <a:gd fmla="*/ 2147483647 w 76" name="T58"/>
                <a:gd fmla="*/ 2147483647 h 79" name="T59"/>
                <a:gd fmla="*/ 2147483647 w 76" name="T60"/>
                <a:gd fmla="*/ 1756869593 h 79" name="T61"/>
                <a:gd fmla="*/ 2147483647 w 76" name="T62"/>
                <a:gd fmla="*/ 1756869593 h 79" name="T63"/>
                <a:gd fmla="*/ 2147483647 w 76" name="T64"/>
                <a:gd fmla="*/ 1437465492 h 79" name="T65"/>
                <a:gd fmla="*/ 2147483647 w 76" name="T66"/>
                <a:gd fmla="*/ 1277911020 h 79" name="T67"/>
                <a:gd fmla="*/ 2147483647 w 76" name="T68"/>
                <a:gd fmla="*/ 798657561 h 79" name="T69"/>
                <a:gd fmla="*/ 2147483647 w 76" name="T70"/>
                <a:gd fmla="*/ 479253324 h 79" name="T71"/>
                <a:gd fmla="*/ 2147483647 w 76" name="T72"/>
                <a:gd fmla="*/ 159849155 h 79" name="T73"/>
                <a:gd fmla="*/ 2147483647 w 76" name="T74"/>
                <a:gd fmla="*/ 0 h 79" name="T75"/>
                <a:gd fmla="*/ 2147483647 w 76" name="T76"/>
                <a:gd fmla="*/ 0 h 79" name="T77"/>
                <a:gd fmla="*/ 2147483647 w 76" name="T78"/>
                <a:gd fmla="*/ 0 h 79" name="T79"/>
                <a:gd fmla="*/ 2147483647 w 76" name="T80"/>
                <a:gd fmla="*/ 0 h 79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76" name="T123"/>
                <a:gd fmla="*/ 0 h 79" name="T124"/>
                <a:gd fmla="*/ 76 w 76" name="T125"/>
                <a:gd fmla="*/ 79 h 79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79" w="76">
                  <a:moveTo>
                    <a:pt x="67" y="0"/>
                  </a:moveTo>
                  <a:lnTo>
                    <a:pt x="67" y="0"/>
                  </a:lnTo>
                  <a:lnTo>
                    <a:pt x="63" y="3"/>
                  </a:lnTo>
                  <a:lnTo>
                    <a:pt x="59" y="5"/>
                  </a:lnTo>
                  <a:lnTo>
                    <a:pt x="50" y="14"/>
                  </a:lnTo>
                  <a:lnTo>
                    <a:pt x="44" y="23"/>
                  </a:lnTo>
                  <a:lnTo>
                    <a:pt x="37" y="31"/>
                  </a:lnTo>
                  <a:lnTo>
                    <a:pt x="18" y="49"/>
                  </a:lnTo>
                  <a:lnTo>
                    <a:pt x="8" y="58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3" y="77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2" y="76"/>
                  </a:lnTo>
                  <a:lnTo>
                    <a:pt x="18" y="66"/>
                  </a:lnTo>
                  <a:lnTo>
                    <a:pt x="26" y="58"/>
                  </a:lnTo>
                  <a:lnTo>
                    <a:pt x="42" y="43"/>
                  </a:lnTo>
                  <a:lnTo>
                    <a:pt x="49" y="35"/>
                  </a:lnTo>
                  <a:lnTo>
                    <a:pt x="57" y="27"/>
                  </a:lnTo>
                  <a:lnTo>
                    <a:pt x="64" y="18"/>
                  </a:lnTo>
                  <a:lnTo>
                    <a:pt x="68" y="15"/>
                  </a:lnTo>
                  <a:lnTo>
                    <a:pt x="73" y="11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19" name="Freeform 1798"/>
            <p:cNvSpPr/>
            <p:nvPr/>
          </p:nvSpPr>
          <p:spPr bwMode="auto">
            <a:xfrm>
              <a:off x="2587627" y="5553076"/>
              <a:ext cx="42863" cy="44450"/>
            </a:xfrm>
            <a:custGeom>
              <a:gdLst>
                <a:gd fmla="*/ 2147483647 w 80" name="T0"/>
                <a:gd fmla="*/ 318526007 h 82" name="T1"/>
                <a:gd fmla="*/ 2147483647 w 80" name="T2"/>
                <a:gd fmla="*/ 318526007 h 82" name="T3"/>
                <a:gd fmla="*/ 2147483647 w 80" name="T4"/>
                <a:gd fmla="*/ 2147483647 h 82" name="T5"/>
                <a:gd fmla="*/ 2147483647 w 80" name="T6"/>
                <a:gd fmla="*/ 2147483647 h 82" name="T7"/>
                <a:gd fmla="*/ 2147483647 w 80" name="T8"/>
                <a:gd fmla="*/ 2147483647 h 82" name="T9"/>
                <a:gd fmla="*/ 1691980382 w 80" name="T10"/>
                <a:gd fmla="*/ 2147483647 h 82" name="T11"/>
                <a:gd fmla="*/ 769055957 w 80" name="T12"/>
                <a:gd fmla="*/ 2147483647 h 82" name="T13"/>
                <a:gd fmla="*/ 307737068 w 80" name="T14"/>
                <a:gd fmla="*/ 2147483647 h 82" name="T15"/>
                <a:gd fmla="*/ 0 w 80" name="T16"/>
                <a:gd fmla="*/ 2147483647 h 82" name="T17"/>
                <a:gd fmla="*/ 0 w 80" name="T18"/>
                <a:gd fmla="*/ 2147483647 h 82" name="T19"/>
                <a:gd fmla="*/ 0 w 80" name="T20"/>
                <a:gd fmla="*/ 2147483647 h 82" name="T21"/>
                <a:gd fmla="*/ 153868534 w 80" name="T22"/>
                <a:gd fmla="*/ 2147483647 h 82" name="T23"/>
                <a:gd fmla="*/ 307737068 w 80" name="T24"/>
                <a:gd fmla="*/ 2147483647 h 82" name="T25"/>
                <a:gd fmla="*/ 769055957 w 80" name="T26"/>
                <a:gd fmla="*/ 2147483647 h 82" name="T27"/>
                <a:gd fmla="*/ 922924424 w 80" name="T28"/>
                <a:gd fmla="*/ 2147483647 h 82" name="T29"/>
                <a:gd fmla="*/ 1384242376 w 80" name="T30"/>
                <a:gd fmla="*/ 2147483647 h 82" name="T31"/>
                <a:gd fmla="*/ 1845561667 w 80" name="T32"/>
                <a:gd fmla="*/ 2147483647 h 82" name="T33"/>
                <a:gd fmla="*/ 1845561667 w 80" name="T34"/>
                <a:gd fmla="*/ 2147483647 h 82" name="T35"/>
                <a:gd fmla="*/ 1845561667 w 80" name="T36"/>
                <a:gd fmla="*/ 2147483647 h 82" name="T37"/>
                <a:gd fmla="*/ 2147483647 w 80" name="T38"/>
                <a:gd fmla="*/ 2147483647 h 82" name="T39"/>
                <a:gd fmla="*/ 2147483647 w 80" name="T40"/>
                <a:gd fmla="*/ 2147483647 h 82" name="T41"/>
                <a:gd fmla="*/ 2147483647 w 80" name="T42"/>
                <a:gd fmla="*/ 2147483647 h 82" name="T43"/>
                <a:gd fmla="*/ 2147483647 w 80" name="T44"/>
                <a:gd fmla="*/ 2147483647 h 82" name="T45"/>
                <a:gd fmla="*/ 2147483647 w 80" name="T46"/>
                <a:gd fmla="*/ 2147483647 h 82" name="T47"/>
                <a:gd fmla="*/ 2147483647 w 80" name="T48"/>
                <a:gd fmla="*/ 2147483647 h 82" name="T49"/>
                <a:gd fmla="*/ 2147483647 w 80" name="T50"/>
                <a:gd fmla="*/ 1592924243 h 82" name="T51"/>
                <a:gd fmla="*/ 2147483647 w 80" name="T52"/>
                <a:gd fmla="*/ 1592924243 h 82" name="T53"/>
                <a:gd fmla="*/ 2147483647 w 80" name="T54"/>
                <a:gd fmla="*/ 1274397830 h 82" name="T55"/>
                <a:gd fmla="*/ 2147483647 w 80" name="T56"/>
                <a:gd fmla="*/ 955578426 h 82" name="T57"/>
                <a:gd fmla="*/ 2147483647 w 80" name="T58"/>
                <a:gd fmla="*/ 637052555 h 82" name="T59"/>
                <a:gd fmla="*/ 2147483647 w 80" name="T60"/>
                <a:gd fmla="*/ 318526007 h 82" name="T61"/>
                <a:gd fmla="*/ 2147483647 w 80" name="T62"/>
                <a:gd fmla="*/ 0 h 82" name="T63"/>
                <a:gd fmla="*/ 2147483647 w 80" name="T64"/>
                <a:gd fmla="*/ 0 h 82" name="T65"/>
                <a:gd fmla="*/ 2147483647 w 80" name="T66"/>
                <a:gd fmla="*/ 318526007 h 82" name="T67"/>
                <a:gd fmla="*/ 2147483647 w 80" name="T68"/>
                <a:gd fmla="*/ 318526007 h 82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80" name="T105"/>
                <a:gd fmla="*/ 0 h 82" name="T106"/>
                <a:gd fmla="*/ 80 w 80" name="T107"/>
                <a:gd fmla="*/ 82 h 82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82" w="80">
                  <a:moveTo>
                    <a:pt x="69" y="2"/>
                  </a:moveTo>
                  <a:lnTo>
                    <a:pt x="69" y="2"/>
                  </a:lnTo>
                  <a:lnTo>
                    <a:pt x="47" y="19"/>
                  </a:lnTo>
                  <a:lnTo>
                    <a:pt x="27" y="40"/>
                  </a:lnTo>
                  <a:lnTo>
                    <a:pt x="11" y="54"/>
                  </a:lnTo>
                  <a:lnTo>
                    <a:pt x="5" y="64"/>
                  </a:lnTo>
                  <a:lnTo>
                    <a:pt x="2" y="68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5" y="72"/>
                  </a:lnTo>
                  <a:lnTo>
                    <a:pt x="17" y="68"/>
                  </a:lnTo>
                  <a:lnTo>
                    <a:pt x="24" y="60"/>
                  </a:lnTo>
                  <a:lnTo>
                    <a:pt x="39" y="45"/>
                  </a:lnTo>
                  <a:lnTo>
                    <a:pt x="58" y="27"/>
                  </a:lnTo>
                  <a:lnTo>
                    <a:pt x="77" y="10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20" name="Freeform 1799"/>
            <p:cNvSpPr/>
            <p:nvPr/>
          </p:nvSpPr>
          <p:spPr bwMode="auto">
            <a:xfrm>
              <a:off x="2628902" y="5559426"/>
              <a:ext cx="33338" cy="38100"/>
            </a:xfrm>
            <a:custGeom>
              <a:gdLst>
                <a:gd fmla="*/ 2147483647 w 62" name="T0"/>
                <a:gd fmla="*/ 806087608 h 70" name="T1"/>
                <a:gd fmla="*/ 2147483647 w 62" name="T2"/>
                <a:gd fmla="*/ 806087608 h 70" name="T3"/>
                <a:gd fmla="*/ 2147483647 w 62" name="T4"/>
                <a:gd fmla="*/ 1612471307 h 70" name="T5"/>
                <a:gd fmla="*/ 2147483647 w 62" name="T6"/>
                <a:gd fmla="*/ 2147483647 h 70" name="T7"/>
                <a:gd fmla="*/ 2147483647 w 62" name="T8"/>
                <a:gd fmla="*/ 2147483647 h 70" name="T9"/>
                <a:gd fmla="*/ 2147483647 w 62" name="T10"/>
                <a:gd fmla="*/ 2147483647 h 70" name="T11"/>
                <a:gd fmla="*/ 2147483647 w 62" name="T12"/>
                <a:gd fmla="*/ 2147483647 h 70" name="T13"/>
                <a:gd fmla="*/ 2147483647 w 62" name="T14"/>
                <a:gd fmla="*/ 2147483647 h 70" name="T15"/>
                <a:gd fmla="*/ 1243844238 w 62" name="T16"/>
                <a:gd fmla="*/ 2147483647 h 70" name="T17"/>
                <a:gd fmla="*/ 466369603 w 62" name="T18"/>
                <a:gd fmla="*/ 2147483647 h 70" name="T19"/>
                <a:gd fmla="*/ 0 w 62" name="T20"/>
                <a:gd fmla="*/ 2147483647 h 70" name="T21"/>
                <a:gd fmla="*/ 0 w 62" name="T22"/>
                <a:gd fmla="*/ 2147483647 h 70" name="T23"/>
                <a:gd fmla="*/ 0 w 62" name="T24"/>
                <a:gd fmla="*/ 2147483647 h 70" name="T25"/>
                <a:gd fmla="*/ 0 w 62" name="T26"/>
                <a:gd fmla="*/ 2147483647 h 70" name="T27"/>
                <a:gd fmla="*/ 0 w 62" name="T28"/>
                <a:gd fmla="*/ 2147483647 h 70" name="T29"/>
                <a:gd fmla="*/ 466369603 w 62" name="T30"/>
                <a:gd fmla="*/ 2147483647 h 70" name="T31"/>
                <a:gd fmla="*/ 621922657 w 62" name="T32"/>
                <a:gd fmla="*/ 2147483647 h 70" name="T33"/>
                <a:gd fmla="*/ 1088291588 w 62" name="T34"/>
                <a:gd fmla="*/ 2147483647 h 70" name="T35"/>
                <a:gd fmla="*/ 1399107869 w 62" name="T36"/>
                <a:gd fmla="*/ 2147483647 h 70" name="T37"/>
                <a:gd fmla="*/ 1710213707 w 62" name="T38"/>
                <a:gd fmla="*/ 2147483647 h 70" name="T39"/>
                <a:gd fmla="*/ 1865766626 w 62" name="T40"/>
                <a:gd fmla="*/ 2147483647 h 70" name="T41"/>
                <a:gd fmla="*/ 1865766626 w 62" name="T42"/>
                <a:gd fmla="*/ 2147483647 h 70" name="T43"/>
                <a:gd fmla="*/ 2147483647 w 62" name="T44"/>
                <a:gd fmla="*/ 2147483647 h 70" name="T45"/>
                <a:gd fmla="*/ 2147483647 w 62" name="T46"/>
                <a:gd fmla="*/ 2147483647 h 70" name="T47"/>
                <a:gd fmla="*/ 2147483647 w 62" name="T48"/>
                <a:gd fmla="*/ 2147483647 h 70" name="T49"/>
                <a:gd fmla="*/ 2147483647 w 62" name="T50"/>
                <a:gd fmla="*/ 2147483647 h 70" name="T51"/>
                <a:gd fmla="*/ 2147483647 w 62" name="T52"/>
                <a:gd fmla="*/ 2147483647 h 70" name="T53"/>
                <a:gd fmla="*/ 2147483647 w 62" name="T54"/>
                <a:gd fmla="*/ 2147483647 h 70" name="T55"/>
                <a:gd fmla="*/ 2147483647 w 62" name="T56"/>
                <a:gd fmla="*/ 2147483647 h 70" name="T57"/>
                <a:gd fmla="*/ 2147483647 w 62" name="T58"/>
                <a:gd fmla="*/ 2147483647 h 70" name="T59"/>
                <a:gd fmla="*/ 2147483647 w 62" name="T60"/>
                <a:gd fmla="*/ 2096243125 h 70" name="T61"/>
                <a:gd fmla="*/ 2147483647 w 62" name="T62"/>
                <a:gd fmla="*/ 1451313820 h 70" name="T63"/>
                <a:gd fmla="*/ 2147483647 w 62" name="T64"/>
                <a:gd fmla="*/ 1451313820 h 70" name="T65"/>
                <a:gd fmla="*/ 2147483647 w 62" name="T66"/>
                <a:gd fmla="*/ 806087608 h 70" name="T67"/>
                <a:gd fmla="*/ 2147483647 w 62" name="T68"/>
                <a:gd fmla="*/ 483771409 h 70" name="T69"/>
                <a:gd fmla="*/ 2147483647 w 62" name="T70"/>
                <a:gd fmla="*/ 322612834 h 70" name="T71"/>
                <a:gd fmla="*/ 2147483647 w 62" name="T72"/>
                <a:gd fmla="*/ 0 h 70" name="T73"/>
                <a:gd fmla="*/ 2147483647 w 62" name="T74"/>
                <a:gd fmla="*/ 0 h 70" name="T75"/>
                <a:gd fmla="*/ 2147483647 w 62" name="T76"/>
                <a:gd fmla="*/ 0 h 70" name="T77"/>
                <a:gd fmla="*/ 2147483647 w 62" name="T78"/>
                <a:gd fmla="*/ 322612834 h 70" name="T79"/>
                <a:gd fmla="*/ 2147483647 w 62" name="T80"/>
                <a:gd fmla="*/ 806087608 h 70" name="T81"/>
                <a:gd fmla="*/ 2147483647 w 62" name="T82"/>
                <a:gd fmla="*/ 806087608 h 70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62" name="T126"/>
                <a:gd fmla="*/ 0 h 70" name="T127"/>
                <a:gd fmla="*/ 62 w 62" name="T128"/>
                <a:gd fmla="*/ 70 h 70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70" w="62">
                  <a:moveTo>
                    <a:pt x="50" y="5"/>
                  </a:moveTo>
                  <a:lnTo>
                    <a:pt x="50" y="5"/>
                  </a:lnTo>
                  <a:lnTo>
                    <a:pt x="49" y="10"/>
                  </a:lnTo>
                  <a:lnTo>
                    <a:pt x="46" y="14"/>
                  </a:lnTo>
                  <a:lnTo>
                    <a:pt x="38" y="22"/>
                  </a:lnTo>
                  <a:lnTo>
                    <a:pt x="30" y="28"/>
                  </a:lnTo>
                  <a:lnTo>
                    <a:pt x="22" y="34"/>
                  </a:lnTo>
                  <a:lnTo>
                    <a:pt x="8" y="47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3" y="68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4" y="61"/>
                  </a:lnTo>
                  <a:lnTo>
                    <a:pt x="15" y="57"/>
                  </a:lnTo>
                  <a:lnTo>
                    <a:pt x="22" y="51"/>
                  </a:lnTo>
                  <a:lnTo>
                    <a:pt x="37" y="38"/>
                  </a:lnTo>
                  <a:lnTo>
                    <a:pt x="45" y="32"/>
                  </a:lnTo>
                  <a:lnTo>
                    <a:pt x="52" y="25"/>
                  </a:lnTo>
                  <a:lnTo>
                    <a:pt x="58" y="18"/>
                  </a:lnTo>
                  <a:lnTo>
                    <a:pt x="61" y="13"/>
                  </a:lnTo>
                  <a:lnTo>
                    <a:pt x="62" y="9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21" name="Freeform 1800"/>
            <p:cNvSpPr/>
            <p:nvPr/>
          </p:nvSpPr>
          <p:spPr bwMode="auto">
            <a:xfrm>
              <a:off x="2660652" y="5557838"/>
              <a:ext cx="31750" cy="34925"/>
            </a:xfrm>
            <a:custGeom>
              <a:gdLst>
                <a:gd fmla="*/ 2147483647 w 59" name="T0"/>
                <a:gd fmla="*/ 566538236 h 67" name="T1"/>
                <a:gd fmla="*/ 2147483647 w 59" name="T2"/>
                <a:gd fmla="*/ 566538236 h 67" name="T3"/>
                <a:gd fmla="*/ 2147483647 w 59" name="T4"/>
                <a:gd fmla="*/ 1558047848 h 67" name="T5"/>
                <a:gd fmla="*/ 2147483647 w 59" name="T6"/>
                <a:gd fmla="*/ 2147483647 h 67" name="T7"/>
                <a:gd fmla="*/ 2147483647 w 59" name="T8"/>
                <a:gd fmla="*/ 2147483647 h 67" name="T9"/>
                <a:gd fmla="*/ 155799430 w 59" name="T10"/>
                <a:gd fmla="*/ 2147483647 h 67" name="T11"/>
                <a:gd fmla="*/ 155799430 w 59" name="T12"/>
                <a:gd fmla="*/ 2147483647 h 67" name="T13"/>
                <a:gd fmla="*/ 0 w 59" name="T14"/>
                <a:gd fmla="*/ 2147483647 h 67" name="T15"/>
                <a:gd fmla="*/ 0 w 59" name="T16"/>
                <a:gd fmla="*/ 2147483647 h 67" name="T17"/>
                <a:gd fmla="*/ 0 w 59" name="T18"/>
                <a:gd fmla="*/ 2147483647 h 67" name="T19"/>
                <a:gd fmla="*/ 155799430 w 59" name="T20"/>
                <a:gd fmla="*/ 2147483647 h 67" name="T21"/>
                <a:gd fmla="*/ 623487235 w 59" name="T22"/>
                <a:gd fmla="*/ 2147483647 h 67" name="T23"/>
                <a:gd fmla="*/ 779286597 w 59" name="T24"/>
                <a:gd fmla="*/ 2147483647 h 67" name="T25"/>
                <a:gd fmla="*/ 1246684953 w 59" name="T26"/>
                <a:gd fmla="*/ 2147483647 h 67" name="T27"/>
                <a:gd fmla="*/ 1714082502 w 59" name="T28"/>
                <a:gd fmla="*/ 2147483647 h 67" name="T29"/>
                <a:gd fmla="*/ 1714082502 w 59" name="T30"/>
                <a:gd fmla="*/ 2147483647 h 67" name="T31"/>
                <a:gd fmla="*/ 2147483647 w 59" name="T32"/>
                <a:gd fmla="*/ 2147483647 h 67" name="T33"/>
                <a:gd fmla="*/ 2147483647 w 59" name="T34"/>
                <a:gd fmla="*/ 2147483647 h 67" name="T35"/>
                <a:gd fmla="*/ 2147483647 w 59" name="T36"/>
                <a:gd fmla="*/ 2147483647 h 67" name="T37"/>
                <a:gd fmla="*/ 2147483647 w 59" name="T38"/>
                <a:gd fmla="*/ 1416481771 h 67" name="T39"/>
                <a:gd fmla="*/ 2147483647 w 59" name="T40"/>
                <a:gd fmla="*/ 1416481771 h 67" name="T41"/>
                <a:gd fmla="*/ 2147483647 w 59" name="T42"/>
                <a:gd fmla="*/ 991509612 h 67" name="T43"/>
                <a:gd fmla="*/ 2147483647 w 59" name="T44"/>
                <a:gd fmla="*/ 566538236 h 67" name="T45"/>
                <a:gd fmla="*/ 2147483647 w 59" name="T46"/>
                <a:gd fmla="*/ 424971507 h 67" name="T47"/>
                <a:gd fmla="*/ 2147483647 w 59" name="T48"/>
                <a:gd fmla="*/ 283404908 h 67" name="T49"/>
                <a:gd fmla="*/ 2147483647 w 59" name="T50"/>
                <a:gd fmla="*/ 0 h 67" name="T51"/>
                <a:gd fmla="*/ 2147483647 w 59" name="T52"/>
                <a:gd fmla="*/ 0 h 67" name="T53"/>
                <a:gd fmla="*/ 2147483647 w 59" name="T54"/>
                <a:gd fmla="*/ 283404908 h 67" name="T55"/>
                <a:gd fmla="*/ 2147483647 w 59" name="T56"/>
                <a:gd fmla="*/ 566538236 h 67" name="T57"/>
                <a:gd fmla="*/ 2147483647 w 59" name="T58"/>
                <a:gd fmla="*/ 566538236 h 67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59" name="T90"/>
                <a:gd fmla="*/ 0 h 67" name="T91"/>
                <a:gd fmla="*/ 59 w 59" name="T92"/>
                <a:gd fmla="*/ 67 h 67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67" w="59">
                  <a:moveTo>
                    <a:pt x="49" y="4"/>
                  </a:moveTo>
                  <a:lnTo>
                    <a:pt x="49" y="4"/>
                  </a:lnTo>
                  <a:lnTo>
                    <a:pt x="44" y="11"/>
                  </a:lnTo>
                  <a:lnTo>
                    <a:pt x="39" y="19"/>
                  </a:lnTo>
                  <a:lnTo>
                    <a:pt x="27" y="32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38" y="40"/>
                  </a:lnTo>
                  <a:lnTo>
                    <a:pt x="50" y="26"/>
                  </a:lnTo>
                  <a:lnTo>
                    <a:pt x="55" y="18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58" y="3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22" name="Freeform 1801"/>
            <p:cNvSpPr/>
            <p:nvPr/>
          </p:nvSpPr>
          <p:spPr bwMode="auto">
            <a:xfrm>
              <a:off x="2692402" y="5559426"/>
              <a:ext cx="30163" cy="31750"/>
            </a:xfrm>
            <a:custGeom>
              <a:gdLst>
                <a:gd fmla="*/ 2147483647 w 57" name="T0"/>
                <a:gd fmla="*/ 296258249 h 60" name="T1"/>
                <a:gd fmla="*/ 2147483647 w 57" name="T2"/>
                <a:gd fmla="*/ 296258249 h 60" name="T3"/>
                <a:gd fmla="*/ 2147483647 w 57" name="T4"/>
                <a:gd fmla="*/ 1926239731 h 60" name="T5"/>
                <a:gd fmla="*/ 2147483647 w 57" name="T6"/>
                <a:gd fmla="*/ 2147483647 h 60" name="T7"/>
                <a:gd fmla="*/ 1778169229 w 57" name="T8"/>
                <a:gd fmla="*/ 2147483647 h 60" name="T9"/>
                <a:gd fmla="*/ 1037218772 w 57" name="T10"/>
                <a:gd fmla="*/ 2147483647 h 60" name="T11"/>
                <a:gd fmla="*/ 296268447 w 57" name="T12"/>
                <a:gd fmla="*/ 2147483647 h 60" name="T13"/>
                <a:gd fmla="*/ 0 w 57" name="T14"/>
                <a:gd fmla="*/ 2147483647 h 60" name="T15"/>
                <a:gd fmla="*/ 0 w 57" name="T16"/>
                <a:gd fmla="*/ 2147483647 h 60" name="T17"/>
                <a:gd fmla="*/ 0 w 57" name="T18"/>
                <a:gd fmla="*/ 2147483647 h 60" name="T19"/>
                <a:gd fmla="*/ 0 w 57" name="T20"/>
                <a:gd fmla="*/ 2147483647 h 60" name="T21"/>
                <a:gd fmla="*/ 296268447 w 57" name="T22"/>
                <a:gd fmla="*/ 2147483647 h 60" name="T23"/>
                <a:gd fmla="*/ 592816299 w 57" name="T24"/>
                <a:gd fmla="*/ 2147483647 h 60" name="T25"/>
                <a:gd fmla="*/ 1037218772 w 57" name="T26"/>
                <a:gd fmla="*/ 2147483647 h 60" name="T27"/>
                <a:gd fmla="*/ 1333766756 w 57" name="T28"/>
                <a:gd fmla="*/ 2147483647 h 60" name="T29"/>
                <a:gd fmla="*/ 1630035072 w 57" name="T30"/>
                <a:gd fmla="*/ 2147483647 h 60" name="T31"/>
                <a:gd fmla="*/ 1778169229 w 57" name="T32"/>
                <a:gd fmla="*/ 2147483647 h 60" name="T33"/>
                <a:gd fmla="*/ 1778169229 w 57" name="T34"/>
                <a:gd fmla="*/ 2147483647 h 60" name="T35"/>
                <a:gd fmla="*/ 1926303387 w 57" name="T36"/>
                <a:gd fmla="*/ 2147483647 h 60" name="T37"/>
                <a:gd fmla="*/ 2147483647 w 57" name="T38"/>
                <a:gd fmla="*/ 2147483647 h 60" name="T39"/>
                <a:gd fmla="*/ 2147483647 w 57" name="T40"/>
                <a:gd fmla="*/ 2147483647 h 60" name="T41"/>
                <a:gd fmla="*/ 2147483647 w 57" name="T42"/>
                <a:gd fmla="*/ 2147483647 h 60" name="T43"/>
                <a:gd fmla="*/ 2147483647 w 57" name="T44"/>
                <a:gd fmla="*/ 2147483647 h 60" name="T45"/>
                <a:gd fmla="*/ 2147483647 w 57" name="T46"/>
                <a:gd fmla="*/ 1629980556 h 60" name="T47"/>
                <a:gd fmla="*/ 2147483647 w 57" name="T48"/>
                <a:gd fmla="*/ 1629980556 h 60" name="T49"/>
                <a:gd fmla="*/ 2147483647 w 57" name="T50"/>
                <a:gd fmla="*/ 1333722440 h 60" name="T51"/>
                <a:gd fmla="*/ 2147483647 w 57" name="T52"/>
                <a:gd fmla="*/ 889055072 h 60" name="T53"/>
                <a:gd fmla="*/ 2147483647 w 57" name="T54"/>
                <a:gd fmla="*/ 740926014 h 60" name="T55"/>
                <a:gd fmla="*/ 2147483647 w 57" name="T56"/>
                <a:gd fmla="*/ 296258249 h 60" name="T57"/>
                <a:gd fmla="*/ 2147483647 w 57" name="T58"/>
                <a:gd fmla="*/ 0 h 60" name="T59"/>
                <a:gd fmla="*/ 2147483647 w 57" name="T60"/>
                <a:gd fmla="*/ 0 h 60" name="T61"/>
                <a:gd fmla="*/ 2147483647 w 57" name="T62"/>
                <a:gd fmla="*/ 296258249 h 60" name="T63"/>
                <a:gd fmla="*/ 2147483647 w 57" name="T64"/>
                <a:gd fmla="*/ 296258249 h 60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57" name="T99"/>
                <a:gd fmla="*/ 0 h 60" name="T100"/>
                <a:gd fmla="*/ 57 w 57" name="T101"/>
                <a:gd fmla="*/ 60 h 60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60" w="57">
                  <a:moveTo>
                    <a:pt x="46" y="2"/>
                  </a:moveTo>
                  <a:lnTo>
                    <a:pt x="46" y="2"/>
                  </a:lnTo>
                  <a:lnTo>
                    <a:pt x="31" y="13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7" y="37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57"/>
                  </a:lnTo>
                  <a:lnTo>
                    <a:pt x="12" y="56"/>
                  </a:lnTo>
                  <a:lnTo>
                    <a:pt x="13" y="48"/>
                  </a:lnTo>
                  <a:lnTo>
                    <a:pt x="17" y="41"/>
                  </a:lnTo>
                  <a:lnTo>
                    <a:pt x="23" y="36"/>
                  </a:lnTo>
                  <a:lnTo>
                    <a:pt x="28" y="30"/>
                  </a:lnTo>
                  <a:lnTo>
                    <a:pt x="42" y="19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7" y="6"/>
                  </a:lnTo>
                  <a:lnTo>
                    <a:pt x="55" y="5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23" name="Freeform 1802"/>
            <p:cNvSpPr/>
            <p:nvPr/>
          </p:nvSpPr>
          <p:spPr bwMode="auto">
            <a:xfrm>
              <a:off x="2714627" y="5562601"/>
              <a:ext cx="22225" cy="25400"/>
            </a:xfrm>
            <a:custGeom>
              <a:gdLst>
                <a:gd fmla="*/ 2147483647 w 44" name="T0"/>
                <a:gd fmla="*/ 157712399 h 47" name="T1"/>
                <a:gd fmla="*/ 2147483647 w 44" name="T2"/>
                <a:gd fmla="*/ 157712399 h 47" name="T3"/>
                <a:gd fmla="*/ 2147483647 w 44" name="T4"/>
                <a:gd fmla="*/ 1420578845 h 47" name="T5"/>
                <a:gd fmla="*/ 2147483647 w 44" name="T6"/>
                <a:gd fmla="*/ 2147483647 h 47" name="T7"/>
                <a:gd fmla="*/ 1159865270 w 44" name="T8"/>
                <a:gd fmla="*/ 2147483647 h 47" name="T9"/>
                <a:gd fmla="*/ 257691272 w 44" name="T10"/>
                <a:gd fmla="*/ 2147483647 h 47" name="T11"/>
                <a:gd fmla="*/ 257691272 w 44" name="T12"/>
                <a:gd fmla="*/ 2147483647 h 47" name="T13"/>
                <a:gd fmla="*/ 0 w 44" name="T14"/>
                <a:gd fmla="*/ 2147483647 h 47" name="T15"/>
                <a:gd fmla="*/ 0 w 44" name="T16"/>
                <a:gd fmla="*/ 2147483647 h 47" name="T17"/>
                <a:gd fmla="*/ 257691272 w 44" name="T18"/>
                <a:gd fmla="*/ 2147483647 h 47" name="T19"/>
                <a:gd fmla="*/ 386536687 w 44" name="T20"/>
                <a:gd fmla="*/ 2147483647 h 47" name="T21"/>
                <a:gd fmla="*/ 773328457 w 44" name="T22"/>
                <a:gd fmla="*/ 2147483647 h 47" name="T23"/>
                <a:gd fmla="*/ 1159865270 w 44" name="T24"/>
                <a:gd fmla="*/ 2147483647 h 47" name="T25"/>
                <a:gd fmla="*/ 1288710622 w 44" name="T26"/>
                <a:gd fmla="*/ 2147483647 h 47" name="T27"/>
                <a:gd fmla="*/ 1675247688 w 44" name="T28"/>
                <a:gd fmla="*/ 2147483647 h 47" name="T29"/>
                <a:gd fmla="*/ 1675247688 w 44" name="T30"/>
                <a:gd fmla="*/ 2147483647 h 47" name="T31"/>
                <a:gd fmla="*/ 2147483647 w 44" name="T32"/>
                <a:gd fmla="*/ 2147483647 h 47" name="T33"/>
                <a:gd fmla="*/ 2147483647 w 44" name="T34"/>
                <a:gd fmla="*/ 2147483647 h 47" name="T35"/>
                <a:gd fmla="*/ 2147483647 w 44" name="T36"/>
                <a:gd fmla="*/ 2147483647 h 47" name="T37"/>
                <a:gd fmla="*/ 2147483647 w 44" name="T38"/>
                <a:gd fmla="*/ 1894007670 h 47" name="T39"/>
                <a:gd fmla="*/ 2147483647 w 44" name="T40"/>
                <a:gd fmla="*/ 1894007670 h 47" name="T41"/>
                <a:gd fmla="*/ 2147483647 w 44" name="T42"/>
                <a:gd fmla="*/ 1420578845 h 47" name="T43"/>
                <a:gd fmla="*/ 2147483647 w 44" name="T44"/>
                <a:gd fmla="*/ 1262574684 h 47" name="T45"/>
                <a:gd fmla="*/ 2147483647 w 44" name="T46"/>
                <a:gd fmla="*/ 473428960 h 47" name="T47"/>
                <a:gd fmla="*/ 2147483647 w 44" name="T48"/>
                <a:gd fmla="*/ 157712399 h 47" name="T49"/>
                <a:gd fmla="*/ 2147483647 w 44" name="T50"/>
                <a:gd fmla="*/ 0 h 47" name="T51"/>
                <a:gd fmla="*/ 2147483647 w 44" name="T52"/>
                <a:gd fmla="*/ 0 h 47" name="T53"/>
                <a:gd fmla="*/ 2147483647 w 44" name="T54"/>
                <a:gd fmla="*/ 157712399 h 47" name="T55"/>
                <a:gd fmla="*/ 2147483647 w 44" name="T56"/>
                <a:gd fmla="*/ 157712399 h 47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44" name="T87"/>
                <a:gd fmla="*/ 0 h 47" name="T88"/>
                <a:gd fmla="*/ 44 w 44" name="T89"/>
                <a:gd fmla="*/ 47 h 47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47" w="44">
                  <a:moveTo>
                    <a:pt x="36" y="1"/>
                  </a:moveTo>
                  <a:lnTo>
                    <a:pt x="36" y="1"/>
                  </a:lnTo>
                  <a:lnTo>
                    <a:pt x="25" y="9"/>
                  </a:lnTo>
                  <a:lnTo>
                    <a:pt x="17" y="18"/>
                  </a:lnTo>
                  <a:lnTo>
                    <a:pt x="9" y="27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3" y="45"/>
                  </a:lnTo>
                  <a:lnTo>
                    <a:pt x="18" y="35"/>
                  </a:lnTo>
                  <a:lnTo>
                    <a:pt x="25" y="27"/>
                  </a:lnTo>
                  <a:lnTo>
                    <a:pt x="33" y="19"/>
                  </a:lnTo>
                  <a:lnTo>
                    <a:pt x="41" y="12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24" name="Freeform 1803"/>
            <p:cNvSpPr>
              <a:spLocks noEditPoints="1"/>
            </p:cNvSpPr>
            <p:nvPr/>
          </p:nvSpPr>
          <p:spPr bwMode="auto">
            <a:xfrm>
              <a:off x="2397127" y="5267326"/>
              <a:ext cx="368300" cy="355600"/>
            </a:xfrm>
            <a:custGeom>
              <a:gdLst>
                <a:gd fmla="*/ 2147483647 w 696" name="T0"/>
                <a:gd fmla="*/ 2147483647 h 672" name="T1"/>
                <a:gd fmla="*/ 2147483647 w 696" name="T2"/>
                <a:gd fmla="*/ 2147483647 h 672" name="T3"/>
                <a:gd fmla="*/ 2147483647 w 696" name="T4"/>
                <a:gd fmla="*/ 2147483647 h 672" name="T5"/>
                <a:gd fmla="*/ 2147483647 w 696" name="T6"/>
                <a:gd fmla="*/ 2147483647 h 672" name="T7"/>
                <a:gd fmla="*/ 2147483647 w 696" name="T8"/>
                <a:gd fmla="*/ 2147483647 h 672" name="T9"/>
                <a:gd fmla="*/ 2147483647 w 696" name="T10"/>
                <a:gd fmla="*/ 2147483647 h 672" name="T11"/>
                <a:gd fmla="*/ 2147483647 w 696" name="T12"/>
                <a:gd fmla="*/ 2147483647 h 672" name="T13"/>
                <a:gd fmla="*/ 2147483647 w 696" name="T14"/>
                <a:gd fmla="*/ 2147483647 h 672" name="T15"/>
                <a:gd fmla="*/ 2147483647 w 696" name="T16"/>
                <a:gd fmla="*/ 2147483647 h 672" name="T17"/>
                <a:gd fmla="*/ 2147483647 w 696" name="T18"/>
                <a:gd fmla="*/ 2147483647 h 672" name="T19"/>
                <a:gd fmla="*/ 2147483647 w 696" name="T20"/>
                <a:gd fmla="*/ 2147483647 h 672" name="T21"/>
                <a:gd fmla="*/ 2147483647 w 696" name="T22"/>
                <a:gd fmla="*/ 889054975 h 672" name="T23"/>
                <a:gd fmla="*/ 2147483647 w 696" name="T24"/>
                <a:gd fmla="*/ 0 h 672" name="T25"/>
                <a:gd fmla="*/ 2147483647 w 696" name="T26"/>
                <a:gd fmla="*/ 889054975 h 672" name="T27"/>
                <a:gd fmla="*/ 2147483647 w 696" name="T28"/>
                <a:gd fmla="*/ 2147483647 h 672" name="T29"/>
                <a:gd fmla="*/ 2147483647 w 696" name="T30"/>
                <a:gd fmla="*/ 2147483647 h 672" name="T31"/>
                <a:gd fmla="*/ 2147483647 w 696" name="T32"/>
                <a:gd fmla="*/ 2147483647 h 672" name="T33"/>
                <a:gd fmla="*/ 2147483647 w 696" name="T34"/>
                <a:gd fmla="*/ 2147483647 h 672" name="T35"/>
                <a:gd fmla="*/ 2147483647 w 696" name="T36"/>
                <a:gd fmla="*/ 2147483647 h 672" name="T37"/>
                <a:gd fmla="*/ 2147483647 w 696" name="T38"/>
                <a:gd fmla="*/ 2147483647 h 672" name="T39"/>
                <a:gd fmla="*/ 2147483647 w 696" name="T40"/>
                <a:gd fmla="*/ 2147483647 h 672" name="T41"/>
                <a:gd fmla="*/ 2147483647 w 696" name="T42"/>
                <a:gd fmla="*/ 2147483647 h 672" name="T43"/>
                <a:gd fmla="*/ 2147483647 w 696" name="T44"/>
                <a:gd fmla="*/ 2147483647 h 672" name="T45"/>
                <a:gd fmla="*/ 2147483647 w 696" name="T46"/>
                <a:gd fmla="*/ 2147483647 h 672" name="T47"/>
                <a:gd fmla="*/ 2147483647 w 696" name="T48"/>
                <a:gd fmla="*/ 2147483647 h 672" name="T49"/>
                <a:gd fmla="*/ 1629980399 w 696" name="T50"/>
                <a:gd fmla="*/ 2147483647 h 672" name="T51"/>
                <a:gd fmla="*/ 0 w 696" name="T52"/>
                <a:gd fmla="*/ 2147483647 h 672" name="T53"/>
                <a:gd fmla="*/ 148129110 w 696" name="T54"/>
                <a:gd fmla="*/ 2147483647 h 672" name="T55"/>
                <a:gd fmla="*/ 740925942 w 696" name="T56"/>
                <a:gd fmla="*/ 2147483647 h 672" name="T57"/>
                <a:gd fmla="*/ 1778109972 w 696" name="T58"/>
                <a:gd fmla="*/ 2147483647 h 672" name="T59"/>
                <a:gd fmla="*/ 2147483647 w 696" name="T60"/>
                <a:gd fmla="*/ 2147483647 h 672" name="T61"/>
                <a:gd fmla="*/ 2147483647 w 696" name="T62"/>
                <a:gd fmla="*/ 2147483647 h 672" name="T63"/>
                <a:gd fmla="*/ 2147483647 w 696" name="T64"/>
                <a:gd fmla="*/ 2147483647 h 672" name="T65"/>
                <a:gd fmla="*/ 2147483647 w 696" name="T66"/>
                <a:gd fmla="*/ 2147483647 h 672" name="T67"/>
                <a:gd fmla="*/ 2147483647 w 696" name="T68"/>
                <a:gd fmla="*/ 2147483647 h 672" name="T69"/>
                <a:gd fmla="*/ 2147483647 w 696" name="T70"/>
                <a:gd fmla="*/ 2147483647 h 672" name="T71"/>
                <a:gd fmla="*/ 2147483647 w 696" name="T72"/>
                <a:gd fmla="*/ 2147483647 h 672" name="T73"/>
                <a:gd fmla="*/ 2147483647 w 696" name="T74"/>
                <a:gd fmla="*/ 2147483647 h 672" name="T75"/>
                <a:gd fmla="*/ 2147483647 w 696" name="T76"/>
                <a:gd fmla="*/ 2147483647 h 672" name="T77"/>
                <a:gd fmla="*/ 2147483647 w 696" name="T78"/>
                <a:gd fmla="*/ 2147483647 h 672" name="T79"/>
                <a:gd fmla="*/ 2147483647 w 696" name="T80"/>
                <a:gd fmla="*/ 2147483647 h 672" name="T81"/>
                <a:gd fmla="*/ 2147483647 w 696" name="T82"/>
                <a:gd fmla="*/ 2147483647 h 672" name="T83"/>
                <a:gd fmla="*/ 2147483647 w 696" name="T84"/>
                <a:gd fmla="*/ 2147483647 h 672" name="T85"/>
                <a:gd fmla="*/ 2147483647 w 696" name="T86"/>
                <a:gd fmla="*/ 2147483647 h 672" name="T87"/>
                <a:gd fmla="*/ 2147483647 w 696" name="T88"/>
                <a:gd fmla="*/ 2147483647 h 672" name="T89"/>
                <a:gd fmla="*/ 2147483647 w 696" name="T90"/>
                <a:gd fmla="*/ 2147483647 h 672" name="T91"/>
                <a:gd fmla="*/ 2147483647 w 696" name="T92"/>
                <a:gd fmla="*/ 2147483647 h 672" name="T93"/>
                <a:gd fmla="*/ 2147483647 w 696" name="T94"/>
                <a:gd fmla="*/ 2147483647 h 672" name="T95"/>
                <a:gd fmla="*/ 2147483647 w 696" name="T96"/>
                <a:gd fmla="*/ 2147483647 h 672" name="T97"/>
                <a:gd fmla="*/ 2147483647 w 696" name="T98"/>
                <a:gd fmla="*/ 2147483647 h 672" name="T99"/>
                <a:gd fmla="*/ 2147483647 w 696" name="T100"/>
                <a:gd fmla="*/ 2147483647 h 672" name="T101"/>
                <a:gd fmla="*/ 2147483647 w 696" name="T102"/>
                <a:gd fmla="*/ 2147483647 h 672" name="T103"/>
                <a:gd fmla="*/ 2147483647 w 696" name="T104"/>
                <a:gd fmla="*/ 2147483647 h 672" name="T105"/>
                <a:gd fmla="*/ 2147483647 w 696" name="T106"/>
                <a:gd fmla="*/ 2147483647 h 672" name="T107"/>
                <a:gd fmla="*/ 2147483647 w 696" name="T108"/>
                <a:gd fmla="*/ 2147483647 h 672" name="T109"/>
                <a:gd fmla="*/ 2147483647 w 696" name="T110"/>
                <a:gd fmla="*/ 2147483647 h 672" name="T111"/>
                <a:gd fmla="*/ 2147483647 w 696" name="T112"/>
                <a:gd fmla="*/ 2147483647 h 672" name="T113"/>
                <a:gd fmla="*/ 2147483647 w 696" name="T114"/>
                <a:gd fmla="*/ 2147483647 h 672" name="T115"/>
                <a:gd fmla="*/ 2147483647 w 696" name="T116"/>
                <a:gd fmla="*/ 2147483647 h 672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696" name="T177"/>
                <a:gd fmla="*/ 0 h 672" name="T178"/>
                <a:gd fmla="*/ 696 w 696" name="T179"/>
                <a:gd fmla="*/ 672 h 672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672" w="696">
                  <a:moveTo>
                    <a:pt x="696" y="603"/>
                  </a:moveTo>
                  <a:lnTo>
                    <a:pt x="696" y="603"/>
                  </a:lnTo>
                  <a:lnTo>
                    <a:pt x="694" y="553"/>
                  </a:lnTo>
                  <a:lnTo>
                    <a:pt x="696" y="549"/>
                  </a:lnTo>
                  <a:lnTo>
                    <a:pt x="696" y="546"/>
                  </a:lnTo>
                  <a:lnTo>
                    <a:pt x="694" y="542"/>
                  </a:lnTo>
                  <a:lnTo>
                    <a:pt x="692" y="538"/>
                  </a:lnTo>
                  <a:lnTo>
                    <a:pt x="675" y="516"/>
                  </a:lnTo>
                  <a:lnTo>
                    <a:pt x="656" y="496"/>
                  </a:lnTo>
                  <a:lnTo>
                    <a:pt x="637" y="476"/>
                  </a:lnTo>
                  <a:lnTo>
                    <a:pt x="617" y="458"/>
                  </a:lnTo>
                  <a:lnTo>
                    <a:pt x="595" y="439"/>
                  </a:lnTo>
                  <a:lnTo>
                    <a:pt x="575" y="417"/>
                  </a:lnTo>
                  <a:lnTo>
                    <a:pt x="568" y="411"/>
                  </a:lnTo>
                  <a:lnTo>
                    <a:pt x="560" y="403"/>
                  </a:lnTo>
                  <a:lnTo>
                    <a:pt x="552" y="396"/>
                  </a:lnTo>
                  <a:lnTo>
                    <a:pt x="549" y="392"/>
                  </a:lnTo>
                  <a:lnTo>
                    <a:pt x="547" y="388"/>
                  </a:lnTo>
                  <a:lnTo>
                    <a:pt x="547" y="324"/>
                  </a:lnTo>
                  <a:lnTo>
                    <a:pt x="547" y="318"/>
                  </a:lnTo>
                  <a:lnTo>
                    <a:pt x="545" y="314"/>
                  </a:lnTo>
                  <a:lnTo>
                    <a:pt x="545" y="310"/>
                  </a:lnTo>
                  <a:lnTo>
                    <a:pt x="541" y="305"/>
                  </a:lnTo>
                  <a:lnTo>
                    <a:pt x="534" y="302"/>
                  </a:lnTo>
                  <a:lnTo>
                    <a:pt x="528" y="301"/>
                  </a:lnTo>
                  <a:lnTo>
                    <a:pt x="521" y="293"/>
                  </a:lnTo>
                  <a:lnTo>
                    <a:pt x="514" y="285"/>
                  </a:lnTo>
                  <a:lnTo>
                    <a:pt x="503" y="263"/>
                  </a:lnTo>
                  <a:lnTo>
                    <a:pt x="492" y="242"/>
                  </a:lnTo>
                  <a:lnTo>
                    <a:pt x="483" y="225"/>
                  </a:lnTo>
                  <a:lnTo>
                    <a:pt x="468" y="199"/>
                  </a:lnTo>
                  <a:lnTo>
                    <a:pt x="454" y="173"/>
                  </a:lnTo>
                  <a:lnTo>
                    <a:pt x="427" y="123"/>
                  </a:lnTo>
                  <a:lnTo>
                    <a:pt x="411" y="91"/>
                  </a:lnTo>
                  <a:lnTo>
                    <a:pt x="393" y="57"/>
                  </a:lnTo>
                  <a:lnTo>
                    <a:pt x="384" y="39"/>
                  </a:lnTo>
                  <a:lnTo>
                    <a:pt x="373" y="24"/>
                  </a:lnTo>
                  <a:lnTo>
                    <a:pt x="361" y="12"/>
                  </a:lnTo>
                  <a:lnTo>
                    <a:pt x="354" y="6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4" y="0"/>
                  </a:lnTo>
                  <a:lnTo>
                    <a:pt x="329" y="1"/>
                  </a:lnTo>
                  <a:lnTo>
                    <a:pt x="325" y="4"/>
                  </a:lnTo>
                  <a:lnTo>
                    <a:pt x="323" y="6"/>
                  </a:lnTo>
                  <a:lnTo>
                    <a:pt x="319" y="13"/>
                  </a:lnTo>
                  <a:lnTo>
                    <a:pt x="313" y="15"/>
                  </a:lnTo>
                  <a:lnTo>
                    <a:pt x="309" y="19"/>
                  </a:lnTo>
                  <a:lnTo>
                    <a:pt x="306" y="24"/>
                  </a:lnTo>
                  <a:lnTo>
                    <a:pt x="305" y="31"/>
                  </a:lnTo>
                  <a:lnTo>
                    <a:pt x="304" y="28"/>
                  </a:lnTo>
                  <a:lnTo>
                    <a:pt x="301" y="28"/>
                  </a:lnTo>
                  <a:lnTo>
                    <a:pt x="294" y="36"/>
                  </a:lnTo>
                  <a:lnTo>
                    <a:pt x="286" y="47"/>
                  </a:lnTo>
                  <a:lnTo>
                    <a:pt x="282" y="55"/>
                  </a:lnTo>
                  <a:lnTo>
                    <a:pt x="268" y="78"/>
                  </a:lnTo>
                  <a:lnTo>
                    <a:pt x="255" y="101"/>
                  </a:lnTo>
                  <a:lnTo>
                    <a:pt x="226" y="147"/>
                  </a:lnTo>
                  <a:lnTo>
                    <a:pt x="221" y="158"/>
                  </a:lnTo>
                  <a:lnTo>
                    <a:pt x="217" y="169"/>
                  </a:lnTo>
                  <a:lnTo>
                    <a:pt x="207" y="190"/>
                  </a:lnTo>
                  <a:lnTo>
                    <a:pt x="203" y="200"/>
                  </a:lnTo>
                  <a:lnTo>
                    <a:pt x="198" y="210"/>
                  </a:lnTo>
                  <a:lnTo>
                    <a:pt x="191" y="219"/>
                  </a:lnTo>
                  <a:lnTo>
                    <a:pt x="183" y="229"/>
                  </a:lnTo>
                  <a:lnTo>
                    <a:pt x="176" y="237"/>
                  </a:lnTo>
                  <a:lnTo>
                    <a:pt x="169" y="247"/>
                  </a:lnTo>
                  <a:lnTo>
                    <a:pt x="156" y="267"/>
                  </a:lnTo>
                  <a:lnTo>
                    <a:pt x="142" y="287"/>
                  </a:lnTo>
                  <a:lnTo>
                    <a:pt x="135" y="297"/>
                  </a:lnTo>
                  <a:lnTo>
                    <a:pt x="129" y="305"/>
                  </a:lnTo>
                  <a:lnTo>
                    <a:pt x="125" y="312"/>
                  </a:lnTo>
                  <a:lnTo>
                    <a:pt x="123" y="318"/>
                  </a:lnTo>
                  <a:lnTo>
                    <a:pt x="123" y="324"/>
                  </a:lnTo>
                  <a:lnTo>
                    <a:pt x="127" y="329"/>
                  </a:lnTo>
                  <a:lnTo>
                    <a:pt x="127" y="405"/>
                  </a:lnTo>
                  <a:lnTo>
                    <a:pt x="116" y="416"/>
                  </a:lnTo>
                  <a:lnTo>
                    <a:pt x="106" y="428"/>
                  </a:lnTo>
                  <a:lnTo>
                    <a:pt x="97" y="441"/>
                  </a:lnTo>
                  <a:lnTo>
                    <a:pt x="87" y="454"/>
                  </a:lnTo>
                  <a:lnTo>
                    <a:pt x="70" y="472"/>
                  </a:lnTo>
                  <a:lnTo>
                    <a:pt x="53" y="489"/>
                  </a:lnTo>
                  <a:lnTo>
                    <a:pt x="16" y="523"/>
                  </a:lnTo>
                  <a:lnTo>
                    <a:pt x="11" y="527"/>
                  </a:lnTo>
                  <a:lnTo>
                    <a:pt x="7" y="533"/>
                  </a:lnTo>
                  <a:lnTo>
                    <a:pt x="4" y="538"/>
                  </a:lnTo>
                  <a:lnTo>
                    <a:pt x="2" y="544"/>
                  </a:lnTo>
                  <a:lnTo>
                    <a:pt x="0" y="556"/>
                  </a:lnTo>
                  <a:lnTo>
                    <a:pt x="0" y="569"/>
                  </a:lnTo>
                  <a:lnTo>
                    <a:pt x="0" y="588"/>
                  </a:lnTo>
                  <a:lnTo>
                    <a:pt x="1" y="609"/>
                  </a:lnTo>
                  <a:lnTo>
                    <a:pt x="4" y="629"/>
                  </a:lnTo>
                  <a:lnTo>
                    <a:pt x="4" y="649"/>
                  </a:lnTo>
                  <a:lnTo>
                    <a:pt x="5" y="655"/>
                  </a:lnTo>
                  <a:lnTo>
                    <a:pt x="7" y="659"/>
                  </a:lnTo>
                  <a:lnTo>
                    <a:pt x="9" y="662"/>
                  </a:lnTo>
                  <a:lnTo>
                    <a:pt x="12" y="664"/>
                  </a:lnTo>
                  <a:lnTo>
                    <a:pt x="15" y="667"/>
                  </a:lnTo>
                  <a:lnTo>
                    <a:pt x="17" y="670"/>
                  </a:lnTo>
                  <a:lnTo>
                    <a:pt x="23" y="672"/>
                  </a:lnTo>
                  <a:lnTo>
                    <a:pt x="27" y="672"/>
                  </a:lnTo>
                  <a:lnTo>
                    <a:pt x="188" y="671"/>
                  </a:lnTo>
                  <a:lnTo>
                    <a:pt x="350" y="668"/>
                  </a:lnTo>
                  <a:lnTo>
                    <a:pt x="510" y="666"/>
                  </a:lnTo>
                  <a:lnTo>
                    <a:pt x="671" y="664"/>
                  </a:lnTo>
                  <a:lnTo>
                    <a:pt x="675" y="663"/>
                  </a:lnTo>
                  <a:lnTo>
                    <a:pt x="679" y="662"/>
                  </a:lnTo>
                  <a:lnTo>
                    <a:pt x="684" y="660"/>
                  </a:lnTo>
                  <a:lnTo>
                    <a:pt x="686" y="658"/>
                  </a:lnTo>
                  <a:lnTo>
                    <a:pt x="689" y="651"/>
                  </a:lnTo>
                  <a:lnTo>
                    <a:pt x="689" y="643"/>
                  </a:lnTo>
                  <a:lnTo>
                    <a:pt x="693" y="634"/>
                  </a:lnTo>
                  <a:lnTo>
                    <a:pt x="696" y="624"/>
                  </a:lnTo>
                  <a:lnTo>
                    <a:pt x="696" y="613"/>
                  </a:lnTo>
                  <a:lnTo>
                    <a:pt x="696" y="603"/>
                  </a:lnTo>
                  <a:close/>
                  <a:moveTo>
                    <a:pt x="49" y="544"/>
                  </a:moveTo>
                  <a:lnTo>
                    <a:pt x="49" y="544"/>
                  </a:lnTo>
                  <a:lnTo>
                    <a:pt x="64" y="530"/>
                  </a:lnTo>
                  <a:lnTo>
                    <a:pt x="77" y="516"/>
                  </a:lnTo>
                  <a:lnTo>
                    <a:pt x="91" y="503"/>
                  </a:lnTo>
                  <a:lnTo>
                    <a:pt x="104" y="489"/>
                  </a:lnTo>
                  <a:lnTo>
                    <a:pt x="111" y="481"/>
                  </a:lnTo>
                  <a:lnTo>
                    <a:pt x="118" y="474"/>
                  </a:lnTo>
                  <a:lnTo>
                    <a:pt x="130" y="457"/>
                  </a:lnTo>
                  <a:lnTo>
                    <a:pt x="144" y="442"/>
                  </a:lnTo>
                  <a:lnTo>
                    <a:pt x="152" y="434"/>
                  </a:lnTo>
                  <a:lnTo>
                    <a:pt x="160" y="428"/>
                  </a:lnTo>
                  <a:lnTo>
                    <a:pt x="164" y="426"/>
                  </a:lnTo>
                  <a:lnTo>
                    <a:pt x="167" y="423"/>
                  </a:lnTo>
                  <a:lnTo>
                    <a:pt x="168" y="419"/>
                  </a:lnTo>
                  <a:lnTo>
                    <a:pt x="169" y="415"/>
                  </a:lnTo>
                  <a:lnTo>
                    <a:pt x="168" y="408"/>
                  </a:lnTo>
                  <a:lnTo>
                    <a:pt x="165" y="401"/>
                  </a:lnTo>
                  <a:lnTo>
                    <a:pt x="165" y="321"/>
                  </a:lnTo>
                  <a:lnTo>
                    <a:pt x="192" y="289"/>
                  </a:lnTo>
                  <a:lnTo>
                    <a:pt x="205" y="271"/>
                  </a:lnTo>
                  <a:lnTo>
                    <a:pt x="218" y="253"/>
                  </a:lnTo>
                  <a:lnTo>
                    <a:pt x="229" y="236"/>
                  </a:lnTo>
                  <a:lnTo>
                    <a:pt x="240" y="217"/>
                  </a:lnTo>
                  <a:lnTo>
                    <a:pt x="249" y="198"/>
                  </a:lnTo>
                  <a:lnTo>
                    <a:pt x="258" y="179"/>
                  </a:lnTo>
                  <a:lnTo>
                    <a:pt x="268" y="153"/>
                  </a:lnTo>
                  <a:lnTo>
                    <a:pt x="283" y="124"/>
                  </a:lnTo>
                  <a:lnTo>
                    <a:pt x="300" y="99"/>
                  </a:lnTo>
                  <a:lnTo>
                    <a:pt x="315" y="74"/>
                  </a:lnTo>
                  <a:lnTo>
                    <a:pt x="321" y="66"/>
                  </a:lnTo>
                  <a:lnTo>
                    <a:pt x="328" y="59"/>
                  </a:lnTo>
                  <a:lnTo>
                    <a:pt x="334" y="53"/>
                  </a:lnTo>
                  <a:lnTo>
                    <a:pt x="339" y="44"/>
                  </a:lnTo>
                  <a:lnTo>
                    <a:pt x="346" y="53"/>
                  </a:lnTo>
                  <a:lnTo>
                    <a:pt x="351" y="61"/>
                  </a:lnTo>
                  <a:lnTo>
                    <a:pt x="362" y="80"/>
                  </a:lnTo>
                  <a:lnTo>
                    <a:pt x="378" y="115"/>
                  </a:lnTo>
                  <a:lnTo>
                    <a:pt x="391" y="139"/>
                  </a:lnTo>
                  <a:lnTo>
                    <a:pt x="403" y="162"/>
                  </a:lnTo>
                  <a:lnTo>
                    <a:pt x="430" y="209"/>
                  </a:lnTo>
                  <a:lnTo>
                    <a:pt x="445" y="240"/>
                  </a:lnTo>
                  <a:lnTo>
                    <a:pt x="462" y="275"/>
                  </a:lnTo>
                  <a:lnTo>
                    <a:pt x="473" y="293"/>
                  </a:lnTo>
                  <a:lnTo>
                    <a:pt x="484" y="308"/>
                  </a:lnTo>
                  <a:lnTo>
                    <a:pt x="495" y="322"/>
                  </a:lnTo>
                  <a:lnTo>
                    <a:pt x="509" y="333"/>
                  </a:lnTo>
                  <a:lnTo>
                    <a:pt x="509" y="386"/>
                  </a:lnTo>
                  <a:lnTo>
                    <a:pt x="509" y="390"/>
                  </a:lnTo>
                  <a:lnTo>
                    <a:pt x="509" y="394"/>
                  </a:lnTo>
                  <a:lnTo>
                    <a:pt x="511" y="401"/>
                  </a:lnTo>
                  <a:lnTo>
                    <a:pt x="515" y="408"/>
                  </a:lnTo>
                  <a:lnTo>
                    <a:pt x="519" y="413"/>
                  </a:lnTo>
                  <a:lnTo>
                    <a:pt x="530" y="426"/>
                  </a:lnTo>
                  <a:lnTo>
                    <a:pt x="540" y="435"/>
                  </a:lnTo>
                  <a:lnTo>
                    <a:pt x="549" y="446"/>
                  </a:lnTo>
                  <a:lnTo>
                    <a:pt x="557" y="455"/>
                  </a:lnTo>
                  <a:lnTo>
                    <a:pt x="567" y="466"/>
                  </a:lnTo>
                  <a:lnTo>
                    <a:pt x="614" y="508"/>
                  </a:lnTo>
                  <a:lnTo>
                    <a:pt x="636" y="530"/>
                  </a:lnTo>
                  <a:lnTo>
                    <a:pt x="647" y="541"/>
                  </a:lnTo>
                  <a:lnTo>
                    <a:pt x="656" y="554"/>
                  </a:lnTo>
                  <a:lnTo>
                    <a:pt x="656" y="594"/>
                  </a:lnTo>
                  <a:lnTo>
                    <a:pt x="658" y="610"/>
                  </a:lnTo>
                  <a:lnTo>
                    <a:pt x="658" y="618"/>
                  </a:lnTo>
                  <a:lnTo>
                    <a:pt x="656" y="622"/>
                  </a:lnTo>
                  <a:lnTo>
                    <a:pt x="655" y="626"/>
                  </a:lnTo>
                  <a:lnTo>
                    <a:pt x="502" y="628"/>
                  </a:lnTo>
                  <a:lnTo>
                    <a:pt x="348" y="630"/>
                  </a:lnTo>
                  <a:lnTo>
                    <a:pt x="195" y="633"/>
                  </a:lnTo>
                  <a:lnTo>
                    <a:pt x="42" y="634"/>
                  </a:lnTo>
                  <a:lnTo>
                    <a:pt x="39" y="610"/>
                  </a:lnTo>
                  <a:lnTo>
                    <a:pt x="38" y="584"/>
                  </a:lnTo>
                  <a:lnTo>
                    <a:pt x="38" y="572"/>
                  </a:lnTo>
                  <a:lnTo>
                    <a:pt x="40" y="560"/>
                  </a:lnTo>
                  <a:lnTo>
                    <a:pt x="43" y="552"/>
                  </a:lnTo>
                  <a:lnTo>
                    <a:pt x="46" y="548"/>
                  </a:lnTo>
                  <a:lnTo>
                    <a:pt x="49" y="5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25" name="Freeform 1804"/>
            <p:cNvSpPr/>
            <p:nvPr/>
          </p:nvSpPr>
          <p:spPr bwMode="auto">
            <a:xfrm>
              <a:off x="2357439" y="5597526"/>
              <a:ext cx="444500" cy="315913"/>
            </a:xfrm>
            <a:custGeom>
              <a:gdLst>
                <a:gd fmla="*/ 2147483647 w 839" name="T0"/>
                <a:gd fmla="*/ 1926244598 h 597" name="T1"/>
                <a:gd fmla="*/ 2147483647 w 839" name="T2"/>
                <a:gd fmla="*/ 296259201 h 597" name="T3"/>
                <a:gd fmla="*/ 2147483647 w 839" name="T4"/>
                <a:gd fmla="*/ 444668929 h 597" name="T5"/>
                <a:gd fmla="*/ 2147483647 w 839" name="T6"/>
                <a:gd fmla="*/ 592798860 h 597" name="T7"/>
                <a:gd fmla="*/ 2147483647 w 839" name="T8"/>
                <a:gd fmla="*/ 296259201 h 597" name="T9"/>
                <a:gd fmla="*/ 2147483647 w 839" name="T10"/>
                <a:gd fmla="*/ 444668929 h 597" name="T11"/>
                <a:gd fmla="*/ 2147483647 w 839" name="T12"/>
                <a:gd fmla="*/ 592798860 h 597" name="T13"/>
                <a:gd fmla="*/ 2147483647 w 839" name="T14"/>
                <a:gd fmla="*/ 1481856260 h 597" name="T15"/>
                <a:gd fmla="*/ 2147483647 w 839" name="T16"/>
                <a:gd fmla="*/ 2147483647 h 597" name="T17"/>
                <a:gd fmla="*/ 2147483647 w 839" name="T18"/>
                <a:gd fmla="*/ 2147483647 h 597" name="T19"/>
                <a:gd fmla="*/ 2147483647 w 839" name="T20"/>
                <a:gd fmla="*/ 2147483647 h 597" name="T21"/>
                <a:gd fmla="*/ 2147483647 w 839" name="T22"/>
                <a:gd fmla="*/ 2147483647 h 597" name="T23"/>
                <a:gd fmla="*/ 2147483647 w 839" name="T24"/>
                <a:gd fmla="*/ 2147483647 h 597" name="T25"/>
                <a:gd fmla="*/ 2147483647 w 839" name="T26"/>
                <a:gd fmla="*/ 2147483647 h 597" name="T27"/>
                <a:gd fmla="*/ 2147483647 w 839" name="T28"/>
                <a:gd fmla="*/ 2147483647 h 597" name="T29"/>
                <a:gd fmla="*/ 2147483647 w 839" name="T30"/>
                <a:gd fmla="*/ 2147483647 h 597" name="T31"/>
                <a:gd fmla="*/ 2147483647 w 839" name="T32"/>
                <a:gd fmla="*/ 2147483647 h 597" name="T33"/>
                <a:gd fmla="*/ 2147483647 w 839" name="T34"/>
                <a:gd fmla="*/ 2147483647 h 597" name="T35"/>
                <a:gd fmla="*/ 2147483647 w 839" name="T36"/>
                <a:gd fmla="*/ 2147483647 h 597" name="T37"/>
                <a:gd fmla="*/ 2147483647 w 839" name="T38"/>
                <a:gd fmla="*/ 2147483647 h 597" name="T39"/>
                <a:gd fmla="*/ 2147483647 w 839" name="T40"/>
                <a:gd fmla="*/ 2147483647 h 597" name="T41"/>
                <a:gd fmla="*/ 2147483647 w 839" name="T42"/>
                <a:gd fmla="*/ 2147483647 h 597" name="T43"/>
                <a:gd fmla="*/ 2147483647 w 839" name="T44"/>
                <a:gd fmla="*/ 2147483647 h 597" name="T45"/>
                <a:gd fmla="*/ 2147483647 w 839" name="T46"/>
                <a:gd fmla="*/ 2147483647 h 597" name="T47"/>
                <a:gd fmla="*/ 2147483647 w 839" name="T48"/>
                <a:gd fmla="*/ 2147483647 h 597" name="T49"/>
                <a:gd fmla="*/ 2147483647 w 839" name="T50"/>
                <a:gd fmla="*/ 2147483647 h 597" name="T51"/>
                <a:gd fmla="*/ 2147483647 w 839" name="T52"/>
                <a:gd fmla="*/ 2147483647 h 597" name="T53"/>
                <a:gd fmla="*/ 2147483647 w 839" name="T54"/>
                <a:gd fmla="*/ 2147483647 h 597" name="T55"/>
                <a:gd fmla="*/ 2147483647 w 839" name="T56"/>
                <a:gd fmla="*/ 2147483647 h 597" name="T57"/>
                <a:gd fmla="*/ 2147483647 w 839" name="T58"/>
                <a:gd fmla="*/ 2147483647 h 597" name="T59"/>
                <a:gd fmla="*/ 2147483647 w 839" name="T60"/>
                <a:gd fmla="*/ 2147483647 h 597" name="T61"/>
                <a:gd fmla="*/ 2147483647 w 839" name="T62"/>
                <a:gd fmla="*/ 2147483647 h 597" name="T63"/>
                <a:gd fmla="*/ 2147483647 w 839" name="T64"/>
                <a:gd fmla="*/ 2147483647 h 597" name="T65"/>
                <a:gd fmla="*/ 2147483647 w 839" name="T66"/>
                <a:gd fmla="*/ 889057929 h 597" name="T67"/>
                <a:gd fmla="*/ 2147483647 w 839" name="T68"/>
                <a:gd fmla="*/ 0 h 597" name="T69"/>
                <a:gd fmla="*/ 2147483647 w 839" name="T70"/>
                <a:gd fmla="*/ 0 h 597" name="T71"/>
                <a:gd fmla="*/ 2147483647 w 839" name="T72"/>
                <a:gd fmla="*/ 592798860 h 597" name="T73"/>
                <a:gd fmla="*/ 2147483647 w 839" name="T74"/>
                <a:gd fmla="*/ 2074374397 h 597" name="T75"/>
                <a:gd fmla="*/ 2081841899 w 839" name="T76"/>
                <a:gd fmla="*/ 2147483647 h 597" name="T77"/>
                <a:gd fmla="*/ 1041061346 w 839" name="T78"/>
                <a:gd fmla="*/ 2147483647 h 597" name="T79"/>
                <a:gd fmla="*/ 446008866 w 839" name="T80"/>
                <a:gd fmla="*/ 2147483647 h 597" name="T81"/>
                <a:gd fmla="*/ 594772350 w 839" name="T82"/>
                <a:gd fmla="*/ 2147483647 h 597" name="T83"/>
                <a:gd fmla="*/ 1189543640 w 839" name="T84"/>
                <a:gd fmla="*/ 2147483647 h 597" name="T85"/>
                <a:gd fmla="*/ 1635833166 w 839" name="T86"/>
                <a:gd fmla="*/ 2147483647 h 597" name="T87"/>
                <a:gd fmla="*/ 2147483647 w 839" name="T88"/>
                <a:gd fmla="*/ 2147483647 h 597" name="T89"/>
                <a:gd fmla="*/ 2147483647 w 839" name="T90"/>
                <a:gd fmla="*/ 2147483647 h 597" name="T91"/>
                <a:gd fmla="*/ 2147483647 w 839" name="T92"/>
                <a:gd fmla="*/ 2147483647 h 597" name="T93"/>
                <a:gd fmla="*/ 2147483647 w 839" name="T94"/>
                <a:gd fmla="*/ 2147483647 h 597" name="T95"/>
                <a:gd fmla="*/ 2147483647 w 839" name="T96"/>
                <a:gd fmla="*/ 2147483647 h 597" name="T97"/>
                <a:gd fmla="*/ 2147483647 w 839" name="T98"/>
                <a:gd fmla="*/ 2147483647 h 597" name="T99"/>
                <a:gd fmla="*/ 2147483647 w 839" name="T100"/>
                <a:gd fmla="*/ 2147483647 h 597" name="T101"/>
                <a:gd fmla="*/ 2147483647 w 839" name="T102"/>
                <a:gd fmla="*/ 2147483647 h 597" name="T103"/>
                <a:gd fmla="*/ 2147483647 w 839" name="T104"/>
                <a:gd fmla="*/ 2147483647 h 597" name="T105"/>
                <a:gd fmla="*/ 2147483647 w 839" name="T106"/>
                <a:gd fmla="*/ 2147483647 h 597" name="T107"/>
                <a:gd fmla="*/ 2147483647 w 839" name="T108"/>
                <a:gd fmla="*/ 2147483647 h 597" name="T109"/>
                <a:gd fmla="*/ 2147483647 w 839" name="T110"/>
                <a:gd fmla="*/ 2147483647 h 597" name="T111"/>
                <a:gd fmla="*/ 2147483647 w 839" name="T112"/>
                <a:gd fmla="*/ 2147483647 h 597" name="T113"/>
                <a:gd fmla="*/ 2147483647 w 839" name="T114"/>
                <a:gd fmla="*/ 2147483647 h 597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w 839" name="T174"/>
                <a:gd fmla="*/ 0 h 597" name="T175"/>
                <a:gd fmla="*/ 839 w 839" name="T176"/>
                <a:gd fmla="*/ 597 h 597" name="T177"/>
              </a:gdLst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b="T177" l="T174" r="T176" t="T175"/>
              <a:pathLst>
                <a:path h="597" w="839">
                  <a:moveTo>
                    <a:pt x="833" y="19"/>
                  </a:moveTo>
                  <a:lnTo>
                    <a:pt x="833" y="19"/>
                  </a:lnTo>
                  <a:lnTo>
                    <a:pt x="832" y="13"/>
                  </a:lnTo>
                  <a:lnTo>
                    <a:pt x="829" y="7"/>
                  </a:lnTo>
                  <a:lnTo>
                    <a:pt x="825" y="4"/>
                  </a:lnTo>
                  <a:lnTo>
                    <a:pt x="821" y="2"/>
                  </a:lnTo>
                  <a:lnTo>
                    <a:pt x="816" y="0"/>
                  </a:lnTo>
                  <a:lnTo>
                    <a:pt x="810" y="0"/>
                  </a:lnTo>
                  <a:lnTo>
                    <a:pt x="805" y="3"/>
                  </a:lnTo>
                  <a:lnTo>
                    <a:pt x="801" y="6"/>
                  </a:lnTo>
                  <a:lnTo>
                    <a:pt x="798" y="4"/>
                  </a:lnTo>
                  <a:lnTo>
                    <a:pt x="787" y="3"/>
                  </a:lnTo>
                  <a:lnTo>
                    <a:pt x="778" y="2"/>
                  </a:lnTo>
                  <a:lnTo>
                    <a:pt x="767" y="2"/>
                  </a:lnTo>
                  <a:lnTo>
                    <a:pt x="756" y="3"/>
                  </a:lnTo>
                  <a:lnTo>
                    <a:pt x="734" y="4"/>
                  </a:lnTo>
                  <a:lnTo>
                    <a:pt x="729" y="4"/>
                  </a:lnTo>
                  <a:lnTo>
                    <a:pt x="726" y="6"/>
                  </a:lnTo>
                  <a:lnTo>
                    <a:pt x="722" y="8"/>
                  </a:lnTo>
                  <a:lnTo>
                    <a:pt x="719" y="10"/>
                  </a:lnTo>
                  <a:lnTo>
                    <a:pt x="716" y="17"/>
                  </a:lnTo>
                  <a:lnTo>
                    <a:pt x="715" y="23"/>
                  </a:lnTo>
                  <a:lnTo>
                    <a:pt x="716" y="30"/>
                  </a:lnTo>
                  <a:lnTo>
                    <a:pt x="719" y="37"/>
                  </a:lnTo>
                  <a:lnTo>
                    <a:pt x="722" y="38"/>
                  </a:lnTo>
                  <a:lnTo>
                    <a:pt x="726" y="41"/>
                  </a:lnTo>
                  <a:lnTo>
                    <a:pt x="729" y="42"/>
                  </a:lnTo>
                  <a:lnTo>
                    <a:pt x="734" y="42"/>
                  </a:lnTo>
                  <a:lnTo>
                    <a:pt x="772" y="41"/>
                  </a:lnTo>
                  <a:lnTo>
                    <a:pt x="779" y="41"/>
                  </a:lnTo>
                  <a:lnTo>
                    <a:pt x="784" y="41"/>
                  </a:lnTo>
                  <a:lnTo>
                    <a:pt x="795" y="45"/>
                  </a:lnTo>
                  <a:lnTo>
                    <a:pt x="797" y="166"/>
                  </a:lnTo>
                  <a:lnTo>
                    <a:pt x="798" y="295"/>
                  </a:lnTo>
                  <a:lnTo>
                    <a:pt x="799" y="424"/>
                  </a:lnTo>
                  <a:lnTo>
                    <a:pt x="799" y="546"/>
                  </a:lnTo>
                  <a:lnTo>
                    <a:pt x="797" y="546"/>
                  </a:lnTo>
                  <a:lnTo>
                    <a:pt x="786" y="548"/>
                  </a:lnTo>
                  <a:lnTo>
                    <a:pt x="775" y="550"/>
                  </a:lnTo>
                  <a:lnTo>
                    <a:pt x="750" y="551"/>
                  </a:lnTo>
                  <a:lnTo>
                    <a:pt x="725" y="551"/>
                  </a:lnTo>
                  <a:lnTo>
                    <a:pt x="703" y="551"/>
                  </a:lnTo>
                  <a:lnTo>
                    <a:pt x="683" y="554"/>
                  </a:lnTo>
                  <a:lnTo>
                    <a:pt x="662" y="555"/>
                  </a:lnTo>
                  <a:lnTo>
                    <a:pt x="622" y="555"/>
                  </a:lnTo>
                  <a:lnTo>
                    <a:pt x="581" y="555"/>
                  </a:lnTo>
                  <a:lnTo>
                    <a:pt x="541" y="555"/>
                  </a:lnTo>
                  <a:lnTo>
                    <a:pt x="448" y="558"/>
                  </a:lnTo>
                  <a:lnTo>
                    <a:pt x="354" y="557"/>
                  </a:lnTo>
                  <a:lnTo>
                    <a:pt x="167" y="554"/>
                  </a:lnTo>
                  <a:lnTo>
                    <a:pt x="121" y="554"/>
                  </a:lnTo>
                  <a:lnTo>
                    <a:pt x="76" y="555"/>
                  </a:lnTo>
                  <a:lnTo>
                    <a:pt x="57" y="557"/>
                  </a:lnTo>
                  <a:lnTo>
                    <a:pt x="52" y="557"/>
                  </a:lnTo>
                  <a:lnTo>
                    <a:pt x="49" y="557"/>
                  </a:lnTo>
                  <a:lnTo>
                    <a:pt x="48" y="554"/>
                  </a:lnTo>
                  <a:lnTo>
                    <a:pt x="48" y="550"/>
                  </a:lnTo>
                  <a:lnTo>
                    <a:pt x="48" y="535"/>
                  </a:lnTo>
                  <a:lnTo>
                    <a:pt x="48" y="487"/>
                  </a:lnTo>
                  <a:lnTo>
                    <a:pt x="46" y="433"/>
                  </a:lnTo>
                  <a:lnTo>
                    <a:pt x="46" y="377"/>
                  </a:lnTo>
                  <a:lnTo>
                    <a:pt x="45" y="353"/>
                  </a:lnTo>
                  <a:lnTo>
                    <a:pt x="44" y="330"/>
                  </a:lnTo>
                  <a:lnTo>
                    <a:pt x="40" y="285"/>
                  </a:lnTo>
                  <a:lnTo>
                    <a:pt x="40" y="239"/>
                  </a:lnTo>
                  <a:lnTo>
                    <a:pt x="42" y="193"/>
                  </a:lnTo>
                  <a:lnTo>
                    <a:pt x="48" y="150"/>
                  </a:lnTo>
                  <a:lnTo>
                    <a:pt x="50" y="122"/>
                  </a:lnTo>
                  <a:lnTo>
                    <a:pt x="52" y="94"/>
                  </a:lnTo>
                  <a:lnTo>
                    <a:pt x="54" y="67"/>
                  </a:lnTo>
                  <a:lnTo>
                    <a:pt x="57" y="38"/>
                  </a:lnTo>
                  <a:lnTo>
                    <a:pt x="91" y="38"/>
                  </a:lnTo>
                  <a:lnTo>
                    <a:pt x="95" y="41"/>
                  </a:lnTo>
                  <a:lnTo>
                    <a:pt x="101" y="41"/>
                  </a:lnTo>
                  <a:lnTo>
                    <a:pt x="106" y="41"/>
                  </a:lnTo>
                  <a:lnTo>
                    <a:pt x="110" y="40"/>
                  </a:lnTo>
                  <a:lnTo>
                    <a:pt x="114" y="37"/>
                  </a:lnTo>
                  <a:lnTo>
                    <a:pt x="118" y="34"/>
                  </a:lnTo>
                  <a:lnTo>
                    <a:pt x="121" y="29"/>
                  </a:lnTo>
                  <a:lnTo>
                    <a:pt x="121" y="23"/>
                  </a:lnTo>
                  <a:lnTo>
                    <a:pt x="121" y="19"/>
                  </a:lnTo>
                  <a:lnTo>
                    <a:pt x="120" y="11"/>
                  </a:lnTo>
                  <a:lnTo>
                    <a:pt x="115" y="6"/>
                  </a:lnTo>
                  <a:lnTo>
                    <a:pt x="110" y="2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72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1" y="4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32"/>
                  </a:lnTo>
                  <a:lnTo>
                    <a:pt x="18" y="49"/>
                  </a:lnTo>
                  <a:lnTo>
                    <a:pt x="14" y="86"/>
                  </a:lnTo>
                  <a:lnTo>
                    <a:pt x="11" y="122"/>
                  </a:lnTo>
                  <a:lnTo>
                    <a:pt x="10" y="140"/>
                  </a:lnTo>
                  <a:lnTo>
                    <a:pt x="7" y="158"/>
                  </a:lnTo>
                  <a:lnTo>
                    <a:pt x="4" y="178"/>
                  </a:lnTo>
                  <a:lnTo>
                    <a:pt x="3" y="200"/>
                  </a:lnTo>
                  <a:lnTo>
                    <a:pt x="0" y="245"/>
                  </a:lnTo>
                  <a:lnTo>
                    <a:pt x="2" y="288"/>
                  </a:lnTo>
                  <a:lnTo>
                    <a:pt x="4" y="330"/>
                  </a:lnTo>
                  <a:lnTo>
                    <a:pt x="7" y="356"/>
                  </a:lnTo>
                  <a:lnTo>
                    <a:pt x="8" y="383"/>
                  </a:lnTo>
                  <a:lnTo>
                    <a:pt x="10" y="443"/>
                  </a:lnTo>
                  <a:lnTo>
                    <a:pt x="10" y="504"/>
                  </a:lnTo>
                  <a:lnTo>
                    <a:pt x="11" y="557"/>
                  </a:lnTo>
                  <a:lnTo>
                    <a:pt x="12" y="567"/>
                  </a:lnTo>
                  <a:lnTo>
                    <a:pt x="15" y="575"/>
                  </a:lnTo>
                  <a:lnTo>
                    <a:pt x="19" y="582"/>
                  </a:lnTo>
                  <a:lnTo>
                    <a:pt x="23" y="586"/>
                  </a:lnTo>
                  <a:lnTo>
                    <a:pt x="30" y="589"/>
                  </a:lnTo>
                  <a:lnTo>
                    <a:pt x="38" y="592"/>
                  </a:lnTo>
                  <a:lnTo>
                    <a:pt x="58" y="593"/>
                  </a:lnTo>
                  <a:lnTo>
                    <a:pt x="83" y="596"/>
                  </a:lnTo>
                  <a:lnTo>
                    <a:pt x="109" y="597"/>
                  </a:lnTo>
                  <a:lnTo>
                    <a:pt x="160" y="596"/>
                  </a:lnTo>
                  <a:lnTo>
                    <a:pt x="213" y="594"/>
                  </a:lnTo>
                  <a:lnTo>
                    <a:pt x="263" y="593"/>
                  </a:lnTo>
                  <a:lnTo>
                    <a:pt x="380" y="596"/>
                  </a:lnTo>
                  <a:lnTo>
                    <a:pt x="438" y="596"/>
                  </a:lnTo>
                  <a:lnTo>
                    <a:pt x="498" y="596"/>
                  </a:lnTo>
                  <a:lnTo>
                    <a:pt x="592" y="593"/>
                  </a:lnTo>
                  <a:lnTo>
                    <a:pt x="687" y="592"/>
                  </a:lnTo>
                  <a:lnTo>
                    <a:pt x="715" y="592"/>
                  </a:lnTo>
                  <a:lnTo>
                    <a:pt x="746" y="592"/>
                  </a:lnTo>
                  <a:lnTo>
                    <a:pt x="779" y="589"/>
                  </a:lnTo>
                  <a:lnTo>
                    <a:pt x="792" y="586"/>
                  </a:lnTo>
                  <a:lnTo>
                    <a:pt x="806" y="582"/>
                  </a:lnTo>
                  <a:lnTo>
                    <a:pt x="810" y="585"/>
                  </a:lnTo>
                  <a:lnTo>
                    <a:pt x="816" y="586"/>
                  </a:lnTo>
                  <a:lnTo>
                    <a:pt x="821" y="586"/>
                  </a:lnTo>
                  <a:lnTo>
                    <a:pt x="825" y="586"/>
                  </a:lnTo>
                  <a:lnTo>
                    <a:pt x="830" y="584"/>
                  </a:lnTo>
                  <a:lnTo>
                    <a:pt x="833" y="580"/>
                  </a:lnTo>
                  <a:lnTo>
                    <a:pt x="836" y="574"/>
                  </a:lnTo>
                  <a:lnTo>
                    <a:pt x="837" y="569"/>
                  </a:lnTo>
                  <a:lnTo>
                    <a:pt x="839" y="502"/>
                  </a:lnTo>
                  <a:lnTo>
                    <a:pt x="839" y="434"/>
                  </a:lnTo>
                  <a:lnTo>
                    <a:pt x="837" y="293"/>
                  </a:lnTo>
                  <a:lnTo>
                    <a:pt x="835" y="152"/>
                  </a:lnTo>
                  <a:lnTo>
                    <a:pt x="83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26" name="Freeform 1805"/>
            <p:cNvSpPr>
              <a:spLocks noEditPoints="1"/>
            </p:cNvSpPr>
            <p:nvPr/>
          </p:nvSpPr>
          <p:spPr bwMode="auto">
            <a:xfrm>
              <a:off x="2446339" y="5634038"/>
              <a:ext cx="266700" cy="244475"/>
            </a:xfrm>
            <a:custGeom>
              <a:gdLst>
                <a:gd fmla="*/ 2147483647 w 504" name="T0"/>
                <a:gd fmla="*/ 2147483647 h 461" name="T1"/>
                <a:gd fmla="*/ 2147483647 w 504" name="T2"/>
                <a:gd fmla="*/ 2147483647 h 461" name="T3"/>
                <a:gd fmla="*/ 2147483647 w 504" name="T4"/>
                <a:gd fmla="*/ 2147483647 h 461" name="T5"/>
                <a:gd fmla="*/ 2147483647 w 504" name="T6"/>
                <a:gd fmla="*/ 2147483647 h 461" name="T7"/>
                <a:gd fmla="*/ 2147483647 w 504" name="T8"/>
                <a:gd fmla="*/ 2147483647 h 461" name="T9"/>
                <a:gd fmla="*/ 2147483647 w 504" name="T10"/>
                <a:gd fmla="*/ 1491381425 h 461" name="T11"/>
                <a:gd fmla="*/ 2147483647 w 504" name="T12"/>
                <a:gd fmla="*/ 894885121 h 461" name="T13"/>
                <a:gd fmla="*/ 2147483647 w 504" name="T14"/>
                <a:gd fmla="*/ 0 h 461" name="T15"/>
                <a:gd fmla="*/ 2147483647 w 504" name="T16"/>
                <a:gd fmla="*/ 596496304 h 461" name="T17"/>
                <a:gd fmla="*/ 2147483647 w 504" name="T18"/>
                <a:gd fmla="*/ 1789770243 h 461" name="T19"/>
                <a:gd fmla="*/ 2147483647 w 504" name="T20"/>
                <a:gd fmla="*/ 2147483647 h 461" name="T21"/>
                <a:gd fmla="*/ 2147483647 w 504" name="T22"/>
                <a:gd fmla="*/ 2147483647 h 461" name="T23"/>
                <a:gd fmla="*/ 1629980576 w 504" name="T24"/>
                <a:gd fmla="*/ 2147483647 h 461" name="T25"/>
                <a:gd fmla="*/ 0 w 504" name="T26"/>
                <a:gd fmla="*/ 2147483647 h 461" name="T27"/>
                <a:gd fmla="*/ 889055083 w 504" name="T28"/>
                <a:gd fmla="*/ 2147483647 h 461" name="T29"/>
                <a:gd fmla="*/ 2147483647 w 504" name="T30"/>
                <a:gd fmla="*/ 2147483647 h 461" name="T31"/>
                <a:gd fmla="*/ 2147483647 w 504" name="T32"/>
                <a:gd fmla="*/ 2147483647 h 461" name="T33"/>
                <a:gd fmla="*/ 2147483647 w 504" name="T34"/>
                <a:gd fmla="*/ 2147483647 h 461" name="T35"/>
                <a:gd fmla="*/ 2147483647 w 504" name="T36"/>
                <a:gd fmla="*/ 2147483647 h 461" name="T37"/>
                <a:gd fmla="*/ 2147483647 w 504" name="T38"/>
                <a:gd fmla="*/ 2147483647 h 461" name="T39"/>
                <a:gd fmla="*/ 2147483647 w 504" name="T40"/>
                <a:gd fmla="*/ 2147483647 h 461" name="T41"/>
                <a:gd fmla="*/ 2147483647 w 504" name="T42"/>
                <a:gd fmla="*/ 2147483647 h 461" name="T43"/>
                <a:gd fmla="*/ 2147483647 w 504" name="T44"/>
                <a:gd fmla="*/ 2147483647 h 461" name="T45"/>
                <a:gd fmla="*/ 2147483647 w 504" name="T46"/>
                <a:gd fmla="*/ 2147483647 h 461" name="T47"/>
                <a:gd fmla="*/ 2147483647 w 504" name="T48"/>
                <a:gd fmla="*/ 2147483647 h 461" name="T49"/>
                <a:gd fmla="*/ 2147483647 w 504" name="T50"/>
                <a:gd fmla="*/ 2147483647 h 461" name="T51"/>
                <a:gd fmla="*/ 2147483647 w 504" name="T52"/>
                <a:gd fmla="*/ 2147483647 h 461" name="T53"/>
                <a:gd fmla="*/ 2147483647 w 504" name="T54"/>
                <a:gd fmla="*/ 2147483647 h 461" name="T55"/>
                <a:gd fmla="*/ 2147483647 w 504" name="T56"/>
                <a:gd fmla="*/ 2147483647 h 461" name="T57"/>
                <a:gd fmla="*/ 2147483647 w 504" name="T58"/>
                <a:gd fmla="*/ 2147483647 h 461" name="T59"/>
                <a:gd fmla="*/ 2147483647 w 504" name="T60"/>
                <a:gd fmla="*/ 2147483647 h 461" name="T61"/>
                <a:gd fmla="*/ 2147483647 w 504" name="T62"/>
                <a:gd fmla="*/ 2147483647 h 461" name="T63"/>
                <a:gd fmla="*/ 2147483647 w 504" name="T64"/>
                <a:gd fmla="*/ 2147483647 h 461" name="T65"/>
                <a:gd fmla="*/ 2147483647 w 504" name="T66"/>
                <a:gd fmla="*/ 2147483647 h 461" name="T67"/>
                <a:gd fmla="*/ 2147483647 w 504" name="T68"/>
                <a:gd fmla="*/ 2147483647 h 461" name="T69"/>
                <a:gd fmla="*/ 2147483647 w 504" name="T70"/>
                <a:gd fmla="*/ 2147483647 h 461" name="T71"/>
                <a:gd fmla="*/ 2147483647 w 504" name="T72"/>
                <a:gd fmla="*/ 2147483647 h 461" name="T73"/>
                <a:gd fmla="*/ 2147483647 w 504" name="T74"/>
                <a:gd fmla="*/ 2147483647 h 461" name="T75"/>
                <a:gd fmla="*/ 2147483647 w 504" name="T76"/>
                <a:gd fmla="*/ 2147483647 h 461" name="T77"/>
                <a:gd fmla="*/ 2147483647 w 504" name="T78"/>
                <a:gd fmla="*/ 2147483647 h 461" name="T79"/>
                <a:gd fmla="*/ 2147483647 w 504" name="T80"/>
                <a:gd fmla="*/ 2147483647 h 461" name="T81"/>
                <a:gd fmla="*/ 2147483647 w 504" name="T82"/>
                <a:gd fmla="*/ 2147483647 h 461" name="T83"/>
                <a:gd fmla="*/ 2147483647 w 504" name="T84"/>
                <a:gd fmla="*/ 2147483647 h 461" name="T85"/>
                <a:gd fmla="*/ 2147483647 w 504" name="T86"/>
                <a:gd fmla="*/ 2147483647 h 461" name="T87"/>
                <a:gd fmla="*/ 2147483647 w 504" name="T88"/>
                <a:gd fmla="*/ 2147483647 h 461" name="T89"/>
                <a:gd fmla="*/ 2147483647 w 504" name="T90"/>
                <a:gd fmla="*/ 2147483647 h 461" name="T91"/>
                <a:gd fmla="*/ 2147483647 w 504" name="T92"/>
                <a:gd fmla="*/ 2147483647 h 461" name="T93"/>
                <a:gd fmla="*/ 2147483647 w 504" name="T94"/>
                <a:gd fmla="*/ 2147483647 h 461" name="T95"/>
                <a:gd fmla="*/ 2147483647 w 504" name="T96"/>
                <a:gd fmla="*/ 2147483647 h 461" name="T97"/>
                <a:gd fmla="*/ 2147483647 w 504" name="T98"/>
                <a:gd fmla="*/ 2147483647 h 461" name="T99"/>
                <a:gd fmla="*/ 2147483647 w 504" name="T100"/>
                <a:gd fmla="*/ 2147483647 h 461" name="T101"/>
                <a:gd fmla="*/ 2147483647 w 504" name="T102"/>
                <a:gd fmla="*/ 2147483647 h 461" name="T103"/>
                <a:gd fmla="*/ 2147483647 w 504" name="T104"/>
                <a:gd fmla="*/ 2147483647 h 461" name="T105"/>
                <a:gd fmla="*/ 2147483647 w 504" name="T106"/>
                <a:gd fmla="*/ 2147483647 h 461" name="T107"/>
                <a:gd fmla="*/ 2147483647 w 504" name="T108"/>
                <a:gd fmla="*/ 2147483647 h 461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w 504" name="T165"/>
                <a:gd fmla="*/ 0 h 461" name="T166"/>
                <a:gd fmla="*/ 504 w 504" name="T167"/>
                <a:gd fmla="*/ 461 h 461" name="T168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T168" l="T165" r="T167" t="T166"/>
              <a:pathLst>
                <a:path h="461" w="503">
                  <a:moveTo>
                    <a:pt x="496" y="177"/>
                  </a:moveTo>
                  <a:lnTo>
                    <a:pt x="496" y="177"/>
                  </a:lnTo>
                  <a:lnTo>
                    <a:pt x="493" y="167"/>
                  </a:lnTo>
                  <a:lnTo>
                    <a:pt x="490" y="158"/>
                  </a:lnTo>
                  <a:lnTo>
                    <a:pt x="481" y="137"/>
                  </a:lnTo>
                  <a:lnTo>
                    <a:pt x="467" y="117"/>
                  </a:lnTo>
                  <a:lnTo>
                    <a:pt x="452" y="96"/>
                  </a:lnTo>
                  <a:lnTo>
                    <a:pt x="436" y="79"/>
                  </a:lnTo>
                  <a:lnTo>
                    <a:pt x="417" y="64"/>
                  </a:lnTo>
                  <a:lnTo>
                    <a:pt x="399" y="52"/>
                  </a:lnTo>
                  <a:lnTo>
                    <a:pt x="390" y="46"/>
                  </a:lnTo>
                  <a:lnTo>
                    <a:pt x="380" y="42"/>
                  </a:lnTo>
                  <a:lnTo>
                    <a:pt x="357" y="34"/>
                  </a:lnTo>
                  <a:lnTo>
                    <a:pt x="335" y="25"/>
                  </a:lnTo>
                  <a:lnTo>
                    <a:pt x="314" y="16"/>
                  </a:lnTo>
                  <a:lnTo>
                    <a:pt x="292" y="10"/>
                  </a:lnTo>
                  <a:lnTo>
                    <a:pt x="273" y="7"/>
                  </a:lnTo>
                  <a:lnTo>
                    <a:pt x="262" y="7"/>
                  </a:lnTo>
                  <a:lnTo>
                    <a:pt x="257" y="6"/>
                  </a:lnTo>
                  <a:lnTo>
                    <a:pt x="251" y="2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4"/>
                  </a:lnTo>
                  <a:lnTo>
                    <a:pt x="208" y="6"/>
                  </a:lnTo>
                  <a:lnTo>
                    <a:pt x="184" y="8"/>
                  </a:lnTo>
                  <a:lnTo>
                    <a:pt x="159" y="12"/>
                  </a:lnTo>
                  <a:lnTo>
                    <a:pt x="137" y="19"/>
                  </a:lnTo>
                  <a:lnTo>
                    <a:pt x="116" y="27"/>
                  </a:lnTo>
                  <a:lnTo>
                    <a:pt x="95" y="37"/>
                  </a:lnTo>
                  <a:lnTo>
                    <a:pt x="76" y="49"/>
                  </a:lnTo>
                  <a:lnTo>
                    <a:pt x="60" y="63"/>
                  </a:lnTo>
                  <a:lnTo>
                    <a:pt x="44" y="77"/>
                  </a:lnTo>
                  <a:lnTo>
                    <a:pt x="32" y="94"/>
                  </a:lnTo>
                  <a:lnTo>
                    <a:pt x="21" y="113"/>
                  </a:lnTo>
                  <a:lnTo>
                    <a:pt x="11" y="133"/>
                  </a:lnTo>
                  <a:lnTo>
                    <a:pt x="4" y="155"/>
                  </a:lnTo>
                  <a:lnTo>
                    <a:pt x="2" y="178"/>
                  </a:lnTo>
                  <a:lnTo>
                    <a:pt x="0" y="204"/>
                  </a:lnTo>
                  <a:lnTo>
                    <a:pt x="2" y="231"/>
                  </a:lnTo>
                  <a:lnTo>
                    <a:pt x="6" y="254"/>
                  </a:lnTo>
                  <a:lnTo>
                    <a:pt x="10" y="276"/>
                  </a:lnTo>
                  <a:lnTo>
                    <a:pt x="17" y="297"/>
                  </a:lnTo>
                  <a:lnTo>
                    <a:pt x="25" y="316"/>
                  </a:lnTo>
                  <a:lnTo>
                    <a:pt x="34" y="335"/>
                  </a:lnTo>
                  <a:lnTo>
                    <a:pt x="47" y="353"/>
                  </a:lnTo>
                  <a:lnTo>
                    <a:pt x="61" y="370"/>
                  </a:lnTo>
                  <a:lnTo>
                    <a:pt x="78" y="387"/>
                  </a:lnTo>
                  <a:lnTo>
                    <a:pt x="102" y="407"/>
                  </a:lnTo>
                  <a:lnTo>
                    <a:pt x="128" y="423"/>
                  </a:lnTo>
                  <a:lnTo>
                    <a:pt x="154" y="437"/>
                  </a:lnTo>
                  <a:lnTo>
                    <a:pt x="182" y="446"/>
                  </a:lnTo>
                  <a:lnTo>
                    <a:pt x="209" y="455"/>
                  </a:lnTo>
                  <a:lnTo>
                    <a:pt x="239" y="459"/>
                  </a:lnTo>
                  <a:lnTo>
                    <a:pt x="269" y="461"/>
                  </a:lnTo>
                  <a:lnTo>
                    <a:pt x="300" y="460"/>
                  </a:lnTo>
                  <a:lnTo>
                    <a:pt x="312" y="459"/>
                  </a:lnTo>
                  <a:lnTo>
                    <a:pt x="325" y="457"/>
                  </a:lnTo>
                  <a:lnTo>
                    <a:pt x="337" y="453"/>
                  </a:lnTo>
                  <a:lnTo>
                    <a:pt x="348" y="449"/>
                  </a:lnTo>
                  <a:lnTo>
                    <a:pt x="359" y="444"/>
                  </a:lnTo>
                  <a:lnTo>
                    <a:pt x="369" y="438"/>
                  </a:lnTo>
                  <a:lnTo>
                    <a:pt x="390" y="425"/>
                  </a:lnTo>
                  <a:lnTo>
                    <a:pt x="409" y="410"/>
                  </a:lnTo>
                  <a:lnTo>
                    <a:pt x="428" y="394"/>
                  </a:lnTo>
                  <a:lnTo>
                    <a:pt x="463" y="361"/>
                  </a:lnTo>
                  <a:lnTo>
                    <a:pt x="471" y="352"/>
                  </a:lnTo>
                  <a:lnTo>
                    <a:pt x="479" y="342"/>
                  </a:lnTo>
                  <a:lnTo>
                    <a:pt x="486" y="333"/>
                  </a:lnTo>
                  <a:lnTo>
                    <a:pt x="490" y="322"/>
                  </a:lnTo>
                  <a:lnTo>
                    <a:pt x="494" y="309"/>
                  </a:lnTo>
                  <a:lnTo>
                    <a:pt x="498" y="299"/>
                  </a:lnTo>
                  <a:lnTo>
                    <a:pt x="501" y="286"/>
                  </a:lnTo>
                  <a:lnTo>
                    <a:pt x="502" y="274"/>
                  </a:lnTo>
                  <a:lnTo>
                    <a:pt x="504" y="248"/>
                  </a:lnTo>
                  <a:lnTo>
                    <a:pt x="502" y="224"/>
                  </a:lnTo>
                  <a:lnTo>
                    <a:pt x="500" y="200"/>
                  </a:lnTo>
                  <a:lnTo>
                    <a:pt x="496" y="177"/>
                  </a:lnTo>
                  <a:close/>
                  <a:moveTo>
                    <a:pt x="365" y="395"/>
                  </a:moveTo>
                  <a:lnTo>
                    <a:pt x="365" y="395"/>
                  </a:lnTo>
                  <a:lnTo>
                    <a:pt x="356" y="402"/>
                  </a:lnTo>
                  <a:lnTo>
                    <a:pt x="345" y="408"/>
                  </a:lnTo>
                  <a:lnTo>
                    <a:pt x="334" y="414"/>
                  </a:lnTo>
                  <a:lnTo>
                    <a:pt x="322" y="418"/>
                  </a:lnTo>
                  <a:lnTo>
                    <a:pt x="310" y="421"/>
                  </a:lnTo>
                  <a:lnTo>
                    <a:pt x="298" y="423"/>
                  </a:lnTo>
                  <a:lnTo>
                    <a:pt x="285" y="425"/>
                  </a:lnTo>
                  <a:lnTo>
                    <a:pt x="272" y="425"/>
                  </a:lnTo>
                  <a:lnTo>
                    <a:pt x="246" y="423"/>
                  </a:lnTo>
                  <a:lnTo>
                    <a:pt x="219" y="419"/>
                  </a:lnTo>
                  <a:lnTo>
                    <a:pt x="193" y="413"/>
                  </a:lnTo>
                  <a:lnTo>
                    <a:pt x="167" y="402"/>
                  </a:lnTo>
                  <a:lnTo>
                    <a:pt x="143" y="389"/>
                  </a:lnTo>
                  <a:lnTo>
                    <a:pt x="120" y="375"/>
                  </a:lnTo>
                  <a:lnTo>
                    <a:pt x="98" y="357"/>
                  </a:lnTo>
                  <a:lnTo>
                    <a:pt x="89" y="349"/>
                  </a:lnTo>
                  <a:lnTo>
                    <a:pt x="80" y="338"/>
                  </a:lnTo>
                  <a:lnTo>
                    <a:pt x="72" y="328"/>
                  </a:lnTo>
                  <a:lnTo>
                    <a:pt x="66" y="318"/>
                  </a:lnTo>
                  <a:lnTo>
                    <a:pt x="59" y="307"/>
                  </a:lnTo>
                  <a:lnTo>
                    <a:pt x="53" y="296"/>
                  </a:lnTo>
                  <a:lnTo>
                    <a:pt x="49" y="284"/>
                  </a:lnTo>
                  <a:lnTo>
                    <a:pt x="45" y="273"/>
                  </a:lnTo>
                  <a:lnTo>
                    <a:pt x="44" y="261"/>
                  </a:lnTo>
                  <a:lnTo>
                    <a:pt x="42" y="247"/>
                  </a:lnTo>
                  <a:lnTo>
                    <a:pt x="41" y="224"/>
                  </a:lnTo>
                  <a:lnTo>
                    <a:pt x="42" y="202"/>
                  </a:lnTo>
                  <a:lnTo>
                    <a:pt x="44" y="182"/>
                  </a:lnTo>
                  <a:lnTo>
                    <a:pt x="47" y="162"/>
                  </a:lnTo>
                  <a:lnTo>
                    <a:pt x="52" y="143"/>
                  </a:lnTo>
                  <a:lnTo>
                    <a:pt x="59" y="124"/>
                  </a:lnTo>
                  <a:lnTo>
                    <a:pt x="70" y="105"/>
                  </a:lnTo>
                  <a:lnTo>
                    <a:pt x="85" y="86"/>
                  </a:lnTo>
                  <a:lnTo>
                    <a:pt x="90" y="79"/>
                  </a:lnTo>
                  <a:lnTo>
                    <a:pt x="98" y="73"/>
                  </a:lnTo>
                  <a:lnTo>
                    <a:pt x="105" y="68"/>
                  </a:lnTo>
                  <a:lnTo>
                    <a:pt x="114" y="64"/>
                  </a:lnTo>
                  <a:lnTo>
                    <a:pt x="133" y="56"/>
                  </a:lnTo>
                  <a:lnTo>
                    <a:pt x="154" y="50"/>
                  </a:lnTo>
                  <a:lnTo>
                    <a:pt x="175" y="46"/>
                  </a:lnTo>
                  <a:lnTo>
                    <a:pt x="197" y="44"/>
                  </a:lnTo>
                  <a:lnTo>
                    <a:pt x="217" y="42"/>
                  </a:lnTo>
                  <a:lnTo>
                    <a:pt x="235" y="42"/>
                  </a:lnTo>
                  <a:lnTo>
                    <a:pt x="239" y="42"/>
                  </a:lnTo>
                  <a:lnTo>
                    <a:pt x="243" y="41"/>
                  </a:lnTo>
                  <a:lnTo>
                    <a:pt x="255" y="44"/>
                  </a:lnTo>
                  <a:lnTo>
                    <a:pt x="268" y="46"/>
                  </a:lnTo>
                  <a:lnTo>
                    <a:pt x="299" y="53"/>
                  </a:lnTo>
                  <a:lnTo>
                    <a:pt x="330" y="63"/>
                  </a:lnTo>
                  <a:lnTo>
                    <a:pt x="346" y="69"/>
                  </a:lnTo>
                  <a:lnTo>
                    <a:pt x="361" y="76"/>
                  </a:lnTo>
                  <a:lnTo>
                    <a:pt x="375" y="83"/>
                  </a:lnTo>
                  <a:lnTo>
                    <a:pt x="388" y="92"/>
                  </a:lnTo>
                  <a:lnTo>
                    <a:pt x="407" y="109"/>
                  </a:lnTo>
                  <a:lnTo>
                    <a:pt x="424" y="126"/>
                  </a:lnTo>
                  <a:lnTo>
                    <a:pt x="437" y="144"/>
                  </a:lnTo>
                  <a:lnTo>
                    <a:pt x="447" y="164"/>
                  </a:lnTo>
                  <a:lnTo>
                    <a:pt x="455" y="186"/>
                  </a:lnTo>
                  <a:lnTo>
                    <a:pt x="462" y="208"/>
                  </a:lnTo>
                  <a:lnTo>
                    <a:pt x="464" y="231"/>
                  </a:lnTo>
                  <a:lnTo>
                    <a:pt x="466" y="257"/>
                  </a:lnTo>
                  <a:lnTo>
                    <a:pt x="466" y="267"/>
                  </a:lnTo>
                  <a:lnTo>
                    <a:pt x="463" y="278"/>
                  </a:lnTo>
                  <a:lnTo>
                    <a:pt x="460" y="289"/>
                  </a:lnTo>
                  <a:lnTo>
                    <a:pt x="456" y="300"/>
                  </a:lnTo>
                  <a:lnTo>
                    <a:pt x="452" y="309"/>
                  </a:lnTo>
                  <a:lnTo>
                    <a:pt x="447" y="319"/>
                  </a:lnTo>
                  <a:lnTo>
                    <a:pt x="433" y="337"/>
                  </a:lnTo>
                  <a:lnTo>
                    <a:pt x="417" y="353"/>
                  </a:lnTo>
                  <a:lnTo>
                    <a:pt x="401" y="368"/>
                  </a:lnTo>
                  <a:lnTo>
                    <a:pt x="365" y="3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27" name="Freeform 1806"/>
            <p:cNvSpPr/>
            <p:nvPr/>
          </p:nvSpPr>
          <p:spPr bwMode="auto">
            <a:xfrm>
              <a:off x="2432052" y="6027738"/>
              <a:ext cx="309563" cy="49213"/>
            </a:xfrm>
            <a:custGeom>
              <a:gdLst>
                <a:gd fmla="*/ 2147483647 w 584" name="T0"/>
                <a:gd fmla="*/ 0 h 92" name="T1"/>
                <a:gd fmla="*/ 2147483647 w 584" name="T2"/>
                <a:gd fmla="*/ 2147483647 h 92" name="T3"/>
                <a:gd fmla="*/ 2147483647 w 584" name="T4"/>
                <a:gd fmla="*/ 2147483647 h 92" name="T5"/>
                <a:gd fmla="*/ 2147483647 w 584" name="T6"/>
                <a:gd fmla="*/ 2147483647 h 92" name="T7"/>
                <a:gd fmla="*/ 2147483647 w 584" name="T8"/>
                <a:gd fmla="*/ 2147483647 h 92" name="T9"/>
                <a:gd fmla="*/ 1787300989 w 584" name="T10"/>
                <a:gd fmla="*/ 2147483647 h 92" name="T11"/>
                <a:gd fmla="*/ 1042709257 w 584" name="T12"/>
                <a:gd fmla="*/ 2147483647 h 92" name="T13"/>
                <a:gd fmla="*/ 0 w 584" name="T14"/>
                <a:gd fmla="*/ 2147483647 h 92" name="T15"/>
                <a:gd fmla="*/ 0 w 584" name="T16"/>
                <a:gd fmla="*/ 2147483647 h 92" name="T17"/>
                <a:gd fmla="*/ 1042709257 w 584" name="T18"/>
                <a:gd fmla="*/ 2147483647 h 92" name="T19"/>
                <a:gd fmla="*/ 1787300989 w 584" name="T20"/>
                <a:gd fmla="*/ 2147483647 h 92" name="T21"/>
                <a:gd fmla="*/ 2147483647 w 584" name="T22"/>
                <a:gd fmla="*/ 2147483647 h 92" name="T23"/>
                <a:gd fmla="*/ 2147483647 w 584" name="T24"/>
                <a:gd fmla="*/ 2147483647 h 92" name="T25"/>
                <a:gd fmla="*/ 2147483647 w 584" name="T26"/>
                <a:gd fmla="*/ 2147483647 h 92" name="T27"/>
                <a:gd fmla="*/ 2147483647 w 584" name="T28"/>
                <a:gd fmla="*/ 2147483647 h 92" name="T29"/>
                <a:gd fmla="*/ 2147483647 w 584" name="T30"/>
                <a:gd fmla="*/ 2147483647 h 92" name="T31"/>
                <a:gd fmla="*/ 2147483647 w 584" name="T32"/>
                <a:gd fmla="*/ 2147483647 h 92" name="T33"/>
                <a:gd fmla="*/ 2147483647 w 584" name="T34"/>
                <a:gd fmla="*/ 2147483647 h 92" name="T35"/>
                <a:gd fmla="*/ 2147483647 w 584" name="T36"/>
                <a:gd fmla="*/ 2147483647 h 92" name="T37"/>
                <a:gd fmla="*/ 2147483647 w 584" name="T38"/>
                <a:gd fmla="*/ 2147483647 h 92" name="T39"/>
                <a:gd fmla="*/ 2147483647 w 584" name="T40"/>
                <a:gd fmla="*/ 2147483647 h 92" name="T41"/>
                <a:gd fmla="*/ 2147483647 w 584" name="T42"/>
                <a:gd fmla="*/ 2147483647 h 92" name="T43"/>
                <a:gd fmla="*/ 2147483647 w 584" name="T44"/>
                <a:gd fmla="*/ 2147483647 h 92" name="T45"/>
                <a:gd fmla="*/ 2147483647 w 584" name="T46"/>
                <a:gd fmla="*/ 2147483647 h 92" name="T47"/>
                <a:gd fmla="*/ 2147483647 w 584" name="T48"/>
                <a:gd fmla="*/ 2147483647 h 92" name="T49"/>
                <a:gd fmla="*/ 2147483647 w 584" name="T50"/>
                <a:gd fmla="*/ 2147483647 h 92" name="T51"/>
                <a:gd fmla="*/ 2147483647 w 584" name="T52"/>
                <a:gd fmla="*/ 2147483647 h 92" name="T53"/>
                <a:gd fmla="*/ 2147483647 w 584" name="T54"/>
                <a:gd fmla="*/ 2147483647 h 92" name="T55"/>
                <a:gd fmla="*/ 2147483647 w 584" name="T56"/>
                <a:gd fmla="*/ 1836755328 h 92" name="T57"/>
                <a:gd fmla="*/ 2147483647 w 584" name="T58"/>
                <a:gd fmla="*/ 1377495485 h 92" name="T59"/>
                <a:gd fmla="*/ 2147483647 w 584" name="T60"/>
                <a:gd fmla="*/ 765433874 h 92" name="T61"/>
                <a:gd fmla="*/ 2147483647 w 584" name="T62"/>
                <a:gd fmla="*/ 153086681 h 92" name="T63"/>
                <a:gd fmla="*/ 2147483647 w 584" name="T64"/>
                <a:gd fmla="*/ 0 h 92" name="T65"/>
                <a:gd fmla="*/ 2147483647 w 584" name="T66"/>
                <a:gd fmla="*/ 0 h 92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584" name="T102"/>
                <a:gd fmla="*/ 0 h 92" name="T103"/>
                <a:gd fmla="*/ 584 w 584" name="T104"/>
                <a:gd fmla="*/ 92 h 92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92" w="584">
                  <a:moveTo>
                    <a:pt x="574" y="0"/>
                  </a:moveTo>
                  <a:lnTo>
                    <a:pt x="574" y="0"/>
                  </a:lnTo>
                  <a:lnTo>
                    <a:pt x="548" y="20"/>
                  </a:lnTo>
                  <a:lnTo>
                    <a:pt x="524" y="43"/>
                  </a:lnTo>
                  <a:lnTo>
                    <a:pt x="460" y="39"/>
                  </a:lnTo>
                  <a:lnTo>
                    <a:pt x="396" y="38"/>
                  </a:lnTo>
                  <a:lnTo>
                    <a:pt x="333" y="39"/>
                  </a:lnTo>
                  <a:lnTo>
                    <a:pt x="268" y="42"/>
                  </a:lnTo>
                  <a:lnTo>
                    <a:pt x="140" y="47"/>
                  </a:lnTo>
                  <a:lnTo>
                    <a:pt x="76" y="50"/>
                  </a:lnTo>
                  <a:lnTo>
                    <a:pt x="12" y="50"/>
                  </a:lnTo>
                  <a:lnTo>
                    <a:pt x="7" y="51"/>
                  </a:lnTo>
                  <a:lnTo>
                    <a:pt x="3" y="54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4"/>
                  </a:lnTo>
                  <a:lnTo>
                    <a:pt x="12" y="75"/>
                  </a:lnTo>
                  <a:lnTo>
                    <a:pt x="74" y="74"/>
                  </a:lnTo>
                  <a:lnTo>
                    <a:pt x="133" y="73"/>
                  </a:lnTo>
                  <a:lnTo>
                    <a:pt x="257" y="67"/>
                  </a:lnTo>
                  <a:lnTo>
                    <a:pt x="318" y="65"/>
                  </a:lnTo>
                  <a:lnTo>
                    <a:pt x="379" y="63"/>
                  </a:lnTo>
                  <a:lnTo>
                    <a:pt x="440" y="63"/>
                  </a:lnTo>
                  <a:lnTo>
                    <a:pt x="501" y="66"/>
                  </a:lnTo>
                  <a:lnTo>
                    <a:pt x="487" y="81"/>
                  </a:lnTo>
                  <a:lnTo>
                    <a:pt x="486" y="82"/>
                  </a:lnTo>
                  <a:lnTo>
                    <a:pt x="486" y="85"/>
                  </a:lnTo>
                  <a:lnTo>
                    <a:pt x="486" y="88"/>
                  </a:lnTo>
                  <a:lnTo>
                    <a:pt x="487" y="89"/>
                  </a:lnTo>
                  <a:lnTo>
                    <a:pt x="490" y="90"/>
                  </a:lnTo>
                  <a:lnTo>
                    <a:pt x="491" y="92"/>
                  </a:lnTo>
                  <a:lnTo>
                    <a:pt x="494" y="92"/>
                  </a:lnTo>
                  <a:lnTo>
                    <a:pt x="497" y="89"/>
                  </a:lnTo>
                  <a:lnTo>
                    <a:pt x="517" y="67"/>
                  </a:lnTo>
                  <a:lnTo>
                    <a:pt x="559" y="71"/>
                  </a:lnTo>
                  <a:lnTo>
                    <a:pt x="565" y="71"/>
                  </a:lnTo>
                  <a:lnTo>
                    <a:pt x="567" y="69"/>
                  </a:lnTo>
                  <a:lnTo>
                    <a:pt x="570" y="65"/>
                  </a:lnTo>
                  <a:lnTo>
                    <a:pt x="571" y="61"/>
                  </a:lnTo>
                  <a:lnTo>
                    <a:pt x="570" y="55"/>
                  </a:lnTo>
                  <a:lnTo>
                    <a:pt x="567" y="51"/>
                  </a:lnTo>
                  <a:lnTo>
                    <a:pt x="565" y="47"/>
                  </a:lnTo>
                  <a:lnTo>
                    <a:pt x="559" y="46"/>
                  </a:lnTo>
                  <a:lnTo>
                    <a:pt x="540" y="44"/>
                  </a:lnTo>
                  <a:lnTo>
                    <a:pt x="561" y="27"/>
                  </a:lnTo>
                  <a:lnTo>
                    <a:pt x="581" y="12"/>
                  </a:lnTo>
                  <a:lnTo>
                    <a:pt x="582" y="9"/>
                  </a:lnTo>
                  <a:lnTo>
                    <a:pt x="584" y="6"/>
                  </a:lnTo>
                  <a:lnTo>
                    <a:pt x="584" y="5"/>
                  </a:lnTo>
                  <a:lnTo>
                    <a:pt x="582" y="2"/>
                  </a:lnTo>
                  <a:lnTo>
                    <a:pt x="581" y="1"/>
                  </a:lnTo>
                  <a:lnTo>
                    <a:pt x="580" y="0"/>
                  </a:lnTo>
                  <a:lnTo>
                    <a:pt x="577" y="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28" name="Freeform 1807"/>
            <p:cNvSpPr/>
            <p:nvPr/>
          </p:nvSpPr>
          <p:spPr bwMode="auto">
            <a:xfrm>
              <a:off x="2430464" y="6084888"/>
              <a:ext cx="307975" cy="14288"/>
            </a:xfrm>
            <a:custGeom>
              <a:gdLst>
                <a:gd fmla="*/ 2147483647 w 584" name="T0"/>
                <a:gd fmla="*/ 0 h 26" name="T1"/>
                <a:gd fmla="*/ 1759833279 w 584" name="T2"/>
                <a:gd fmla="*/ 0 h 26" name="T3"/>
                <a:gd fmla="*/ 1759833279 w 584" name="T4"/>
                <a:gd fmla="*/ 0 h 26" name="T5"/>
                <a:gd fmla="*/ 1026476818 w 584" name="T6"/>
                <a:gd fmla="*/ 331889947 h 26" name="T7"/>
                <a:gd fmla="*/ 439958583 w 584" name="T8"/>
                <a:gd fmla="*/ 663779894 h 26" name="T9"/>
                <a:gd fmla="*/ 0 w 584" name="T10"/>
                <a:gd fmla="*/ 1493654442 h 26" name="T11"/>
                <a:gd fmla="*/ 0 w 584" name="T12"/>
                <a:gd fmla="*/ 2147483647 h 26" name="T13"/>
                <a:gd fmla="*/ 0 w 584" name="T14"/>
                <a:gd fmla="*/ 2147483647 h 26" name="T15"/>
                <a:gd fmla="*/ 439958583 w 584" name="T16"/>
                <a:gd fmla="*/ 2147483647 h 26" name="T17"/>
                <a:gd fmla="*/ 1026476818 w 584" name="T18"/>
                <a:gd fmla="*/ 2147483647 h 26" name="T19"/>
                <a:gd fmla="*/ 1759833279 w 584" name="T20"/>
                <a:gd fmla="*/ 2147483647 h 26" name="T21"/>
                <a:gd fmla="*/ 2147483647 w 584" name="T22"/>
                <a:gd fmla="*/ 2147483647 h 26" name="T23"/>
                <a:gd fmla="*/ 2147483647 w 584" name="T24"/>
                <a:gd fmla="*/ 2147483647 h 26" name="T25"/>
                <a:gd fmla="*/ 2147483647 w 584" name="T26"/>
                <a:gd fmla="*/ 2147483647 h 26" name="T27"/>
                <a:gd fmla="*/ 2147483647 w 584" name="T28"/>
                <a:gd fmla="*/ 2147483647 h 26" name="T29"/>
                <a:gd fmla="*/ 2147483647 w 584" name="T30"/>
                <a:gd fmla="*/ 2147483647 h 26" name="T31"/>
                <a:gd fmla="*/ 2147483647 w 584" name="T32"/>
                <a:gd fmla="*/ 2147483647 h 26" name="T33"/>
                <a:gd fmla="*/ 2147483647 w 584" name="T34"/>
                <a:gd fmla="*/ 1493654442 h 26" name="T35"/>
                <a:gd fmla="*/ 2147483647 w 584" name="T36"/>
                <a:gd fmla="*/ 663779894 h 26" name="T37"/>
                <a:gd fmla="*/ 2147483647 w 584" name="T38"/>
                <a:gd fmla="*/ 331889947 h 26" name="T39"/>
                <a:gd fmla="*/ 2147483647 w 584" name="T40"/>
                <a:gd fmla="*/ 0 h 26" name="T41"/>
                <a:gd fmla="*/ 2147483647 w 584" name="T42"/>
                <a:gd fmla="*/ 0 h 2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584" name="T66"/>
                <a:gd fmla="*/ 0 h 26" name="T67"/>
                <a:gd fmla="*/ 584 w 584" name="T68"/>
                <a:gd fmla="*/ 26 h 26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26" w="584">
                  <a:moveTo>
                    <a:pt x="571" y="0"/>
                  </a:moveTo>
                  <a:lnTo>
                    <a:pt x="12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571" y="26"/>
                  </a:lnTo>
                  <a:lnTo>
                    <a:pt x="577" y="25"/>
                  </a:lnTo>
                  <a:lnTo>
                    <a:pt x="581" y="22"/>
                  </a:lnTo>
                  <a:lnTo>
                    <a:pt x="582" y="18"/>
                  </a:lnTo>
                  <a:lnTo>
                    <a:pt x="584" y="13"/>
                  </a:lnTo>
                  <a:lnTo>
                    <a:pt x="582" y="9"/>
                  </a:lnTo>
                  <a:lnTo>
                    <a:pt x="581" y="4"/>
                  </a:lnTo>
                  <a:lnTo>
                    <a:pt x="577" y="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29" name="Freeform 1808"/>
            <p:cNvSpPr/>
            <p:nvPr/>
          </p:nvSpPr>
          <p:spPr bwMode="auto">
            <a:xfrm>
              <a:off x="2420939" y="6211888"/>
              <a:ext cx="320675" cy="19050"/>
            </a:xfrm>
            <a:custGeom>
              <a:gdLst>
                <a:gd fmla="*/ 2147483647 w 605" name="T0"/>
                <a:gd fmla="*/ 0 h 38" name="T1"/>
                <a:gd fmla="*/ 2147483647 w 605" name="T2"/>
                <a:gd fmla="*/ 0 h 38" name="T3"/>
                <a:gd fmla="*/ 2147483647 w 605" name="T4"/>
                <a:gd fmla="*/ 0 h 38" name="T5"/>
                <a:gd fmla="*/ 2147483647 w 605" name="T6"/>
                <a:gd fmla="*/ 125909953 h 38" name="T7"/>
                <a:gd fmla="*/ 2147483647 w 605" name="T8"/>
                <a:gd fmla="*/ 630053181 h 38" name="T9"/>
                <a:gd fmla="*/ 2147483647 w 605" name="T10"/>
                <a:gd fmla="*/ 1133944278 h 38" name="T11"/>
                <a:gd fmla="*/ 1786801969 w 605" name="T12"/>
                <a:gd fmla="*/ 1511926205 h 38" name="T13"/>
                <a:gd fmla="*/ 1786801969 w 605" name="T14"/>
                <a:gd fmla="*/ 1511926205 h 38" name="T15"/>
                <a:gd fmla="*/ 893400985 w 605" name="T16"/>
                <a:gd fmla="*/ 1637835625 h 38" name="T17"/>
                <a:gd fmla="*/ 297800549 w 605" name="T18"/>
                <a:gd fmla="*/ 2015817552 h 38" name="T19"/>
                <a:gd fmla="*/ 148900275 w 605" name="T20"/>
                <a:gd fmla="*/ 2147483647 h 38" name="T21"/>
                <a:gd fmla="*/ 0 w 605" name="T22"/>
                <a:gd fmla="*/ 2147483647 h 38" name="T23"/>
                <a:gd fmla="*/ 148900275 w 605" name="T24"/>
                <a:gd fmla="*/ 2147483647 h 38" name="T25"/>
                <a:gd fmla="*/ 297800549 w 605" name="T26"/>
                <a:gd fmla="*/ 2147483647 h 38" name="T27"/>
                <a:gd fmla="*/ 893400985 w 605" name="T28"/>
                <a:gd fmla="*/ 2147483647 h 38" name="T29"/>
                <a:gd fmla="*/ 1786801969 w 605" name="T30"/>
                <a:gd fmla="*/ 2147483647 h 38" name="T31"/>
                <a:gd fmla="*/ 2147483647 w 605" name="T32"/>
                <a:gd fmla="*/ 2147483647 h 38" name="T33"/>
                <a:gd fmla="*/ 2147483647 w 605" name="T34"/>
                <a:gd fmla="*/ 2147483647 h 38" name="T35"/>
                <a:gd fmla="*/ 2147483647 w 605" name="T36"/>
                <a:gd fmla="*/ 2147483647 h 38" name="T37"/>
                <a:gd fmla="*/ 2147483647 w 605" name="T38"/>
                <a:gd fmla="*/ 2147483647 h 38" name="T39"/>
                <a:gd fmla="*/ 2147483647 w 605" name="T40"/>
                <a:gd fmla="*/ 2147483647 h 38" name="T41"/>
                <a:gd fmla="*/ 2147483647 w 605" name="T42"/>
                <a:gd fmla="*/ 2147483647 h 38" name="T43"/>
                <a:gd fmla="*/ 2147483647 w 605" name="T44"/>
                <a:gd fmla="*/ 2147483647 h 38" name="T45"/>
                <a:gd fmla="*/ 2147483647 w 605" name="T46"/>
                <a:gd fmla="*/ 2147483647 h 38" name="T47"/>
                <a:gd fmla="*/ 2147483647 w 605" name="T48"/>
                <a:gd fmla="*/ 2147483647 h 38" name="T49"/>
                <a:gd fmla="*/ 2147483647 w 605" name="T50"/>
                <a:gd fmla="*/ 2147483647 h 38" name="T51"/>
                <a:gd fmla="*/ 2147483647 w 605" name="T52"/>
                <a:gd fmla="*/ 2147483647 h 38" name="T53"/>
                <a:gd fmla="*/ 2147483647 w 605" name="T54"/>
                <a:gd fmla="*/ 2147483647 h 38" name="T55"/>
                <a:gd fmla="*/ 2147483647 w 605" name="T56"/>
                <a:gd fmla="*/ 2141727474 h 38" name="T57"/>
                <a:gd fmla="*/ 2147483647 w 605" name="T58"/>
                <a:gd fmla="*/ 1511926205 h 38" name="T59"/>
                <a:gd fmla="*/ 2147483647 w 605" name="T60"/>
                <a:gd fmla="*/ 1008034606 h 38" name="T61"/>
                <a:gd fmla="*/ 2147483647 w 605" name="T62"/>
                <a:gd fmla="*/ 503891473 h 38" name="T63"/>
                <a:gd fmla="*/ 2147483647 w 605" name="T64"/>
                <a:gd fmla="*/ 125909953 h 38" name="T65"/>
                <a:gd fmla="*/ 2147483647 w 605" name="T66"/>
                <a:gd fmla="*/ 0 h 38" name="T67"/>
                <a:gd fmla="*/ 2147483647 w 605" name="T68"/>
                <a:gd fmla="*/ 0 h 38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605" name="T105"/>
                <a:gd fmla="*/ 0 h 38" name="T106"/>
                <a:gd fmla="*/ 605 w 605" name="T107"/>
                <a:gd fmla="*/ 38 h 38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38" w="605">
                  <a:moveTo>
                    <a:pt x="592" y="0"/>
                  </a:moveTo>
                  <a:lnTo>
                    <a:pt x="592" y="0"/>
                  </a:lnTo>
                  <a:lnTo>
                    <a:pt x="519" y="0"/>
                  </a:lnTo>
                  <a:lnTo>
                    <a:pt x="447" y="1"/>
                  </a:lnTo>
                  <a:lnTo>
                    <a:pt x="302" y="5"/>
                  </a:lnTo>
                  <a:lnTo>
                    <a:pt x="157" y="9"/>
                  </a:lnTo>
                  <a:lnTo>
                    <a:pt x="12" y="12"/>
                  </a:lnTo>
                  <a:lnTo>
                    <a:pt x="6" y="13"/>
                  </a:lnTo>
                  <a:lnTo>
                    <a:pt x="2" y="16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2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164" y="35"/>
                  </a:lnTo>
                  <a:lnTo>
                    <a:pt x="306" y="31"/>
                  </a:lnTo>
                  <a:lnTo>
                    <a:pt x="450" y="27"/>
                  </a:lnTo>
                  <a:lnTo>
                    <a:pt x="521" y="26"/>
                  </a:lnTo>
                  <a:lnTo>
                    <a:pt x="592" y="26"/>
                  </a:lnTo>
                  <a:lnTo>
                    <a:pt x="598" y="24"/>
                  </a:lnTo>
                  <a:lnTo>
                    <a:pt x="602" y="21"/>
                  </a:lnTo>
                  <a:lnTo>
                    <a:pt x="603" y="17"/>
                  </a:lnTo>
                  <a:lnTo>
                    <a:pt x="605" y="12"/>
                  </a:lnTo>
                  <a:lnTo>
                    <a:pt x="603" y="8"/>
                  </a:lnTo>
                  <a:lnTo>
                    <a:pt x="602" y="4"/>
                  </a:lnTo>
                  <a:lnTo>
                    <a:pt x="598" y="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30" name="Freeform 1809"/>
            <p:cNvSpPr/>
            <p:nvPr/>
          </p:nvSpPr>
          <p:spPr bwMode="auto">
            <a:xfrm>
              <a:off x="2430464" y="6246813"/>
              <a:ext cx="317500" cy="19050"/>
            </a:xfrm>
            <a:custGeom>
              <a:gdLst>
                <a:gd fmla="*/ 2147483647 w 600" name="T0"/>
                <a:gd fmla="*/ 296258198 h 36" name="T1"/>
                <a:gd fmla="*/ 2147483647 w 600" name="T2"/>
                <a:gd fmla="*/ 296258198 h 36" name="T3"/>
                <a:gd fmla="*/ 2147483647 w 600" name="T4"/>
                <a:gd fmla="*/ 0 h 36" name="T5"/>
                <a:gd fmla="*/ 2147483647 w 600" name="T6"/>
                <a:gd fmla="*/ 0 h 36" name="T7"/>
                <a:gd fmla="*/ 2147483647 w 600" name="T8"/>
                <a:gd fmla="*/ 0 h 36" name="T9"/>
                <a:gd fmla="*/ 2147483647 w 600" name="T10"/>
                <a:gd fmla="*/ 296258198 h 36" name="T11"/>
                <a:gd fmla="*/ 2147483647 w 600" name="T12"/>
                <a:gd fmla="*/ 889054921 h 36" name="T13"/>
                <a:gd fmla="*/ 1778109872 w 600" name="T14"/>
                <a:gd fmla="*/ 1481851776 h 36" name="T15"/>
                <a:gd fmla="*/ 1778109872 w 600" name="T16"/>
                <a:gd fmla="*/ 1481851776 h 36" name="T17"/>
                <a:gd fmla="*/ 1037183972 w 600" name="T18"/>
                <a:gd fmla="*/ 1629980280 h 36" name="T19"/>
                <a:gd fmla="*/ 444667697 w 600" name="T20"/>
                <a:gd fmla="*/ 2147483647 h 36" name="T21"/>
                <a:gd fmla="*/ 0 w 600" name="T22"/>
                <a:gd fmla="*/ 2147483647 h 36" name="T23"/>
                <a:gd fmla="*/ 0 w 600" name="T24"/>
                <a:gd fmla="*/ 2147483647 h 36" name="T25"/>
                <a:gd fmla="*/ 0 w 600" name="T26"/>
                <a:gd fmla="*/ 2147483647 h 36" name="T27"/>
                <a:gd fmla="*/ 444667697 w 600" name="T28"/>
                <a:gd fmla="*/ 2147483647 h 36" name="T29"/>
                <a:gd fmla="*/ 1037183972 w 600" name="T30"/>
                <a:gd fmla="*/ 2147483647 h 36" name="T31"/>
                <a:gd fmla="*/ 1778109872 w 600" name="T32"/>
                <a:gd fmla="*/ 2147483647 h 36" name="T33"/>
                <a:gd fmla="*/ 1778109872 w 600" name="T34"/>
                <a:gd fmla="*/ 2147483647 h 36" name="T35"/>
                <a:gd fmla="*/ 2147483647 w 600" name="T36"/>
                <a:gd fmla="*/ 2147483647 h 36" name="T37"/>
                <a:gd fmla="*/ 2147483647 w 600" name="T38"/>
                <a:gd fmla="*/ 2147483647 h 36" name="T39"/>
                <a:gd fmla="*/ 2147483647 w 600" name="T40"/>
                <a:gd fmla="*/ 2147483647 h 36" name="T41"/>
                <a:gd fmla="*/ 2147483647 w 600" name="T42"/>
                <a:gd fmla="*/ 2147483647 h 36" name="T43"/>
                <a:gd fmla="*/ 2147483647 w 600" name="T44"/>
                <a:gd fmla="*/ 2147483647 h 36" name="T45"/>
                <a:gd fmla="*/ 2147483647 w 600" name="T46"/>
                <a:gd fmla="*/ 2147483647 h 36" name="T47"/>
                <a:gd fmla="*/ 2147483647 w 600" name="T48"/>
                <a:gd fmla="*/ 2147483647 h 36" name="T49"/>
                <a:gd fmla="*/ 2147483647 w 600" name="T50"/>
                <a:gd fmla="*/ 2147483647 h 36" name="T51"/>
                <a:gd fmla="*/ 2147483647 w 600" name="T52"/>
                <a:gd fmla="*/ 2147483647 h 36" name="T53"/>
                <a:gd fmla="*/ 2147483647 w 600" name="T54"/>
                <a:gd fmla="*/ 2147483647 h 36" name="T55"/>
                <a:gd fmla="*/ 2147483647 w 600" name="T56"/>
                <a:gd fmla="*/ 2147483647 h 36" name="T57"/>
                <a:gd fmla="*/ 2147483647 w 600" name="T58"/>
                <a:gd fmla="*/ 2147483647 h 36" name="T59"/>
                <a:gd fmla="*/ 2147483647 w 600" name="T60"/>
                <a:gd fmla="*/ 2147483647 h 36" name="T61"/>
                <a:gd fmla="*/ 2147483647 w 600" name="T62"/>
                <a:gd fmla="*/ 2074367908 h 36" name="T63"/>
                <a:gd fmla="*/ 2147483647 w 600" name="T64"/>
                <a:gd fmla="*/ 1481851776 h 36" name="T65"/>
                <a:gd fmla="*/ 2147483647 w 600" name="T66"/>
                <a:gd fmla="*/ 889054921 h 36" name="T67"/>
                <a:gd fmla="*/ 2147483647 w 600" name="T68"/>
                <a:gd fmla="*/ 444667690 h 36" name="T69"/>
                <a:gd fmla="*/ 2147483647 w 600" name="T70"/>
                <a:gd fmla="*/ 296258198 h 36" name="T71"/>
                <a:gd fmla="*/ 2147483647 w 600" name="T72"/>
                <a:gd fmla="*/ 296258198 h 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600" name="T111"/>
                <a:gd fmla="*/ 0 h 36" name="T112"/>
                <a:gd fmla="*/ 600 w 600" name="T113"/>
                <a:gd fmla="*/ 36 h 36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36" w="600">
                  <a:moveTo>
                    <a:pt x="588" y="2"/>
                  </a:moveTo>
                  <a:lnTo>
                    <a:pt x="588" y="2"/>
                  </a:lnTo>
                  <a:lnTo>
                    <a:pt x="444" y="0"/>
                  </a:lnTo>
                  <a:lnTo>
                    <a:pt x="300" y="0"/>
                  </a:lnTo>
                  <a:lnTo>
                    <a:pt x="228" y="0"/>
                  </a:lnTo>
                  <a:lnTo>
                    <a:pt x="155" y="2"/>
                  </a:lnTo>
                  <a:lnTo>
                    <a:pt x="83" y="6"/>
                  </a:lnTo>
                  <a:lnTo>
                    <a:pt x="12" y="10"/>
                  </a:lnTo>
                  <a:lnTo>
                    <a:pt x="7" y="11"/>
                  </a:lnTo>
                  <a:lnTo>
                    <a:pt x="3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3" y="31"/>
                  </a:lnTo>
                  <a:lnTo>
                    <a:pt x="7" y="34"/>
                  </a:lnTo>
                  <a:lnTo>
                    <a:pt x="12" y="36"/>
                  </a:lnTo>
                  <a:lnTo>
                    <a:pt x="82" y="30"/>
                  </a:lnTo>
                  <a:lnTo>
                    <a:pt x="152" y="27"/>
                  </a:lnTo>
                  <a:lnTo>
                    <a:pt x="223" y="26"/>
                  </a:lnTo>
                  <a:lnTo>
                    <a:pt x="293" y="26"/>
                  </a:lnTo>
                  <a:lnTo>
                    <a:pt x="434" y="26"/>
                  </a:lnTo>
                  <a:lnTo>
                    <a:pt x="575" y="27"/>
                  </a:lnTo>
                  <a:lnTo>
                    <a:pt x="588" y="27"/>
                  </a:lnTo>
                  <a:lnTo>
                    <a:pt x="593" y="26"/>
                  </a:lnTo>
                  <a:lnTo>
                    <a:pt x="597" y="23"/>
                  </a:lnTo>
                  <a:lnTo>
                    <a:pt x="600" y="19"/>
                  </a:lnTo>
                  <a:lnTo>
                    <a:pt x="600" y="14"/>
                  </a:lnTo>
                  <a:lnTo>
                    <a:pt x="600" y="10"/>
                  </a:lnTo>
                  <a:lnTo>
                    <a:pt x="597" y="6"/>
                  </a:lnTo>
                  <a:lnTo>
                    <a:pt x="593" y="3"/>
                  </a:lnTo>
                  <a:lnTo>
                    <a:pt x="5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31" name="Freeform 1810"/>
            <p:cNvSpPr/>
            <p:nvPr/>
          </p:nvSpPr>
          <p:spPr bwMode="auto">
            <a:xfrm>
              <a:off x="2509839" y="5708651"/>
              <a:ext cx="119063" cy="68263"/>
            </a:xfrm>
            <a:custGeom>
              <a:gdLst>
                <a:gd fmla="*/ 2147483647 w 225" name="T0"/>
                <a:gd fmla="*/ 2147483647 h 129" name="T1"/>
                <a:gd fmla="*/ 2147483647 w 225" name="T2"/>
                <a:gd fmla="*/ 2147483647 h 129" name="T3"/>
                <a:gd fmla="*/ 2147483647 w 225" name="T4"/>
                <a:gd fmla="*/ 2147483647 h 129" name="T5"/>
                <a:gd fmla="*/ 2147483647 w 225" name="T6"/>
                <a:gd fmla="*/ 2147483647 h 129" name="T7"/>
                <a:gd fmla="*/ 2147483647 w 225" name="T8"/>
                <a:gd fmla="*/ 2147483647 h 129" name="T9"/>
                <a:gd fmla="*/ 2147483647 w 225" name="T10"/>
                <a:gd fmla="*/ 2147483647 h 129" name="T11"/>
                <a:gd fmla="*/ 2147483647 w 225" name="T12"/>
                <a:gd fmla="*/ 2147483647 h 129" name="T13"/>
                <a:gd fmla="*/ 2147483647 w 225" name="T14"/>
                <a:gd fmla="*/ 2147483647 h 129" name="T15"/>
                <a:gd fmla="*/ 2147483647 w 225" name="T16"/>
                <a:gd fmla="*/ 2147483647 h 129" name="T17"/>
                <a:gd fmla="*/ 2147483647 w 225" name="T18"/>
                <a:gd fmla="*/ 2147483647 h 129" name="T19"/>
                <a:gd fmla="*/ 2147483647 w 225" name="T20"/>
                <a:gd fmla="*/ 2147483647 h 129" name="T21"/>
                <a:gd fmla="*/ 2147483647 w 225" name="T22"/>
                <a:gd fmla="*/ 2147483647 h 129" name="T23"/>
                <a:gd fmla="*/ 2147483647 w 225" name="T24"/>
                <a:gd fmla="*/ 2147483647 h 129" name="T25"/>
                <a:gd fmla="*/ 2147483647 w 225" name="T26"/>
                <a:gd fmla="*/ 2147483647 h 129" name="T27"/>
                <a:gd fmla="*/ 2147483647 w 225" name="T28"/>
                <a:gd fmla="*/ 1630004839 h 129" name="T29"/>
                <a:gd fmla="*/ 2147483647 w 225" name="T30"/>
                <a:gd fmla="*/ 444674100 h 129" name="T31"/>
                <a:gd fmla="*/ 2147483647 w 225" name="T32"/>
                <a:gd fmla="*/ 0 h 129" name="T33"/>
                <a:gd fmla="*/ 1185323702 w 225" name="T34"/>
                <a:gd fmla="*/ 740936570 h 129" name="T35"/>
                <a:gd fmla="*/ 0 w 225" name="T36"/>
                <a:gd fmla="*/ 2147483647 h 129" name="T37"/>
                <a:gd fmla="*/ 148130273 w 225" name="T38"/>
                <a:gd fmla="*/ 2147483647 h 129" name="T39"/>
                <a:gd fmla="*/ 1037193231 w 225" name="T40"/>
                <a:gd fmla="*/ 2147483647 h 129" name="T41"/>
                <a:gd fmla="*/ 1481864575 w 225" name="T42"/>
                <a:gd fmla="*/ 2147483647 h 129" name="T43"/>
                <a:gd fmla="*/ 2147483647 w 225" name="T44"/>
                <a:gd fmla="*/ 2147483647 h 129" name="T45"/>
                <a:gd fmla="*/ 2147483647 w 225" name="T46"/>
                <a:gd fmla="*/ 2147483647 h 129" name="T47"/>
                <a:gd fmla="*/ 2147483647 w 225" name="T48"/>
                <a:gd fmla="*/ 2147483647 h 129" name="T49"/>
                <a:gd fmla="*/ 2147483647 w 225" name="T50"/>
                <a:gd fmla="*/ 2147483647 h 129" name="T51"/>
                <a:gd fmla="*/ 2147483647 w 225" name="T52"/>
                <a:gd fmla="*/ 2147483647 h 129" name="T53"/>
                <a:gd fmla="*/ 2147483647 w 225" name="T54"/>
                <a:gd fmla="*/ 2147483647 h 129" name="T55"/>
                <a:gd fmla="*/ 2147483647 w 225" name="T56"/>
                <a:gd fmla="*/ 2147483647 h 129" name="T57"/>
                <a:gd fmla="*/ 2147483647 w 225" name="T58"/>
                <a:gd fmla="*/ 2147483647 h 129" name="T59"/>
                <a:gd fmla="*/ 2147483647 w 225" name="T60"/>
                <a:gd fmla="*/ 2147483647 h 129" name="T61"/>
                <a:gd fmla="*/ 2147483647 w 225" name="T62"/>
                <a:gd fmla="*/ 2147483647 h 129" name="T63"/>
                <a:gd fmla="*/ 2147483647 w 225" name="T64"/>
                <a:gd fmla="*/ 2147483647 h 129" name="T65"/>
                <a:gd fmla="*/ 2147483647 w 225" name="T66"/>
                <a:gd fmla="*/ 2147483647 h 129" name="T67"/>
                <a:gd fmla="*/ 2147483647 w 225" name="T68"/>
                <a:gd fmla="*/ 2147483647 h 129" name="T69"/>
                <a:gd fmla="*/ 2147483647 w 225" name="T70"/>
                <a:gd fmla="*/ 2147483647 h 129" name="T71"/>
                <a:gd fmla="*/ 2147483647 w 225" name="T72"/>
                <a:gd fmla="*/ 2147483647 h 129" name="T73"/>
                <a:gd fmla="*/ 2147483647 w 225" name="T74"/>
                <a:gd fmla="*/ 2147483647 h 129" name="T75"/>
                <a:gd fmla="*/ 2147483647 w 225" name="T76"/>
                <a:gd fmla="*/ 2147483647 h 129" name="T77"/>
                <a:gd fmla="*/ 2147483647 w 225" name="T78"/>
                <a:gd fmla="*/ 2147483647 h 129" name="T79"/>
                <a:gd fmla="*/ 2147483647 w 225" name="T80"/>
                <a:gd fmla="*/ 2147483647 h 129" name="T81"/>
                <a:gd fmla="*/ 2147483647 w 225" name="T82"/>
                <a:gd fmla="*/ 2147483647 h 129" name="T83"/>
                <a:gd fmla="*/ 2147483647 w 225" name="T84"/>
                <a:gd fmla="*/ 2147483647 h 129" name="T85"/>
                <a:gd fmla="*/ 2147483647 w 225" name="T86"/>
                <a:gd fmla="*/ 2147483647 h 129" name="T87"/>
                <a:gd fmla="*/ 2147483647 w 225" name="T88"/>
                <a:gd fmla="*/ 2147483647 h 129" name="T89"/>
                <a:gd fmla="*/ 2147483647 w 225" name="T90"/>
                <a:gd fmla="*/ 2147483647 h 129" name="T91"/>
                <a:gd fmla="*/ 2147483647 w 225" name="T92"/>
                <a:gd fmla="*/ 2147483647 h 129" name="T93"/>
                <a:gd fmla="*/ 2147483647 w 225" name="T94"/>
                <a:gd fmla="*/ 2147483647 h 129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225" name="T144"/>
                <a:gd fmla="*/ 0 h 129" name="T145"/>
                <a:gd fmla="*/ 225 w 225" name="T146"/>
                <a:gd fmla="*/ 129 h 129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129" w="225">
                  <a:moveTo>
                    <a:pt x="202" y="28"/>
                  </a:moveTo>
                  <a:lnTo>
                    <a:pt x="202" y="28"/>
                  </a:lnTo>
                  <a:lnTo>
                    <a:pt x="196" y="31"/>
                  </a:lnTo>
                  <a:lnTo>
                    <a:pt x="190" y="35"/>
                  </a:lnTo>
                  <a:lnTo>
                    <a:pt x="181" y="42"/>
                  </a:lnTo>
                  <a:lnTo>
                    <a:pt x="168" y="50"/>
                  </a:lnTo>
                  <a:lnTo>
                    <a:pt x="156" y="58"/>
                  </a:lnTo>
                  <a:lnTo>
                    <a:pt x="143" y="64"/>
                  </a:lnTo>
                  <a:lnTo>
                    <a:pt x="137" y="62"/>
                  </a:lnTo>
                  <a:lnTo>
                    <a:pt x="132" y="61"/>
                  </a:lnTo>
                  <a:lnTo>
                    <a:pt x="120" y="62"/>
                  </a:lnTo>
                  <a:lnTo>
                    <a:pt x="117" y="64"/>
                  </a:lnTo>
                  <a:lnTo>
                    <a:pt x="113" y="65"/>
                  </a:lnTo>
                  <a:lnTo>
                    <a:pt x="105" y="60"/>
                  </a:lnTo>
                  <a:lnTo>
                    <a:pt x="96" y="51"/>
                  </a:lnTo>
                  <a:lnTo>
                    <a:pt x="90" y="43"/>
                  </a:lnTo>
                  <a:lnTo>
                    <a:pt x="83" y="37"/>
                  </a:lnTo>
                  <a:lnTo>
                    <a:pt x="69" y="28"/>
                  </a:lnTo>
                  <a:lnTo>
                    <a:pt x="57" y="20"/>
                  </a:lnTo>
                  <a:lnTo>
                    <a:pt x="44" y="11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5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25" y="43"/>
                  </a:lnTo>
                  <a:lnTo>
                    <a:pt x="37" y="51"/>
                  </a:lnTo>
                  <a:lnTo>
                    <a:pt x="50" y="61"/>
                  </a:lnTo>
                  <a:lnTo>
                    <a:pt x="64" y="70"/>
                  </a:lnTo>
                  <a:lnTo>
                    <a:pt x="71" y="76"/>
                  </a:lnTo>
                  <a:lnTo>
                    <a:pt x="77" y="83"/>
                  </a:lnTo>
                  <a:lnTo>
                    <a:pt x="84" y="89"/>
                  </a:lnTo>
                  <a:lnTo>
                    <a:pt x="91" y="96"/>
                  </a:lnTo>
                  <a:lnTo>
                    <a:pt x="92" y="104"/>
                  </a:lnTo>
                  <a:lnTo>
                    <a:pt x="94" y="108"/>
                  </a:lnTo>
                  <a:lnTo>
                    <a:pt x="95" y="114"/>
                  </a:lnTo>
                  <a:lnTo>
                    <a:pt x="99" y="118"/>
                  </a:lnTo>
                  <a:lnTo>
                    <a:pt x="102" y="122"/>
                  </a:lnTo>
                  <a:lnTo>
                    <a:pt x="107" y="125"/>
                  </a:lnTo>
                  <a:lnTo>
                    <a:pt x="111" y="126"/>
                  </a:lnTo>
                  <a:lnTo>
                    <a:pt x="122" y="129"/>
                  </a:lnTo>
                  <a:lnTo>
                    <a:pt x="132" y="127"/>
                  </a:lnTo>
                  <a:lnTo>
                    <a:pt x="139" y="127"/>
                  </a:lnTo>
                  <a:lnTo>
                    <a:pt x="145" y="126"/>
                  </a:lnTo>
                  <a:lnTo>
                    <a:pt x="152" y="123"/>
                  </a:lnTo>
                  <a:lnTo>
                    <a:pt x="158" y="121"/>
                  </a:lnTo>
                  <a:lnTo>
                    <a:pt x="162" y="115"/>
                  </a:lnTo>
                  <a:lnTo>
                    <a:pt x="164" y="108"/>
                  </a:lnTo>
                  <a:lnTo>
                    <a:pt x="166" y="103"/>
                  </a:lnTo>
                  <a:lnTo>
                    <a:pt x="166" y="96"/>
                  </a:lnTo>
                  <a:lnTo>
                    <a:pt x="179" y="89"/>
                  </a:lnTo>
                  <a:lnTo>
                    <a:pt x="196" y="79"/>
                  </a:lnTo>
                  <a:lnTo>
                    <a:pt x="204" y="73"/>
                  </a:lnTo>
                  <a:lnTo>
                    <a:pt x="208" y="69"/>
                  </a:lnTo>
                  <a:lnTo>
                    <a:pt x="212" y="65"/>
                  </a:lnTo>
                  <a:lnTo>
                    <a:pt x="216" y="64"/>
                  </a:lnTo>
                  <a:lnTo>
                    <a:pt x="220" y="62"/>
                  </a:lnTo>
                  <a:lnTo>
                    <a:pt x="224" y="56"/>
                  </a:lnTo>
                  <a:lnTo>
                    <a:pt x="225" y="49"/>
                  </a:lnTo>
                  <a:lnTo>
                    <a:pt x="225" y="42"/>
                  </a:lnTo>
                  <a:lnTo>
                    <a:pt x="223" y="35"/>
                  </a:lnTo>
                  <a:lnTo>
                    <a:pt x="217" y="31"/>
                  </a:lnTo>
                  <a:lnTo>
                    <a:pt x="214" y="28"/>
                  </a:lnTo>
                  <a:lnTo>
                    <a:pt x="210" y="28"/>
                  </a:lnTo>
                  <a:lnTo>
                    <a:pt x="206" y="28"/>
                  </a:lnTo>
                  <a:lnTo>
                    <a:pt x="202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32" name="Freeform 1811"/>
            <p:cNvSpPr/>
            <p:nvPr/>
          </p:nvSpPr>
          <p:spPr bwMode="auto">
            <a:xfrm>
              <a:off x="2463802" y="5899151"/>
              <a:ext cx="19050" cy="161925"/>
            </a:xfrm>
            <a:custGeom>
              <a:gdLst>
                <a:gd fmla="*/ 2147483647 w 35" name="T0"/>
                <a:gd fmla="*/ 2147483647 h 304" name="T1"/>
                <a:gd fmla="*/ 2147483647 w 35" name="T2"/>
                <a:gd fmla="*/ 2147483647 h 304" name="T3"/>
                <a:gd fmla="*/ 2147483647 w 35" name="T4"/>
                <a:gd fmla="*/ 2147483647 h 304" name="T5"/>
                <a:gd fmla="*/ 2147483647 w 35" name="T6"/>
                <a:gd fmla="*/ 2147483647 h 304" name="T7"/>
                <a:gd fmla="*/ 2147483647 w 35" name="T8"/>
                <a:gd fmla="*/ 1813499083 h 304" name="T9"/>
                <a:gd fmla="*/ 2147483647 w 35" name="T10"/>
                <a:gd fmla="*/ 1813499083 h 304" name="T11"/>
                <a:gd fmla="*/ 2147483647 w 35" name="T12"/>
                <a:gd fmla="*/ 1057968788 h 304" name="T13"/>
                <a:gd fmla="*/ 2147483647 w 35" name="T14"/>
                <a:gd fmla="*/ 453375037 h 304" name="T15"/>
                <a:gd fmla="*/ 2147483647 w 35" name="T16"/>
                <a:gd fmla="*/ 151219313 h 304" name="T17"/>
                <a:gd fmla="*/ 2147483647 w 35" name="T18"/>
                <a:gd fmla="*/ 0 h 304" name="T19"/>
                <a:gd fmla="*/ 2147483647 w 35" name="T20"/>
                <a:gd fmla="*/ 151219313 h 304" name="T21"/>
                <a:gd fmla="*/ 2147483647 w 35" name="T22"/>
                <a:gd fmla="*/ 453375037 h 304" name="T23"/>
                <a:gd fmla="*/ 1773629882 w 35" name="T24"/>
                <a:gd fmla="*/ 1057968788 h 304" name="T25"/>
                <a:gd fmla="*/ 1451313820 w 35" name="T26"/>
                <a:gd fmla="*/ 1813499083 h 304" name="T27"/>
                <a:gd fmla="*/ 1451313820 w 35" name="T28"/>
                <a:gd fmla="*/ 1813499083 h 304" name="T29"/>
                <a:gd fmla="*/ 1289859153 w 35" name="T30"/>
                <a:gd fmla="*/ 2147483647 h 304" name="T31"/>
                <a:gd fmla="*/ 806087608 w 35" name="T32"/>
                <a:gd fmla="*/ 2147483647 h 304" name="T33"/>
                <a:gd fmla="*/ 806087608 w 35" name="T34"/>
                <a:gd fmla="*/ 2147483647 h 304" name="T35"/>
                <a:gd fmla="*/ 644929577 w 35" name="T36"/>
                <a:gd fmla="*/ 2147483647 h 304" name="T37"/>
                <a:gd fmla="*/ 0 w 35" name="T38"/>
                <a:gd fmla="*/ 2147483647 h 304" name="T39"/>
                <a:gd fmla="*/ 0 w 35" name="T40"/>
                <a:gd fmla="*/ 2147483647 h 304" name="T41"/>
                <a:gd fmla="*/ 0 w 35" name="T42"/>
                <a:gd fmla="*/ 2147483647 h 304" name="T43"/>
                <a:gd fmla="*/ 0 w 35" name="T44"/>
                <a:gd fmla="*/ 2147483647 h 304" name="T45"/>
                <a:gd fmla="*/ 161158099 w 35" name="T46"/>
                <a:gd fmla="*/ 2147483647 h 304" name="T47"/>
                <a:gd fmla="*/ 483771409 w 35" name="T48"/>
                <a:gd fmla="*/ 2147483647 h 304" name="T49"/>
                <a:gd fmla="*/ 161158099 w 35" name="T50"/>
                <a:gd fmla="*/ 2147483647 h 304" name="T51"/>
                <a:gd fmla="*/ 0 w 35" name="T52"/>
                <a:gd fmla="*/ 2147483647 h 304" name="T53"/>
                <a:gd fmla="*/ 0 w 35" name="T54"/>
                <a:gd fmla="*/ 2147483647 h 304" name="T55"/>
                <a:gd fmla="*/ 0 w 35" name="T56"/>
                <a:gd fmla="*/ 2147483647 h 304" name="T57"/>
                <a:gd fmla="*/ 161158099 w 35" name="T58"/>
                <a:gd fmla="*/ 2147483647 h 304" name="T59"/>
                <a:gd fmla="*/ 644929577 w 35" name="T60"/>
                <a:gd fmla="*/ 2147483647 h 304" name="T61"/>
                <a:gd fmla="*/ 1451313820 w 35" name="T62"/>
                <a:gd fmla="*/ 2147483647 h 304" name="T63"/>
                <a:gd fmla="*/ 2147483647 w 35" name="T64"/>
                <a:gd fmla="*/ 2147483647 h 304" name="T65"/>
                <a:gd fmla="*/ 2147483647 w 35" name="T66"/>
                <a:gd fmla="*/ 2147483647 h 304" name="T67"/>
                <a:gd fmla="*/ 2147483647 w 35" name="T68"/>
                <a:gd fmla="*/ 2147483647 h 304" name="T69"/>
                <a:gd fmla="*/ 2147483647 w 35" name="T70"/>
                <a:gd fmla="*/ 2147483647 h 304" name="T71"/>
                <a:gd fmla="*/ 2147483647 w 35" name="T72"/>
                <a:gd fmla="*/ 2147483647 h 304" name="T73"/>
                <a:gd fmla="*/ 2147483647 w 35" name="T74"/>
                <a:gd fmla="*/ 2147483647 h 304" name="T75"/>
                <a:gd fmla="*/ 2147483647 w 35" name="T76"/>
                <a:gd fmla="*/ 2147483647 h 304" name="T77"/>
                <a:gd fmla="*/ 2147483647 w 35" name="T78"/>
                <a:gd fmla="*/ 2147483647 h 304" name="T79"/>
                <a:gd fmla="*/ 2147483647 w 35" name="T80"/>
                <a:gd fmla="*/ 2147483647 h 304" name="T81"/>
                <a:gd fmla="*/ 2147483647 w 35" name="T82"/>
                <a:gd fmla="*/ 2147483647 h 304" name="T83"/>
                <a:gd fmla="*/ 2147483647 w 35" name="T84"/>
                <a:gd fmla="*/ 2147483647 h 304" name="T85"/>
                <a:gd fmla="*/ 2147483647 w 35" name="T86"/>
                <a:gd fmla="*/ 2147483647 h 304" name="T87"/>
                <a:gd fmla="*/ 2147483647 w 35" name="T88"/>
                <a:gd fmla="*/ 2147483647 h 304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w 35" name="T135"/>
                <a:gd fmla="*/ 0 h 304" name="T136"/>
                <a:gd fmla="*/ 35 w 35" name="T137"/>
                <a:gd fmla="*/ 304 h 304" name="T138"/>
              </a:gdLst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b="T138" l="T135" r="T137" t="T136"/>
              <a:pathLst>
                <a:path h="304" w="35">
                  <a:moveTo>
                    <a:pt x="30" y="176"/>
                  </a:moveTo>
                  <a:lnTo>
                    <a:pt x="30" y="176"/>
                  </a:lnTo>
                  <a:lnTo>
                    <a:pt x="33" y="136"/>
                  </a:lnTo>
                  <a:lnTo>
                    <a:pt x="34" y="95"/>
                  </a:lnTo>
                  <a:lnTo>
                    <a:pt x="35" y="12"/>
                  </a:lnTo>
                  <a:lnTo>
                    <a:pt x="34" y="7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11" y="7"/>
                  </a:lnTo>
                  <a:lnTo>
                    <a:pt x="9" y="12"/>
                  </a:lnTo>
                  <a:lnTo>
                    <a:pt x="8" y="86"/>
                  </a:lnTo>
                  <a:lnTo>
                    <a:pt x="5" y="159"/>
                  </a:lnTo>
                  <a:lnTo>
                    <a:pt x="4" y="194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44"/>
                  </a:lnTo>
                  <a:lnTo>
                    <a:pt x="1" y="259"/>
                  </a:lnTo>
                  <a:lnTo>
                    <a:pt x="3" y="274"/>
                  </a:lnTo>
                  <a:lnTo>
                    <a:pt x="1" y="281"/>
                  </a:lnTo>
                  <a:lnTo>
                    <a:pt x="0" y="289"/>
                  </a:lnTo>
                  <a:lnTo>
                    <a:pt x="0" y="294"/>
                  </a:lnTo>
                  <a:lnTo>
                    <a:pt x="1" y="299"/>
                  </a:lnTo>
                  <a:lnTo>
                    <a:pt x="4" y="301"/>
                  </a:lnTo>
                  <a:lnTo>
                    <a:pt x="9" y="304"/>
                  </a:lnTo>
                  <a:lnTo>
                    <a:pt x="14" y="304"/>
                  </a:lnTo>
                  <a:lnTo>
                    <a:pt x="18" y="303"/>
                  </a:lnTo>
                  <a:lnTo>
                    <a:pt x="22" y="300"/>
                  </a:lnTo>
                  <a:lnTo>
                    <a:pt x="24" y="296"/>
                  </a:lnTo>
                  <a:lnTo>
                    <a:pt x="28" y="282"/>
                  </a:lnTo>
                  <a:lnTo>
                    <a:pt x="30" y="267"/>
                  </a:lnTo>
                  <a:lnTo>
                    <a:pt x="31" y="252"/>
                  </a:lnTo>
                  <a:lnTo>
                    <a:pt x="30" y="236"/>
                  </a:lnTo>
                  <a:lnTo>
                    <a:pt x="30" y="206"/>
                  </a:lnTo>
                  <a:lnTo>
                    <a:pt x="30" y="191"/>
                  </a:lnTo>
                  <a:lnTo>
                    <a:pt x="30" y="1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33" name="Freeform 1812"/>
            <p:cNvSpPr/>
            <p:nvPr/>
          </p:nvSpPr>
          <p:spPr bwMode="auto">
            <a:xfrm>
              <a:off x="2508252" y="5895976"/>
              <a:ext cx="20638" cy="166688"/>
            </a:xfrm>
            <a:custGeom>
              <a:gdLst>
                <a:gd fmla="*/ 2147483647 w 37" name="T0"/>
                <a:gd fmla="*/ 2147483647 h 315" name="T1"/>
                <a:gd fmla="*/ 2147483647 w 37" name="T2"/>
                <a:gd fmla="*/ 2147483647 h 315" name="T3"/>
                <a:gd fmla="*/ 2147483647 w 37" name="T4"/>
                <a:gd fmla="*/ 2147483647 h 315" name="T5"/>
                <a:gd fmla="*/ 2147483647 w 37" name="T6"/>
                <a:gd fmla="*/ 1778120532 h 315" name="T7"/>
                <a:gd fmla="*/ 2147483647 w 37" name="T8"/>
                <a:gd fmla="*/ 1037190278 h 315" name="T9"/>
                <a:gd fmla="*/ 2147483647 w 37" name="T10"/>
                <a:gd fmla="*/ 444670098 h 315" name="T11"/>
                <a:gd fmla="*/ 2147483647 w 37" name="T12"/>
                <a:gd fmla="*/ 0 h 315" name="T13"/>
                <a:gd fmla="*/ 2147483647 w 37" name="T14"/>
                <a:gd fmla="*/ 0 h 315" name="T15"/>
                <a:gd fmla="*/ 1909048238 w 37" name="T16"/>
                <a:gd fmla="*/ 0 h 315" name="T17"/>
                <a:gd fmla="*/ 1214623331 w 37" name="T18"/>
                <a:gd fmla="*/ 592800242 h 315" name="T19"/>
                <a:gd fmla="*/ 1214623331 w 37" name="T20"/>
                <a:gd fmla="*/ 592800242 h 315" name="T21"/>
                <a:gd fmla="*/ 694115058 w 37" name="T22"/>
                <a:gd fmla="*/ 1185320025 h 315" name="T23"/>
                <a:gd fmla="*/ 347213150 w 37" name="T24"/>
                <a:gd fmla="*/ 1778120532 h 315" name="T25"/>
                <a:gd fmla="*/ 0 w 37" name="T26"/>
                <a:gd fmla="*/ 2147483647 h 315" name="T27"/>
                <a:gd fmla="*/ 0 w 37" name="T28"/>
                <a:gd fmla="*/ 2147483647 h 315" name="T29"/>
                <a:gd fmla="*/ 0 w 37" name="T30"/>
                <a:gd fmla="*/ 2147483647 h 315" name="T31"/>
                <a:gd fmla="*/ 347213150 w 37" name="T32"/>
                <a:gd fmla="*/ 2147483647 h 315" name="T33"/>
                <a:gd fmla="*/ 1041327511 w 37" name="T34"/>
                <a:gd fmla="*/ 2147483647 h 315" name="T35"/>
                <a:gd fmla="*/ 1735442569 w 37" name="T36"/>
                <a:gd fmla="*/ 2147483647 h 315" name="T37"/>
                <a:gd fmla="*/ 1909048238 w 37" name="T38"/>
                <a:gd fmla="*/ 2147483647 h 315" name="T39"/>
                <a:gd fmla="*/ 1909048238 w 37" name="T40"/>
                <a:gd fmla="*/ 2147483647 h 315" name="T41"/>
                <a:gd fmla="*/ 1909048238 w 37" name="T42"/>
                <a:gd fmla="*/ 2147483647 h 315" name="T43"/>
                <a:gd fmla="*/ 1561835784 w 37" name="T44"/>
                <a:gd fmla="*/ 2147483647 h 315" name="T45"/>
                <a:gd fmla="*/ 694115058 w 37" name="T46"/>
                <a:gd fmla="*/ 2147483647 h 315" name="T47"/>
                <a:gd fmla="*/ 694115058 w 37" name="T48"/>
                <a:gd fmla="*/ 2147483647 h 315" name="T49"/>
                <a:gd fmla="*/ 520508134 w 37" name="T50"/>
                <a:gd fmla="*/ 2147483647 h 315" name="T51"/>
                <a:gd fmla="*/ 520508134 w 37" name="T52"/>
                <a:gd fmla="*/ 2147483647 h 315" name="T53"/>
                <a:gd fmla="*/ 520508134 w 37" name="T54"/>
                <a:gd fmla="*/ 2147483647 h 315" name="T55"/>
                <a:gd fmla="*/ 694115058 w 37" name="T56"/>
                <a:gd fmla="*/ 2147483647 h 315" name="T57"/>
                <a:gd fmla="*/ 1214623331 w 37" name="T58"/>
                <a:gd fmla="*/ 2147483647 h 315" name="T59"/>
                <a:gd fmla="*/ 1909048238 w 37" name="T60"/>
                <a:gd fmla="*/ 2147483647 h 315" name="T61"/>
                <a:gd fmla="*/ 2147483647 w 37" name="T62"/>
                <a:gd fmla="*/ 2147483647 h 315" name="T63"/>
                <a:gd fmla="*/ 2147483647 w 37" name="T64"/>
                <a:gd fmla="*/ 2147483647 h 315" name="T65"/>
                <a:gd fmla="*/ 2147483647 w 37" name="T66"/>
                <a:gd fmla="*/ 2147483647 h 315" name="T67"/>
                <a:gd fmla="*/ 2147483647 w 37" name="T68"/>
                <a:gd fmla="*/ 2147483647 h 315" name="T69"/>
                <a:gd fmla="*/ 2147483647 w 37" name="T70"/>
                <a:gd fmla="*/ 2147483647 h 315" name="T71"/>
                <a:gd fmla="*/ 2147483647 w 37" name="T72"/>
                <a:gd fmla="*/ 2147483647 h 315" name="T73"/>
                <a:gd fmla="*/ 2147483647 w 37" name="T74"/>
                <a:gd fmla="*/ 2147483647 h 315" name="T75"/>
                <a:gd fmla="*/ 2147483647 w 37" name="T76"/>
                <a:gd fmla="*/ 2147483647 h 315" name="T77"/>
                <a:gd fmla="*/ 2147483647 w 37" name="T78"/>
                <a:gd fmla="*/ 2147483647 h 315" name="T79"/>
                <a:gd fmla="*/ 2147483647 w 37" name="T80"/>
                <a:gd fmla="*/ 2147483647 h 315" name="T81"/>
                <a:gd fmla="*/ 2147483647 w 37" name="T82"/>
                <a:gd fmla="*/ 2147483647 h 315" name="T83"/>
                <a:gd fmla="*/ 2147483647 w 37" name="T84"/>
                <a:gd fmla="*/ 2147483647 h 315" name="T85"/>
                <a:gd fmla="*/ 2147483647 w 37" name="T86"/>
                <a:gd fmla="*/ 2147483647 h 315" name="T87"/>
                <a:gd fmla="*/ 2147483647 w 37" name="T88"/>
                <a:gd fmla="*/ 2147483647 h 315" name="T89"/>
                <a:gd fmla="*/ 2147483647 w 37" name="T90"/>
                <a:gd fmla="*/ 2147483647 h 315" name="T91"/>
                <a:gd fmla="*/ 2147483647 w 37" name="T92"/>
                <a:gd fmla="*/ 2147483647 h 315" name="T93"/>
                <a:gd fmla="*/ 2147483647 w 37" name="T94"/>
                <a:gd fmla="*/ 2147483647 h 315" name="T95"/>
                <a:gd fmla="*/ 2147483647 w 37" name="T96"/>
                <a:gd fmla="*/ 2147483647 h 315" name="T97"/>
                <a:gd fmla="*/ 2147483647 w 37" name="T98"/>
                <a:gd fmla="*/ 2147483647 h 315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w 37" name="T150"/>
                <a:gd fmla="*/ 0 h 315" name="T151"/>
                <a:gd fmla="*/ 37 w 37" name="T152"/>
                <a:gd fmla="*/ 315 h 315" name="T153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T153" l="T150" r="T152" t="T151"/>
              <a:pathLst>
                <a:path h="315" w="37">
                  <a:moveTo>
                    <a:pt x="25" y="22"/>
                  </a:moveTo>
                  <a:lnTo>
                    <a:pt x="25" y="22"/>
                  </a:lnTo>
                  <a:lnTo>
                    <a:pt x="28" y="17"/>
                  </a:lnTo>
                  <a:lnTo>
                    <a:pt x="29" y="12"/>
                  </a:lnTo>
                  <a:lnTo>
                    <a:pt x="26" y="7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2" y="44"/>
                  </a:lnTo>
                  <a:lnTo>
                    <a:pt x="6" y="65"/>
                  </a:lnTo>
                  <a:lnTo>
                    <a:pt x="10" y="88"/>
                  </a:lnTo>
                  <a:lnTo>
                    <a:pt x="11" y="99"/>
                  </a:lnTo>
                  <a:lnTo>
                    <a:pt x="11" y="112"/>
                  </a:lnTo>
                  <a:lnTo>
                    <a:pt x="9" y="205"/>
                  </a:lnTo>
                  <a:lnTo>
                    <a:pt x="4" y="299"/>
                  </a:lnTo>
                  <a:lnTo>
                    <a:pt x="3" y="299"/>
                  </a:lnTo>
                  <a:lnTo>
                    <a:pt x="3" y="303"/>
                  </a:lnTo>
                  <a:lnTo>
                    <a:pt x="4" y="308"/>
                  </a:lnTo>
                  <a:lnTo>
                    <a:pt x="7" y="311"/>
                  </a:lnTo>
                  <a:lnTo>
                    <a:pt x="11" y="314"/>
                  </a:lnTo>
                  <a:lnTo>
                    <a:pt x="17" y="315"/>
                  </a:lnTo>
                  <a:lnTo>
                    <a:pt x="21" y="314"/>
                  </a:lnTo>
                  <a:lnTo>
                    <a:pt x="25" y="311"/>
                  </a:lnTo>
                  <a:lnTo>
                    <a:pt x="28" y="308"/>
                  </a:lnTo>
                  <a:lnTo>
                    <a:pt x="29" y="303"/>
                  </a:lnTo>
                  <a:lnTo>
                    <a:pt x="33" y="228"/>
                  </a:lnTo>
                  <a:lnTo>
                    <a:pt x="34" y="190"/>
                  </a:lnTo>
                  <a:lnTo>
                    <a:pt x="36" y="154"/>
                  </a:lnTo>
                  <a:lnTo>
                    <a:pt x="36" y="112"/>
                  </a:lnTo>
                  <a:lnTo>
                    <a:pt x="37" y="69"/>
                  </a:lnTo>
                  <a:lnTo>
                    <a:pt x="33" y="45"/>
                  </a:lnTo>
                  <a:lnTo>
                    <a:pt x="29" y="27"/>
                  </a:lnTo>
                  <a:lnTo>
                    <a:pt x="28" y="23"/>
                  </a:lnTo>
                  <a:lnTo>
                    <a:pt x="26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34" name="Freeform 1814"/>
            <p:cNvSpPr/>
            <p:nvPr/>
          </p:nvSpPr>
          <p:spPr bwMode="auto">
            <a:xfrm>
              <a:off x="2552702" y="5902325"/>
              <a:ext cx="17463" cy="161925"/>
            </a:xfrm>
            <a:custGeom>
              <a:gdLst>
                <a:gd fmla="*/ 2147483647 w 33" name="T0"/>
                <a:gd fmla="*/ 2074367960 h 306" name="T1"/>
                <a:gd fmla="*/ 2147483647 w 33" name="T2"/>
                <a:gd fmla="*/ 2074367960 h 306" name="T3"/>
                <a:gd fmla="*/ 2147483647 w 33" name="T4"/>
                <a:gd fmla="*/ 1333722247 h 306" name="T5"/>
                <a:gd fmla="*/ 2147483647 w 33" name="T6"/>
                <a:gd fmla="*/ 740925907 h 306" name="T7"/>
                <a:gd fmla="*/ 2147483647 w 33" name="T8"/>
                <a:gd fmla="*/ 296258206 h 306" name="T9"/>
                <a:gd fmla="*/ 2147483647 w 33" name="T10"/>
                <a:gd fmla="*/ 0 h 306" name="T11"/>
                <a:gd fmla="*/ 1778211487 w 33" name="T12"/>
                <a:gd fmla="*/ 0 h 306" name="T13"/>
                <a:gd fmla="*/ 1778211487 w 33" name="T14"/>
                <a:gd fmla="*/ 0 h 306" name="T15"/>
                <a:gd fmla="*/ 1185381013 w 33" name="T16"/>
                <a:gd fmla="*/ 296258206 h 306" name="T17"/>
                <a:gd fmla="*/ 889105744 w 33" name="T18"/>
                <a:gd fmla="*/ 444667701 h 306" name="T19"/>
                <a:gd fmla="*/ 444693105 w 33" name="T20"/>
                <a:gd fmla="*/ 889054943 h 306" name="T21"/>
                <a:gd fmla="*/ 296275137 w 33" name="T22"/>
                <a:gd fmla="*/ 1333722247 h 306" name="T23"/>
                <a:gd fmla="*/ 0 w 33" name="T24"/>
                <a:gd fmla="*/ 1926239452 h 306" name="T25"/>
                <a:gd fmla="*/ 0 w 33" name="T26"/>
                <a:gd fmla="*/ 2147483647 h 306" name="T27"/>
                <a:gd fmla="*/ 296275137 w 33" name="T28"/>
                <a:gd fmla="*/ 2147483647 h 306" name="T29"/>
                <a:gd fmla="*/ 592830739 w 33" name="T30"/>
                <a:gd fmla="*/ 2147483647 h 306" name="T31"/>
                <a:gd fmla="*/ 592830739 w 33" name="T32"/>
                <a:gd fmla="*/ 2147483647 h 306" name="T33"/>
                <a:gd fmla="*/ 889105744 w 33" name="T34"/>
                <a:gd fmla="*/ 2147483647 h 306" name="T35"/>
                <a:gd fmla="*/ 1037243246 w 33" name="T36"/>
                <a:gd fmla="*/ 2147483647 h 306" name="T37"/>
                <a:gd fmla="*/ 889105744 w 33" name="T38"/>
                <a:gd fmla="*/ 2147483647 h 306" name="T39"/>
                <a:gd fmla="*/ 592830739 w 33" name="T40"/>
                <a:gd fmla="*/ 2147483647 h 306" name="T41"/>
                <a:gd fmla="*/ 592830739 w 33" name="T42"/>
                <a:gd fmla="*/ 2147483647 h 306" name="T43"/>
                <a:gd fmla="*/ 444693105 w 33" name="T44"/>
                <a:gd fmla="*/ 2147483647 h 306" name="T45"/>
                <a:gd fmla="*/ 444693105 w 33" name="T46"/>
                <a:gd fmla="*/ 2147483647 h 306" name="T47"/>
                <a:gd fmla="*/ 444693105 w 33" name="T48"/>
                <a:gd fmla="*/ 2147483647 h 306" name="T49"/>
                <a:gd fmla="*/ 592830739 w 33" name="T50"/>
                <a:gd fmla="*/ 2147483647 h 306" name="T51"/>
                <a:gd fmla="*/ 1037243246 w 33" name="T52"/>
                <a:gd fmla="*/ 2147483647 h 306" name="T53"/>
                <a:gd fmla="*/ 1630073456 w 33" name="T54"/>
                <a:gd fmla="*/ 2147483647 h 306" name="T55"/>
                <a:gd fmla="*/ 2147483647 w 33" name="T56"/>
                <a:gd fmla="*/ 2147483647 h 306" name="T57"/>
                <a:gd fmla="*/ 2147483647 w 33" name="T58"/>
                <a:gd fmla="*/ 2147483647 h 306" name="T59"/>
                <a:gd fmla="*/ 2147483647 w 33" name="T60"/>
                <a:gd fmla="*/ 2147483647 h 306" name="T61"/>
                <a:gd fmla="*/ 2147483647 w 33" name="T62"/>
                <a:gd fmla="*/ 2147483647 h 306" name="T63"/>
                <a:gd fmla="*/ 2147483647 w 33" name="T64"/>
                <a:gd fmla="*/ 2147483647 h 306" name="T65"/>
                <a:gd fmla="*/ 2147483647 w 33" name="T66"/>
                <a:gd fmla="*/ 2147483647 h 306" name="T67"/>
                <a:gd fmla="*/ 2147483647 w 33" name="T68"/>
                <a:gd fmla="*/ 2147483647 h 306" name="T69"/>
                <a:gd fmla="*/ 2147483647 w 33" name="T70"/>
                <a:gd fmla="*/ 2147483647 h 306" name="T71"/>
                <a:gd fmla="*/ 2147483647 w 33" name="T72"/>
                <a:gd fmla="*/ 2147483647 h 306" name="T73"/>
                <a:gd fmla="*/ 2147483647 w 33" name="T74"/>
                <a:gd fmla="*/ 2074367960 h 306" name="T75"/>
                <a:gd fmla="*/ 2147483647 w 33" name="T76"/>
                <a:gd fmla="*/ 2074367960 h 30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33" name="T117"/>
                <a:gd fmla="*/ 0 h 306" name="T118"/>
                <a:gd fmla="*/ 33 w 33" name="T119"/>
                <a:gd fmla="*/ 306 h 306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306" w="33">
                  <a:moveTo>
                    <a:pt x="29" y="14"/>
                  </a:moveTo>
                  <a:lnTo>
                    <a:pt x="29" y="14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3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6" y="89"/>
                  </a:lnTo>
                  <a:lnTo>
                    <a:pt x="7" y="154"/>
                  </a:lnTo>
                  <a:lnTo>
                    <a:pt x="6" y="220"/>
                  </a:lnTo>
                  <a:lnTo>
                    <a:pt x="4" y="285"/>
                  </a:lnTo>
                  <a:lnTo>
                    <a:pt x="3" y="287"/>
                  </a:lnTo>
                  <a:lnTo>
                    <a:pt x="3" y="294"/>
                  </a:lnTo>
                  <a:lnTo>
                    <a:pt x="4" y="299"/>
                  </a:lnTo>
                  <a:lnTo>
                    <a:pt x="7" y="303"/>
                  </a:lnTo>
                  <a:lnTo>
                    <a:pt x="11" y="304"/>
                  </a:lnTo>
                  <a:lnTo>
                    <a:pt x="16" y="306"/>
                  </a:lnTo>
                  <a:lnTo>
                    <a:pt x="21" y="304"/>
                  </a:lnTo>
                  <a:lnTo>
                    <a:pt x="25" y="303"/>
                  </a:lnTo>
                  <a:lnTo>
                    <a:pt x="27" y="299"/>
                  </a:lnTo>
                  <a:lnTo>
                    <a:pt x="29" y="294"/>
                  </a:lnTo>
                  <a:lnTo>
                    <a:pt x="31" y="223"/>
                  </a:lnTo>
                  <a:lnTo>
                    <a:pt x="33" y="154"/>
                  </a:lnTo>
                  <a:lnTo>
                    <a:pt x="31" y="8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35" name="Freeform 1815"/>
            <p:cNvSpPr/>
            <p:nvPr/>
          </p:nvSpPr>
          <p:spPr bwMode="auto">
            <a:xfrm>
              <a:off x="2605089" y="5900738"/>
              <a:ext cx="15875" cy="161925"/>
            </a:xfrm>
            <a:custGeom>
              <a:gdLst>
                <a:gd fmla="*/ 492044538 w 29" name="T0"/>
                <a:gd fmla="*/ 1795707714 h 305" name="T1"/>
                <a:gd fmla="*/ 492044538 w 29" name="T2"/>
                <a:gd fmla="*/ 1795707714 h 305" name="T3"/>
                <a:gd fmla="*/ 328129732 w 29" name="T4"/>
                <a:gd fmla="*/ 2147483647 h 305" name="T5"/>
                <a:gd fmla="*/ 0 w 29" name="T6"/>
                <a:gd fmla="*/ 2147483647 h 305" name="T7"/>
                <a:gd fmla="*/ 0 w 29" name="T8"/>
                <a:gd fmla="*/ 2147483647 h 305" name="T9"/>
                <a:gd fmla="*/ 0 w 29" name="T10"/>
                <a:gd fmla="*/ 2147483647 h 305" name="T11"/>
                <a:gd fmla="*/ 0 w 29" name="T12"/>
                <a:gd fmla="*/ 2147483647 h 305" name="T13"/>
                <a:gd fmla="*/ 0 w 29" name="T14"/>
                <a:gd fmla="*/ 2147483647 h 305" name="T15"/>
                <a:gd fmla="*/ 0 w 29" name="T16"/>
                <a:gd fmla="*/ 2147483647 h 305" name="T17"/>
                <a:gd fmla="*/ 656259463 w 29" name="T18"/>
                <a:gd fmla="*/ 2147483647 h 305" name="T19"/>
                <a:gd fmla="*/ 1312218944 w 29" name="T20"/>
                <a:gd fmla="*/ 2147483647 h 305" name="T21"/>
                <a:gd fmla="*/ 1968478133 w 29" name="T22"/>
                <a:gd fmla="*/ 2147483647 h 305" name="T23"/>
                <a:gd fmla="*/ 2147483647 w 29" name="T24"/>
                <a:gd fmla="*/ 2147483647 h 305" name="T25"/>
                <a:gd fmla="*/ 2147483647 w 29" name="T26"/>
                <a:gd fmla="*/ 2147483647 h 305" name="T27"/>
                <a:gd fmla="*/ 2147483647 w 29" name="T28"/>
                <a:gd fmla="*/ 2147483647 h 305" name="T29"/>
                <a:gd fmla="*/ 2147483647 w 29" name="T30"/>
                <a:gd fmla="*/ 2147483647 h 305" name="T31"/>
                <a:gd fmla="*/ 2147483647 w 29" name="T32"/>
                <a:gd fmla="*/ 2147483647 h 305" name="T33"/>
                <a:gd fmla="*/ 2147483647 w 29" name="T34"/>
                <a:gd fmla="*/ 2147483647 h 305" name="T35"/>
                <a:gd fmla="*/ 2147483647 w 29" name="T36"/>
                <a:gd fmla="*/ 1795707714 h 305" name="T37"/>
                <a:gd fmla="*/ 2147483647 w 29" name="T38"/>
                <a:gd fmla="*/ 1795707714 h 305" name="T39"/>
                <a:gd fmla="*/ 2147483647 w 29" name="T40"/>
                <a:gd fmla="*/ 1197044152 h 305" name="T41"/>
                <a:gd fmla="*/ 2147483647 w 29" name="T42"/>
                <a:gd fmla="*/ 598663296 h 305" name="T43"/>
                <a:gd fmla="*/ 2147483647 w 29" name="T44"/>
                <a:gd fmla="*/ 149665957 h 305" name="T45"/>
                <a:gd fmla="*/ 2147483647 w 29" name="T46"/>
                <a:gd fmla="*/ 0 h 305" name="T47"/>
                <a:gd fmla="*/ 1804563874 w 29" name="T48"/>
                <a:gd fmla="*/ 149665957 h 305" name="T49"/>
                <a:gd fmla="*/ 1148304685 w 29" name="T50"/>
                <a:gd fmla="*/ 598663296 h 305" name="T51"/>
                <a:gd fmla="*/ 656259463 w 29" name="T52"/>
                <a:gd fmla="*/ 1197044152 h 305" name="T53"/>
                <a:gd fmla="*/ 492044538 w 29" name="T54"/>
                <a:gd fmla="*/ 1795707714 h 305" name="T55"/>
                <a:gd fmla="*/ 492044538 w 29" name="T56"/>
                <a:gd fmla="*/ 1795707714 h 305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9" name="T87"/>
                <a:gd fmla="*/ 0 h 305" name="T88"/>
                <a:gd fmla="*/ 29 w 29" name="T89"/>
                <a:gd fmla="*/ 305 h 305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305" w="28">
                  <a:moveTo>
                    <a:pt x="3" y="12"/>
                  </a:moveTo>
                  <a:lnTo>
                    <a:pt x="3" y="12"/>
                  </a:lnTo>
                  <a:lnTo>
                    <a:pt x="2" y="150"/>
                  </a:lnTo>
                  <a:lnTo>
                    <a:pt x="0" y="289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4" y="301"/>
                  </a:lnTo>
                  <a:lnTo>
                    <a:pt x="8" y="304"/>
                  </a:lnTo>
                  <a:lnTo>
                    <a:pt x="12" y="305"/>
                  </a:lnTo>
                  <a:lnTo>
                    <a:pt x="17" y="304"/>
                  </a:lnTo>
                  <a:lnTo>
                    <a:pt x="21" y="301"/>
                  </a:lnTo>
                  <a:lnTo>
                    <a:pt x="25" y="298"/>
                  </a:lnTo>
                  <a:lnTo>
                    <a:pt x="25" y="293"/>
                  </a:lnTo>
                  <a:lnTo>
                    <a:pt x="27" y="153"/>
                  </a:lnTo>
                  <a:lnTo>
                    <a:pt x="29" y="12"/>
                  </a:lnTo>
                  <a:lnTo>
                    <a:pt x="27" y="8"/>
                  </a:lnTo>
                  <a:lnTo>
                    <a:pt x="25" y="4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4" y="8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36" name="Freeform 1816"/>
            <p:cNvSpPr/>
            <p:nvPr/>
          </p:nvSpPr>
          <p:spPr bwMode="auto">
            <a:xfrm>
              <a:off x="2646364" y="5905500"/>
              <a:ext cx="15875" cy="147638"/>
            </a:xfrm>
            <a:custGeom>
              <a:gdLst>
                <a:gd fmla="*/ 2147483647 w 28" name="T0"/>
                <a:gd fmla="*/ 2147483647 h 279" name="T1"/>
                <a:gd fmla="*/ 2147483647 w 28" name="T2"/>
                <a:gd fmla="*/ 2147483647 h 279" name="T3"/>
                <a:gd fmla="*/ 2147483647 w 28" name="T4"/>
                <a:gd fmla="*/ 2147483647 h 279" name="T5"/>
                <a:gd fmla="*/ 2147483647 w 28" name="T6"/>
                <a:gd fmla="*/ 1778122190 h 279" name="T7"/>
                <a:gd fmla="*/ 2147483647 w 28" name="T8"/>
                <a:gd fmla="*/ 1778122190 h 279" name="T9"/>
                <a:gd fmla="*/ 2147483647 w 28" name="T10"/>
                <a:gd fmla="*/ 889061095 h 279" name="T11"/>
                <a:gd fmla="*/ 2147483647 w 28" name="T12"/>
                <a:gd fmla="*/ 296260256 h 279" name="T13"/>
                <a:gd fmla="*/ 2147483647 w 28" name="T14"/>
                <a:gd fmla="*/ 148130128 h 279" name="T15"/>
                <a:gd fmla="*/ 2147483647 w 28" name="T16"/>
                <a:gd fmla="*/ 0 h 279" name="T17"/>
                <a:gd fmla="*/ 1458090571 w 28" name="T18"/>
                <a:gd fmla="*/ 148130128 h 279" name="T19"/>
                <a:gd fmla="*/ 729045286 w 28" name="T20"/>
                <a:gd fmla="*/ 296260256 h 279" name="T21"/>
                <a:gd fmla="*/ 182261463 w 28" name="T22"/>
                <a:gd fmla="*/ 889061095 h 279" name="T23"/>
                <a:gd fmla="*/ 0 w 28" name="T24"/>
                <a:gd fmla="*/ 1778122190 h 279" name="T25"/>
                <a:gd fmla="*/ 0 w 28" name="T26"/>
                <a:gd fmla="*/ 1778122190 h 279" name="T27"/>
                <a:gd fmla="*/ 546783752 w 28" name="T28"/>
                <a:gd fmla="*/ 2147483647 h 279" name="T29"/>
                <a:gd fmla="*/ 729045286 w 28" name="T30"/>
                <a:gd fmla="*/ 2147483647 h 279" name="T31"/>
                <a:gd fmla="*/ 729045286 w 28" name="T32"/>
                <a:gd fmla="*/ 2147483647 h 279" name="T33"/>
                <a:gd fmla="*/ 182261463 w 28" name="T34"/>
                <a:gd fmla="*/ 2147483647 h 279" name="T35"/>
                <a:gd fmla="*/ 0 w 28" name="T36"/>
                <a:gd fmla="*/ 2147483647 h 279" name="T37"/>
                <a:gd fmla="*/ 0 w 28" name="T38"/>
                <a:gd fmla="*/ 2147483647 h 279" name="T39"/>
                <a:gd fmla="*/ 182261463 w 28" name="T40"/>
                <a:gd fmla="*/ 2147483647 h 279" name="T41"/>
                <a:gd fmla="*/ 729045286 w 28" name="T42"/>
                <a:gd fmla="*/ 2147483647 h 279" name="T43"/>
                <a:gd fmla="*/ 1458090571 w 28" name="T44"/>
                <a:gd fmla="*/ 2147483647 h 279" name="T45"/>
                <a:gd fmla="*/ 2147483647 w 28" name="T46"/>
                <a:gd fmla="*/ 2147483647 h 279" name="T47"/>
                <a:gd fmla="*/ 2147483647 w 28" name="T48"/>
                <a:gd fmla="*/ 2147483647 h 279" name="T49"/>
                <a:gd fmla="*/ 2147483647 w 28" name="T50"/>
                <a:gd fmla="*/ 2147483647 h 279" name="T51"/>
                <a:gd fmla="*/ 2147483647 w 28" name="T52"/>
                <a:gd fmla="*/ 2147483647 h 279" name="T53"/>
                <a:gd fmla="*/ 2147483647 w 28" name="T54"/>
                <a:gd fmla="*/ 2147483647 h 279" name="T55"/>
                <a:gd fmla="*/ 2147483647 w 28" name="T56"/>
                <a:gd fmla="*/ 2147483647 h 279" name="T57"/>
                <a:gd fmla="*/ 2147483647 w 28" name="T58"/>
                <a:gd fmla="*/ 2147483647 h 279" name="T59"/>
                <a:gd fmla="*/ 2147483647 w 28" name="T60"/>
                <a:gd fmla="*/ 2147483647 h 279" name="T61"/>
                <a:gd fmla="*/ 2147483647 w 28" name="T62"/>
                <a:gd fmla="*/ 2147483647 h 279" name="T63"/>
                <a:gd fmla="*/ 2147483647 w 28" name="T64"/>
                <a:gd fmla="*/ 2147483647 h 279" name="T65"/>
                <a:gd fmla="*/ 2147483647 w 28" name="T66"/>
                <a:gd fmla="*/ 2147483647 h 279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8" name="T102"/>
                <a:gd fmla="*/ 0 h 279" name="T103"/>
                <a:gd fmla="*/ 28 w 28" name="T104"/>
                <a:gd fmla="*/ 279 h 279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79" w="28">
                  <a:moveTo>
                    <a:pt x="28" y="149"/>
                  </a:moveTo>
                  <a:lnTo>
                    <a:pt x="28" y="149"/>
                  </a:lnTo>
                  <a:lnTo>
                    <a:pt x="27" y="81"/>
                  </a:lnTo>
                  <a:lnTo>
                    <a:pt x="26" y="12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1"/>
                  </a:lnTo>
                  <a:lnTo>
                    <a:pt x="4" y="149"/>
                  </a:lnTo>
                  <a:lnTo>
                    <a:pt x="1" y="207"/>
                  </a:lnTo>
                  <a:lnTo>
                    <a:pt x="0" y="267"/>
                  </a:lnTo>
                  <a:lnTo>
                    <a:pt x="1" y="272"/>
                  </a:lnTo>
                  <a:lnTo>
                    <a:pt x="4" y="275"/>
                  </a:lnTo>
                  <a:lnTo>
                    <a:pt x="8" y="278"/>
                  </a:lnTo>
                  <a:lnTo>
                    <a:pt x="12" y="279"/>
                  </a:lnTo>
                  <a:lnTo>
                    <a:pt x="18" y="278"/>
                  </a:lnTo>
                  <a:lnTo>
                    <a:pt x="22" y="275"/>
                  </a:lnTo>
                  <a:lnTo>
                    <a:pt x="24" y="272"/>
                  </a:lnTo>
                  <a:lnTo>
                    <a:pt x="26" y="267"/>
                  </a:lnTo>
                  <a:lnTo>
                    <a:pt x="27" y="237"/>
                  </a:lnTo>
                  <a:lnTo>
                    <a:pt x="28" y="207"/>
                  </a:lnTo>
                  <a:lnTo>
                    <a:pt x="28" y="179"/>
                  </a:lnTo>
                  <a:lnTo>
                    <a:pt x="28" y="1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37" name="Freeform 1817"/>
            <p:cNvSpPr/>
            <p:nvPr/>
          </p:nvSpPr>
          <p:spPr bwMode="auto">
            <a:xfrm>
              <a:off x="2686052" y="5905500"/>
              <a:ext cx="19050" cy="147638"/>
            </a:xfrm>
            <a:custGeom>
              <a:gdLst>
                <a:gd fmla="*/ 1889907129 w 38" name="T0"/>
                <a:gd fmla="*/ 1059893001 h 277" name="T1"/>
                <a:gd fmla="*/ 1889907129 w 38" name="T2"/>
                <a:gd fmla="*/ 1059893001 h 277" name="T3"/>
                <a:gd fmla="*/ 1259854701 w 38" name="T4"/>
                <a:gd fmla="*/ 2147483647 h 277" name="T5"/>
                <a:gd fmla="*/ 881873024 w 38" name="T6"/>
                <a:gd fmla="*/ 2147483647 h 277" name="T7"/>
                <a:gd fmla="*/ 755963102 w 38" name="T8"/>
                <a:gd fmla="*/ 2147483647 h 277" name="T9"/>
                <a:gd fmla="*/ 503891473 w 38" name="T10"/>
                <a:gd fmla="*/ 2147483647 h 277" name="T11"/>
                <a:gd fmla="*/ 755963102 w 38" name="T12"/>
                <a:gd fmla="*/ 2147483647 h 277" name="T13"/>
                <a:gd fmla="*/ 881873024 w 38" name="T14"/>
                <a:gd fmla="*/ 2147483647 h 277" name="T15"/>
                <a:gd fmla="*/ 881873024 w 38" name="T16"/>
                <a:gd fmla="*/ 2147483647 h 277" name="T17"/>
                <a:gd fmla="*/ 881873024 w 38" name="T18"/>
                <a:gd fmla="*/ 2147483647 h 277" name="T19"/>
                <a:gd fmla="*/ 503891473 w 38" name="T20"/>
                <a:gd fmla="*/ 2147483647 h 277" name="T21"/>
                <a:gd fmla="*/ 377981551 w 38" name="T22"/>
                <a:gd fmla="*/ 2147483647 h 277" name="T23"/>
                <a:gd fmla="*/ 0 w 38" name="T24"/>
                <a:gd fmla="*/ 2147483647 h 277" name="T25"/>
                <a:gd fmla="*/ 0 w 38" name="T26"/>
                <a:gd fmla="*/ 2147483647 h 277" name="T27"/>
                <a:gd fmla="*/ 252071567 w 38" name="T28"/>
                <a:gd fmla="*/ 2147483647 h 277" name="T29"/>
                <a:gd fmla="*/ 377981551 w 38" name="T30"/>
                <a:gd fmla="*/ 2147483647 h 277" name="T31"/>
                <a:gd fmla="*/ 881873024 w 38" name="T32"/>
                <a:gd fmla="*/ 2147483647 h 277" name="T33"/>
                <a:gd fmla="*/ 1385764121 w 38" name="T34"/>
                <a:gd fmla="*/ 2147483647 h 277" name="T35"/>
                <a:gd fmla="*/ 1889907129 w 38" name="T36"/>
                <a:gd fmla="*/ 2147483647 h 277" name="T37"/>
                <a:gd fmla="*/ 2147483647 w 38" name="T38"/>
                <a:gd fmla="*/ 2147483647 h 277" name="T39"/>
                <a:gd fmla="*/ 2147483647 w 38" name="T40"/>
                <a:gd fmla="*/ 2147483647 h 277" name="T41"/>
                <a:gd fmla="*/ 2147483647 w 38" name="T42"/>
                <a:gd fmla="*/ 2147483647 h 277" name="T43"/>
                <a:gd fmla="*/ 2147483647 w 38" name="T44"/>
                <a:gd fmla="*/ 2147483647 h 277" name="T45"/>
                <a:gd fmla="*/ 2147483647 w 38" name="T46"/>
                <a:gd fmla="*/ 2147483647 h 277" name="T47"/>
                <a:gd fmla="*/ 2147483647 w 38" name="T48"/>
                <a:gd fmla="*/ 2147483647 h 277" name="T49"/>
                <a:gd fmla="*/ 2147483647 w 38" name="T50"/>
                <a:gd fmla="*/ 2147483647 h 277" name="T51"/>
                <a:gd fmla="*/ 2147483647 w 38" name="T52"/>
                <a:gd fmla="*/ 2147483647 h 277" name="T53"/>
                <a:gd fmla="*/ 2147483647 w 38" name="T54"/>
                <a:gd fmla="*/ 2147483647 h 277" name="T55"/>
                <a:gd fmla="*/ 2147483647 w 38" name="T56"/>
                <a:gd fmla="*/ 2147483647 h 277" name="T57"/>
                <a:gd fmla="*/ 2147483647 w 38" name="T58"/>
                <a:gd fmla="*/ 2147483647 h 277" name="T59"/>
                <a:gd fmla="*/ 2147483647 w 38" name="T60"/>
                <a:gd fmla="*/ 2147483647 h 277" name="T61"/>
                <a:gd fmla="*/ 2147483647 w 38" name="T62"/>
                <a:gd fmla="*/ 2147483647 h 277" name="T63"/>
                <a:gd fmla="*/ 2147483647 w 38" name="T64"/>
                <a:gd fmla="*/ 2147483647 h 277" name="T65"/>
                <a:gd fmla="*/ 2147483647 w 38" name="T66"/>
                <a:gd fmla="*/ 2147483647 h 277" name="T67"/>
                <a:gd fmla="*/ 2147483647 w 38" name="T68"/>
                <a:gd fmla="*/ 2147483647 h 277" name="T69"/>
                <a:gd fmla="*/ 2147483647 w 38" name="T70"/>
                <a:gd fmla="*/ 2147483647 h 277" name="T71"/>
                <a:gd fmla="*/ 2147483647 w 38" name="T72"/>
                <a:gd fmla="*/ 2119784937 h 277" name="T73"/>
                <a:gd fmla="*/ 2147483647 w 38" name="T74"/>
                <a:gd fmla="*/ 1514132555 h 277" name="T75"/>
                <a:gd fmla="*/ 2147483647 w 38" name="T76"/>
                <a:gd fmla="*/ 908479373 h 277" name="T77"/>
                <a:gd fmla="*/ 2147483647 w 38" name="T78"/>
                <a:gd fmla="*/ 302826324 h 277" name="T79"/>
                <a:gd fmla="*/ 2147483647 w 38" name="T80"/>
                <a:gd fmla="*/ 0 h 277" name="T81"/>
                <a:gd fmla="*/ 2147483647 w 38" name="T82"/>
                <a:gd fmla="*/ 0 h 277" name="T83"/>
                <a:gd fmla="*/ 2147483647 w 38" name="T84"/>
                <a:gd fmla="*/ 454239953 h 277" name="T85"/>
                <a:gd fmla="*/ 1889907129 w 38" name="T86"/>
                <a:gd fmla="*/ 1059893001 h 277" name="T87"/>
                <a:gd fmla="*/ 1889907129 w 38" name="T88"/>
                <a:gd fmla="*/ 1059893001 h 277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w 38" name="T135"/>
                <a:gd fmla="*/ 0 h 277" name="T136"/>
                <a:gd fmla="*/ 38 w 38" name="T137"/>
                <a:gd fmla="*/ 277 h 277" name="T138"/>
              </a:gdLst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b="T138" l="T135" r="T137" t="T136"/>
              <a:pathLst>
                <a:path h="277" w="38">
                  <a:moveTo>
                    <a:pt x="15" y="7"/>
                  </a:moveTo>
                  <a:lnTo>
                    <a:pt x="15" y="7"/>
                  </a:lnTo>
                  <a:lnTo>
                    <a:pt x="10" y="19"/>
                  </a:lnTo>
                  <a:lnTo>
                    <a:pt x="7" y="33"/>
                  </a:lnTo>
                  <a:lnTo>
                    <a:pt x="6" y="48"/>
                  </a:lnTo>
                  <a:lnTo>
                    <a:pt x="4" y="61"/>
                  </a:lnTo>
                  <a:lnTo>
                    <a:pt x="6" y="90"/>
                  </a:lnTo>
                  <a:lnTo>
                    <a:pt x="7" y="118"/>
                  </a:lnTo>
                  <a:lnTo>
                    <a:pt x="7" y="190"/>
                  </a:lnTo>
                  <a:lnTo>
                    <a:pt x="4" y="225"/>
                  </a:lnTo>
                  <a:lnTo>
                    <a:pt x="3" y="243"/>
                  </a:lnTo>
                  <a:lnTo>
                    <a:pt x="0" y="261"/>
                  </a:lnTo>
                  <a:lnTo>
                    <a:pt x="2" y="266"/>
                  </a:lnTo>
                  <a:lnTo>
                    <a:pt x="3" y="272"/>
                  </a:lnTo>
                  <a:lnTo>
                    <a:pt x="7" y="274"/>
                  </a:lnTo>
                  <a:lnTo>
                    <a:pt x="11" y="276"/>
                  </a:lnTo>
                  <a:lnTo>
                    <a:pt x="15" y="277"/>
                  </a:lnTo>
                  <a:lnTo>
                    <a:pt x="21" y="276"/>
                  </a:lnTo>
                  <a:lnTo>
                    <a:pt x="23" y="273"/>
                  </a:lnTo>
                  <a:lnTo>
                    <a:pt x="25" y="268"/>
                  </a:lnTo>
                  <a:lnTo>
                    <a:pt x="29" y="243"/>
                  </a:lnTo>
                  <a:lnTo>
                    <a:pt x="30" y="217"/>
                  </a:lnTo>
                  <a:lnTo>
                    <a:pt x="31" y="193"/>
                  </a:lnTo>
                  <a:lnTo>
                    <a:pt x="31" y="167"/>
                  </a:lnTo>
                  <a:lnTo>
                    <a:pt x="30" y="132"/>
                  </a:lnTo>
                  <a:lnTo>
                    <a:pt x="27" y="93"/>
                  </a:lnTo>
                  <a:lnTo>
                    <a:pt x="27" y="72"/>
                  </a:lnTo>
                  <a:lnTo>
                    <a:pt x="29" y="53"/>
                  </a:lnTo>
                  <a:lnTo>
                    <a:pt x="31" y="36"/>
                  </a:lnTo>
                  <a:lnTo>
                    <a:pt x="34" y="27"/>
                  </a:lnTo>
                  <a:lnTo>
                    <a:pt x="37" y="19"/>
                  </a:lnTo>
                  <a:lnTo>
                    <a:pt x="38" y="14"/>
                  </a:lnTo>
                  <a:lnTo>
                    <a:pt x="37" y="10"/>
                  </a:lnTo>
                  <a:lnTo>
                    <a:pt x="34" y="6"/>
                  </a:lnTo>
                  <a:lnTo>
                    <a:pt x="31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38" name="Freeform 1818"/>
            <p:cNvSpPr/>
            <p:nvPr/>
          </p:nvSpPr>
          <p:spPr bwMode="auto">
            <a:xfrm>
              <a:off x="2470152" y="6092825"/>
              <a:ext cx="15875" cy="120650"/>
            </a:xfrm>
            <a:custGeom>
              <a:gdLst>
                <a:gd fmla="*/ 2147483647 w 30" name="T0"/>
                <a:gd fmla="*/ 2074368232 h 228" name="T1"/>
                <a:gd fmla="*/ 2147483647 w 30" name="T2"/>
                <a:gd fmla="*/ 2074368232 h 228" name="T3"/>
                <a:gd fmla="*/ 2147483647 w 30" name="T4"/>
                <a:gd fmla="*/ 1185313437 h 228" name="T5"/>
                <a:gd fmla="*/ 2147483647 w 30" name="T6"/>
                <a:gd fmla="*/ 592796948 h 228" name="T7"/>
                <a:gd fmla="*/ 2147483647 w 30" name="T8"/>
                <a:gd fmla="*/ 148129122 h 228" name="T9"/>
                <a:gd fmla="*/ 1778110144 w 30" name="T10"/>
                <a:gd fmla="*/ 0 h 228" name="T11"/>
                <a:gd fmla="*/ 1185313453 w 30" name="T12"/>
                <a:gd fmla="*/ 148129122 h 228" name="T13"/>
                <a:gd fmla="*/ 592796955 w 30" name="T14"/>
                <a:gd fmla="*/ 592796948 h 228" name="T15"/>
                <a:gd fmla="*/ 296258249 w 30" name="T16"/>
                <a:gd fmla="*/ 1185313437 h 228" name="T17"/>
                <a:gd fmla="*/ 0 w 30" name="T18"/>
                <a:gd fmla="*/ 2074368232 h 228" name="T19"/>
                <a:gd fmla="*/ 0 w 30" name="T20"/>
                <a:gd fmla="*/ 2074368232 h 228" name="T21"/>
                <a:gd fmla="*/ 444667765 w 30" name="T22"/>
                <a:gd fmla="*/ 2147483647 h 228" name="T23"/>
                <a:gd fmla="*/ 592796955 w 30" name="T24"/>
                <a:gd fmla="*/ 2147483647 h 228" name="T25"/>
                <a:gd fmla="*/ 444667765 w 30" name="T26"/>
                <a:gd fmla="*/ 2147483647 h 228" name="T27"/>
                <a:gd fmla="*/ 0 w 30" name="T28"/>
                <a:gd fmla="*/ 2147483647 h 228" name="T29"/>
                <a:gd fmla="*/ 0 w 30" name="T30"/>
                <a:gd fmla="*/ 2147483647 h 228" name="T31"/>
                <a:gd fmla="*/ 296258249 w 30" name="T32"/>
                <a:gd fmla="*/ 2147483647 h 228" name="T33"/>
                <a:gd fmla="*/ 592796955 w 30" name="T34"/>
                <a:gd fmla="*/ 2147483647 h 228" name="T35"/>
                <a:gd fmla="*/ 1037184130 w 30" name="T36"/>
                <a:gd fmla="*/ 2147483647 h 228" name="T37"/>
                <a:gd fmla="*/ 1778110144 w 30" name="T38"/>
                <a:gd fmla="*/ 2147483647 h 228" name="T39"/>
                <a:gd fmla="*/ 2147483647 w 30" name="T40"/>
                <a:gd fmla="*/ 2147483647 h 228" name="T41"/>
                <a:gd fmla="*/ 2147483647 w 30" name="T42"/>
                <a:gd fmla="*/ 2147483647 h 228" name="T43"/>
                <a:gd fmla="*/ 2147483647 w 30" name="T44"/>
                <a:gd fmla="*/ 2147483647 h 228" name="T45"/>
                <a:gd fmla="*/ 2147483647 w 30" name="T46"/>
                <a:gd fmla="*/ 2147483647 h 228" name="T47"/>
                <a:gd fmla="*/ 2147483647 w 30" name="T48"/>
                <a:gd fmla="*/ 2147483647 h 228" name="T49"/>
                <a:gd fmla="*/ 2147483647 w 30" name="T50"/>
                <a:gd fmla="*/ 2147483647 h 228" name="T51"/>
                <a:gd fmla="*/ 2147483647 w 30" name="T52"/>
                <a:gd fmla="*/ 2147483647 h 228" name="T53"/>
                <a:gd fmla="*/ 2147483647 w 30" name="T54"/>
                <a:gd fmla="*/ 2147483647 h 228" name="T55"/>
                <a:gd fmla="*/ 2147483647 w 30" name="T56"/>
                <a:gd fmla="*/ 2074368232 h 228" name="T57"/>
                <a:gd fmla="*/ 2147483647 w 30" name="T58"/>
                <a:gd fmla="*/ 2074368232 h 228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30" name="T90"/>
                <a:gd fmla="*/ 0 h 228" name="T91"/>
                <a:gd fmla="*/ 30 w 30" name="T92"/>
                <a:gd fmla="*/ 228 h 228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228" w="30">
                  <a:moveTo>
                    <a:pt x="26" y="14"/>
                  </a:moveTo>
                  <a:lnTo>
                    <a:pt x="26" y="14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3" y="64"/>
                  </a:lnTo>
                  <a:lnTo>
                    <a:pt x="4" y="114"/>
                  </a:lnTo>
                  <a:lnTo>
                    <a:pt x="3" y="165"/>
                  </a:lnTo>
                  <a:lnTo>
                    <a:pt x="0" y="216"/>
                  </a:lnTo>
                  <a:lnTo>
                    <a:pt x="2" y="221"/>
                  </a:lnTo>
                  <a:lnTo>
                    <a:pt x="4" y="225"/>
                  </a:lnTo>
                  <a:lnTo>
                    <a:pt x="7" y="228"/>
                  </a:lnTo>
                  <a:lnTo>
                    <a:pt x="12" y="228"/>
                  </a:lnTo>
                  <a:lnTo>
                    <a:pt x="16" y="228"/>
                  </a:lnTo>
                  <a:lnTo>
                    <a:pt x="21" y="225"/>
                  </a:lnTo>
                  <a:lnTo>
                    <a:pt x="25" y="221"/>
                  </a:lnTo>
                  <a:lnTo>
                    <a:pt x="26" y="216"/>
                  </a:lnTo>
                  <a:lnTo>
                    <a:pt x="29" y="165"/>
                  </a:lnTo>
                  <a:lnTo>
                    <a:pt x="30" y="114"/>
                  </a:lnTo>
                  <a:lnTo>
                    <a:pt x="29" y="6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39" name="Freeform 1819"/>
            <p:cNvSpPr/>
            <p:nvPr/>
          </p:nvSpPr>
          <p:spPr bwMode="auto">
            <a:xfrm>
              <a:off x="2516189" y="6091238"/>
              <a:ext cx="23813" cy="128588"/>
            </a:xfrm>
            <a:custGeom>
              <a:gdLst>
                <a:gd fmla="*/ 2147483647 w 46" name="T0"/>
                <a:gd fmla="*/ 1500346871 h 242" name="T1"/>
                <a:gd fmla="*/ 2147483647 w 46" name="T2"/>
                <a:gd fmla="*/ 1500346871 h 242" name="T3"/>
                <a:gd fmla="*/ 2147483647 w 46" name="T4"/>
                <a:gd fmla="*/ 2147483647 h 242" name="T5"/>
                <a:gd fmla="*/ 2147483647 w 46" name="T6"/>
                <a:gd fmla="*/ 2147483647 h 242" name="T7"/>
                <a:gd fmla="*/ 2147483647 w 46" name="T8"/>
                <a:gd fmla="*/ 2147483647 h 242" name="T9"/>
                <a:gd fmla="*/ 2147483647 w 46" name="T10"/>
                <a:gd fmla="*/ 2147483647 h 242" name="T11"/>
                <a:gd fmla="*/ 2147483647 w 46" name="T12"/>
                <a:gd fmla="*/ 2147483647 h 242" name="T13"/>
                <a:gd fmla="*/ 1803546843 w 46" name="T14"/>
                <a:gd fmla="*/ 2147483647 h 242" name="T15"/>
                <a:gd fmla="*/ 832365279 w 46" name="T16"/>
                <a:gd fmla="*/ 2147483647 h 242" name="T17"/>
                <a:gd fmla="*/ 832365279 w 46" name="T18"/>
                <a:gd fmla="*/ 2147483647 h 242" name="T19"/>
                <a:gd fmla="*/ 554999830 w 46" name="T20"/>
                <a:gd fmla="*/ 2147483647 h 242" name="T21"/>
                <a:gd fmla="*/ 277366096 w 46" name="T22"/>
                <a:gd fmla="*/ 2147483647 h 242" name="T23"/>
                <a:gd fmla="*/ 138816867 w 46" name="T24"/>
                <a:gd fmla="*/ 2147483647 h 242" name="T25"/>
                <a:gd fmla="*/ 0 w 46" name="T26"/>
                <a:gd fmla="*/ 2147483647 h 242" name="T27"/>
                <a:gd fmla="*/ 0 w 46" name="T28"/>
                <a:gd fmla="*/ 2147483647 h 242" name="T29"/>
                <a:gd fmla="*/ 138816867 w 46" name="T30"/>
                <a:gd fmla="*/ 2147483647 h 242" name="T31"/>
                <a:gd fmla="*/ 554999830 w 46" name="T32"/>
                <a:gd fmla="*/ 2147483647 h 242" name="T33"/>
                <a:gd fmla="*/ 1109731505 w 46" name="T34"/>
                <a:gd fmla="*/ 2147483647 h 242" name="T35"/>
                <a:gd fmla="*/ 1803546843 w 46" name="T36"/>
                <a:gd fmla="*/ 2147483647 h 242" name="T37"/>
                <a:gd fmla="*/ 2147483647 w 46" name="T38"/>
                <a:gd fmla="*/ 2147483647 h 242" name="T39"/>
                <a:gd fmla="*/ 2147483647 w 46" name="T40"/>
                <a:gd fmla="*/ 2147483647 h 242" name="T41"/>
                <a:gd fmla="*/ 2147483647 w 46" name="T42"/>
                <a:gd fmla="*/ 2147483647 h 242" name="T43"/>
                <a:gd fmla="*/ 2147483647 w 46" name="T44"/>
                <a:gd fmla="*/ 2147483647 h 242" name="T45"/>
                <a:gd fmla="*/ 2147483647 w 46" name="T46"/>
                <a:gd fmla="*/ 2147483647 h 242" name="T47"/>
                <a:gd fmla="*/ 2147483647 w 46" name="T48"/>
                <a:gd fmla="*/ 2147483647 h 242" name="T49"/>
                <a:gd fmla="*/ 2147483647 w 46" name="T50"/>
                <a:gd fmla="*/ 2147483647 h 242" name="T51"/>
                <a:gd fmla="*/ 2147483647 w 46" name="T52"/>
                <a:gd fmla="*/ 2147483647 h 242" name="T53"/>
                <a:gd fmla="*/ 2147483647 w 46" name="T54"/>
                <a:gd fmla="*/ 2147483647 h 242" name="T55"/>
                <a:gd fmla="*/ 2147483647 w 46" name="T56"/>
                <a:gd fmla="*/ 2147483647 h 242" name="T57"/>
                <a:gd fmla="*/ 2147483647 w 46" name="T58"/>
                <a:gd fmla="*/ 2147483647 h 242" name="T59"/>
                <a:gd fmla="*/ 2147483647 w 46" name="T60"/>
                <a:gd fmla="*/ 2147483647 h 242" name="T61"/>
                <a:gd fmla="*/ 2147483647 w 46" name="T62"/>
                <a:gd fmla="*/ 2147483647 h 242" name="T63"/>
                <a:gd fmla="*/ 2147483647 w 46" name="T64"/>
                <a:gd fmla="*/ 2147483647 h 242" name="T65"/>
                <a:gd fmla="*/ 2147483647 w 46" name="T66"/>
                <a:gd fmla="*/ 2147483647 h 242" name="T67"/>
                <a:gd fmla="*/ 2147483647 w 46" name="T68"/>
                <a:gd fmla="*/ 2147483647 h 242" name="T69"/>
                <a:gd fmla="*/ 2147483647 w 46" name="T70"/>
                <a:gd fmla="*/ 2147483647 h 242" name="T71"/>
                <a:gd fmla="*/ 2147483647 w 46" name="T72"/>
                <a:gd fmla="*/ 2147483647 h 242" name="T73"/>
                <a:gd fmla="*/ 2147483647 w 46" name="T74"/>
                <a:gd fmla="*/ 2147483647 h 242" name="T75"/>
                <a:gd fmla="*/ 2147483647 w 46" name="T76"/>
                <a:gd fmla="*/ 2147483647 h 242" name="T77"/>
                <a:gd fmla="*/ 2147483647 w 46" name="T78"/>
                <a:gd fmla="*/ 1650268751 h 242" name="T79"/>
                <a:gd fmla="*/ 2147483647 w 46" name="T80"/>
                <a:gd fmla="*/ 1050017196 h 242" name="T81"/>
                <a:gd fmla="*/ 2147483647 w 46" name="T82"/>
                <a:gd fmla="*/ 450047392 h 242" name="T83"/>
                <a:gd fmla="*/ 2147483647 w 46" name="T84"/>
                <a:gd fmla="*/ 300126043 h 242" name="T85"/>
                <a:gd fmla="*/ 2147483647 w 46" name="T86"/>
                <a:gd fmla="*/ 0 h 242" name="T87"/>
                <a:gd fmla="*/ 2147483647 w 46" name="T88"/>
                <a:gd fmla="*/ 300126043 h 242" name="T89"/>
                <a:gd fmla="*/ 2147483647 w 46" name="T90"/>
                <a:gd fmla="*/ 599969405 h 242" name="T91"/>
                <a:gd fmla="*/ 2147483647 w 46" name="T92"/>
                <a:gd fmla="*/ 1500346871 h 242" name="T93"/>
                <a:gd fmla="*/ 2147483647 w 46" name="T94"/>
                <a:gd fmla="*/ 1500346871 h 242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6" name="T144"/>
                <a:gd fmla="*/ 0 h 242" name="T145"/>
                <a:gd fmla="*/ 46 w 46" name="T146"/>
                <a:gd fmla="*/ 242 h 242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41" w="46">
                  <a:moveTo>
                    <a:pt x="20" y="10"/>
                  </a:moveTo>
                  <a:lnTo>
                    <a:pt x="20" y="10"/>
                  </a:lnTo>
                  <a:lnTo>
                    <a:pt x="17" y="18"/>
                  </a:lnTo>
                  <a:lnTo>
                    <a:pt x="16" y="26"/>
                  </a:lnTo>
                  <a:lnTo>
                    <a:pt x="16" y="42"/>
                  </a:lnTo>
                  <a:lnTo>
                    <a:pt x="16" y="61"/>
                  </a:lnTo>
                  <a:lnTo>
                    <a:pt x="13" y="82"/>
                  </a:lnTo>
                  <a:lnTo>
                    <a:pt x="6" y="121"/>
                  </a:lnTo>
                  <a:lnTo>
                    <a:pt x="4" y="147"/>
                  </a:lnTo>
                  <a:lnTo>
                    <a:pt x="2" y="174"/>
                  </a:lnTo>
                  <a:lnTo>
                    <a:pt x="1" y="202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3" y="242"/>
                  </a:lnTo>
                  <a:lnTo>
                    <a:pt x="17" y="240"/>
                  </a:lnTo>
                  <a:lnTo>
                    <a:pt x="21" y="238"/>
                  </a:lnTo>
                  <a:lnTo>
                    <a:pt x="24" y="234"/>
                  </a:lnTo>
                  <a:lnTo>
                    <a:pt x="25" y="228"/>
                  </a:lnTo>
                  <a:lnTo>
                    <a:pt x="27" y="205"/>
                  </a:lnTo>
                  <a:lnTo>
                    <a:pt x="29" y="182"/>
                  </a:lnTo>
                  <a:lnTo>
                    <a:pt x="31" y="160"/>
                  </a:lnTo>
                  <a:lnTo>
                    <a:pt x="32" y="137"/>
                  </a:lnTo>
                  <a:lnTo>
                    <a:pt x="32" y="122"/>
                  </a:lnTo>
                  <a:lnTo>
                    <a:pt x="35" y="109"/>
                  </a:lnTo>
                  <a:lnTo>
                    <a:pt x="39" y="80"/>
                  </a:lnTo>
                  <a:lnTo>
                    <a:pt x="40" y="64"/>
                  </a:lnTo>
                  <a:lnTo>
                    <a:pt x="40" y="48"/>
                  </a:lnTo>
                  <a:lnTo>
                    <a:pt x="40" y="31"/>
                  </a:lnTo>
                  <a:lnTo>
                    <a:pt x="42" y="23"/>
                  </a:lnTo>
                  <a:lnTo>
                    <a:pt x="44" y="17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40" name="Freeform 1820"/>
            <p:cNvSpPr/>
            <p:nvPr/>
          </p:nvSpPr>
          <p:spPr bwMode="auto">
            <a:xfrm>
              <a:off x="2562227" y="6086475"/>
              <a:ext cx="19050" cy="128588"/>
            </a:xfrm>
            <a:custGeom>
              <a:gdLst>
                <a:gd fmla="*/ 1612471307 w 35" name="T0"/>
                <a:gd fmla="*/ 1317268317 h 244" name="T1"/>
                <a:gd fmla="*/ 1612471307 w 35" name="T2"/>
                <a:gd fmla="*/ 1317268317 h 244" name="T3"/>
                <a:gd fmla="*/ 1128700850 w 35" name="T4"/>
                <a:gd fmla="*/ 2147483647 h 244" name="T5"/>
                <a:gd fmla="*/ 483771409 w 35" name="T6"/>
                <a:gd fmla="*/ 2147483647 h 244" name="T7"/>
                <a:gd fmla="*/ 322612834 w 35" name="T8"/>
                <a:gd fmla="*/ 2147483647 h 244" name="T9"/>
                <a:gd fmla="*/ 0 w 35" name="T10"/>
                <a:gd fmla="*/ 2147483647 h 244" name="T11"/>
                <a:gd fmla="*/ 0 w 35" name="T12"/>
                <a:gd fmla="*/ 2147483647 h 244" name="T13"/>
                <a:gd fmla="*/ 0 w 35" name="T14"/>
                <a:gd fmla="*/ 2147483647 h 244" name="T15"/>
                <a:gd fmla="*/ 644929577 w 35" name="T16"/>
                <a:gd fmla="*/ 2147483647 h 244" name="T17"/>
                <a:gd fmla="*/ 483771409 w 35" name="T18"/>
                <a:gd fmla="*/ 2147483647 h 244" name="T19"/>
                <a:gd fmla="*/ 0 w 35" name="T20"/>
                <a:gd fmla="*/ 2147483647 h 244" name="T21"/>
                <a:gd fmla="*/ 0 w 35" name="T22"/>
                <a:gd fmla="*/ 2147483647 h 244" name="T23"/>
                <a:gd fmla="*/ 322612834 w 35" name="T24"/>
                <a:gd fmla="*/ 2147483647 h 244" name="T25"/>
                <a:gd fmla="*/ 483771409 w 35" name="T26"/>
                <a:gd fmla="*/ 2147483647 h 244" name="T27"/>
                <a:gd fmla="*/ 1128700850 w 35" name="T28"/>
                <a:gd fmla="*/ 2147483647 h 244" name="T29"/>
                <a:gd fmla="*/ 1773629882 w 35" name="T30"/>
                <a:gd fmla="*/ 2147483647 h 244" name="T31"/>
                <a:gd fmla="*/ 2147483647 w 35" name="T32"/>
                <a:gd fmla="*/ 2147483647 h 244" name="T33"/>
                <a:gd fmla="*/ 2147483647 w 35" name="T34"/>
                <a:gd fmla="*/ 2147483647 h 244" name="T35"/>
                <a:gd fmla="*/ 2147483647 w 35" name="T36"/>
                <a:gd fmla="*/ 2147483647 h 244" name="T37"/>
                <a:gd fmla="*/ 2147483647 w 35" name="T38"/>
                <a:gd fmla="*/ 2147483647 h 244" name="T39"/>
                <a:gd fmla="*/ 2147483647 w 35" name="T40"/>
                <a:gd fmla="*/ 2147483647 h 244" name="T41"/>
                <a:gd fmla="*/ 2147483647 w 35" name="T42"/>
                <a:gd fmla="*/ 2147483647 h 244" name="T43"/>
                <a:gd fmla="*/ 2147483647 w 35" name="T44"/>
                <a:gd fmla="*/ 2147483647 h 244" name="T45"/>
                <a:gd fmla="*/ 2147483647 w 35" name="T46"/>
                <a:gd fmla="*/ 2147483647 h 244" name="T47"/>
                <a:gd fmla="*/ 2147483647 w 35" name="T48"/>
                <a:gd fmla="*/ 2147483647 h 244" name="T49"/>
                <a:gd fmla="*/ 2147483647 w 35" name="T50"/>
                <a:gd fmla="*/ 2147483647 h 244" name="T51"/>
                <a:gd fmla="*/ 2147483647 w 35" name="T52"/>
                <a:gd fmla="*/ 2147483647 h 244" name="T53"/>
                <a:gd fmla="*/ 2147483647 w 35" name="T54"/>
                <a:gd fmla="*/ 2147483647 h 244" name="T55"/>
                <a:gd fmla="*/ 2147483647 w 35" name="T56"/>
                <a:gd fmla="*/ 2147483647 h 244" name="T57"/>
                <a:gd fmla="*/ 2147483647 w 35" name="T58"/>
                <a:gd fmla="*/ 2147483647 h 244" name="T59"/>
                <a:gd fmla="*/ 2147483647 w 35" name="T60"/>
                <a:gd fmla="*/ 2147483647 h 244" name="T61"/>
                <a:gd fmla="*/ 2147483647 w 35" name="T62"/>
                <a:gd fmla="*/ 2147483647 h 244" name="T63"/>
                <a:gd fmla="*/ 2147483647 w 35" name="T64"/>
                <a:gd fmla="*/ 1609994610 h 244" name="T65"/>
                <a:gd fmla="*/ 2147483647 w 35" name="T66"/>
                <a:gd fmla="*/ 731815995 h 244" name="T67"/>
                <a:gd fmla="*/ 2147483647 w 35" name="T68"/>
                <a:gd fmla="*/ 292726425 h 244" name="T69"/>
                <a:gd fmla="*/ 2147483647 w 35" name="T70"/>
                <a:gd fmla="*/ 146363212 h 244" name="T71"/>
                <a:gd fmla="*/ 2147483647 w 35" name="T72"/>
                <a:gd fmla="*/ 0 h 244" name="T73"/>
                <a:gd fmla="*/ 2147483647 w 35" name="T74"/>
                <a:gd fmla="*/ 146363212 h 244" name="T75"/>
                <a:gd fmla="*/ 2147483647 w 35" name="T76"/>
                <a:gd fmla="*/ 585452849 h 244" name="T77"/>
                <a:gd fmla="*/ 1612471307 w 35" name="T78"/>
                <a:gd fmla="*/ 1317268317 h 244" name="T79"/>
                <a:gd fmla="*/ 1612471307 w 35" name="T80"/>
                <a:gd fmla="*/ 1317268317 h 244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35" name="T123"/>
                <a:gd fmla="*/ 0 h 244" name="T124"/>
                <a:gd fmla="*/ 35 w 35" name="T125"/>
                <a:gd fmla="*/ 244 h 244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244" w="35">
                  <a:moveTo>
                    <a:pt x="10" y="9"/>
                  </a:moveTo>
                  <a:lnTo>
                    <a:pt x="10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2" y="49"/>
                  </a:lnTo>
                  <a:lnTo>
                    <a:pt x="0" y="62"/>
                  </a:lnTo>
                  <a:lnTo>
                    <a:pt x="0" y="89"/>
                  </a:lnTo>
                  <a:lnTo>
                    <a:pt x="0" y="118"/>
                  </a:lnTo>
                  <a:lnTo>
                    <a:pt x="4" y="173"/>
                  </a:lnTo>
                  <a:lnTo>
                    <a:pt x="3" y="202"/>
                  </a:lnTo>
                  <a:lnTo>
                    <a:pt x="0" y="228"/>
                  </a:lnTo>
                  <a:lnTo>
                    <a:pt x="2" y="233"/>
                  </a:lnTo>
                  <a:lnTo>
                    <a:pt x="3" y="239"/>
                  </a:lnTo>
                  <a:lnTo>
                    <a:pt x="7" y="241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21" y="243"/>
                  </a:lnTo>
                  <a:lnTo>
                    <a:pt x="23" y="240"/>
                  </a:lnTo>
                  <a:lnTo>
                    <a:pt x="25" y="234"/>
                  </a:lnTo>
                  <a:lnTo>
                    <a:pt x="27" y="211"/>
                  </a:lnTo>
                  <a:lnTo>
                    <a:pt x="29" y="188"/>
                  </a:lnTo>
                  <a:lnTo>
                    <a:pt x="29" y="142"/>
                  </a:lnTo>
                  <a:lnTo>
                    <a:pt x="27" y="111"/>
                  </a:lnTo>
                  <a:lnTo>
                    <a:pt x="27" y="78"/>
                  </a:lnTo>
                  <a:lnTo>
                    <a:pt x="27" y="62"/>
                  </a:lnTo>
                  <a:lnTo>
                    <a:pt x="29" y="46"/>
                  </a:lnTo>
                  <a:lnTo>
                    <a:pt x="30" y="31"/>
                  </a:lnTo>
                  <a:lnTo>
                    <a:pt x="35" y="16"/>
                  </a:lnTo>
                  <a:lnTo>
                    <a:pt x="35" y="11"/>
                  </a:lnTo>
                  <a:lnTo>
                    <a:pt x="34" y="5"/>
                  </a:lnTo>
                  <a:lnTo>
                    <a:pt x="31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6" y="1"/>
                  </a:lnTo>
                  <a:lnTo>
                    <a:pt x="14" y="4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41" name="Freeform 1821"/>
            <p:cNvSpPr/>
            <p:nvPr/>
          </p:nvSpPr>
          <p:spPr bwMode="auto">
            <a:xfrm>
              <a:off x="2606677" y="6091238"/>
              <a:ext cx="15875" cy="128588"/>
            </a:xfrm>
            <a:custGeom>
              <a:gdLst>
                <a:gd fmla="*/ 2147483647 w 31" name="T0"/>
                <a:gd fmla="*/ 1800190632 h 242" name="T1"/>
                <a:gd fmla="*/ 2147483647 w 31" name="T2"/>
                <a:gd fmla="*/ 1800190632 h 242" name="T3"/>
                <a:gd fmla="*/ 2147483647 w 31" name="T4"/>
                <a:gd fmla="*/ 1050017196 h 242" name="T5"/>
                <a:gd fmla="*/ 2147483647 w 31" name="T6"/>
                <a:gd fmla="*/ 450047392 h 242" name="T7"/>
                <a:gd fmla="*/ 2147483647 w 31" name="T8"/>
                <a:gd fmla="*/ 300126043 h 242" name="T9"/>
                <a:gd fmla="*/ 1611483656 w 31" name="T10"/>
                <a:gd fmla="*/ 0 h 242" name="T11"/>
                <a:gd fmla="*/ 1074410006 w 31" name="T12"/>
                <a:gd fmla="*/ 300126043 h 242" name="T13"/>
                <a:gd fmla="*/ 537073906 w 31" name="T14"/>
                <a:gd fmla="*/ 450047392 h 242" name="T15"/>
                <a:gd fmla="*/ 134268733 w 31" name="T16"/>
                <a:gd fmla="*/ 1050017196 h 242" name="T17"/>
                <a:gd fmla="*/ 0 w 31" name="T18"/>
                <a:gd fmla="*/ 1800190632 h 242" name="T19"/>
                <a:gd fmla="*/ 0 w 31" name="T20"/>
                <a:gd fmla="*/ 1800190632 h 242" name="T21"/>
                <a:gd fmla="*/ 134268733 w 31" name="T22"/>
                <a:gd fmla="*/ 2147483647 h 242" name="T23"/>
                <a:gd fmla="*/ 402805622 w 31" name="T24"/>
                <a:gd fmla="*/ 2147483647 h 242" name="T25"/>
                <a:gd fmla="*/ 537073906 w 31" name="T26"/>
                <a:gd fmla="*/ 2147483647 h 242" name="T27"/>
                <a:gd fmla="*/ 671342575 w 31" name="T28"/>
                <a:gd fmla="*/ 2147483647 h 242" name="T29"/>
                <a:gd fmla="*/ 671342575 w 31" name="T30"/>
                <a:gd fmla="*/ 2147483647 h 242" name="T31"/>
                <a:gd fmla="*/ 537073906 w 31" name="T32"/>
                <a:gd fmla="*/ 2147483647 h 242" name="T33"/>
                <a:gd fmla="*/ 402805622 w 31" name="T34"/>
                <a:gd fmla="*/ 2147483647 h 242" name="T35"/>
                <a:gd fmla="*/ 134268733 w 31" name="T36"/>
                <a:gd fmla="*/ 2147483647 h 242" name="T37"/>
                <a:gd fmla="*/ 0 w 31" name="T38"/>
                <a:gd fmla="*/ 2147483647 h 242" name="T39"/>
                <a:gd fmla="*/ 0 w 31" name="T40"/>
                <a:gd fmla="*/ 2147483647 h 242" name="T41"/>
                <a:gd fmla="*/ 134268733 w 31" name="T42"/>
                <a:gd fmla="*/ 2147483647 h 242" name="T43"/>
                <a:gd fmla="*/ 537073906 w 31" name="T44"/>
                <a:gd fmla="*/ 2147483647 h 242" name="T45"/>
                <a:gd fmla="*/ 1074410006 w 31" name="T46"/>
                <a:gd fmla="*/ 2147483647 h 242" name="T47"/>
                <a:gd fmla="*/ 1611483656 w 31" name="T48"/>
                <a:gd fmla="*/ 2147483647 h 242" name="T49"/>
                <a:gd fmla="*/ 2147483647 w 31" name="T50"/>
                <a:gd fmla="*/ 2147483647 h 242" name="T51"/>
                <a:gd fmla="*/ 2147483647 w 31" name="T52"/>
                <a:gd fmla="*/ 2147483647 h 242" name="T53"/>
                <a:gd fmla="*/ 2147483647 w 31" name="T54"/>
                <a:gd fmla="*/ 2147483647 h 242" name="T55"/>
                <a:gd fmla="*/ 2147483647 w 31" name="T56"/>
                <a:gd fmla="*/ 2147483647 h 242" name="T57"/>
                <a:gd fmla="*/ 2147483647 w 31" name="T58"/>
                <a:gd fmla="*/ 2147483647 h 242" name="T59"/>
                <a:gd fmla="*/ 2147483647 w 31" name="T60"/>
                <a:gd fmla="*/ 2147483647 h 242" name="T61"/>
                <a:gd fmla="*/ 2147483647 w 31" name="T62"/>
                <a:gd fmla="*/ 2147483647 h 242" name="T63"/>
                <a:gd fmla="*/ 2147483647 w 31" name="T64"/>
                <a:gd fmla="*/ 2147483647 h 242" name="T65"/>
                <a:gd fmla="*/ 2147483647 w 31" name="T66"/>
                <a:gd fmla="*/ 2147483647 h 242" name="T67"/>
                <a:gd fmla="*/ 2147483647 w 31" name="T68"/>
                <a:gd fmla="*/ 2147483647 h 242" name="T69"/>
                <a:gd fmla="*/ 2147483647 w 31" name="T70"/>
                <a:gd fmla="*/ 2147483647 h 242" name="T71"/>
                <a:gd fmla="*/ 2147483647 w 31" name="T72"/>
                <a:gd fmla="*/ 2147483647 h 242" name="T73"/>
                <a:gd fmla="*/ 2147483647 w 31" name="T74"/>
                <a:gd fmla="*/ 1800190632 h 242" name="T75"/>
                <a:gd fmla="*/ 2147483647 w 31" name="T76"/>
                <a:gd fmla="*/ 1800190632 h 242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31" name="T117"/>
                <a:gd fmla="*/ 0 h 242" name="T118"/>
                <a:gd fmla="*/ 31 w 31" name="T119"/>
                <a:gd fmla="*/ 242 h 242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241" w="31">
                  <a:moveTo>
                    <a:pt x="26" y="12"/>
                  </a:moveTo>
                  <a:lnTo>
                    <a:pt x="26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37"/>
                  </a:lnTo>
                  <a:lnTo>
                    <a:pt x="3" y="61"/>
                  </a:lnTo>
                  <a:lnTo>
                    <a:pt x="4" y="86"/>
                  </a:lnTo>
                  <a:lnTo>
                    <a:pt x="5" y="110"/>
                  </a:lnTo>
                  <a:lnTo>
                    <a:pt x="4" y="140"/>
                  </a:lnTo>
                  <a:lnTo>
                    <a:pt x="3" y="170"/>
                  </a:lnTo>
                  <a:lnTo>
                    <a:pt x="1" y="200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2" y="242"/>
                  </a:lnTo>
                  <a:lnTo>
                    <a:pt x="18" y="240"/>
                  </a:lnTo>
                  <a:lnTo>
                    <a:pt x="22" y="238"/>
                  </a:lnTo>
                  <a:lnTo>
                    <a:pt x="24" y="234"/>
                  </a:lnTo>
                  <a:lnTo>
                    <a:pt x="26" y="228"/>
                  </a:lnTo>
                  <a:lnTo>
                    <a:pt x="27" y="178"/>
                  </a:lnTo>
                  <a:lnTo>
                    <a:pt x="30" y="126"/>
                  </a:lnTo>
                  <a:lnTo>
                    <a:pt x="31" y="111"/>
                  </a:lnTo>
                  <a:lnTo>
                    <a:pt x="31" y="98"/>
                  </a:lnTo>
                  <a:lnTo>
                    <a:pt x="28" y="69"/>
                  </a:lnTo>
                  <a:lnTo>
                    <a:pt x="27" y="41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42" name="Freeform 1822"/>
            <p:cNvSpPr/>
            <p:nvPr/>
          </p:nvSpPr>
          <p:spPr bwMode="auto">
            <a:xfrm>
              <a:off x="2657477" y="6088063"/>
              <a:ext cx="15875" cy="127000"/>
            </a:xfrm>
            <a:custGeom>
              <a:gdLst>
                <a:gd fmla="*/ 2147483647 w 32" name="T0"/>
                <a:gd fmla="*/ 2147483647 h 242" name="T1"/>
                <a:gd fmla="*/ 2147483647 w 32" name="T2"/>
                <a:gd fmla="*/ 2147483647 h 242" name="T3"/>
                <a:gd fmla="*/ 2147483647 w 32" name="T4"/>
                <a:gd fmla="*/ 1589930967 h 242" name="T5"/>
                <a:gd fmla="*/ 2147483647 w 32" name="T6"/>
                <a:gd fmla="*/ 1011849416 h 242" name="T7"/>
                <a:gd fmla="*/ 2147483647 w 32" name="T8"/>
                <a:gd fmla="*/ 433492481 h 242" name="T9"/>
                <a:gd fmla="*/ 2147483647 w 32" name="T10"/>
                <a:gd fmla="*/ 289178533 h 242" name="T11"/>
                <a:gd fmla="*/ 2147483647 w 32" name="T12"/>
                <a:gd fmla="*/ 0 h 242" name="T13"/>
                <a:gd fmla="*/ 1465086680 w 32" name="T14"/>
                <a:gd fmla="*/ 289178533 h 242" name="T15"/>
                <a:gd fmla="*/ 1098876402 w 32" name="T16"/>
                <a:gd fmla="*/ 722671014 h 242" name="T17"/>
                <a:gd fmla="*/ 854736630 w 32" name="T18"/>
                <a:gd fmla="*/ 1445342028 h 242" name="T19"/>
                <a:gd fmla="*/ 854736630 w 32" name="T20"/>
                <a:gd fmla="*/ 1445342028 h 242" name="T21"/>
                <a:gd fmla="*/ 610350547 w 32" name="T22"/>
                <a:gd fmla="*/ 2147483647 h 242" name="T23"/>
                <a:gd fmla="*/ 488280165 w 32" name="T24"/>
                <a:gd fmla="*/ 2147483647 h 242" name="T25"/>
                <a:gd fmla="*/ 488280165 w 32" name="T26"/>
                <a:gd fmla="*/ 2147483647 h 242" name="T27"/>
                <a:gd fmla="*/ 854736630 w 32" name="T28"/>
                <a:gd fmla="*/ 2147483647 h 242" name="T29"/>
                <a:gd fmla="*/ 854736630 w 32" name="T30"/>
                <a:gd fmla="*/ 2147483647 h 242" name="T31"/>
                <a:gd fmla="*/ 854736630 w 32" name="T32"/>
                <a:gd fmla="*/ 2147483647 h 242" name="T33"/>
                <a:gd fmla="*/ 488280165 w 32" name="T34"/>
                <a:gd fmla="*/ 2147483647 h 242" name="T35"/>
                <a:gd fmla="*/ 122070289 w 32" name="T36"/>
                <a:gd fmla="*/ 2147483647 h 242" name="T37"/>
                <a:gd fmla="*/ 0 w 32" name="T38"/>
                <a:gd fmla="*/ 2147483647 h 242" name="T39"/>
                <a:gd fmla="*/ 0 w 32" name="T40"/>
                <a:gd fmla="*/ 2147483647 h 242" name="T41"/>
                <a:gd fmla="*/ 122070289 w 32" name="T42"/>
                <a:gd fmla="*/ 2147483647 h 242" name="T43"/>
                <a:gd fmla="*/ 488280165 w 32" name="T44"/>
                <a:gd fmla="*/ 2147483647 h 242" name="T45"/>
                <a:gd fmla="*/ 976806392 w 32" name="T46"/>
                <a:gd fmla="*/ 2147483647 h 242" name="T47"/>
                <a:gd fmla="*/ 1465086680 w 32" name="T48"/>
                <a:gd fmla="*/ 2147483647 h 242" name="T49"/>
                <a:gd fmla="*/ 2147483647 w 32" name="T50"/>
                <a:gd fmla="*/ 2147483647 h 242" name="T51"/>
                <a:gd fmla="*/ 2147483647 w 32" name="T52"/>
                <a:gd fmla="*/ 2147483647 h 242" name="T53"/>
                <a:gd fmla="*/ 2147483647 w 32" name="T54"/>
                <a:gd fmla="*/ 2147483647 h 242" name="T55"/>
                <a:gd fmla="*/ 2147483647 w 32" name="T56"/>
                <a:gd fmla="*/ 2147483647 h 242" name="T57"/>
                <a:gd fmla="*/ 2147483647 w 32" name="T58"/>
                <a:gd fmla="*/ 2147483647 h 242" name="T59"/>
                <a:gd fmla="*/ 2147483647 w 32" name="T60"/>
                <a:gd fmla="*/ 2147483647 h 242" name="T61"/>
                <a:gd fmla="*/ 2147483647 w 32" name="T62"/>
                <a:gd fmla="*/ 2147483647 h 242" name="T63"/>
                <a:gd fmla="*/ 2147483647 w 32" name="T64"/>
                <a:gd fmla="*/ 2147483647 h 242" name="T65"/>
                <a:gd fmla="*/ 2147483647 w 32" name="T66"/>
                <a:gd fmla="*/ 2147483647 h 242" name="T67"/>
                <a:gd fmla="*/ 2147483647 w 32" name="T68"/>
                <a:gd fmla="*/ 2147483647 h 242" name="T69"/>
                <a:gd fmla="*/ 2147483647 w 32" name="T70"/>
                <a:gd fmla="*/ 2147483647 h 242" name="T71"/>
                <a:gd fmla="*/ 2147483647 w 32" name="T72"/>
                <a:gd fmla="*/ 2147483647 h 242" name="T73"/>
                <a:gd fmla="*/ 2147483647 w 32" name="T74"/>
                <a:gd fmla="*/ 2147483647 h 242" name="T75"/>
                <a:gd fmla="*/ 2147483647 w 32" name="T76"/>
                <a:gd fmla="*/ 2147483647 h 242" name="T77"/>
                <a:gd fmla="*/ 2147483647 w 32" name="T78"/>
                <a:gd fmla="*/ 2147483647 h 242" name="T79"/>
                <a:gd fmla="*/ 2147483647 w 32" name="T80"/>
                <a:gd fmla="*/ 2147483647 h 242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32" name="T123"/>
                <a:gd fmla="*/ 0 h 242" name="T124"/>
                <a:gd fmla="*/ 32 w 32" name="T125"/>
                <a:gd fmla="*/ 242 h 242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241" w="32">
                  <a:moveTo>
                    <a:pt x="31" y="17"/>
                  </a:moveTo>
                  <a:lnTo>
                    <a:pt x="31" y="17"/>
                  </a:lnTo>
                  <a:lnTo>
                    <a:pt x="31" y="11"/>
                  </a:lnTo>
                  <a:lnTo>
                    <a:pt x="30" y="7"/>
                  </a:lnTo>
                  <a:lnTo>
                    <a:pt x="26" y="3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9" y="5"/>
                  </a:lnTo>
                  <a:lnTo>
                    <a:pt x="7" y="10"/>
                  </a:lnTo>
                  <a:lnTo>
                    <a:pt x="5" y="21"/>
                  </a:lnTo>
                  <a:lnTo>
                    <a:pt x="4" y="32"/>
                  </a:lnTo>
                  <a:lnTo>
                    <a:pt x="4" y="53"/>
                  </a:lnTo>
                  <a:lnTo>
                    <a:pt x="7" y="97"/>
                  </a:lnTo>
                  <a:lnTo>
                    <a:pt x="7" y="131"/>
                  </a:lnTo>
                  <a:lnTo>
                    <a:pt x="4" y="163"/>
                  </a:lnTo>
                  <a:lnTo>
                    <a:pt x="1" y="196"/>
                  </a:lnTo>
                  <a:lnTo>
                    <a:pt x="0" y="230"/>
                  </a:lnTo>
                  <a:lnTo>
                    <a:pt x="1" y="235"/>
                  </a:lnTo>
                  <a:lnTo>
                    <a:pt x="4" y="239"/>
                  </a:lnTo>
                  <a:lnTo>
                    <a:pt x="8" y="241"/>
                  </a:lnTo>
                  <a:lnTo>
                    <a:pt x="12" y="242"/>
                  </a:lnTo>
                  <a:lnTo>
                    <a:pt x="18" y="241"/>
                  </a:lnTo>
                  <a:lnTo>
                    <a:pt x="22" y="239"/>
                  </a:lnTo>
                  <a:lnTo>
                    <a:pt x="24" y="235"/>
                  </a:lnTo>
                  <a:lnTo>
                    <a:pt x="26" y="230"/>
                  </a:lnTo>
                  <a:lnTo>
                    <a:pt x="27" y="204"/>
                  </a:lnTo>
                  <a:lnTo>
                    <a:pt x="28" y="178"/>
                  </a:lnTo>
                  <a:lnTo>
                    <a:pt x="31" y="154"/>
                  </a:lnTo>
                  <a:lnTo>
                    <a:pt x="32" y="128"/>
                  </a:lnTo>
                  <a:lnTo>
                    <a:pt x="31" y="100"/>
                  </a:lnTo>
                  <a:lnTo>
                    <a:pt x="30" y="72"/>
                  </a:lnTo>
                  <a:lnTo>
                    <a:pt x="28" y="44"/>
                  </a:lnTo>
                  <a:lnTo>
                    <a:pt x="30" y="30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43" name="Freeform 1823"/>
            <p:cNvSpPr/>
            <p:nvPr/>
          </p:nvSpPr>
          <p:spPr bwMode="auto">
            <a:xfrm>
              <a:off x="2693989" y="6094413"/>
              <a:ext cx="17463" cy="128588"/>
            </a:xfrm>
            <a:custGeom>
              <a:gdLst>
                <a:gd fmla="*/ 2147483647 w 32" name="T0"/>
                <a:gd fmla="*/ 2147483647 h 243" name="T1"/>
                <a:gd fmla="*/ 2147483647 w 32" name="T2"/>
                <a:gd fmla="*/ 2147483647 h 243" name="T3"/>
                <a:gd fmla="*/ 2147483647 w 32" name="T4"/>
                <a:gd fmla="*/ 1481863086 h 243" name="T5"/>
                <a:gd fmla="*/ 2147483647 w 32" name="T6"/>
                <a:gd fmla="*/ 740931543 h 243" name="T7"/>
                <a:gd fmla="*/ 2147483647 w 32" name="T8"/>
                <a:gd fmla="*/ 148130230 h 243" name="T9"/>
                <a:gd fmla="*/ 2147483647 w 32" name="T10"/>
                <a:gd fmla="*/ 0 h 243" name="T11"/>
                <a:gd fmla="*/ 2147483647 w 32" name="T12"/>
                <a:gd fmla="*/ 0 h 243" name="T13"/>
                <a:gd fmla="*/ 2112655815 w 32" name="T14"/>
                <a:gd fmla="*/ 0 h 243" name="T15"/>
                <a:gd fmla="*/ 1462539196 w 32" name="T16"/>
                <a:gd fmla="*/ 592801379 h 243" name="T17"/>
                <a:gd fmla="*/ 1137630140 w 32" name="T18"/>
                <a:gd fmla="*/ 1185322299 h 243" name="T19"/>
                <a:gd fmla="*/ 1137630140 w 32" name="T20"/>
                <a:gd fmla="*/ 1185322299 h 243" name="T21"/>
                <a:gd fmla="*/ 487513384 w 32" name="T22"/>
                <a:gd fmla="*/ 2147483647 h 243" name="T23"/>
                <a:gd fmla="*/ 324909465 w 32" name="T24"/>
                <a:gd fmla="*/ 2147483647 h 243" name="T25"/>
                <a:gd fmla="*/ 0 w 32" name="T26"/>
                <a:gd fmla="*/ 2147483647 h 243" name="T27"/>
                <a:gd fmla="*/ 0 w 32" name="T28"/>
                <a:gd fmla="*/ 2147483647 h 243" name="T29"/>
                <a:gd fmla="*/ 0 w 32" name="T30"/>
                <a:gd fmla="*/ 2147483647 h 243" name="T31"/>
                <a:gd fmla="*/ 324909465 w 32" name="T32"/>
                <a:gd fmla="*/ 2147483647 h 243" name="T33"/>
                <a:gd fmla="*/ 487513384 w 32" name="T34"/>
                <a:gd fmla="*/ 2147483647 h 243" name="T35"/>
                <a:gd fmla="*/ 975026221 w 32" name="T36"/>
                <a:gd fmla="*/ 2147483647 h 243" name="T37"/>
                <a:gd fmla="*/ 975026221 w 32" name="T38"/>
                <a:gd fmla="*/ 2147483647 h 243" name="T39"/>
                <a:gd fmla="*/ 1462539196 w 32" name="T40"/>
                <a:gd fmla="*/ 2147483647 h 243" name="T41"/>
                <a:gd fmla="*/ 1787747032 w 32" name="T42"/>
                <a:gd fmla="*/ 2147483647 h 243" name="T43"/>
                <a:gd fmla="*/ 2147483647 w 32" name="T44"/>
                <a:gd fmla="*/ 2147483647 h 243" name="T45"/>
                <a:gd fmla="*/ 2147483647 w 32" name="T46"/>
                <a:gd fmla="*/ 2147483647 h 243" name="T47"/>
                <a:gd fmla="*/ 2147483647 w 32" name="T48"/>
                <a:gd fmla="*/ 2147483647 h 243" name="T49"/>
                <a:gd fmla="*/ 2147483647 w 32" name="T50"/>
                <a:gd fmla="*/ 2147483647 h 243" name="T51"/>
                <a:gd fmla="*/ 2147483647 w 32" name="T52"/>
                <a:gd fmla="*/ 2147483647 h 243" name="T53"/>
                <a:gd fmla="*/ 2147483647 w 32" name="T54"/>
                <a:gd fmla="*/ 2147483647 h 243" name="T55"/>
                <a:gd fmla="*/ 2147483647 w 32" name="T56"/>
                <a:gd fmla="*/ 2147483647 h 243" name="T57"/>
                <a:gd fmla="*/ 2147483647 w 32" name="T58"/>
                <a:gd fmla="*/ 2147483647 h 243" name="T59"/>
                <a:gd fmla="*/ 2147483647 w 32" name="T60"/>
                <a:gd fmla="*/ 2147483647 h 243" name="T61"/>
                <a:gd fmla="*/ 2147483647 w 32" name="T62"/>
                <a:gd fmla="*/ 2147483647 h 243" name="T63"/>
                <a:gd fmla="*/ 2147483647 w 32" name="T64"/>
                <a:gd fmla="*/ 2147483647 h 243" name="T65"/>
                <a:gd fmla="*/ 2147483647 w 32" name="T66"/>
                <a:gd fmla="*/ 2147483647 h 243" name="T67"/>
                <a:gd fmla="*/ 2147483647 w 32" name="T68"/>
                <a:gd fmla="*/ 2147483647 h 243" name="T69"/>
                <a:gd fmla="*/ 2147483647 w 32" name="T70"/>
                <a:gd fmla="*/ 2147483647 h 243" name="T71"/>
                <a:gd fmla="*/ 2147483647 w 32" name="T72"/>
                <a:gd fmla="*/ 2147483647 h 243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32" name="T111"/>
                <a:gd fmla="*/ 0 h 243" name="T112"/>
                <a:gd fmla="*/ 32 w 32" name="T113"/>
                <a:gd fmla="*/ 243 h 243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243" w="32">
                  <a:moveTo>
                    <a:pt x="32" y="15"/>
                  </a:moveTo>
                  <a:lnTo>
                    <a:pt x="32" y="15"/>
                  </a:lnTo>
                  <a:lnTo>
                    <a:pt x="32" y="10"/>
                  </a:lnTo>
                  <a:lnTo>
                    <a:pt x="29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35"/>
                  </a:lnTo>
                  <a:lnTo>
                    <a:pt x="2" y="64"/>
                  </a:lnTo>
                  <a:lnTo>
                    <a:pt x="0" y="91"/>
                  </a:lnTo>
                  <a:lnTo>
                    <a:pt x="0" y="119"/>
                  </a:lnTo>
                  <a:lnTo>
                    <a:pt x="0" y="148"/>
                  </a:lnTo>
                  <a:lnTo>
                    <a:pt x="2" y="176"/>
                  </a:lnTo>
                  <a:lnTo>
                    <a:pt x="3" y="205"/>
                  </a:lnTo>
                  <a:lnTo>
                    <a:pt x="6" y="231"/>
                  </a:lnTo>
                  <a:lnTo>
                    <a:pt x="9" y="236"/>
                  </a:lnTo>
                  <a:lnTo>
                    <a:pt x="11" y="240"/>
                  </a:lnTo>
                  <a:lnTo>
                    <a:pt x="15" y="243"/>
                  </a:lnTo>
                  <a:lnTo>
                    <a:pt x="21" y="243"/>
                  </a:lnTo>
                  <a:lnTo>
                    <a:pt x="25" y="243"/>
                  </a:lnTo>
                  <a:lnTo>
                    <a:pt x="29" y="240"/>
                  </a:lnTo>
                  <a:lnTo>
                    <a:pt x="32" y="236"/>
                  </a:lnTo>
                  <a:lnTo>
                    <a:pt x="32" y="231"/>
                  </a:lnTo>
                  <a:lnTo>
                    <a:pt x="28" y="179"/>
                  </a:lnTo>
                  <a:lnTo>
                    <a:pt x="26" y="151"/>
                  </a:lnTo>
                  <a:lnTo>
                    <a:pt x="25" y="123"/>
                  </a:lnTo>
                  <a:lnTo>
                    <a:pt x="25" y="96"/>
                  </a:lnTo>
                  <a:lnTo>
                    <a:pt x="26" y="68"/>
                  </a:lnTo>
                  <a:lnTo>
                    <a:pt x="29" y="42"/>
                  </a:lnTo>
                  <a:lnTo>
                    <a:pt x="32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44" name="Freeform 1824"/>
            <p:cNvSpPr/>
            <p:nvPr/>
          </p:nvSpPr>
          <p:spPr bwMode="auto">
            <a:xfrm>
              <a:off x="2466977" y="6257925"/>
              <a:ext cx="19050" cy="157163"/>
            </a:xfrm>
            <a:custGeom>
              <a:gdLst>
                <a:gd fmla="*/ 2147483647 w 36" name="T0"/>
                <a:gd fmla="*/ 2147483647 h 296" name="T1"/>
                <a:gd fmla="*/ 2147483647 w 36" name="T2"/>
                <a:gd fmla="*/ 2147483647 h 296" name="T3"/>
                <a:gd fmla="*/ 2147483647 w 36" name="T4"/>
                <a:gd fmla="*/ 2147483647 h 296" name="T5"/>
                <a:gd fmla="*/ 2147483647 w 36" name="T6"/>
                <a:gd fmla="*/ 2147483647 h 296" name="T7"/>
                <a:gd fmla="*/ 2147483647 w 36" name="T8"/>
                <a:gd fmla="*/ 2147483647 h 296" name="T9"/>
                <a:gd fmla="*/ 2147483647 w 36" name="T10"/>
                <a:gd fmla="*/ 2147483647 h 296" name="T11"/>
                <a:gd fmla="*/ 2147483647 w 36" name="T12"/>
                <a:gd fmla="*/ 2147483647 h 296" name="T13"/>
                <a:gd fmla="*/ 2147483647 w 36" name="T14"/>
                <a:gd fmla="*/ 2147483647 h 296" name="T15"/>
                <a:gd fmla="*/ 2147483647 w 36" name="T16"/>
                <a:gd fmla="*/ 2147483647 h 296" name="T17"/>
                <a:gd fmla="*/ 2147483647 w 36" name="T18"/>
                <a:gd fmla="*/ 2147483647 h 296" name="T19"/>
                <a:gd fmla="*/ 2147483647 w 36" name="T20"/>
                <a:gd fmla="*/ 1796075545 h 296" name="T21"/>
                <a:gd fmla="*/ 2147483647 w 36" name="T22"/>
                <a:gd fmla="*/ 1796075545 h 296" name="T23"/>
                <a:gd fmla="*/ 2147483647 w 36" name="T24"/>
                <a:gd fmla="*/ 1047875641 h 296" name="T25"/>
                <a:gd fmla="*/ 2147483647 w 36" name="T26"/>
                <a:gd fmla="*/ 449089503 h 296" name="T27"/>
                <a:gd fmla="*/ 2147483647 w 36" name="T28"/>
                <a:gd fmla="*/ 149696700 h 296" name="T29"/>
                <a:gd fmla="*/ 2074367908 w 36" name="T30"/>
                <a:gd fmla="*/ 0 h 296" name="T31"/>
                <a:gd fmla="*/ 1333722214 w 36" name="T32"/>
                <a:gd fmla="*/ 149696700 h 296" name="T33"/>
                <a:gd fmla="*/ 592796855 w 36" name="T34"/>
                <a:gd fmla="*/ 449089503 h 296" name="T35"/>
                <a:gd fmla="*/ 296258198 w 36" name="T36"/>
                <a:gd fmla="*/ 1047875641 h 296" name="T37"/>
                <a:gd fmla="*/ 296258198 w 36" name="T38"/>
                <a:gd fmla="*/ 1796075545 h 296" name="T39"/>
                <a:gd fmla="*/ 296258198 w 36" name="T40"/>
                <a:gd fmla="*/ 1796075545 h 296" name="T41"/>
                <a:gd fmla="*/ 0 w 36" name="T42"/>
                <a:gd fmla="*/ 2147483647 h 296" name="T43"/>
                <a:gd fmla="*/ 296258198 w 36" name="T44"/>
                <a:gd fmla="*/ 2147483647 h 296" name="T45"/>
                <a:gd fmla="*/ 296258198 w 36" name="T46"/>
                <a:gd fmla="*/ 2147483647 h 296" name="T47"/>
                <a:gd fmla="*/ 296258198 w 36" name="T48"/>
                <a:gd fmla="*/ 2147483647 h 296" name="T49"/>
                <a:gd fmla="*/ 296258198 w 36" name="T50"/>
                <a:gd fmla="*/ 2147483647 h 296" name="T51"/>
                <a:gd fmla="*/ 444667690 w 36" name="T52"/>
                <a:gd fmla="*/ 2147483647 h 296" name="T53"/>
                <a:gd fmla="*/ 889054921 w 36" name="T54"/>
                <a:gd fmla="*/ 2147483647 h 296" name="T55"/>
                <a:gd fmla="*/ 1481851776 w 36" name="T56"/>
                <a:gd fmla="*/ 2147483647 h 296" name="T57"/>
                <a:gd fmla="*/ 2074367908 w 36" name="T58"/>
                <a:gd fmla="*/ 2147483647 h 296" name="T59"/>
                <a:gd fmla="*/ 2147483647 w 36" name="T60"/>
                <a:gd fmla="*/ 2147483647 h 296" name="T61"/>
                <a:gd fmla="*/ 2147483647 w 36" name="T62"/>
                <a:gd fmla="*/ 2147483647 h 296" name="T63"/>
                <a:gd fmla="*/ 2147483647 w 36" name="T64"/>
                <a:gd fmla="*/ 2147483647 h 296" name="T65"/>
                <a:gd fmla="*/ 2147483647 w 36" name="T66"/>
                <a:gd fmla="*/ 2147483647 h 296" name="T67"/>
                <a:gd fmla="*/ 2147483647 w 36" name="T68"/>
                <a:gd fmla="*/ 2147483647 h 296" name="T69"/>
                <a:gd fmla="*/ 2147483647 w 36" name="T70"/>
                <a:gd fmla="*/ 2147483647 h 296" name="T71"/>
                <a:gd fmla="*/ 2147483647 w 36" name="T72"/>
                <a:gd fmla="*/ 2147483647 h 296" name="T73"/>
                <a:gd fmla="*/ 2147483647 w 36" name="T74"/>
                <a:gd fmla="*/ 2147483647 h 296" name="T75"/>
                <a:gd fmla="*/ 2147483647 w 36" name="T76"/>
                <a:gd fmla="*/ 2147483647 h 296" name="T77"/>
                <a:gd fmla="*/ 2147483647 w 36" name="T78"/>
                <a:gd fmla="*/ 2147483647 h 296" name="T79"/>
                <a:gd fmla="*/ 2147483647 w 36" name="T80"/>
                <a:gd fmla="*/ 2147483647 h 29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36" name="T123"/>
                <a:gd fmla="*/ 0 h 296" name="T124"/>
                <a:gd fmla="*/ 36 w 36" name="T125"/>
                <a:gd fmla="*/ 296 h 296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296" w="36">
                  <a:moveTo>
                    <a:pt x="30" y="271"/>
                  </a:moveTo>
                  <a:lnTo>
                    <a:pt x="30" y="271"/>
                  </a:lnTo>
                  <a:lnTo>
                    <a:pt x="33" y="274"/>
                  </a:lnTo>
                  <a:lnTo>
                    <a:pt x="33" y="271"/>
                  </a:lnTo>
                  <a:lnTo>
                    <a:pt x="32" y="264"/>
                  </a:lnTo>
                  <a:lnTo>
                    <a:pt x="30" y="251"/>
                  </a:lnTo>
                  <a:lnTo>
                    <a:pt x="28" y="212"/>
                  </a:lnTo>
                  <a:lnTo>
                    <a:pt x="26" y="171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3"/>
                  </a:lnTo>
                  <a:lnTo>
                    <a:pt x="2" y="7"/>
                  </a:lnTo>
                  <a:lnTo>
                    <a:pt x="2" y="12"/>
                  </a:lnTo>
                  <a:lnTo>
                    <a:pt x="0" y="111"/>
                  </a:lnTo>
                  <a:lnTo>
                    <a:pt x="2" y="210"/>
                  </a:lnTo>
                  <a:lnTo>
                    <a:pt x="2" y="229"/>
                  </a:lnTo>
                  <a:lnTo>
                    <a:pt x="2" y="254"/>
                  </a:lnTo>
                  <a:lnTo>
                    <a:pt x="3" y="266"/>
                  </a:lnTo>
                  <a:lnTo>
                    <a:pt x="6" y="277"/>
                  </a:lnTo>
                  <a:lnTo>
                    <a:pt x="10" y="286"/>
                  </a:lnTo>
                  <a:lnTo>
                    <a:pt x="14" y="290"/>
                  </a:lnTo>
                  <a:lnTo>
                    <a:pt x="17" y="293"/>
                  </a:lnTo>
                  <a:lnTo>
                    <a:pt x="22" y="296"/>
                  </a:lnTo>
                  <a:lnTo>
                    <a:pt x="26" y="296"/>
                  </a:lnTo>
                  <a:lnTo>
                    <a:pt x="30" y="293"/>
                  </a:lnTo>
                  <a:lnTo>
                    <a:pt x="33" y="289"/>
                  </a:lnTo>
                  <a:lnTo>
                    <a:pt x="36" y="285"/>
                  </a:lnTo>
                  <a:lnTo>
                    <a:pt x="36" y="281"/>
                  </a:lnTo>
                  <a:lnTo>
                    <a:pt x="33" y="275"/>
                  </a:lnTo>
                  <a:lnTo>
                    <a:pt x="30" y="2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45" name="Freeform 1825"/>
            <p:cNvSpPr/>
            <p:nvPr/>
          </p:nvSpPr>
          <p:spPr bwMode="auto">
            <a:xfrm>
              <a:off x="2508252" y="6253163"/>
              <a:ext cx="19050" cy="158750"/>
            </a:xfrm>
            <a:custGeom>
              <a:gdLst>
                <a:gd fmla="*/ 2147483647 w 38" name="T0"/>
                <a:gd fmla="*/ 2147483647 h 302" name="T1"/>
                <a:gd fmla="*/ 2147483647 w 38" name="T2"/>
                <a:gd fmla="*/ 2147483647 h 302" name="T3"/>
                <a:gd fmla="*/ 2147483647 w 38" name="T4"/>
                <a:gd fmla="*/ 2147483647 h 302" name="T5"/>
                <a:gd fmla="*/ 2147483647 w 38" name="T6"/>
                <a:gd fmla="*/ 2147483647 h 302" name="T7"/>
                <a:gd fmla="*/ 2147483647 w 38" name="T8"/>
                <a:gd fmla="*/ 1888376219 h 302" name="T9"/>
                <a:gd fmla="*/ 2147483647 w 38" name="T10"/>
                <a:gd fmla="*/ 1888376219 h 302" name="T11"/>
                <a:gd fmla="*/ 2147483647 w 38" name="T12"/>
                <a:gd fmla="*/ 1016860361 h 302" name="T13"/>
                <a:gd fmla="*/ 2147483647 w 38" name="T14"/>
                <a:gd fmla="*/ 435757666 h 302" name="T15"/>
                <a:gd fmla="*/ 2147483647 w 38" name="T16"/>
                <a:gd fmla="*/ 290413164 h 302" name="T17"/>
                <a:gd fmla="*/ 2147483647 w 38" name="T18"/>
                <a:gd fmla="*/ 0 h 302" name="T19"/>
                <a:gd fmla="*/ 2147483647 w 38" name="T20"/>
                <a:gd fmla="*/ 290413164 h 302" name="T21"/>
                <a:gd fmla="*/ 2015817552 w 38" name="T22"/>
                <a:gd fmla="*/ 435757666 h 302" name="T23"/>
                <a:gd fmla="*/ 1637835625 w 38" name="T24"/>
                <a:gd fmla="*/ 1016860361 h 302" name="T25"/>
                <a:gd fmla="*/ 1511926205 w 38" name="T26"/>
                <a:gd fmla="*/ 1888376219 h 302" name="T27"/>
                <a:gd fmla="*/ 1511926205 w 38" name="T28"/>
                <a:gd fmla="*/ 1888376219 h 302" name="T29"/>
                <a:gd fmla="*/ 1511926205 w 38" name="T30"/>
                <a:gd fmla="*/ 2147483647 h 302" name="T31"/>
                <a:gd fmla="*/ 1133944278 w 38" name="T32"/>
                <a:gd fmla="*/ 2147483647 h 302" name="T33"/>
                <a:gd fmla="*/ 503891473 w 38" name="T34"/>
                <a:gd fmla="*/ 2147483647 h 302" name="T35"/>
                <a:gd fmla="*/ 503891473 w 38" name="T36"/>
                <a:gd fmla="*/ 2147483647 h 302" name="T37"/>
                <a:gd fmla="*/ 125909953 w 38" name="T38"/>
                <a:gd fmla="*/ 2147483647 h 302" name="T39"/>
                <a:gd fmla="*/ 0 w 38" name="T40"/>
                <a:gd fmla="*/ 2147483647 h 302" name="T41"/>
                <a:gd fmla="*/ 0 w 38" name="T42"/>
                <a:gd fmla="*/ 2147483647 h 302" name="T43"/>
                <a:gd fmla="*/ 125909953 w 38" name="T44"/>
                <a:gd fmla="*/ 2147483647 h 302" name="T45"/>
                <a:gd fmla="*/ 630053181 w 38" name="T46"/>
                <a:gd fmla="*/ 2147483647 h 302" name="T47"/>
                <a:gd fmla="*/ 1385764121 w 38" name="T48"/>
                <a:gd fmla="*/ 2147483647 h 302" name="T49"/>
                <a:gd fmla="*/ 1385764121 w 38" name="T50"/>
                <a:gd fmla="*/ 2147483647 h 302" name="T51"/>
                <a:gd fmla="*/ 1889907129 w 38" name="T52"/>
                <a:gd fmla="*/ 2147483647 h 302" name="T53"/>
                <a:gd fmla="*/ 2147483647 w 38" name="T54"/>
                <a:gd fmla="*/ 2147483647 h 302" name="T55"/>
                <a:gd fmla="*/ 2147483647 w 38" name="T56"/>
                <a:gd fmla="*/ 2147483647 h 302" name="T57"/>
                <a:gd fmla="*/ 2147483647 w 38" name="T58"/>
                <a:gd fmla="*/ 2147483647 h 302" name="T59"/>
                <a:gd fmla="*/ 2147483647 w 38" name="T60"/>
                <a:gd fmla="*/ 2147483647 h 302" name="T61"/>
                <a:gd fmla="*/ 2147483647 w 38" name="T62"/>
                <a:gd fmla="*/ 2147483647 h 302" name="T63"/>
                <a:gd fmla="*/ 2147483647 w 38" name="T64"/>
                <a:gd fmla="*/ 2147483647 h 302" name="T65"/>
                <a:gd fmla="*/ 2147483647 w 38" name="T66"/>
                <a:gd fmla="*/ 2147483647 h 302" name="T67"/>
                <a:gd fmla="*/ 2147483647 w 38" name="T68"/>
                <a:gd fmla="*/ 2147483647 h 302" name="T69"/>
                <a:gd fmla="*/ 2147483647 w 38" name="T70"/>
                <a:gd fmla="*/ 2147483647 h 302" name="T71"/>
                <a:gd fmla="*/ 2147483647 w 38" name="T72"/>
                <a:gd fmla="*/ 2147483647 h 302" name="T73"/>
                <a:gd fmla="*/ 2147483647 w 38" name="T74"/>
                <a:gd fmla="*/ 2147483647 h 302" name="T75"/>
                <a:gd fmla="*/ 2147483647 w 38" name="T76"/>
                <a:gd fmla="*/ 2147483647 h 302" name="T77"/>
                <a:gd fmla="*/ 2147483647 w 38" name="T78"/>
                <a:gd fmla="*/ 2147483647 h 302" name="T79"/>
                <a:gd fmla="*/ 2147483647 w 38" name="T80"/>
                <a:gd fmla="*/ 2147483647 h 302" name="T81"/>
                <a:gd fmla="*/ 2147483647 w 38" name="T82"/>
                <a:gd fmla="*/ 2147483647 h 302" name="T83"/>
                <a:gd fmla="*/ 2147483647 w 38" name="T84"/>
                <a:gd fmla="*/ 2147483647 h 302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38" name="T129"/>
                <a:gd fmla="*/ 0 h 302" name="T130"/>
                <a:gd fmla="*/ 38 w 38" name="T131"/>
                <a:gd fmla="*/ 302 h 302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302" w="38">
                  <a:moveTo>
                    <a:pt x="34" y="144"/>
                  </a:moveTo>
                  <a:lnTo>
                    <a:pt x="34" y="144"/>
                  </a:lnTo>
                  <a:lnTo>
                    <a:pt x="36" y="112"/>
                  </a:lnTo>
                  <a:lnTo>
                    <a:pt x="38" y="79"/>
                  </a:lnTo>
                  <a:lnTo>
                    <a:pt x="38" y="13"/>
                  </a:lnTo>
                  <a:lnTo>
                    <a:pt x="36" y="7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3"/>
                  </a:lnTo>
                  <a:lnTo>
                    <a:pt x="13" y="7"/>
                  </a:lnTo>
                  <a:lnTo>
                    <a:pt x="12" y="13"/>
                  </a:lnTo>
                  <a:lnTo>
                    <a:pt x="12" y="56"/>
                  </a:lnTo>
                  <a:lnTo>
                    <a:pt x="9" y="98"/>
                  </a:lnTo>
                  <a:lnTo>
                    <a:pt x="4" y="184"/>
                  </a:lnTo>
                  <a:lnTo>
                    <a:pt x="1" y="211"/>
                  </a:lnTo>
                  <a:lnTo>
                    <a:pt x="0" y="241"/>
                  </a:lnTo>
                  <a:lnTo>
                    <a:pt x="0" y="255"/>
                  </a:lnTo>
                  <a:lnTo>
                    <a:pt x="1" y="270"/>
                  </a:lnTo>
                  <a:lnTo>
                    <a:pt x="5" y="283"/>
                  </a:lnTo>
                  <a:lnTo>
                    <a:pt x="11" y="296"/>
                  </a:lnTo>
                  <a:lnTo>
                    <a:pt x="15" y="300"/>
                  </a:lnTo>
                  <a:lnTo>
                    <a:pt x="19" y="302"/>
                  </a:lnTo>
                  <a:lnTo>
                    <a:pt x="24" y="302"/>
                  </a:lnTo>
                  <a:lnTo>
                    <a:pt x="28" y="299"/>
                  </a:lnTo>
                  <a:lnTo>
                    <a:pt x="32" y="296"/>
                  </a:lnTo>
                  <a:lnTo>
                    <a:pt x="34" y="292"/>
                  </a:lnTo>
                  <a:lnTo>
                    <a:pt x="35" y="288"/>
                  </a:lnTo>
                  <a:lnTo>
                    <a:pt x="32" y="283"/>
                  </a:lnTo>
                  <a:lnTo>
                    <a:pt x="30" y="277"/>
                  </a:lnTo>
                  <a:lnTo>
                    <a:pt x="27" y="270"/>
                  </a:lnTo>
                  <a:lnTo>
                    <a:pt x="25" y="253"/>
                  </a:lnTo>
                  <a:lnTo>
                    <a:pt x="24" y="234"/>
                  </a:lnTo>
                  <a:lnTo>
                    <a:pt x="25" y="213"/>
                  </a:lnTo>
                  <a:lnTo>
                    <a:pt x="30" y="174"/>
                  </a:lnTo>
                  <a:lnTo>
                    <a:pt x="34" y="1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46" name="Freeform 1826"/>
            <p:cNvSpPr/>
            <p:nvPr/>
          </p:nvSpPr>
          <p:spPr bwMode="auto">
            <a:xfrm>
              <a:off x="2554289" y="6249988"/>
              <a:ext cx="14288" cy="161925"/>
            </a:xfrm>
            <a:custGeom>
              <a:gdLst>
                <a:gd fmla="*/ 2147483647 w 27" name="T0"/>
                <a:gd fmla="*/ 1743760696 h 308" name="T1"/>
                <a:gd fmla="*/ 2147483647 w 27" name="T2"/>
                <a:gd fmla="*/ 1743760696 h 308" name="T3"/>
                <a:gd fmla="*/ 2147483647 w 27" name="T4"/>
                <a:gd fmla="*/ 871742081 h 308" name="T5"/>
                <a:gd fmla="*/ 2147483647 w 27" name="T6"/>
                <a:gd fmla="*/ 581253478 h 308" name="T7"/>
                <a:gd fmla="*/ 2147483647 w 27" name="T8"/>
                <a:gd fmla="*/ 145382372 h 308" name="T9"/>
                <a:gd fmla="*/ 1778234763 w 27" name="T10"/>
                <a:gd fmla="*/ 0 h 308" name="T11"/>
                <a:gd fmla="*/ 1185396176 w 27" name="T12"/>
                <a:gd fmla="*/ 145382372 h 308" name="T13"/>
                <a:gd fmla="*/ 592838322 w 27" name="T14"/>
                <a:gd fmla="*/ 581253478 h 308" name="T15"/>
                <a:gd fmla="*/ 148139596 w 27" name="T16"/>
                <a:gd fmla="*/ 871742081 h 308" name="T17"/>
                <a:gd fmla="*/ 0 w 27" name="T18"/>
                <a:gd fmla="*/ 1743760696 h 308" name="T19"/>
                <a:gd fmla="*/ 0 w 27" name="T20"/>
                <a:gd fmla="*/ 1743760696 h 308" name="T21"/>
                <a:gd fmla="*/ 444698660 w 27" name="T22"/>
                <a:gd fmla="*/ 2147483647 h 308" name="T23"/>
                <a:gd fmla="*/ 148139596 w 27" name="T24"/>
                <a:gd fmla="*/ 2147483647 h 308" name="T25"/>
                <a:gd fmla="*/ 0 w 27" name="T26"/>
                <a:gd fmla="*/ 2147483647 h 308" name="T27"/>
                <a:gd fmla="*/ 0 w 27" name="T28"/>
                <a:gd fmla="*/ 2147483647 h 308" name="T29"/>
                <a:gd fmla="*/ 148139596 w 27" name="T30"/>
                <a:gd fmla="*/ 2147483647 h 308" name="T31"/>
                <a:gd fmla="*/ 592838322 w 27" name="T32"/>
                <a:gd fmla="*/ 2147483647 h 308" name="T33"/>
                <a:gd fmla="*/ 1185396176 w 27" name="T34"/>
                <a:gd fmla="*/ 2147483647 h 308" name="T35"/>
                <a:gd fmla="*/ 1926373764 w 27" name="T36"/>
                <a:gd fmla="*/ 2147483647 h 308" name="T37"/>
                <a:gd fmla="*/ 2147483647 w 27" name="T38"/>
                <a:gd fmla="*/ 2147483647 h 308" name="T39"/>
                <a:gd fmla="*/ 2147483647 w 27" name="T40"/>
                <a:gd fmla="*/ 2147483647 h 308" name="T41"/>
                <a:gd fmla="*/ 2147483647 w 27" name="T42"/>
                <a:gd fmla="*/ 2147483647 h 308" name="T43"/>
                <a:gd fmla="*/ 2147483647 w 27" name="T44"/>
                <a:gd fmla="*/ 2147483647 h 308" name="T45"/>
                <a:gd fmla="*/ 2147483647 w 27" name="T46"/>
                <a:gd fmla="*/ 2147483647 h 308" name="T47"/>
                <a:gd fmla="*/ 2147483647 w 27" name="T48"/>
                <a:gd fmla="*/ 2147483647 h 308" name="T49"/>
                <a:gd fmla="*/ 2147483647 w 27" name="T50"/>
                <a:gd fmla="*/ 2147483647 h 308" name="T51"/>
                <a:gd fmla="*/ 2147483647 w 27" name="T52"/>
                <a:gd fmla="*/ 1743760696 h 308" name="T53"/>
                <a:gd fmla="*/ 2147483647 w 27" name="T54"/>
                <a:gd fmla="*/ 1743760696 h 308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27" name="T84"/>
                <a:gd fmla="*/ 0 h 308" name="T85"/>
                <a:gd fmla="*/ 27 w 27" name="T86"/>
                <a:gd fmla="*/ 308 h 308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308" w="27">
                  <a:moveTo>
                    <a:pt x="26" y="12"/>
                  </a:moveTo>
                  <a:lnTo>
                    <a:pt x="26" y="12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4"/>
                  </a:lnTo>
                  <a:lnTo>
                    <a:pt x="1" y="154"/>
                  </a:lnTo>
                  <a:lnTo>
                    <a:pt x="0" y="295"/>
                  </a:lnTo>
                  <a:lnTo>
                    <a:pt x="1" y="301"/>
                  </a:lnTo>
                  <a:lnTo>
                    <a:pt x="4" y="305"/>
                  </a:lnTo>
                  <a:lnTo>
                    <a:pt x="8" y="306"/>
                  </a:lnTo>
                  <a:lnTo>
                    <a:pt x="13" y="308"/>
                  </a:lnTo>
                  <a:lnTo>
                    <a:pt x="18" y="306"/>
                  </a:lnTo>
                  <a:lnTo>
                    <a:pt x="22" y="305"/>
                  </a:lnTo>
                  <a:lnTo>
                    <a:pt x="24" y="301"/>
                  </a:lnTo>
                  <a:lnTo>
                    <a:pt x="26" y="295"/>
                  </a:lnTo>
                  <a:lnTo>
                    <a:pt x="27" y="154"/>
                  </a:lnTo>
                  <a:lnTo>
                    <a:pt x="27" y="8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47" name="Freeform 1827"/>
            <p:cNvSpPr/>
            <p:nvPr/>
          </p:nvSpPr>
          <p:spPr bwMode="auto">
            <a:xfrm>
              <a:off x="2601914" y="6256338"/>
              <a:ext cx="14288" cy="166688"/>
            </a:xfrm>
            <a:custGeom>
              <a:gdLst>
                <a:gd fmla="*/ 2147483647 w 29" name="T0"/>
                <a:gd fmla="*/ 1795100065 h 314" name="T1"/>
                <a:gd fmla="*/ 2147483647 w 29" name="T2"/>
                <a:gd fmla="*/ 1795100065 h 314" name="T3"/>
                <a:gd fmla="*/ 2147483647 w 29" name="T4"/>
                <a:gd fmla="*/ 1047189083 h 314" name="T5"/>
                <a:gd fmla="*/ 2147483647 w 29" name="T6"/>
                <a:gd fmla="*/ 448916223 h 314" name="T7"/>
                <a:gd fmla="*/ 2147483647 w 29" name="T8"/>
                <a:gd fmla="*/ 0 h 314" name="T9"/>
                <a:gd fmla="*/ 1554769004 w 29" name="T10"/>
                <a:gd fmla="*/ 0 h 314" name="T11"/>
                <a:gd fmla="*/ 1076323133 w 29" name="T12"/>
                <a:gd fmla="*/ 0 h 314" name="T13"/>
                <a:gd fmla="*/ 597876522 w 29" name="T14"/>
                <a:gd fmla="*/ 448916223 h 314" name="T15"/>
                <a:gd fmla="*/ 239101796 w 29" name="T16"/>
                <a:gd fmla="*/ 1047189083 h 314" name="T17"/>
                <a:gd fmla="*/ 0 w 29" name="T18"/>
                <a:gd fmla="*/ 1795100065 h 314" name="T19"/>
                <a:gd fmla="*/ 0 w 29" name="T20"/>
                <a:gd fmla="*/ 1795100065 h 314" name="T21"/>
                <a:gd fmla="*/ 0 w 29" name="T22"/>
                <a:gd fmla="*/ 2147483647 h 314" name="T23"/>
                <a:gd fmla="*/ 0 w 29" name="T24"/>
                <a:gd fmla="*/ 2147483647 h 314" name="T25"/>
                <a:gd fmla="*/ 358774172 w 29" name="T26"/>
                <a:gd fmla="*/ 2147483647 h 314" name="T27"/>
                <a:gd fmla="*/ 358774172 w 29" name="T28"/>
                <a:gd fmla="*/ 2147483647 h 314" name="T29"/>
                <a:gd fmla="*/ 597876522 w 29" name="T30"/>
                <a:gd fmla="*/ 2147483647 h 314" name="T31"/>
                <a:gd fmla="*/ 1076323133 w 29" name="T32"/>
                <a:gd fmla="*/ 2147483647 h 314" name="T33"/>
                <a:gd fmla="*/ 1554769004 w 29" name="T34"/>
                <a:gd fmla="*/ 2147483647 h 314" name="T35"/>
                <a:gd fmla="*/ 2033215861 w 29" name="T36"/>
                <a:gd fmla="*/ 2147483647 h 314" name="T37"/>
                <a:gd fmla="*/ 2147483647 w 29" name="T38"/>
                <a:gd fmla="*/ 2147483647 h 314" name="T39"/>
                <a:gd fmla="*/ 2147483647 w 29" name="T40"/>
                <a:gd fmla="*/ 2147483647 h 314" name="T41"/>
                <a:gd fmla="*/ 2147483647 w 29" name="T42"/>
                <a:gd fmla="*/ 2147483647 h 314" name="T43"/>
                <a:gd fmla="*/ 2147483647 w 29" name="T44"/>
                <a:gd fmla="*/ 2147483647 h 314" name="T45"/>
                <a:gd fmla="*/ 2147483647 w 29" name="T46"/>
                <a:gd fmla="*/ 2147483647 h 314" name="T47"/>
                <a:gd fmla="*/ 2147483647 w 29" name="T48"/>
                <a:gd fmla="*/ 2147483647 h 314" name="T49"/>
                <a:gd fmla="*/ 2147483647 w 29" name="T50"/>
                <a:gd fmla="*/ 2147483647 h 314" name="T51"/>
                <a:gd fmla="*/ 2147483647 w 29" name="T52"/>
                <a:gd fmla="*/ 1795100065 h 314" name="T53"/>
                <a:gd fmla="*/ 2147483647 w 29" name="T54"/>
                <a:gd fmla="*/ 1795100065 h 314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29" name="T84"/>
                <a:gd fmla="*/ 0 h 314" name="T85"/>
                <a:gd fmla="*/ 29 w 29" name="T86"/>
                <a:gd fmla="*/ 314 h 314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314" w="28">
                  <a:moveTo>
                    <a:pt x="26" y="12"/>
                  </a:move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56"/>
                  </a:lnTo>
                  <a:lnTo>
                    <a:pt x="0" y="230"/>
                  </a:lnTo>
                  <a:lnTo>
                    <a:pt x="3" y="301"/>
                  </a:lnTo>
                  <a:lnTo>
                    <a:pt x="5" y="307"/>
                  </a:lnTo>
                  <a:lnTo>
                    <a:pt x="9" y="311"/>
                  </a:lnTo>
                  <a:lnTo>
                    <a:pt x="13" y="312"/>
                  </a:lnTo>
                  <a:lnTo>
                    <a:pt x="17" y="314"/>
                  </a:lnTo>
                  <a:lnTo>
                    <a:pt x="22" y="312"/>
                  </a:lnTo>
                  <a:lnTo>
                    <a:pt x="25" y="311"/>
                  </a:lnTo>
                  <a:lnTo>
                    <a:pt x="28" y="307"/>
                  </a:lnTo>
                  <a:lnTo>
                    <a:pt x="29" y="301"/>
                  </a:lnTo>
                  <a:lnTo>
                    <a:pt x="26" y="230"/>
                  </a:lnTo>
                  <a:lnTo>
                    <a:pt x="25" y="15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48" name="Freeform 1828"/>
            <p:cNvSpPr/>
            <p:nvPr/>
          </p:nvSpPr>
          <p:spPr bwMode="auto">
            <a:xfrm>
              <a:off x="2649539" y="6253163"/>
              <a:ext cx="19050" cy="165100"/>
            </a:xfrm>
            <a:custGeom>
              <a:gdLst>
                <a:gd fmla="*/ 2147483647 w 37" name="T0"/>
                <a:gd fmla="*/ 1889614510 h 314" name="T1"/>
                <a:gd fmla="*/ 2147483647 w 37" name="T2"/>
                <a:gd fmla="*/ 1889614510 h 314" name="T3"/>
                <a:gd fmla="*/ 2147483647 w 37" name="T4"/>
                <a:gd fmla="*/ 1017655235 h 314" name="T5"/>
                <a:gd fmla="*/ 2147483647 w 37" name="T6"/>
                <a:gd fmla="*/ 435980163 h 314" name="T7"/>
                <a:gd fmla="*/ 2147483647 w 37" name="T8"/>
                <a:gd fmla="*/ 290837865 h 314" name="T9"/>
                <a:gd fmla="*/ 2147483647 w 37" name="T10"/>
                <a:gd fmla="*/ 0 h 314" name="T11"/>
                <a:gd fmla="*/ 2147483647 w 37" name="T12"/>
                <a:gd fmla="*/ 290837865 h 314" name="T13"/>
                <a:gd fmla="*/ 2047256833 w 37" name="T14"/>
                <a:gd fmla="*/ 435980163 h 314" name="T15"/>
                <a:gd fmla="*/ 1774218959 w 37" name="T16"/>
                <a:gd fmla="*/ 1017655235 h 314" name="T17"/>
                <a:gd fmla="*/ 1501445725 w 37" name="T18"/>
                <a:gd fmla="*/ 1889614510 h 314" name="T19"/>
                <a:gd fmla="*/ 1501445725 w 37" name="T20"/>
                <a:gd fmla="*/ 1889614510 h 314" name="T21"/>
                <a:gd fmla="*/ 1364926274 w 37" name="T22"/>
                <a:gd fmla="*/ 2147483647 h 314" name="T23"/>
                <a:gd fmla="*/ 955369205 w 37" name="T24"/>
                <a:gd fmla="*/ 2147483647 h 314" name="T25"/>
                <a:gd fmla="*/ 955369205 w 37" name="T26"/>
                <a:gd fmla="*/ 2147483647 h 314" name="T27"/>
                <a:gd fmla="*/ 545811880 w 37" name="T28"/>
                <a:gd fmla="*/ 2147483647 h 314" name="T29"/>
                <a:gd fmla="*/ 273038517 w 37" name="T30"/>
                <a:gd fmla="*/ 2147483647 h 314" name="T31"/>
                <a:gd fmla="*/ 0 w 37" name="T32"/>
                <a:gd fmla="*/ 2147483647 h 314" name="T33"/>
                <a:gd fmla="*/ 0 w 37" name="T34"/>
                <a:gd fmla="*/ 2147483647 h 314" name="T35"/>
                <a:gd fmla="*/ 273038517 w 37" name="T36"/>
                <a:gd fmla="*/ 2147483647 h 314" name="T37"/>
                <a:gd fmla="*/ 818850268 w 37" name="T38"/>
                <a:gd fmla="*/ 2147483647 h 314" name="T39"/>
                <a:gd fmla="*/ 818850268 w 37" name="T40"/>
                <a:gd fmla="*/ 2147483647 h 314" name="T41"/>
                <a:gd fmla="*/ 955369205 w 37" name="T42"/>
                <a:gd fmla="*/ 2147483647 h 314" name="T43"/>
                <a:gd fmla="*/ 1501445725 w 37" name="T44"/>
                <a:gd fmla="*/ 2147483647 h 314" name="T45"/>
                <a:gd fmla="*/ 2047256833 w 37" name="T46"/>
                <a:gd fmla="*/ 2147483647 h 314" name="T47"/>
                <a:gd fmla="*/ 2147483647 w 37" name="T48"/>
                <a:gd fmla="*/ 2147483647 h 314" name="T49"/>
                <a:gd fmla="*/ 2147483647 w 37" name="T50"/>
                <a:gd fmla="*/ 2147483647 h 314" name="T51"/>
                <a:gd fmla="*/ 2147483647 w 37" name="T52"/>
                <a:gd fmla="*/ 2147483647 h 314" name="T53"/>
                <a:gd fmla="*/ 2147483647 w 37" name="T54"/>
                <a:gd fmla="*/ 2147483647 h 314" name="T55"/>
                <a:gd fmla="*/ 2147483647 w 37" name="T56"/>
                <a:gd fmla="*/ 2147483647 h 314" name="T57"/>
                <a:gd fmla="*/ 2147483647 w 37" name="T58"/>
                <a:gd fmla="*/ 2147483647 h 314" name="T59"/>
                <a:gd fmla="*/ 2147483647 w 37" name="T60"/>
                <a:gd fmla="*/ 2147483647 h 314" name="T61"/>
                <a:gd fmla="*/ 2147483647 w 37" name="T62"/>
                <a:gd fmla="*/ 2147483647 h 314" name="T63"/>
                <a:gd fmla="*/ 2147483647 w 37" name="T64"/>
                <a:gd fmla="*/ 2147483647 h 314" name="T65"/>
                <a:gd fmla="*/ 2147483647 w 37" name="T66"/>
                <a:gd fmla="*/ 2147483647 h 314" name="T67"/>
                <a:gd fmla="*/ 2147483647 w 37" name="T68"/>
                <a:gd fmla="*/ 2147483647 h 314" name="T69"/>
                <a:gd fmla="*/ 2147483647 w 37" name="T70"/>
                <a:gd fmla="*/ 2147483647 h 314" name="T71"/>
                <a:gd fmla="*/ 2147483647 w 37" name="T72"/>
                <a:gd fmla="*/ 2147483647 h 314" name="T73"/>
                <a:gd fmla="*/ 2147483647 w 37" name="T74"/>
                <a:gd fmla="*/ 2147483647 h 314" name="T75"/>
                <a:gd fmla="*/ 2147483647 w 37" name="T76"/>
                <a:gd fmla="*/ 1889614510 h 314" name="T77"/>
                <a:gd fmla="*/ 2147483647 w 37" name="T78"/>
                <a:gd fmla="*/ 1889614510 h 314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37" name="T120"/>
                <a:gd fmla="*/ 0 h 314" name="T121"/>
                <a:gd fmla="*/ 37 w 37" name="T122"/>
                <a:gd fmla="*/ 314 h 314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314" w="37">
                  <a:moveTo>
                    <a:pt x="37" y="13"/>
                  </a:moveTo>
                  <a:lnTo>
                    <a:pt x="37" y="13"/>
                  </a:lnTo>
                  <a:lnTo>
                    <a:pt x="36" y="7"/>
                  </a:lnTo>
                  <a:lnTo>
                    <a:pt x="33" y="3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7"/>
                  </a:lnTo>
                  <a:lnTo>
                    <a:pt x="11" y="13"/>
                  </a:lnTo>
                  <a:lnTo>
                    <a:pt x="10" y="98"/>
                  </a:lnTo>
                  <a:lnTo>
                    <a:pt x="7" y="182"/>
                  </a:lnTo>
                  <a:lnTo>
                    <a:pt x="4" y="213"/>
                  </a:lnTo>
                  <a:lnTo>
                    <a:pt x="2" y="245"/>
                  </a:lnTo>
                  <a:lnTo>
                    <a:pt x="0" y="260"/>
                  </a:lnTo>
                  <a:lnTo>
                    <a:pt x="0" y="274"/>
                  </a:lnTo>
                  <a:lnTo>
                    <a:pt x="2" y="291"/>
                  </a:lnTo>
                  <a:lnTo>
                    <a:pt x="6" y="306"/>
                  </a:lnTo>
                  <a:lnTo>
                    <a:pt x="7" y="310"/>
                  </a:lnTo>
                  <a:lnTo>
                    <a:pt x="11" y="314"/>
                  </a:lnTo>
                  <a:lnTo>
                    <a:pt x="15" y="314"/>
                  </a:lnTo>
                  <a:lnTo>
                    <a:pt x="21" y="314"/>
                  </a:lnTo>
                  <a:lnTo>
                    <a:pt x="25" y="312"/>
                  </a:lnTo>
                  <a:lnTo>
                    <a:pt x="27" y="308"/>
                  </a:lnTo>
                  <a:lnTo>
                    <a:pt x="30" y="304"/>
                  </a:lnTo>
                  <a:lnTo>
                    <a:pt x="30" y="299"/>
                  </a:lnTo>
                  <a:lnTo>
                    <a:pt x="26" y="283"/>
                  </a:lnTo>
                  <a:lnTo>
                    <a:pt x="26" y="266"/>
                  </a:lnTo>
                  <a:lnTo>
                    <a:pt x="26" y="249"/>
                  </a:lnTo>
                  <a:lnTo>
                    <a:pt x="27" y="232"/>
                  </a:lnTo>
                  <a:lnTo>
                    <a:pt x="30" y="199"/>
                  </a:lnTo>
                  <a:lnTo>
                    <a:pt x="33" y="166"/>
                  </a:lnTo>
                  <a:lnTo>
                    <a:pt x="36" y="89"/>
                  </a:lnTo>
                  <a:lnTo>
                    <a:pt x="37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49" name="Freeform 1829"/>
            <p:cNvSpPr/>
            <p:nvPr/>
          </p:nvSpPr>
          <p:spPr bwMode="auto">
            <a:xfrm>
              <a:off x="2692402" y="6249988"/>
              <a:ext cx="15875" cy="153988"/>
            </a:xfrm>
            <a:custGeom>
              <a:gdLst>
                <a:gd fmla="*/ 2147483647 w 30" name="T0"/>
                <a:gd fmla="*/ 1778120915 h 291" name="T1"/>
                <a:gd fmla="*/ 2147483647 w 30" name="T2"/>
                <a:gd fmla="*/ 1778120915 h 291" name="T3"/>
                <a:gd fmla="*/ 2147483647 w 30" name="T4"/>
                <a:gd fmla="*/ 889060987 h 291" name="T5"/>
                <a:gd fmla="*/ 2147483647 w 30" name="T6"/>
                <a:gd fmla="*/ 592800370 h 291" name="T7"/>
                <a:gd fmla="*/ 2147483647 w 30" name="T8"/>
                <a:gd fmla="*/ 148130110 h 291" name="T9"/>
                <a:gd fmla="*/ 2074368260 w 30" name="T10"/>
                <a:gd fmla="*/ 0 h 291" name="T11"/>
                <a:gd fmla="*/ 1333722440 w 30" name="T12"/>
                <a:gd fmla="*/ 148130110 h 291" name="T13"/>
                <a:gd fmla="*/ 592796955 w 30" name="T14"/>
                <a:gd fmla="*/ 592800370 h 291" name="T15"/>
                <a:gd fmla="*/ 296258249 w 30" name="T16"/>
                <a:gd fmla="*/ 889060987 h 291" name="T17"/>
                <a:gd fmla="*/ 0 w 30" name="T18"/>
                <a:gd fmla="*/ 1778120915 h 291" name="T19"/>
                <a:gd fmla="*/ 0 w 30" name="T20"/>
                <a:gd fmla="*/ 1778120915 h 291" name="T21"/>
                <a:gd fmla="*/ 444667765 w 30" name="T22"/>
                <a:gd fmla="*/ 2147483647 h 291" name="T23"/>
                <a:gd fmla="*/ 592796955 w 30" name="T24"/>
                <a:gd fmla="*/ 2147483647 h 291" name="T25"/>
                <a:gd fmla="*/ 592796955 w 30" name="T26"/>
                <a:gd fmla="*/ 2147483647 h 291" name="T27"/>
                <a:gd fmla="*/ 889055072 w 30" name="T28"/>
                <a:gd fmla="*/ 2147483647 h 291" name="T29"/>
                <a:gd fmla="*/ 1333722440 w 30" name="T30"/>
                <a:gd fmla="*/ 2147483647 h 291" name="T31"/>
                <a:gd fmla="*/ 1926239731 w 30" name="T32"/>
                <a:gd fmla="*/ 2147483647 h 291" name="T33"/>
                <a:gd fmla="*/ 2147483647 w 30" name="T34"/>
                <a:gd fmla="*/ 2147483647 h 291" name="T35"/>
                <a:gd fmla="*/ 2147483647 w 30" name="T36"/>
                <a:gd fmla="*/ 2147483647 h 291" name="T37"/>
                <a:gd fmla="*/ 2147483647 w 30" name="T38"/>
                <a:gd fmla="*/ 2147483647 h 291" name="T39"/>
                <a:gd fmla="*/ 2147483647 w 30" name="T40"/>
                <a:gd fmla="*/ 2147483647 h 291" name="T41"/>
                <a:gd fmla="*/ 2147483647 w 30" name="T42"/>
                <a:gd fmla="*/ 2147483647 h 291" name="T43"/>
                <a:gd fmla="*/ 2147483647 w 30" name="T44"/>
                <a:gd fmla="*/ 2147483647 h 291" name="T45"/>
                <a:gd fmla="*/ 2147483647 w 30" name="T46"/>
                <a:gd fmla="*/ 2147483647 h 291" name="T47"/>
                <a:gd fmla="*/ 2147483647 w 30" name="T48"/>
                <a:gd fmla="*/ 1778120915 h 291" name="T49"/>
                <a:gd fmla="*/ 2147483647 w 30" name="T50"/>
                <a:gd fmla="*/ 1778120915 h 291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30" name="T78"/>
                <a:gd fmla="*/ 0 h 291" name="T79"/>
                <a:gd fmla="*/ 30 w 30" name="T80"/>
                <a:gd fmla="*/ 291 h 291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291" w="30">
                  <a:moveTo>
                    <a:pt x="26" y="12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3" y="146"/>
                  </a:lnTo>
                  <a:lnTo>
                    <a:pt x="4" y="279"/>
                  </a:lnTo>
                  <a:lnTo>
                    <a:pt x="6" y="285"/>
                  </a:lnTo>
                  <a:lnTo>
                    <a:pt x="9" y="289"/>
                  </a:lnTo>
                  <a:lnTo>
                    <a:pt x="13" y="291"/>
                  </a:lnTo>
                  <a:lnTo>
                    <a:pt x="17" y="291"/>
                  </a:lnTo>
                  <a:lnTo>
                    <a:pt x="22" y="291"/>
                  </a:lnTo>
                  <a:lnTo>
                    <a:pt x="26" y="289"/>
                  </a:lnTo>
                  <a:lnTo>
                    <a:pt x="29" y="285"/>
                  </a:lnTo>
                  <a:lnTo>
                    <a:pt x="30" y="279"/>
                  </a:lnTo>
                  <a:lnTo>
                    <a:pt x="28" y="14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9550" name="Freeform 1830"/>
            <p:cNvSpPr/>
            <p:nvPr/>
          </p:nvSpPr>
          <p:spPr bwMode="auto">
            <a:xfrm>
              <a:off x="2417764" y="5891213"/>
              <a:ext cx="338138" cy="530225"/>
            </a:xfrm>
            <a:custGeom>
              <a:gdLst>
                <a:gd fmla="*/ 2147483647 w 640" name="T0"/>
                <a:gd fmla="*/ 2147483647 h 1001" name="T1"/>
                <a:gd fmla="*/ 2147483647 w 640" name="T2"/>
                <a:gd fmla="*/ 891674292 h 1001" name="T3"/>
                <a:gd fmla="*/ 2147483647 w 640" name="T4"/>
                <a:gd fmla="*/ 297131052 h 1001" name="T5"/>
                <a:gd fmla="*/ 2147483647 w 640" name="T6"/>
                <a:gd fmla="*/ 1634922699 h 1001" name="T7"/>
                <a:gd fmla="*/ 2147483647 w 640" name="T8"/>
                <a:gd fmla="*/ 2147483647 h 1001" name="T9"/>
                <a:gd fmla="*/ 2147483647 w 640" name="T10"/>
                <a:gd fmla="*/ 2147483647 h 1001" name="T11"/>
                <a:gd fmla="*/ 2147483647 w 640" name="T12"/>
                <a:gd fmla="*/ 2147483647 h 1001" name="T13"/>
                <a:gd fmla="*/ 2147483647 w 640" name="T14"/>
                <a:gd fmla="*/ 2147483647 h 1001" name="T15"/>
                <a:gd fmla="*/ 2147483647 w 640" name="T16"/>
                <a:gd fmla="*/ 2147483647 h 1001" name="T17"/>
                <a:gd fmla="*/ 2147483647 w 640" name="T18"/>
                <a:gd fmla="*/ 2147483647 h 1001" name="T19"/>
                <a:gd fmla="*/ 2147483647 w 640" name="T20"/>
                <a:gd fmla="*/ 2147483647 h 1001" name="T21"/>
                <a:gd fmla="*/ 2147483647 w 640" name="T22"/>
                <a:gd fmla="*/ 2147483647 h 1001" name="T23"/>
                <a:gd fmla="*/ 2147483647 w 640" name="T24"/>
                <a:gd fmla="*/ 2147483647 h 1001" name="T25"/>
                <a:gd fmla="*/ 2147483647 w 640" name="T26"/>
                <a:gd fmla="*/ 2147483647 h 1001" name="T27"/>
                <a:gd fmla="*/ 2147483647 w 640" name="T28"/>
                <a:gd fmla="*/ 2147483647 h 1001" name="T29"/>
                <a:gd fmla="*/ 2147483647 w 640" name="T30"/>
                <a:gd fmla="*/ 2147483647 h 1001" name="T31"/>
                <a:gd fmla="*/ 2147483647 w 640" name="T32"/>
                <a:gd fmla="*/ 2147483647 h 1001" name="T33"/>
                <a:gd fmla="*/ 2147483647 w 640" name="T34"/>
                <a:gd fmla="*/ 2147483647 h 1001" name="T35"/>
                <a:gd fmla="*/ 2147483647 w 640" name="T36"/>
                <a:gd fmla="*/ 2147483647 h 1001" name="T37"/>
                <a:gd fmla="*/ 2147483647 w 640" name="T38"/>
                <a:gd fmla="*/ 2147483647 h 1001" name="T39"/>
                <a:gd fmla="*/ 2147483647 w 640" name="T40"/>
                <a:gd fmla="*/ 2147483647 h 1001" name="T41"/>
                <a:gd fmla="*/ 2147483647 w 640" name="T42"/>
                <a:gd fmla="*/ 2147483647 h 1001" name="T43"/>
                <a:gd fmla="*/ 2147483647 w 640" name="T44"/>
                <a:gd fmla="*/ 2147483647 h 1001" name="T45"/>
                <a:gd fmla="*/ 2147483647 w 640" name="T46"/>
                <a:gd fmla="*/ 2080759712 h 1001" name="T47"/>
                <a:gd fmla="*/ 1622383920 w 640" name="T48"/>
                <a:gd fmla="*/ 2147483647 h 1001" name="T49"/>
                <a:gd fmla="*/ 589831059 w 640" name="T50"/>
                <a:gd fmla="*/ 2147483647 h 1001" name="T51"/>
                <a:gd fmla="*/ 147388024 w 640" name="T52"/>
                <a:gd fmla="*/ 2147483647 h 1001" name="T53"/>
                <a:gd fmla="*/ 2147483647 w 640" name="T54"/>
                <a:gd fmla="*/ 2147483647 h 1001" name="T55"/>
                <a:gd fmla="*/ 2147483647 w 640" name="T56"/>
                <a:gd fmla="*/ 2147483647 h 1001" name="T57"/>
                <a:gd fmla="*/ 1327329041 w 640" name="T58"/>
                <a:gd fmla="*/ 2147483647 h 1001" name="T59"/>
                <a:gd fmla="*/ 1032273897 w 640" name="T60"/>
                <a:gd fmla="*/ 2147483647 h 1001" name="T61"/>
                <a:gd fmla="*/ 0 w 640" name="T62"/>
                <a:gd fmla="*/ 2147483647 h 1001" name="T63"/>
                <a:gd fmla="*/ 0 w 640" name="T64"/>
                <a:gd fmla="*/ 2147483647 h 1001" name="T65"/>
                <a:gd fmla="*/ 295055012 w 640" name="T66"/>
                <a:gd fmla="*/ 2147483647 h 1001" name="T67"/>
                <a:gd fmla="*/ 1917158779 w 640" name="T68"/>
                <a:gd fmla="*/ 2147483647 h 1001" name="T69"/>
                <a:gd fmla="*/ 2147483647 w 640" name="T70"/>
                <a:gd fmla="*/ 2147483647 h 1001" name="T71"/>
                <a:gd fmla="*/ 2147483647 w 640" name="T72"/>
                <a:gd fmla="*/ 2147483647 h 1001" name="T73"/>
                <a:gd fmla="*/ 2147483647 w 640" name="T74"/>
                <a:gd fmla="*/ 2147483647 h 1001" name="T75"/>
                <a:gd fmla="*/ 2147483647 w 640" name="T76"/>
                <a:gd fmla="*/ 2147483647 h 1001" name="T77"/>
                <a:gd fmla="*/ 2147483647 w 640" name="T78"/>
                <a:gd fmla="*/ 2147483647 h 1001" name="T79"/>
                <a:gd fmla="*/ 2147483647 w 640" name="T80"/>
                <a:gd fmla="*/ 2147483647 h 1001" name="T81"/>
                <a:gd fmla="*/ 2147483647 w 640" name="T82"/>
                <a:gd fmla="*/ 2147483647 h 1001" name="T83"/>
                <a:gd fmla="*/ 2147483647 w 640" name="T84"/>
                <a:gd fmla="*/ 2147483647 h 1001" name="T85"/>
                <a:gd fmla="*/ 2147483647 w 640" name="T86"/>
                <a:gd fmla="*/ 2147483647 h 1001" name="T87"/>
                <a:gd fmla="*/ 2147483647 w 640" name="T88"/>
                <a:gd fmla="*/ 2147483647 h 1001" name="T89"/>
                <a:gd fmla="*/ 2147483647 w 640" name="T90"/>
                <a:gd fmla="*/ 2147483647 h 1001" name="T91"/>
                <a:gd fmla="*/ 2147483647 w 640" name="T92"/>
                <a:gd fmla="*/ 2147483647 h 1001" name="T93"/>
                <a:gd fmla="*/ 2147483647 w 640" name="T94"/>
                <a:gd fmla="*/ 2147483647 h 1001" name="T95"/>
                <a:gd fmla="*/ 2147483647 w 640" name="T96"/>
                <a:gd fmla="*/ 2147483647 h 1001" name="T97"/>
                <a:gd fmla="*/ 2147483647 w 640" name="T98"/>
                <a:gd fmla="*/ 2147483647 h 1001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w 640" name="T150"/>
                <a:gd fmla="*/ 0 h 1001" name="T151"/>
                <a:gd fmla="*/ 640 w 640" name="T152"/>
                <a:gd fmla="*/ 1001 h 1001" name="T153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T153" l="T150" r="T152" t="T151"/>
              <a:pathLst>
                <a:path h="1001" w="640">
                  <a:moveTo>
                    <a:pt x="627" y="19"/>
                  </a:moveTo>
                  <a:lnTo>
                    <a:pt x="627" y="19"/>
                  </a:lnTo>
                  <a:lnTo>
                    <a:pt x="627" y="15"/>
                  </a:lnTo>
                  <a:lnTo>
                    <a:pt x="625" y="11"/>
                  </a:lnTo>
                  <a:lnTo>
                    <a:pt x="624" y="8"/>
                  </a:lnTo>
                  <a:lnTo>
                    <a:pt x="621" y="6"/>
                  </a:lnTo>
                  <a:lnTo>
                    <a:pt x="614" y="2"/>
                  </a:lnTo>
                  <a:lnTo>
                    <a:pt x="608" y="0"/>
                  </a:lnTo>
                  <a:lnTo>
                    <a:pt x="601" y="2"/>
                  </a:lnTo>
                  <a:lnTo>
                    <a:pt x="595" y="6"/>
                  </a:lnTo>
                  <a:lnTo>
                    <a:pt x="593" y="8"/>
                  </a:lnTo>
                  <a:lnTo>
                    <a:pt x="590" y="11"/>
                  </a:lnTo>
                  <a:lnTo>
                    <a:pt x="590" y="15"/>
                  </a:lnTo>
                  <a:lnTo>
                    <a:pt x="589" y="19"/>
                  </a:lnTo>
                  <a:lnTo>
                    <a:pt x="590" y="136"/>
                  </a:lnTo>
                  <a:lnTo>
                    <a:pt x="591" y="251"/>
                  </a:lnTo>
                  <a:lnTo>
                    <a:pt x="595" y="483"/>
                  </a:lnTo>
                  <a:lnTo>
                    <a:pt x="599" y="715"/>
                  </a:lnTo>
                  <a:lnTo>
                    <a:pt x="601" y="832"/>
                  </a:lnTo>
                  <a:lnTo>
                    <a:pt x="601" y="948"/>
                  </a:lnTo>
                  <a:lnTo>
                    <a:pt x="589" y="947"/>
                  </a:lnTo>
                  <a:lnTo>
                    <a:pt x="576" y="948"/>
                  </a:lnTo>
                  <a:lnTo>
                    <a:pt x="553" y="951"/>
                  </a:lnTo>
                  <a:lnTo>
                    <a:pt x="532" y="954"/>
                  </a:lnTo>
                  <a:lnTo>
                    <a:pt x="510" y="954"/>
                  </a:lnTo>
                  <a:lnTo>
                    <a:pt x="465" y="955"/>
                  </a:lnTo>
                  <a:lnTo>
                    <a:pt x="378" y="954"/>
                  </a:lnTo>
                  <a:lnTo>
                    <a:pt x="294" y="955"/>
                  </a:lnTo>
                  <a:lnTo>
                    <a:pt x="211" y="958"/>
                  </a:lnTo>
                  <a:lnTo>
                    <a:pt x="129" y="959"/>
                  </a:lnTo>
                  <a:lnTo>
                    <a:pt x="87" y="959"/>
                  </a:lnTo>
                  <a:lnTo>
                    <a:pt x="45" y="958"/>
                  </a:lnTo>
                  <a:lnTo>
                    <a:pt x="42" y="956"/>
                  </a:lnTo>
                  <a:lnTo>
                    <a:pt x="38" y="954"/>
                  </a:lnTo>
                  <a:lnTo>
                    <a:pt x="39" y="844"/>
                  </a:lnTo>
                  <a:lnTo>
                    <a:pt x="42" y="733"/>
                  </a:lnTo>
                  <a:lnTo>
                    <a:pt x="46" y="623"/>
                  </a:lnTo>
                  <a:lnTo>
                    <a:pt x="46" y="512"/>
                  </a:lnTo>
                  <a:lnTo>
                    <a:pt x="47" y="448"/>
                  </a:lnTo>
                  <a:lnTo>
                    <a:pt x="49" y="384"/>
                  </a:lnTo>
                  <a:lnTo>
                    <a:pt x="50" y="319"/>
                  </a:lnTo>
                  <a:lnTo>
                    <a:pt x="54" y="255"/>
                  </a:lnTo>
                  <a:lnTo>
                    <a:pt x="54" y="225"/>
                  </a:lnTo>
                  <a:lnTo>
                    <a:pt x="55" y="195"/>
                  </a:lnTo>
                  <a:lnTo>
                    <a:pt x="54" y="164"/>
                  </a:lnTo>
                  <a:lnTo>
                    <a:pt x="53" y="134"/>
                  </a:lnTo>
                  <a:lnTo>
                    <a:pt x="51" y="124"/>
                  </a:lnTo>
                  <a:lnTo>
                    <a:pt x="49" y="113"/>
                  </a:lnTo>
                  <a:lnTo>
                    <a:pt x="42" y="87"/>
                  </a:lnTo>
                  <a:lnTo>
                    <a:pt x="40" y="73"/>
                  </a:lnTo>
                  <a:lnTo>
                    <a:pt x="39" y="61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3" y="41"/>
                  </a:lnTo>
                  <a:lnTo>
                    <a:pt x="46" y="37"/>
                  </a:lnTo>
                  <a:lnTo>
                    <a:pt x="47" y="34"/>
                  </a:lnTo>
                  <a:lnTo>
                    <a:pt x="47" y="30"/>
                  </a:lnTo>
                  <a:lnTo>
                    <a:pt x="46" y="26"/>
                  </a:lnTo>
                  <a:lnTo>
                    <a:pt x="43" y="20"/>
                  </a:lnTo>
                  <a:lnTo>
                    <a:pt x="38" y="16"/>
                  </a:lnTo>
                  <a:lnTo>
                    <a:pt x="31" y="14"/>
                  </a:lnTo>
                  <a:lnTo>
                    <a:pt x="23" y="14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1" y="22"/>
                  </a:lnTo>
                  <a:lnTo>
                    <a:pt x="7" y="30"/>
                  </a:lnTo>
                  <a:lnTo>
                    <a:pt x="4" y="39"/>
                  </a:lnTo>
                  <a:lnTo>
                    <a:pt x="1" y="49"/>
                  </a:lnTo>
                  <a:lnTo>
                    <a:pt x="1" y="60"/>
                  </a:lnTo>
                  <a:lnTo>
                    <a:pt x="1" y="82"/>
                  </a:lnTo>
                  <a:lnTo>
                    <a:pt x="4" y="105"/>
                  </a:lnTo>
                  <a:lnTo>
                    <a:pt x="12" y="151"/>
                  </a:lnTo>
                  <a:lnTo>
                    <a:pt x="15" y="172"/>
                  </a:lnTo>
                  <a:lnTo>
                    <a:pt x="17" y="191"/>
                  </a:lnTo>
                  <a:lnTo>
                    <a:pt x="16" y="225"/>
                  </a:lnTo>
                  <a:lnTo>
                    <a:pt x="16" y="259"/>
                  </a:lnTo>
                  <a:lnTo>
                    <a:pt x="13" y="327"/>
                  </a:lnTo>
                  <a:lnTo>
                    <a:pt x="9" y="396"/>
                  </a:lnTo>
                  <a:lnTo>
                    <a:pt x="8" y="464"/>
                  </a:lnTo>
                  <a:lnTo>
                    <a:pt x="7" y="592"/>
                  </a:lnTo>
                  <a:lnTo>
                    <a:pt x="4" y="718"/>
                  </a:lnTo>
                  <a:lnTo>
                    <a:pt x="1" y="845"/>
                  </a:lnTo>
                  <a:lnTo>
                    <a:pt x="0" y="973"/>
                  </a:lnTo>
                  <a:lnTo>
                    <a:pt x="1" y="977"/>
                  </a:lnTo>
                  <a:lnTo>
                    <a:pt x="2" y="981"/>
                  </a:lnTo>
                  <a:lnTo>
                    <a:pt x="5" y="985"/>
                  </a:lnTo>
                  <a:lnTo>
                    <a:pt x="9" y="988"/>
                  </a:lnTo>
                  <a:lnTo>
                    <a:pt x="13" y="990"/>
                  </a:lnTo>
                  <a:lnTo>
                    <a:pt x="15" y="990"/>
                  </a:lnTo>
                  <a:lnTo>
                    <a:pt x="20" y="994"/>
                  </a:lnTo>
                  <a:lnTo>
                    <a:pt x="27" y="996"/>
                  </a:lnTo>
                  <a:lnTo>
                    <a:pt x="103" y="1000"/>
                  </a:lnTo>
                  <a:lnTo>
                    <a:pt x="180" y="1001"/>
                  </a:lnTo>
                  <a:lnTo>
                    <a:pt x="256" y="1000"/>
                  </a:lnTo>
                  <a:lnTo>
                    <a:pt x="294" y="999"/>
                  </a:lnTo>
                  <a:lnTo>
                    <a:pt x="332" y="996"/>
                  </a:lnTo>
                  <a:lnTo>
                    <a:pt x="369" y="993"/>
                  </a:lnTo>
                  <a:lnTo>
                    <a:pt x="404" y="992"/>
                  </a:lnTo>
                  <a:lnTo>
                    <a:pt x="476" y="992"/>
                  </a:lnTo>
                  <a:lnTo>
                    <a:pt x="514" y="992"/>
                  </a:lnTo>
                  <a:lnTo>
                    <a:pt x="533" y="990"/>
                  </a:lnTo>
                  <a:lnTo>
                    <a:pt x="553" y="989"/>
                  </a:lnTo>
                  <a:lnTo>
                    <a:pt x="576" y="986"/>
                  </a:lnTo>
                  <a:lnTo>
                    <a:pt x="590" y="985"/>
                  </a:lnTo>
                  <a:lnTo>
                    <a:pt x="595" y="985"/>
                  </a:lnTo>
                  <a:lnTo>
                    <a:pt x="598" y="986"/>
                  </a:lnTo>
                  <a:lnTo>
                    <a:pt x="602" y="989"/>
                  </a:lnTo>
                  <a:lnTo>
                    <a:pt x="608" y="990"/>
                  </a:lnTo>
                  <a:lnTo>
                    <a:pt x="612" y="992"/>
                  </a:lnTo>
                  <a:lnTo>
                    <a:pt x="616" y="990"/>
                  </a:lnTo>
                  <a:lnTo>
                    <a:pt x="620" y="992"/>
                  </a:lnTo>
                  <a:lnTo>
                    <a:pt x="624" y="990"/>
                  </a:lnTo>
                  <a:lnTo>
                    <a:pt x="628" y="989"/>
                  </a:lnTo>
                  <a:lnTo>
                    <a:pt x="632" y="986"/>
                  </a:lnTo>
                  <a:lnTo>
                    <a:pt x="635" y="984"/>
                  </a:lnTo>
                  <a:lnTo>
                    <a:pt x="637" y="981"/>
                  </a:lnTo>
                  <a:lnTo>
                    <a:pt x="639" y="977"/>
                  </a:lnTo>
                  <a:lnTo>
                    <a:pt x="640" y="973"/>
                  </a:lnTo>
                  <a:lnTo>
                    <a:pt x="639" y="853"/>
                  </a:lnTo>
                  <a:lnTo>
                    <a:pt x="637" y="734"/>
                  </a:lnTo>
                  <a:lnTo>
                    <a:pt x="633" y="495"/>
                  </a:lnTo>
                  <a:lnTo>
                    <a:pt x="629" y="258"/>
                  </a:lnTo>
                  <a:lnTo>
                    <a:pt x="628" y="139"/>
                  </a:lnTo>
                  <a:lnTo>
                    <a:pt x="627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val="239152879"/>
      </p:ext>
    </p:extLst>
  </p:cSld>
  <p:clrMapOvr>
    <a:masterClrMapping/>
  </p:clrMapOvr>
  <p:transition spd="slow">
    <p:split orient="vert"/>
  </p:transition>
  <p:timing/>
</p:sld>
</file>

<file path=ppt/slides/slide1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五边形 1"/>
          <p:cNvSpPr/>
          <p:nvPr/>
        </p:nvSpPr>
        <p:spPr>
          <a:xfrm rot="5400000">
            <a:off x="397192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3" name="五边形 2"/>
          <p:cNvSpPr/>
          <p:nvPr/>
        </p:nvSpPr>
        <p:spPr>
          <a:xfrm rot="5400000">
            <a:off x="6526213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grpSp>
        <p:nvGrpSpPr>
          <p:cNvPr id="20484" name="组合 3"/>
          <p:cNvGrpSpPr/>
          <p:nvPr/>
        </p:nvGrpSpPr>
        <p:grpSpPr>
          <a:xfrm>
            <a:off x="1720850" y="1554163"/>
            <a:ext cx="1363663" cy="1998662"/>
            <a:chOff x="1857356" y="976743"/>
            <a:chExt cx="1214446" cy="1857388"/>
          </a:xfrm>
        </p:grpSpPr>
        <p:sp>
          <p:nvSpPr>
            <p:cNvPr id="5" name="五边形 4"/>
            <p:cNvSpPr/>
            <p:nvPr/>
          </p:nvSpPr>
          <p:spPr>
            <a:xfrm rot="5400000">
              <a:off x="1535885" y="1298214"/>
              <a:ext cx="1857388" cy="1214446"/>
            </a:xfrm>
            <a:prstGeom prst="homePlat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pic>
          <p:nvPicPr>
            <p:cNvPr descr="图片11.png" id="20583" name="图片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2071670" y="1262495"/>
              <a:ext cx="805373" cy="794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descr="4899999.png" id="20485" name="图片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191000" y="1636713"/>
            <a:ext cx="1579563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descr="2.png" id="20486" name="图片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7000875" y="1882775"/>
            <a:ext cx="1074738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五边形 24"/>
          <p:cNvSpPr/>
          <p:nvPr/>
        </p:nvSpPr>
        <p:spPr>
          <a:xfrm rot="5400000">
            <a:off x="896937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pic>
        <p:nvPicPr>
          <p:cNvPr descr="993.png" id="20488" name="图片 3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9334500" y="1731963"/>
            <a:ext cx="1296988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9" name="矩形 41"/>
          <p:cNvSpPr>
            <a:spLocks noChangeArrowheads="1"/>
          </p:cNvSpPr>
          <p:nvPr/>
        </p:nvSpPr>
        <p:spPr bwMode="auto">
          <a:xfrm>
            <a:off x="1409700" y="4684713"/>
            <a:ext cx="2382838" cy="1005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endParaRPr altLang="zh-CN" lang="en-US" sz="1200">
              <a:solidFill>
                <a:prstClr val="white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endParaRPr altLang="zh-CN" lang="en-US" sz="1200">
              <a:solidFill>
                <a:prstClr val="white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000250" y="3922713"/>
            <a:ext cx="857250" cy="66034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lang="en-US" sz="3733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572000" y="3922713"/>
            <a:ext cx="857250" cy="66034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lang="en-US" sz="3733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7238999" y="3922713"/>
            <a:ext cx="857250" cy="66034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lang="en-US" sz="3733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9715499" y="3922713"/>
            <a:ext cx="857250" cy="66034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lang="en-US" sz="3733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0494" name="矩形 25"/>
          <p:cNvSpPr>
            <a:spLocks noChangeArrowheads="1"/>
          </p:cNvSpPr>
          <p:nvPr/>
        </p:nvSpPr>
        <p:spPr bwMode="auto">
          <a:xfrm>
            <a:off x="4002088" y="4694238"/>
            <a:ext cx="2381250" cy="1005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endParaRPr altLang="zh-CN" lang="en-US" sz="1200">
              <a:solidFill>
                <a:prstClr val="white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endParaRPr altLang="zh-CN" lang="en-US" sz="1200">
              <a:solidFill>
                <a:prstClr val="white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</p:txBody>
      </p:sp>
      <p:sp>
        <p:nvSpPr>
          <p:cNvPr id="20495" name="矩形 26"/>
          <p:cNvSpPr>
            <a:spLocks noChangeArrowheads="1"/>
          </p:cNvSpPr>
          <p:nvPr/>
        </p:nvSpPr>
        <p:spPr bwMode="auto">
          <a:xfrm>
            <a:off x="6594474" y="4694238"/>
            <a:ext cx="2381250" cy="1005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endParaRPr altLang="zh-CN" lang="en-US" sz="1200">
              <a:solidFill>
                <a:prstClr val="white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endParaRPr altLang="zh-CN" lang="en-US" sz="1200">
              <a:solidFill>
                <a:prstClr val="white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</p:txBody>
      </p:sp>
      <p:sp>
        <p:nvSpPr>
          <p:cNvPr id="20496" name="矩形 27"/>
          <p:cNvSpPr>
            <a:spLocks noChangeArrowheads="1"/>
          </p:cNvSpPr>
          <p:nvPr/>
        </p:nvSpPr>
        <p:spPr bwMode="auto">
          <a:xfrm>
            <a:off x="9072564" y="4694238"/>
            <a:ext cx="2381250" cy="1005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endParaRPr altLang="zh-CN" lang="en-US" sz="1200">
              <a:solidFill>
                <a:prstClr val="white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endParaRPr altLang="zh-CN" lang="en-US" sz="1200">
              <a:solidFill>
                <a:prstClr val="white"/>
              </a:solidFill>
              <a:latin charset="-122" panose="020b0503020204020204" pitchFamily="34" typeface="微软雅黑"/>
              <a:ea charset="-122" panose="020b0503020204020204" pitchFamily="34" typeface="微软雅黑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Font charset="2" panose="05000000000000000000" pitchFamily="2" typeface="Wingdings"/>
              <a:buChar char="Ø"/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</p:txBody>
      </p:sp>
      <p:grpSp>
        <p:nvGrpSpPr>
          <p:cNvPr id="20497" name="组合 18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0498" name="组合 19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050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01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02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03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0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0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0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0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08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09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10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11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12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13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14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15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16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17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18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19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20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2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2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23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24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25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26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27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28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29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30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31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32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33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34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35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36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37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38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39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40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41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42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43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44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45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46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47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48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49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50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51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52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53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54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55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56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57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58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59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60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61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62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63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64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65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66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67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68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69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70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71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72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73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74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75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76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77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78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79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80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0581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0499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1412766925"/>
      </p:ext>
    </p:extLst>
  </p:cSld>
  <p:clrMapOvr>
    <a:masterClrMapping/>
  </p:clrMapOvr>
  <p:transition spd="slow">
    <p:push dir="u"/>
  </p:transition>
  <p:timing/>
</p:sld>
</file>

<file path=ppt/slides/slide1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22" name="椭圆 221"/>
          <p:cNvSpPr/>
          <p:nvPr/>
        </p:nvSpPr>
        <p:spPr>
          <a:xfrm>
            <a:off x="9525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223" name="椭圆 222"/>
          <p:cNvSpPr/>
          <p:nvPr/>
        </p:nvSpPr>
        <p:spPr>
          <a:xfrm>
            <a:off x="238125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224" name="椭圆 223"/>
          <p:cNvSpPr/>
          <p:nvPr/>
        </p:nvSpPr>
        <p:spPr>
          <a:xfrm>
            <a:off x="38100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pic>
        <p:nvPicPr>
          <p:cNvPr descr="543.png" id="21509" name="图片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11430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descr="4.png" id="21510" name="图片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2762250" y="314325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descr="589.png" id="21511" name="图片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095750" y="3048000"/>
            <a:ext cx="1195388" cy="1195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512" name="组合 1"/>
          <p:cNvGrpSpPr/>
          <p:nvPr/>
        </p:nvGrpSpPr>
        <p:grpSpPr>
          <a:xfrm>
            <a:off x="5918200" y="1455738"/>
            <a:ext cx="5505450" cy="4532312"/>
            <a:chOff x="5973807" y="1708168"/>
            <a:chExt cx="4624730" cy="4533013"/>
          </a:xfrm>
        </p:grpSpPr>
        <p:grpSp>
          <p:nvGrpSpPr>
            <p:cNvPr id="21598" name="组合 5"/>
            <p:cNvGrpSpPr/>
            <p:nvPr/>
          </p:nvGrpSpPr>
          <p:grpSpPr>
            <a:xfrm>
              <a:off x="5976082" y="2379724"/>
              <a:ext cx="4596667" cy="1325222"/>
              <a:chOff x="4110648" y="1491493"/>
              <a:chExt cx="4022623" cy="570797"/>
            </a:xfrm>
          </p:grpSpPr>
          <p:sp>
            <p:nvSpPr>
              <p:cNvPr id="21607" name="TextBox 35"/>
              <p:cNvSpPr txBox="1">
                <a:spLocks noChangeArrowheads="1"/>
              </p:cNvSpPr>
              <p:nvPr/>
            </p:nvSpPr>
            <p:spPr bwMode="auto">
              <a:xfrm>
                <a:off x="4110649" y="1651339"/>
                <a:ext cx="4022623" cy="315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zh-CN" lang="en-US" sz="1400">
                    <a:solidFill>
                      <a:prstClr val="white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</a:p>
            </p:txBody>
          </p:sp>
          <p:sp>
            <p:nvSpPr>
              <p:cNvPr id="21608" name="文本框 7"/>
              <p:cNvSpPr txBox="1">
                <a:spLocks noChangeArrowheads="1"/>
              </p:cNvSpPr>
              <p:nvPr/>
            </p:nvSpPr>
            <p:spPr bwMode="auto">
              <a:xfrm>
                <a:off x="4120536" y="1491493"/>
                <a:ext cx="2183839" cy="1444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zh-CN" b="1" lang="en-US" sz="1600">
                    <a:solidFill>
                      <a:prstClr val="white"/>
                    </a:solidFill>
                    <a:latin charset="-122" panose="020b0503020204020204" pitchFamily="34" typeface="微软雅黑"/>
                    <a:ea charset="-122" panose="020b0503020204020204" pitchFamily="34" typeface="微软雅黑"/>
                  </a:rPr>
                  <a:t>1.Add your text here</a:t>
                </a:r>
              </a:p>
            </p:txBody>
          </p:sp>
        </p:grpSp>
        <p:grpSp>
          <p:nvGrpSpPr>
            <p:cNvPr id="21599" name="组合 8"/>
            <p:cNvGrpSpPr/>
            <p:nvPr/>
          </p:nvGrpSpPr>
          <p:grpSpPr>
            <a:xfrm>
              <a:off x="5973807" y="3653428"/>
              <a:ext cx="4598941" cy="1352140"/>
              <a:chOff x="4108657" y="1365538"/>
              <a:chExt cx="4024612" cy="581279"/>
            </a:xfrm>
          </p:grpSpPr>
          <p:sp>
            <p:nvSpPr>
              <p:cNvPr id="21605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314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zh-CN" lang="en-US" sz="1400">
                    <a:solidFill>
                      <a:prstClr val="white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</a:p>
            </p:txBody>
          </p:sp>
          <p:sp>
            <p:nvSpPr>
              <p:cNvPr id="21606" name="文本框 10"/>
              <p:cNvSpPr txBox="1">
                <a:spLocks noChangeArrowheads="1"/>
              </p:cNvSpPr>
              <p:nvPr/>
            </p:nvSpPr>
            <p:spPr bwMode="auto">
              <a:xfrm>
                <a:off x="4108656" y="1365538"/>
                <a:ext cx="2183839" cy="1441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zh-CN" b="1" lang="en-US" sz="1600">
                    <a:solidFill>
                      <a:prstClr val="white"/>
                    </a:solidFill>
                    <a:latin charset="-122" panose="020b0503020204020204" pitchFamily="34" typeface="微软雅黑"/>
                    <a:ea charset="-122" panose="020b0503020204020204" pitchFamily="34" typeface="微软雅黑"/>
                  </a:rPr>
                  <a:t>2.Add your text here</a:t>
                </a:r>
              </a:p>
            </p:txBody>
          </p:sp>
        </p:grpSp>
        <p:sp>
          <p:nvSpPr>
            <p:cNvPr id="216" name="文本框 14"/>
            <p:cNvSpPr txBox="1">
              <a:spLocks noChangeArrowheads="1"/>
            </p:cNvSpPr>
            <p:nvPr/>
          </p:nvSpPr>
          <p:spPr bwMode="auto">
            <a:xfrm>
              <a:off x="5987142" y="1708168"/>
              <a:ext cx="3556562" cy="37602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altLang="zh-CN" b="1" lang="en-US" sz="1867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</p:txBody>
        </p:sp>
        <p:cxnSp>
          <p:nvCxnSpPr>
            <p:cNvPr id="217" name="直接连接符 216"/>
            <p:cNvCxnSpPr/>
            <p:nvPr/>
          </p:nvCxnSpPr>
          <p:spPr bwMode="auto">
            <a:xfrm>
              <a:off x="6068489" y="2189254"/>
              <a:ext cx="4504711" cy="1588"/>
            </a:xfrm>
            <a:prstGeom prst="line">
              <a:avLst/>
            </a:prstGeom>
            <a:ln w="12700">
              <a:solidFill>
                <a:schemeClr val="bg1"/>
              </a:solidFill>
              <a:headEnd len="med" type="oval" w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602" name="组合 8"/>
            <p:cNvGrpSpPr/>
            <p:nvPr/>
          </p:nvGrpSpPr>
          <p:grpSpPr>
            <a:xfrm>
              <a:off x="5999596" y="4889041"/>
              <a:ext cx="4598941" cy="1352140"/>
              <a:chOff x="4108657" y="1365538"/>
              <a:chExt cx="4024612" cy="581279"/>
            </a:xfrm>
          </p:grpSpPr>
          <p:sp>
            <p:nvSpPr>
              <p:cNvPr id="21603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3145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zh-CN" lang="en-US" sz="1400">
                    <a:solidFill>
                      <a:prstClr val="white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</a:p>
            </p:txBody>
          </p:sp>
          <p:sp>
            <p:nvSpPr>
              <p:cNvPr id="21604" name="文本框 10"/>
              <p:cNvSpPr txBox="1">
                <a:spLocks noChangeArrowheads="1"/>
              </p:cNvSpPr>
              <p:nvPr/>
            </p:nvSpPr>
            <p:spPr bwMode="auto">
              <a:xfrm>
                <a:off x="4108658" y="1365538"/>
                <a:ext cx="2183839" cy="1441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zh-CN" b="1" lang="en-US" sz="1600">
                    <a:solidFill>
                      <a:prstClr val="white"/>
                    </a:solidFill>
                    <a:latin charset="-122" panose="020b0503020204020204" pitchFamily="34" typeface="微软雅黑"/>
                    <a:ea charset="-122" panose="020b0503020204020204" pitchFamily="34" typeface="微软雅黑"/>
                  </a:rPr>
                  <a:t>3.Add your text here</a:t>
                </a:r>
              </a:p>
            </p:txBody>
          </p:sp>
        </p:grpSp>
      </p:grpSp>
      <p:grpSp>
        <p:nvGrpSpPr>
          <p:cNvPr id="21513" name="组合 19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1514" name="组合 23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1516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17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18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19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20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21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22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23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24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25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26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27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28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29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30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31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32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33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34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35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36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37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38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39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40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41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42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43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44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45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46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47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48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49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50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51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52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53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54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55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56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57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58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59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60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61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62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63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64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65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66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67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68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69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70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71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72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73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74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75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76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77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78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79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80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81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82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83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84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85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86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87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88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89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90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91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92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93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94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95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96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1597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515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3358401149"/>
      </p:ext>
    </p:extLst>
  </p:cSld>
  <p:clrMapOvr>
    <a:masterClrMapping/>
  </p:clrMapOvr>
  <p:transition spd="slow">
    <p:push dir="u"/>
  </p:transition>
  <p:timing/>
</p:sld>
</file>

<file path=ppt/slides/slide1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2530" name="组合 7"/>
          <p:cNvGrpSpPr/>
          <p:nvPr/>
        </p:nvGrpSpPr>
        <p:grpSpPr>
          <a:xfrm>
            <a:off x="5121275" y="1574800"/>
            <a:ext cx="1870075" cy="3686175"/>
            <a:chOff x="4895556" y="1364565"/>
            <a:chExt cx="2096087" cy="4290647"/>
          </a:xfrm>
        </p:grpSpPr>
        <p:grpSp>
          <p:nvGrpSpPr>
            <p:cNvPr id="22634" name="组合 6"/>
            <p:cNvGrpSpPr/>
            <p:nvPr/>
          </p:nvGrpSpPr>
          <p:grpSpPr>
            <a:xfrm>
              <a:off x="4895556" y="1364565"/>
              <a:ext cx="2096087" cy="4290647"/>
              <a:chOff x="4895556" y="1364565"/>
              <a:chExt cx="2096087" cy="4290647"/>
            </a:xfrm>
          </p:grpSpPr>
          <p:sp>
            <p:nvSpPr>
              <p:cNvPr id="2" name="六边形 1"/>
              <p:cNvSpPr/>
              <p:nvPr/>
            </p:nvSpPr>
            <p:spPr>
              <a:xfrm>
                <a:off x="4895556" y="3783367"/>
                <a:ext cx="2096087" cy="1871845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5352852" y="1364565"/>
                <a:ext cx="1181496" cy="2418802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sp>
            <p:nvSpPr>
              <p:cNvPr id="4" name="六边形 3"/>
              <p:cNvSpPr/>
              <p:nvPr/>
            </p:nvSpPr>
            <p:spPr>
              <a:xfrm>
                <a:off x="5064596" y="3896084"/>
                <a:ext cx="1743774" cy="1646412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2635" name="文本框 5"/>
            <p:cNvSpPr txBox="1">
              <a:spLocks noChangeArrowheads="1"/>
            </p:cNvSpPr>
            <p:nvPr/>
          </p:nvSpPr>
          <p:spPr bwMode="auto">
            <a:xfrm>
              <a:off x="5353017" y="4116582"/>
              <a:ext cx="1322363" cy="1277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b="1" lang="en-US" sz="6600">
                  <a:solidFill>
                    <a:srgbClr val="868976"/>
                  </a:solidFill>
                </a:rPr>
                <a:t>01</a:t>
              </a:r>
            </a:p>
          </p:txBody>
        </p:sp>
      </p:grpSp>
      <p:grpSp>
        <p:nvGrpSpPr>
          <p:cNvPr id="22531" name="组合 8"/>
          <p:cNvGrpSpPr/>
          <p:nvPr/>
        </p:nvGrpSpPr>
        <p:grpSpPr>
          <a:xfrm>
            <a:off x="8312150" y="2152650"/>
            <a:ext cx="1604963" cy="2738438"/>
            <a:chOff x="4895556" y="1937405"/>
            <a:chExt cx="2096087" cy="3717807"/>
          </a:xfrm>
        </p:grpSpPr>
        <p:grpSp>
          <p:nvGrpSpPr>
            <p:cNvPr id="22629" name="组合 9"/>
            <p:cNvGrpSpPr/>
            <p:nvPr/>
          </p:nvGrpSpPr>
          <p:grpSpPr>
            <a:xfrm>
              <a:off x="4895556" y="1937405"/>
              <a:ext cx="2096087" cy="3717807"/>
              <a:chOff x="4895556" y="1937405"/>
              <a:chExt cx="2096087" cy="3717807"/>
            </a:xfrm>
          </p:grpSpPr>
          <p:sp>
            <p:nvSpPr>
              <p:cNvPr id="12" name="六边形 11"/>
              <p:cNvSpPr/>
              <p:nvPr/>
            </p:nvSpPr>
            <p:spPr>
              <a:xfrm>
                <a:off x="4895556" y="3784455"/>
                <a:ext cx="2096087" cy="1870757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5353752" y="1937405"/>
                <a:ext cx="1179696" cy="184705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六边形 13"/>
              <p:cNvSpPr/>
              <p:nvPr/>
            </p:nvSpPr>
            <p:spPr>
              <a:xfrm>
                <a:off x="5063492" y="3896528"/>
                <a:ext cx="1745702" cy="1646611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2630" name="文本框 10"/>
            <p:cNvSpPr txBox="1">
              <a:spLocks noChangeArrowheads="1"/>
            </p:cNvSpPr>
            <p:nvPr/>
          </p:nvSpPr>
          <p:spPr bwMode="auto">
            <a:xfrm>
              <a:off x="5279579" y="4078393"/>
              <a:ext cx="1322364" cy="1365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b="1" lang="en-US" sz="6000">
                  <a:solidFill>
                    <a:srgbClr val="868976"/>
                  </a:solidFill>
                </a:rPr>
                <a:t>03</a:t>
              </a:r>
            </a:p>
          </p:txBody>
        </p:sp>
      </p:grpSp>
      <p:grpSp>
        <p:nvGrpSpPr>
          <p:cNvPr id="22532" name="组合 14"/>
          <p:cNvGrpSpPr/>
          <p:nvPr/>
        </p:nvGrpSpPr>
        <p:grpSpPr>
          <a:xfrm>
            <a:off x="2338388" y="2320925"/>
            <a:ext cx="1606550" cy="2570163"/>
            <a:chOff x="4895556" y="2166541"/>
            <a:chExt cx="2096087" cy="3488671"/>
          </a:xfrm>
        </p:grpSpPr>
        <p:grpSp>
          <p:nvGrpSpPr>
            <p:cNvPr id="22624" name="组合 15"/>
            <p:cNvGrpSpPr/>
            <p:nvPr/>
          </p:nvGrpSpPr>
          <p:grpSpPr>
            <a:xfrm>
              <a:off x="4895556" y="2166541"/>
              <a:ext cx="2096087" cy="3488671"/>
              <a:chOff x="4895556" y="2166541"/>
              <a:chExt cx="2096087" cy="3488671"/>
            </a:xfrm>
          </p:grpSpPr>
          <p:sp>
            <p:nvSpPr>
              <p:cNvPr id="18" name="六边形 17"/>
              <p:cNvSpPr/>
              <p:nvPr/>
            </p:nvSpPr>
            <p:spPr>
              <a:xfrm>
                <a:off x="4895556" y="3784819"/>
                <a:ext cx="2096087" cy="1870393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5353298" y="2166541"/>
                <a:ext cx="1180602" cy="1618278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sp>
            <p:nvSpPr>
              <p:cNvPr id="20" name="六边形 19"/>
              <p:cNvSpPr/>
              <p:nvPr/>
            </p:nvSpPr>
            <p:spPr>
              <a:xfrm>
                <a:off x="5065397" y="3896870"/>
                <a:ext cx="1743978" cy="1646290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2625" name="文本框 16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6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b="1" lang="en-US" sz="6000">
                  <a:solidFill>
                    <a:srgbClr val="868976"/>
                  </a:solidFill>
                </a:rPr>
                <a:t>03</a:t>
              </a:r>
            </a:p>
          </p:txBody>
        </p:sp>
      </p:grpSp>
      <p:sp>
        <p:nvSpPr>
          <p:cNvPr id="22533" name="文本框 20"/>
          <p:cNvSpPr txBox="1">
            <a:spLocks noChangeArrowheads="1"/>
          </p:cNvSpPr>
          <p:nvPr/>
        </p:nvSpPr>
        <p:spPr bwMode="auto">
          <a:xfrm>
            <a:off x="5556250" y="773113"/>
            <a:ext cx="1300163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4400">
                <a:solidFill>
                  <a:prstClr val="white"/>
                </a:solidFill>
              </a:rPr>
              <a:t>47%</a:t>
            </a:r>
          </a:p>
        </p:txBody>
      </p:sp>
      <p:sp>
        <p:nvSpPr>
          <p:cNvPr id="22534" name="文本框 21"/>
          <p:cNvSpPr txBox="1">
            <a:spLocks noChangeArrowheads="1"/>
          </p:cNvSpPr>
          <p:nvPr/>
        </p:nvSpPr>
        <p:spPr bwMode="auto">
          <a:xfrm>
            <a:off x="2697163" y="1482725"/>
            <a:ext cx="1300162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4400">
                <a:solidFill>
                  <a:prstClr val="white"/>
                </a:solidFill>
              </a:rPr>
              <a:t>16%</a:t>
            </a:r>
          </a:p>
        </p:txBody>
      </p:sp>
      <p:sp>
        <p:nvSpPr>
          <p:cNvPr id="22535" name="文本框 22"/>
          <p:cNvSpPr txBox="1">
            <a:spLocks noChangeArrowheads="1"/>
          </p:cNvSpPr>
          <p:nvPr/>
        </p:nvSpPr>
        <p:spPr bwMode="auto">
          <a:xfrm>
            <a:off x="8618539" y="1427163"/>
            <a:ext cx="12985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4400">
                <a:solidFill>
                  <a:prstClr val="white"/>
                </a:solidFill>
              </a:rPr>
              <a:t>23%</a:t>
            </a:r>
          </a:p>
        </p:txBody>
      </p:sp>
      <p:sp>
        <p:nvSpPr>
          <p:cNvPr id="22536" name="矩形 23"/>
          <p:cNvSpPr>
            <a:spLocks noChangeArrowheads="1"/>
          </p:cNvSpPr>
          <p:nvPr/>
        </p:nvSpPr>
        <p:spPr bwMode="auto">
          <a:xfrm>
            <a:off x="1671638" y="4941888"/>
            <a:ext cx="2892425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22537" name="矩形 24"/>
          <p:cNvSpPr>
            <a:spLocks noChangeArrowheads="1"/>
          </p:cNvSpPr>
          <p:nvPr/>
        </p:nvSpPr>
        <p:spPr bwMode="auto">
          <a:xfrm>
            <a:off x="4665663" y="5461000"/>
            <a:ext cx="2892425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22538" name="矩形 25"/>
          <p:cNvSpPr>
            <a:spLocks noChangeArrowheads="1"/>
          </p:cNvSpPr>
          <p:nvPr/>
        </p:nvSpPr>
        <p:spPr bwMode="auto">
          <a:xfrm>
            <a:off x="7718424" y="4954588"/>
            <a:ext cx="2892425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grpSp>
        <p:nvGrpSpPr>
          <p:cNvPr id="22539" name="组合 26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2540" name="组合 27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254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43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44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45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4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4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4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4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50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51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52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53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54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55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56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57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58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59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60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61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62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6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6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65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66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67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68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69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70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71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72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73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74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75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76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77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78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79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80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81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82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83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84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85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86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87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88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89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90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91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92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93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94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95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96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97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98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599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00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01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02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03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04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05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06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07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08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09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10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11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12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13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14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15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16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17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18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19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20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21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22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2623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541" name="文本框 2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3917959531"/>
      </p:ext>
    </p:extLst>
  </p:cSld>
  <p:clrMapOvr>
    <a:masterClrMapping/>
  </p:clrMapOvr>
  <p:transition spd="slow">
    <p:push dir="u"/>
  </p:transition>
  <p:timing/>
</p:sld>
</file>

<file path=ppt/slides/slide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5122" name="组合 1"/>
          <p:cNvGrpSpPr/>
          <p:nvPr/>
        </p:nvGrpSpPr>
        <p:grpSpPr>
          <a:xfrm>
            <a:off x="4622800" y="2801938"/>
            <a:ext cx="1208088" cy="958850"/>
            <a:chOff x="7427741" y="885003"/>
            <a:chExt cx="1207723" cy="957532"/>
          </a:xfrm>
        </p:grpSpPr>
        <p:grpSp>
          <p:nvGrpSpPr>
            <p:cNvPr id="5238" name="组合 2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075"/>
                <a:ext cx="899841" cy="900460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2305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H="1" flipV="1">
                <a:off x="7878455" y="942075"/>
                <a:ext cx="0" cy="90046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39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131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第</a:t>
              </a:r>
            </a:p>
          </p:txBody>
        </p:sp>
      </p:grpSp>
      <p:grpSp>
        <p:nvGrpSpPr>
          <p:cNvPr id="5123" name="组合 7"/>
          <p:cNvGrpSpPr/>
          <p:nvPr/>
        </p:nvGrpSpPr>
        <p:grpSpPr>
          <a:xfrm>
            <a:off x="5649913" y="2762250"/>
            <a:ext cx="1139825" cy="995363"/>
            <a:chOff x="7401705" y="847420"/>
            <a:chExt cx="1139483" cy="995115"/>
          </a:xfrm>
        </p:grpSpPr>
        <p:grpSp>
          <p:nvGrpSpPr>
            <p:cNvPr id="5233" name="组合 8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H="1"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34" name="文本框 9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14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一</a:t>
              </a:r>
            </a:p>
          </p:txBody>
        </p:sp>
      </p:grpSp>
      <p:grpSp>
        <p:nvGrpSpPr>
          <p:cNvPr id="5124" name="组合 13"/>
          <p:cNvGrpSpPr/>
          <p:nvPr/>
        </p:nvGrpSpPr>
        <p:grpSpPr>
          <a:xfrm>
            <a:off x="6716713" y="2824163"/>
            <a:ext cx="1139825" cy="942975"/>
            <a:chOff x="7399605" y="900331"/>
            <a:chExt cx="1139483" cy="942204"/>
          </a:xfrm>
        </p:grpSpPr>
        <p:grpSp>
          <p:nvGrpSpPr>
            <p:cNvPr id="5228" name="组合 14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157"/>
                <a:ext cx="899842" cy="899378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3639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H="1" flipV="1">
                <a:off x="7878887" y="943157"/>
                <a:ext cx="0" cy="899378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29" name="文本框 15"/>
            <p:cNvSpPr txBox="1">
              <a:spLocks noChangeArrowheads="1"/>
            </p:cNvSpPr>
            <p:nvPr/>
          </p:nvSpPr>
          <p:spPr bwMode="auto">
            <a:xfrm>
              <a:off x="7399603" y="900331"/>
              <a:ext cx="1139483" cy="9136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部</a:t>
              </a:r>
            </a:p>
          </p:txBody>
        </p:sp>
      </p:grpSp>
      <p:grpSp>
        <p:nvGrpSpPr>
          <p:cNvPr id="5125" name="组合 19"/>
          <p:cNvGrpSpPr/>
          <p:nvPr/>
        </p:nvGrpSpPr>
        <p:grpSpPr>
          <a:xfrm>
            <a:off x="7812088" y="2843213"/>
            <a:ext cx="1196975" cy="925512"/>
            <a:chOff x="7427741" y="942535"/>
            <a:chExt cx="1197015" cy="924590"/>
          </a:xfrm>
        </p:grpSpPr>
        <p:grpSp>
          <p:nvGrpSpPr>
            <p:cNvPr id="5223" name="组合 20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89921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2936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H="1" flipV="1">
                <a:off x="7878606" y="942535"/>
                <a:ext cx="0" cy="89921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224" name="文本框 21"/>
            <p:cNvSpPr txBox="1">
              <a:spLocks noChangeArrowheads="1"/>
            </p:cNvSpPr>
            <p:nvPr/>
          </p:nvSpPr>
          <p:spPr bwMode="auto">
            <a:xfrm>
              <a:off x="7485274" y="943795"/>
              <a:ext cx="1139483" cy="9134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分</a:t>
              </a:r>
            </a:p>
          </p:txBody>
        </p:sp>
      </p:grpSp>
      <p:grpSp>
        <p:nvGrpSpPr>
          <p:cNvPr id="5126" name="组合 26"/>
          <p:cNvGrpSpPr/>
          <p:nvPr/>
        </p:nvGrpSpPr>
        <p:grpSpPr>
          <a:xfrm>
            <a:off x="3209925" y="3074988"/>
            <a:ext cx="1246188" cy="692150"/>
            <a:chOff x="7318376" y="5680075"/>
            <a:chExt cx="1246188" cy="692151"/>
          </a:xfrm>
        </p:grpSpPr>
        <p:sp>
          <p:nvSpPr>
            <p:cNvPr id="5127" name="Freeform 2262"/>
            <p:cNvSpPr/>
            <p:nvPr/>
          </p:nvSpPr>
          <p:spPr bwMode="auto">
            <a:xfrm>
              <a:off x="7464426" y="5929313"/>
              <a:ext cx="15875" cy="30163"/>
            </a:xfrm>
            <a:custGeom>
              <a:gdLst>
                <a:gd fmla="*/ 2147483647 w 32" name="T0"/>
                <a:gd fmla="*/ 281272111 h 58" name="T1"/>
                <a:gd fmla="*/ 2147483647 w 32" name="T2"/>
                <a:gd fmla="*/ 281272111 h 58" name="T3"/>
                <a:gd fmla="*/ 1343016918 w 32" name="T4"/>
                <a:gd fmla="*/ 2109810286 h 58" name="T5"/>
                <a:gd fmla="*/ 732666371 w 32" name="T6"/>
                <a:gd fmla="*/ 2147483647 h 58" name="T7"/>
                <a:gd fmla="*/ 244140082 w 32" name="T8"/>
                <a:gd fmla="*/ 2147483647 h 58" name="T9"/>
                <a:gd fmla="*/ 0 w 32" name="T10"/>
                <a:gd fmla="*/ 2147483647 h 58" name="T11"/>
                <a:gd fmla="*/ 0 w 32" name="T12"/>
                <a:gd fmla="*/ 2147483647 h 58" name="T13"/>
                <a:gd fmla="*/ 0 w 32" name="T14"/>
                <a:gd fmla="*/ 2147483647 h 58" name="T15"/>
                <a:gd fmla="*/ 244140082 w 32" name="T16"/>
                <a:gd fmla="*/ 2147483647 h 58" name="T17"/>
                <a:gd fmla="*/ 488280165 w 32" name="T18"/>
                <a:gd fmla="*/ 2147483647 h 58" name="T19"/>
                <a:gd fmla="*/ 732666371 w 32" name="T20"/>
                <a:gd fmla="*/ 2147483647 h 58" name="T21"/>
                <a:gd fmla="*/ 976806392 w 32" name="T22"/>
                <a:gd fmla="*/ 2147483647 h 58" name="T23"/>
                <a:gd fmla="*/ 1343016918 w 32" name="T24"/>
                <a:gd fmla="*/ 2147483647 h 58" name="T25"/>
                <a:gd fmla="*/ 1587156442 w 32" name="T26"/>
                <a:gd fmla="*/ 2147483647 h 58" name="T27"/>
                <a:gd fmla="*/ 1709226205 w 32" name="T28"/>
                <a:gd fmla="*/ 2147483647 h 58" name="T29"/>
                <a:gd fmla="*/ 1709226205 w 32" name="T30"/>
                <a:gd fmla="*/ 2147483647 h 58" name="T31"/>
                <a:gd fmla="*/ 1831296959 w 32" name="T32"/>
                <a:gd fmla="*/ 2147483647 h 58" name="T33"/>
                <a:gd fmla="*/ 2147483647 w 32" name="T34"/>
                <a:gd fmla="*/ 2147483647 h 58" name="T35"/>
                <a:gd fmla="*/ 2147483647 w 32" name="T36"/>
                <a:gd fmla="*/ 2147483647 h 58" name="T37"/>
                <a:gd fmla="*/ 2147483647 w 32" name="T38"/>
                <a:gd fmla="*/ 1265723915 h 58" name="T39"/>
                <a:gd fmla="*/ 2147483647 w 32" name="T40"/>
                <a:gd fmla="*/ 1265723915 h 58" name="T41"/>
                <a:gd fmla="*/ 2147483647 w 32" name="T42"/>
                <a:gd fmla="*/ 843815684 h 58" name="T43"/>
                <a:gd fmla="*/ 2147483647 w 32" name="T44"/>
                <a:gd fmla="*/ 703179693 h 58" name="T45"/>
                <a:gd fmla="*/ 2147483647 w 32" name="T46"/>
                <a:gd fmla="*/ 281272111 h 58" name="T47"/>
                <a:gd fmla="*/ 2147483647 w 32" name="T48"/>
                <a:gd fmla="*/ 140636056 h 58" name="T49"/>
                <a:gd fmla="*/ 2147483647 w 32" name="T50"/>
                <a:gd fmla="*/ 0 h 58" name="T51"/>
                <a:gd fmla="*/ 2147483647 w 32" name="T52"/>
                <a:gd fmla="*/ 0 h 58" name="T53"/>
                <a:gd fmla="*/ 2147483647 w 32" name="T54"/>
                <a:gd fmla="*/ 140636056 h 58" name="T55"/>
                <a:gd fmla="*/ 2147483647 w 32" name="T56"/>
                <a:gd fmla="*/ 281272111 h 58" name="T57"/>
                <a:gd fmla="*/ 2147483647 w 32" name="T58"/>
                <a:gd fmla="*/ 281272111 h 58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32" name="T90"/>
                <a:gd fmla="*/ 0 h 58" name="T91"/>
                <a:gd fmla="*/ 32 w 32" name="T92"/>
                <a:gd fmla="*/ 58 h 58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57" w="32">
                  <a:moveTo>
                    <a:pt x="19" y="2"/>
                  </a:moveTo>
                  <a:lnTo>
                    <a:pt x="19" y="2"/>
                  </a:lnTo>
                  <a:lnTo>
                    <a:pt x="11" y="15"/>
                  </a:lnTo>
                  <a:lnTo>
                    <a:pt x="6" y="25"/>
                  </a:lnTo>
                  <a:lnTo>
                    <a:pt x="2" y="3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3" y="54"/>
                  </a:lnTo>
                  <a:lnTo>
                    <a:pt x="14" y="51"/>
                  </a:lnTo>
                  <a:lnTo>
                    <a:pt x="15" y="40"/>
                  </a:lnTo>
                  <a:lnTo>
                    <a:pt x="19" y="30"/>
                  </a:lnTo>
                  <a:lnTo>
                    <a:pt x="25" y="19"/>
                  </a:lnTo>
                  <a:lnTo>
                    <a:pt x="30" y="9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28" name="Freeform 2263"/>
            <p:cNvSpPr/>
            <p:nvPr/>
          </p:nvSpPr>
          <p:spPr bwMode="auto">
            <a:xfrm>
              <a:off x="7493001" y="5938838"/>
              <a:ext cx="33338" cy="38100"/>
            </a:xfrm>
            <a:custGeom>
              <a:gdLst>
                <a:gd fmla="*/ 2147483647 w 62" name="T0"/>
                <a:gd fmla="*/ 444667690 h 72" name="T1"/>
                <a:gd fmla="*/ 2147483647 w 62" name="T2"/>
                <a:gd fmla="*/ 444667690 h 72" name="T3"/>
                <a:gd fmla="*/ 2147483647 w 62" name="T4"/>
                <a:gd fmla="*/ 2147483647 h 72" name="T5"/>
                <a:gd fmla="*/ 2147483647 w 62" name="T6"/>
                <a:gd fmla="*/ 2147483647 h 72" name="T7"/>
                <a:gd fmla="*/ 155552986 w 62" name="T8"/>
                <a:gd fmla="*/ 2147483647 h 72" name="T9"/>
                <a:gd fmla="*/ 155552986 w 62" name="T10"/>
                <a:gd fmla="*/ 2147483647 h 72" name="T11"/>
                <a:gd fmla="*/ 0 w 62" name="T12"/>
                <a:gd fmla="*/ 2147483647 h 72" name="T13"/>
                <a:gd fmla="*/ 0 w 62" name="T14"/>
                <a:gd fmla="*/ 2147483647 h 72" name="T15"/>
                <a:gd fmla="*/ 0 w 62" name="T16"/>
                <a:gd fmla="*/ 2147483647 h 72" name="T17"/>
                <a:gd fmla="*/ 155552986 w 62" name="T18"/>
                <a:gd fmla="*/ 2147483647 h 72" name="T19"/>
                <a:gd fmla="*/ 621922657 w 62" name="T20"/>
                <a:gd fmla="*/ 2147483647 h 72" name="T21"/>
                <a:gd fmla="*/ 777475038 w 62" name="T22"/>
                <a:gd fmla="*/ 2147483647 h 72" name="T23"/>
                <a:gd fmla="*/ 1243844238 w 62" name="T24"/>
                <a:gd fmla="*/ 2147483647 h 72" name="T25"/>
                <a:gd fmla="*/ 1554660788 w 62" name="T26"/>
                <a:gd fmla="*/ 2147483647 h 72" name="T27"/>
                <a:gd fmla="*/ 1554660788 w 62" name="T28"/>
                <a:gd fmla="*/ 2147483647 h 72" name="T29"/>
                <a:gd fmla="*/ 2147483647 w 62" name="T30"/>
                <a:gd fmla="*/ 2147483647 h 72" name="T31"/>
                <a:gd fmla="*/ 2147483647 w 62" name="T32"/>
                <a:gd fmla="*/ 2147483647 h 72" name="T33"/>
                <a:gd fmla="*/ 2147483647 w 62" name="T34"/>
                <a:gd fmla="*/ 1926239404 h 72" name="T35"/>
                <a:gd fmla="*/ 2147483647 w 62" name="T36"/>
                <a:gd fmla="*/ 1926239404 h 72" name="T37"/>
                <a:gd fmla="*/ 2147483647 w 62" name="T38"/>
                <a:gd fmla="*/ 1481851776 h 72" name="T39"/>
                <a:gd fmla="*/ 2147483647 w 62" name="T40"/>
                <a:gd fmla="*/ 1037183954 h 72" name="T41"/>
                <a:gd fmla="*/ 2147483647 w 62" name="T42"/>
                <a:gd fmla="*/ 592796855 h 72" name="T43"/>
                <a:gd fmla="*/ 2147483647 w 62" name="T44"/>
                <a:gd fmla="*/ 444667690 h 72" name="T45"/>
                <a:gd fmla="*/ 2147483647 w 62" name="T46"/>
                <a:gd fmla="*/ 296258198 h 72" name="T47"/>
                <a:gd fmla="*/ 2147483647 w 62" name="T48"/>
                <a:gd fmla="*/ 0 h 72" name="T49"/>
                <a:gd fmla="*/ 2147483647 w 62" name="T50"/>
                <a:gd fmla="*/ 0 h 72" name="T51"/>
                <a:gd fmla="*/ 2147483647 w 62" name="T52"/>
                <a:gd fmla="*/ 444667690 h 72" name="T53"/>
                <a:gd fmla="*/ 2147483647 w 62" name="T54"/>
                <a:gd fmla="*/ 444667690 h 72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62" name="T84"/>
                <a:gd fmla="*/ 0 h 72" name="T85"/>
                <a:gd fmla="*/ 62 w 62" name="T86"/>
                <a:gd fmla="*/ 72 h 72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72" w="62">
                  <a:moveTo>
                    <a:pt x="50" y="3"/>
                  </a:moveTo>
                  <a:lnTo>
                    <a:pt x="50" y="3"/>
                  </a:lnTo>
                  <a:lnTo>
                    <a:pt x="36" y="17"/>
                  </a:lnTo>
                  <a:lnTo>
                    <a:pt x="24" y="32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34" y="41"/>
                  </a:lnTo>
                  <a:lnTo>
                    <a:pt x="46" y="26"/>
                  </a:lnTo>
                  <a:lnTo>
                    <a:pt x="59" y="13"/>
                  </a:lnTo>
                  <a:lnTo>
                    <a:pt x="61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59" y="3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29" name="Freeform 2264"/>
            <p:cNvSpPr/>
            <p:nvPr/>
          </p:nvSpPr>
          <p:spPr bwMode="auto">
            <a:xfrm>
              <a:off x="7523164" y="5948363"/>
              <a:ext cx="39688" cy="53975"/>
            </a:xfrm>
            <a:custGeom>
              <a:gdLst>
                <a:gd fmla="*/ 2147483647 w 76" name="T0"/>
                <a:gd fmla="*/ 575575343 h 103" name="T1"/>
                <a:gd fmla="*/ 2147483647 w 76" name="T2"/>
                <a:gd fmla="*/ 575575343 h 103" name="T3"/>
                <a:gd fmla="*/ 2147483647 w 76" name="T4"/>
                <a:gd fmla="*/ 2147483647 h 103" name="T5"/>
                <a:gd fmla="*/ 2147483647 w 76" name="T6"/>
                <a:gd fmla="*/ 2147483647 h 103" name="T7"/>
                <a:gd fmla="*/ 2147483647 w 76" name="T8"/>
                <a:gd fmla="*/ 2147483647 h 103" name="T9"/>
                <a:gd fmla="*/ 2147483647 w 76" name="T10"/>
                <a:gd fmla="*/ 2147483647 h 103" name="T11"/>
                <a:gd fmla="*/ 1709034048 w 76" name="T12"/>
                <a:gd fmla="*/ 2147483647 h 103" name="T13"/>
                <a:gd fmla="*/ 712029850 w 76" name="T14"/>
                <a:gd fmla="*/ 2147483647 h 103" name="T15"/>
                <a:gd fmla="*/ 0 w 76" name="T16"/>
                <a:gd fmla="*/ 2147483647 h 103" name="T17"/>
                <a:gd fmla="*/ 0 w 76" name="T18"/>
                <a:gd fmla="*/ 2147483647 h 103" name="T19"/>
                <a:gd fmla="*/ 0 w 76" name="T20"/>
                <a:gd fmla="*/ 2147483647 h 103" name="T21"/>
                <a:gd fmla="*/ 142351464 w 76" name="T22"/>
                <a:gd fmla="*/ 2147483647 h 103" name="T23"/>
                <a:gd fmla="*/ 284702929 w 76" name="T24"/>
                <a:gd fmla="*/ 2147483647 h 103" name="T25"/>
                <a:gd fmla="*/ 712029850 w 76" name="T26"/>
                <a:gd fmla="*/ 2147483647 h 103" name="T27"/>
                <a:gd fmla="*/ 1139356902 w 76" name="T28"/>
                <a:gd fmla="*/ 2147483647 h 103" name="T29"/>
                <a:gd fmla="*/ 1424058656 w 76" name="T30"/>
                <a:gd fmla="*/ 2147483647 h 103" name="T31"/>
                <a:gd fmla="*/ 1709034048 w 76" name="T32"/>
                <a:gd fmla="*/ 2147483647 h 103" name="T33"/>
                <a:gd fmla="*/ 1851385447 w 76" name="T34"/>
                <a:gd fmla="*/ 2147483647 h 103" name="T35"/>
                <a:gd fmla="*/ 1851385447 w 76" name="T36"/>
                <a:gd fmla="*/ 2147483647 h 103" name="T37"/>
                <a:gd fmla="*/ 2147483647 w 76" name="T38"/>
                <a:gd fmla="*/ 2147483647 h 103" name="T39"/>
                <a:gd fmla="*/ 2147483647 w 76" name="T40"/>
                <a:gd fmla="*/ 2147483647 h 103" name="T41"/>
                <a:gd fmla="*/ 2147483647 w 76" name="T42"/>
                <a:gd fmla="*/ 2147483647 h 103" name="T43"/>
                <a:gd fmla="*/ 2147483647 w 76" name="T44"/>
                <a:gd fmla="*/ 2147483647 h 103" name="T45"/>
                <a:gd fmla="*/ 2147483647 w 76" name="T46"/>
                <a:gd fmla="*/ 2147483647 h 103" name="T47"/>
                <a:gd fmla="*/ 2147483647 w 76" name="T48"/>
                <a:gd fmla="*/ 2147483647 h 103" name="T49"/>
                <a:gd fmla="*/ 2147483647 w 76" name="T50"/>
                <a:gd fmla="*/ 1582832127 h 103" name="T51"/>
                <a:gd fmla="*/ 2147483647 w 76" name="T52"/>
                <a:gd fmla="*/ 1582832127 h 103" name="T53"/>
                <a:gd fmla="*/ 2147483647 w 76" name="T54"/>
                <a:gd fmla="*/ 1151150685 h 103" name="T55"/>
                <a:gd fmla="*/ 2147483647 w 76" name="T56"/>
                <a:gd fmla="*/ 719468982 h 103" name="T57"/>
                <a:gd fmla="*/ 2147483647 w 76" name="T58"/>
                <a:gd fmla="*/ 431681573 h 103" name="T59"/>
                <a:gd fmla="*/ 2147483647 w 76" name="T60"/>
                <a:gd fmla="*/ 143893705 h 103" name="T61"/>
                <a:gd fmla="*/ 2147483647 w 76" name="T62"/>
                <a:gd fmla="*/ 0 h 103" name="T63"/>
                <a:gd fmla="*/ 2147483647 w 76" name="T64"/>
                <a:gd fmla="*/ 0 h 103" name="T65"/>
                <a:gd fmla="*/ 2147483647 w 76" name="T66"/>
                <a:gd fmla="*/ 143893705 h 103" name="T67"/>
                <a:gd fmla="*/ 2147483647 w 76" name="T68"/>
                <a:gd fmla="*/ 575575343 h 103" name="T69"/>
                <a:gd fmla="*/ 2147483647 w 76" name="T70"/>
                <a:gd fmla="*/ 575575343 h 103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76" name="T108"/>
                <a:gd fmla="*/ 0 h 103" name="T109"/>
                <a:gd fmla="*/ 76 w 76" name="T110"/>
                <a:gd fmla="*/ 103 h 103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03" w="76">
                  <a:moveTo>
                    <a:pt x="63" y="4"/>
                  </a:moveTo>
                  <a:lnTo>
                    <a:pt x="63" y="4"/>
                  </a:lnTo>
                  <a:lnTo>
                    <a:pt x="57" y="15"/>
                  </a:lnTo>
                  <a:lnTo>
                    <a:pt x="47" y="27"/>
                  </a:lnTo>
                  <a:lnTo>
                    <a:pt x="29" y="47"/>
                  </a:lnTo>
                  <a:lnTo>
                    <a:pt x="20" y="58"/>
                  </a:lnTo>
                  <a:lnTo>
                    <a:pt x="12" y="69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1" y="100"/>
                  </a:lnTo>
                  <a:lnTo>
                    <a:pt x="2" y="102"/>
                  </a:lnTo>
                  <a:lnTo>
                    <a:pt x="5" y="103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3" y="99"/>
                  </a:lnTo>
                  <a:lnTo>
                    <a:pt x="17" y="85"/>
                  </a:lnTo>
                  <a:lnTo>
                    <a:pt x="24" y="75"/>
                  </a:lnTo>
                  <a:lnTo>
                    <a:pt x="32" y="64"/>
                  </a:lnTo>
                  <a:lnTo>
                    <a:pt x="42" y="53"/>
                  </a:lnTo>
                  <a:lnTo>
                    <a:pt x="59" y="33"/>
                  </a:lnTo>
                  <a:lnTo>
                    <a:pt x="67" y="22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1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30" name="Freeform 2265"/>
            <p:cNvSpPr/>
            <p:nvPr/>
          </p:nvSpPr>
          <p:spPr bwMode="auto">
            <a:xfrm>
              <a:off x="7542214" y="5969000"/>
              <a:ext cx="52388" cy="63500"/>
            </a:xfrm>
            <a:custGeom>
              <a:gdLst>
                <a:gd fmla="*/ 2147483647 w 98" name="T0"/>
                <a:gd fmla="*/ 296258249 h 120" name="T1"/>
                <a:gd fmla="*/ 2147483647 w 98" name="T2"/>
                <a:gd fmla="*/ 296258249 h 120" name="T3"/>
                <a:gd fmla="*/ 2147483647 w 98" name="T4"/>
                <a:gd fmla="*/ 2147483647 h 120" name="T5"/>
                <a:gd fmla="*/ 2147483647 w 98" name="T6"/>
                <a:gd fmla="*/ 2147483647 h 120" name="T7"/>
                <a:gd fmla="*/ 2147483647 w 98" name="T8"/>
                <a:gd fmla="*/ 2147483647 h 120" name="T9"/>
                <a:gd fmla="*/ 0 w 98" name="T10"/>
                <a:gd fmla="*/ 2147483647 h 120" name="T11"/>
                <a:gd fmla="*/ 0 w 98" name="T12"/>
                <a:gd fmla="*/ 2147483647 h 120" name="T13"/>
                <a:gd fmla="*/ 0 w 98" name="T14"/>
                <a:gd fmla="*/ 2147483647 h 120" name="T15"/>
                <a:gd fmla="*/ 0 w 98" name="T16"/>
                <a:gd fmla="*/ 2147483647 h 120" name="T17"/>
                <a:gd fmla="*/ 305484623 w 98" name="T18"/>
                <a:gd fmla="*/ 2147483647 h 120" name="T19"/>
                <a:gd fmla="*/ 458369866 w 98" name="T20"/>
                <a:gd fmla="*/ 2147483647 h 120" name="T21"/>
                <a:gd fmla="*/ 916453736 w 98" name="T22"/>
                <a:gd fmla="*/ 2147483647 h 120" name="T23"/>
                <a:gd fmla="*/ 1222223955 w 98" name="T24"/>
                <a:gd fmla="*/ 2147483647 h 120" name="T25"/>
                <a:gd fmla="*/ 1680307691 w 98" name="T26"/>
                <a:gd fmla="*/ 2147483647 h 120" name="T27"/>
                <a:gd fmla="*/ 1833192934 w 98" name="T28"/>
                <a:gd fmla="*/ 2147483647 h 120" name="T29"/>
                <a:gd fmla="*/ 1833192934 w 98" name="T30"/>
                <a:gd fmla="*/ 2147483647 h 120" name="T31"/>
                <a:gd fmla="*/ 2147483647 w 98" name="T32"/>
                <a:gd fmla="*/ 2147483647 h 120" name="T33"/>
                <a:gd fmla="*/ 2147483647 w 98" name="T34"/>
                <a:gd fmla="*/ 2147483647 h 120" name="T35"/>
                <a:gd fmla="*/ 2147483647 w 98" name="T36"/>
                <a:gd fmla="*/ 2147483647 h 120" name="T37"/>
                <a:gd fmla="*/ 2147483647 w 98" name="T38"/>
                <a:gd fmla="*/ 1778110144 h 120" name="T39"/>
                <a:gd fmla="*/ 2147483647 w 98" name="T40"/>
                <a:gd fmla="*/ 1778110144 h 120" name="T41"/>
                <a:gd fmla="*/ 2147483647 w 98" name="T42"/>
                <a:gd fmla="*/ 1333722440 h 120" name="T43"/>
                <a:gd fmla="*/ 2147483647 w 98" name="T44"/>
                <a:gd fmla="*/ 889055072 h 120" name="T45"/>
                <a:gd fmla="*/ 2147483647 w 98" name="T46"/>
                <a:gd fmla="*/ 592796955 h 120" name="T47"/>
                <a:gd fmla="*/ 2147483647 w 98" name="T48"/>
                <a:gd fmla="*/ 296258249 h 120" name="T49"/>
                <a:gd fmla="*/ 2147483647 w 98" name="T50"/>
                <a:gd fmla="*/ 148129124 h 120" name="T51"/>
                <a:gd fmla="*/ 2147483647 w 98" name="T52"/>
                <a:gd fmla="*/ 0 h 120" name="T53"/>
                <a:gd fmla="*/ 2147483647 w 98" name="T54"/>
                <a:gd fmla="*/ 0 h 120" name="T55"/>
                <a:gd fmla="*/ 2147483647 w 98" name="T56"/>
                <a:gd fmla="*/ 296258249 h 120" name="T57"/>
                <a:gd fmla="*/ 2147483647 w 98" name="T58"/>
                <a:gd fmla="*/ 296258249 h 120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98" name="T90"/>
                <a:gd fmla="*/ 0 h 120" name="T91"/>
                <a:gd fmla="*/ 98 w 98" name="T92"/>
                <a:gd fmla="*/ 120 h 120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20" w="98">
                  <a:moveTo>
                    <a:pt x="87" y="2"/>
                  </a:moveTo>
                  <a:lnTo>
                    <a:pt x="87" y="2"/>
                  </a:lnTo>
                  <a:lnTo>
                    <a:pt x="63" y="27"/>
                  </a:lnTo>
                  <a:lnTo>
                    <a:pt x="40" y="54"/>
                  </a:lnTo>
                  <a:lnTo>
                    <a:pt x="19" y="8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1" y="119"/>
                  </a:lnTo>
                  <a:lnTo>
                    <a:pt x="12" y="118"/>
                  </a:lnTo>
                  <a:lnTo>
                    <a:pt x="30" y="89"/>
                  </a:lnTo>
                  <a:lnTo>
                    <a:pt x="50" y="62"/>
                  </a:lnTo>
                  <a:lnTo>
                    <a:pt x="73" y="36"/>
                  </a:lnTo>
                  <a:lnTo>
                    <a:pt x="97" y="12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31" name="Freeform 2266"/>
            <p:cNvSpPr/>
            <p:nvPr/>
          </p:nvSpPr>
          <p:spPr bwMode="auto">
            <a:xfrm>
              <a:off x="7566026" y="5997575"/>
              <a:ext cx="38100" cy="73025"/>
            </a:xfrm>
            <a:custGeom>
              <a:gdLst>
                <a:gd fmla="*/ 2147483647 w 72" name="T0"/>
                <a:gd fmla="*/ 444667681 h 138" name="T1"/>
                <a:gd fmla="*/ 2147483647 w 72" name="T2"/>
                <a:gd fmla="*/ 444667681 h 138" name="T3"/>
                <a:gd fmla="*/ 2147483647 w 72" name="T4"/>
                <a:gd fmla="*/ 2147483647 h 138" name="T5"/>
                <a:gd fmla="*/ 2147483647 w 72" name="T6"/>
                <a:gd fmla="*/ 2147483647 h 138" name="T7"/>
                <a:gd fmla="*/ 2147483647 w 72" name="T8"/>
                <a:gd fmla="*/ 2147483647 h 138" name="T9"/>
                <a:gd fmla="*/ 1629980280 w 72" name="T10"/>
                <a:gd fmla="*/ 2147483647 h 138" name="T11"/>
                <a:gd fmla="*/ 592796855 w 72" name="T12"/>
                <a:gd fmla="*/ 2147483647 h 138" name="T13"/>
                <a:gd fmla="*/ 0 w 72" name="T14"/>
                <a:gd fmla="*/ 2147483647 h 138" name="T15"/>
                <a:gd fmla="*/ 0 w 72" name="T16"/>
                <a:gd fmla="*/ 2147483647 h 138" name="T17"/>
                <a:gd fmla="*/ 0 w 72" name="T18"/>
                <a:gd fmla="*/ 2147483647 h 138" name="T19"/>
                <a:gd fmla="*/ 148129099 w 72" name="T20"/>
                <a:gd fmla="*/ 2147483647 h 138" name="T21"/>
                <a:gd fmla="*/ 444667690 w 72" name="T22"/>
                <a:gd fmla="*/ 2147483647 h 138" name="T23"/>
                <a:gd fmla="*/ 740925888 w 72" name="T24"/>
                <a:gd fmla="*/ 2147483647 h 138" name="T25"/>
                <a:gd fmla="*/ 1037183954 w 72" name="T26"/>
                <a:gd fmla="*/ 2147483647 h 138" name="T27"/>
                <a:gd fmla="*/ 1333722214 w 72" name="T28"/>
                <a:gd fmla="*/ 2147483647 h 138" name="T29"/>
                <a:gd fmla="*/ 1778109842 w 72" name="T30"/>
                <a:gd fmla="*/ 2147483647 h 138" name="T31"/>
                <a:gd fmla="*/ 1778109842 w 72" name="T32"/>
                <a:gd fmla="*/ 2147483647 h 138" name="T33"/>
                <a:gd fmla="*/ 1778109842 w 72" name="T34"/>
                <a:gd fmla="*/ 2147483647 h 138" name="T35"/>
                <a:gd fmla="*/ 2147483647 w 72" name="T36"/>
                <a:gd fmla="*/ 2147483647 h 138" name="T37"/>
                <a:gd fmla="*/ 2147483647 w 72" name="T38"/>
                <a:gd fmla="*/ 2147483647 h 138" name="T39"/>
                <a:gd fmla="*/ 2147483647 w 72" name="T40"/>
                <a:gd fmla="*/ 2147483647 h 138" name="T41"/>
                <a:gd fmla="*/ 2147483647 w 72" name="T42"/>
                <a:gd fmla="*/ 2147483647 h 138" name="T43"/>
                <a:gd fmla="*/ 2147483647 w 72" name="T44"/>
                <a:gd fmla="*/ 2147483647 h 138" name="T45"/>
                <a:gd fmla="*/ 2147483647 w 72" name="T46"/>
                <a:gd fmla="*/ 1333722189 h 138" name="T47"/>
                <a:gd fmla="*/ 2147483647 w 72" name="T48"/>
                <a:gd fmla="*/ 1333722189 h 138" name="T49"/>
                <a:gd fmla="*/ 2147483647 w 72" name="T50"/>
                <a:gd fmla="*/ 1037183935 h 138" name="T51"/>
                <a:gd fmla="*/ 2147483647 w 72" name="T52"/>
                <a:gd fmla="*/ 592796844 h 138" name="T53"/>
                <a:gd fmla="*/ 2147483647 w 72" name="T54"/>
                <a:gd fmla="*/ 444667681 h 138" name="T55"/>
                <a:gd fmla="*/ 2147483647 w 72" name="T56"/>
                <a:gd fmla="*/ 148129096 h 138" name="T57"/>
                <a:gd fmla="*/ 2147483647 w 72" name="T58"/>
                <a:gd fmla="*/ 0 h 138" name="T59"/>
                <a:gd fmla="*/ 2147483647 w 72" name="T60"/>
                <a:gd fmla="*/ 0 h 138" name="T61"/>
                <a:gd fmla="*/ 2147483647 w 72" name="T62"/>
                <a:gd fmla="*/ 148129096 h 138" name="T63"/>
                <a:gd fmla="*/ 2147483647 w 72" name="T64"/>
                <a:gd fmla="*/ 444667681 h 138" name="T65"/>
                <a:gd fmla="*/ 2147483647 w 72" name="T66"/>
                <a:gd fmla="*/ 444667681 h 138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72" name="T102"/>
                <a:gd fmla="*/ 0 h 138" name="T103"/>
                <a:gd fmla="*/ 72 w 72" name="T104"/>
                <a:gd fmla="*/ 138 h 138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38" w="72">
                  <a:moveTo>
                    <a:pt x="58" y="3"/>
                  </a:moveTo>
                  <a:lnTo>
                    <a:pt x="58" y="3"/>
                  </a:lnTo>
                  <a:lnTo>
                    <a:pt x="42" y="32"/>
                  </a:lnTo>
                  <a:lnTo>
                    <a:pt x="24" y="65"/>
                  </a:lnTo>
                  <a:lnTo>
                    <a:pt x="18" y="80"/>
                  </a:lnTo>
                  <a:lnTo>
                    <a:pt x="11" y="96"/>
                  </a:lnTo>
                  <a:lnTo>
                    <a:pt x="4" y="11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7" y="138"/>
                  </a:lnTo>
                  <a:lnTo>
                    <a:pt x="9" y="138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8" y="118"/>
                  </a:lnTo>
                  <a:lnTo>
                    <a:pt x="23" y="102"/>
                  </a:lnTo>
                  <a:lnTo>
                    <a:pt x="30" y="85"/>
                  </a:lnTo>
                  <a:lnTo>
                    <a:pt x="37" y="69"/>
                  </a:lnTo>
                  <a:lnTo>
                    <a:pt x="53" y="3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32" name="Freeform 2267"/>
            <p:cNvSpPr/>
            <p:nvPr/>
          </p:nvSpPr>
          <p:spPr bwMode="auto">
            <a:xfrm>
              <a:off x="7573964" y="6048375"/>
              <a:ext cx="30163" cy="55563"/>
            </a:xfrm>
            <a:custGeom>
              <a:gdLst>
                <a:gd fmla="*/ 2147483647 w 57" name="T0"/>
                <a:gd fmla="*/ 560067351 h 107" name="T1"/>
                <a:gd fmla="*/ 2147483647 w 57" name="T2"/>
                <a:gd fmla="*/ 560067351 h 107" name="T3"/>
                <a:gd fmla="*/ 2147483647 w 57" name="T4"/>
                <a:gd fmla="*/ 2147483647 h 107" name="T5"/>
                <a:gd fmla="*/ 2147483647 w 57" name="T6"/>
                <a:gd fmla="*/ 2147483647 h 107" name="T7"/>
                <a:gd fmla="*/ 1333766756 w 57" name="T8"/>
                <a:gd fmla="*/ 2147483647 h 107" name="T9"/>
                <a:gd fmla="*/ 592816299 w 57" name="T10"/>
                <a:gd fmla="*/ 2147483647 h 107" name="T11"/>
                <a:gd fmla="*/ 0 w 57" name="T12"/>
                <a:gd fmla="*/ 2147483647 h 107" name="T13"/>
                <a:gd fmla="*/ 0 w 57" name="T14"/>
                <a:gd fmla="*/ 2147483647 h 107" name="T15"/>
                <a:gd fmla="*/ 0 w 57" name="T16"/>
                <a:gd fmla="*/ 2147483647 h 107" name="T17"/>
                <a:gd fmla="*/ 0 w 57" name="T18"/>
                <a:gd fmla="*/ 2147483647 h 107" name="T19"/>
                <a:gd fmla="*/ 296268447 w 57" name="T20"/>
                <a:gd fmla="*/ 2147483647 h 107" name="T21"/>
                <a:gd fmla="*/ 592816299 w 57" name="T22"/>
                <a:gd fmla="*/ 2147483647 h 107" name="T23"/>
                <a:gd fmla="*/ 889084615 w 57" name="T24"/>
                <a:gd fmla="*/ 2147483647 h 107" name="T25"/>
                <a:gd fmla="*/ 1333766756 w 57" name="T26"/>
                <a:gd fmla="*/ 2147483647 h 107" name="T27"/>
                <a:gd fmla="*/ 1481900914 w 57" name="T28"/>
                <a:gd fmla="*/ 2147483647 h 107" name="T29"/>
                <a:gd fmla="*/ 1778169229 w 57" name="T30"/>
                <a:gd fmla="*/ 2147483647 h 107" name="T31"/>
                <a:gd fmla="*/ 1778169229 w 57" name="T32"/>
                <a:gd fmla="*/ 2147483647 h 107" name="T33"/>
                <a:gd fmla="*/ 2147483647 w 57" name="T34"/>
                <a:gd fmla="*/ 2147483647 h 107" name="T35"/>
                <a:gd fmla="*/ 2147483647 w 57" name="T36"/>
                <a:gd fmla="*/ 2147483647 h 107" name="T37"/>
                <a:gd fmla="*/ 2147483647 w 57" name="T38"/>
                <a:gd fmla="*/ 2147483647 h 107" name="T39"/>
                <a:gd fmla="*/ 2147483647 w 57" name="T40"/>
                <a:gd fmla="*/ 2147483647 h 107" name="T41"/>
                <a:gd fmla="*/ 2147483647 w 57" name="T42"/>
                <a:gd fmla="*/ 1400303000 h 107" name="T43"/>
                <a:gd fmla="*/ 2147483647 w 57" name="T44"/>
                <a:gd fmla="*/ 1400303000 h 107" name="T45"/>
                <a:gd fmla="*/ 2147483647 w 57" name="T46"/>
                <a:gd fmla="*/ 840236169 h 107" name="T47"/>
                <a:gd fmla="*/ 2147483647 w 57" name="T48"/>
                <a:gd fmla="*/ 700017006 h 107" name="T49"/>
                <a:gd fmla="*/ 2147483647 w 57" name="T50"/>
                <a:gd fmla="*/ 280168429 h 107" name="T51"/>
                <a:gd fmla="*/ 2147483647 w 57" name="T52"/>
                <a:gd fmla="*/ 139949721 h 107" name="T53"/>
                <a:gd fmla="*/ 2147483647 w 57" name="T54"/>
                <a:gd fmla="*/ 0 h 107" name="T55"/>
                <a:gd fmla="*/ 2147483647 w 57" name="T56"/>
                <a:gd fmla="*/ 0 h 107" name="T57"/>
                <a:gd fmla="*/ 2147483647 w 57" name="T58"/>
                <a:gd fmla="*/ 139949721 h 107" name="T59"/>
                <a:gd fmla="*/ 2147483647 w 57" name="T60"/>
                <a:gd fmla="*/ 560067351 h 107" name="T61"/>
                <a:gd fmla="*/ 2147483647 w 57" name="T62"/>
                <a:gd fmla="*/ 560067351 h 107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57" name="T96"/>
                <a:gd fmla="*/ 0 h 107" name="T97"/>
                <a:gd fmla="*/ 57 w 57" name="T98"/>
                <a:gd fmla="*/ 107 h 107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7" w="57">
                  <a:moveTo>
                    <a:pt x="44" y="4"/>
                  </a:moveTo>
                  <a:lnTo>
                    <a:pt x="44" y="4"/>
                  </a:lnTo>
                  <a:lnTo>
                    <a:pt x="33" y="27"/>
                  </a:lnTo>
                  <a:lnTo>
                    <a:pt x="20" y="50"/>
                  </a:lnTo>
                  <a:lnTo>
                    <a:pt x="9" y="74"/>
                  </a:lnTo>
                  <a:lnTo>
                    <a:pt x="4" y="86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4" y="107"/>
                  </a:lnTo>
                  <a:lnTo>
                    <a:pt x="6" y="107"/>
                  </a:lnTo>
                  <a:lnTo>
                    <a:pt x="9" y="107"/>
                  </a:lnTo>
                  <a:lnTo>
                    <a:pt x="10" y="105"/>
                  </a:lnTo>
                  <a:lnTo>
                    <a:pt x="12" y="103"/>
                  </a:lnTo>
                  <a:lnTo>
                    <a:pt x="16" y="90"/>
                  </a:lnTo>
                  <a:lnTo>
                    <a:pt x="21" y="78"/>
                  </a:lnTo>
                  <a:lnTo>
                    <a:pt x="32" y="55"/>
                  </a:lnTo>
                  <a:lnTo>
                    <a:pt x="44" y="33"/>
                  </a:lnTo>
                  <a:lnTo>
                    <a:pt x="57" y="10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33" name="Freeform 2268"/>
            <p:cNvSpPr/>
            <p:nvPr/>
          </p:nvSpPr>
          <p:spPr bwMode="auto">
            <a:xfrm>
              <a:off x="7589839" y="6084888"/>
              <a:ext cx="19050" cy="28575"/>
            </a:xfrm>
            <a:custGeom>
              <a:gdLst>
                <a:gd fmla="*/ 2147483647 w 35" name="T0"/>
                <a:gd fmla="*/ 627005140 h 53" name="T1"/>
                <a:gd fmla="*/ 2147483647 w 35" name="T2"/>
                <a:gd fmla="*/ 627005140 h 53" name="T3"/>
                <a:gd fmla="*/ 1934788458 w 35" name="T4"/>
                <a:gd fmla="*/ 2147483647 h 53" name="T5"/>
                <a:gd fmla="*/ 0 w 35" name="T6"/>
                <a:gd fmla="*/ 2147483647 h 53" name="T7"/>
                <a:gd fmla="*/ 0 w 35" name="T8"/>
                <a:gd fmla="*/ 2147483647 h 53" name="T9"/>
                <a:gd fmla="*/ 0 w 35" name="T10"/>
                <a:gd fmla="*/ 2147483647 h 53" name="T11"/>
                <a:gd fmla="*/ 0 w 35" name="T12"/>
                <a:gd fmla="*/ 2147483647 h 53" name="T13"/>
                <a:gd fmla="*/ 161158099 w 35" name="T14"/>
                <a:gd fmla="*/ 2147483647 h 53" name="T15"/>
                <a:gd fmla="*/ 322612834 w 35" name="T16"/>
                <a:gd fmla="*/ 2147483647 h 53" name="T17"/>
                <a:gd fmla="*/ 806087608 w 35" name="T18"/>
                <a:gd fmla="*/ 2147483647 h 53" name="T19"/>
                <a:gd fmla="*/ 1289859153 w 35" name="T20"/>
                <a:gd fmla="*/ 2147483647 h 53" name="T21"/>
                <a:gd fmla="*/ 1773629882 w 35" name="T22"/>
                <a:gd fmla="*/ 2147483647 h 53" name="T23"/>
                <a:gd fmla="*/ 1934788458 w 35" name="T24"/>
                <a:gd fmla="*/ 2147483647 h 53" name="T25"/>
                <a:gd fmla="*/ 1934788458 w 35" name="T26"/>
                <a:gd fmla="*/ 2147483647 h 53" name="T27"/>
                <a:gd fmla="*/ 2147483647 w 35" name="T28"/>
                <a:gd fmla="*/ 2147483647 h 53" name="T29"/>
                <a:gd fmla="*/ 2147483647 w 35" name="T30"/>
                <a:gd fmla="*/ 1724045171 h 53" name="T31"/>
                <a:gd fmla="*/ 2147483647 w 35" name="T32"/>
                <a:gd fmla="*/ 1724045171 h 53" name="T33"/>
                <a:gd fmla="*/ 2147483647 w 35" name="T34"/>
                <a:gd fmla="*/ 1410397435 h 53" name="T35"/>
                <a:gd fmla="*/ 2147483647 w 35" name="T36"/>
                <a:gd fmla="*/ 940361734 h 53" name="T37"/>
                <a:gd fmla="*/ 2147483647 w 35" name="T38"/>
                <a:gd fmla="*/ 470035566 h 53" name="T39"/>
                <a:gd fmla="*/ 2147483647 w 35" name="T40"/>
                <a:gd fmla="*/ 313357269 h 53" name="T41"/>
                <a:gd fmla="*/ 2147483647 w 35" name="T42"/>
                <a:gd fmla="*/ 0 h 53" name="T43"/>
                <a:gd fmla="*/ 2147483647 w 35" name="T44"/>
                <a:gd fmla="*/ 0 h 53" name="T45"/>
                <a:gd fmla="*/ 2147483647 w 35" name="T46"/>
                <a:gd fmla="*/ 313357269 h 53" name="T47"/>
                <a:gd fmla="*/ 2147483647 w 35" name="T48"/>
                <a:gd fmla="*/ 627005140 h 53" name="T49"/>
                <a:gd fmla="*/ 2147483647 w 35" name="T50"/>
                <a:gd fmla="*/ 627005140 h 53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35" name="T78"/>
                <a:gd fmla="*/ 0 h 53" name="T79"/>
                <a:gd fmla="*/ 35 w 35" name="T80"/>
                <a:gd fmla="*/ 53 h 53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52" w="35">
                  <a:moveTo>
                    <a:pt x="23" y="4"/>
                  </a:moveTo>
                  <a:lnTo>
                    <a:pt x="23" y="4"/>
                  </a:lnTo>
                  <a:lnTo>
                    <a:pt x="12" y="23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23" y="30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34" name="Freeform 2269"/>
            <p:cNvSpPr/>
            <p:nvPr/>
          </p:nvSpPr>
          <p:spPr bwMode="auto">
            <a:xfrm>
              <a:off x="7604126" y="6130925"/>
              <a:ext cx="6350" cy="6350"/>
            </a:xfrm>
            <a:custGeom>
              <a:gdLst>
                <a:gd fmla="*/ 1037184064 w 12" name="T0"/>
                <a:gd fmla="*/ 0 h 13" name="T1"/>
                <a:gd fmla="*/ 1037184064 w 12" name="T2"/>
                <a:gd fmla="*/ 0 h 13" name="T3"/>
                <a:gd fmla="*/ 444667737 w 12" name="T4"/>
                <a:gd fmla="*/ 0 h 13" name="T5"/>
                <a:gd fmla="*/ 148129115 w 12" name="T6"/>
                <a:gd fmla="*/ 116434085 h 13" name="T7"/>
                <a:gd fmla="*/ 0 w 12" name="T8"/>
                <a:gd fmla="*/ 466214055 h 13" name="T9"/>
                <a:gd fmla="*/ 0 w 12" name="T10"/>
                <a:gd fmla="*/ 815755197 h 13" name="T11"/>
                <a:gd fmla="*/ 0 w 12" name="T12"/>
                <a:gd fmla="*/ 1048861919 h 13" name="T13"/>
                <a:gd fmla="*/ 148129115 w 12" name="T14"/>
                <a:gd fmla="*/ 1281969374 h 13" name="T15"/>
                <a:gd fmla="*/ 444667737 w 12" name="T16"/>
                <a:gd fmla="*/ 1398642286 h 13" name="T17"/>
                <a:gd fmla="*/ 1037184064 w 12" name="T18"/>
                <a:gd fmla="*/ 1515075852 h 13" name="T19"/>
                <a:gd fmla="*/ 1037184064 w 12" name="T20"/>
                <a:gd fmla="*/ 1515075852 h 13" name="T21"/>
                <a:gd fmla="*/ 1333722355 w 12" name="T22"/>
                <a:gd fmla="*/ 1398642286 h 13" name="T23"/>
                <a:gd fmla="*/ 1629980453 w 12" name="T24"/>
                <a:gd fmla="*/ 1281969374 h 13" name="T25"/>
                <a:gd fmla="*/ 1778110031 w 12" name="T26"/>
                <a:gd fmla="*/ 1048861919 h 13" name="T27"/>
                <a:gd fmla="*/ 1778110031 w 12" name="T28"/>
                <a:gd fmla="*/ 815755197 h 13" name="T29"/>
                <a:gd fmla="*/ 1778110031 w 12" name="T30"/>
                <a:gd fmla="*/ 466214055 h 13" name="T31"/>
                <a:gd fmla="*/ 1629980453 w 12" name="T32"/>
                <a:gd fmla="*/ 116434085 h 13" name="T33"/>
                <a:gd fmla="*/ 1333722355 w 12" name="T34"/>
                <a:gd fmla="*/ 0 h 13" name="T35"/>
                <a:gd fmla="*/ 1037184064 w 12" name="T36"/>
                <a:gd fmla="*/ 0 h 13" name="T37"/>
                <a:gd fmla="*/ 1037184064 w 12" name="T38"/>
                <a:gd fmla="*/ 0 h 13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12" name="T60"/>
                <a:gd fmla="*/ 0 h 13" name="T61"/>
                <a:gd fmla="*/ 12 w 12" name="T62"/>
                <a:gd fmla="*/ 13 h 13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13" w="12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35" name="Freeform 2270"/>
            <p:cNvSpPr/>
            <p:nvPr/>
          </p:nvSpPr>
          <p:spPr bwMode="auto">
            <a:xfrm>
              <a:off x="7605714" y="5830888"/>
              <a:ext cx="33338" cy="47625"/>
            </a:xfrm>
            <a:custGeom>
              <a:gdLst>
                <a:gd fmla="*/ 2147483647 w 62" name="T0"/>
                <a:gd fmla="*/ 444667727 h 90" name="T1"/>
                <a:gd fmla="*/ 2147483647 w 62" name="T2"/>
                <a:gd fmla="*/ 444667727 h 90" name="T3"/>
                <a:gd fmla="*/ 2147483647 w 62" name="T4"/>
                <a:gd fmla="*/ 2147483647 h 90" name="T5"/>
                <a:gd fmla="*/ 2147483647 w 62" name="T6"/>
                <a:gd fmla="*/ 2147483647 h 90" name="T7"/>
                <a:gd fmla="*/ 1399107869 w 62" name="T8"/>
                <a:gd fmla="*/ 2147483647 h 90" name="T9"/>
                <a:gd fmla="*/ 621922657 w 62" name="T10"/>
                <a:gd fmla="*/ 2147483647 h 90" name="T11"/>
                <a:gd fmla="*/ 0 w 62" name="T12"/>
                <a:gd fmla="*/ 2147483647 h 90" name="T13"/>
                <a:gd fmla="*/ 0 w 62" name="T14"/>
                <a:gd fmla="*/ 2147483647 h 90" name="T15"/>
                <a:gd fmla="*/ 0 w 62" name="T16"/>
                <a:gd fmla="*/ 2147483647 h 90" name="T17"/>
                <a:gd fmla="*/ 0 w 62" name="T18"/>
                <a:gd fmla="*/ 2147483647 h 90" name="T19"/>
                <a:gd fmla="*/ 466369603 w 62" name="T20"/>
                <a:gd fmla="*/ 2147483647 h 90" name="T21"/>
                <a:gd fmla="*/ 621922657 w 62" name="T22"/>
                <a:gd fmla="*/ 2147483647 h 90" name="T23"/>
                <a:gd fmla="*/ 1088291588 w 62" name="T24"/>
                <a:gd fmla="*/ 2147483647 h 90" name="T25"/>
                <a:gd fmla="*/ 1399107869 w 62" name="T26"/>
                <a:gd fmla="*/ 2147483647 h 90" name="T27"/>
                <a:gd fmla="*/ 1865766626 w 62" name="T28"/>
                <a:gd fmla="*/ 2147483647 h 90" name="T29"/>
                <a:gd fmla="*/ 2147483647 w 62" name="T30"/>
                <a:gd fmla="*/ 2147483647 h 90" name="T31"/>
                <a:gd fmla="*/ 2147483647 w 62" name="T32"/>
                <a:gd fmla="*/ 2147483647 h 90" name="T33"/>
                <a:gd fmla="*/ 2147483647 w 62" name="T34"/>
                <a:gd fmla="*/ 2147483647 h 90" name="T35"/>
                <a:gd fmla="*/ 2147483647 w 62" name="T36"/>
                <a:gd fmla="*/ 2147483647 h 90" name="T37"/>
                <a:gd fmla="*/ 2147483647 w 62" name="T38"/>
                <a:gd fmla="*/ 2147483647 h 90" name="T39"/>
                <a:gd fmla="*/ 2147483647 w 62" name="T40"/>
                <a:gd fmla="*/ 2147483647 h 90" name="T41"/>
                <a:gd fmla="*/ 2147483647 w 62" name="T42"/>
                <a:gd fmla="*/ 1778109993 h 90" name="T43"/>
                <a:gd fmla="*/ 2147483647 w 62" name="T44"/>
                <a:gd fmla="*/ 1778109993 h 90" name="T45"/>
                <a:gd fmla="*/ 2147483647 w 62" name="T46"/>
                <a:gd fmla="*/ 1481851902 h 90" name="T47"/>
                <a:gd fmla="*/ 2147483647 w 62" name="T48"/>
                <a:gd fmla="*/ 1037184042 h 90" name="T49"/>
                <a:gd fmla="*/ 2147483647 w 62" name="T50"/>
                <a:gd fmla="*/ 592796905 h 90" name="T51"/>
                <a:gd fmla="*/ 2147483647 w 62" name="T52"/>
                <a:gd fmla="*/ 444667727 h 90" name="T53"/>
                <a:gd fmla="*/ 2147483647 w 62" name="T54"/>
                <a:gd fmla="*/ 296258224 h 90" name="T55"/>
                <a:gd fmla="*/ 2147483647 w 62" name="T56"/>
                <a:gd fmla="*/ 0 h 90" name="T57"/>
                <a:gd fmla="*/ 2147483647 w 62" name="T58"/>
                <a:gd fmla="*/ 0 h 90" name="T59"/>
                <a:gd fmla="*/ 2147483647 w 62" name="T60"/>
                <a:gd fmla="*/ 444667727 h 90" name="T61"/>
                <a:gd fmla="*/ 2147483647 w 62" name="T62"/>
                <a:gd fmla="*/ 444667727 h 90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62" name="T96"/>
                <a:gd fmla="*/ 0 h 90" name="T97"/>
                <a:gd fmla="*/ 62 w 62" name="T98"/>
                <a:gd fmla="*/ 90 h 90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90" w="62">
                  <a:moveTo>
                    <a:pt x="52" y="3"/>
                  </a:moveTo>
                  <a:lnTo>
                    <a:pt x="52" y="3"/>
                  </a:lnTo>
                  <a:lnTo>
                    <a:pt x="37" y="21"/>
                  </a:lnTo>
                  <a:lnTo>
                    <a:pt x="22" y="41"/>
                  </a:lnTo>
                  <a:lnTo>
                    <a:pt x="9" y="60"/>
                  </a:lnTo>
                  <a:lnTo>
                    <a:pt x="4" y="71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8" y="75"/>
                  </a:lnTo>
                  <a:lnTo>
                    <a:pt x="22" y="65"/>
                  </a:lnTo>
                  <a:lnTo>
                    <a:pt x="34" y="46"/>
                  </a:lnTo>
                  <a:lnTo>
                    <a:pt x="47" y="29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36" name="Freeform 2271"/>
            <p:cNvSpPr/>
            <p:nvPr/>
          </p:nvSpPr>
          <p:spPr bwMode="auto">
            <a:xfrm>
              <a:off x="7634289" y="5853113"/>
              <a:ext cx="31750" cy="53975"/>
            </a:xfrm>
            <a:custGeom>
              <a:gdLst>
                <a:gd fmla="*/ 2147483647 w 59" name="T0"/>
                <a:gd fmla="*/ 575575343 h 103" name="T1"/>
                <a:gd fmla="*/ 2147483647 w 59" name="T2"/>
                <a:gd fmla="*/ 575575343 h 103" name="T3"/>
                <a:gd fmla="*/ 2147483647 w 59" name="T4"/>
                <a:gd fmla="*/ 2147483647 h 103" name="T5"/>
                <a:gd fmla="*/ 2147483647 w 59" name="T6"/>
                <a:gd fmla="*/ 2147483647 h 103" name="T7"/>
                <a:gd fmla="*/ 1246684953 w 59" name="T8"/>
                <a:gd fmla="*/ 2147483647 h 103" name="T9"/>
                <a:gd fmla="*/ 0 w 59" name="T10"/>
                <a:gd fmla="*/ 2147483647 h 103" name="T11"/>
                <a:gd fmla="*/ 0 w 59" name="T12"/>
                <a:gd fmla="*/ 2147483647 h 103" name="T13"/>
                <a:gd fmla="*/ 0 w 59" name="T14"/>
                <a:gd fmla="*/ 2147483647 h 103" name="T15"/>
                <a:gd fmla="*/ 0 w 59" name="T16"/>
                <a:gd fmla="*/ 2147483647 h 103" name="T17"/>
                <a:gd fmla="*/ 311598859 w 59" name="T18"/>
                <a:gd fmla="*/ 2147483647 h 103" name="T19"/>
                <a:gd fmla="*/ 623487235 w 59" name="T20"/>
                <a:gd fmla="*/ 2147483647 h 103" name="T21"/>
                <a:gd fmla="*/ 1090885322 w 59" name="T22"/>
                <a:gd fmla="*/ 2147483647 h 103" name="T23"/>
                <a:gd fmla="*/ 1558283677 w 59" name="T24"/>
                <a:gd fmla="*/ 2147483647 h 103" name="T25"/>
                <a:gd fmla="*/ 1714082502 w 59" name="T26"/>
                <a:gd fmla="*/ 2147483647 h 103" name="T27"/>
                <a:gd fmla="*/ 1870171919 w 59" name="T28"/>
                <a:gd fmla="*/ 2147483647 h 103" name="T29"/>
                <a:gd fmla="*/ 1870171919 w 59" name="T30"/>
                <a:gd fmla="*/ 2147483647 h 103" name="T31"/>
                <a:gd fmla="*/ 2147483647 w 59" name="T32"/>
                <a:gd fmla="*/ 2147483647 h 103" name="T33"/>
                <a:gd fmla="*/ 2147483647 w 59" name="T34"/>
                <a:gd fmla="*/ 2147483647 h 103" name="T35"/>
                <a:gd fmla="*/ 2147483647 w 59" name="T36"/>
                <a:gd fmla="*/ 2147483647 h 103" name="T37"/>
                <a:gd fmla="*/ 2147483647 w 59" name="T38"/>
                <a:gd fmla="*/ 1582832127 h 103" name="T39"/>
                <a:gd fmla="*/ 2147483647 w 59" name="T40"/>
                <a:gd fmla="*/ 1582832127 h 103" name="T41"/>
                <a:gd fmla="*/ 2147483647 w 59" name="T42"/>
                <a:gd fmla="*/ 1151150685 h 103" name="T43"/>
                <a:gd fmla="*/ 2147483647 w 59" name="T44"/>
                <a:gd fmla="*/ 719468982 h 103" name="T45"/>
                <a:gd fmla="*/ 2147483647 w 59" name="T46"/>
                <a:gd fmla="*/ 431681573 h 103" name="T47"/>
                <a:gd fmla="*/ 2147483647 w 59" name="T48"/>
                <a:gd fmla="*/ 143893705 h 103" name="T49"/>
                <a:gd fmla="*/ 2147483647 w 59" name="T50"/>
                <a:gd fmla="*/ 0 h 103" name="T51"/>
                <a:gd fmla="*/ 2147483647 w 59" name="T52"/>
                <a:gd fmla="*/ 0 h 103" name="T53"/>
                <a:gd fmla="*/ 2147483647 w 59" name="T54"/>
                <a:gd fmla="*/ 143893705 h 103" name="T55"/>
                <a:gd fmla="*/ 2147483647 w 59" name="T56"/>
                <a:gd fmla="*/ 575575343 h 103" name="T57"/>
                <a:gd fmla="*/ 2147483647 w 59" name="T58"/>
                <a:gd fmla="*/ 575575343 h 10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59" name="T90"/>
                <a:gd fmla="*/ 0 h 103" name="T91"/>
                <a:gd fmla="*/ 59 w 59" name="T92"/>
                <a:gd fmla="*/ 103 h 10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03" w="59">
                  <a:moveTo>
                    <a:pt x="45" y="4"/>
                  </a:moveTo>
                  <a:lnTo>
                    <a:pt x="45" y="4"/>
                  </a:lnTo>
                  <a:lnTo>
                    <a:pt x="31" y="26"/>
                  </a:lnTo>
                  <a:lnTo>
                    <a:pt x="19" y="47"/>
                  </a:lnTo>
                  <a:lnTo>
                    <a:pt x="8" y="70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22" y="75"/>
                  </a:lnTo>
                  <a:lnTo>
                    <a:pt x="31" y="53"/>
                  </a:lnTo>
                  <a:lnTo>
                    <a:pt x="44" y="31"/>
                  </a:lnTo>
                  <a:lnTo>
                    <a:pt x="57" y="11"/>
                  </a:lnTo>
                  <a:lnTo>
                    <a:pt x="59" y="8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37" name="Freeform 2272"/>
            <p:cNvSpPr/>
            <p:nvPr/>
          </p:nvSpPr>
          <p:spPr bwMode="auto">
            <a:xfrm>
              <a:off x="7648576" y="5872163"/>
              <a:ext cx="41275" cy="76200"/>
            </a:xfrm>
            <a:custGeom>
              <a:gdLst>
                <a:gd fmla="*/ 2147483647 w 77" name="T0"/>
                <a:gd fmla="*/ 308981879 h 142" name="T1"/>
                <a:gd fmla="*/ 2147483647 w 77" name="T2"/>
                <a:gd fmla="*/ 308981879 h 142" name="T3"/>
                <a:gd fmla="*/ 2147483647 w 77" name="T4"/>
                <a:gd fmla="*/ 2147483647 h 142" name="T5"/>
                <a:gd fmla="*/ 2147483647 w 77" name="T6"/>
                <a:gd fmla="*/ 2147483647 h 142" name="T7"/>
                <a:gd fmla="*/ 2147483647 w 77" name="T8"/>
                <a:gd fmla="*/ 2147483647 h 142" name="T9"/>
                <a:gd fmla="*/ 2147483647 w 77" name="T10"/>
                <a:gd fmla="*/ 2147483647 h 142" name="T11"/>
                <a:gd fmla="*/ 2147483647 w 77" name="T12"/>
                <a:gd fmla="*/ 2147483647 h 142" name="T13"/>
                <a:gd fmla="*/ 1540129915 w 77" name="T14"/>
                <a:gd fmla="*/ 2147483647 h 142" name="T15"/>
                <a:gd fmla="*/ 462039269 w 77" name="T16"/>
                <a:gd fmla="*/ 2147483647 h 142" name="T17"/>
                <a:gd fmla="*/ 154013112 w 77" name="T18"/>
                <a:gd fmla="*/ 2147483647 h 142" name="T19"/>
                <a:gd fmla="*/ 0 w 77" name="T20"/>
                <a:gd fmla="*/ 2147483647 h 142" name="T21"/>
                <a:gd fmla="*/ 0 w 77" name="T22"/>
                <a:gd fmla="*/ 2147483647 h 142" name="T23"/>
                <a:gd fmla="*/ 154013112 w 77" name="T24"/>
                <a:gd fmla="*/ 2147483647 h 142" name="T25"/>
                <a:gd fmla="*/ 462039269 w 77" name="T26"/>
                <a:gd fmla="*/ 2147483647 h 142" name="T27"/>
                <a:gd fmla="*/ 616052449 w 77" name="T28"/>
                <a:gd fmla="*/ 2147483647 h 142" name="T29"/>
                <a:gd fmla="*/ 1078091048 w 77" name="T30"/>
                <a:gd fmla="*/ 2147483647 h 142" name="T31"/>
                <a:gd fmla="*/ 1540129915 w 77" name="T32"/>
                <a:gd fmla="*/ 2147483647 h 142" name="T33"/>
                <a:gd fmla="*/ 1848156006 w 77" name="T34"/>
                <a:gd fmla="*/ 2147483647 h 142" name="T35"/>
                <a:gd fmla="*/ 2147483647 w 77" name="T36"/>
                <a:gd fmla="*/ 2147483647 h 142" name="T37"/>
                <a:gd fmla="*/ 2147483647 w 77" name="T38"/>
                <a:gd fmla="*/ 2147483647 h 142" name="T39"/>
                <a:gd fmla="*/ 2147483647 w 77" name="T40"/>
                <a:gd fmla="*/ 2147483647 h 142" name="T41"/>
                <a:gd fmla="*/ 2147483647 w 77" name="T42"/>
                <a:gd fmla="*/ 2147483647 h 142" name="T43"/>
                <a:gd fmla="*/ 2147483647 w 77" name="T44"/>
                <a:gd fmla="*/ 2147483647 h 142" name="T45"/>
                <a:gd fmla="*/ 2147483647 w 77" name="T46"/>
                <a:gd fmla="*/ 2147483647 h 142" name="T47"/>
                <a:gd fmla="*/ 2147483647 w 77" name="T48"/>
                <a:gd fmla="*/ 2147483647 h 142" name="T49"/>
                <a:gd fmla="*/ 2147483647 w 77" name="T50"/>
                <a:gd fmla="*/ 2147483647 h 142" name="T51"/>
                <a:gd fmla="*/ 2147483647 w 77" name="T52"/>
                <a:gd fmla="*/ 2147483647 h 142" name="T53"/>
                <a:gd fmla="*/ 2147483647 w 77" name="T54"/>
                <a:gd fmla="*/ 2147483647 h 142" name="T55"/>
                <a:gd fmla="*/ 2147483647 w 77" name="T56"/>
                <a:gd fmla="*/ 1390849561 h 142" name="T57"/>
                <a:gd fmla="*/ 2147483647 w 77" name="T58"/>
                <a:gd fmla="*/ 1390849561 h 142" name="T59"/>
                <a:gd fmla="*/ 2147483647 w 77" name="T60"/>
                <a:gd fmla="*/ 927233130 h 142" name="T61"/>
                <a:gd fmla="*/ 2147483647 w 77" name="T62"/>
                <a:gd fmla="*/ 617963758 h 142" name="T63"/>
                <a:gd fmla="*/ 2147483647 w 77" name="T64"/>
                <a:gd fmla="*/ 308981879 h 142" name="T65"/>
                <a:gd fmla="*/ 2147483647 w 77" name="T66"/>
                <a:gd fmla="*/ 0 h 142" name="T67"/>
                <a:gd fmla="*/ 2147483647 w 77" name="T68"/>
                <a:gd fmla="*/ 0 h 142" name="T69"/>
                <a:gd fmla="*/ 2147483647 w 77" name="T70"/>
                <a:gd fmla="*/ 0 h 142" name="T71"/>
                <a:gd fmla="*/ 2147483647 w 77" name="T72"/>
                <a:gd fmla="*/ 0 h 142" name="T73"/>
                <a:gd fmla="*/ 2147483647 w 77" name="T74"/>
                <a:gd fmla="*/ 308981879 h 142" name="T75"/>
                <a:gd fmla="*/ 2147483647 w 77" name="T76"/>
                <a:gd fmla="*/ 308981879 h 142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77" name="T117"/>
                <a:gd fmla="*/ 0 h 142" name="T118"/>
                <a:gd fmla="*/ 77 w 77" name="T119"/>
                <a:gd fmla="*/ 142 h 142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142" w="77">
                  <a:moveTo>
                    <a:pt x="64" y="2"/>
                  </a:moveTo>
                  <a:lnTo>
                    <a:pt x="64" y="2"/>
                  </a:lnTo>
                  <a:lnTo>
                    <a:pt x="43" y="38"/>
                  </a:lnTo>
                  <a:lnTo>
                    <a:pt x="33" y="55"/>
                  </a:lnTo>
                  <a:lnTo>
                    <a:pt x="24" y="74"/>
                  </a:lnTo>
                  <a:lnTo>
                    <a:pt x="16" y="89"/>
                  </a:lnTo>
                  <a:lnTo>
                    <a:pt x="10" y="104"/>
                  </a:lnTo>
                  <a:lnTo>
                    <a:pt x="3" y="119"/>
                  </a:lnTo>
                  <a:lnTo>
                    <a:pt x="1" y="127"/>
                  </a:lnTo>
                  <a:lnTo>
                    <a:pt x="0" y="135"/>
                  </a:lnTo>
                  <a:lnTo>
                    <a:pt x="1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10" y="142"/>
                  </a:lnTo>
                  <a:lnTo>
                    <a:pt x="12" y="141"/>
                  </a:lnTo>
                  <a:lnTo>
                    <a:pt x="14" y="138"/>
                  </a:lnTo>
                  <a:lnTo>
                    <a:pt x="14" y="135"/>
                  </a:lnTo>
                  <a:lnTo>
                    <a:pt x="15" y="127"/>
                  </a:lnTo>
                  <a:lnTo>
                    <a:pt x="18" y="118"/>
                  </a:lnTo>
                  <a:lnTo>
                    <a:pt x="24" y="100"/>
                  </a:lnTo>
                  <a:lnTo>
                    <a:pt x="42" y="67"/>
                  </a:lnTo>
                  <a:lnTo>
                    <a:pt x="50" y="52"/>
                  </a:lnTo>
                  <a:lnTo>
                    <a:pt x="58" y="38"/>
                  </a:lnTo>
                  <a:lnTo>
                    <a:pt x="76" y="9"/>
                  </a:lnTo>
                  <a:lnTo>
                    <a:pt x="77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38" name="Freeform 2273"/>
            <p:cNvSpPr/>
            <p:nvPr/>
          </p:nvSpPr>
          <p:spPr bwMode="auto">
            <a:xfrm>
              <a:off x="7672389" y="5905500"/>
              <a:ext cx="36513" cy="80963"/>
            </a:xfrm>
            <a:custGeom>
              <a:gdLst>
                <a:gd fmla="*/ 2147483647 w 68" name="T0"/>
                <a:gd fmla="*/ 453380500 h 152" name="T1"/>
                <a:gd fmla="*/ 2147483647 w 68" name="T2"/>
                <a:gd fmla="*/ 453380500 h 152" name="T3"/>
                <a:gd fmla="*/ 2147483647 w 68" name="T4"/>
                <a:gd fmla="*/ 2147483647 h 152" name="T5"/>
                <a:gd fmla="*/ 2147483647 w 68" name="T6"/>
                <a:gd fmla="*/ 2147483647 h 152" name="T7"/>
                <a:gd fmla="*/ 1857655496 w 68" name="T8"/>
                <a:gd fmla="*/ 2147483647 h 152" name="T9"/>
                <a:gd fmla="*/ 154828542 w 68" name="T10"/>
                <a:gd fmla="*/ 2147483647 h 152" name="T11"/>
                <a:gd fmla="*/ 154828542 w 68" name="T12"/>
                <a:gd fmla="*/ 2147483647 h 152" name="T13"/>
                <a:gd fmla="*/ 0 w 68" name="T14"/>
                <a:gd fmla="*/ 2147483647 h 152" name="T15"/>
                <a:gd fmla="*/ 154828542 w 68" name="T16"/>
                <a:gd fmla="*/ 2147483647 h 152" name="T17"/>
                <a:gd fmla="*/ 309657620 w 68" name="T18"/>
                <a:gd fmla="*/ 2147483647 h 152" name="T19"/>
                <a:gd fmla="*/ 774143714 w 68" name="T20"/>
                <a:gd fmla="*/ 2147483647 h 152" name="T21"/>
                <a:gd fmla="*/ 1238629406 w 68" name="T22"/>
                <a:gd fmla="*/ 2147483647 h 152" name="T23"/>
                <a:gd fmla="*/ 1703115366 w 68" name="T24"/>
                <a:gd fmla="*/ 2147483647 h 152" name="T25"/>
                <a:gd fmla="*/ 1857655496 w 68" name="T26"/>
                <a:gd fmla="*/ 2147483647 h 152" name="T27"/>
                <a:gd fmla="*/ 2012484507 w 68" name="T28"/>
                <a:gd fmla="*/ 2147483647 h 152" name="T29"/>
                <a:gd fmla="*/ 2012484507 w 68" name="T30"/>
                <a:gd fmla="*/ 2147483647 h 152" name="T31"/>
                <a:gd fmla="*/ 2147483647 w 68" name="T32"/>
                <a:gd fmla="*/ 2147483647 h 152" name="T33"/>
                <a:gd fmla="*/ 2147483647 w 68" name="T34"/>
                <a:gd fmla="*/ 2147483647 h 152" name="T35"/>
                <a:gd fmla="*/ 2147483647 w 68" name="T36"/>
                <a:gd fmla="*/ 2147483647 h 152" name="T37"/>
                <a:gd fmla="*/ 2147483647 w 68" name="T38"/>
                <a:gd fmla="*/ 1360141101 h 152" name="T39"/>
                <a:gd fmla="*/ 2147483647 w 68" name="T40"/>
                <a:gd fmla="*/ 1360141101 h 152" name="T41"/>
                <a:gd fmla="*/ 2147483647 w 68" name="T42"/>
                <a:gd fmla="*/ 1057982246 h 152" name="T43"/>
                <a:gd fmla="*/ 2147483647 w 68" name="T44"/>
                <a:gd fmla="*/ 604601879 h 152" name="T45"/>
                <a:gd fmla="*/ 2147483647 w 68" name="T46"/>
                <a:gd fmla="*/ 453380500 h 152" name="T47"/>
                <a:gd fmla="*/ 2147483647 w 68" name="T48"/>
                <a:gd fmla="*/ 0 h 152" name="T49"/>
                <a:gd fmla="*/ 2147483647 w 68" name="T50"/>
                <a:gd fmla="*/ 0 h 152" name="T51"/>
                <a:gd fmla="*/ 2147483647 w 68" name="T52"/>
                <a:gd fmla="*/ 0 h 152" name="T53"/>
                <a:gd fmla="*/ 2147483647 w 68" name="T54"/>
                <a:gd fmla="*/ 151221312 h 152" name="T55"/>
                <a:gd fmla="*/ 2147483647 w 68" name="T56"/>
                <a:gd fmla="*/ 453380500 h 152" name="T57"/>
                <a:gd fmla="*/ 2147483647 w 68" name="T58"/>
                <a:gd fmla="*/ 453380500 h 152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68" name="T90"/>
                <a:gd fmla="*/ 0 h 152" name="T91"/>
                <a:gd fmla="*/ 68 w 68" name="T92"/>
                <a:gd fmla="*/ 152 h 152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52" w="68">
                  <a:moveTo>
                    <a:pt x="55" y="3"/>
                  </a:moveTo>
                  <a:lnTo>
                    <a:pt x="55" y="3"/>
                  </a:lnTo>
                  <a:lnTo>
                    <a:pt x="39" y="38"/>
                  </a:lnTo>
                  <a:lnTo>
                    <a:pt x="26" y="72"/>
                  </a:lnTo>
                  <a:lnTo>
                    <a:pt x="12" y="107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11" y="152"/>
                  </a:lnTo>
                  <a:lnTo>
                    <a:pt x="12" y="149"/>
                  </a:lnTo>
                  <a:lnTo>
                    <a:pt x="13" y="148"/>
                  </a:lnTo>
                  <a:lnTo>
                    <a:pt x="26" y="113"/>
                  </a:lnTo>
                  <a:lnTo>
                    <a:pt x="38" y="77"/>
                  </a:lnTo>
                  <a:lnTo>
                    <a:pt x="51" y="43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39" name="Freeform 2274"/>
            <p:cNvSpPr/>
            <p:nvPr/>
          </p:nvSpPr>
          <p:spPr bwMode="auto">
            <a:xfrm>
              <a:off x="7681914" y="5948363"/>
              <a:ext cx="47625" cy="76200"/>
            </a:xfrm>
            <a:custGeom>
              <a:gdLst>
                <a:gd fmla="*/ 2147483647 w 88" name="T0"/>
                <a:gd fmla="*/ 444667690 h 144" name="T1"/>
                <a:gd fmla="*/ 2147483647 w 88" name="T2"/>
                <a:gd fmla="*/ 444667690 h 144" name="T3"/>
                <a:gd fmla="*/ 2147483647 w 88" name="T4"/>
                <a:gd fmla="*/ 2147483647 h 144" name="T5"/>
                <a:gd fmla="*/ 2147483647 w 88" name="T6"/>
                <a:gd fmla="*/ 2147483647 h 144" name="T7"/>
                <a:gd fmla="*/ 2147483647 w 88" name="T8"/>
                <a:gd fmla="*/ 2147483647 h 144" name="T9"/>
                <a:gd fmla="*/ 2147483647 w 88" name="T10"/>
                <a:gd fmla="*/ 2147483647 h 144" name="T11"/>
                <a:gd fmla="*/ 1902027649 w 88" name="T12"/>
                <a:gd fmla="*/ 2147483647 h 144" name="T13"/>
                <a:gd fmla="*/ 792560634 w 88" name="T14"/>
                <a:gd fmla="*/ 2147483647 h 144" name="T15"/>
                <a:gd fmla="*/ 0 w 88" name="T16"/>
                <a:gd fmla="*/ 2147483647 h 144" name="T17"/>
                <a:gd fmla="*/ 0 w 88" name="T18"/>
                <a:gd fmla="*/ 2147483647 h 144" name="T19"/>
                <a:gd fmla="*/ 0 w 88" name="T20"/>
                <a:gd fmla="*/ 2147483647 h 144" name="T21"/>
                <a:gd fmla="*/ 158453800 w 88" name="T22"/>
                <a:gd fmla="*/ 2147483647 h 144" name="T23"/>
                <a:gd fmla="*/ 316907058 w 88" name="T24"/>
                <a:gd fmla="*/ 2147483647 h 144" name="T25"/>
                <a:gd fmla="*/ 792560634 w 88" name="T26"/>
                <a:gd fmla="*/ 2147483647 h 144" name="T27"/>
                <a:gd fmla="*/ 1109467556 w 88" name="T28"/>
                <a:gd fmla="*/ 2147483647 h 144" name="T29"/>
                <a:gd fmla="*/ 1426667535 w 88" name="T30"/>
                <a:gd fmla="*/ 2147483647 h 144" name="T31"/>
                <a:gd fmla="*/ 1902027649 w 88" name="T32"/>
                <a:gd fmla="*/ 2147483647 h 144" name="T33"/>
                <a:gd fmla="*/ 1902027649 w 88" name="T34"/>
                <a:gd fmla="*/ 2147483647 h 144" name="T35"/>
                <a:gd fmla="*/ 1902027649 w 88" name="T36"/>
                <a:gd fmla="*/ 2147483647 h 144" name="T37"/>
                <a:gd fmla="*/ 2147483647 w 88" name="T38"/>
                <a:gd fmla="*/ 2147483647 h 144" name="T39"/>
                <a:gd fmla="*/ 2147483647 w 88" name="T40"/>
                <a:gd fmla="*/ 2147483647 h 144" name="T41"/>
                <a:gd fmla="*/ 2147483647 w 88" name="T42"/>
                <a:gd fmla="*/ 2147483647 h 144" name="T43"/>
                <a:gd fmla="*/ 2147483647 w 88" name="T44"/>
                <a:gd fmla="*/ 2147483647 h 144" name="T45"/>
                <a:gd fmla="*/ 2147483647 w 88" name="T46"/>
                <a:gd fmla="*/ 2147483647 h 144" name="T47"/>
                <a:gd fmla="*/ 2147483647 w 88" name="T48"/>
                <a:gd fmla="*/ 2147483647 h 144" name="T49"/>
                <a:gd fmla="*/ 2147483647 w 88" name="T50"/>
                <a:gd fmla="*/ 1778109842 h 144" name="T51"/>
                <a:gd fmla="*/ 2147483647 w 88" name="T52"/>
                <a:gd fmla="*/ 1778109842 h 144" name="T53"/>
                <a:gd fmla="*/ 2147483647 w 88" name="T54"/>
                <a:gd fmla="*/ 1333722214 h 144" name="T55"/>
                <a:gd fmla="*/ 2147483647 w 88" name="T56"/>
                <a:gd fmla="*/ 1037183954 h 144" name="T57"/>
                <a:gd fmla="*/ 2147483647 w 88" name="T58"/>
                <a:gd fmla="*/ 592796855 h 144" name="T59"/>
                <a:gd fmla="*/ 2147483647 w 88" name="T60"/>
                <a:gd fmla="*/ 444667690 h 144" name="T61"/>
                <a:gd fmla="*/ 2147483647 w 88" name="T62"/>
                <a:gd fmla="*/ 0 h 144" name="T63"/>
                <a:gd fmla="*/ 2147483647 w 88" name="T64"/>
                <a:gd fmla="*/ 0 h 144" name="T65"/>
                <a:gd fmla="*/ 2147483647 w 88" name="T66"/>
                <a:gd fmla="*/ 0 h 144" name="T67"/>
                <a:gd fmla="*/ 2147483647 w 88" name="T68"/>
                <a:gd fmla="*/ 444667690 h 144" name="T69"/>
                <a:gd fmla="*/ 2147483647 w 88" name="T70"/>
                <a:gd fmla="*/ 444667690 h 144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88" name="T108"/>
                <a:gd fmla="*/ 0 h 144" name="T109"/>
                <a:gd fmla="*/ 88 w 88" name="T110"/>
                <a:gd fmla="*/ 144 h 144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44" w="88">
                  <a:moveTo>
                    <a:pt x="77" y="3"/>
                  </a:moveTo>
                  <a:lnTo>
                    <a:pt x="77" y="3"/>
                  </a:lnTo>
                  <a:lnTo>
                    <a:pt x="54" y="33"/>
                  </a:lnTo>
                  <a:lnTo>
                    <a:pt x="42" y="49"/>
                  </a:lnTo>
                  <a:lnTo>
                    <a:pt x="31" y="65"/>
                  </a:lnTo>
                  <a:lnTo>
                    <a:pt x="20" y="81"/>
                  </a:lnTo>
                  <a:lnTo>
                    <a:pt x="12" y="99"/>
                  </a:lnTo>
                  <a:lnTo>
                    <a:pt x="5" y="117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9" y="144"/>
                  </a:lnTo>
                  <a:lnTo>
                    <a:pt x="12" y="141"/>
                  </a:lnTo>
                  <a:lnTo>
                    <a:pt x="12" y="138"/>
                  </a:lnTo>
                  <a:lnTo>
                    <a:pt x="17" y="121"/>
                  </a:lnTo>
                  <a:lnTo>
                    <a:pt x="24" y="103"/>
                  </a:lnTo>
                  <a:lnTo>
                    <a:pt x="32" y="87"/>
                  </a:lnTo>
                  <a:lnTo>
                    <a:pt x="42" y="72"/>
                  </a:lnTo>
                  <a:lnTo>
                    <a:pt x="53" y="56"/>
                  </a:lnTo>
                  <a:lnTo>
                    <a:pt x="64" y="41"/>
                  </a:lnTo>
                  <a:lnTo>
                    <a:pt x="87" y="12"/>
                  </a:lnTo>
                  <a:lnTo>
                    <a:pt x="88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40" name="Freeform 2275"/>
            <p:cNvSpPr/>
            <p:nvPr/>
          </p:nvSpPr>
          <p:spPr bwMode="auto">
            <a:xfrm>
              <a:off x="7696201" y="5997575"/>
              <a:ext cx="41275" cy="76200"/>
            </a:xfrm>
            <a:custGeom>
              <a:gdLst>
                <a:gd fmla="*/ 2147483647 w 76" name="T0"/>
                <a:gd fmla="*/ 463616833 h 142" name="T1"/>
                <a:gd fmla="*/ 2147483647 w 76" name="T2"/>
                <a:gd fmla="*/ 463616833 h 142" name="T3"/>
                <a:gd fmla="*/ 2147483647 w 76" name="T4"/>
                <a:gd fmla="*/ 2147483647 h 142" name="T5"/>
                <a:gd fmla="*/ 2147483647 w 76" name="T6"/>
                <a:gd fmla="*/ 2147483647 h 142" name="T7"/>
                <a:gd fmla="*/ 2147483647 w 76" name="T8"/>
                <a:gd fmla="*/ 2147483647 h 142" name="T9"/>
                <a:gd fmla="*/ 2147483647 w 76" name="T10"/>
                <a:gd fmla="*/ 2147483647 h 142" name="T11"/>
                <a:gd fmla="*/ 2147483647 w 76" name="T12"/>
                <a:gd fmla="*/ 2147483647 h 142" name="T13"/>
                <a:gd fmla="*/ 1922181952 w 76" name="T14"/>
                <a:gd fmla="*/ 2147483647 h 142" name="T15"/>
                <a:gd fmla="*/ 800786544 w 76" name="T16"/>
                <a:gd fmla="*/ 2147483647 h 142" name="T17"/>
                <a:gd fmla="*/ 0 w 76" name="T18"/>
                <a:gd fmla="*/ 2147483647 h 142" name="T19"/>
                <a:gd fmla="*/ 0 w 76" name="T20"/>
                <a:gd fmla="*/ 2147483647 h 142" name="T21"/>
                <a:gd fmla="*/ 0 w 76" name="T22"/>
                <a:gd fmla="*/ 2147483647 h 142" name="T23"/>
                <a:gd fmla="*/ 0 w 76" name="T24"/>
                <a:gd fmla="*/ 2147483647 h 142" name="T25"/>
                <a:gd fmla="*/ 480471899 w 76" name="T26"/>
                <a:gd fmla="*/ 2147483647 h 142" name="T27"/>
                <a:gd fmla="*/ 640629289 w 76" name="T28"/>
                <a:gd fmla="*/ 2147483647 h 142" name="T29"/>
                <a:gd fmla="*/ 1121395952 w 76" name="T30"/>
                <a:gd fmla="*/ 2147483647 h 142" name="T31"/>
                <a:gd fmla="*/ 1441710732 w 76" name="T32"/>
                <a:gd fmla="*/ 2147483647 h 142" name="T33"/>
                <a:gd fmla="*/ 1762025241 w 76" name="T34"/>
                <a:gd fmla="*/ 2147483647 h 142" name="T35"/>
                <a:gd fmla="*/ 1922181952 w 76" name="T36"/>
                <a:gd fmla="*/ 2147483647 h 142" name="T37"/>
                <a:gd fmla="*/ 1922181952 w 76" name="T38"/>
                <a:gd fmla="*/ 2147483647 h 142" name="T39"/>
                <a:gd fmla="*/ 2147483647 w 76" name="T40"/>
                <a:gd fmla="*/ 2147483647 h 142" name="T41"/>
                <a:gd fmla="*/ 2147483647 w 76" name="T42"/>
                <a:gd fmla="*/ 2147483647 h 142" name="T43"/>
                <a:gd fmla="*/ 2147483647 w 76" name="T44"/>
                <a:gd fmla="*/ 2147483647 h 142" name="T45"/>
                <a:gd fmla="*/ 2147483647 w 76" name="T46"/>
                <a:gd fmla="*/ 2147483647 h 142" name="T47"/>
                <a:gd fmla="*/ 2147483647 w 76" name="T48"/>
                <a:gd fmla="*/ 2147483647 h 142" name="T49"/>
                <a:gd fmla="*/ 2147483647 w 76" name="T50"/>
                <a:gd fmla="*/ 2147483647 h 142" name="T51"/>
                <a:gd fmla="*/ 2147483647 w 76" name="T52"/>
                <a:gd fmla="*/ 2147483647 h 142" name="T53"/>
                <a:gd fmla="*/ 2147483647 w 76" name="T54"/>
                <a:gd fmla="*/ 1390849561 h 142" name="T55"/>
                <a:gd fmla="*/ 2147483647 w 76" name="T56"/>
                <a:gd fmla="*/ 1390849561 h 142" name="T57"/>
                <a:gd fmla="*/ 2147483647 w 76" name="T58"/>
                <a:gd fmla="*/ 1081580457 h 142" name="T59"/>
                <a:gd fmla="*/ 2147483647 w 76" name="T60"/>
                <a:gd fmla="*/ 617963758 h 142" name="T61"/>
                <a:gd fmla="*/ 2147483647 w 76" name="T62"/>
                <a:gd fmla="*/ 463616833 h 142" name="T63"/>
                <a:gd fmla="*/ 2147483647 w 76" name="T64"/>
                <a:gd fmla="*/ 154635022 h 142" name="T65"/>
                <a:gd fmla="*/ 2147483647 w 76" name="T66"/>
                <a:gd fmla="*/ 0 h 142" name="T67"/>
                <a:gd fmla="*/ 2147483647 w 76" name="T68"/>
                <a:gd fmla="*/ 0 h 142" name="T69"/>
                <a:gd fmla="*/ 2147483647 w 76" name="T70"/>
                <a:gd fmla="*/ 154635022 h 142" name="T71"/>
                <a:gd fmla="*/ 2147483647 w 76" name="T72"/>
                <a:gd fmla="*/ 463616833 h 142" name="T73"/>
                <a:gd fmla="*/ 2147483647 w 76" name="T74"/>
                <a:gd fmla="*/ 463616833 h 142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76" name="T114"/>
                <a:gd fmla="*/ 0 h 142" name="T115"/>
                <a:gd fmla="*/ 76 w 76" name="T116"/>
                <a:gd fmla="*/ 142 h 142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142" w="76">
                  <a:moveTo>
                    <a:pt x="62" y="3"/>
                  </a:moveTo>
                  <a:lnTo>
                    <a:pt x="62" y="3"/>
                  </a:lnTo>
                  <a:lnTo>
                    <a:pt x="53" y="20"/>
                  </a:lnTo>
                  <a:lnTo>
                    <a:pt x="43" y="37"/>
                  </a:lnTo>
                  <a:lnTo>
                    <a:pt x="28" y="73"/>
                  </a:lnTo>
                  <a:lnTo>
                    <a:pt x="20" y="88"/>
                  </a:lnTo>
                  <a:lnTo>
                    <a:pt x="12" y="103"/>
                  </a:lnTo>
                  <a:lnTo>
                    <a:pt x="5" y="118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1"/>
                  </a:lnTo>
                  <a:lnTo>
                    <a:pt x="12" y="138"/>
                  </a:lnTo>
                  <a:lnTo>
                    <a:pt x="19" y="121"/>
                  </a:lnTo>
                  <a:lnTo>
                    <a:pt x="27" y="104"/>
                  </a:lnTo>
                  <a:lnTo>
                    <a:pt x="35" y="88"/>
                  </a:lnTo>
                  <a:lnTo>
                    <a:pt x="43" y="72"/>
                  </a:lnTo>
                  <a:lnTo>
                    <a:pt x="57" y="41"/>
                  </a:lnTo>
                  <a:lnTo>
                    <a:pt x="65" y="24"/>
                  </a:lnTo>
                  <a:lnTo>
                    <a:pt x="75" y="9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5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41" name="Freeform 2276"/>
            <p:cNvSpPr/>
            <p:nvPr/>
          </p:nvSpPr>
          <p:spPr bwMode="auto">
            <a:xfrm>
              <a:off x="7716839" y="6043613"/>
              <a:ext cx="38100" cy="71438"/>
            </a:xfrm>
            <a:custGeom>
              <a:gdLst>
                <a:gd fmla="*/ 2147483647 w 72" name="T0"/>
                <a:gd fmla="*/ 444673964 h 135" name="T1"/>
                <a:gd fmla="*/ 2147483647 w 72" name="T2"/>
                <a:gd fmla="*/ 444673964 h 135" name="T3"/>
                <a:gd fmla="*/ 2147483647 w 72" name="T4"/>
                <a:gd fmla="*/ 2147483647 h 135" name="T5"/>
                <a:gd fmla="*/ 2147483647 w 72" name="T6"/>
                <a:gd fmla="*/ 2147483647 h 135" name="T7"/>
                <a:gd fmla="*/ 2147483647 w 72" name="T8"/>
                <a:gd fmla="*/ 2147483647 h 135" name="T9"/>
                <a:gd fmla="*/ 1481851776 w 72" name="T10"/>
                <a:gd fmla="*/ 2147483647 h 135" name="T11"/>
                <a:gd fmla="*/ 592796855 w 72" name="T12"/>
                <a:gd fmla="*/ 2147483647 h 135" name="T13"/>
                <a:gd fmla="*/ 0 w 72" name="T14"/>
                <a:gd fmla="*/ 2147483647 h 135" name="T15"/>
                <a:gd fmla="*/ 0 w 72" name="T16"/>
                <a:gd fmla="*/ 2147483647 h 135" name="T17"/>
                <a:gd fmla="*/ 296258198 w 72" name="T18"/>
                <a:gd fmla="*/ 2147483647 h 135" name="T19"/>
                <a:gd fmla="*/ 296258198 w 72" name="T20"/>
                <a:gd fmla="*/ 2147483647 h 135" name="T21"/>
                <a:gd fmla="*/ 592796855 w 72" name="T22"/>
                <a:gd fmla="*/ 2147483647 h 135" name="T23"/>
                <a:gd fmla="*/ 1037183954 w 72" name="T24"/>
                <a:gd fmla="*/ 2147483647 h 135" name="T25"/>
                <a:gd fmla="*/ 1185313252 w 72" name="T26"/>
                <a:gd fmla="*/ 2147483647 h 135" name="T27"/>
                <a:gd fmla="*/ 1629980280 w 72" name="T28"/>
                <a:gd fmla="*/ 2147483647 h 135" name="T29"/>
                <a:gd fmla="*/ 1778109842 w 72" name="T30"/>
                <a:gd fmla="*/ 2147483647 h 135" name="T31"/>
                <a:gd fmla="*/ 2074367908 w 72" name="T32"/>
                <a:gd fmla="*/ 2147483647 h 135" name="T33"/>
                <a:gd fmla="*/ 2074367908 w 72" name="T34"/>
                <a:gd fmla="*/ 2147483647 h 135" name="T35"/>
                <a:gd fmla="*/ 2147483647 w 72" name="T36"/>
                <a:gd fmla="*/ 2147483647 h 135" name="T37"/>
                <a:gd fmla="*/ 2147483647 w 72" name="T38"/>
                <a:gd fmla="*/ 2147483647 h 135" name="T39"/>
                <a:gd fmla="*/ 2147483647 w 72" name="T40"/>
                <a:gd fmla="*/ 2147483647 h 135" name="T41"/>
                <a:gd fmla="*/ 2147483647 w 72" name="T42"/>
                <a:gd fmla="*/ 2147483647 h 135" name="T43"/>
                <a:gd fmla="*/ 2147483647 w 72" name="T44"/>
                <a:gd fmla="*/ 2147483647 h 135" name="T45"/>
                <a:gd fmla="*/ 2147483647 w 72" name="T46"/>
                <a:gd fmla="*/ 1481872689 h 135" name="T47"/>
                <a:gd fmla="*/ 2147483647 w 72" name="T48"/>
                <a:gd fmla="*/ 1481872689 h 135" name="T49"/>
                <a:gd fmla="*/ 2147483647 w 72" name="T50"/>
                <a:gd fmla="*/ 1037198593 h 135" name="T51"/>
                <a:gd fmla="*/ 2147483647 w 72" name="T52"/>
                <a:gd fmla="*/ 592805221 h 135" name="T53"/>
                <a:gd fmla="*/ 2147483647 w 72" name="T54"/>
                <a:gd fmla="*/ 444673964 h 135" name="T55"/>
                <a:gd fmla="*/ 2147483647 w 72" name="T56"/>
                <a:gd fmla="*/ 0 h 135" name="T57"/>
                <a:gd fmla="*/ 2147483647 w 72" name="T58"/>
                <a:gd fmla="*/ 0 h 135" name="T59"/>
                <a:gd fmla="*/ 2147483647 w 72" name="T60"/>
                <a:gd fmla="*/ 0 h 135" name="T61"/>
                <a:gd fmla="*/ 2147483647 w 72" name="T62"/>
                <a:gd fmla="*/ 0 h 135" name="T63"/>
                <a:gd fmla="*/ 2147483647 w 72" name="T64"/>
                <a:gd fmla="*/ 444673964 h 135" name="T65"/>
                <a:gd fmla="*/ 2147483647 w 72" name="T66"/>
                <a:gd fmla="*/ 444673964 h 135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72" name="T102"/>
                <a:gd fmla="*/ 0 h 135" name="T103"/>
                <a:gd fmla="*/ 72 w 72" name="T104"/>
                <a:gd fmla="*/ 135 h 135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35" w="72">
                  <a:moveTo>
                    <a:pt x="60" y="3"/>
                  </a:moveTo>
                  <a:lnTo>
                    <a:pt x="60" y="3"/>
                  </a:lnTo>
                  <a:lnTo>
                    <a:pt x="41" y="32"/>
                  </a:lnTo>
                  <a:lnTo>
                    <a:pt x="23" y="61"/>
                  </a:lnTo>
                  <a:lnTo>
                    <a:pt x="15" y="76"/>
                  </a:lnTo>
                  <a:lnTo>
                    <a:pt x="10" y="93"/>
                  </a:lnTo>
                  <a:lnTo>
                    <a:pt x="4" y="109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7" y="133"/>
                  </a:lnTo>
                  <a:lnTo>
                    <a:pt x="8" y="135"/>
                  </a:lnTo>
                  <a:lnTo>
                    <a:pt x="11" y="133"/>
                  </a:lnTo>
                  <a:lnTo>
                    <a:pt x="12" y="132"/>
                  </a:lnTo>
                  <a:lnTo>
                    <a:pt x="14" y="129"/>
                  </a:lnTo>
                  <a:lnTo>
                    <a:pt x="17" y="113"/>
                  </a:lnTo>
                  <a:lnTo>
                    <a:pt x="22" y="97"/>
                  </a:lnTo>
                  <a:lnTo>
                    <a:pt x="29" y="82"/>
                  </a:lnTo>
                  <a:lnTo>
                    <a:pt x="36" y="67"/>
                  </a:lnTo>
                  <a:lnTo>
                    <a:pt x="53" y="38"/>
                  </a:lnTo>
                  <a:lnTo>
                    <a:pt x="71" y="10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42" name="Freeform 2277"/>
            <p:cNvSpPr/>
            <p:nvPr/>
          </p:nvSpPr>
          <p:spPr bwMode="auto">
            <a:xfrm>
              <a:off x="7747001" y="6084888"/>
              <a:ext cx="20638" cy="42863"/>
            </a:xfrm>
            <a:custGeom>
              <a:gdLst>
                <a:gd fmla="*/ 2147483647 w 40" name="T0"/>
                <a:gd fmla="*/ 922924424 h 80" name="T1"/>
                <a:gd fmla="*/ 2147483647 w 40" name="T2"/>
                <a:gd fmla="*/ 922924424 h 80" name="T3"/>
                <a:gd fmla="*/ 0 w 40" name="T4"/>
                <a:gd fmla="*/ 2147483647 h 80" name="T5"/>
                <a:gd fmla="*/ 0 w 40" name="T6"/>
                <a:gd fmla="*/ 2147483647 h 80" name="T7"/>
                <a:gd fmla="*/ 0 w 40" name="T8"/>
                <a:gd fmla="*/ 2147483647 h 80" name="T9"/>
                <a:gd fmla="*/ 0 w 40" name="T10"/>
                <a:gd fmla="*/ 2147483647 h 80" name="T11"/>
                <a:gd fmla="*/ 137361381 w 40" name="T12"/>
                <a:gd fmla="*/ 2147483647 h 80" name="T13"/>
                <a:gd fmla="*/ 549446038 w 40" name="T14"/>
                <a:gd fmla="*/ 2147483647 h 80" name="T15"/>
                <a:gd fmla="*/ 824168671 w 40" name="T16"/>
                <a:gd fmla="*/ 2147483647 h 80" name="T17"/>
                <a:gd fmla="*/ 1236253393 w 40" name="T18"/>
                <a:gd fmla="*/ 2147483647 h 80" name="T19"/>
                <a:gd fmla="*/ 1648071111 w 40" name="T20"/>
                <a:gd fmla="*/ 2147483647 h 80" name="T21"/>
                <a:gd fmla="*/ 1785432427 w 40" name="T22"/>
                <a:gd fmla="*/ 2147483647 h 80" name="T23"/>
                <a:gd fmla="*/ 1785432427 w 40" name="T24"/>
                <a:gd fmla="*/ 2147483647 h 80" name="T25"/>
                <a:gd fmla="*/ 2147483647 w 40" name="T26"/>
                <a:gd fmla="*/ 1384242376 h 80" name="T27"/>
                <a:gd fmla="*/ 2147483647 w 40" name="T28"/>
                <a:gd fmla="*/ 1384242376 h 80" name="T29"/>
                <a:gd fmla="*/ 2147483647 w 40" name="T30"/>
                <a:gd fmla="*/ 922924424 h 80" name="T31"/>
                <a:gd fmla="*/ 2147483647 w 40" name="T32"/>
                <a:gd fmla="*/ 615187490 h 80" name="T33"/>
                <a:gd fmla="*/ 2147483647 w 40" name="T34"/>
                <a:gd fmla="*/ 307737068 h 80" name="T35"/>
                <a:gd fmla="*/ 2147483647 w 40" name="T36"/>
                <a:gd fmla="*/ 307737068 h 80" name="T37"/>
                <a:gd fmla="*/ 2147483647 w 40" name="T38"/>
                <a:gd fmla="*/ 0 h 80" name="T39"/>
                <a:gd fmla="*/ 2147483647 w 40" name="T40"/>
                <a:gd fmla="*/ 307737068 h 80" name="T41"/>
                <a:gd fmla="*/ 2147483647 w 40" name="T42"/>
                <a:gd fmla="*/ 461318889 h 80" name="T43"/>
                <a:gd fmla="*/ 2147483647 w 40" name="T44"/>
                <a:gd fmla="*/ 922924424 h 80" name="T45"/>
                <a:gd fmla="*/ 2147483647 w 40" name="T46"/>
                <a:gd fmla="*/ 922924424 h 80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40" name="T72"/>
                <a:gd fmla="*/ 0 h 80" name="T73"/>
                <a:gd fmla="*/ 40 w 40" name="T74"/>
                <a:gd fmla="*/ 80 h 80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80" w="40">
                  <a:moveTo>
                    <a:pt x="27" y="6"/>
                  </a:moveTo>
                  <a:lnTo>
                    <a:pt x="27" y="6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2" y="79"/>
                  </a:lnTo>
                  <a:lnTo>
                    <a:pt x="13" y="76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43" name="Freeform 2278"/>
            <p:cNvSpPr/>
            <p:nvPr/>
          </p:nvSpPr>
          <p:spPr bwMode="auto">
            <a:xfrm>
              <a:off x="7769226" y="6126163"/>
              <a:ext cx="7938" cy="15875"/>
            </a:xfrm>
            <a:custGeom>
              <a:gdLst>
                <a:gd fmla="*/ 0 w 14" name="T0"/>
                <a:gd fmla="*/ 854736630 h 32" name="T1"/>
                <a:gd fmla="*/ 0 w 14" name="T2"/>
                <a:gd fmla="*/ 2147483647 h 32" name="T3"/>
                <a:gd fmla="*/ 0 w 14" name="T4"/>
                <a:gd fmla="*/ 2147483647 h 32" name="T5"/>
                <a:gd fmla="*/ 0 w 14" name="T6"/>
                <a:gd fmla="*/ 2147483647 h 32" name="T7"/>
                <a:gd fmla="*/ 546852782 w 14" name="T8"/>
                <a:gd fmla="*/ 2147483647 h 32" name="T9"/>
                <a:gd fmla="*/ 729137137 w 14" name="T10"/>
                <a:gd fmla="*/ 2147483647 h 32" name="T11"/>
                <a:gd fmla="*/ 1275989493 w 14" name="T12"/>
                <a:gd fmla="*/ 2147483647 h 32" name="T13"/>
                <a:gd fmla="*/ 1822842700 w 14" name="T14"/>
                <a:gd fmla="*/ 2147483647 h 32" name="T15"/>
                <a:gd fmla="*/ 2005126347 w 14" name="T16"/>
                <a:gd fmla="*/ 2147483647 h 32" name="T17"/>
                <a:gd fmla="*/ 2147483647 w 14" name="T18"/>
                <a:gd fmla="*/ 2147483647 h 32" name="T19"/>
                <a:gd fmla="*/ 2147483647 w 14" name="T20"/>
                <a:gd fmla="*/ 2147483647 h 32" name="T21"/>
                <a:gd fmla="*/ 2147483647 w 14" name="T22"/>
                <a:gd fmla="*/ 854736630 h 32" name="T23"/>
                <a:gd fmla="*/ 2147483647 w 14" name="T24"/>
                <a:gd fmla="*/ 854736630 h 32" name="T25"/>
                <a:gd fmla="*/ 2147483647 w 14" name="T26"/>
                <a:gd fmla="*/ 488280165 h 32" name="T27"/>
                <a:gd fmla="*/ 2005126347 w 14" name="T28"/>
                <a:gd fmla="*/ 366210403 h 32" name="T29"/>
                <a:gd fmla="*/ 1822842700 w 14" name="T30"/>
                <a:gd fmla="*/ 244140082 h 32" name="T31"/>
                <a:gd fmla="*/ 1275989493 w 14" name="T32"/>
                <a:gd fmla="*/ 0 h 32" name="T33"/>
                <a:gd fmla="*/ 729137137 w 14" name="T34"/>
                <a:gd fmla="*/ 244140082 h 32" name="T35"/>
                <a:gd fmla="*/ 546852782 w 14" name="T36"/>
                <a:gd fmla="*/ 366210403 h 32" name="T37"/>
                <a:gd fmla="*/ 0 w 14" name="T38"/>
                <a:gd fmla="*/ 488280165 h 32" name="T39"/>
                <a:gd fmla="*/ 0 w 14" name="T40"/>
                <a:gd fmla="*/ 854736630 h 32" name="T41"/>
                <a:gd fmla="*/ 0 w 14" name="T42"/>
                <a:gd fmla="*/ 854736630 h 32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4" name="T66"/>
                <a:gd fmla="*/ 0 h 32" name="T67"/>
                <a:gd fmla="*/ 14 w 14" name="T68"/>
                <a:gd fmla="*/ 32 h 32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32" w="14">
                  <a:moveTo>
                    <a:pt x="0" y="7"/>
                  </a:moveTo>
                  <a:lnTo>
                    <a:pt x="0" y="25"/>
                  </a:lnTo>
                  <a:lnTo>
                    <a:pt x="0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2" y="29"/>
                  </a:lnTo>
                  <a:lnTo>
                    <a:pt x="14" y="2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44" name="Freeform 2279"/>
            <p:cNvSpPr/>
            <p:nvPr/>
          </p:nvSpPr>
          <p:spPr bwMode="auto">
            <a:xfrm>
              <a:off x="7786689" y="5727700"/>
              <a:ext cx="15875" cy="33338"/>
            </a:xfrm>
            <a:custGeom>
              <a:gdLst>
                <a:gd fmla="*/ 2147483647 w 32" name="T0"/>
                <a:gd fmla="*/ 310816684 h 62" name="T1"/>
                <a:gd fmla="*/ 2147483647 w 32" name="T2"/>
                <a:gd fmla="*/ 310816684 h 62" name="T3"/>
                <a:gd fmla="*/ 1709226205 w 32" name="T4"/>
                <a:gd fmla="*/ 2147483647 h 62" name="T5"/>
                <a:gd fmla="*/ 1587156442 w 32" name="T6"/>
                <a:gd fmla="*/ 2147483647 h 62" name="T7"/>
                <a:gd fmla="*/ 1098876402 w 32" name="T8"/>
                <a:gd fmla="*/ 2147483647 h 62" name="T9"/>
                <a:gd fmla="*/ 1098876402 w 32" name="T10"/>
                <a:gd fmla="*/ 2147483647 h 62" name="T11"/>
                <a:gd fmla="*/ 366210403 w 32" name="T12"/>
                <a:gd fmla="*/ 2147483647 h 62" name="T13"/>
                <a:gd fmla="*/ 244140082 w 32" name="T14"/>
                <a:gd fmla="*/ 2147483647 h 62" name="T15"/>
                <a:gd fmla="*/ 0 w 32" name="T16"/>
                <a:gd fmla="*/ 2147483647 h 62" name="T17"/>
                <a:gd fmla="*/ 0 w 32" name="T18"/>
                <a:gd fmla="*/ 2147483647 h 62" name="T19"/>
                <a:gd fmla="*/ 0 w 32" name="T20"/>
                <a:gd fmla="*/ 2147483647 h 62" name="T21"/>
                <a:gd fmla="*/ 244140082 w 32" name="T22"/>
                <a:gd fmla="*/ 2147483647 h 62" name="T23"/>
                <a:gd fmla="*/ 610350547 w 32" name="T24"/>
                <a:gd fmla="*/ 2147483647 h 62" name="T25"/>
                <a:gd fmla="*/ 854736630 w 32" name="T26"/>
                <a:gd fmla="*/ 2147483647 h 62" name="T27"/>
                <a:gd fmla="*/ 1220946164 w 32" name="T28"/>
                <a:gd fmla="*/ 2147483647 h 62" name="T29"/>
                <a:gd fmla="*/ 1343016918 w 32" name="T30"/>
                <a:gd fmla="*/ 2147483647 h 62" name="T31"/>
                <a:gd fmla="*/ 1709226205 w 32" name="T32"/>
                <a:gd fmla="*/ 2147483647 h 62" name="T33"/>
                <a:gd fmla="*/ 1709226205 w 32" name="T34"/>
                <a:gd fmla="*/ 2147483647 h 62" name="T35"/>
                <a:gd fmla="*/ 1709226205 w 32" name="T36"/>
                <a:gd fmla="*/ 2147483647 h 62" name="T37"/>
                <a:gd fmla="*/ 1831296959 w 32" name="T38"/>
                <a:gd fmla="*/ 2147483647 h 62" name="T39"/>
                <a:gd fmla="*/ 2147483647 w 32" name="T40"/>
                <a:gd fmla="*/ 2147483647 h 62" name="T41"/>
                <a:gd fmla="*/ 2147483647 w 32" name="T42"/>
                <a:gd fmla="*/ 2147483647 h 62" name="T43"/>
                <a:gd fmla="*/ 2147483647 w 32" name="T44"/>
                <a:gd fmla="*/ 2147483647 h 62" name="T45"/>
                <a:gd fmla="*/ 2147483647 w 32" name="T46"/>
                <a:gd fmla="*/ 2147483647 h 62" name="T47"/>
                <a:gd fmla="*/ 2147483647 w 32" name="T48"/>
                <a:gd fmla="*/ 1399107869 h 62" name="T49"/>
                <a:gd fmla="*/ 2147483647 w 32" name="T50"/>
                <a:gd fmla="*/ 1399107869 h 62" name="T51"/>
                <a:gd fmla="*/ 2147483647 w 32" name="T52"/>
                <a:gd fmla="*/ 932738669 h 62" name="T53"/>
                <a:gd fmla="*/ 2147483647 w 32" name="T54"/>
                <a:gd fmla="*/ 621922657 h 62" name="T55"/>
                <a:gd fmla="*/ 2147483647 w 32" name="T56"/>
                <a:gd fmla="*/ 310816684 h 62" name="T57"/>
                <a:gd fmla="*/ 2147483647 w 32" name="T58"/>
                <a:gd fmla="*/ 155552986 h 62" name="T59"/>
                <a:gd fmla="*/ 2147483647 w 32" name="T60"/>
                <a:gd fmla="*/ 0 h 62" name="T61"/>
                <a:gd fmla="*/ 2147483647 w 32" name="T62"/>
                <a:gd fmla="*/ 0 h 62" name="T63"/>
                <a:gd fmla="*/ 2147483647 w 32" name="T64"/>
                <a:gd fmla="*/ 155552986 h 62" name="T65"/>
                <a:gd fmla="*/ 2147483647 w 32" name="T66"/>
                <a:gd fmla="*/ 310816684 h 62" name="T67"/>
                <a:gd fmla="*/ 2147483647 w 32" name="T68"/>
                <a:gd fmla="*/ 310816684 h 62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32" name="T105"/>
                <a:gd fmla="*/ 0 h 62" name="T106"/>
                <a:gd fmla="*/ 32 w 32" name="T107"/>
                <a:gd fmla="*/ 62 h 62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62" w="32">
                  <a:moveTo>
                    <a:pt x="19" y="2"/>
                  </a:moveTo>
                  <a:lnTo>
                    <a:pt x="19" y="2"/>
                  </a:lnTo>
                  <a:lnTo>
                    <a:pt x="14" y="19"/>
                  </a:lnTo>
                  <a:lnTo>
                    <a:pt x="13" y="25"/>
                  </a:lnTo>
                  <a:lnTo>
                    <a:pt x="9" y="33"/>
                  </a:lnTo>
                  <a:lnTo>
                    <a:pt x="3" y="44"/>
                  </a:lnTo>
                  <a:lnTo>
                    <a:pt x="2" y="50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4" y="58"/>
                  </a:lnTo>
                  <a:lnTo>
                    <a:pt x="14" y="55"/>
                  </a:lnTo>
                  <a:lnTo>
                    <a:pt x="15" y="50"/>
                  </a:lnTo>
                  <a:lnTo>
                    <a:pt x="18" y="44"/>
                  </a:lnTo>
                  <a:lnTo>
                    <a:pt x="24" y="33"/>
                  </a:lnTo>
                  <a:lnTo>
                    <a:pt x="28" y="2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45" name="Freeform 2280"/>
            <p:cNvSpPr/>
            <p:nvPr/>
          </p:nvSpPr>
          <p:spPr bwMode="auto">
            <a:xfrm>
              <a:off x="7816851" y="5737225"/>
              <a:ext cx="33338" cy="44450"/>
            </a:xfrm>
            <a:custGeom>
              <a:gdLst>
                <a:gd fmla="*/ 2147483647 w 62" name="T0"/>
                <a:gd fmla="*/ 414341691 h 86" name="T1"/>
                <a:gd fmla="*/ 2147483647 w 62" name="T2"/>
                <a:gd fmla="*/ 414341691 h 86" name="T3"/>
                <a:gd fmla="*/ 2147483647 w 62" name="T4"/>
                <a:gd fmla="*/ 1380871322 h 86" name="T5"/>
                <a:gd fmla="*/ 2147483647 w 62" name="T6"/>
                <a:gd fmla="*/ 2147483647 h 86" name="T7"/>
                <a:gd fmla="*/ 2147483647 w 62" name="T8"/>
                <a:gd fmla="*/ 2147483647 h 86" name="T9"/>
                <a:gd fmla="*/ 2147483647 w 62" name="T10"/>
                <a:gd fmla="*/ 2147483647 h 86" name="T11"/>
                <a:gd fmla="*/ 2021030257 w 62" name="T12"/>
                <a:gd fmla="*/ 2147483647 h 86" name="T13"/>
                <a:gd fmla="*/ 155552986 w 62" name="T14"/>
                <a:gd fmla="*/ 2147483647 h 86" name="T15"/>
                <a:gd fmla="*/ 155552986 w 62" name="T16"/>
                <a:gd fmla="*/ 2147483647 h 86" name="T17"/>
                <a:gd fmla="*/ 0 w 62" name="T18"/>
                <a:gd fmla="*/ 2147483647 h 86" name="T19"/>
                <a:gd fmla="*/ 0 w 62" name="T20"/>
                <a:gd fmla="*/ 2147483647 h 86" name="T21"/>
                <a:gd fmla="*/ 155552986 w 62" name="T22"/>
                <a:gd fmla="*/ 2147483647 h 86" name="T23"/>
                <a:gd fmla="*/ 621922657 w 62" name="T24"/>
                <a:gd fmla="*/ 2147483647 h 86" name="T25"/>
                <a:gd fmla="*/ 777475038 w 62" name="T26"/>
                <a:gd fmla="*/ 2147483647 h 86" name="T27"/>
                <a:gd fmla="*/ 1243844238 w 62" name="T28"/>
                <a:gd fmla="*/ 2147483647 h 86" name="T29"/>
                <a:gd fmla="*/ 1710213707 w 62" name="T30"/>
                <a:gd fmla="*/ 2147483647 h 86" name="T31"/>
                <a:gd fmla="*/ 1865766626 w 62" name="T32"/>
                <a:gd fmla="*/ 2147483647 h 86" name="T33"/>
                <a:gd fmla="*/ 1865766626 w 62" name="T34"/>
                <a:gd fmla="*/ 2147483647 h 86" name="T35"/>
                <a:gd fmla="*/ 2147483647 w 62" name="T36"/>
                <a:gd fmla="*/ 2147483647 h 86" name="T37"/>
                <a:gd fmla="*/ 2147483647 w 62" name="T38"/>
                <a:gd fmla="*/ 2147483647 h 86" name="T39"/>
                <a:gd fmla="*/ 2147483647 w 62" name="T40"/>
                <a:gd fmla="*/ 2147483647 h 86" name="T41"/>
                <a:gd fmla="*/ 2147483647 w 62" name="T42"/>
                <a:gd fmla="*/ 2147483647 h 86" name="T43"/>
                <a:gd fmla="*/ 2147483647 w 62" name="T44"/>
                <a:gd fmla="*/ 2147483647 h 86" name="T45"/>
                <a:gd fmla="*/ 2147483647 w 62" name="T46"/>
                <a:gd fmla="*/ 1656831296 h 86" name="T47"/>
                <a:gd fmla="*/ 2147483647 w 62" name="T48"/>
                <a:gd fmla="*/ 1656831296 h 86" name="T49"/>
                <a:gd fmla="*/ 2147483647 w 62" name="T50"/>
                <a:gd fmla="*/ 1380871322 h 86" name="T51"/>
                <a:gd fmla="*/ 2147483647 w 62" name="T52"/>
                <a:gd fmla="*/ 966529502 h 86" name="T53"/>
                <a:gd fmla="*/ 2147483647 w 62" name="T54"/>
                <a:gd fmla="*/ 552188457 h 86" name="T55"/>
                <a:gd fmla="*/ 2147483647 w 62" name="T56"/>
                <a:gd fmla="*/ 414341691 h 86" name="T57"/>
                <a:gd fmla="*/ 2147483647 w 62" name="T58"/>
                <a:gd fmla="*/ 276227837 h 86" name="T59"/>
                <a:gd fmla="*/ 2147483647 w 62" name="T60"/>
                <a:gd fmla="*/ 0 h 86" name="T61"/>
                <a:gd fmla="*/ 2147483647 w 62" name="T62"/>
                <a:gd fmla="*/ 0 h 86" name="T63"/>
                <a:gd fmla="*/ 2147483647 w 62" name="T64"/>
                <a:gd fmla="*/ 414341691 h 86" name="T65"/>
                <a:gd fmla="*/ 2147483647 w 62" name="T66"/>
                <a:gd fmla="*/ 414341691 h 8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62" name="T102"/>
                <a:gd fmla="*/ 0 h 86" name="T103"/>
                <a:gd fmla="*/ 62 w 62" name="T104"/>
                <a:gd fmla="*/ 86 h 86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86" w="62">
                  <a:moveTo>
                    <a:pt x="51" y="3"/>
                  </a:moveTo>
                  <a:lnTo>
                    <a:pt x="51" y="3"/>
                  </a:lnTo>
                  <a:lnTo>
                    <a:pt x="45" y="10"/>
                  </a:lnTo>
                  <a:lnTo>
                    <a:pt x="39" y="19"/>
                  </a:lnTo>
                  <a:lnTo>
                    <a:pt x="27" y="35"/>
                  </a:lnTo>
                  <a:lnTo>
                    <a:pt x="13" y="5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24" y="64"/>
                  </a:lnTo>
                  <a:lnTo>
                    <a:pt x="36" y="46"/>
                  </a:lnTo>
                  <a:lnTo>
                    <a:pt x="47" y="29"/>
                  </a:lnTo>
                  <a:lnTo>
                    <a:pt x="54" y="20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46" name="Freeform 2281"/>
            <p:cNvSpPr/>
            <p:nvPr/>
          </p:nvSpPr>
          <p:spPr bwMode="auto">
            <a:xfrm>
              <a:off x="7843839" y="5765800"/>
              <a:ext cx="38100" cy="68263"/>
            </a:xfrm>
            <a:custGeom>
              <a:gdLst>
                <a:gd fmla="*/ 2147483647 w 71" name="T0"/>
                <a:gd fmla="*/ 424411326 h 131" name="T1"/>
                <a:gd fmla="*/ 2147483647 w 71" name="T2"/>
                <a:gd fmla="*/ 424411326 h 131" name="T3"/>
                <a:gd fmla="*/ 2147483647 w 71" name="T4"/>
                <a:gd fmla="*/ 2147483647 h 131" name="T5"/>
                <a:gd fmla="*/ 2147483647 w 71" name="T6"/>
                <a:gd fmla="*/ 2147483647 h 131" name="T7"/>
                <a:gd fmla="*/ 2147483647 w 71" name="T8"/>
                <a:gd fmla="*/ 2147483647 h 131" name="T9"/>
                <a:gd fmla="*/ 1545196351 w 71" name="T10"/>
                <a:gd fmla="*/ 2147483647 h 131" name="T11"/>
                <a:gd fmla="*/ 617963758 w 71" name="T12"/>
                <a:gd fmla="*/ 2147483647 h 131" name="T13"/>
                <a:gd fmla="*/ 0 w 71" name="T14"/>
                <a:gd fmla="*/ 2147483647 h 131" name="T15"/>
                <a:gd fmla="*/ 0 w 71" name="T16"/>
                <a:gd fmla="*/ 2147483647 h 131" name="T17"/>
                <a:gd fmla="*/ 0 w 71" name="T18"/>
                <a:gd fmla="*/ 2147483647 h 131" name="T19"/>
                <a:gd fmla="*/ 0 w 71" name="T20"/>
                <a:gd fmla="*/ 2147483647 h 131" name="T21"/>
                <a:gd fmla="*/ 463616833 w 71" name="T22"/>
                <a:gd fmla="*/ 2147483647 h 131" name="T23"/>
                <a:gd fmla="*/ 617963758 w 71" name="T24"/>
                <a:gd fmla="*/ 2147483647 h 131" name="T25"/>
                <a:gd fmla="*/ 1081580457 w 71" name="T26"/>
                <a:gd fmla="*/ 2147483647 h 131" name="T27"/>
                <a:gd fmla="*/ 1545196351 w 71" name="T28"/>
                <a:gd fmla="*/ 2147483647 h 131" name="T29"/>
                <a:gd fmla="*/ 1699831843 w 71" name="T30"/>
                <a:gd fmla="*/ 2147483647 h 131" name="T31"/>
                <a:gd fmla="*/ 1854178633 w 71" name="T32"/>
                <a:gd fmla="*/ 2147483647 h 131" name="T33"/>
                <a:gd fmla="*/ 1854178633 w 71" name="T34"/>
                <a:gd fmla="*/ 2147483647 h 131" name="T35"/>
                <a:gd fmla="*/ 2147483647 w 71" name="T36"/>
                <a:gd fmla="*/ 2147483647 h 131" name="T37"/>
                <a:gd fmla="*/ 2147483647 w 71" name="T38"/>
                <a:gd fmla="*/ 2147483647 h 131" name="T39"/>
                <a:gd fmla="*/ 2147483647 w 71" name="T40"/>
                <a:gd fmla="*/ 2147483647 h 131" name="T41"/>
                <a:gd fmla="*/ 2147483647 w 71" name="T42"/>
                <a:gd fmla="*/ 2147483647 h 131" name="T43"/>
                <a:gd fmla="*/ 2147483647 w 71" name="T44"/>
                <a:gd fmla="*/ 2147483647 h 131" name="T45"/>
                <a:gd fmla="*/ 2147483647 w 71" name="T46"/>
                <a:gd fmla="*/ 1414976169 h 131" name="T47"/>
                <a:gd fmla="*/ 2147483647 w 71" name="T48"/>
                <a:gd fmla="*/ 1414976169 h 131" name="T49"/>
                <a:gd fmla="*/ 2147483647 w 71" name="T50"/>
                <a:gd fmla="*/ 990564713 h 131" name="T51"/>
                <a:gd fmla="*/ 2147483647 w 71" name="T52"/>
                <a:gd fmla="*/ 565882029 h 131" name="T53"/>
                <a:gd fmla="*/ 2147483647 w 71" name="T54"/>
                <a:gd fmla="*/ 424411326 h 131" name="T55"/>
                <a:gd fmla="*/ 2147483647 w 71" name="T56"/>
                <a:gd fmla="*/ 282940754 h 131" name="T57"/>
                <a:gd fmla="*/ 2147483647 w 71" name="T58"/>
                <a:gd fmla="*/ 0 h 131" name="T59"/>
                <a:gd fmla="*/ 2147483647 w 71" name="T60"/>
                <a:gd fmla="*/ 0 h 131" name="T61"/>
                <a:gd fmla="*/ 2147483647 w 71" name="T62"/>
                <a:gd fmla="*/ 282940754 h 131" name="T63"/>
                <a:gd fmla="*/ 2147483647 w 71" name="T64"/>
                <a:gd fmla="*/ 424411326 h 131" name="T65"/>
                <a:gd fmla="*/ 2147483647 w 71" name="T66"/>
                <a:gd fmla="*/ 424411326 h 131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71" name="T102"/>
                <a:gd fmla="*/ 0 h 131" name="T103"/>
                <a:gd fmla="*/ 71 w 71" name="T104"/>
                <a:gd fmla="*/ 131 h 131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31" w="71">
                  <a:moveTo>
                    <a:pt x="58" y="3"/>
                  </a:moveTo>
                  <a:lnTo>
                    <a:pt x="58" y="3"/>
                  </a:lnTo>
                  <a:lnTo>
                    <a:pt x="41" y="32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10" y="90"/>
                  </a:lnTo>
                  <a:lnTo>
                    <a:pt x="4" y="106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1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30" y="80"/>
                  </a:lnTo>
                  <a:lnTo>
                    <a:pt x="37" y="66"/>
                  </a:lnTo>
                  <a:lnTo>
                    <a:pt x="53" y="37"/>
                  </a:lnTo>
                  <a:lnTo>
                    <a:pt x="71" y="10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47" name="Freeform 2282"/>
            <p:cNvSpPr/>
            <p:nvPr/>
          </p:nvSpPr>
          <p:spPr bwMode="auto">
            <a:xfrm>
              <a:off x="7850189" y="5805488"/>
              <a:ext cx="55563" cy="71438"/>
            </a:xfrm>
            <a:custGeom>
              <a:gdLst>
                <a:gd fmla="*/ 2147483647 w 105" name="T0"/>
                <a:gd fmla="*/ 296262380 h 135" name="T1"/>
                <a:gd fmla="*/ 2147483647 w 105" name="T2"/>
                <a:gd fmla="*/ 296262380 h 135" name="T3"/>
                <a:gd fmla="*/ 2147483647 w 105" name="T4"/>
                <a:gd fmla="*/ 2147483647 h 135" name="T5"/>
                <a:gd fmla="*/ 2147483647 w 105" name="T6"/>
                <a:gd fmla="*/ 2147483647 h 135" name="T7"/>
                <a:gd fmla="*/ 2147483647 w 105" name="T8"/>
                <a:gd fmla="*/ 2147483647 h 135" name="T9"/>
                <a:gd fmla="*/ 2147483647 w 105" name="T10"/>
                <a:gd fmla="*/ 2147483647 h 135" name="T11"/>
                <a:gd fmla="*/ 2147483647 w 105" name="T12"/>
                <a:gd fmla="*/ 2147483647 h 135" name="T13"/>
                <a:gd fmla="*/ 2147483647 w 105" name="T14"/>
                <a:gd fmla="*/ 2147483647 h 135" name="T15"/>
                <a:gd fmla="*/ 296263550 w 105" name="T16"/>
                <a:gd fmla="*/ 2147483647 h 135" name="T17"/>
                <a:gd fmla="*/ 296263550 w 105" name="T18"/>
                <a:gd fmla="*/ 2147483647 h 135" name="T19"/>
                <a:gd fmla="*/ 0 w 105" name="T20"/>
                <a:gd fmla="*/ 2147483647 h 135" name="T21"/>
                <a:gd fmla="*/ 296263550 w 105" name="T22"/>
                <a:gd fmla="*/ 2147483647 h 135" name="T23"/>
                <a:gd fmla="*/ 444675455 w 105" name="T24"/>
                <a:gd fmla="*/ 2147483647 h 135" name="T25"/>
                <a:gd fmla="*/ 592807560 w 105" name="T26"/>
                <a:gd fmla="*/ 2147483647 h 135" name="T27"/>
                <a:gd fmla="*/ 1037202951 w 105" name="T28"/>
                <a:gd fmla="*/ 2147483647 h 135" name="T29"/>
                <a:gd fmla="*/ 1481878009 w 105" name="T30"/>
                <a:gd fmla="*/ 2147483647 h 135" name="T31"/>
                <a:gd fmla="*/ 1630009982 w 105" name="T32"/>
                <a:gd fmla="*/ 2147483647 h 135" name="T33"/>
                <a:gd fmla="*/ 2074405902 w 105" name="T34"/>
                <a:gd fmla="*/ 2147483647 h 135" name="T35"/>
                <a:gd fmla="*/ 2074405902 w 105" name="T36"/>
                <a:gd fmla="*/ 2147483647 h 135" name="T37"/>
                <a:gd fmla="*/ 2147483647 w 105" name="T38"/>
                <a:gd fmla="*/ 2147483647 h 135" name="T39"/>
                <a:gd fmla="*/ 2147483647 w 105" name="T40"/>
                <a:gd fmla="*/ 2147483647 h 135" name="T41"/>
                <a:gd fmla="*/ 2147483647 w 105" name="T42"/>
                <a:gd fmla="*/ 2147483647 h 135" name="T43"/>
                <a:gd fmla="*/ 2147483647 w 105" name="T44"/>
                <a:gd fmla="*/ 2147483647 h 135" name="T45"/>
                <a:gd fmla="*/ 2147483647 w 105" name="T46"/>
                <a:gd fmla="*/ 2147483647 h 135" name="T47"/>
                <a:gd fmla="*/ 2147483647 w 105" name="T48"/>
                <a:gd fmla="*/ 2147483647 h 135" name="T49"/>
                <a:gd fmla="*/ 2147483647 w 105" name="T50"/>
                <a:gd fmla="*/ 1630003284 h 135" name="T51"/>
                <a:gd fmla="*/ 2147483647 w 105" name="T52"/>
                <a:gd fmla="*/ 1630003284 h 135" name="T53"/>
                <a:gd fmla="*/ 2147483647 w 105" name="T54"/>
                <a:gd fmla="*/ 1481872689 h 135" name="T55"/>
                <a:gd fmla="*/ 2147483647 w 105" name="T56"/>
                <a:gd fmla="*/ 1037198593 h 135" name="T57"/>
                <a:gd fmla="*/ 2147483647 w 105" name="T58"/>
                <a:gd fmla="*/ 889067469 h 135" name="T59"/>
                <a:gd fmla="*/ 2147483647 w 105" name="T60"/>
                <a:gd fmla="*/ 444673964 h 135" name="T61"/>
                <a:gd fmla="*/ 2147483647 w 105" name="T62"/>
                <a:gd fmla="*/ 296262380 h 135" name="T63"/>
                <a:gd fmla="*/ 2147483647 w 105" name="T64"/>
                <a:gd fmla="*/ 0 h 135" name="T65"/>
                <a:gd fmla="*/ 2147483647 w 105" name="T66"/>
                <a:gd fmla="*/ 296262380 h 135" name="T67"/>
                <a:gd fmla="*/ 2147483647 w 105" name="T68"/>
                <a:gd fmla="*/ 296262380 h 135" name="T69"/>
                <a:gd fmla="*/ 2147483647 w 105" name="T70"/>
                <a:gd fmla="*/ 296262380 h 135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105" name="T108"/>
                <a:gd fmla="*/ 0 h 135" name="T109"/>
                <a:gd fmla="*/ 105 w 105" name="T110"/>
                <a:gd fmla="*/ 135 h 135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35" w="105">
                  <a:moveTo>
                    <a:pt x="92" y="2"/>
                  </a:moveTo>
                  <a:lnTo>
                    <a:pt x="92" y="2"/>
                  </a:lnTo>
                  <a:lnTo>
                    <a:pt x="78" y="15"/>
                  </a:lnTo>
                  <a:lnTo>
                    <a:pt x="64" y="29"/>
                  </a:lnTo>
                  <a:lnTo>
                    <a:pt x="52" y="42"/>
                  </a:lnTo>
                  <a:lnTo>
                    <a:pt x="41" y="59"/>
                  </a:lnTo>
                  <a:lnTo>
                    <a:pt x="30" y="75"/>
                  </a:lnTo>
                  <a:lnTo>
                    <a:pt x="21" y="91"/>
                  </a:lnTo>
                  <a:lnTo>
                    <a:pt x="2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4" y="133"/>
                  </a:lnTo>
                  <a:lnTo>
                    <a:pt x="7" y="135"/>
                  </a:lnTo>
                  <a:lnTo>
                    <a:pt x="10" y="135"/>
                  </a:lnTo>
                  <a:lnTo>
                    <a:pt x="11" y="133"/>
                  </a:lnTo>
                  <a:lnTo>
                    <a:pt x="14" y="132"/>
                  </a:lnTo>
                  <a:lnTo>
                    <a:pt x="31" y="98"/>
                  </a:lnTo>
                  <a:lnTo>
                    <a:pt x="41" y="83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5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98" y="0"/>
                  </a:lnTo>
                  <a:lnTo>
                    <a:pt x="95" y="2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48" name="Freeform 2283"/>
            <p:cNvSpPr/>
            <p:nvPr/>
          </p:nvSpPr>
          <p:spPr bwMode="auto">
            <a:xfrm>
              <a:off x="7859714" y="5827713"/>
              <a:ext cx="88900" cy="107950"/>
            </a:xfrm>
            <a:custGeom>
              <a:gdLst>
                <a:gd fmla="*/ 2147483647 w 167" name="T0"/>
                <a:gd fmla="*/ 431681573 h 206" name="T1"/>
                <a:gd fmla="*/ 2147483647 w 167" name="T2"/>
                <a:gd fmla="*/ 431681573 h 206" name="T3"/>
                <a:gd fmla="*/ 2147483647 w 167" name="T4"/>
                <a:gd fmla="*/ 2147483647 h 206" name="T5"/>
                <a:gd fmla="*/ 2147483647 w 167" name="T6"/>
                <a:gd fmla="*/ 2147483647 h 206" name="T7"/>
                <a:gd fmla="*/ 2147483647 w 167" name="T8"/>
                <a:gd fmla="*/ 2147483647 h 206" name="T9"/>
                <a:gd fmla="*/ 2147483647 w 167" name="T10"/>
                <a:gd fmla="*/ 2147483647 h 206" name="T11"/>
                <a:gd fmla="*/ 2147483647 w 167" name="T12"/>
                <a:gd fmla="*/ 2147483647 h 206" name="T13"/>
                <a:gd fmla="*/ 150758441 w 167" name="T14"/>
                <a:gd fmla="*/ 2147483647 h 206" name="T15"/>
                <a:gd fmla="*/ 150758441 w 167" name="T16"/>
                <a:gd fmla="*/ 2147483647 h 206" name="T17"/>
                <a:gd fmla="*/ 0 w 167" name="T18"/>
                <a:gd fmla="*/ 2147483647 h 206" name="T19"/>
                <a:gd fmla="*/ 150758441 w 167" name="T20"/>
                <a:gd fmla="*/ 2147483647 h 206" name="T21"/>
                <a:gd fmla="*/ 150758441 w 167" name="T22"/>
                <a:gd fmla="*/ 2147483647 h 206" name="T23"/>
                <a:gd fmla="*/ 603318032 w 167" name="T24"/>
                <a:gd fmla="*/ 2147483647 h 206" name="T25"/>
                <a:gd fmla="*/ 1055876892 w 167" name="T26"/>
                <a:gd fmla="*/ 2147483647 h 206" name="T27"/>
                <a:gd fmla="*/ 1357677642 w 167" name="T28"/>
                <a:gd fmla="*/ 2147483647 h 206" name="T29"/>
                <a:gd fmla="*/ 1659478659 w 167" name="T30"/>
                <a:gd fmla="*/ 2147483647 h 206" name="T31"/>
                <a:gd fmla="*/ 1960995408 w 167" name="T32"/>
                <a:gd fmla="*/ 2147483647 h 206" name="T33"/>
                <a:gd fmla="*/ 1960995408 w 167" name="T34"/>
                <a:gd fmla="*/ 2147483647 h 206" name="T35"/>
                <a:gd fmla="*/ 2147483647 w 167" name="T36"/>
                <a:gd fmla="*/ 2147483647 h 206" name="T37"/>
                <a:gd fmla="*/ 2147483647 w 167" name="T38"/>
                <a:gd fmla="*/ 2147483647 h 206" name="T39"/>
                <a:gd fmla="*/ 2147483647 w 167" name="T40"/>
                <a:gd fmla="*/ 2147483647 h 206" name="T41"/>
                <a:gd fmla="*/ 2147483647 w 167" name="T42"/>
                <a:gd fmla="*/ 2147483647 h 206" name="T43"/>
                <a:gd fmla="*/ 2147483647 w 167" name="T44"/>
                <a:gd fmla="*/ 2147483647 h 206" name="T45"/>
                <a:gd fmla="*/ 2147483647 w 167" name="T46"/>
                <a:gd fmla="*/ 1438937964 h 206" name="T47"/>
                <a:gd fmla="*/ 2147483647 w 167" name="T48"/>
                <a:gd fmla="*/ 1438937964 h 206" name="T49"/>
                <a:gd fmla="*/ 2147483647 w 167" name="T50"/>
                <a:gd fmla="*/ 1007256784 h 206" name="T51"/>
                <a:gd fmla="*/ 2147483647 w 167" name="T52"/>
                <a:gd fmla="*/ 719468982 h 206" name="T53"/>
                <a:gd fmla="*/ 2147483647 w 167" name="T54"/>
                <a:gd fmla="*/ 431681573 h 206" name="T55"/>
                <a:gd fmla="*/ 2147483647 w 167" name="T56"/>
                <a:gd fmla="*/ 143893705 h 206" name="T57"/>
                <a:gd fmla="*/ 2147483647 w 167" name="T58"/>
                <a:gd fmla="*/ 0 h 206" name="T59"/>
                <a:gd fmla="*/ 2147483647 w 167" name="T60"/>
                <a:gd fmla="*/ 0 h 206" name="T61"/>
                <a:gd fmla="*/ 2147483647 w 167" name="T62"/>
                <a:gd fmla="*/ 143893705 h 206" name="T63"/>
                <a:gd fmla="*/ 2147483647 w 167" name="T64"/>
                <a:gd fmla="*/ 431681573 h 206" name="T65"/>
                <a:gd fmla="*/ 2147483647 w 167" name="T66"/>
                <a:gd fmla="*/ 431681573 h 20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167" name="T102"/>
                <a:gd fmla="*/ 0 h 206" name="T103"/>
                <a:gd fmla="*/ 167 w 167" name="T104"/>
                <a:gd fmla="*/ 206 h 206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06" w="167">
                  <a:moveTo>
                    <a:pt x="155" y="3"/>
                  </a:moveTo>
                  <a:lnTo>
                    <a:pt x="155" y="3"/>
                  </a:lnTo>
                  <a:lnTo>
                    <a:pt x="136" y="27"/>
                  </a:lnTo>
                  <a:lnTo>
                    <a:pt x="117" y="52"/>
                  </a:lnTo>
                  <a:lnTo>
                    <a:pt x="77" y="99"/>
                  </a:lnTo>
                  <a:lnTo>
                    <a:pt x="38" y="147"/>
                  </a:lnTo>
                  <a:lnTo>
                    <a:pt x="19" y="171"/>
                  </a:lnTo>
                  <a:lnTo>
                    <a:pt x="1" y="195"/>
                  </a:lnTo>
                  <a:lnTo>
                    <a:pt x="0" y="198"/>
                  </a:lnTo>
                  <a:lnTo>
                    <a:pt x="1" y="201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7" y="205"/>
                  </a:lnTo>
                  <a:lnTo>
                    <a:pt x="9" y="206"/>
                  </a:lnTo>
                  <a:lnTo>
                    <a:pt x="11" y="205"/>
                  </a:lnTo>
                  <a:lnTo>
                    <a:pt x="13" y="202"/>
                  </a:lnTo>
                  <a:lnTo>
                    <a:pt x="31" y="178"/>
                  </a:lnTo>
                  <a:lnTo>
                    <a:pt x="50" y="153"/>
                  </a:lnTo>
                  <a:lnTo>
                    <a:pt x="89" y="106"/>
                  </a:lnTo>
                  <a:lnTo>
                    <a:pt x="129" y="58"/>
                  </a:lnTo>
                  <a:lnTo>
                    <a:pt x="148" y="34"/>
                  </a:lnTo>
                  <a:lnTo>
                    <a:pt x="165" y="10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5" y="3"/>
                  </a:lnTo>
                  <a:lnTo>
                    <a:pt x="164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6" y="1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49" name="Freeform 2284"/>
            <p:cNvSpPr/>
            <p:nvPr/>
          </p:nvSpPr>
          <p:spPr bwMode="auto">
            <a:xfrm>
              <a:off x="7859714" y="5856288"/>
              <a:ext cx="119063" cy="146050"/>
            </a:xfrm>
            <a:custGeom>
              <a:gdLst>
                <a:gd fmla="*/ 2147483647 w 225" name="T0"/>
                <a:gd fmla="*/ 293288966 h 277" name="T1"/>
                <a:gd fmla="*/ 2147483647 w 225" name="T2"/>
                <a:gd fmla="*/ 293288966 h 277" name="T3"/>
                <a:gd fmla="*/ 2147483647 w 225" name="T4"/>
                <a:gd fmla="*/ 1905405950 h 277" name="T5"/>
                <a:gd fmla="*/ 2147483647 w 225" name="T6"/>
                <a:gd fmla="*/ 2147483647 h 277" name="T7"/>
                <a:gd fmla="*/ 2147483647 w 225" name="T8"/>
                <a:gd fmla="*/ 2147483647 h 277" name="T9"/>
                <a:gd fmla="*/ 2147483647 w 225" name="T10"/>
                <a:gd fmla="*/ 2147483647 h 277" name="T11"/>
                <a:gd fmla="*/ 2147483647 w 225" name="T12"/>
                <a:gd fmla="*/ 2147483647 h 277" name="T13"/>
                <a:gd fmla="*/ 2147483647 w 225" name="T14"/>
                <a:gd fmla="*/ 2147483647 h 277" name="T15"/>
                <a:gd fmla="*/ 2147483647 w 225" name="T16"/>
                <a:gd fmla="*/ 2147483647 h 277" name="T17"/>
                <a:gd fmla="*/ 2147483647 w 225" name="T18"/>
                <a:gd fmla="*/ 2147483647 h 277" name="T19"/>
                <a:gd fmla="*/ 2147483647 w 225" name="T20"/>
                <a:gd fmla="*/ 2147483647 h 277" name="T21"/>
                <a:gd fmla="*/ 2147483647 w 225" name="T22"/>
                <a:gd fmla="*/ 2147483647 h 277" name="T23"/>
                <a:gd fmla="*/ 2147483647 w 225" name="T24"/>
                <a:gd fmla="*/ 2147483647 h 277" name="T25"/>
                <a:gd fmla="*/ 2147483647 w 225" name="T26"/>
                <a:gd fmla="*/ 2147483647 h 277" name="T27"/>
                <a:gd fmla="*/ 2147483647 w 225" name="T28"/>
                <a:gd fmla="*/ 2147483647 h 277" name="T29"/>
                <a:gd fmla="*/ 148130273 w 225" name="T30"/>
                <a:gd fmla="*/ 2147483647 h 277" name="T31"/>
                <a:gd fmla="*/ 148130273 w 225" name="T32"/>
                <a:gd fmla="*/ 2147483647 h 277" name="T33"/>
                <a:gd fmla="*/ 0 w 225" name="T34"/>
                <a:gd fmla="*/ 2147483647 h 277" name="T35"/>
                <a:gd fmla="*/ 148130273 w 225" name="T36"/>
                <a:gd fmla="*/ 2147483647 h 277" name="T37"/>
                <a:gd fmla="*/ 148130273 w 225" name="T38"/>
                <a:gd fmla="*/ 2147483647 h 277" name="T39"/>
                <a:gd fmla="*/ 592802081 w 225" name="T40"/>
                <a:gd fmla="*/ 2147483647 h 277" name="T41"/>
                <a:gd fmla="*/ 1037193231 w 225" name="T42"/>
                <a:gd fmla="*/ 2147483647 h 277" name="T43"/>
                <a:gd fmla="*/ 1185323702 w 225" name="T44"/>
                <a:gd fmla="*/ 2147483647 h 277" name="T45"/>
                <a:gd fmla="*/ 1629994782 w 225" name="T46"/>
                <a:gd fmla="*/ 2147483647 h 277" name="T47"/>
                <a:gd fmla="*/ 1926255196 w 225" name="T48"/>
                <a:gd fmla="*/ 2147483647 h 277" name="T49"/>
                <a:gd fmla="*/ 1926255196 w 225" name="T50"/>
                <a:gd fmla="*/ 2147483647 h 277" name="T51"/>
                <a:gd fmla="*/ 2147483647 w 225" name="T52"/>
                <a:gd fmla="*/ 2147483647 h 277" name="T53"/>
                <a:gd fmla="*/ 2147483647 w 225" name="T54"/>
                <a:gd fmla="*/ 2147483647 h 277" name="T55"/>
                <a:gd fmla="*/ 2147483647 w 225" name="T56"/>
                <a:gd fmla="*/ 2147483647 h 277" name="T57"/>
                <a:gd fmla="*/ 2147483647 w 225" name="T58"/>
                <a:gd fmla="*/ 2147483647 h 277" name="T59"/>
                <a:gd fmla="*/ 2147483647 w 225" name="T60"/>
                <a:gd fmla="*/ 2147483647 h 277" name="T61"/>
                <a:gd fmla="*/ 2147483647 w 225" name="T62"/>
                <a:gd fmla="*/ 2147483647 h 277" name="T63"/>
                <a:gd fmla="*/ 2147483647 w 225" name="T64"/>
                <a:gd fmla="*/ 2147483647 h 277" name="T65"/>
                <a:gd fmla="*/ 2147483647 w 225" name="T66"/>
                <a:gd fmla="*/ 2147483647 h 277" name="T67"/>
                <a:gd fmla="*/ 2147483647 w 225" name="T68"/>
                <a:gd fmla="*/ 2147483647 h 277" name="T69"/>
                <a:gd fmla="*/ 2147483647 w 225" name="T70"/>
                <a:gd fmla="*/ 2147483647 h 277" name="T71"/>
                <a:gd fmla="*/ 2147483647 w 225" name="T72"/>
                <a:gd fmla="*/ 2147483647 h 277" name="T73"/>
                <a:gd fmla="*/ 2147483647 w 225" name="T74"/>
                <a:gd fmla="*/ 2147483647 h 277" name="T75"/>
                <a:gd fmla="*/ 2147483647 w 225" name="T76"/>
                <a:gd fmla="*/ 2147483647 h 277" name="T77"/>
                <a:gd fmla="*/ 2147483647 w 225" name="T78"/>
                <a:gd fmla="*/ 2147483647 h 277" name="T79"/>
                <a:gd fmla="*/ 2147483647 w 225" name="T80"/>
                <a:gd fmla="*/ 1612394980 h 277" name="T81"/>
                <a:gd fmla="*/ 2147483647 w 225" name="T82"/>
                <a:gd fmla="*/ 1612394980 h 277" name="T83"/>
                <a:gd fmla="*/ 2147483647 w 225" name="T84"/>
                <a:gd fmla="*/ 1172600134 h 277" name="T85"/>
                <a:gd fmla="*/ 2147483647 w 225" name="T86"/>
                <a:gd fmla="*/ 879589428 h 277" name="T87"/>
                <a:gd fmla="*/ 2147483647 w 225" name="T88"/>
                <a:gd fmla="*/ 586300594 h 277" name="T89"/>
                <a:gd fmla="*/ 2147483647 w 225" name="T90"/>
                <a:gd fmla="*/ 293288966 h 277" name="T91"/>
                <a:gd fmla="*/ 2147483647 w 225" name="T92"/>
                <a:gd fmla="*/ 0 h 277" name="T93"/>
                <a:gd fmla="*/ 2147483647 w 225" name="T94"/>
                <a:gd fmla="*/ 0 h 277" name="T95"/>
                <a:gd fmla="*/ 2147483647 w 225" name="T96"/>
                <a:gd fmla="*/ 0 h 277" name="T97"/>
                <a:gd fmla="*/ 2147483647 w 225" name="T98"/>
                <a:gd fmla="*/ 293288966 h 277" name="T99"/>
                <a:gd fmla="*/ 2147483647 w 225" name="T100"/>
                <a:gd fmla="*/ 293288966 h 277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w 225" name="T153"/>
                <a:gd fmla="*/ 0 h 277" name="T154"/>
                <a:gd fmla="*/ 225 w 225" name="T155"/>
                <a:gd fmla="*/ 277 h 277" name="T156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T156" l="T153" r="T155" t="T154"/>
              <a:pathLst>
                <a:path h="277" w="225">
                  <a:moveTo>
                    <a:pt x="213" y="2"/>
                  </a:moveTo>
                  <a:lnTo>
                    <a:pt x="213" y="2"/>
                  </a:lnTo>
                  <a:lnTo>
                    <a:pt x="202" y="13"/>
                  </a:lnTo>
                  <a:lnTo>
                    <a:pt x="193" y="26"/>
                  </a:lnTo>
                  <a:lnTo>
                    <a:pt x="183" y="38"/>
                  </a:lnTo>
                  <a:lnTo>
                    <a:pt x="174" y="51"/>
                  </a:lnTo>
                  <a:lnTo>
                    <a:pt x="146" y="82"/>
                  </a:lnTo>
                  <a:lnTo>
                    <a:pt x="134" y="98"/>
                  </a:lnTo>
                  <a:lnTo>
                    <a:pt x="122" y="116"/>
                  </a:lnTo>
                  <a:lnTo>
                    <a:pt x="107" y="135"/>
                  </a:lnTo>
                  <a:lnTo>
                    <a:pt x="92" y="154"/>
                  </a:lnTo>
                  <a:lnTo>
                    <a:pt x="62" y="192"/>
                  </a:lnTo>
                  <a:lnTo>
                    <a:pt x="31" y="228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3"/>
                  </a:lnTo>
                  <a:lnTo>
                    <a:pt x="1" y="274"/>
                  </a:lnTo>
                  <a:lnTo>
                    <a:pt x="4" y="276"/>
                  </a:lnTo>
                  <a:lnTo>
                    <a:pt x="7" y="277"/>
                  </a:lnTo>
                  <a:lnTo>
                    <a:pt x="8" y="277"/>
                  </a:lnTo>
                  <a:lnTo>
                    <a:pt x="11" y="276"/>
                  </a:lnTo>
                  <a:lnTo>
                    <a:pt x="13" y="274"/>
                  </a:lnTo>
                  <a:lnTo>
                    <a:pt x="26" y="257"/>
                  </a:lnTo>
                  <a:lnTo>
                    <a:pt x="39" y="240"/>
                  </a:lnTo>
                  <a:lnTo>
                    <a:pt x="68" y="208"/>
                  </a:lnTo>
                  <a:lnTo>
                    <a:pt x="95" y="174"/>
                  </a:lnTo>
                  <a:lnTo>
                    <a:pt x="108" y="158"/>
                  </a:lnTo>
                  <a:lnTo>
                    <a:pt x="121" y="140"/>
                  </a:lnTo>
                  <a:lnTo>
                    <a:pt x="146" y="103"/>
                  </a:lnTo>
                  <a:lnTo>
                    <a:pt x="160" y="86"/>
                  </a:lnTo>
                  <a:lnTo>
                    <a:pt x="174" y="70"/>
                  </a:lnTo>
                  <a:lnTo>
                    <a:pt x="186" y="55"/>
                  </a:lnTo>
                  <a:lnTo>
                    <a:pt x="198" y="40"/>
                  </a:lnTo>
                  <a:lnTo>
                    <a:pt x="210" y="25"/>
                  </a:lnTo>
                  <a:lnTo>
                    <a:pt x="222" y="11"/>
                  </a:lnTo>
                  <a:lnTo>
                    <a:pt x="225" y="8"/>
                  </a:lnTo>
                  <a:lnTo>
                    <a:pt x="225" y="6"/>
                  </a:lnTo>
                  <a:lnTo>
                    <a:pt x="225" y="4"/>
                  </a:lnTo>
                  <a:lnTo>
                    <a:pt x="224" y="2"/>
                  </a:lnTo>
                  <a:lnTo>
                    <a:pt x="221" y="0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50" name="Freeform 2285"/>
            <p:cNvSpPr/>
            <p:nvPr/>
          </p:nvSpPr>
          <p:spPr bwMode="auto">
            <a:xfrm>
              <a:off x="7859714" y="5897563"/>
              <a:ext cx="134938" cy="150813"/>
            </a:xfrm>
            <a:custGeom>
              <a:gdLst>
                <a:gd fmla="*/ 2147483647 w 256" name="T0"/>
                <a:gd fmla="*/ 302734452 h 283" name="T1"/>
                <a:gd fmla="*/ 2147483647 w 256" name="T2"/>
                <a:gd fmla="*/ 302734452 h 283" name="T3"/>
                <a:gd fmla="*/ 2147483647 w 256" name="T4"/>
                <a:gd fmla="*/ 2118857254 h 283" name="T5"/>
                <a:gd fmla="*/ 2147483647 w 256" name="T6"/>
                <a:gd fmla="*/ 2147483647 h 283" name="T7"/>
                <a:gd fmla="*/ 2147483647 w 256" name="T8"/>
                <a:gd fmla="*/ 2147483647 h 283" name="T9"/>
                <a:gd fmla="*/ 2147483647 w 256" name="T10"/>
                <a:gd fmla="*/ 2147483647 h 283" name="T11"/>
                <a:gd fmla="*/ 2147483647 w 256" name="T12"/>
                <a:gd fmla="*/ 2147483647 h 283" name="T13"/>
                <a:gd fmla="*/ 2147483647 w 256" name="T14"/>
                <a:gd fmla="*/ 2147483647 h 283" name="T15"/>
                <a:gd fmla="*/ 2147483647 w 256" name="T16"/>
                <a:gd fmla="*/ 2147483647 h 283" name="T17"/>
                <a:gd fmla="*/ 2147483647 w 256" name="T18"/>
                <a:gd fmla="*/ 2147483647 h 283" name="T19"/>
                <a:gd fmla="*/ 2147483647 w 256" name="T20"/>
                <a:gd fmla="*/ 2147483647 h 283" name="T21"/>
                <a:gd fmla="*/ 2147483647 w 256" name="T22"/>
                <a:gd fmla="*/ 2147483647 h 283" name="T23"/>
                <a:gd fmla="*/ 146419849 w 256" name="T24"/>
                <a:gd fmla="*/ 2147483647 h 283" name="T25"/>
                <a:gd fmla="*/ 146419849 w 256" name="T26"/>
                <a:gd fmla="*/ 2147483647 h 283" name="T27"/>
                <a:gd fmla="*/ 0 w 256" name="T28"/>
                <a:gd fmla="*/ 2147483647 h 283" name="T29"/>
                <a:gd fmla="*/ 146419849 w 256" name="T30"/>
                <a:gd fmla="*/ 2147483647 h 283" name="T31"/>
                <a:gd fmla="*/ 146419849 w 256" name="T32"/>
                <a:gd fmla="*/ 2147483647 h 283" name="T33"/>
                <a:gd fmla="*/ 585678343 w 256" name="T34"/>
                <a:gd fmla="*/ 2147483647 h 283" name="T35"/>
                <a:gd fmla="*/ 1025214949 w 256" name="T36"/>
                <a:gd fmla="*/ 2147483647 h 283" name="T37"/>
                <a:gd fmla="*/ 1171633942 w 256" name="T38"/>
                <a:gd fmla="*/ 2147483647 h 283" name="T39"/>
                <a:gd fmla="*/ 1610892766 w 256" name="T40"/>
                <a:gd fmla="*/ 2147483647 h 283" name="T41"/>
                <a:gd fmla="*/ 1903732333 w 256" name="T42"/>
                <a:gd fmla="*/ 2147483647 h 283" name="T43"/>
                <a:gd fmla="*/ 1903732333 w 256" name="T44"/>
                <a:gd fmla="*/ 2147483647 h 283" name="T45"/>
                <a:gd fmla="*/ 2147483647 w 256" name="T46"/>
                <a:gd fmla="*/ 2147483647 h 283" name="T47"/>
                <a:gd fmla="*/ 2147483647 w 256" name="T48"/>
                <a:gd fmla="*/ 2147483647 h 283" name="T49"/>
                <a:gd fmla="*/ 2147483647 w 256" name="T50"/>
                <a:gd fmla="*/ 2147483647 h 283" name="T51"/>
                <a:gd fmla="*/ 2147483647 w 256" name="T52"/>
                <a:gd fmla="*/ 2147483647 h 283" name="T53"/>
                <a:gd fmla="*/ 2147483647 w 256" name="T54"/>
                <a:gd fmla="*/ 2147483647 h 283" name="T55"/>
                <a:gd fmla="*/ 2147483647 w 256" name="T56"/>
                <a:gd fmla="*/ 2147483647 h 283" name="T57"/>
                <a:gd fmla="*/ 2147483647 w 256" name="T58"/>
                <a:gd fmla="*/ 2147483647 h 283" name="T59"/>
                <a:gd fmla="*/ 2147483647 w 256" name="T60"/>
                <a:gd fmla="*/ 2147483647 h 283" name="T61"/>
                <a:gd fmla="*/ 2147483647 w 256" name="T62"/>
                <a:gd fmla="*/ 2147483647 h 283" name="T63"/>
                <a:gd fmla="*/ 2147483647 w 256" name="T64"/>
                <a:gd fmla="*/ 2147483647 h 283" name="T65"/>
                <a:gd fmla="*/ 2147483647 w 256" name="T66"/>
                <a:gd fmla="*/ 1967490095 h 283" name="T67"/>
                <a:gd fmla="*/ 2147483647 w 256" name="T68"/>
                <a:gd fmla="*/ 1967490095 h 283" name="T69"/>
                <a:gd fmla="*/ 2147483647 w 256" name="T70"/>
                <a:gd fmla="*/ 1664754711 h 283" name="T71"/>
                <a:gd fmla="*/ 2147483647 w 256" name="T72"/>
                <a:gd fmla="*/ 1210653233 h 283" name="T73"/>
                <a:gd fmla="*/ 2147483647 w 256" name="T74"/>
                <a:gd fmla="*/ 907919182 h 283" name="T75"/>
                <a:gd fmla="*/ 2147483647 w 256" name="T76"/>
                <a:gd fmla="*/ 454101611 h 283" name="T77"/>
                <a:gd fmla="*/ 2147483647 w 256" name="T78"/>
                <a:gd fmla="*/ 302734452 h 283" name="T79"/>
                <a:gd fmla="*/ 2147483647 w 256" name="T80"/>
                <a:gd fmla="*/ 0 h 283" name="T81"/>
                <a:gd fmla="*/ 2147483647 w 256" name="T82"/>
                <a:gd fmla="*/ 0 h 283" name="T83"/>
                <a:gd fmla="*/ 2147483647 w 256" name="T84"/>
                <a:gd fmla="*/ 302734452 h 283" name="T85"/>
                <a:gd fmla="*/ 2147483647 w 256" name="T86"/>
                <a:gd fmla="*/ 302734452 h 283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256" name="T132"/>
                <a:gd fmla="*/ 0 h 283" name="T133"/>
                <a:gd fmla="*/ 256 w 256" name="T134"/>
                <a:gd fmla="*/ 283 h 283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283" w="256">
                  <a:moveTo>
                    <a:pt x="247" y="2"/>
                  </a:moveTo>
                  <a:lnTo>
                    <a:pt x="247" y="2"/>
                  </a:lnTo>
                  <a:lnTo>
                    <a:pt x="229" y="14"/>
                  </a:lnTo>
                  <a:lnTo>
                    <a:pt x="214" y="27"/>
                  </a:lnTo>
                  <a:lnTo>
                    <a:pt x="199" y="41"/>
                  </a:lnTo>
                  <a:lnTo>
                    <a:pt x="184" y="57"/>
                  </a:lnTo>
                  <a:lnTo>
                    <a:pt x="157" y="89"/>
                  </a:lnTo>
                  <a:lnTo>
                    <a:pt x="130" y="120"/>
                  </a:lnTo>
                  <a:lnTo>
                    <a:pt x="96" y="156"/>
                  </a:lnTo>
                  <a:lnTo>
                    <a:pt x="64" y="194"/>
                  </a:lnTo>
                  <a:lnTo>
                    <a:pt x="32" y="232"/>
                  </a:lnTo>
                  <a:lnTo>
                    <a:pt x="1" y="273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1" y="280"/>
                  </a:lnTo>
                  <a:lnTo>
                    <a:pt x="4" y="281"/>
                  </a:lnTo>
                  <a:lnTo>
                    <a:pt x="7" y="283"/>
                  </a:lnTo>
                  <a:lnTo>
                    <a:pt x="8" y="283"/>
                  </a:lnTo>
                  <a:lnTo>
                    <a:pt x="11" y="281"/>
                  </a:lnTo>
                  <a:lnTo>
                    <a:pt x="13" y="280"/>
                  </a:lnTo>
                  <a:lnTo>
                    <a:pt x="41" y="243"/>
                  </a:lnTo>
                  <a:lnTo>
                    <a:pt x="70" y="207"/>
                  </a:lnTo>
                  <a:lnTo>
                    <a:pt x="100" y="173"/>
                  </a:lnTo>
                  <a:lnTo>
                    <a:pt x="130" y="139"/>
                  </a:lnTo>
                  <a:lnTo>
                    <a:pt x="160" y="105"/>
                  </a:lnTo>
                  <a:lnTo>
                    <a:pt x="188" y="72"/>
                  </a:lnTo>
                  <a:lnTo>
                    <a:pt x="203" y="56"/>
                  </a:lnTo>
                  <a:lnTo>
                    <a:pt x="220" y="40"/>
                  </a:lnTo>
                  <a:lnTo>
                    <a:pt x="236" y="26"/>
                  </a:lnTo>
                  <a:lnTo>
                    <a:pt x="254" y="13"/>
                  </a:lnTo>
                  <a:lnTo>
                    <a:pt x="255" y="11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51" name="Freeform 2286"/>
            <p:cNvSpPr/>
            <p:nvPr/>
          </p:nvSpPr>
          <p:spPr bwMode="auto">
            <a:xfrm>
              <a:off x="7864476" y="5945188"/>
              <a:ext cx="120650" cy="131763"/>
            </a:xfrm>
            <a:custGeom>
              <a:gdLst>
                <a:gd fmla="*/ 2147483647 w 228" name="T0"/>
                <a:gd fmla="*/ 151677380 h 247" name="T1"/>
                <a:gd fmla="*/ 2147483647 w 228" name="T2"/>
                <a:gd fmla="*/ 151677380 h 247" name="T3"/>
                <a:gd fmla="*/ 2147483647 w 228" name="T4"/>
                <a:gd fmla="*/ 2147483647 h 247" name="T5"/>
                <a:gd fmla="*/ 2147483647 w 228" name="T6"/>
                <a:gd fmla="*/ 2147483647 h 247" name="T7"/>
                <a:gd fmla="*/ 2147483647 w 228" name="T8"/>
                <a:gd fmla="*/ 2147483647 h 247" name="T9"/>
                <a:gd fmla="*/ 2147483647 w 228" name="T10"/>
                <a:gd fmla="*/ 2147483647 h 247" name="T11"/>
                <a:gd fmla="*/ 2147483647 w 228" name="T12"/>
                <a:gd fmla="*/ 2147483647 h 247" name="T13"/>
                <a:gd fmla="*/ 2147483647 w 228" name="T14"/>
                <a:gd fmla="*/ 2147483647 h 247" name="T15"/>
                <a:gd fmla="*/ 2147483647 w 228" name="T16"/>
                <a:gd fmla="*/ 2147483647 h 247" name="T17"/>
                <a:gd fmla="*/ 2147483647 w 228" name="T18"/>
                <a:gd fmla="*/ 2147483647 h 247" name="T19"/>
                <a:gd fmla="*/ 2074368232 w 228" name="T20"/>
                <a:gd fmla="*/ 2147483647 h 247" name="T21"/>
                <a:gd fmla="*/ 889055060 w 228" name="T22"/>
                <a:gd fmla="*/ 2147483647 h 247" name="T23"/>
                <a:gd fmla="*/ 296258245 w 228" name="T24"/>
                <a:gd fmla="*/ 2147483647 h 247" name="T25"/>
                <a:gd fmla="*/ 0 w 228" name="T26"/>
                <a:gd fmla="*/ 2147483647 h 247" name="T27"/>
                <a:gd fmla="*/ 296258245 w 228" name="T28"/>
                <a:gd fmla="*/ 2147483647 h 247" name="T29"/>
                <a:gd fmla="*/ 296258245 w 228" name="T30"/>
                <a:gd fmla="*/ 2147483647 h 247" name="T31"/>
                <a:gd fmla="*/ 444667759 w 228" name="T32"/>
                <a:gd fmla="*/ 2147483647 h 247" name="T33"/>
                <a:gd fmla="*/ 889055060 w 228" name="T34"/>
                <a:gd fmla="*/ 2147483647 h 247" name="T35"/>
                <a:gd fmla="*/ 1333722422 w 228" name="T36"/>
                <a:gd fmla="*/ 2147483647 h 247" name="T37"/>
                <a:gd fmla="*/ 1481852007 w 228" name="T38"/>
                <a:gd fmla="*/ 2147483647 h 247" name="T39"/>
                <a:gd fmla="*/ 1926239705 w 228" name="T40"/>
                <a:gd fmla="*/ 2147483647 h 247" name="T41"/>
                <a:gd fmla="*/ 2074368232 w 228" name="T42"/>
                <a:gd fmla="*/ 2147483647 h 247" name="T43"/>
                <a:gd fmla="*/ 2074368232 w 228" name="T44"/>
                <a:gd fmla="*/ 2147483647 h 247" name="T45"/>
                <a:gd fmla="*/ 1926239705 w 228" name="T46"/>
                <a:gd fmla="*/ 2147483647 h 247" name="T47"/>
                <a:gd fmla="*/ 1926239705 w 228" name="T48"/>
                <a:gd fmla="*/ 2147483647 h 247" name="T49"/>
                <a:gd fmla="*/ 2147483647 w 228" name="T50"/>
                <a:gd fmla="*/ 2147483647 h 247" name="T51"/>
                <a:gd fmla="*/ 2147483647 w 228" name="T52"/>
                <a:gd fmla="*/ 2147483647 h 247" name="T53"/>
                <a:gd fmla="*/ 2147483647 w 228" name="T54"/>
                <a:gd fmla="*/ 2147483647 h 247" name="T55"/>
                <a:gd fmla="*/ 2147483647 w 228" name="T56"/>
                <a:gd fmla="*/ 2147483647 h 247" name="T57"/>
                <a:gd fmla="*/ 2147483647 w 228" name="T58"/>
                <a:gd fmla="*/ 2147483647 h 247" name="T59"/>
                <a:gd fmla="*/ 2147483647 w 228" name="T60"/>
                <a:gd fmla="*/ 2147483647 h 247" name="T61"/>
                <a:gd fmla="*/ 2147483647 w 228" name="T62"/>
                <a:gd fmla="*/ 2147483647 h 247" name="T63"/>
                <a:gd fmla="*/ 2147483647 w 228" name="T64"/>
                <a:gd fmla="*/ 2147483647 h 247" name="T65"/>
                <a:gd fmla="*/ 2147483647 w 228" name="T66"/>
                <a:gd fmla="*/ 2147483647 h 247" name="T67"/>
                <a:gd fmla="*/ 2147483647 w 228" name="T68"/>
                <a:gd fmla="*/ 2147483647 h 247" name="T69"/>
                <a:gd fmla="*/ 2147483647 w 228" name="T70"/>
                <a:gd fmla="*/ 2147483647 h 247" name="T71"/>
                <a:gd fmla="*/ 2147483647 w 228" name="T72"/>
                <a:gd fmla="*/ 2147483647 h 247" name="T73"/>
                <a:gd fmla="*/ 2147483647 w 228" name="T74"/>
                <a:gd fmla="*/ 2147483647 h 247" name="T75"/>
                <a:gd fmla="*/ 2147483647 w 228" name="T76"/>
                <a:gd fmla="*/ 1669871562 h 247" name="T77"/>
                <a:gd fmla="*/ 2147483647 w 228" name="T78"/>
                <a:gd fmla="*/ 1669871562 h 247" name="T79"/>
                <a:gd fmla="*/ 2147483647 w 228" name="T80"/>
                <a:gd fmla="*/ 1366233139 h 247" name="T81"/>
                <a:gd fmla="*/ 2147483647 w 228" name="T82"/>
                <a:gd fmla="*/ 1062593916 h 247" name="T83"/>
                <a:gd fmla="*/ 2147483647 w 228" name="T84"/>
                <a:gd fmla="*/ 607278180 h 247" name="T85"/>
                <a:gd fmla="*/ 2147483647 w 228" name="T86"/>
                <a:gd fmla="*/ 151677380 h 247" name="T87"/>
                <a:gd fmla="*/ 2147483647 w 228" name="T88"/>
                <a:gd fmla="*/ 0 h 247" name="T89"/>
                <a:gd fmla="*/ 2147483647 w 228" name="T90"/>
                <a:gd fmla="*/ 0 h 247" name="T91"/>
                <a:gd fmla="*/ 2147483647 w 228" name="T92"/>
                <a:gd fmla="*/ 0 h 247" name="T93"/>
                <a:gd fmla="*/ 2147483647 w 228" name="T94"/>
                <a:gd fmla="*/ 151677380 h 247" name="T95"/>
                <a:gd fmla="*/ 2147483647 w 228" name="T96"/>
                <a:gd fmla="*/ 151677380 h 247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228" name="T147"/>
                <a:gd fmla="*/ 0 h 247" name="T148"/>
                <a:gd fmla="*/ 228 w 228" name="T149"/>
                <a:gd fmla="*/ 247 h 247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246" w="228">
                  <a:moveTo>
                    <a:pt x="217" y="1"/>
                  </a:moveTo>
                  <a:lnTo>
                    <a:pt x="217" y="1"/>
                  </a:lnTo>
                  <a:lnTo>
                    <a:pt x="200" y="24"/>
                  </a:lnTo>
                  <a:lnTo>
                    <a:pt x="179" y="45"/>
                  </a:lnTo>
                  <a:lnTo>
                    <a:pt x="140" y="87"/>
                  </a:lnTo>
                  <a:lnTo>
                    <a:pt x="98" y="127"/>
                  </a:lnTo>
                  <a:lnTo>
                    <a:pt x="57" y="168"/>
                  </a:lnTo>
                  <a:lnTo>
                    <a:pt x="44" y="180"/>
                  </a:lnTo>
                  <a:lnTo>
                    <a:pt x="23" y="202"/>
                  </a:lnTo>
                  <a:lnTo>
                    <a:pt x="14" y="214"/>
                  </a:lnTo>
                  <a:lnTo>
                    <a:pt x="6" y="225"/>
                  </a:lnTo>
                  <a:lnTo>
                    <a:pt x="2" y="236"/>
                  </a:lnTo>
                  <a:lnTo>
                    <a:pt x="0" y="240"/>
                  </a:lnTo>
                  <a:lnTo>
                    <a:pt x="2" y="243"/>
                  </a:lnTo>
                  <a:lnTo>
                    <a:pt x="3" y="245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0" y="245"/>
                  </a:lnTo>
                  <a:lnTo>
                    <a:pt x="13" y="244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3" y="236"/>
                  </a:lnTo>
                  <a:lnTo>
                    <a:pt x="15" y="239"/>
                  </a:lnTo>
                  <a:lnTo>
                    <a:pt x="19" y="232"/>
                  </a:lnTo>
                  <a:lnTo>
                    <a:pt x="34" y="214"/>
                  </a:lnTo>
                  <a:lnTo>
                    <a:pt x="61" y="183"/>
                  </a:lnTo>
                  <a:lnTo>
                    <a:pt x="91" y="152"/>
                  </a:lnTo>
                  <a:lnTo>
                    <a:pt x="127" y="118"/>
                  </a:lnTo>
                  <a:lnTo>
                    <a:pt x="160" y="84"/>
                  </a:lnTo>
                  <a:lnTo>
                    <a:pt x="196" y="49"/>
                  </a:lnTo>
                  <a:lnTo>
                    <a:pt x="212" y="30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28" y="7"/>
                  </a:lnTo>
                  <a:lnTo>
                    <a:pt x="228" y="4"/>
                  </a:lnTo>
                  <a:lnTo>
                    <a:pt x="227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52" name="Freeform 2287"/>
            <p:cNvSpPr/>
            <p:nvPr/>
          </p:nvSpPr>
          <p:spPr bwMode="auto">
            <a:xfrm>
              <a:off x="7869239" y="5973763"/>
              <a:ext cx="128588" cy="149225"/>
            </a:xfrm>
            <a:custGeom>
              <a:gdLst>
                <a:gd fmla="*/ 2147483647 w 241" name="T0"/>
                <a:gd fmla="*/ 296258196 h 282" name="T1"/>
                <a:gd fmla="*/ 2147483647 w 241" name="T2"/>
                <a:gd fmla="*/ 296258196 h 282" name="T3"/>
                <a:gd fmla="*/ 2147483647 w 241" name="T4"/>
                <a:gd fmla="*/ 2147483647 h 282" name="T5"/>
                <a:gd fmla="*/ 2147483647 w 241" name="T6"/>
                <a:gd fmla="*/ 2147483647 h 282" name="T7"/>
                <a:gd fmla="*/ 2147483647 w 241" name="T8"/>
                <a:gd fmla="*/ 2147483647 h 282" name="T9"/>
                <a:gd fmla="*/ 2147483647 w 241" name="T10"/>
                <a:gd fmla="*/ 2147483647 h 282" name="T11"/>
                <a:gd fmla="*/ 2147483647 w 241" name="T12"/>
                <a:gd fmla="*/ 2147483647 h 282" name="T13"/>
                <a:gd fmla="*/ 2147483647 w 241" name="T14"/>
                <a:gd fmla="*/ 2147483647 h 282" name="T15"/>
                <a:gd fmla="*/ 2147483647 w 241" name="T16"/>
                <a:gd fmla="*/ 2147483647 h 282" name="T17"/>
                <a:gd fmla="*/ 2147483647 w 241" name="T18"/>
                <a:gd fmla="*/ 2147483647 h 282" name="T19"/>
                <a:gd fmla="*/ 2147483647 w 241" name="T20"/>
                <a:gd fmla="*/ 2147483647 h 282" name="T21"/>
                <a:gd fmla="*/ 2147483647 w 241" name="T22"/>
                <a:gd fmla="*/ 2147483647 h 282" name="T23"/>
                <a:gd fmla="*/ 1822847553 w 241" name="T24"/>
                <a:gd fmla="*/ 2147483647 h 282" name="T25"/>
                <a:gd fmla="*/ 152022524 w 241" name="T26"/>
                <a:gd fmla="*/ 2147483647 h 282" name="T27"/>
                <a:gd fmla="*/ 152022524 w 241" name="T28"/>
                <a:gd fmla="*/ 2147483647 h 282" name="T29"/>
                <a:gd fmla="*/ 0 w 241" name="T30"/>
                <a:gd fmla="*/ 2147483647 h 282" name="T31"/>
                <a:gd fmla="*/ 0 w 241" name="T32"/>
                <a:gd fmla="*/ 2147483647 h 282" name="T33"/>
                <a:gd fmla="*/ 152022524 w 241" name="T34"/>
                <a:gd fmla="*/ 2147483647 h 282" name="T35"/>
                <a:gd fmla="*/ 455783119 w 241" name="T36"/>
                <a:gd fmla="*/ 2147483647 h 282" name="T37"/>
                <a:gd fmla="*/ 759543780 w 241" name="T38"/>
                <a:gd fmla="*/ 2147483647 h 282" name="T39"/>
                <a:gd fmla="*/ 1215041577 w 241" name="T40"/>
                <a:gd fmla="*/ 2147483647 h 282" name="T41"/>
                <a:gd fmla="*/ 1670824562 w 241" name="T42"/>
                <a:gd fmla="*/ 2147483647 h 282" name="T43"/>
                <a:gd fmla="*/ 1822847553 w 241" name="T44"/>
                <a:gd fmla="*/ 2147483647 h 282" name="T45"/>
                <a:gd fmla="*/ 1822847553 w 241" name="T46"/>
                <a:gd fmla="*/ 2147483647 h 282" name="T47"/>
                <a:gd fmla="*/ 2147483647 w 241" name="T48"/>
                <a:gd fmla="*/ 2147483647 h 282" name="T49"/>
                <a:gd fmla="*/ 2147483647 w 241" name="T50"/>
                <a:gd fmla="*/ 2147483647 h 282" name="T51"/>
                <a:gd fmla="*/ 2147483647 w 241" name="T52"/>
                <a:gd fmla="*/ 2147483647 h 282" name="T53"/>
                <a:gd fmla="*/ 2147483647 w 241" name="T54"/>
                <a:gd fmla="*/ 2147483647 h 282" name="T55"/>
                <a:gd fmla="*/ 2147483647 w 241" name="T56"/>
                <a:gd fmla="*/ 2147483647 h 282" name="T57"/>
                <a:gd fmla="*/ 2147483647 w 241" name="T58"/>
                <a:gd fmla="*/ 2147483647 h 282" name="T59"/>
                <a:gd fmla="*/ 2147483647 w 241" name="T60"/>
                <a:gd fmla="*/ 2147483647 h 282" name="T61"/>
                <a:gd fmla="*/ 2147483647 w 241" name="T62"/>
                <a:gd fmla="*/ 2147483647 h 282" name="T63"/>
                <a:gd fmla="*/ 2147483647 w 241" name="T64"/>
                <a:gd fmla="*/ 2147483647 h 282" name="T65"/>
                <a:gd fmla="*/ 2147483647 w 241" name="T66"/>
                <a:gd fmla="*/ 2147483647 h 282" name="T67"/>
                <a:gd fmla="*/ 2147483647 w 241" name="T68"/>
                <a:gd fmla="*/ 2147483647 h 282" name="T69"/>
                <a:gd fmla="*/ 2147483647 w 241" name="T70"/>
                <a:gd fmla="*/ 2147483647 h 282" name="T71"/>
                <a:gd fmla="*/ 2147483647 w 241" name="T72"/>
                <a:gd fmla="*/ 1629980265 h 282" name="T73"/>
                <a:gd fmla="*/ 2147483647 w 241" name="T74"/>
                <a:gd fmla="*/ 1629980265 h 282" name="T75"/>
                <a:gd fmla="*/ 2147483647 w 241" name="T76"/>
                <a:gd fmla="*/ 1185313241 h 282" name="T77"/>
                <a:gd fmla="*/ 2147483647 w 241" name="T78"/>
                <a:gd fmla="*/ 1037183945 h 282" name="T79"/>
                <a:gd fmla="*/ 2147483647 w 241" name="T80"/>
                <a:gd fmla="*/ 592796850 h 282" name="T81"/>
                <a:gd fmla="*/ 2147483647 w 241" name="T82"/>
                <a:gd fmla="*/ 296258196 h 282" name="T83"/>
                <a:gd fmla="*/ 2147483647 w 241" name="T84"/>
                <a:gd fmla="*/ 0 h 282" name="T85"/>
                <a:gd fmla="*/ 2147483647 w 241" name="T86"/>
                <a:gd fmla="*/ 0 h 282" name="T87"/>
                <a:gd fmla="*/ 2147483647 w 241" name="T88"/>
                <a:gd fmla="*/ 0 h 282" name="T89"/>
                <a:gd fmla="*/ 2147483647 w 241" name="T90"/>
                <a:gd fmla="*/ 296258196 h 282" name="T91"/>
                <a:gd fmla="*/ 2147483647 w 241" name="T92"/>
                <a:gd fmla="*/ 296258196 h 282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241" name="T141"/>
                <a:gd fmla="*/ 0 h 282" name="T142"/>
                <a:gd fmla="*/ 241 w 241" name="T143"/>
                <a:gd fmla="*/ 282 h 282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282" w="241">
                  <a:moveTo>
                    <a:pt x="231" y="2"/>
                  </a:moveTo>
                  <a:lnTo>
                    <a:pt x="231" y="2"/>
                  </a:lnTo>
                  <a:lnTo>
                    <a:pt x="199" y="33"/>
                  </a:lnTo>
                  <a:lnTo>
                    <a:pt x="169" y="64"/>
                  </a:lnTo>
                  <a:lnTo>
                    <a:pt x="141" y="98"/>
                  </a:lnTo>
                  <a:lnTo>
                    <a:pt x="114" y="132"/>
                  </a:lnTo>
                  <a:lnTo>
                    <a:pt x="99" y="149"/>
                  </a:lnTo>
                  <a:lnTo>
                    <a:pt x="84" y="166"/>
                  </a:lnTo>
                  <a:lnTo>
                    <a:pt x="54" y="200"/>
                  </a:lnTo>
                  <a:lnTo>
                    <a:pt x="39" y="216"/>
                  </a:lnTo>
                  <a:lnTo>
                    <a:pt x="26" y="233"/>
                  </a:lnTo>
                  <a:lnTo>
                    <a:pt x="12" y="252"/>
                  </a:lnTo>
                  <a:lnTo>
                    <a:pt x="1" y="271"/>
                  </a:lnTo>
                  <a:lnTo>
                    <a:pt x="0" y="276"/>
                  </a:lnTo>
                  <a:lnTo>
                    <a:pt x="0" y="277"/>
                  </a:lnTo>
                  <a:lnTo>
                    <a:pt x="1" y="280"/>
                  </a:lnTo>
                  <a:lnTo>
                    <a:pt x="3" y="281"/>
                  </a:lnTo>
                  <a:lnTo>
                    <a:pt x="5" y="282"/>
                  </a:lnTo>
                  <a:lnTo>
                    <a:pt x="8" y="282"/>
                  </a:lnTo>
                  <a:lnTo>
                    <a:pt x="11" y="281"/>
                  </a:lnTo>
                  <a:lnTo>
                    <a:pt x="12" y="278"/>
                  </a:lnTo>
                  <a:lnTo>
                    <a:pt x="23" y="259"/>
                  </a:lnTo>
                  <a:lnTo>
                    <a:pt x="35" y="242"/>
                  </a:lnTo>
                  <a:lnTo>
                    <a:pt x="49" y="224"/>
                  </a:lnTo>
                  <a:lnTo>
                    <a:pt x="62" y="206"/>
                  </a:lnTo>
                  <a:lnTo>
                    <a:pt x="92" y="172"/>
                  </a:lnTo>
                  <a:lnTo>
                    <a:pt x="123" y="141"/>
                  </a:lnTo>
                  <a:lnTo>
                    <a:pt x="138" y="125"/>
                  </a:lnTo>
                  <a:lnTo>
                    <a:pt x="153" y="109"/>
                  </a:lnTo>
                  <a:lnTo>
                    <a:pt x="180" y="76"/>
                  </a:lnTo>
                  <a:lnTo>
                    <a:pt x="209" y="42"/>
                  </a:lnTo>
                  <a:lnTo>
                    <a:pt x="224" y="26"/>
                  </a:lnTo>
                  <a:lnTo>
                    <a:pt x="240" y="11"/>
                  </a:lnTo>
                  <a:lnTo>
                    <a:pt x="241" y="8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0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53" name="Freeform 2288"/>
            <p:cNvSpPr/>
            <p:nvPr/>
          </p:nvSpPr>
          <p:spPr bwMode="auto">
            <a:xfrm>
              <a:off x="7897814" y="5997575"/>
              <a:ext cx="115888" cy="119063"/>
            </a:xfrm>
            <a:custGeom>
              <a:gdLst>
                <a:gd fmla="*/ 2147483647 w 219" name="T0"/>
                <a:gd fmla="*/ 0 h 224" name="T1"/>
                <a:gd fmla="*/ 2147483647 w 219" name="T2"/>
                <a:gd fmla="*/ 0 h 224" name="T3"/>
                <a:gd fmla="*/ 2147483647 w 219" name="T4"/>
                <a:gd fmla="*/ 1651925855 h 224" name="T5"/>
                <a:gd fmla="*/ 2147483647 w 219" name="T6"/>
                <a:gd fmla="*/ 2147483647 h 224" name="T7"/>
                <a:gd fmla="*/ 2147483647 w 219" name="T8"/>
                <a:gd fmla="*/ 2147483647 h 224" name="T9"/>
                <a:gd fmla="*/ 2147483647 w 219" name="T10"/>
                <a:gd fmla="*/ 2147483647 h 224" name="T11"/>
                <a:gd fmla="*/ 2147483647 w 219" name="T12"/>
                <a:gd fmla="*/ 2147483647 h 224" name="T13"/>
                <a:gd fmla="*/ 2147483647 w 219" name="T14"/>
                <a:gd fmla="*/ 2147483647 h 224" name="T15"/>
                <a:gd fmla="*/ 2147483647 w 219" name="T16"/>
                <a:gd fmla="*/ 2147483647 h 224" name="T17"/>
                <a:gd fmla="*/ 2147483647 w 219" name="T18"/>
                <a:gd fmla="*/ 2147483647 h 224" name="T19"/>
                <a:gd fmla="*/ 148130289 w 219" name="T20"/>
                <a:gd fmla="*/ 2147483647 h 224" name="T21"/>
                <a:gd fmla="*/ 148130289 w 219" name="T22"/>
                <a:gd fmla="*/ 2147483647 h 224" name="T23"/>
                <a:gd fmla="*/ 0 w 219" name="T24"/>
                <a:gd fmla="*/ 2147483647 h 224" name="T25"/>
                <a:gd fmla="*/ 0 w 219" name="T26"/>
                <a:gd fmla="*/ 2147483647 h 224" name="T27"/>
                <a:gd fmla="*/ 0 w 219" name="T28"/>
                <a:gd fmla="*/ 2147483647 h 224" name="T29"/>
                <a:gd fmla="*/ 148130289 w 219" name="T30"/>
                <a:gd fmla="*/ 2147483647 h 224" name="T31"/>
                <a:gd fmla="*/ 592802145 w 219" name="T32"/>
                <a:gd fmla="*/ 2147483647 h 224" name="T33"/>
                <a:gd fmla="*/ 889062590 w 219" name="T34"/>
                <a:gd fmla="*/ 2147483647 h 224" name="T35"/>
                <a:gd fmla="*/ 1185323830 w 219" name="T36"/>
                <a:gd fmla="*/ 2147483647 h 224" name="T37"/>
                <a:gd fmla="*/ 1629994958 w 219" name="T38"/>
                <a:gd fmla="*/ 2147483647 h 224" name="T39"/>
                <a:gd fmla="*/ 1629994958 w 219" name="T40"/>
                <a:gd fmla="*/ 2147483647 h 224" name="T41"/>
                <a:gd fmla="*/ 2147483647 w 219" name="T42"/>
                <a:gd fmla="*/ 2147483647 h 224" name="T43"/>
                <a:gd fmla="*/ 2147483647 w 219" name="T44"/>
                <a:gd fmla="*/ 2147483647 h 224" name="T45"/>
                <a:gd fmla="*/ 2147483647 w 219" name="T46"/>
                <a:gd fmla="*/ 2147483647 h 224" name="T47"/>
                <a:gd fmla="*/ 2147483647 w 219" name="T48"/>
                <a:gd fmla="*/ 2147483647 h 224" name="T49"/>
                <a:gd fmla="*/ 2147483647 w 219" name="T50"/>
                <a:gd fmla="*/ 2147483647 h 224" name="T51"/>
                <a:gd fmla="*/ 2147483647 w 219" name="T52"/>
                <a:gd fmla="*/ 2147483647 h 224" name="T53"/>
                <a:gd fmla="*/ 2147483647 w 219" name="T54"/>
                <a:gd fmla="*/ 2147483647 h 224" name="T55"/>
                <a:gd fmla="*/ 2147483647 w 219" name="T56"/>
                <a:gd fmla="*/ 2147483647 h 224" name="T57"/>
                <a:gd fmla="*/ 2147483647 w 219" name="T58"/>
                <a:gd fmla="*/ 1801947320 h 224" name="T59"/>
                <a:gd fmla="*/ 2147483647 w 219" name="T60"/>
                <a:gd fmla="*/ 1801947320 h 224" name="T61"/>
                <a:gd fmla="*/ 2147483647 w 219" name="T62"/>
                <a:gd fmla="*/ 1351602276 h 224" name="T63"/>
                <a:gd fmla="*/ 2147483647 w 219" name="T64"/>
                <a:gd fmla="*/ 1201298036 h 224" name="T65"/>
                <a:gd fmla="*/ 2147483647 w 219" name="T66"/>
                <a:gd fmla="*/ 750952726 h 224" name="T67"/>
                <a:gd fmla="*/ 2147483647 w 219" name="T68"/>
                <a:gd fmla="*/ 450627952 h 224" name="T69"/>
                <a:gd fmla="*/ 2147483647 w 219" name="T70"/>
                <a:gd fmla="*/ 150303775 h 224" name="T71"/>
                <a:gd fmla="*/ 2147483647 w 219" name="T72"/>
                <a:gd fmla="*/ 0 h 224" name="T73"/>
                <a:gd fmla="*/ 2147483647 w 219" name="T74"/>
                <a:gd fmla="*/ 0 h 224" name="T75"/>
                <a:gd fmla="*/ 2147483647 w 219" name="T76"/>
                <a:gd fmla="*/ 0 h 224" name="T77"/>
                <a:gd fmla="*/ 2147483647 w 219" name="T78"/>
                <a:gd fmla="*/ 0 h 224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219" name="T120"/>
                <a:gd fmla="*/ 0 h 224" name="T121"/>
                <a:gd fmla="*/ 219 w 219" name="T122"/>
                <a:gd fmla="*/ 224 h 224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224" w="219">
                  <a:moveTo>
                    <a:pt x="209" y="0"/>
                  </a:moveTo>
                  <a:lnTo>
                    <a:pt x="209" y="0"/>
                  </a:lnTo>
                  <a:lnTo>
                    <a:pt x="195" y="11"/>
                  </a:lnTo>
                  <a:lnTo>
                    <a:pt x="182" y="22"/>
                  </a:lnTo>
                  <a:lnTo>
                    <a:pt x="158" y="45"/>
                  </a:lnTo>
                  <a:lnTo>
                    <a:pt x="136" y="70"/>
                  </a:lnTo>
                  <a:lnTo>
                    <a:pt x="113" y="96"/>
                  </a:lnTo>
                  <a:lnTo>
                    <a:pt x="86" y="126"/>
                  </a:lnTo>
                  <a:lnTo>
                    <a:pt x="58" y="155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6" y="224"/>
                  </a:lnTo>
                  <a:lnTo>
                    <a:pt x="8" y="224"/>
                  </a:lnTo>
                  <a:lnTo>
                    <a:pt x="11" y="222"/>
                  </a:lnTo>
                  <a:lnTo>
                    <a:pt x="64" y="169"/>
                  </a:lnTo>
                  <a:lnTo>
                    <a:pt x="114" y="115"/>
                  </a:lnTo>
                  <a:lnTo>
                    <a:pt x="139" y="87"/>
                  </a:lnTo>
                  <a:lnTo>
                    <a:pt x="162" y="61"/>
                  </a:lnTo>
                  <a:lnTo>
                    <a:pt x="175" y="47"/>
                  </a:lnTo>
                  <a:lnTo>
                    <a:pt x="187" y="35"/>
                  </a:lnTo>
                  <a:lnTo>
                    <a:pt x="201" y="23"/>
                  </a:lnTo>
                  <a:lnTo>
                    <a:pt x="216" y="12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19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54" name="Freeform 2289"/>
            <p:cNvSpPr/>
            <p:nvPr/>
          </p:nvSpPr>
          <p:spPr bwMode="auto">
            <a:xfrm>
              <a:off x="7775576" y="6030913"/>
              <a:ext cx="38100" cy="69850"/>
            </a:xfrm>
            <a:custGeom>
              <a:gdLst>
                <a:gd fmla="*/ 2147483647 w 72" name="T0"/>
                <a:gd fmla="*/ 454894047 h 131" name="T1"/>
                <a:gd fmla="*/ 2147483647 w 72" name="T2"/>
                <a:gd fmla="*/ 454894047 h 131" name="T3"/>
                <a:gd fmla="*/ 2147483647 w 72" name="T4"/>
                <a:gd fmla="*/ 2147483647 h 131" name="T5"/>
                <a:gd fmla="*/ 2147483647 w 72" name="T6"/>
                <a:gd fmla="*/ 2147483647 h 131" name="T7"/>
                <a:gd fmla="*/ 2147483647 w 72" name="T8"/>
                <a:gd fmla="*/ 2147483647 h 131" name="T9"/>
                <a:gd fmla="*/ 1333722214 w 72" name="T10"/>
                <a:gd fmla="*/ 2147483647 h 131" name="T11"/>
                <a:gd fmla="*/ 592796855 w 72" name="T12"/>
                <a:gd fmla="*/ 2147483647 h 131" name="T13"/>
                <a:gd fmla="*/ 0 w 72" name="T14"/>
                <a:gd fmla="*/ 2147483647 h 131" name="T15"/>
                <a:gd fmla="*/ 0 w 72" name="T16"/>
                <a:gd fmla="*/ 2147483647 h 131" name="T17"/>
                <a:gd fmla="*/ 0 w 72" name="T18"/>
                <a:gd fmla="*/ 2147483647 h 131" name="T19"/>
                <a:gd fmla="*/ 0 w 72" name="T20"/>
                <a:gd fmla="*/ 2147483647 h 131" name="T21"/>
                <a:gd fmla="*/ 296258198 w 72" name="T22"/>
                <a:gd fmla="*/ 2147483647 h 131" name="T23"/>
                <a:gd fmla="*/ 592796855 w 72" name="T24"/>
                <a:gd fmla="*/ 2147483647 h 131" name="T25"/>
                <a:gd fmla="*/ 1037183954 w 72" name="T26"/>
                <a:gd fmla="*/ 2147483647 h 131" name="T27"/>
                <a:gd fmla="*/ 1333722214 w 72" name="T28"/>
                <a:gd fmla="*/ 2147483647 h 131" name="T29"/>
                <a:gd fmla="*/ 1629980280 w 72" name="T30"/>
                <a:gd fmla="*/ 2147483647 h 131" name="T31"/>
                <a:gd fmla="*/ 1778109842 w 72" name="T32"/>
                <a:gd fmla="*/ 2147483647 h 131" name="T33"/>
                <a:gd fmla="*/ 1778109842 w 72" name="T34"/>
                <a:gd fmla="*/ 2147483647 h 131" name="T35"/>
                <a:gd fmla="*/ 2147483647 w 72" name="T36"/>
                <a:gd fmla="*/ 2147483647 h 131" name="T37"/>
                <a:gd fmla="*/ 2147483647 w 72" name="T38"/>
                <a:gd fmla="*/ 2147483647 h 131" name="T39"/>
                <a:gd fmla="*/ 2147483647 w 72" name="T40"/>
                <a:gd fmla="*/ 2147483647 h 131" name="T41"/>
                <a:gd fmla="*/ 2147483647 w 72" name="T42"/>
                <a:gd fmla="*/ 2147483647 h 131" name="T43"/>
                <a:gd fmla="*/ 2147483647 w 72" name="T44"/>
                <a:gd fmla="*/ 2147483647 h 131" name="T45"/>
                <a:gd fmla="*/ 2147483647 w 72" name="T46"/>
                <a:gd fmla="*/ 1515933582 h 131" name="T47"/>
                <a:gd fmla="*/ 2147483647 w 72" name="T48"/>
                <a:gd fmla="*/ 1515933582 h 131" name="T49"/>
                <a:gd fmla="*/ 2147483647 w 72" name="T50"/>
                <a:gd fmla="*/ 1212860438 h 131" name="T51"/>
                <a:gd fmla="*/ 2147483647 w 72" name="T52"/>
                <a:gd fmla="*/ 909503363 h 131" name="T53"/>
                <a:gd fmla="*/ 2147483647 w 72" name="T54"/>
                <a:gd fmla="*/ 454894047 h 131" name="T55"/>
                <a:gd fmla="*/ 2147483647 w 72" name="T56"/>
                <a:gd fmla="*/ 303073277 h 131" name="T57"/>
                <a:gd fmla="*/ 2147483647 w 72" name="T58"/>
                <a:gd fmla="*/ 0 h 131" name="T59"/>
                <a:gd fmla="*/ 2147483647 w 72" name="T60"/>
                <a:gd fmla="*/ 0 h 131" name="T61"/>
                <a:gd fmla="*/ 2147483647 w 72" name="T62"/>
                <a:gd fmla="*/ 303073277 h 131" name="T63"/>
                <a:gd fmla="*/ 2147483647 w 72" name="T64"/>
                <a:gd fmla="*/ 454894047 h 131" name="T65"/>
                <a:gd fmla="*/ 2147483647 w 72" name="T66"/>
                <a:gd fmla="*/ 454894047 h 131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72" name="T102"/>
                <a:gd fmla="*/ 0 h 131" name="T103"/>
                <a:gd fmla="*/ 72 w 72" name="T104"/>
                <a:gd fmla="*/ 131 h 131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31" w="72">
                  <a:moveTo>
                    <a:pt x="58" y="3"/>
                  </a:moveTo>
                  <a:lnTo>
                    <a:pt x="58" y="3"/>
                  </a:lnTo>
                  <a:lnTo>
                    <a:pt x="40" y="30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9" y="91"/>
                  </a:lnTo>
                  <a:lnTo>
                    <a:pt x="4" y="106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29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28" y="80"/>
                  </a:lnTo>
                  <a:lnTo>
                    <a:pt x="36" y="65"/>
                  </a:lnTo>
                  <a:lnTo>
                    <a:pt x="53" y="37"/>
                  </a:lnTo>
                  <a:lnTo>
                    <a:pt x="70" y="10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3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55" name="Freeform 2290"/>
            <p:cNvSpPr/>
            <p:nvPr/>
          </p:nvSpPr>
          <p:spPr bwMode="auto">
            <a:xfrm>
              <a:off x="7786689" y="6056313"/>
              <a:ext cx="42863" cy="76200"/>
            </a:xfrm>
            <a:custGeom>
              <a:gdLst>
                <a:gd fmla="*/ 2147483647 w 82" name="T0"/>
                <a:gd fmla="*/ 592796855 h 144" name="T1"/>
                <a:gd fmla="*/ 2147483647 w 82" name="T2"/>
                <a:gd fmla="*/ 592796855 h 144" name="T3"/>
                <a:gd fmla="*/ 2147483647 w 82" name="T4"/>
                <a:gd fmla="*/ 2147483647 h 144" name="T5"/>
                <a:gd fmla="*/ 2147483647 w 82" name="T6"/>
                <a:gd fmla="*/ 2147483647 h 144" name="T7"/>
                <a:gd fmla="*/ 2147483647 w 82" name="T8"/>
                <a:gd fmla="*/ 2147483647 h 144" name="T9"/>
                <a:gd fmla="*/ 285531376 w 82" name="T10"/>
                <a:gd fmla="*/ 2147483647 h 144" name="T11"/>
                <a:gd fmla="*/ 285531376 w 82" name="T12"/>
                <a:gd fmla="*/ 2147483647 h 144" name="T13"/>
                <a:gd fmla="*/ 0 w 82" name="T14"/>
                <a:gd fmla="*/ 2147483647 h 144" name="T15"/>
                <a:gd fmla="*/ 285531376 w 82" name="T16"/>
                <a:gd fmla="*/ 2147483647 h 144" name="T17"/>
                <a:gd fmla="*/ 428433429 w 82" name="T18"/>
                <a:gd fmla="*/ 2147483647 h 144" name="T19"/>
                <a:gd fmla="*/ 714238187 w 82" name="T20"/>
                <a:gd fmla="*/ 2147483647 h 144" name="T21"/>
                <a:gd fmla="*/ 999769433 w 82" name="T22"/>
                <a:gd fmla="*/ 2147483647 h 144" name="T23"/>
                <a:gd fmla="*/ 1428202469 w 82" name="T24"/>
                <a:gd fmla="*/ 2147483647 h 144" name="T25"/>
                <a:gd fmla="*/ 1571104522 w 82" name="T26"/>
                <a:gd fmla="*/ 2147483647 h 144" name="T27"/>
                <a:gd fmla="*/ 1856635767 w 82" name="T28"/>
                <a:gd fmla="*/ 2147483647 h 144" name="T29"/>
                <a:gd fmla="*/ 1856635767 w 82" name="T30"/>
                <a:gd fmla="*/ 2147483647 h 144" name="T31"/>
                <a:gd fmla="*/ 2147483647 w 82" name="T32"/>
                <a:gd fmla="*/ 2147483647 h 144" name="T33"/>
                <a:gd fmla="*/ 2147483647 w 82" name="T34"/>
                <a:gd fmla="*/ 2147483647 h 144" name="T35"/>
                <a:gd fmla="*/ 2147483647 w 82" name="T36"/>
                <a:gd fmla="*/ 2147483647 h 144" name="T37"/>
                <a:gd fmla="*/ 2147483647 w 82" name="T38"/>
                <a:gd fmla="*/ 1629980280 h 144" name="T39"/>
                <a:gd fmla="*/ 2147483647 w 82" name="T40"/>
                <a:gd fmla="*/ 1629980280 h 144" name="T41"/>
                <a:gd fmla="*/ 2147483647 w 82" name="T42"/>
                <a:gd fmla="*/ 1185313252 h 144" name="T43"/>
                <a:gd fmla="*/ 2147483647 w 82" name="T44"/>
                <a:gd fmla="*/ 889054921 h 144" name="T45"/>
                <a:gd fmla="*/ 2147483647 w 82" name="T46"/>
                <a:gd fmla="*/ 444667690 h 144" name="T47"/>
                <a:gd fmla="*/ 2147483647 w 82" name="T48"/>
                <a:gd fmla="*/ 296258198 h 144" name="T49"/>
                <a:gd fmla="*/ 2147483647 w 82" name="T50"/>
                <a:gd fmla="*/ 296258198 h 144" name="T51"/>
                <a:gd fmla="*/ 2147483647 w 82" name="T52"/>
                <a:gd fmla="*/ 0 h 144" name="T53"/>
                <a:gd fmla="*/ 2147483647 w 82" name="T54"/>
                <a:gd fmla="*/ 296258198 h 144" name="T55"/>
                <a:gd fmla="*/ 2147483647 w 82" name="T56"/>
                <a:gd fmla="*/ 592796855 h 144" name="T57"/>
                <a:gd fmla="*/ 2147483647 w 82" name="T58"/>
                <a:gd fmla="*/ 592796855 h 144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82" name="T90"/>
                <a:gd fmla="*/ 0 h 144" name="T91"/>
                <a:gd fmla="*/ 82 w 82" name="T92"/>
                <a:gd fmla="*/ 144 h 144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44" w="82">
                  <a:moveTo>
                    <a:pt x="68" y="4"/>
                  </a:moveTo>
                  <a:lnTo>
                    <a:pt x="68" y="4"/>
                  </a:lnTo>
                  <a:lnTo>
                    <a:pt x="51" y="35"/>
                  </a:lnTo>
                  <a:lnTo>
                    <a:pt x="33" y="68"/>
                  </a:lnTo>
                  <a:lnTo>
                    <a:pt x="17" y="101"/>
                  </a:lnTo>
                  <a:lnTo>
                    <a:pt x="2" y="134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10" y="144"/>
                  </a:lnTo>
                  <a:lnTo>
                    <a:pt x="11" y="143"/>
                  </a:lnTo>
                  <a:lnTo>
                    <a:pt x="13" y="141"/>
                  </a:lnTo>
                  <a:lnTo>
                    <a:pt x="28" y="107"/>
                  </a:lnTo>
                  <a:lnTo>
                    <a:pt x="45" y="75"/>
                  </a:lnTo>
                  <a:lnTo>
                    <a:pt x="63" y="42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1" y="6"/>
                  </a:lnTo>
                  <a:lnTo>
                    <a:pt x="81" y="3"/>
                  </a:lnTo>
                  <a:lnTo>
                    <a:pt x="78" y="2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56" name="Freeform 2291"/>
            <p:cNvSpPr/>
            <p:nvPr/>
          </p:nvSpPr>
          <p:spPr bwMode="auto">
            <a:xfrm>
              <a:off x="7796214" y="6084888"/>
              <a:ext cx="52388" cy="98425"/>
            </a:xfrm>
            <a:custGeom>
              <a:gdLst>
                <a:gd fmla="*/ 2147483647 w 98" name="T0"/>
                <a:gd fmla="*/ 612335154 h 184" name="T1"/>
                <a:gd fmla="*/ 2147483647 w 98" name="T2"/>
                <a:gd fmla="*/ 612335154 h 184" name="T3"/>
                <a:gd fmla="*/ 2147483647 w 98" name="T4"/>
                <a:gd fmla="*/ 2147483647 h 184" name="T5"/>
                <a:gd fmla="*/ 2147483647 w 98" name="T6"/>
                <a:gd fmla="*/ 2147483647 h 184" name="T7"/>
                <a:gd fmla="*/ 2147483647 w 98" name="T8"/>
                <a:gd fmla="*/ 2147483647 h 184" name="T9"/>
                <a:gd fmla="*/ 2138676889 w 98" name="T10"/>
                <a:gd fmla="*/ 2147483647 h 184" name="T11"/>
                <a:gd fmla="*/ 916453736 w 98" name="T12"/>
                <a:gd fmla="*/ 2147483647 h 184" name="T13"/>
                <a:gd fmla="*/ 0 w 98" name="T14"/>
                <a:gd fmla="*/ 2147483647 h 184" name="T15"/>
                <a:gd fmla="*/ 0 w 98" name="T16"/>
                <a:gd fmla="*/ 2147483647 h 184" name="T17"/>
                <a:gd fmla="*/ 0 w 98" name="T18"/>
                <a:gd fmla="*/ 2147483647 h 184" name="T19"/>
                <a:gd fmla="*/ 0 w 98" name="T20"/>
                <a:gd fmla="*/ 2147483647 h 184" name="T21"/>
                <a:gd fmla="*/ 458369866 w 98" name="T22"/>
                <a:gd fmla="*/ 2147483647 h 184" name="T23"/>
                <a:gd fmla="*/ 763853955 w 98" name="T24"/>
                <a:gd fmla="*/ 2147483647 h 184" name="T25"/>
                <a:gd fmla="*/ 1069338445 w 98" name="T26"/>
                <a:gd fmla="*/ 2147483647 h 184" name="T27"/>
                <a:gd fmla="*/ 1527707910 w 98" name="T28"/>
                <a:gd fmla="*/ 2147483647 h 184" name="T29"/>
                <a:gd fmla="*/ 1680307691 w 98" name="T30"/>
                <a:gd fmla="*/ 2147483647 h 184" name="T31"/>
                <a:gd fmla="*/ 1985791646 w 98" name="T32"/>
                <a:gd fmla="*/ 2147483647 h 184" name="T33"/>
                <a:gd fmla="*/ 1985791646 w 98" name="T34"/>
                <a:gd fmla="*/ 2147483647 h 184" name="T35"/>
                <a:gd fmla="*/ 2147483647 w 98" name="T36"/>
                <a:gd fmla="*/ 2147483647 h 184" name="T37"/>
                <a:gd fmla="*/ 2147483647 w 98" name="T38"/>
                <a:gd fmla="*/ 2147483647 h 184" name="T39"/>
                <a:gd fmla="*/ 2147483647 w 98" name="T40"/>
                <a:gd fmla="*/ 2147483647 h 184" name="T41"/>
                <a:gd fmla="*/ 2147483647 w 98" name="T42"/>
                <a:gd fmla="*/ 2147483647 h 184" name="T43"/>
                <a:gd fmla="*/ 2147483647 w 98" name="T44"/>
                <a:gd fmla="*/ 2147483647 h 184" name="T45"/>
                <a:gd fmla="*/ 2147483647 w 98" name="T46"/>
                <a:gd fmla="*/ 1683634490 h 184" name="T47"/>
                <a:gd fmla="*/ 2147483647 w 98" name="T48"/>
                <a:gd fmla="*/ 1683634490 h 184" name="T49"/>
                <a:gd fmla="*/ 2147483647 w 98" name="T50"/>
                <a:gd fmla="*/ 1071299871 h 184" name="T51"/>
                <a:gd fmla="*/ 2147483647 w 98" name="T52"/>
                <a:gd fmla="*/ 918502063 h 184" name="T53"/>
                <a:gd fmla="*/ 2147483647 w 98" name="T54"/>
                <a:gd fmla="*/ 459251031 h 184" name="T55"/>
                <a:gd fmla="*/ 2147483647 w 98" name="T56"/>
                <a:gd fmla="*/ 306167577 h 184" name="T57"/>
                <a:gd fmla="*/ 2147483647 w 98" name="T58"/>
                <a:gd fmla="*/ 0 h 184" name="T59"/>
                <a:gd fmla="*/ 2147483647 w 98" name="T60"/>
                <a:gd fmla="*/ 0 h 184" name="T61"/>
                <a:gd fmla="*/ 2147483647 w 98" name="T62"/>
                <a:gd fmla="*/ 306167577 h 184" name="T63"/>
                <a:gd fmla="*/ 2147483647 w 98" name="T64"/>
                <a:gd fmla="*/ 612335154 h 184" name="T65"/>
                <a:gd fmla="*/ 2147483647 w 98" name="T66"/>
                <a:gd fmla="*/ 612335154 h 18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98" name="T102"/>
                <a:gd fmla="*/ 0 h 184" name="T103"/>
                <a:gd fmla="*/ 98 w 98" name="T104"/>
                <a:gd fmla="*/ 184 h 18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84" w="98">
                  <a:moveTo>
                    <a:pt x="86" y="4"/>
                  </a:moveTo>
                  <a:lnTo>
                    <a:pt x="86" y="4"/>
                  </a:lnTo>
                  <a:lnTo>
                    <a:pt x="62" y="45"/>
                  </a:lnTo>
                  <a:lnTo>
                    <a:pt x="36" y="87"/>
                  </a:lnTo>
                  <a:lnTo>
                    <a:pt x="25" y="109"/>
                  </a:lnTo>
                  <a:lnTo>
                    <a:pt x="14" y="131"/>
                  </a:lnTo>
                  <a:lnTo>
                    <a:pt x="6" y="15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0" y="181"/>
                  </a:lnTo>
                  <a:lnTo>
                    <a:pt x="3" y="184"/>
                  </a:lnTo>
                  <a:lnTo>
                    <a:pt x="5" y="184"/>
                  </a:lnTo>
                  <a:lnTo>
                    <a:pt x="7" y="184"/>
                  </a:lnTo>
                  <a:lnTo>
                    <a:pt x="10" y="184"/>
                  </a:lnTo>
                  <a:lnTo>
                    <a:pt x="11" y="182"/>
                  </a:lnTo>
                  <a:lnTo>
                    <a:pt x="13" y="179"/>
                  </a:lnTo>
                  <a:lnTo>
                    <a:pt x="19" y="156"/>
                  </a:lnTo>
                  <a:lnTo>
                    <a:pt x="28" y="135"/>
                  </a:lnTo>
                  <a:lnTo>
                    <a:pt x="37" y="113"/>
                  </a:lnTo>
                  <a:lnTo>
                    <a:pt x="48" y="93"/>
                  </a:lnTo>
                  <a:lnTo>
                    <a:pt x="74" y="51"/>
                  </a:lnTo>
                  <a:lnTo>
                    <a:pt x="97" y="11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7" y="3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7" y="2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57" name="Freeform 2292"/>
            <p:cNvSpPr/>
            <p:nvPr/>
          </p:nvSpPr>
          <p:spPr bwMode="auto">
            <a:xfrm>
              <a:off x="7834314" y="6121400"/>
              <a:ext cx="33338" cy="61913"/>
            </a:xfrm>
            <a:custGeom>
              <a:gdLst>
                <a:gd fmla="*/ 2147483647 w 64" name="T0"/>
                <a:gd fmla="*/ 456077858 h 116" name="T1"/>
                <a:gd fmla="*/ 2147483647 w 64" name="T2"/>
                <a:gd fmla="*/ 456077858 h 116" name="T3"/>
                <a:gd fmla="*/ 2147483647 w 64" name="T4"/>
                <a:gd fmla="*/ 2147483647 h 116" name="T5"/>
                <a:gd fmla="*/ 2147483647 w 64" name="T6"/>
                <a:gd fmla="*/ 2147483647 h 116" name="T7"/>
                <a:gd fmla="*/ 1696166309 w 64" name="T8"/>
                <a:gd fmla="*/ 2147483647 h 116" name="T9"/>
                <a:gd fmla="*/ 0 w 64" name="T10"/>
                <a:gd fmla="*/ 2147483647 h 116" name="T11"/>
                <a:gd fmla="*/ 0 w 64" name="T12"/>
                <a:gd fmla="*/ 2147483647 h 116" name="T13"/>
                <a:gd fmla="*/ 0 w 64" name="T14"/>
                <a:gd fmla="*/ 2147483647 h 116" name="T15"/>
                <a:gd fmla="*/ 141369787 w 64" name="T16"/>
                <a:gd fmla="*/ 2147483647 h 116" name="T17"/>
                <a:gd fmla="*/ 424109295 w 64" name="T18"/>
                <a:gd fmla="*/ 2147483647 h 116" name="T19"/>
                <a:gd fmla="*/ 706849389 w 64" name="T20"/>
                <a:gd fmla="*/ 2147483647 h 116" name="T21"/>
                <a:gd fmla="*/ 989317440 w 64" name="T22"/>
                <a:gd fmla="*/ 2147483647 h 116" name="T23"/>
                <a:gd fmla="*/ 1413426866 w 64" name="T24"/>
                <a:gd fmla="*/ 2147483647 h 116" name="T25"/>
                <a:gd fmla="*/ 1696166309 w 64" name="T26"/>
                <a:gd fmla="*/ 2147483647 h 116" name="T27"/>
                <a:gd fmla="*/ 1978905752 w 64" name="T28"/>
                <a:gd fmla="*/ 2147483647 h 116" name="T29"/>
                <a:gd fmla="*/ 1978905752 w 64" name="T30"/>
                <a:gd fmla="*/ 2147483647 h 116" name="T31"/>
                <a:gd fmla="*/ 2147483647 w 64" name="T32"/>
                <a:gd fmla="*/ 2147483647 h 116" name="T33"/>
                <a:gd fmla="*/ 2147483647 w 64" name="T34"/>
                <a:gd fmla="*/ 2147483647 h 116" name="T35"/>
                <a:gd fmla="*/ 2147483647 w 64" name="T36"/>
                <a:gd fmla="*/ 2147483647 h 116" name="T37"/>
                <a:gd fmla="*/ 2147483647 w 64" name="T38"/>
                <a:gd fmla="*/ 1520354976 h 116" name="T39"/>
                <a:gd fmla="*/ 2147483647 w 64" name="T40"/>
                <a:gd fmla="*/ 1520354976 h 116" name="T41"/>
                <a:gd fmla="*/ 2147483647 w 64" name="T42"/>
                <a:gd fmla="*/ 1064276985 h 116" name="T43"/>
                <a:gd fmla="*/ 2147483647 w 64" name="T44"/>
                <a:gd fmla="*/ 608198726 h 116" name="T45"/>
                <a:gd fmla="*/ 2147483647 w 64" name="T46"/>
                <a:gd fmla="*/ 456077858 h 116" name="T47"/>
                <a:gd fmla="*/ 2147483647 w 64" name="T48"/>
                <a:gd fmla="*/ 0 h 116" name="T49"/>
                <a:gd fmla="*/ 2147483647 w 64" name="T50"/>
                <a:gd fmla="*/ 0 h 116" name="T51"/>
                <a:gd fmla="*/ 2147483647 w 64" name="T52"/>
                <a:gd fmla="*/ 0 h 116" name="T53"/>
                <a:gd fmla="*/ 2147483647 w 64" name="T54"/>
                <a:gd fmla="*/ 0 h 116" name="T55"/>
                <a:gd fmla="*/ 2147483647 w 64" name="T56"/>
                <a:gd fmla="*/ 456077858 h 116" name="T57"/>
                <a:gd fmla="*/ 2147483647 w 64" name="T58"/>
                <a:gd fmla="*/ 456077858 h 11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64" name="T90"/>
                <a:gd fmla="*/ 0 h 116" name="T91"/>
                <a:gd fmla="*/ 64 w 64" name="T92"/>
                <a:gd fmla="*/ 116 h 116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15" w="64">
                  <a:moveTo>
                    <a:pt x="50" y="3"/>
                  </a:moveTo>
                  <a:lnTo>
                    <a:pt x="50" y="3"/>
                  </a:lnTo>
                  <a:lnTo>
                    <a:pt x="37" y="29"/>
                  </a:lnTo>
                  <a:lnTo>
                    <a:pt x="23" y="54"/>
                  </a:lnTo>
                  <a:lnTo>
                    <a:pt x="12" y="80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5" y="116"/>
                  </a:lnTo>
                  <a:lnTo>
                    <a:pt x="7" y="116"/>
                  </a:lnTo>
                  <a:lnTo>
                    <a:pt x="10" y="116"/>
                  </a:lnTo>
                  <a:lnTo>
                    <a:pt x="12" y="114"/>
                  </a:lnTo>
                  <a:lnTo>
                    <a:pt x="14" y="111"/>
                  </a:lnTo>
                  <a:lnTo>
                    <a:pt x="24" y="86"/>
                  </a:lnTo>
                  <a:lnTo>
                    <a:pt x="37" y="60"/>
                  </a:lnTo>
                  <a:lnTo>
                    <a:pt x="49" y="34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58" name="Freeform 2293"/>
            <p:cNvSpPr/>
            <p:nvPr/>
          </p:nvSpPr>
          <p:spPr bwMode="auto">
            <a:xfrm>
              <a:off x="7888289" y="6142038"/>
              <a:ext cx="46038" cy="55563"/>
            </a:xfrm>
            <a:custGeom>
              <a:gdLst>
                <a:gd fmla="*/ 2147483647 w 86" name="T0"/>
                <a:gd fmla="*/ 156850594 h 103" name="T1"/>
                <a:gd fmla="*/ 2147483647 w 86" name="T2"/>
                <a:gd fmla="*/ 156850594 h 103" name="T3"/>
                <a:gd fmla="*/ 2147483647 w 86" name="T4"/>
                <a:gd fmla="*/ 1412817245 h 103" name="T5"/>
                <a:gd fmla="*/ 2147483647 w 86" name="T6"/>
                <a:gd fmla="*/ 2147483647 h 103" name="T7"/>
                <a:gd fmla="*/ 2147483647 w 86" name="T8"/>
                <a:gd fmla="*/ 2147483647 h 103" name="T9"/>
                <a:gd fmla="*/ 2147483647 w 86" name="T10"/>
                <a:gd fmla="*/ 2147483647 h 103" name="T11"/>
                <a:gd fmla="*/ 2147483647 w 86" name="T12"/>
                <a:gd fmla="*/ 2147483647 h 103" name="T13"/>
                <a:gd fmla="*/ 2147483647 w 86" name="T14"/>
                <a:gd fmla="*/ 2147483647 h 103" name="T15"/>
                <a:gd fmla="*/ 2147483647 w 86" name="T16"/>
                <a:gd fmla="*/ 2147483647 h 103" name="T17"/>
                <a:gd fmla="*/ 2147483647 w 86" name="T18"/>
                <a:gd fmla="*/ 2147483647 h 103" name="T19"/>
                <a:gd fmla="*/ 2147483647 w 86" name="T20"/>
                <a:gd fmla="*/ 2147483647 h 103" name="T21"/>
                <a:gd fmla="*/ 1687630962 w 86" name="T22"/>
                <a:gd fmla="*/ 2147483647 h 103" name="T23"/>
                <a:gd fmla="*/ 1073790734 w 86" name="T24"/>
                <a:gd fmla="*/ 2147483647 h 103" name="T25"/>
                <a:gd fmla="*/ 613553829 w 86" name="T26"/>
                <a:gd fmla="*/ 2147483647 h 103" name="T27"/>
                <a:gd fmla="*/ 153316724 w 86" name="T28"/>
                <a:gd fmla="*/ 2147483647 h 103" name="T29"/>
                <a:gd fmla="*/ 0 w 86" name="T30"/>
                <a:gd fmla="*/ 2147483647 h 103" name="T31"/>
                <a:gd fmla="*/ 0 w 86" name="T32"/>
                <a:gd fmla="*/ 2147483647 h 103" name="T33"/>
                <a:gd fmla="*/ 153316724 w 86" name="T34"/>
                <a:gd fmla="*/ 2147483647 h 103" name="T35"/>
                <a:gd fmla="*/ 460237039 w 86" name="T36"/>
                <a:gd fmla="*/ 2147483647 h 103" name="T37"/>
                <a:gd fmla="*/ 613553829 w 86" name="T38"/>
                <a:gd fmla="*/ 2147483647 h 103" name="T39"/>
                <a:gd fmla="*/ 1073790734 w 86" name="T40"/>
                <a:gd fmla="*/ 2147483647 h 103" name="T41"/>
                <a:gd fmla="*/ 1534027906 w 86" name="T42"/>
                <a:gd fmla="*/ 2147483647 h 103" name="T43"/>
                <a:gd fmla="*/ 1687630962 w 86" name="T44"/>
                <a:gd fmla="*/ 2147483647 h 103" name="T45"/>
                <a:gd fmla="*/ 2147483647 w 86" name="T46"/>
                <a:gd fmla="*/ 2147483647 h 103" name="T47"/>
                <a:gd fmla="*/ 2147483647 w 86" name="T48"/>
                <a:gd fmla="*/ 2147483647 h 103" name="T49"/>
                <a:gd fmla="*/ 2147483647 w 86" name="T50"/>
                <a:gd fmla="*/ 2147483647 h 103" name="T51"/>
                <a:gd fmla="*/ 2147483647 w 86" name="T52"/>
                <a:gd fmla="*/ 2147483647 h 103" name="T53"/>
                <a:gd fmla="*/ 2147483647 w 86" name="T54"/>
                <a:gd fmla="*/ 2147483647 h 103" name="T55"/>
                <a:gd fmla="*/ 2147483647 w 86" name="T56"/>
                <a:gd fmla="*/ 2147483647 h 103" name="T57"/>
                <a:gd fmla="*/ 2147483647 w 86" name="T58"/>
                <a:gd fmla="*/ 2147483647 h 103" name="T59"/>
                <a:gd fmla="*/ 2147483647 w 86" name="T60"/>
                <a:gd fmla="*/ 2147483647 h 103" name="T61"/>
                <a:gd fmla="*/ 2147483647 w 86" name="T62"/>
                <a:gd fmla="*/ 2147483647 h 103" name="T63"/>
                <a:gd fmla="*/ 2147483647 w 86" name="T64"/>
                <a:gd fmla="*/ 2147483647 h 103" name="T65"/>
                <a:gd fmla="*/ 2147483647 w 86" name="T66"/>
                <a:gd fmla="*/ 2147483647 h 103" name="T67"/>
                <a:gd fmla="*/ 2147483647 w 86" name="T68"/>
                <a:gd fmla="*/ 2147483647 h 103" name="T69"/>
                <a:gd fmla="*/ 2147483647 w 86" name="T70"/>
                <a:gd fmla="*/ 2147483647 h 103" name="T71"/>
                <a:gd fmla="*/ 2147483647 w 86" name="T72"/>
                <a:gd fmla="*/ 2147483647 h 103" name="T73"/>
                <a:gd fmla="*/ 2147483647 w 86" name="T74"/>
                <a:gd fmla="*/ 2040800874 h 103" name="T75"/>
                <a:gd fmla="*/ 2147483647 w 86" name="T76"/>
                <a:gd fmla="*/ 2040800874 h 103" name="T77"/>
                <a:gd fmla="*/ 2147483647 w 86" name="T78"/>
                <a:gd fmla="*/ 1569667771 h 103" name="T79"/>
                <a:gd fmla="*/ 2147483647 w 86" name="T80"/>
                <a:gd fmla="*/ 1412817245 h 103" name="T81"/>
                <a:gd fmla="*/ 2147483647 w 86" name="T82"/>
                <a:gd fmla="*/ 941975713 h 103" name="T83"/>
                <a:gd fmla="*/ 2147483647 w 86" name="T84"/>
                <a:gd fmla="*/ 627983899 h 103" name="T85"/>
                <a:gd fmla="*/ 2147483647 w 86" name="T86"/>
                <a:gd fmla="*/ 313991949 h 103" name="T87"/>
                <a:gd fmla="*/ 2147483647 w 86" name="T88"/>
                <a:gd fmla="*/ 156850594 h 103" name="T89"/>
                <a:gd fmla="*/ 2147483647 w 86" name="T90"/>
                <a:gd fmla="*/ 0 h 103" name="T91"/>
                <a:gd fmla="*/ 2147483647 w 86" name="T92"/>
                <a:gd fmla="*/ 156850594 h 103" name="T93"/>
                <a:gd fmla="*/ 2147483647 w 86" name="T94"/>
                <a:gd fmla="*/ 156850594 h 103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86" name="T144"/>
                <a:gd fmla="*/ 0 h 103" name="T145"/>
                <a:gd fmla="*/ 86 w 86" name="T146"/>
                <a:gd fmla="*/ 103 h 103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103" w="86">
                  <a:moveTo>
                    <a:pt x="76" y="1"/>
                  </a:moveTo>
                  <a:lnTo>
                    <a:pt x="76" y="1"/>
                  </a:lnTo>
                  <a:lnTo>
                    <a:pt x="64" y="9"/>
                  </a:lnTo>
                  <a:lnTo>
                    <a:pt x="53" y="19"/>
                  </a:lnTo>
                  <a:lnTo>
                    <a:pt x="46" y="27"/>
                  </a:lnTo>
                  <a:lnTo>
                    <a:pt x="41" y="35"/>
                  </a:lnTo>
                  <a:lnTo>
                    <a:pt x="37" y="43"/>
                  </a:lnTo>
                  <a:lnTo>
                    <a:pt x="30" y="51"/>
                  </a:lnTo>
                  <a:lnTo>
                    <a:pt x="20" y="61"/>
                  </a:lnTo>
                  <a:lnTo>
                    <a:pt x="11" y="71"/>
                  </a:lnTo>
                  <a:lnTo>
                    <a:pt x="7" y="77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5" y="89"/>
                  </a:lnTo>
                  <a:lnTo>
                    <a:pt x="18" y="84"/>
                  </a:lnTo>
                  <a:lnTo>
                    <a:pt x="22" y="78"/>
                  </a:lnTo>
                  <a:lnTo>
                    <a:pt x="27" y="74"/>
                  </a:lnTo>
                  <a:lnTo>
                    <a:pt x="37" y="65"/>
                  </a:lnTo>
                  <a:lnTo>
                    <a:pt x="41" y="61"/>
                  </a:lnTo>
                  <a:lnTo>
                    <a:pt x="45" y="55"/>
                  </a:lnTo>
                  <a:lnTo>
                    <a:pt x="52" y="43"/>
                  </a:lnTo>
                  <a:lnTo>
                    <a:pt x="60" y="31"/>
                  </a:lnTo>
                  <a:lnTo>
                    <a:pt x="71" y="21"/>
                  </a:lnTo>
                  <a:lnTo>
                    <a:pt x="83" y="13"/>
                  </a:lnTo>
                  <a:lnTo>
                    <a:pt x="84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59" name="Freeform 2294"/>
            <p:cNvSpPr/>
            <p:nvPr/>
          </p:nvSpPr>
          <p:spPr bwMode="auto">
            <a:xfrm>
              <a:off x="7915276" y="6159500"/>
              <a:ext cx="41275" cy="58738"/>
            </a:xfrm>
            <a:custGeom>
              <a:gdLst>
                <a:gd fmla="*/ 2147483647 w 80" name="T0"/>
                <a:gd fmla="*/ 288521108 h 112" name="T1"/>
                <a:gd fmla="*/ 2147483647 w 80" name="T2"/>
                <a:gd fmla="*/ 288521108 h 112" name="T3"/>
                <a:gd fmla="*/ 2147483647 w 80" name="T4"/>
                <a:gd fmla="*/ 1730851579 h 112" name="T5"/>
                <a:gd fmla="*/ 2147483647 w 80" name="T6"/>
                <a:gd fmla="*/ 2147483647 h 112" name="T7"/>
                <a:gd fmla="*/ 2147483647 w 80" name="T8"/>
                <a:gd fmla="*/ 2147483647 h 112" name="T9"/>
                <a:gd fmla="*/ 2147483647 w 80" name="T10"/>
                <a:gd fmla="*/ 2147483647 h 112" name="T11"/>
                <a:gd fmla="*/ 2147483647 w 80" name="T12"/>
                <a:gd fmla="*/ 2147483647 h 112" name="T13"/>
                <a:gd fmla="*/ 2147483647 w 80" name="T14"/>
                <a:gd fmla="*/ 2147483647 h 112" name="T15"/>
                <a:gd fmla="*/ 1373282186 w 80" name="T16"/>
                <a:gd fmla="*/ 2147483647 h 112" name="T17"/>
                <a:gd fmla="*/ 0 w 80" name="T18"/>
                <a:gd fmla="*/ 2147483647 h 112" name="T19"/>
                <a:gd fmla="*/ 0 w 80" name="T20"/>
                <a:gd fmla="*/ 2147483647 h 112" name="T21"/>
                <a:gd fmla="*/ 0 w 80" name="T22"/>
                <a:gd fmla="*/ 2147483647 h 112" name="T23"/>
                <a:gd fmla="*/ 0 w 80" name="T24"/>
                <a:gd fmla="*/ 2147483647 h 112" name="T25"/>
                <a:gd fmla="*/ 274709914 w 80" name="T26"/>
                <a:gd fmla="*/ 2147483647 h 112" name="T27"/>
                <a:gd fmla="*/ 412064291 w 80" name="T28"/>
                <a:gd fmla="*/ 2147483647 h 112" name="T29"/>
                <a:gd fmla="*/ 824129098 w 80" name="T30"/>
                <a:gd fmla="*/ 2147483647 h 112" name="T31"/>
                <a:gd fmla="*/ 1098838625 w 80" name="T32"/>
                <a:gd fmla="*/ 2147483647 h 112" name="T33"/>
                <a:gd fmla="*/ 1510636047 w 80" name="T34"/>
                <a:gd fmla="*/ 2147483647 h 112" name="T35"/>
                <a:gd fmla="*/ 1785345832 w 80" name="T36"/>
                <a:gd fmla="*/ 2147483647 h 112" name="T37"/>
                <a:gd fmla="*/ 1785345832 w 80" name="T38"/>
                <a:gd fmla="*/ 2147483647 h 112" name="T39"/>
                <a:gd fmla="*/ 2147483647 w 80" name="T40"/>
                <a:gd fmla="*/ 2147483647 h 112" name="T41"/>
                <a:gd fmla="*/ 2147483647 w 80" name="T42"/>
                <a:gd fmla="*/ 2147483647 h 112" name="T43"/>
                <a:gd fmla="*/ 2147483647 w 80" name="T44"/>
                <a:gd fmla="*/ 2147483647 h 112" name="T45"/>
                <a:gd fmla="*/ 2147483647 w 80" name="T46"/>
                <a:gd fmla="*/ 2147483647 h 112" name="T47"/>
                <a:gd fmla="*/ 2147483647 w 80" name="T48"/>
                <a:gd fmla="*/ 2147483647 h 112" name="T49"/>
                <a:gd fmla="*/ 2147483647 w 80" name="T50"/>
                <a:gd fmla="*/ 2147483647 h 112" name="T51"/>
                <a:gd fmla="*/ 2147483647 w 80" name="T52"/>
                <a:gd fmla="*/ 2147483647 h 112" name="T53"/>
                <a:gd fmla="*/ 2147483647 w 80" name="T54"/>
                <a:gd fmla="*/ 1730851579 h 112" name="T55"/>
                <a:gd fmla="*/ 2147483647 w 80" name="T56"/>
                <a:gd fmla="*/ 1730851579 h 112" name="T57"/>
                <a:gd fmla="*/ 2147483647 w 80" name="T58"/>
                <a:gd fmla="*/ 1298207518 h 112" name="T59"/>
                <a:gd fmla="*/ 2147483647 w 80" name="T60"/>
                <a:gd fmla="*/ 1009686803 h 112" name="T61"/>
                <a:gd fmla="*/ 2147483647 w 80" name="T62"/>
                <a:gd fmla="*/ 721165825 h 112" name="T63"/>
                <a:gd fmla="*/ 2147483647 w 80" name="T64"/>
                <a:gd fmla="*/ 288521108 h 112" name="T65"/>
                <a:gd fmla="*/ 2147483647 w 80" name="T66"/>
                <a:gd fmla="*/ 144123149 h 112" name="T67"/>
                <a:gd fmla="*/ 2147483647 w 80" name="T68"/>
                <a:gd fmla="*/ 0 h 112" name="T69"/>
                <a:gd fmla="*/ 2147483647 w 80" name="T70"/>
                <a:gd fmla="*/ 144123149 h 112" name="T71"/>
                <a:gd fmla="*/ 2147483647 w 80" name="T72"/>
                <a:gd fmla="*/ 288521108 h 112" name="T73"/>
                <a:gd fmla="*/ 2147483647 w 80" name="T74"/>
                <a:gd fmla="*/ 288521108 h 112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80" name="T114"/>
                <a:gd fmla="*/ 0 h 112" name="T115"/>
                <a:gd fmla="*/ 80 w 80" name="T116"/>
                <a:gd fmla="*/ 112 h 112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112" w="80">
                  <a:moveTo>
                    <a:pt x="70" y="2"/>
                  </a:moveTo>
                  <a:lnTo>
                    <a:pt x="70" y="2"/>
                  </a:lnTo>
                  <a:lnTo>
                    <a:pt x="60" y="12"/>
                  </a:lnTo>
                  <a:lnTo>
                    <a:pt x="53" y="21"/>
                  </a:lnTo>
                  <a:lnTo>
                    <a:pt x="40" y="43"/>
                  </a:lnTo>
                  <a:lnTo>
                    <a:pt x="30" y="58"/>
                  </a:lnTo>
                  <a:lnTo>
                    <a:pt x="21" y="73"/>
                  </a:lnTo>
                  <a:lnTo>
                    <a:pt x="10" y="87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3" y="110"/>
                  </a:lnTo>
                  <a:lnTo>
                    <a:pt x="19" y="97"/>
                  </a:lnTo>
                  <a:lnTo>
                    <a:pt x="27" y="85"/>
                  </a:lnTo>
                  <a:lnTo>
                    <a:pt x="44" y="61"/>
                  </a:lnTo>
                  <a:lnTo>
                    <a:pt x="52" y="49"/>
                  </a:lnTo>
                  <a:lnTo>
                    <a:pt x="60" y="36"/>
                  </a:lnTo>
                  <a:lnTo>
                    <a:pt x="68" y="24"/>
                  </a:lnTo>
                  <a:lnTo>
                    <a:pt x="79" y="12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9" y="2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1" y="1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60" name="Freeform 2295"/>
            <p:cNvSpPr/>
            <p:nvPr/>
          </p:nvSpPr>
          <p:spPr bwMode="auto">
            <a:xfrm>
              <a:off x="7951789" y="6157913"/>
              <a:ext cx="49213" cy="65088"/>
            </a:xfrm>
            <a:custGeom>
              <a:gdLst>
                <a:gd fmla="*/ 2147483647 w 91" name="T0"/>
                <a:gd fmla="*/ 423509418 h 125" name="T1"/>
                <a:gd fmla="*/ 2147483647 w 91" name="T2"/>
                <a:gd fmla="*/ 423509418 h 125" name="T3"/>
                <a:gd fmla="*/ 2147483647 w 91" name="T4"/>
                <a:gd fmla="*/ 2147483647 h 125" name="T5"/>
                <a:gd fmla="*/ 2147483647 w 91" name="T6"/>
                <a:gd fmla="*/ 2147483647 h 125" name="T7"/>
                <a:gd fmla="*/ 2147483647 w 91" name="T8"/>
                <a:gd fmla="*/ 2147483647 h 125" name="T9"/>
                <a:gd fmla="*/ 2147483647 w 91" name="T10"/>
                <a:gd fmla="*/ 2147483647 h 125" name="T11"/>
                <a:gd fmla="*/ 1107279961 w 91" name="T12"/>
                <a:gd fmla="*/ 2147483647 h 125" name="T13"/>
                <a:gd fmla="*/ 158224677 w 91" name="T14"/>
                <a:gd fmla="*/ 2147483647 h 125" name="T15"/>
                <a:gd fmla="*/ 158224677 w 91" name="T16"/>
                <a:gd fmla="*/ 2147483647 h 125" name="T17"/>
                <a:gd fmla="*/ 0 w 91" name="T18"/>
                <a:gd fmla="*/ 2147483647 h 125" name="T19"/>
                <a:gd fmla="*/ 158224677 w 91" name="T20"/>
                <a:gd fmla="*/ 2147483647 h 125" name="T21"/>
                <a:gd fmla="*/ 474381389 w 91" name="T22"/>
                <a:gd fmla="*/ 2147483647 h 125" name="T23"/>
                <a:gd fmla="*/ 790830742 w 91" name="T24"/>
                <a:gd fmla="*/ 2147483647 h 125" name="T25"/>
                <a:gd fmla="*/ 1265212266 w 91" name="T26"/>
                <a:gd fmla="*/ 2147483647 h 125" name="T27"/>
                <a:gd fmla="*/ 1739886094 w 91" name="T28"/>
                <a:gd fmla="*/ 2147483647 h 125" name="T29"/>
                <a:gd fmla="*/ 1898110703 w 91" name="T30"/>
                <a:gd fmla="*/ 2147483647 h 125" name="T31"/>
                <a:gd fmla="*/ 2056042197 w 91" name="T32"/>
                <a:gd fmla="*/ 2147483647 h 125" name="T33"/>
                <a:gd fmla="*/ 2056042197 w 91" name="T34"/>
                <a:gd fmla="*/ 2147483647 h 125" name="T35"/>
                <a:gd fmla="*/ 2147483647 w 91" name="T36"/>
                <a:gd fmla="*/ 2147483647 h 125" name="T37"/>
                <a:gd fmla="*/ 2147483647 w 91" name="T38"/>
                <a:gd fmla="*/ 2147483647 h 125" name="T39"/>
                <a:gd fmla="*/ 2147483647 w 91" name="T40"/>
                <a:gd fmla="*/ 2147483647 h 125" name="T41"/>
                <a:gd fmla="*/ 2147483647 w 91" name="T42"/>
                <a:gd fmla="*/ 2147483647 h 125" name="T43"/>
                <a:gd fmla="*/ 2147483647 w 91" name="T44"/>
                <a:gd fmla="*/ 2147483647 h 125" name="T45"/>
                <a:gd fmla="*/ 2147483647 w 91" name="T46"/>
                <a:gd fmla="*/ 1411788055 h 125" name="T47"/>
                <a:gd fmla="*/ 2147483647 w 91" name="T48"/>
                <a:gd fmla="*/ 1411788055 h 125" name="T49"/>
                <a:gd fmla="*/ 2147483647 w 91" name="T50"/>
                <a:gd fmla="*/ 988278507 h 125" name="T51"/>
                <a:gd fmla="*/ 2147483647 w 91" name="T52"/>
                <a:gd fmla="*/ 564769219 h 125" name="T53"/>
                <a:gd fmla="*/ 2147483647 w 91" name="T54"/>
                <a:gd fmla="*/ 423509418 h 125" name="T55"/>
                <a:gd fmla="*/ 2147483647 w 91" name="T56"/>
                <a:gd fmla="*/ 0 h 125" name="T57"/>
                <a:gd fmla="*/ 2147483647 w 91" name="T58"/>
                <a:gd fmla="*/ 0 h 125" name="T59"/>
                <a:gd fmla="*/ 2147483647 w 91" name="T60"/>
                <a:gd fmla="*/ 0 h 125" name="T61"/>
                <a:gd fmla="*/ 2147483647 w 91" name="T62"/>
                <a:gd fmla="*/ 0 h 125" name="T63"/>
                <a:gd fmla="*/ 2147483647 w 91" name="T64"/>
                <a:gd fmla="*/ 423509418 h 125" name="T65"/>
                <a:gd fmla="*/ 2147483647 w 91" name="T66"/>
                <a:gd fmla="*/ 423509418 h 125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91" name="T102"/>
                <a:gd fmla="*/ 0 h 125" name="T103"/>
                <a:gd fmla="*/ 91 w 91" name="T104"/>
                <a:gd fmla="*/ 125 h 125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25" w="91">
                  <a:moveTo>
                    <a:pt x="77" y="3"/>
                  </a:moveTo>
                  <a:lnTo>
                    <a:pt x="77" y="3"/>
                  </a:lnTo>
                  <a:lnTo>
                    <a:pt x="56" y="30"/>
                  </a:lnTo>
                  <a:lnTo>
                    <a:pt x="34" y="56"/>
                  </a:lnTo>
                  <a:lnTo>
                    <a:pt x="24" y="71"/>
                  </a:lnTo>
                  <a:lnTo>
                    <a:pt x="15" y="84"/>
                  </a:lnTo>
                  <a:lnTo>
                    <a:pt x="7" y="99"/>
                  </a:lnTo>
                  <a:lnTo>
                    <a:pt x="1" y="115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8" y="125"/>
                  </a:lnTo>
                  <a:lnTo>
                    <a:pt x="11" y="123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20" y="103"/>
                  </a:lnTo>
                  <a:lnTo>
                    <a:pt x="28" y="90"/>
                  </a:lnTo>
                  <a:lnTo>
                    <a:pt x="37" y="75"/>
                  </a:lnTo>
                  <a:lnTo>
                    <a:pt x="47" y="61"/>
                  </a:lnTo>
                  <a:lnTo>
                    <a:pt x="68" y="35"/>
                  </a:lnTo>
                  <a:lnTo>
                    <a:pt x="89" y="10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89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61" name="Freeform 2296"/>
            <p:cNvSpPr/>
            <p:nvPr/>
          </p:nvSpPr>
          <p:spPr bwMode="auto">
            <a:xfrm>
              <a:off x="7997826" y="6135688"/>
              <a:ext cx="68263" cy="87313"/>
            </a:xfrm>
            <a:custGeom>
              <a:gdLst>
                <a:gd fmla="*/ 2147483647 w 131" name="T0"/>
                <a:gd fmla="*/ 428618445 h 167" name="T1"/>
                <a:gd fmla="*/ 2147483647 w 131" name="T2"/>
                <a:gd fmla="*/ 428618445 h 167" name="T3"/>
                <a:gd fmla="*/ 2147483647 w 131" name="T4"/>
                <a:gd fmla="*/ 2147483647 h 167" name="T5"/>
                <a:gd fmla="*/ 2147483647 w 131" name="T6"/>
                <a:gd fmla="*/ 2147483647 h 167" name="T7"/>
                <a:gd fmla="*/ 2147483647 w 131" name="T8"/>
                <a:gd fmla="*/ 2147483647 h 167" name="T9"/>
                <a:gd fmla="*/ 2147483647 w 131" name="T10"/>
                <a:gd fmla="*/ 2147483647 h 167" name="T11"/>
                <a:gd fmla="*/ 282940754 w 131" name="T12"/>
                <a:gd fmla="*/ 2147483647 h 167" name="T13"/>
                <a:gd fmla="*/ 282940754 w 131" name="T14"/>
                <a:gd fmla="*/ 2147483647 h 167" name="T15"/>
                <a:gd fmla="*/ 0 w 131" name="T16"/>
                <a:gd fmla="*/ 2147483647 h 167" name="T17"/>
                <a:gd fmla="*/ 0 w 131" name="T18"/>
                <a:gd fmla="*/ 2147483647 h 167" name="T19"/>
                <a:gd fmla="*/ 282940754 w 131" name="T20"/>
                <a:gd fmla="*/ 2147483647 h 167" name="T21"/>
                <a:gd fmla="*/ 565882029 w 131" name="T22"/>
                <a:gd fmla="*/ 2147483647 h 167" name="T23"/>
                <a:gd fmla="*/ 849094141 w 131" name="T24"/>
                <a:gd fmla="*/ 2147483647 h 167" name="T25"/>
                <a:gd fmla="*/ 1132035025 w 131" name="T26"/>
                <a:gd fmla="*/ 2147483647 h 167" name="T27"/>
                <a:gd fmla="*/ 1556446221 w 131" name="T28"/>
                <a:gd fmla="*/ 2147483647 h 167" name="T29"/>
                <a:gd fmla="*/ 1980857417 w 131" name="T30"/>
                <a:gd fmla="*/ 2147483647 h 167" name="T31"/>
                <a:gd fmla="*/ 1980857417 w 131" name="T32"/>
                <a:gd fmla="*/ 2147483647 h 167" name="T33"/>
                <a:gd fmla="*/ 2147483647 w 131" name="T34"/>
                <a:gd fmla="*/ 2147483647 h 167" name="T35"/>
                <a:gd fmla="*/ 2147483647 w 131" name="T36"/>
                <a:gd fmla="*/ 2147483647 h 167" name="T37"/>
                <a:gd fmla="*/ 2147483647 w 131" name="T38"/>
                <a:gd fmla="*/ 2147483647 h 167" name="T39"/>
                <a:gd fmla="*/ 2147483647 w 131" name="T40"/>
                <a:gd fmla="*/ 2147483647 h 167" name="T41"/>
                <a:gd fmla="*/ 2147483647 w 131" name="T42"/>
                <a:gd fmla="*/ 1715020664 h 167" name="T43"/>
                <a:gd fmla="*/ 2147483647 w 131" name="T44"/>
                <a:gd fmla="*/ 1715020664 h 167" name="T45"/>
                <a:gd fmla="*/ 2147483647 w 131" name="T46"/>
                <a:gd fmla="*/ 1429092130 h 167" name="T47"/>
                <a:gd fmla="*/ 2147483647 w 131" name="T48"/>
                <a:gd fmla="*/ 1000474076 h 167" name="T49"/>
                <a:gd fmla="*/ 2147483647 w 131" name="T50"/>
                <a:gd fmla="*/ 571582320 h 167" name="T51"/>
                <a:gd fmla="*/ 2147483647 w 131" name="T52"/>
                <a:gd fmla="*/ 428618445 h 167" name="T53"/>
                <a:gd fmla="*/ 2147483647 w 131" name="T54"/>
                <a:gd fmla="*/ 142963810 h 167" name="T55"/>
                <a:gd fmla="*/ 2147483647 w 131" name="T56"/>
                <a:gd fmla="*/ 0 h 167" name="T57"/>
                <a:gd fmla="*/ 2147483647 w 131" name="T58"/>
                <a:gd fmla="*/ 142963810 h 167" name="T59"/>
                <a:gd fmla="*/ 2147483647 w 131" name="T60"/>
                <a:gd fmla="*/ 428618445 h 167" name="T61"/>
                <a:gd fmla="*/ 2147483647 w 131" name="T62"/>
                <a:gd fmla="*/ 428618445 h 167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131" name="T96"/>
                <a:gd fmla="*/ 0 h 167" name="T97"/>
                <a:gd fmla="*/ 131 w 131" name="T98"/>
                <a:gd fmla="*/ 167 h 167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67" w="131">
                  <a:moveTo>
                    <a:pt x="120" y="3"/>
                  </a:moveTo>
                  <a:lnTo>
                    <a:pt x="120" y="3"/>
                  </a:lnTo>
                  <a:lnTo>
                    <a:pt x="102" y="20"/>
                  </a:lnTo>
                  <a:lnTo>
                    <a:pt x="87" y="38"/>
                  </a:lnTo>
                  <a:lnTo>
                    <a:pt x="57" y="77"/>
                  </a:lnTo>
                  <a:lnTo>
                    <a:pt x="29" y="117"/>
                  </a:lnTo>
                  <a:lnTo>
                    <a:pt x="2" y="156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8" y="167"/>
                  </a:lnTo>
                  <a:lnTo>
                    <a:pt x="11" y="165"/>
                  </a:lnTo>
                  <a:lnTo>
                    <a:pt x="14" y="163"/>
                  </a:lnTo>
                  <a:lnTo>
                    <a:pt x="40" y="123"/>
                  </a:lnTo>
                  <a:lnTo>
                    <a:pt x="68" y="85"/>
                  </a:lnTo>
                  <a:lnTo>
                    <a:pt x="97" y="47"/>
                  </a:lnTo>
                  <a:lnTo>
                    <a:pt x="113" y="30"/>
                  </a:lnTo>
                  <a:lnTo>
                    <a:pt x="129" y="12"/>
                  </a:lnTo>
                  <a:lnTo>
                    <a:pt x="131" y="10"/>
                  </a:lnTo>
                  <a:lnTo>
                    <a:pt x="131" y="7"/>
                  </a:lnTo>
                  <a:lnTo>
                    <a:pt x="131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1"/>
                  </a:lnTo>
                  <a:lnTo>
                    <a:pt x="1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62" name="Freeform 2297"/>
            <p:cNvSpPr/>
            <p:nvPr/>
          </p:nvSpPr>
          <p:spPr bwMode="auto">
            <a:xfrm>
              <a:off x="8037514" y="6127750"/>
              <a:ext cx="66675" cy="98425"/>
            </a:xfrm>
            <a:custGeom>
              <a:gdLst>
                <a:gd fmla="*/ 2147483647 w 127" name="T0"/>
                <a:gd fmla="*/ 752920410 h 185" name="T1"/>
                <a:gd fmla="*/ 2147483647 w 127" name="T2"/>
                <a:gd fmla="*/ 752920410 h 185" name="T3"/>
                <a:gd fmla="*/ 2147483647 w 127" name="T4"/>
                <a:gd fmla="*/ 2147483647 h 185" name="T5"/>
                <a:gd fmla="*/ 2147483647 w 127" name="T6"/>
                <a:gd fmla="*/ 2147483647 h 185" name="T7"/>
                <a:gd fmla="*/ 2147483647 w 127" name="T8"/>
                <a:gd fmla="*/ 2147483647 h 185" name="T9"/>
                <a:gd fmla="*/ 2147483647 w 127" name="T10"/>
                <a:gd fmla="*/ 2147483647 h 185" name="T11"/>
                <a:gd fmla="*/ 2147483647 w 127" name="T12"/>
                <a:gd fmla="*/ 2147483647 h 185" name="T13"/>
                <a:gd fmla="*/ 2147483647 w 127" name="T14"/>
                <a:gd fmla="*/ 2147483647 h 185" name="T15"/>
                <a:gd fmla="*/ 2147483647 w 127" name="T16"/>
                <a:gd fmla="*/ 2147483647 h 185" name="T17"/>
                <a:gd fmla="*/ 2147483647 w 127" name="T18"/>
                <a:gd fmla="*/ 2147483647 h 185" name="T19"/>
                <a:gd fmla="*/ 289406312 w 127" name="T20"/>
                <a:gd fmla="*/ 2147483647 h 185" name="T21"/>
                <a:gd fmla="*/ 289406312 w 127" name="T22"/>
                <a:gd fmla="*/ 2147483647 h 185" name="T23"/>
                <a:gd fmla="*/ 0 w 127" name="T24"/>
                <a:gd fmla="*/ 2147483647 h 185" name="T25"/>
                <a:gd fmla="*/ 289406312 w 127" name="T26"/>
                <a:gd fmla="*/ 2147483647 h 185" name="T27"/>
                <a:gd fmla="*/ 289406312 w 127" name="T28"/>
                <a:gd fmla="*/ 2147483647 h 185" name="T29"/>
                <a:gd fmla="*/ 578812623 w 127" name="T30"/>
                <a:gd fmla="*/ 2147483647 h 185" name="T31"/>
                <a:gd fmla="*/ 1012921894 w 127" name="T32"/>
                <a:gd fmla="*/ 2147483647 h 185" name="T33"/>
                <a:gd fmla="*/ 1157625247 w 127" name="T34"/>
                <a:gd fmla="*/ 2147483647 h 185" name="T35"/>
                <a:gd fmla="*/ 1591733993 w 127" name="T36"/>
                <a:gd fmla="*/ 2147483647 h 185" name="T37"/>
                <a:gd fmla="*/ 2025843788 w 127" name="T38"/>
                <a:gd fmla="*/ 2147483647 h 185" name="T39"/>
                <a:gd fmla="*/ 2025843788 w 127" name="T40"/>
                <a:gd fmla="*/ 2147483647 h 185" name="T41"/>
                <a:gd fmla="*/ 2147483647 w 127" name="T42"/>
                <a:gd fmla="*/ 2147483647 h 185" name="T43"/>
                <a:gd fmla="*/ 2147483647 w 127" name="T44"/>
                <a:gd fmla="*/ 2147483647 h 185" name="T45"/>
                <a:gd fmla="*/ 2147483647 w 127" name="T46"/>
                <a:gd fmla="*/ 2147483647 h 185" name="T47"/>
                <a:gd fmla="*/ 2147483647 w 127" name="T48"/>
                <a:gd fmla="*/ 2147483647 h 185" name="T49"/>
                <a:gd fmla="*/ 2147483647 w 127" name="T50"/>
                <a:gd fmla="*/ 2147483647 h 185" name="T51"/>
                <a:gd fmla="*/ 2147483647 w 127" name="T52"/>
                <a:gd fmla="*/ 2147483647 h 185" name="T53"/>
                <a:gd fmla="*/ 2147483647 w 127" name="T54"/>
                <a:gd fmla="*/ 2147483647 h 185" name="T55"/>
                <a:gd fmla="*/ 2147483647 w 127" name="T56"/>
                <a:gd fmla="*/ 2147483647 h 185" name="T57"/>
                <a:gd fmla="*/ 2147483647 w 127" name="T58"/>
                <a:gd fmla="*/ 2147483647 h 185" name="T59"/>
                <a:gd fmla="*/ 2147483647 w 127" name="T60"/>
                <a:gd fmla="*/ 1656424636 h 185" name="T61"/>
                <a:gd fmla="*/ 2147483647 w 127" name="T62"/>
                <a:gd fmla="*/ 1656424636 h 185" name="T63"/>
                <a:gd fmla="*/ 2147483647 w 127" name="T64"/>
                <a:gd fmla="*/ 1355255940 h 185" name="T65"/>
                <a:gd fmla="*/ 2147483647 w 127" name="T66"/>
                <a:gd fmla="*/ 903504226 h 185" name="T67"/>
                <a:gd fmla="*/ 2147483647 w 127" name="T68"/>
                <a:gd fmla="*/ 451752113 h 185" name="T69"/>
                <a:gd fmla="*/ 2147483647 w 127" name="T70"/>
                <a:gd fmla="*/ 301168297 h 185" name="T71"/>
                <a:gd fmla="*/ 2147483647 w 127" name="T72"/>
                <a:gd fmla="*/ 0 h 185" name="T73"/>
                <a:gd fmla="*/ 2147483647 w 127" name="T74"/>
                <a:gd fmla="*/ 0 h 185" name="T75"/>
                <a:gd fmla="*/ 2147483647 w 127" name="T76"/>
                <a:gd fmla="*/ 301168297 h 185" name="T77"/>
                <a:gd fmla="*/ 2147483647 w 127" name="T78"/>
                <a:gd fmla="*/ 752920410 h 185" name="T79"/>
                <a:gd fmla="*/ 2147483647 w 127" name="T80"/>
                <a:gd fmla="*/ 752920410 h 185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127" name="T123"/>
                <a:gd fmla="*/ 0 h 185" name="T124"/>
                <a:gd fmla="*/ 127 w 127" name="T125"/>
                <a:gd fmla="*/ 185 h 185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185" w="127">
                  <a:moveTo>
                    <a:pt x="114" y="5"/>
                  </a:moveTo>
                  <a:lnTo>
                    <a:pt x="114" y="5"/>
                  </a:lnTo>
                  <a:lnTo>
                    <a:pt x="109" y="15"/>
                  </a:lnTo>
                  <a:lnTo>
                    <a:pt x="103" y="25"/>
                  </a:lnTo>
                  <a:lnTo>
                    <a:pt x="90" y="44"/>
                  </a:lnTo>
                  <a:lnTo>
                    <a:pt x="75" y="63"/>
                  </a:lnTo>
                  <a:lnTo>
                    <a:pt x="61" y="80"/>
                  </a:lnTo>
                  <a:lnTo>
                    <a:pt x="46" y="104"/>
                  </a:lnTo>
                  <a:lnTo>
                    <a:pt x="32" y="128"/>
                  </a:lnTo>
                  <a:lnTo>
                    <a:pt x="2" y="175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4" y="184"/>
                  </a:lnTo>
                  <a:lnTo>
                    <a:pt x="7" y="185"/>
                  </a:lnTo>
                  <a:lnTo>
                    <a:pt x="8" y="185"/>
                  </a:lnTo>
                  <a:lnTo>
                    <a:pt x="11" y="184"/>
                  </a:lnTo>
                  <a:lnTo>
                    <a:pt x="14" y="182"/>
                  </a:lnTo>
                  <a:lnTo>
                    <a:pt x="41" y="140"/>
                  </a:lnTo>
                  <a:lnTo>
                    <a:pt x="55" y="118"/>
                  </a:lnTo>
                  <a:lnTo>
                    <a:pt x="68" y="97"/>
                  </a:lnTo>
                  <a:lnTo>
                    <a:pt x="75" y="86"/>
                  </a:lnTo>
                  <a:lnTo>
                    <a:pt x="82" y="75"/>
                  </a:lnTo>
                  <a:lnTo>
                    <a:pt x="98" y="55"/>
                  </a:lnTo>
                  <a:lnTo>
                    <a:pt x="113" y="34"/>
                  </a:lnTo>
                  <a:lnTo>
                    <a:pt x="120" y="24"/>
                  </a:lnTo>
                  <a:lnTo>
                    <a:pt x="125" y="11"/>
                  </a:lnTo>
                  <a:lnTo>
                    <a:pt x="127" y="9"/>
                  </a:lnTo>
                  <a:lnTo>
                    <a:pt x="125" y="6"/>
                  </a:lnTo>
                  <a:lnTo>
                    <a:pt x="124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63" name="Freeform 2298"/>
            <p:cNvSpPr/>
            <p:nvPr/>
          </p:nvSpPr>
          <p:spPr bwMode="auto">
            <a:xfrm>
              <a:off x="8059739" y="6127750"/>
              <a:ext cx="82550" cy="103188"/>
            </a:xfrm>
            <a:custGeom>
              <a:gdLst>
                <a:gd fmla="*/ 2147483647 w 156" name="T0"/>
                <a:gd fmla="*/ 451530999 h 194" name="T1"/>
                <a:gd fmla="*/ 2147483647 w 156" name="T2"/>
                <a:gd fmla="*/ 451530999 h 194" name="T3"/>
                <a:gd fmla="*/ 2147483647 w 156" name="T4"/>
                <a:gd fmla="*/ 2147483647 h 194" name="T5"/>
                <a:gd fmla="*/ 2147483647 w 156" name="T6"/>
                <a:gd fmla="*/ 2147483647 h 194" name="T7"/>
                <a:gd fmla="*/ 2147483647 w 156" name="T8"/>
                <a:gd fmla="*/ 2147483647 h 194" name="T9"/>
                <a:gd fmla="*/ 2147483647 w 156" name="T10"/>
                <a:gd fmla="*/ 2147483647 h 194" name="T11"/>
                <a:gd fmla="*/ 2147483647 w 156" name="T12"/>
                <a:gd fmla="*/ 2147483647 h 194" name="T13"/>
                <a:gd fmla="*/ 2147483647 w 156" name="T14"/>
                <a:gd fmla="*/ 2147483647 h 194" name="T15"/>
                <a:gd fmla="*/ 2147483647 w 156" name="T16"/>
                <a:gd fmla="*/ 2147483647 h 194" name="T17"/>
                <a:gd fmla="*/ 296258208 w 156" name="T18"/>
                <a:gd fmla="*/ 2147483647 h 194" name="T19"/>
                <a:gd fmla="*/ 296258208 w 156" name="T20"/>
                <a:gd fmla="*/ 2147483647 h 194" name="T21"/>
                <a:gd fmla="*/ 0 w 156" name="T22"/>
                <a:gd fmla="*/ 2147483647 h 194" name="T23"/>
                <a:gd fmla="*/ 0 w 156" name="T24"/>
                <a:gd fmla="*/ 2147483647 h 194" name="T25"/>
                <a:gd fmla="*/ 0 w 156" name="T26"/>
                <a:gd fmla="*/ 2147483647 h 194" name="T27"/>
                <a:gd fmla="*/ 296258208 w 156" name="T28"/>
                <a:gd fmla="*/ 2147483647 h 194" name="T29"/>
                <a:gd fmla="*/ 592796874 w 156" name="T30"/>
                <a:gd fmla="*/ 2147483647 h 194" name="T31"/>
                <a:gd fmla="*/ 889054950 w 156" name="T32"/>
                <a:gd fmla="*/ 2147483647 h 194" name="T33"/>
                <a:gd fmla="*/ 1333722257 w 156" name="T34"/>
                <a:gd fmla="*/ 2147483647 h 194" name="T35"/>
                <a:gd fmla="*/ 1629980333 w 156" name="T36"/>
                <a:gd fmla="*/ 2147483647 h 194" name="T37"/>
                <a:gd fmla="*/ 1629980333 w 156" name="T38"/>
                <a:gd fmla="*/ 2147483647 h 194" name="T39"/>
                <a:gd fmla="*/ 2147483647 w 156" name="T40"/>
                <a:gd fmla="*/ 2147483647 h 194" name="T41"/>
                <a:gd fmla="*/ 2147483647 w 156" name="T42"/>
                <a:gd fmla="*/ 2147483647 h 194" name="T43"/>
                <a:gd fmla="*/ 2147483647 w 156" name="T44"/>
                <a:gd fmla="*/ 2147483647 h 194" name="T45"/>
                <a:gd fmla="*/ 2147483647 w 156" name="T46"/>
                <a:gd fmla="*/ 2147483647 h 194" name="T47"/>
                <a:gd fmla="*/ 2147483647 w 156" name="T48"/>
                <a:gd fmla="*/ 2147483647 h 194" name="T49"/>
                <a:gd fmla="*/ 2147483647 w 156" name="T50"/>
                <a:gd fmla="*/ 2147483647 h 194" name="T51"/>
                <a:gd fmla="*/ 2147483647 w 156" name="T52"/>
                <a:gd fmla="*/ 2147483647 h 194" name="T53"/>
                <a:gd fmla="*/ 2147483647 w 156" name="T54"/>
                <a:gd fmla="*/ 2147483647 h 194" name="T55"/>
                <a:gd fmla="*/ 2147483647 w 156" name="T56"/>
                <a:gd fmla="*/ 2147483647 h 194" name="T57"/>
                <a:gd fmla="*/ 2147483647 w 156" name="T58"/>
                <a:gd fmla="*/ 2147483647 h 194" name="T59"/>
                <a:gd fmla="*/ 2147483647 w 156" name="T60"/>
                <a:gd fmla="*/ 2147483647 h 194" name="T61"/>
                <a:gd fmla="*/ 2147483647 w 156" name="T62"/>
                <a:gd fmla="*/ 2147483647 h 194" name="T63"/>
                <a:gd fmla="*/ 2147483647 w 156" name="T64"/>
                <a:gd fmla="*/ 1956351846 h 194" name="T65"/>
                <a:gd fmla="*/ 2147483647 w 156" name="T66"/>
                <a:gd fmla="*/ 1956351846 h 194" name="T67"/>
                <a:gd fmla="*/ 2147483647 w 156" name="T68"/>
                <a:gd fmla="*/ 1504821512 h 194" name="T69"/>
                <a:gd fmla="*/ 2147483647 w 156" name="T70"/>
                <a:gd fmla="*/ 1053289849 h 194" name="T71"/>
                <a:gd fmla="*/ 2147483647 w 156" name="T72"/>
                <a:gd fmla="*/ 902779560 h 194" name="T73"/>
                <a:gd fmla="*/ 2147483647 w 156" name="T74"/>
                <a:gd fmla="*/ 451530999 h 194" name="T75"/>
                <a:gd fmla="*/ 2147483647 w 156" name="T76"/>
                <a:gd fmla="*/ 301020710 h 194" name="T77"/>
                <a:gd fmla="*/ 2147483647 w 156" name="T78"/>
                <a:gd fmla="*/ 0 h 194" name="T79"/>
                <a:gd fmla="*/ 2147483647 w 156" name="T80"/>
                <a:gd fmla="*/ 301020710 h 194" name="T81"/>
                <a:gd fmla="*/ 2147483647 w 156" name="T82"/>
                <a:gd fmla="*/ 451530999 h 194" name="T83"/>
                <a:gd fmla="*/ 2147483647 w 156" name="T84"/>
                <a:gd fmla="*/ 451530999 h 194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56" name="T129"/>
                <a:gd fmla="*/ 0 h 194" name="T130"/>
                <a:gd fmla="*/ 156 w 156" name="T131"/>
                <a:gd fmla="*/ 194 h 194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194" w="156">
                  <a:moveTo>
                    <a:pt x="144" y="3"/>
                  </a:moveTo>
                  <a:lnTo>
                    <a:pt x="144" y="3"/>
                  </a:lnTo>
                  <a:lnTo>
                    <a:pt x="109" y="44"/>
                  </a:lnTo>
                  <a:lnTo>
                    <a:pt x="72" y="85"/>
                  </a:lnTo>
                  <a:lnTo>
                    <a:pt x="63" y="95"/>
                  </a:lnTo>
                  <a:lnTo>
                    <a:pt x="53" y="108"/>
                  </a:lnTo>
                  <a:lnTo>
                    <a:pt x="36" y="133"/>
                  </a:lnTo>
                  <a:lnTo>
                    <a:pt x="19" y="158"/>
                  </a:lnTo>
                  <a:lnTo>
                    <a:pt x="2" y="182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2" y="192"/>
                  </a:lnTo>
                  <a:lnTo>
                    <a:pt x="4" y="193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1" y="192"/>
                  </a:lnTo>
                  <a:lnTo>
                    <a:pt x="29" y="167"/>
                  </a:lnTo>
                  <a:lnTo>
                    <a:pt x="47" y="143"/>
                  </a:lnTo>
                  <a:lnTo>
                    <a:pt x="64" y="118"/>
                  </a:lnTo>
                  <a:lnTo>
                    <a:pt x="82" y="94"/>
                  </a:lnTo>
                  <a:lnTo>
                    <a:pt x="90" y="85"/>
                  </a:lnTo>
                  <a:lnTo>
                    <a:pt x="99" y="75"/>
                  </a:lnTo>
                  <a:lnTo>
                    <a:pt x="118" y="57"/>
                  </a:lnTo>
                  <a:lnTo>
                    <a:pt x="128" y="47"/>
                  </a:lnTo>
                  <a:lnTo>
                    <a:pt x="136" y="36"/>
                  </a:lnTo>
                  <a:lnTo>
                    <a:pt x="146" y="24"/>
                  </a:lnTo>
                  <a:lnTo>
                    <a:pt x="155" y="13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4" y="3"/>
                  </a:lnTo>
                  <a:lnTo>
                    <a:pt x="152" y="2"/>
                  </a:lnTo>
                  <a:lnTo>
                    <a:pt x="150" y="0"/>
                  </a:lnTo>
                  <a:lnTo>
                    <a:pt x="147" y="2"/>
                  </a:lnTo>
                  <a:lnTo>
                    <a:pt x="1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64" name="Freeform 2299"/>
            <p:cNvSpPr/>
            <p:nvPr/>
          </p:nvSpPr>
          <p:spPr bwMode="auto">
            <a:xfrm>
              <a:off x="8108951" y="6091238"/>
              <a:ext cx="80963" cy="122238"/>
            </a:xfrm>
            <a:custGeom>
              <a:gdLst>
                <a:gd fmla="*/ 2147483647 w 152" name="T0"/>
                <a:gd fmla="*/ 433216736 h 233" name="T1"/>
                <a:gd fmla="*/ 2147483647 w 152" name="T2"/>
                <a:gd fmla="*/ 433216736 h 233" name="T3"/>
                <a:gd fmla="*/ 2147483647 w 152" name="T4"/>
                <a:gd fmla="*/ 2147483647 h 233" name="T5"/>
                <a:gd fmla="*/ 2147483647 w 152" name="T6"/>
                <a:gd fmla="*/ 2147483647 h 233" name="T7"/>
                <a:gd fmla="*/ 2147483647 w 152" name="T8"/>
                <a:gd fmla="*/ 2147483647 h 233" name="T9"/>
                <a:gd fmla="*/ 2147483647 w 152" name="T10"/>
                <a:gd fmla="*/ 2147483647 h 233" name="T11"/>
                <a:gd fmla="*/ 2147483647 w 152" name="T12"/>
                <a:gd fmla="*/ 2147483647 h 233" name="T13"/>
                <a:gd fmla="*/ 151221312 w 152" name="T14"/>
                <a:gd fmla="*/ 2147483647 h 233" name="T15"/>
                <a:gd fmla="*/ 151221312 w 152" name="T16"/>
                <a:gd fmla="*/ 2147483647 h 233" name="T17"/>
                <a:gd fmla="*/ 0 w 152" name="T18"/>
                <a:gd fmla="*/ 2147483647 h 233" name="T19"/>
                <a:gd fmla="*/ 0 w 152" name="T20"/>
                <a:gd fmla="*/ 2147483647 h 233" name="T21"/>
                <a:gd fmla="*/ 0 w 152" name="T22"/>
                <a:gd fmla="*/ 2147483647 h 233" name="T23"/>
                <a:gd fmla="*/ 453380500 w 152" name="T24"/>
                <a:gd fmla="*/ 2147483647 h 233" name="T25"/>
                <a:gd fmla="*/ 604601879 w 152" name="T26"/>
                <a:gd fmla="*/ 2147483647 h 233" name="T27"/>
                <a:gd fmla="*/ 1057982246 w 152" name="T28"/>
                <a:gd fmla="*/ 2147483647 h 233" name="T29"/>
                <a:gd fmla="*/ 1208919322 w 152" name="T30"/>
                <a:gd fmla="*/ 2147483647 h 233" name="T31"/>
                <a:gd fmla="*/ 1662300222 w 152" name="T32"/>
                <a:gd fmla="*/ 2147483647 h 233" name="T33"/>
                <a:gd fmla="*/ 1662300222 w 152" name="T34"/>
                <a:gd fmla="*/ 2147483647 h 233" name="T35"/>
                <a:gd fmla="*/ 2147483647 w 152" name="T36"/>
                <a:gd fmla="*/ 2147483647 h 233" name="T37"/>
                <a:gd fmla="*/ 2147483647 w 152" name="T38"/>
                <a:gd fmla="*/ 2147483647 h 233" name="T39"/>
                <a:gd fmla="*/ 2147483647 w 152" name="T40"/>
                <a:gd fmla="*/ 2147483647 h 233" name="T41"/>
                <a:gd fmla="*/ 2147483647 w 152" name="T42"/>
                <a:gd fmla="*/ 2147483647 h 233" name="T43"/>
                <a:gd fmla="*/ 2147483647 w 152" name="T44"/>
                <a:gd fmla="*/ 2147483647 h 233" name="T45"/>
                <a:gd fmla="*/ 2147483647 w 152" name="T46"/>
                <a:gd fmla="*/ 1299650339 h 233" name="T47"/>
                <a:gd fmla="*/ 2147483647 w 152" name="T48"/>
                <a:gd fmla="*/ 1299650339 h 233" name="T49"/>
                <a:gd fmla="*/ 2147483647 w 152" name="T50"/>
                <a:gd fmla="*/ 1010655912 h 233" name="T51"/>
                <a:gd fmla="*/ 2147483647 w 152" name="T52"/>
                <a:gd fmla="*/ 577714212 h 233" name="T53"/>
                <a:gd fmla="*/ 2147483647 w 152" name="T54"/>
                <a:gd fmla="*/ 433216736 h 233" name="T55"/>
                <a:gd fmla="*/ 2147483647 w 152" name="T56"/>
                <a:gd fmla="*/ 0 h 233" name="T57"/>
                <a:gd fmla="*/ 2147483647 w 152" name="T58"/>
                <a:gd fmla="*/ 0 h 233" name="T59"/>
                <a:gd fmla="*/ 2147483647 w 152" name="T60"/>
                <a:gd fmla="*/ 0 h 233" name="T61"/>
                <a:gd fmla="*/ 2147483647 w 152" name="T62"/>
                <a:gd fmla="*/ 0 h 233" name="T63"/>
                <a:gd fmla="*/ 2147483647 w 152" name="T64"/>
                <a:gd fmla="*/ 433216736 h 233" name="T65"/>
                <a:gd fmla="*/ 2147483647 w 152" name="T66"/>
                <a:gd fmla="*/ 433216736 h 233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152" name="T102"/>
                <a:gd fmla="*/ 0 h 233" name="T103"/>
                <a:gd fmla="*/ 152 w 152" name="T104"/>
                <a:gd fmla="*/ 233 h 233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33" w="152">
                  <a:moveTo>
                    <a:pt x="140" y="3"/>
                  </a:moveTo>
                  <a:lnTo>
                    <a:pt x="140" y="3"/>
                  </a:lnTo>
                  <a:lnTo>
                    <a:pt x="109" y="60"/>
                  </a:lnTo>
                  <a:lnTo>
                    <a:pt x="76" y="115"/>
                  </a:lnTo>
                  <a:lnTo>
                    <a:pt x="58" y="142"/>
                  </a:lnTo>
                  <a:lnTo>
                    <a:pt x="41" y="169"/>
                  </a:lnTo>
                  <a:lnTo>
                    <a:pt x="22" y="195"/>
                  </a:lnTo>
                  <a:lnTo>
                    <a:pt x="1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1"/>
                  </a:lnTo>
                  <a:lnTo>
                    <a:pt x="4" y="232"/>
                  </a:lnTo>
                  <a:lnTo>
                    <a:pt x="7" y="233"/>
                  </a:lnTo>
                  <a:lnTo>
                    <a:pt x="8" y="232"/>
                  </a:lnTo>
                  <a:lnTo>
                    <a:pt x="11" y="231"/>
                  </a:lnTo>
                  <a:lnTo>
                    <a:pt x="31" y="205"/>
                  </a:lnTo>
                  <a:lnTo>
                    <a:pt x="52" y="179"/>
                  </a:lnTo>
                  <a:lnTo>
                    <a:pt x="69" y="152"/>
                  </a:lnTo>
                  <a:lnTo>
                    <a:pt x="87" y="123"/>
                  </a:lnTo>
                  <a:lnTo>
                    <a:pt x="119" y="68"/>
                  </a:lnTo>
                  <a:lnTo>
                    <a:pt x="151" y="9"/>
                  </a:lnTo>
                  <a:lnTo>
                    <a:pt x="152" y="7"/>
                  </a:lnTo>
                  <a:lnTo>
                    <a:pt x="152" y="4"/>
                  </a:lnTo>
                  <a:lnTo>
                    <a:pt x="151" y="3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65" name="Freeform 2300"/>
            <p:cNvSpPr/>
            <p:nvPr/>
          </p:nvSpPr>
          <p:spPr bwMode="auto">
            <a:xfrm>
              <a:off x="8161339" y="6126163"/>
              <a:ext cx="38100" cy="47625"/>
            </a:xfrm>
            <a:custGeom>
              <a:gdLst>
                <a:gd fmla="*/ 2147483647 w 71" name="T0"/>
                <a:gd fmla="*/ 306389312 h 89" name="T1"/>
                <a:gd fmla="*/ 2147483647 w 71" name="T2"/>
                <a:gd fmla="*/ 306389312 h 89" name="T3"/>
                <a:gd fmla="*/ 2147483647 w 71" name="T4"/>
                <a:gd fmla="*/ 2147483647 h 89" name="T5"/>
                <a:gd fmla="*/ 2147483647 w 71" name="T6"/>
                <a:gd fmla="*/ 2147483647 h 89" name="T7"/>
                <a:gd fmla="*/ 154635022 w 71" name="T8"/>
                <a:gd fmla="*/ 2147483647 h 89" name="T9"/>
                <a:gd fmla="*/ 154635022 w 71" name="T10"/>
                <a:gd fmla="*/ 2147483647 h 89" name="T11"/>
                <a:gd fmla="*/ 0 w 71" name="T12"/>
                <a:gd fmla="*/ 2147483647 h 89" name="T13"/>
                <a:gd fmla="*/ 0 w 71" name="T14"/>
                <a:gd fmla="*/ 2147483647 h 89" name="T15"/>
                <a:gd fmla="*/ 0 w 71" name="T16"/>
                <a:gd fmla="*/ 2147483647 h 89" name="T17"/>
                <a:gd fmla="*/ 154635022 w 71" name="T18"/>
                <a:gd fmla="*/ 2147483647 h 89" name="T19"/>
                <a:gd fmla="*/ 617963758 w 71" name="T20"/>
                <a:gd fmla="*/ 2147483647 h 89" name="T21"/>
                <a:gd fmla="*/ 1081580457 w 71" name="T22"/>
                <a:gd fmla="*/ 2147483647 h 89" name="T23"/>
                <a:gd fmla="*/ 1236215143 w 71" name="T24"/>
                <a:gd fmla="*/ 2147483647 h 89" name="T25"/>
                <a:gd fmla="*/ 1699831843 w 71" name="T26"/>
                <a:gd fmla="*/ 2147483647 h 89" name="T27"/>
                <a:gd fmla="*/ 1699831843 w 71" name="T28"/>
                <a:gd fmla="*/ 2147483647 h 89" name="T29"/>
                <a:gd fmla="*/ 2147483647 w 71" name="T30"/>
                <a:gd fmla="*/ 2147483647 h 89" name="T31"/>
                <a:gd fmla="*/ 2147483647 w 71" name="T32"/>
                <a:gd fmla="*/ 2147483647 h 89" name="T33"/>
                <a:gd fmla="*/ 2147483647 w 71" name="T34"/>
                <a:gd fmla="*/ 1379038124 h 89" name="T35"/>
                <a:gd fmla="*/ 2147483647 w 71" name="T36"/>
                <a:gd fmla="*/ 1379038124 h 89" name="T37"/>
                <a:gd fmla="*/ 2147483647 w 71" name="T38"/>
                <a:gd fmla="*/ 1072649213 h 89" name="T39"/>
                <a:gd fmla="*/ 2147483647 w 71" name="T40"/>
                <a:gd fmla="*/ 612778625 h 89" name="T41"/>
                <a:gd fmla="*/ 2147483647 w 71" name="T42"/>
                <a:gd fmla="*/ 153194656 h 89" name="T43"/>
                <a:gd fmla="*/ 2147483647 w 71" name="T44"/>
                <a:gd fmla="*/ 0 h 89" name="T45"/>
                <a:gd fmla="*/ 2147483647 w 71" name="T46"/>
                <a:gd fmla="*/ 0 h 89" name="T47"/>
                <a:gd fmla="*/ 2147483647 w 71" name="T48"/>
                <a:gd fmla="*/ 0 h 89" name="T49"/>
                <a:gd fmla="*/ 2147483647 w 71" name="T50"/>
                <a:gd fmla="*/ 0 h 89" name="T51"/>
                <a:gd fmla="*/ 2147483647 w 71" name="T52"/>
                <a:gd fmla="*/ 306389312 h 89" name="T53"/>
                <a:gd fmla="*/ 2147483647 w 71" name="T54"/>
                <a:gd fmla="*/ 306389312 h 89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71" name="T84"/>
                <a:gd fmla="*/ 0 h 89" name="T85"/>
                <a:gd fmla="*/ 71 w 71" name="T86"/>
                <a:gd fmla="*/ 89 h 89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89" w="71">
                  <a:moveTo>
                    <a:pt x="58" y="2"/>
                  </a:moveTo>
                  <a:lnTo>
                    <a:pt x="58" y="2"/>
                  </a:lnTo>
                  <a:lnTo>
                    <a:pt x="45" y="21"/>
                  </a:lnTo>
                  <a:lnTo>
                    <a:pt x="31" y="40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7" y="89"/>
                  </a:lnTo>
                  <a:lnTo>
                    <a:pt x="8" y="88"/>
                  </a:lnTo>
                  <a:lnTo>
                    <a:pt x="11" y="87"/>
                  </a:lnTo>
                  <a:lnTo>
                    <a:pt x="41" y="49"/>
                  </a:lnTo>
                  <a:lnTo>
                    <a:pt x="56" y="28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66" name="Freeform 2301"/>
            <p:cNvSpPr/>
            <p:nvPr/>
          </p:nvSpPr>
          <p:spPr bwMode="auto">
            <a:xfrm>
              <a:off x="8166101" y="6135688"/>
              <a:ext cx="47625" cy="47625"/>
            </a:xfrm>
            <a:custGeom>
              <a:gdLst>
                <a:gd fmla="*/ 2147483647 w 90" name="T0"/>
                <a:gd fmla="*/ 143248167 h 91" name="T1"/>
                <a:gd fmla="*/ 2147483647 w 90" name="T2"/>
                <a:gd fmla="*/ 143248167 h 91" name="T3"/>
                <a:gd fmla="*/ 2147483647 w 90" name="T4"/>
                <a:gd fmla="*/ 1003284399 h 91" name="T5"/>
                <a:gd fmla="*/ 2147483647 w 90" name="T6"/>
                <a:gd fmla="*/ 2147483647 h 91" name="T7"/>
                <a:gd fmla="*/ 2147483647 w 90" name="T8"/>
                <a:gd fmla="*/ 2147483647 h 91" name="T9"/>
                <a:gd fmla="*/ 2147483647 w 90" name="T10"/>
                <a:gd fmla="*/ 2147483647 h 91" name="T11"/>
                <a:gd fmla="*/ 2147483647 w 90" name="T12"/>
                <a:gd fmla="*/ 2147483647 h 91" name="T13"/>
                <a:gd fmla="*/ 2147483647 w 90" name="T14"/>
                <a:gd fmla="*/ 2147483647 h 91" name="T15"/>
                <a:gd fmla="*/ 2147483647 w 90" name="T16"/>
                <a:gd fmla="*/ 2147483647 h 91" name="T17"/>
                <a:gd fmla="*/ 1481851902 w 90" name="T18"/>
                <a:gd fmla="*/ 2147483647 h 91" name="T19"/>
                <a:gd fmla="*/ 296258224 w 90" name="T20"/>
                <a:gd fmla="*/ 2147483647 h 91" name="T21"/>
                <a:gd fmla="*/ 296258224 w 90" name="T22"/>
                <a:gd fmla="*/ 2147483647 h 91" name="T23"/>
                <a:gd fmla="*/ 0 w 90" name="T24"/>
                <a:gd fmla="*/ 2147483647 h 91" name="T25"/>
                <a:gd fmla="*/ 0 w 90" name="T26"/>
                <a:gd fmla="*/ 2147483647 h 91" name="T27"/>
                <a:gd fmla="*/ 296258224 w 90" name="T28"/>
                <a:gd fmla="*/ 2147483647 h 91" name="T29"/>
                <a:gd fmla="*/ 592796905 w 90" name="T30"/>
                <a:gd fmla="*/ 2147483647 h 91" name="T31"/>
                <a:gd fmla="*/ 889054996 w 90" name="T32"/>
                <a:gd fmla="*/ 2147483647 h 91" name="T33"/>
                <a:gd fmla="*/ 1185313352 w 90" name="T34"/>
                <a:gd fmla="*/ 2147483647 h 91" name="T35"/>
                <a:gd fmla="*/ 1629980418 w 90" name="T36"/>
                <a:gd fmla="*/ 2147483647 h 91" name="T37"/>
                <a:gd fmla="*/ 1778109993 w 90" name="T38"/>
                <a:gd fmla="*/ 2147483647 h 91" name="T39"/>
                <a:gd fmla="*/ 1778109993 w 90" name="T40"/>
                <a:gd fmla="*/ 2147483647 h 91" name="T41"/>
                <a:gd fmla="*/ 2147483647 w 90" name="T42"/>
                <a:gd fmla="*/ 2147483647 h 91" name="T43"/>
                <a:gd fmla="*/ 2147483647 w 90" name="T44"/>
                <a:gd fmla="*/ 2147483647 h 91" name="T45"/>
                <a:gd fmla="*/ 2147483647 w 90" name="T46"/>
                <a:gd fmla="*/ 2147483647 h 91" name="T47"/>
                <a:gd fmla="*/ 2147483647 w 90" name="T48"/>
                <a:gd fmla="*/ 2147483647 h 91" name="T49"/>
                <a:gd fmla="*/ 2147483647 w 90" name="T50"/>
                <a:gd fmla="*/ 2147483647 h 91" name="T51"/>
                <a:gd fmla="*/ 2147483647 w 90" name="T52"/>
                <a:gd fmla="*/ 2147483647 h 91" name="T53"/>
                <a:gd fmla="*/ 2147483647 w 90" name="T54"/>
                <a:gd fmla="*/ 2006843034 h 91" name="T55"/>
                <a:gd fmla="*/ 2147483647 w 90" name="T56"/>
                <a:gd fmla="*/ 2006843034 h 91" name="T57"/>
                <a:gd fmla="*/ 2147483647 w 90" name="T58"/>
                <a:gd fmla="*/ 1720072595 h 91" name="T59"/>
                <a:gd fmla="*/ 2147483647 w 90" name="T60"/>
                <a:gd fmla="*/ 1433576391 h 91" name="T61"/>
                <a:gd fmla="*/ 2147483647 w 90" name="T62"/>
                <a:gd fmla="*/ 1146805952 h 91" name="T63"/>
                <a:gd fmla="*/ 2147483647 w 90" name="T64"/>
                <a:gd fmla="*/ 716788196 h 91" name="T65"/>
                <a:gd fmla="*/ 2147483647 w 90" name="T66"/>
                <a:gd fmla="*/ 430018149 h 91" name="T67"/>
                <a:gd fmla="*/ 2147483647 w 90" name="T68"/>
                <a:gd fmla="*/ 143248167 h 91" name="T69"/>
                <a:gd fmla="*/ 2147483647 w 90" name="T70"/>
                <a:gd fmla="*/ 0 h 91" name="T71"/>
                <a:gd fmla="*/ 2147483647 w 90" name="T72"/>
                <a:gd fmla="*/ 143248167 h 91" name="T73"/>
                <a:gd fmla="*/ 2147483647 w 90" name="T74"/>
                <a:gd fmla="*/ 143248167 h 9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90" name="T114"/>
                <a:gd fmla="*/ 0 h 91" name="T115"/>
                <a:gd fmla="*/ 90 w 90" name="T116"/>
                <a:gd fmla="*/ 91 h 9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1" w="90">
                  <a:moveTo>
                    <a:pt x="82" y="1"/>
                  </a:moveTo>
                  <a:lnTo>
                    <a:pt x="82" y="1"/>
                  </a:lnTo>
                  <a:lnTo>
                    <a:pt x="69" y="7"/>
                  </a:lnTo>
                  <a:lnTo>
                    <a:pt x="59" y="15"/>
                  </a:lnTo>
                  <a:lnTo>
                    <a:pt x="49" y="23"/>
                  </a:lnTo>
                  <a:lnTo>
                    <a:pt x="40" y="33"/>
                  </a:lnTo>
                  <a:lnTo>
                    <a:pt x="29" y="43"/>
                  </a:lnTo>
                  <a:lnTo>
                    <a:pt x="18" y="56"/>
                  </a:lnTo>
                  <a:lnTo>
                    <a:pt x="10" y="68"/>
                  </a:lnTo>
                  <a:lnTo>
                    <a:pt x="2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1"/>
                  </a:lnTo>
                  <a:lnTo>
                    <a:pt x="11" y="90"/>
                  </a:lnTo>
                  <a:lnTo>
                    <a:pt x="12" y="87"/>
                  </a:lnTo>
                  <a:lnTo>
                    <a:pt x="19" y="76"/>
                  </a:lnTo>
                  <a:lnTo>
                    <a:pt x="27" y="65"/>
                  </a:lnTo>
                  <a:lnTo>
                    <a:pt x="45" y="46"/>
                  </a:lnTo>
                  <a:lnTo>
                    <a:pt x="64" y="27"/>
                  </a:lnTo>
                  <a:lnTo>
                    <a:pt x="73" y="19"/>
                  </a:lnTo>
                  <a:lnTo>
                    <a:pt x="84" y="14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67" name="Freeform 2302"/>
            <p:cNvSpPr/>
            <p:nvPr/>
          </p:nvSpPr>
          <p:spPr bwMode="auto">
            <a:xfrm>
              <a:off x="8161339" y="6149975"/>
              <a:ext cx="61913" cy="66675"/>
            </a:xfrm>
            <a:custGeom>
              <a:gdLst>
                <a:gd fmla="*/ 2147483647 w 118" name="T0"/>
                <a:gd fmla="*/ 303578268 h 125" name="T1"/>
                <a:gd fmla="*/ 2147483647 w 118" name="T2"/>
                <a:gd fmla="*/ 303578268 h 125" name="T3"/>
                <a:gd fmla="*/ 2147483647 w 118" name="T4"/>
                <a:gd fmla="*/ 2147483647 h 125" name="T5"/>
                <a:gd fmla="*/ 2147483647 w 118" name="T6"/>
                <a:gd fmla="*/ 2147483647 h 125" name="T7"/>
                <a:gd fmla="*/ 2147483647 w 118" name="T8"/>
                <a:gd fmla="*/ 2147483647 h 125" name="T9"/>
                <a:gd fmla="*/ 2147483647 w 118" name="T10"/>
                <a:gd fmla="*/ 2147483647 h 125" name="T11"/>
                <a:gd fmla="*/ 2147483647 w 118" name="T12"/>
                <a:gd fmla="*/ 2147483647 h 125" name="T13"/>
                <a:gd fmla="*/ 1733262906 w 118" name="T14"/>
                <a:gd fmla="*/ 2147483647 h 125" name="T15"/>
                <a:gd fmla="*/ 144530155 w 118" name="T16"/>
                <a:gd fmla="*/ 2147483647 h 125" name="T17"/>
                <a:gd fmla="*/ 144530155 w 118" name="T18"/>
                <a:gd fmla="*/ 2147483647 h 125" name="T19"/>
                <a:gd fmla="*/ 0 w 118" name="T20"/>
                <a:gd fmla="*/ 2147483647 h 125" name="T21"/>
                <a:gd fmla="*/ 144530155 w 118" name="T22"/>
                <a:gd fmla="*/ 2147483647 h 125" name="T23"/>
                <a:gd fmla="*/ 144530155 w 118" name="T24"/>
                <a:gd fmla="*/ 2147483647 h 125" name="T25"/>
                <a:gd fmla="*/ 577846210 w 118" name="T26"/>
                <a:gd fmla="*/ 2147483647 h 125" name="T27"/>
                <a:gd fmla="*/ 866631453 w 118" name="T28"/>
                <a:gd fmla="*/ 2147483647 h 125" name="T29"/>
                <a:gd fmla="*/ 1155416434 w 118" name="T30"/>
                <a:gd fmla="*/ 2147483647 h 125" name="T31"/>
                <a:gd fmla="*/ 1589007752 w 118" name="T32"/>
                <a:gd fmla="*/ 2147483647 h 125" name="T33"/>
                <a:gd fmla="*/ 1877792996 w 118" name="T34"/>
                <a:gd fmla="*/ 2147483647 h 125" name="T35"/>
                <a:gd fmla="*/ 1877792996 w 118" name="T36"/>
                <a:gd fmla="*/ 2147483647 h 125" name="T37"/>
                <a:gd fmla="*/ 2147483647 w 118" name="T38"/>
                <a:gd fmla="*/ 2147483647 h 125" name="T39"/>
                <a:gd fmla="*/ 2147483647 w 118" name="T40"/>
                <a:gd fmla="*/ 2147483647 h 125" name="T41"/>
                <a:gd fmla="*/ 2147483647 w 118" name="T42"/>
                <a:gd fmla="*/ 2147483647 h 125" name="T43"/>
                <a:gd fmla="*/ 2147483647 w 118" name="T44"/>
                <a:gd fmla="*/ 2147483647 h 125" name="T45"/>
                <a:gd fmla="*/ 2147483647 w 118" name="T46"/>
                <a:gd fmla="*/ 2147483647 h 125" name="T47"/>
                <a:gd fmla="*/ 2147483647 w 118" name="T48"/>
                <a:gd fmla="*/ 1669253023 h 125" name="T49"/>
                <a:gd fmla="*/ 2147483647 w 118" name="T50"/>
                <a:gd fmla="*/ 1669253023 h 125" name="T51"/>
                <a:gd fmla="*/ 2147483647 w 118" name="T52"/>
                <a:gd fmla="*/ 1365958657 h 125" name="T53"/>
                <a:gd fmla="*/ 2147483647 w 118" name="T54"/>
                <a:gd fmla="*/ 910449836 h 125" name="T55"/>
                <a:gd fmla="*/ 2147483647 w 118" name="T56"/>
                <a:gd fmla="*/ 758803187 h 125" name="T57"/>
                <a:gd fmla="*/ 2147483647 w 118" name="T58"/>
                <a:gd fmla="*/ 303578268 h 125" name="T59"/>
                <a:gd fmla="*/ 2147483647 w 118" name="T60"/>
                <a:gd fmla="*/ 0 h 125" name="T61"/>
                <a:gd fmla="*/ 2147483647 w 118" name="T62"/>
                <a:gd fmla="*/ 0 h 125" name="T63"/>
                <a:gd fmla="*/ 2147483647 w 118" name="T64"/>
                <a:gd fmla="*/ 0 h 125" name="T65"/>
                <a:gd fmla="*/ 2147483647 w 118" name="T66"/>
                <a:gd fmla="*/ 303578268 h 125" name="T67"/>
                <a:gd fmla="*/ 2147483647 w 118" name="T68"/>
                <a:gd fmla="*/ 303578268 h 125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118" name="T105"/>
                <a:gd fmla="*/ 0 h 125" name="T106"/>
                <a:gd fmla="*/ 118 w 118" name="T107"/>
                <a:gd fmla="*/ 125 h 125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125" w="118">
                  <a:moveTo>
                    <a:pt x="106" y="2"/>
                  </a:moveTo>
                  <a:lnTo>
                    <a:pt x="106" y="2"/>
                  </a:lnTo>
                  <a:lnTo>
                    <a:pt x="76" y="26"/>
                  </a:lnTo>
                  <a:lnTo>
                    <a:pt x="62" y="40"/>
                  </a:lnTo>
                  <a:lnTo>
                    <a:pt x="49" y="53"/>
                  </a:lnTo>
                  <a:lnTo>
                    <a:pt x="35" y="68"/>
                  </a:lnTo>
                  <a:lnTo>
                    <a:pt x="23" y="83"/>
                  </a:lnTo>
                  <a:lnTo>
                    <a:pt x="12" y="98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3"/>
                  </a:lnTo>
                  <a:lnTo>
                    <a:pt x="4" y="124"/>
                  </a:lnTo>
                  <a:lnTo>
                    <a:pt x="6" y="125"/>
                  </a:lnTo>
                  <a:lnTo>
                    <a:pt x="8" y="125"/>
                  </a:lnTo>
                  <a:lnTo>
                    <a:pt x="11" y="124"/>
                  </a:lnTo>
                  <a:lnTo>
                    <a:pt x="13" y="121"/>
                  </a:lnTo>
                  <a:lnTo>
                    <a:pt x="23" y="106"/>
                  </a:lnTo>
                  <a:lnTo>
                    <a:pt x="35" y="90"/>
                  </a:lnTo>
                  <a:lnTo>
                    <a:pt x="46" y="76"/>
                  </a:lnTo>
                  <a:lnTo>
                    <a:pt x="59" y="62"/>
                  </a:lnTo>
                  <a:lnTo>
                    <a:pt x="85" y="36"/>
                  </a:lnTo>
                  <a:lnTo>
                    <a:pt x="115" y="11"/>
                  </a:lnTo>
                  <a:lnTo>
                    <a:pt x="116" y="9"/>
                  </a:lnTo>
                  <a:lnTo>
                    <a:pt x="118" y="6"/>
                  </a:lnTo>
                  <a:lnTo>
                    <a:pt x="116" y="5"/>
                  </a:lnTo>
                  <a:lnTo>
                    <a:pt x="115" y="2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68" name="Freeform 2303"/>
            <p:cNvSpPr/>
            <p:nvPr/>
          </p:nvSpPr>
          <p:spPr bwMode="auto">
            <a:xfrm>
              <a:off x="8039101" y="6164263"/>
              <a:ext cx="187325" cy="184150"/>
            </a:xfrm>
            <a:custGeom>
              <a:gdLst>
                <a:gd fmla="*/ 2147483647 w 352" name="T0"/>
                <a:gd fmla="*/ 436831665 h 350" name="T1"/>
                <a:gd fmla="*/ 2147483647 w 352" name="T2"/>
                <a:gd fmla="*/ 2147483647 h 350" name="T3"/>
                <a:gd fmla="*/ 2147483647 w 352" name="T4"/>
                <a:gd fmla="*/ 2147483647 h 350" name="T5"/>
                <a:gd fmla="*/ 2147483647 w 352" name="T6"/>
                <a:gd fmla="*/ 2147483647 h 350" name="T7"/>
                <a:gd fmla="*/ 2147483647 w 352" name="T8"/>
                <a:gd fmla="*/ 2147483647 h 350" name="T9"/>
                <a:gd fmla="*/ 2147483647 w 352" name="T10"/>
                <a:gd fmla="*/ 2147483647 h 350" name="T11"/>
                <a:gd fmla="*/ 2147483647 w 352" name="T12"/>
                <a:gd fmla="*/ 2147483647 h 350" name="T13"/>
                <a:gd fmla="*/ 2147483647 w 352" name="T14"/>
                <a:gd fmla="*/ 2147483647 h 350" name="T15"/>
                <a:gd fmla="*/ 2147483647 w 352" name="T16"/>
                <a:gd fmla="*/ 2147483647 h 350" name="T17"/>
                <a:gd fmla="*/ 2147483647 w 352" name="T18"/>
                <a:gd fmla="*/ 2147483647 h 350" name="T19"/>
                <a:gd fmla="*/ 2147483647 w 352" name="T20"/>
                <a:gd fmla="*/ 2147483647 h 350" name="T21"/>
                <a:gd fmla="*/ 602950804 w 352" name="T22"/>
                <a:gd fmla="*/ 2147483647 h 350" name="T23"/>
                <a:gd fmla="*/ 0 w 352" name="T24"/>
                <a:gd fmla="*/ 2147483647 h 350" name="T25"/>
                <a:gd fmla="*/ 301333578 w 352" name="T26"/>
                <a:gd fmla="*/ 2147483647 h 350" name="T27"/>
                <a:gd fmla="*/ 452283949 w 352" name="T28"/>
                <a:gd fmla="*/ 2147483647 h 350" name="T29"/>
                <a:gd fmla="*/ 1054951504 w 352" name="T30"/>
                <a:gd fmla="*/ 2147483647 h 350" name="T31"/>
                <a:gd fmla="*/ 1507235053 w 352" name="T32"/>
                <a:gd fmla="*/ 2147483647 h 350" name="T33"/>
                <a:gd fmla="*/ 2147483647 w 352" name="T34"/>
                <a:gd fmla="*/ 2147483647 h 350" name="T35"/>
                <a:gd fmla="*/ 2147483647 w 352" name="T36"/>
                <a:gd fmla="*/ 2147483647 h 350" name="T37"/>
                <a:gd fmla="*/ 2147483647 w 352" name="T38"/>
                <a:gd fmla="*/ 2147483647 h 350" name="T39"/>
                <a:gd fmla="*/ 2147483647 w 352" name="T40"/>
                <a:gd fmla="*/ 2147483647 h 350" name="T41"/>
                <a:gd fmla="*/ 2147483647 w 352" name="T42"/>
                <a:gd fmla="*/ 2147483647 h 350" name="T43"/>
                <a:gd fmla="*/ 2147483647 w 352" name="T44"/>
                <a:gd fmla="*/ 2147483647 h 350" name="T45"/>
                <a:gd fmla="*/ 2147483647 w 352" name="T46"/>
                <a:gd fmla="*/ 2147483647 h 350" name="T47"/>
                <a:gd fmla="*/ 2147483647 w 352" name="T48"/>
                <a:gd fmla="*/ 2147483647 h 350" name="T49"/>
                <a:gd fmla="*/ 2147483647 w 352" name="T50"/>
                <a:gd fmla="*/ 2147483647 h 350" name="T51"/>
                <a:gd fmla="*/ 2147483647 w 352" name="T52"/>
                <a:gd fmla="*/ 2147483647 h 350" name="T53"/>
                <a:gd fmla="*/ 2147483647 w 352" name="T54"/>
                <a:gd fmla="*/ 2147483647 h 350" name="T55"/>
                <a:gd fmla="*/ 2147483647 w 352" name="T56"/>
                <a:gd fmla="*/ 2147483647 h 350" name="T57"/>
                <a:gd fmla="*/ 2147483647 w 352" name="T58"/>
                <a:gd fmla="*/ 2147483647 h 350" name="T59"/>
                <a:gd fmla="*/ 2147483647 w 352" name="T60"/>
                <a:gd fmla="*/ 2147483647 h 350" name="T61"/>
                <a:gd fmla="*/ 2147483647 w 352" name="T62"/>
                <a:gd fmla="*/ 2147483647 h 350" name="T63"/>
                <a:gd fmla="*/ 2147483647 w 352" name="T64"/>
                <a:gd fmla="*/ 2147483647 h 350" name="T65"/>
                <a:gd fmla="*/ 2147483647 w 352" name="T66"/>
                <a:gd fmla="*/ 2147483647 h 350" name="T67"/>
                <a:gd fmla="*/ 2147483647 w 352" name="T68"/>
                <a:gd fmla="*/ 2147483647 h 350" name="T69"/>
                <a:gd fmla="*/ 2147483647 w 352" name="T70"/>
                <a:gd fmla="*/ 2147483647 h 350" name="T71"/>
                <a:gd fmla="*/ 2147483647 w 352" name="T72"/>
                <a:gd fmla="*/ 2147483647 h 350" name="T73"/>
                <a:gd fmla="*/ 2147483647 w 352" name="T74"/>
                <a:gd fmla="*/ 1747881213 h 350" name="T75"/>
                <a:gd fmla="*/ 2147483647 w 352" name="T76"/>
                <a:gd fmla="*/ 1456383440 h 350" name="T77"/>
                <a:gd fmla="*/ 2147483647 w 352" name="T78"/>
                <a:gd fmla="*/ 873940607 h 350" name="T79"/>
                <a:gd fmla="*/ 2147483647 w 352" name="T80"/>
                <a:gd fmla="*/ 291221154 h 350" name="T81"/>
                <a:gd fmla="*/ 2147483647 w 352" name="T82"/>
                <a:gd fmla="*/ 291221154 h 350" name="T83"/>
                <a:gd fmla="*/ 2147483647 w 352" name="T84"/>
                <a:gd fmla="*/ 436831665 h 350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352" name="T129"/>
                <a:gd fmla="*/ 0 h 350" name="T130"/>
                <a:gd fmla="*/ 352 w 352" name="T131"/>
                <a:gd fmla="*/ 350 h 350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350" w="352">
                  <a:moveTo>
                    <a:pt x="340" y="3"/>
                  </a:moveTo>
                  <a:lnTo>
                    <a:pt x="340" y="3"/>
                  </a:lnTo>
                  <a:lnTo>
                    <a:pt x="311" y="26"/>
                  </a:lnTo>
                  <a:lnTo>
                    <a:pt x="296" y="40"/>
                  </a:lnTo>
                  <a:lnTo>
                    <a:pt x="281" y="53"/>
                  </a:lnTo>
                  <a:lnTo>
                    <a:pt x="268" y="68"/>
                  </a:lnTo>
                  <a:lnTo>
                    <a:pt x="257" y="84"/>
                  </a:lnTo>
                  <a:lnTo>
                    <a:pt x="247" y="101"/>
                  </a:lnTo>
                  <a:lnTo>
                    <a:pt x="239" y="117"/>
                  </a:lnTo>
                  <a:lnTo>
                    <a:pt x="239" y="118"/>
                  </a:lnTo>
                  <a:lnTo>
                    <a:pt x="217" y="132"/>
                  </a:lnTo>
                  <a:lnTo>
                    <a:pt x="197" y="145"/>
                  </a:lnTo>
                  <a:lnTo>
                    <a:pt x="159" y="175"/>
                  </a:lnTo>
                  <a:lnTo>
                    <a:pt x="121" y="206"/>
                  </a:lnTo>
                  <a:lnTo>
                    <a:pt x="83" y="240"/>
                  </a:lnTo>
                  <a:lnTo>
                    <a:pt x="68" y="255"/>
                  </a:lnTo>
                  <a:lnTo>
                    <a:pt x="52" y="272"/>
                  </a:lnTo>
                  <a:lnTo>
                    <a:pt x="21" y="303"/>
                  </a:lnTo>
                  <a:lnTo>
                    <a:pt x="13" y="312"/>
                  </a:lnTo>
                  <a:lnTo>
                    <a:pt x="4" y="322"/>
                  </a:lnTo>
                  <a:lnTo>
                    <a:pt x="2" y="327"/>
                  </a:lnTo>
                  <a:lnTo>
                    <a:pt x="0" y="333"/>
                  </a:lnTo>
                  <a:lnTo>
                    <a:pt x="0" y="339"/>
                  </a:lnTo>
                  <a:lnTo>
                    <a:pt x="2" y="345"/>
                  </a:lnTo>
                  <a:lnTo>
                    <a:pt x="3" y="348"/>
                  </a:lnTo>
                  <a:lnTo>
                    <a:pt x="4" y="349"/>
                  </a:lnTo>
                  <a:lnTo>
                    <a:pt x="7" y="350"/>
                  </a:lnTo>
                  <a:lnTo>
                    <a:pt x="10" y="350"/>
                  </a:lnTo>
                  <a:lnTo>
                    <a:pt x="23" y="345"/>
                  </a:lnTo>
                  <a:lnTo>
                    <a:pt x="26" y="343"/>
                  </a:lnTo>
                  <a:lnTo>
                    <a:pt x="28" y="342"/>
                  </a:lnTo>
                  <a:lnTo>
                    <a:pt x="28" y="339"/>
                  </a:lnTo>
                  <a:lnTo>
                    <a:pt x="28" y="337"/>
                  </a:lnTo>
                  <a:lnTo>
                    <a:pt x="26" y="335"/>
                  </a:lnTo>
                  <a:lnTo>
                    <a:pt x="25" y="333"/>
                  </a:lnTo>
                  <a:lnTo>
                    <a:pt x="22" y="333"/>
                  </a:lnTo>
                  <a:lnTo>
                    <a:pt x="19" y="333"/>
                  </a:lnTo>
                  <a:lnTo>
                    <a:pt x="15" y="334"/>
                  </a:lnTo>
                  <a:lnTo>
                    <a:pt x="18" y="329"/>
                  </a:lnTo>
                  <a:lnTo>
                    <a:pt x="22" y="322"/>
                  </a:lnTo>
                  <a:lnTo>
                    <a:pt x="33" y="308"/>
                  </a:lnTo>
                  <a:lnTo>
                    <a:pt x="53" y="286"/>
                  </a:lnTo>
                  <a:lnTo>
                    <a:pt x="67" y="273"/>
                  </a:lnTo>
                  <a:lnTo>
                    <a:pt x="80" y="261"/>
                  </a:lnTo>
                  <a:lnTo>
                    <a:pt x="110" y="235"/>
                  </a:lnTo>
                  <a:lnTo>
                    <a:pt x="146" y="202"/>
                  </a:lnTo>
                  <a:lnTo>
                    <a:pt x="182" y="173"/>
                  </a:lnTo>
                  <a:lnTo>
                    <a:pt x="222" y="145"/>
                  </a:lnTo>
                  <a:lnTo>
                    <a:pt x="242" y="133"/>
                  </a:lnTo>
                  <a:lnTo>
                    <a:pt x="262" y="121"/>
                  </a:lnTo>
                  <a:lnTo>
                    <a:pt x="265" y="118"/>
                  </a:lnTo>
                  <a:lnTo>
                    <a:pt x="266" y="117"/>
                  </a:lnTo>
                  <a:lnTo>
                    <a:pt x="265" y="113"/>
                  </a:lnTo>
                  <a:lnTo>
                    <a:pt x="262" y="109"/>
                  </a:lnTo>
                  <a:lnTo>
                    <a:pt x="261" y="109"/>
                  </a:lnTo>
                  <a:lnTo>
                    <a:pt x="258" y="109"/>
                  </a:lnTo>
                  <a:lnTo>
                    <a:pt x="265" y="97"/>
                  </a:lnTo>
                  <a:lnTo>
                    <a:pt x="273" y="84"/>
                  </a:lnTo>
                  <a:lnTo>
                    <a:pt x="292" y="64"/>
                  </a:lnTo>
                  <a:lnTo>
                    <a:pt x="306" y="49"/>
                  </a:lnTo>
                  <a:lnTo>
                    <a:pt x="319" y="37"/>
                  </a:lnTo>
                  <a:lnTo>
                    <a:pt x="349" y="12"/>
                  </a:lnTo>
                  <a:lnTo>
                    <a:pt x="352" y="10"/>
                  </a:lnTo>
                  <a:lnTo>
                    <a:pt x="352" y="7"/>
                  </a:lnTo>
                  <a:lnTo>
                    <a:pt x="350" y="6"/>
                  </a:lnTo>
                  <a:lnTo>
                    <a:pt x="349" y="3"/>
                  </a:lnTo>
                  <a:lnTo>
                    <a:pt x="348" y="2"/>
                  </a:lnTo>
                  <a:lnTo>
                    <a:pt x="345" y="0"/>
                  </a:lnTo>
                  <a:lnTo>
                    <a:pt x="342" y="2"/>
                  </a:lnTo>
                  <a:lnTo>
                    <a:pt x="3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69" name="Freeform 2304"/>
            <p:cNvSpPr/>
            <p:nvPr/>
          </p:nvSpPr>
          <p:spPr bwMode="auto">
            <a:xfrm>
              <a:off x="8191501" y="6183313"/>
              <a:ext cx="41275" cy="42863"/>
            </a:xfrm>
            <a:custGeom>
              <a:gdLst>
                <a:gd fmla="*/ 2147483647 w 77" name="T0"/>
                <a:gd fmla="*/ 153868534 h 80" name="T1"/>
                <a:gd fmla="*/ 2147483647 w 77" name="T2"/>
                <a:gd fmla="*/ 153868534 h 80" name="T3"/>
                <a:gd fmla="*/ 2147483647 w 77" name="T4"/>
                <a:gd fmla="*/ 2147483647 h 80" name="T5"/>
                <a:gd fmla="*/ 2147483647 w 77" name="T6"/>
                <a:gd fmla="*/ 2147483647 h 80" name="T7"/>
                <a:gd fmla="*/ 2147483647 w 77" name="T8"/>
                <a:gd fmla="*/ 2147483647 h 80" name="T9"/>
                <a:gd fmla="*/ 2147483647 w 77" name="T10"/>
                <a:gd fmla="*/ 2147483647 h 80" name="T11"/>
                <a:gd fmla="*/ 1232103825 w 77" name="T12"/>
                <a:gd fmla="*/ 2147483647 h 80" name="T13"/>
                <a:gd fmla="*/ 462039269 w 77" name="T14"/>
                <a:gd fmla="*/ 2147483647 h 80" name="T15"/>
                <a:gd fmla="*/ 154013112 w 77" name="T16"/>
                <a:gd fmla="*/ 2147483647 h 80" name="T17"/>
                <a:gd fmla="*/ 0 w 77" name="T18"/>
                <a:gd fmla="*/ 2147483647 h 80" name="T19"/>
                <a:gd fmla="*/ 0 w 77" name="T20"/>
                <a:gd fmla="*/ 2147483647 h 80" name="T21"/>
                <a:gd fmla="*/ 154013112 w 77" name="T22"/>
                <a:gd fmla="*/ 2147483647 h 80" name="T23"/>
                <a:gd fmla="*/ 462039269 w 77" name="T24"/>
                <a:gd fmla="*/ 2147483647 h 80" name="T25"/>
                <a:gd fmla="*/ 616052449 w 77" name="T26"/>
                <a:gd fmla="*/ 2147483647 h 80" name="T27"/>
                <a:gd fmla="*/ 1078091048 w 77" name="T28"/>
                <a:gd fmla="*/ 2147483647 h 80" name="T29"/>
                <a:gd fmla="*/ 1540129915 w 77" name="T30"/>
                <a:gd fmla="*/ 2147483647 h 80" name="T31"/>
                <a:gd fmla="*/ 1694143496 w 77" name="T32"/>
                <a:gd fmla="*/ 2147483647 h 80" name="T33"/>
                <a:gd fmla="*/ 2147483647 w 77" name="T34"/>
                <a:gd fmla="*/ 2147483647 h 80" name="T35"/>
                <a:gd fmla="*/ 2147483647 w 77" name="T36"/>
                <a:gd fmla="*/ 2147483647 h 80" name="T37"/>
                <a:gd fmla="*/ 2147483647 w 77" name="T38"/>
                <a:gd fmla="*/ 2147483647 h 80" name="T39"/>
                <a:gd fmla="*/ 2147483647 w 77" name="T40"/>
                <a:gd fmla="*/ 2147483647 h 80" name="T41"/>
                <a:gd fmla="*/ 2147483647 w 77" name="T42"/>
                <a:gd fmla="*/ 2147483647 h 80" name="T43"/>
                <a:gd fmla="*/ 2147483647 w 77" name="T44"/>
                <a:gd fmla="*/ 2147483647 h 80" name="T45"/>
                <a:gd fmla="*/ 2147483647 w 77" name="T46"/>
                <a:gd fmla="*/ 2147483647 h 80" name="T47"/>
                <a:gd fmla="*/ 2147483647 w 77" name="T48"/>
                <a:gd fmla="*/ 2147483647 h 80" name="T49"/>
                <a:gd fmla="*/ 2147483647 w 77" name="T50"/>
                <a:gd fmla="*/ 2147483647 h 80" name="T51"/>
                <a:gd fmla="*/ 2147483647 w 77" name="T52"/>
                <a:gd fmla="*/ 2147483647 h 80" name="T53"/>
                <a:gd fmla="*/ 2147483647 w 77" name="T54"/>
                <a:gd fmla="*/ 1691980382 h 80" name="T55"/>
                <a:gd fmla="*/ 2147483647 w 77" name="T56"/>
                <a:gd fmla="*/ 1691980382 h 80" name="T57"/>
                <a:gd fmla="*/ 2147483647 w 77" name="T58"/>
                <a:gd fmla="*/ 1230373909 h 80" name="T59"/>
                <a:gd fmla="*/ 2147483647 w 77" name="T60"/>
                <a:gd fmla="*/ 769055957 h 80" name="T61"/>
                <a:gd fmla="*/ 2147483647 w 77" name="T62"/>
                <a:gd fmla="*/ 615187490 h 80" name="T63"/>
                <a:gd fmla="*/ 2147483647 w 77" name="T64"/>
                <a:gd fmla="*/ 153868534 h 80" name="T65"/>
                <a:gd fmla="*/ 2147483647 w 77" name="T66"/>
                <a:gd fmla="*/ 0 h 80" name="T67"/>
                <a:gd fmla="*/ 2147483647 w 77" name="T68"/>
                <a:gd fmla="*/ 0 h 80" name="T69"/>
                <a:gd fmla="*/ 2147483647 w 77" name="T70"/>
                <a:gd fmla="*/ 0 h 80" name="T71"/>
                <a:gd fmla="*/ 2147483647 w 77" name="T72"/>
                <a:gd fmla="*/ 153868534 h 80" name="T73"/>
                <a:gd fmla="*/ 2147483647 w 77" name="T74"/>
                <a:gd fmla="*/ 153868534 h 80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77" name="T114"/>
                <a:gd fmla="*/ 0 h 80" name="T115"/>
                <a:gd fmla="*/ 77 w 77" name="T116"/>
                <a:gd fmla="*/ 80 h 80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80" w="77">
                  <a:moveTo>
                    <a:pt x="65" y="1"/>
                  </a:moveTo>
                  <a:lnTo>
                    <a:pt x="65" y="1"/>
                  </a:lnTo>
                  <a:lnTo>
                    <a:pt x="43" y="20"/>
                  </a:lnTo>
                  <a:lnTo>
                    <a:pt x="22" y="39"/>
                  </a:lnTo>
                  <a:lnTo>
                    <a:pt x="15" y="47"/>
                  </a:lnTo>
                  <a:lnTo>
                    <a:pt x="8" y="54"/>
                  </a:lnTo>
                  <a:lnTo>
                    <a:pt x="3" y="64"/>
                  </a:lnTo>
                  <a:lnTo>
                    <a:pt x="1" y="68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4" y="76"/>
                  </a:lnTo>
                  <a:lnTo>
                    <a:pt x="14" y="73"/>
                  </a:lnTo>
                  <a:lnTo>
                    <a:pt x="15" y="69"/>
                  </a:lnTo>
                  <a:lnTo>
                    <a:pt x="18" y="64"/>
                  </a:lnTo>
                  <a:lnTo>
                    <a:pt x="24" y="56"/>
                  </a:lnTo>
                  <a:lnTo>
                    <a:pt x="33" y="49"/>
                  </a:lnTo>
                  <a:lnTo>
                    <a:pt x="41" y="42"/>
                  </a:lnTo>
                  <a:lnTo>
                    <a:pt x="58" y="27"/>
                  </a:lnTo>
                  <a:lnTo>
                    <a:pt x="75" y="11"/>
                  </a:lnTo>
                  <a:lnTo>
                    <a:pt x="76" y="8"/>
                  </a:lnTo>
                  <a:lnTo>
                    <a:pt x="77" y="5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70" name="Freeform 2305"/>
            <p:cNvSpPr/>
            <p:nvPr/>
          </p:nvSpPr>
          <p:spPr bwMode="auto">
            <a:xfrm>
              <a:off x="8070851" y="6194425"/>
              <a:ext cx="171450" cy="149225"/>
            </a:xfrm>
            <a:custGeom>
              <a:gdLst>
                <a:gd fmla="*/ 2147483647 w 323" name="T0"/>
                <a:gd fmla="*/ 592796850 h 282" name="T1"/>
                <a:gd fmla="*/ 2147483647 w 323" name="T2"/>
                <a:gd fmla="*/ 2147483647 h 282" name="T3"/>
                <a:gd fmla="*/ 2147483647 w 323" name="T4"/>
                <a:gd fmla="*/ 2147483647 h 282" name="T5"/>
                <a:gd fmla="*/ 2147483647 w 323" name="T6"/>
                <a:gd fmla="*/ 2147483647 h 282" name="T7"/>
                <a:gd fmla="*/ 2147483647 w 323" name="T8"/>
                <a:gd fmla="*/ 2147483647 h 282" name="T9"/>
                <a:gd fmla="*/ 2147483647 w 323" name="T10"/>
                <a:gd fmla="*/ 2147483647 h 282" name="T11"/>
                <a:gd fmla="*/ 2147483647 w 323" name="T12"/>
                <a:gd fmla="*/ 2147483647 h 282" name="T13"/>
                <a:gd fmla="*/ 2147483647 w 323" name="T14"/>
                <a:gd fmla="*/ 2147483647 h 282" name="T15"/>
                <a:gd fmla="*/ 2147483647 w 323" name="T16"/>
                <a:gd fmla="*/ 2147483647 h 282" name="T17"/>
                <a:gd fmla="*/ 1645160858 w 323" name="T18"/>
                <a:gd fmla="*/ 2147483647 h 282" name="T19"/>
                <a:gd fmla="*/ 0 w 323" name="T20"/>
                <a:gd fmla="*/ 2147483647 h 282" name="T21"/>
                <a:gd fmla="*/ 0 w 323" name="T22"/>
                <a:gd fmla="*/ 2147483647 h 282" name="T23"/>
                <a:gd fmla="*/ 149611102 w 323" name="T24"/>
                <a:gd fmla="*/ 2147483647 h 282" name="T25"/>
                <a:gd fmla="*/ 897386212 w 323" name="T26"/>
                <a:gd fmla="*/ 2147483647 h 282" name="T27"/>
                <a:gd fmla="*/ 1645160858 w 323" name="T28"/>
                <a:gd fmla="*/ 2147483647 h 282" name="T29"/>
                <a:gd fmla="*/ 1794772424 w 323" name="T30"/>
                <a:gd fmla="*/ 2147483647 h 282" name="T31"/>
                <a:gd fmla="*/ 2147483647 w 323" name="T32"/>
                <a:gd fmla="*/ 2147483647 h 282" name="T33"/>
                <a:gd fmla="*/ 2147483647 w 323" name="T34"/>
                <a:gd fmla="*/ 2147483647 h 282" name="T35"/>
                <a:gd fmla="*/ 2147483647 w 323" name="T36"/>
                <a:gd fmla="*/ 2147483647 h 282" name="T37"/>
                <a:gd fmla="*/ 2147483647 w 323" name="T38"/>
                <a:gd fmla="*/ 2147483647 h 282" name="T39"/>
                <a:gd fmla="*/ 2147483647 w 323" name="T40"/>
                <a:gd fmla="*/ 2147483647 h 282" name="T41"/>
                <a:gd fmla="*/ 2147483647 w 323" name="T42"/>
                <a:gd fmla="*/ 2147483647 h 282" name="T43"/>
                <a:gd fmla="*/ 2147483647 w 323" name="T44"/>
                <a:gd fmla="*/ 2147483647 h 282" name="T45"/>
                <a:gd fmla="*/ 2147483647 w 323" name="T46"/>
                <a:gd fmla="*/ 2147483647 h 282" name="T47"/>
                <a:gd fmla="*/ 2147483647 w 323" name="T48"/>
                <a:gd fmla="*/ 2147483647 h 282" name="T49"/>
                <a:gd fmla="*/ 2147483647 w 323" name="T50"/>
                <a:gd fmla="*/ 2147483647 h 282" name="T51"/>
                <a:gd fmla="*/ 2147483647 w 323" name="T52"/>
                <a:gd fmla="*/ 2147483647 h 282" name="T53"/>
                <a:gd fmla="*/ 2147483647 w 323" name="T54"/>
                <a:gd fmla="*/ 2147483647 h 282" name="T55"/>
                <a:gd fmla="*/ 2147483647 w 323" name="T56"/>
                <a:gd fmla="*/ 2147483647 h 282" name="T57"/>
                <a:gd fmla="*/ 2147483647 w 323" name="T58"/>
                <a:gd fmla="*/ 2147483647 h 282" name="T59"/>
                <a:gd fmla="*/ 2147483647 w 323" name="T60"/>
                <a:gd fmla="*/ 2147483647 h 282" name="T61"/>
                <a:gd fmla="*/ 2147483647 w 323" name="T62"/>
                <a:gd fmla="*/ 1481851763 h 282" name="T63"/>
                <a:gd fmla="*/ 2147483647 w 323" name="T64"/>
                <a:gd fmla="*/ 889054913 h 282" name="T65"/>
                <a:gd fmla="*/ 2147483647 w 323" name="T66"/>
                <a:gd fmla="*/ 296258196 h 282" name="T67"/>
                <a:gd fmla="*/ 2147483647 w 323" name="T68"/>
                <a:gd fmla="*/ 0 h 282" name="T69"/>
                <a:gd fmla="*/ 2147483647 w 323" name="T70"/>
                <a:gd fmla="*/ 148129098 h 282" name="T71"/>
                <a:gd fmla="*/ 2147483647 w 323" name="T72"/>
                <a:gd fmla="*/ 592796850 h 282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323" name="T111"/>
                <a:gd fmla="*/ 0 h 282" name="T112"/>
                <a:gd fmla="*/ 323 w 323" name="T113"/>
                <a:gd fmla="*/ 282 h 282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282" w="323">
                  <a:moveTo>
                    <a:pt x="311" y="4"/>
                  </a:moveTo>
                  <a:lnTo>
                    <a:pt x="311" y="4"/>
                  </a:lnTo>
                  <a:lnTo>
                    <a:pt x="296" y="25"/>
                  </a:lnTo>
                  <a:lnTo>
                    <a:pt x="281" y="48"/>
                  </a:lnTo>
                  <a:lnTo>
                    <a:pt x="273" y="59"/>
                  </a:lnTo>
                  <a:lnTo>
                    <a:pt x="265" y="70"/>
                  </a:lnTo>
                  <a:lnTo>
                    <a:pt x="224" y="92"/>
                  </a:lnTo>
                  <a:lnTo>
                    <a:pt x="186" y="116"/>
                  </a:lnTo>
                  <a:lnTo>
                    <a:pt x="148" y="142"/>
                  </a:lnTo>
                  <a:lnTo>
                    <a:pt x="110" y="169"/>
                  </a:lnTo>
                  <a:lnTo>
                    <a:pt x="94" y="181"/>
                  </a:lnTo>
                  <a:lnTo>
                    <a:pt x="79" y="195"/>
                  </a:lnTo>
                  <a:lnTo>
                    <a:pt x="49" y="223"/>
                  </a:lnTo>
                  <a:lnTo>
                    <a:pt x="37" y="234"/>
                  </a:lnTo>
                  <a:lnTo>
                    <a:pt x="23" y="246"/>
                  </a:lnTo>
                  <a:lnTo>
                    <a:pt x="11" y="257"/>
                  </a:lnTo>
                  <a:lnTo>
                    <a:pt x="6" y="264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4" y="282"/>
                  </a:lnTo>
                  <a:lnTo>
                    <a:pt x="6" y="282"/>
                  </a:lnTo>
                  <a:lnTo>
                    <a:pt x="8" y="282"/>
                  </a:lnTo>
                  <a:lnTo>
                    <a:pt x="11" y="282"/>
                  </a:lnTo>
                  <a:lnTo>
                    <a:pt x="12" y="279"/>
                  </a:lnTo>
                  <a:lnTo>
                    <a:pt x="16" y="271"/>
                  </a:lnTo>
                  <a:lnTo>
                    <a:pt x="23" y="264"/>
                  </a:lnTo>
                  <a:lnTo>
                    <a:pt x="37" y="251"/>
                  </a:lnTo>
                  <a:lnTo>
                    <a:pt x="53" y="237"/>
                  </a:lnTo>
                  <a:lnTo>
                    <a:pt x="67" y="225"/>
                  </a:lnTo>
                  <a:lnTo>
                    <a:pt x="96" y="198"/>
                  </a:lnTo>
                  <a:lnTo>
                    <a:pt x="128" y="173"/>
                  </a:lnTo>
                  <a:lnTo>
                    <a:pt x="160" y="149"/>
                  </a:lnTo>
                  <a:lnTo>
                    <a:pt x="193" y="127"/>
                  </a:lnTo>
                  <a:lnTo>
                    <a:pt x="227" y="105"/>
                  </a:lnTo>
                  <a:lnTo>
                    <a:pt x="261" y="86"/>
                  </a:lnTo>
                  <a:lnTo>
                    <a:pt x="265" y="89"/>
                  </a:lnTo>
                  <a:lnTo>
                    <a:pt x="267" y="89"/>
                  </a:lnTo>
                  <a:lnTo>
                    <a:pt x="271" y="86"/>
                  </a:lnTo>
                  <a:lnTo>
                    <a:pt x="273" y="82"/>
                  </a:lnTo>
                  <a:lnTo>
                    <a:pt x="274" y="80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3"/>
                  </a:lnTo>
                  <a:lnTo>
                    <a:pt x="288" y="61"/>
                  </a:lnTo>
                  <a:lnTo>
                    <a:pt x="296" y="50"/>
                  </a:lnTo>
                  <a:lnTo>
                    <a:pt x="309" y="31"/>
                  </a:lnTo>
                  <a:lnTo>
                    <a:pt x="322" y="10"/>
                  </a:lnTo>
                  <a:lnTo>
                    <a:pt x="323" y="6"/>
                  </a:lnTo>
                  <a:lnTo>
                    <a:pt x="322" y="5"/>
                  </a:lnTo>
                  <a:lnTo>
                    <a:pt x="320" y="2"/>
                  </a:lnTo>
                  <a:lnTo>
                    <a:pt x="319" y="1"/>
                  </a:lnTo>
                  <a:lnTo>
                    <a:pt x="316" y="0"/>
                  </a:lnTo>
                  <a:lnTo>
                    <a:pt x="315" y="0"/>
                  </a:lnTo>
                  <a:lnTo>
                    <a:pt x="312" y="1"/>
                  </a:lnTo>
                  <a:lnTo>
                    <a:pt x="3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71" name="Freeform 2306"/>
            <p:cNvSpPr/>
            <p:nvPr/>
          </p:nvSpPr>
          <p:spPr bwMode="auto">
            <a:xfrm>
              <a:off x="8258176" y="6080125"/>
              <a:ext cx="28575" cy="41275"/>
            </a:xfrm>
            <a:custGeom>
              <a:gdLst>
                <a:gd fmla="*/ 2147483647 w 53" name="T0"/>
                <a:gd fmla="*/ 480471899 h 76" name="T1"/>
                <a:gd fmla="*/ 2147483647 w 53" name="T2"/>
                <a:gd fmla="*/ 480471899 h 76" name="T3"/>
                <a:gd fmla="*/ 2147483647 w 53" name="T4"/>
                <a:gd fmla="*/ 1762025241 h 76" name="T5"/>
                <a:gd fmla="*/ 2147483647 w 53" name="T6"/>
                <a:gd fmla="*/ 2147483647 h 76" name="T7"/>
                <a:gd fmla="*/ 2147483647 w 53" name="T8"/>
                <a:gd fmla="*/ 2147483647 h 76" name="T9"/>
                <a:gd fmla="*/ 2147483647 w 53" name="T10"/>
                <a:gd fmla="*/ 2147483647 h 76" name="T11"/>
                <a:gd fmla="*/ 2147483647 w 53" name="T12"/>
                <a:gd fmla="*/ 2147483647 h 76" name="T13"/>
                <a:gd fmla="*/ 1567366874 w 53" name="T14"/>
                <a:gd fmla="*/ 2147483647 h 76" name="T15"/>
                <a:gd fmla="*/ 627005140 w 53" name="T16"/>
                <a:gd fmla="*/ 2147483647 h 76" name="T17"/>
                <a:gd fmla="*/ 0 w 53" name="T18"/>
                <a:gd fmla="*/ 2147483647 h 76" name="T19"/>
                <a:gd fmla="*/ 0 w 53" name="T20"/>
                <a:gd fmla="*/ 2147483647 h 76" name="T21"/>
                <a:gd fmla="*/ 0 w 53" name="T22"/>
                <a:gd fmla="*/ 2147483647 h 76" name="T23"/>
                <a:gd fmla="*/ 0 w 53" name="T24"/>
                <a:gd fmla="*/ 2147483647 h 76" name="T25"/>
                <a:gd fmla="*/ 313357269 w 53" name="T26"/>
                <a:gd fmla="*/ 2147483647 h 76" name="T27"/>
                <a:gd fmla="*/ 627005140 w 53" name="T28"/>
                <a:gd fmla="*/ 2147483647 h 76" name="T29"/>
                <a:gd fmla="*/ 1097040571 w 53" name="T30"/>
                <a:gd fmla="*/ 2147483647 h 76" name="T31"/>
                <a:gd fmla="*/ 1567366874 w 53" name="T32"/>
                <a:gd fmla="*/ 2147483647 h 76" name="T33"/>
                <a:gd fmla="*/ 1724045171 w 53" name="T34"/>
                <a:gd fmla="*/ 2147483647 h 76" name="T35"/>
                <a:gd fmla="*/ 2147483647 w 53" name="T36"/>
                <a:gd fmla="*/ 2147483647 h 76" name="T37"/>
                <a:gd fmla="*/ 2147483647 w 53" name="T38"/>
                <a:gd fmla="*/ 2147483647 h 76" name="T39"/>
                <a:gd fmla="*/ 2147483647 w 53" name="T40"/>
                <a:gd fmla="*/ 2147483647 h 76" name="T41"/>
                <a:gd fmla="*/ 2147483647 w 53" name="T42"/>
                <a:gd fmla="*/ 2147483647 h 76" name="T43"/>
                <a:gd fmla="*/ 2147483647 w 53" name="T44"/>
                <a:gd fmla="*/ 2147483647 h 76" name="T45"/>
                <a:gd fmla="*/ 2147483647 w 53" name="T46"/>
                <a:gd fmla="*/ 2147483647 h 76" name="T47"/>
                <a:gd fmla="*/ 2147483647 w 53" name="T48"/>
                <a:gd fmla="*/ 2147483647 h 76" name="T49"/>
                <a:gd fmla="*/ 2147483647 w 53" name="T50"/>
                <a:gd fmla="*/ 2147483647 h 76" name="T51"/>
                <a:gd fmla="*/ 2147483647 w 53" name="T52"/>
                <a:gd fmla="*/ 1922181952 h 76" name="T53"/>
                <a:gd fmla="*/ 2147483647 w 53" name="T54"/>
                <a:gd fmla="*/ 1922181952 h 76" name="T55"/>
                <a:gd fmla="*/ 2147483647 w 53" name="T56"/>
                <a:gd fmla="*/ 1441710732 h 76" name="T57"/>
                <a:gd fmla="*/ 2147483647 w 53" name="T58"/>
                <a:gd fmla="*/ 1121395952 h 76" name="T59"/>
                <a:gd fmla="*/ 2147483647 w 53" name="T60"/>
                <a:gd fmla="*/ 640629289 h 76" name="T61"/>
                <a:gd fmla="*/ 2147483647 w 53" name="T62"/>
                <a:gd fmla="*/ 480471899 h 76" name="T63"/>
                <a:gd fmla="*/ 2147483647 w 53" name="T64"/>
                <a:gd fmla="*/ 160157322 h 76" name="T65"/>
                <a:gd fmla="*/ 2147483647 w 53" name="T66"/>
                <a:gd fmla="*/ 0 h 76" name="T67"/>
                <a:gd fmla="*/ 2147483647 w 53" name="T68"/>
                <a:gd fmla="*/ 160157322 h 76" name="T69"/>
                <a:gd fmla="*/ 2147483647 w 53" name="T70"/>
                <a:gd fmla="*/ 480471899 h 76" name="T71"/>
                <a:gd fmla="*/ 2147483647 w 53" name="T72"/>
                <a:gd fmla="*/ 480471899 h 7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53" name="T111"/>
                <a:gd fmla="*/ 0 h 76" name="T112"/>
                <a:gd fmla="*/ 53 w 53" name="T113"/>
                <a:gd fmla="*/ 76 h 76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76" w="52">
                  <a:moveTo>
                    <a:pt x="42" y="3"/>
                  </a:moveTo>
                  <a:lnTo>
                    <a:pt x="42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1" y="37"/>
                  </a:lnTo>
                  <a:lnTo>
                    <a:pt x="15" y="45"/>
                  </a:lnTo>
                  <a:lnTo>
                    <a:pt x="10" y="53"/>
                  </a:lnTo>
                  <a:lnTo>
                    <a:pt x="4" y="60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22" y="57"/>
                  </a:lnTo>
                  <a:lnTo>
                    <a:pt x="33" y="43"/>
                  </a:lnTo>
                  <a:lnTo>
                    <a:pt x="41" y="27"/>
                  </a:lnTo>
                  <a:lnTo>
                    <a:pt x="46" y="19"/>
                  </a:lnTo>
                  <a:lnTo>
                    <a:pt x="52" y="12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72" name="Freeform 2307"/>
            <p:cNvSpPr/>
            <p:nvPr/>
          </p:nvSpPr>
          <p:spPr bwMode="auto">
            <a:xfrm>
              <a:off x="8286751" y="6088063"/>
              <a:ext cx="33338" cy="52388"/>
            </a:xfrm>
            <a:custGeom>
              <a:gdLst>
                <a:gd fmla="*/ 2147483647 w 64" name="T0"/>
                <a:gd fmla="*/ 458369866 h 98" name="T1"/>
                <a:gd fmla="*/ 2147483647 w 64" name="T2"/>
                <a:gd fmla="*/ 458369866 h 98" name="T3"/>
                <a:gd fmla="*/ 2147483647 w 64" name="T4"/>
                <a:gd fmla="*/ 2147483647 h 98" name="T5"/>
                <a:gd fmla="*/ 2147483647 w 64" name="T6"/>
                <a:gd fmla="*/ 2147483647 h 98" name="T7"/>
                <a:gd fmla="*/ 2120275474 w 64" name="T8"/>
                <a:gd fmla="*/ 2147483647 h 98" name="T9"/>
                <a:gd fmla="*/ 141369787 w 64" name="T10"/>
                <a:gd fmla="*/ 2147483647 h 98" name="T11"/>
                <a:gd fmla="*/ 141369787 w 64" name="T12"/>
                <a:gd fmla="*/ 2147483647 h 98" name="T13"/>
                <a:gd fmla="*/ 0 w 64" name="T14"/>
                <a:gd fmla="*/ 2147483647 h 98" name="T15"/>
                <a:gd fmla="*/ 141369787 w 64" name="T16"/>
                <a:gd fmla="*/ 2147483647 h 98" name="T17"/>
                <a:gd fmla="*/ 424109295 w 64" name="T18"/>
                <a:gd fmla="*/ 2147483647 h 98" name="T19"/>
                <a:gd fmla="*/ 565479668 w 64" name="T20"/>
                <a:gd fmla="*/ 2147483647 h 98" name="T21"/>
                <a:gd fmla="*/ 989317440 w 64" name="T22"/>
                <a:gd fmla="*/ 2147483647 h 98" name="T23"/>
                <a:gd fmla="*/ 1413426866 w 64" name="T24"/>
                <a:gd fmla="*/ 2147483647 h 98" name="T25"/>
                <a:gd fmla="*/ 1554796587 w 64" name="T26"/>
                <a:gd fmla="*/ 2147483647 h 98" name="T27"/>
                <a:gd fmla="*/ 1978905752 w 64" name="T28"/>
                <a:gd fmla="*/ 2147483647 h 98" name="T29"/>
                <a:gd fmla="*/ 1978905752 w 64" name="T30"/>
                <a:gd fmla="*/ 2147483647 h 98" name="T31"/>
                <a:gd fmla="*/ 2147483647 w 64" name="T32"/>
                <a:gd fmla="*/ 2147483647 h 98" name="T33"/>
                <a:gd fmla="*/ 2147483647 w 64" name="T34"/>
                <a:gd fmla="*/ 2147483647 h 98" name="T35"/>
                <a:gd fmla="*/ 2147483647 w 64" name="T36"/>
                <a:gd fmla="*/ 2147483647 h 98" name="T37"/>
                <a:gd fmla="*/ 2147483647 w 64" name="T38"/>
                <a:gd fmla="*/ 1374822667 h 98" name="T39"/>
                <a:gd fmla="*/ 2147483647 w 64" name="T40"/>
                <a:gd fmla="*/ 1374822667 h 98" name="T41"/>
                <a:gd fmla="*/ 2147483647 w 64" name="T42"/>
                <a:gd fmla="*/ 1069338445 h 98" name="T43"/>
                <a:gd fmla="*/ 2147483647 w 64" name="T44"/>
                <a:gd fmla="*/ 610969247 h 98" name="T45"/>
                <a:gd fmla="*/ 2147483647 w 64" name="T46"/>
                <a:gd fmla="*/ 152885309 h 98" name="T47"/>
                <a:gd fmla="*/ 2147483647 w 64" name="T48"/>
                <a:gd fmla="*/ 0 h 98" name="T49"/>
                <a:gd fmla="*/ 2147483647 w 64" name="T50"/>
                <a:gd fmla="*/ 0 h 98" name="T51"/>
                <a:gd fmla="*/ 2147483647 w 64" name="T52"/>
                <a:gd fmla="*/ 0 h 98" name="T53"/>
                <a:gd fmla="*/ 2147483647 w 64" name="T54"/>
                <a:gd fmla="*/ 0 h 98" name="T55"/>
                <a:gd fmla="*/ 2147483647 w 64" name="T56"/>
                <a:gd fmla="*/ 458369866 h 98" name="T57"/>
                <a:gd fmla="*/ 2147483647 w 64" name="T58"/>
                <a:gd fmla="*/ 458369866 h 98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64" name="T90"/>
                <a:gd fmla="*/ 0 h 98" name="T91"/>
                <a:gd fmla="*/ 64 w 64" name="T92"/>
                <a:gd fmla="*/ 98 h 98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98" w="64">
                  <a:moveTo>
                    <a:pt x="52" y="3"/>
                  </a:moveTo>
                  <a:lnTo>
                    <a:pt x="52" y="3"/>
                  </a:lnTo>
                  <a:lnTo>
                    <a:pt x="38" y="23"/>
                  </a:lnTo>
                  <a:lnTo>
                    <a:pt x="26" y="45"/>
                  </a:lnTo>
                  <a:lnTo>
                    <a:pt x="15" y="66"/>
                  </a:lnTo>
                  <a:lnTo>
                    <a:pt x="1" y="88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4" y="96"/>
                  </a:lnTo>
                  <a:lnTo>
                    <a:pt x="7" y="98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4" y="95"/>
                  </a:lnTo>
                  <a:lnTo>
                    <a:pt x="26" y="73"/>
                  </a:lnTo>
                  <a:lnTo>
                    <a:pt x="38" y="51"/>
                  </a:lnTo>
                  <a:lnTo>
                    <a:pt x="50" y="30"/>
                  </a:lnTo>
                  <a:lnTo>
                    <a:pt x="63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73" name="Freeform 2308"/>
            <p:cNvSpPr/>
            <p:nvPr/>
          </p:nvSpPr>
          <p:spPr bwMode="auto">
            <a:xfrm>
              <a:off x="8302626" y="6088063"/>
              <a:ext cx="41275" cy="66675"/>
            </a:xfrm>
            <a:custGeom>
              <a:gdLst>
                <a:gd fmla="*/ 2147483647 w 78" name="T0"/>
                <a:gd fmla="*/ 455224918 h 125" name="T1"/>
                <a:gd fmla="*/ 2147483647 w 78" name="T2"/>
                <a:gd fmla="*/ 455224918 h 125" name="T3"/>
                <a:gd fmla="*/ 2147483647 w 78" name="T4"/>
                <a:gd fmla="*/ 2147483647 h 125" name="T5"/>
                <a:gd fmla="*/ 2147483647 w 78" name="T6"/>
                <a:gd fmla="*/ 2147483647 h 125" name="T7"/>
                <a:gd fmla="*/ 2147483647 w 78" name="T8"/>
                <a:gd fmla="*/ 2147483647 h 125" name="T9"/>
                <a:gd fmla="*/ 2147483647 w 78" name="T10"/>
                <a:gd fmla="*/ 2147483647 h 125" name="T11"/>
                <a:gd fmla="*/ 2147483647 w 78" name="T12"/>
                <a:gd fmla="*/ 2147483647 h 125" name="T13"/>
                <a:gd fmla="*/ 1185313290 w 78" name="T14"/>
                <a:gd fmla="*/ 2147483647 h 125" name="T15"/>
                <a:gd fmla="*/ 444667704 w 78" name="T16"/>
                <a:gd fmla="*/ 2147483647 h 125" name="T17"/>
                <a:gd fmla="*/ 0 w 78" name="T18"/>
                <a:gd fmla="*/ 2147483647 h 125" name="T19"/>
                <a:gd fmla="*/ 0 w 78" name="T20"/>
                <a:gd fmla="*/ 2147483647 h 125" name="T21"/>
                <a:gd fmla="*/ 0 w 78" name="T22"/>
                <a:gd fmla="*/ 2147483647 h 125" name="T23"/>
                <a:gd fmla="*/ 296258208 w 78" name="T24"/>
                <a:gd fmla="*/ 2147483647 h 125" name="T25"/>
                <a:gd fmla="*/ 296258208 w 78" name="T26"/>
                <a:gd fmla="*/ 2147483647 h 125" name="T27"/>
                <a:gd fmla="*/ 592796874 w 78" name="T28"/>
                <a:gd fmla="*/ 2147483647 h 125" name="T29"/>
                <a:gd fmla="*/ 1037183988 w 78" name="T30"/>
                <a:gd fmla="*/ 2147483647 h 125" name="T31"/>
                <a:gd fmla="*/ 1481851824 w 78" name="T32"/>
                <a:gd fmla="*/ 2147483647 h 125" name="T33"/>
                <a:gd fmla="*/ 1926239467 w 78" name="T34"/>
                <a:gd fmla="*/ 2147483647 h 125" name="T35"/>
                <a:gd fmla="*/ 2147483647 w 78" name="T36"/>
                <a:gd fmla="*/ 2147483647 h 125" name="T37"/>
                <a:gd fmla="*/ 2147483647 w 78" name="T38"/>
                <a:gd fmla="*/ 2147483647 h 125" name="T39"/>
                <a:gd fmla="*/ 2147483647 w 78" name="T40"/>
                <a:gd fmla="*/ 2147483647 h 125" name="T41"/>
                <a:gd fmla="*/ 2147483647 w 78" name="T42"/>
                <a:gd fmla="*/ 2147483647 h 125" name="T43"/>
                <a:gd fmla="*/ 2147483647 w 78" name="T44"/>
                <a:gd fmla="*/ 2147483647 h 125" name="T45"/>
                <a:gd fmla="*/ 2074367976 w 78" name="T46"/>
                <a:gd fmla="*/ 2147483647 h 125" name="T47"/>
                <a:gd fmla="*/ 2074367976 w 78" name="T48"/>
                <a:gd fmla="*/ 2147483647 h 125" name="T49"/>
                <a:gd fmla="*/ 2147483647 w 78" name="T50"/>
                <a:gd fmla="*/ 2147483647 h 125" name="T51"/>
                <a:gd fmla="*/ 2147483647 w 78" name="T52"/>
                <a:gd fmla="*/ 2147483647 h 125" name="T53"/>
                <a:gd fmla="*/ 2147483647 w 78" name="T54"/>
                <a:gd fmla="*/ 2147483647 h 125" name="T55"/>
                <a:gd fmla="*/ 2147483647 w 78" name="T56"/>
                <a:gd fmla="*/ 2147483647 h 125" name="T57"/>
                <a:gd fmla="*/ 2147483647 w 78" name="T58"/>
                <a:gd fmla="*/ 2147483647 h 125" name="T59"/>
                <a:gd fmla="*/ 2147483647 w 78" name="T60"/>
                <a:gd fmla="*/ 2147483647 h 125" name="T61"/>
                <a:gd fmla="*/ 2147483647 w 78" name="T62"/>
                <a:gd fmla="*/ 2147483647 h 125" name="T63"/>
                <a:gd fmla="*/ 2147483647 w 78" name="T64"/>
                <a:gd fmla="*/ 2147483647 h 125" name="T65"/>
                <a:gd fmla="*/ 2147483647 w 78" name="T66"/>
                <a:gd fmla="*/ 2147483647 h 125" name="T67"/>
                <a:gd fmla="*/ 2147483647 w 78" name="T68"/>
                <a:gd fmla="*/ 2147483647 h 125" name="T69"/>
                <a:gd fmla="*/ 2147483647 w 78" name="T70"/>
                <a:gd fmla="*/ 2147483647 h 125" name="T71"/>
                <a:gd fmla="*/ 2147483647 w 78" name="T72"/>
                <a:gd fmla="*/ 1365958657 h 125" name="T73"/>
                <a:gd fmla="*/ 2147483647 w 78" name="T74"/>
                <a:gd fmla="*/ 1365958657 h 125" name="T75"/>
                <a:gd fmla="*/ 2147483647 w 78" name="T76"/>
                <a:gd fmla="*/ 1062381322 h 125" name="T77"/>
                <a:gd fmla="*/ 2147483647 w 78" name="T78"/>
                <a:gd fmla="*/ 607156537 h 125" name="T79"/>
                <a:gd fmla="*/ 2147483647 w 78" name="T80"/>
                <a:gd fmla="*/ 455224918 h 125" name="T81"/>
                <a:gd fmla="*/ 2147483647 w 78" name="T82"/>
                <a:gd fmla="*/ 0 h 125" name="T83"/>
                <a:gd fmla="*/ 2147483647 w 78" name="T84"/>
                <a:gd fmla="*/ 0 h 125" name="T85"/>
                <a:gd fmla="*/ 2147483647 w 78" name="T86"/>
                <a:gd fmla="*/ 0 h 125" name="T87"/>
                <a:gd fmla="*/ 2147483647 w 78" name="T88"/>
                <a:gd fmla="*/ 0 h 125" name="T89"/>
                <a:gd fmla="*/ 2147483647 w 78" name="T90"/>
                <a:gd fmla="*/ 455224918 h 125" name="T91"/>
                <a:gd fmla="*/ 2147483647 w 78" name="T92"/>
                <a:gd fmla="*/ 455224918 h 125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78" name="T141"/>
                <a:gd fmla="*/ 0 h 125" name="T142"/>
                <a:gd fmla="*/ 78 w 78" name="T143"/>
                <a:gd fmla="*/ 125 h 125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125" w="78">
                  <a:moveTo>
                    <a:pt x="65" y="3"/>
                  </a:moveTo>
                  <a:lnTo>
                    <a:pt x="65" y="3"/>
                  </a:lnTo>
                  <a:lnTo>
                    <a:pt x="52" y="20"/>
                  </a:lnTo>
                  <a:lnTo>
                    <a:pt x="41" y="39"/>
                  </a:lnTo>
                  <a:lnTo>
                    <a:pt x="29" y="58"/>
                  </a:lnTo>
                  <a:lnTo>
                    <a:pt x="17" y="76"/>
                  </a:lnTo>
                  <a:lnTo>
                    <a:pt x="8" y="85"/>
                  </a:lnTo>
                  <a:lnTo>
                    <a:pt x="3" y="98"/>
                  </a:lnTo>
                  <a:lnTo>
                    <a:pt x="0" y="103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4" y="123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3" y="122"/>
                  </a:lnTo>
                  <a:lnTo>
                    <a:pt x="17" y="118"/>
                  </a:lnTo>
                  <a:lnTo>
                    <a:pt x="19" y="115"/>
                  </a:lnTo>
                  <a:lnTo>
                    <a:pt x="19" y="111"/>
                  </a:lnTo>
                  <a:lnTo>
                    <a:pt x="17" y="108"/>
                  </a:lnTo>
                  <a:lnTo>
                    <a:pt x="14" y="107"/>
                  </a:lnTo>
                  <a:lnTo>
                    <a:pt x="15" y="102"/>
                  </a:lnTo>
                  <a:lnTo>
                    <a:pt x="17" y="96"/>
                  </a:lnTo>
                  <a:lnTo>
                    <a:pt x="25" y="85"/>
                  </a:lnTo>
                  <a:lnTo>
                    <a:pt x="33" y="76"/>
                  </a:lnTo>
                  <a:lnTo>
                    <a:pt x="40" y="69"/>
                  </a:lnTo>
                  <a:lnTo>
                    <a:pt x="44" y="62"/>
                  </a:lnTo>
                  <a:lnTo>
                    <a:pt x="48" y="55"/>
                  </a:lnTo>
                  <a:lnTo>
                    <a:pt x="55" y="39"/>
                  </a:lnTo>
                  <a:lnTo>
                    <a:pt x="65" y="24"/>
                  </a:lnTo>
                  <a:lnTo>
                    <a:pt x="76" y="9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74" name="Freeform 2309"/>
            <p:cNvSpPr/>
            <p:nvPr/>
          </p:nvSpPr>
          <p:spPr bwMode="auto">
            <a:xfrm>
              <a:off x="8343901" y="6081713"/>
              <a:ext cx="36513" cy="46038"/>
            </a:xfrm>
            <a:custGeom>
              <a:gdLst>
                <a:gd fmla="*/ 2147483647 w 67" name="T0"/>
                <a:gd fmla="*/ 429428321 h 88" name="T1"/>
                <a:gd fmla="*/ 2147483647 w 67" name="T2"/>
                <a:gd fmla="*/ 429428321 h 88" name="T3"/>
                <a:gd fmla="*/ 2147483647 w 67" name="T4"/>
                <a:gd fmla="*/ 2147483647 h 88" name="T5"/>
                <a:gd fmla="*/ 2104191459 w 67" name="T6"/>
                <a:gd fmla="*/ 2147483647 h 88" name="T7"/>
                <a:gd fmla="*/ 161861033 w 67" name="T8"/>
                <a:gd fmla="*/ 2147483647 h 88" name="T9"/>
                <a:gd fmla="*/ 161861033 w 67" name="T10"/>
                <a:gd fmla="*/ 2147483647 h 88" name="T11"/>
                <a:gd fmla="*/ 0 w 67" name="T12"/>
                <a:gd fmla="*/ 2147483647 h 88" name="T13"/>
                <a:gd fmla="*/ 0 w 67" name="T14"/>
                <a:gd fmla="*/ 2147483647 h 88" name="T15"/>
                <a:gd fmla="*/ 161861033 w 67" name="T16"/>
                <a:gd fmla="*/ 2147483647 h 88" name="T17"/>
                <a:gd fmla="*/ 323721522 w 67" name="T18"/>
                <a:gd fmla="*/ 2147483647 h 88" name="T19"/>
                <a:gd fmla="*/ 809304554 w 67" name="T20"/>
                <a:gd fmla="*/ 2147483647 h 88" name="T21"/>
                <a:gd fmla="*/ 1294887178 w 67" name="T22"/>
                <a:gd fmla="*/ 2147483647 h 88" name="T23"/>
                <a:gd fmla="*/ 1618608018 w 67" name="T24"/>
                <a:gd fmla="*/ 2147483647 h 88" name="T25"/>
                <a:gd fmla="*/ 1942329949 w 67" name="T26"/>
                <a:gd fmla="*/ 2147483647 h 88" name="T27"/>
                <a:gd fmla="*/ 1942329949 w 67" name="T28"/>
                <a:gd fmla="*/ 2147483647 h 88" name="T29"/>
                <a:gd fmla="*/ 2147483647 w 67" name="T30"/>
                <a:gd fmla="*/ 2147483647 h 88" name="T31"/>
                <a:gd fmla="*/ 2147483647 w 67" name="T32"/>
                <a:gd fmla="*/ 2147483647 h 88" name="T33"/>
                <a:gd fmla="*/ 2147483647 w 67" name="T34"/>
                <a:gd fmla="*/ 1431974349 h 88" name="T35"/>
                <a:gd fmla="*/ 2147483647 w 67" name="T36"/>
                <a:gd fmla="*/ 1431974349 h 88" name="T37"/>
                <a:gd fmla="*/ 2147483647 w 67" name="T38"/>
                <a:gd fmla="*/ 1002272809 h 88" name="T39"/>
                <a:gd fmla="*/ 2147483647 w 67" name="T40"/>
                <a:gd fmla="*/ 572844619 h 88" name="T41"/>
                <a:gd fmla="*/ 2147483647 w 67" name="T42"/>
                <a:gd fmla="*/ 429428321 h 88" name="T43"/>
                <a:gd fmla="*/ 2147483647 w 67" name="T44"/>
                <a:gd fmla="*/ 0 h 88" name="T45"/>
                <a:gd fmla="*/ 2147483647 w 67" name="T46"/>
                <a:gd fmla="*/ 0 h 88" name="T47"/>
                <a:gd fmla="*/ 2147483647 w 67" name="T48"/>
                <a:gd fmla="*/ 0 h 88" name="T49"/>
                <a:gd fmla="*/ 2147483647 w 67" name="T50"/>
                <a:gd fmla="*/ 0 h 88" name="T51"/>
                <a:gd fmla="*/ 2147483647 w 67" name="T52"/>
                <a:gd fmla="*/ 429428321 h 88" name="T53"/>
                <a:gd fmla="*/ 2147483647 w 67" name="T54"/>
                <a:gd fmla="*/ 429428321 h 88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67" name="T84"/>
                <a:gd fmla="*/ 0 h 88" name="T85"/>
                <a:gd fmla="*/ 67 w 67" name="T86"/>
                <a:gd fmla="*/ 88 h 88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88" w="67">
                  <a:moveTo>
                    <a:pt x="54" y="3"/>
                  </a:moveTo>
                  <a:lnTo>
                    <a:pt x="54" y="3"/>
                  </a:lnTo>
                  <a:lnTo>
                    <a:pt x="27" y="41"/>
                  </a:lnTo>
                  <a:lnTo>
                    <a:pt x="13" y="60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25" y="67"/>
                  </a:lnTo>
                  <a:lnTo>
                    <a:pt x="39" y="48"/>
                  </a:lnTo>
                  <a:lnTo>
                    <a:pt x="66" y="10"/>
                  </a:lnTo>
                  <a:lnTo>
                    <a:pt x="67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75" name="Freeform 2310"/>
            <p:cNvSpPr/>
            <p:nvPr/>
          </p:nvSpPr>
          <p:spPr bwMode="auto">
            <a:xfrm>
              <a:off x="8386764" y="6073775"/>
              <a:ext cx="20638" cy="38100"/>
            </a:xfrm>
            <a:custGeom>
              <a:gdLst>
                <a:gd fmla="*/ 2147483647 w 40" name="T0"/>
                <a:gd fmla="*/ 644929577 h 70" name="T1"/>
                <a:gd fmla="*/ 2147483647 w 40" name="T2"/>
                <a:gd fmla="*/ 644929577 h 70" name="T3"/>
                <a:gd fmla="*/ 2147483647 w 40" name="T4"/>
                <a:gd fmla="*/ 2096243125 h 70" name="T5"/>
                <a:gd fmla="*/ 2147483647 w 40" name="T6"/>
                <a:gd fmla="*/ 2147483647 h 70" name="T7"/>
                <a:gd fmla="*/ 1236253393 w 40" name="T8"/>
                <a:gd fmla="*/ 2147483647 h 70" name="T9"/>
                <a:gd fmla="*/ 1236253393 w 40" name="T10"/>
                <a:gd fmla="*/ 2147483647 h 70" name="T11"/>
                <a:gd fmla="*/ 824168671 w 40" name="T12"/>
                <a:gd fmla="*/ 2147483647 h 70" name="T13"/>
                <a:gd fmla="*/ 549446038 w 40" name="T14"/>
                <a:gd fmla="*/ 2147483647 h 70" name="T15"/>
                <a:gd fmla="*/ 0 w 40" name="T16"/>
                <a:gd fmla="*/ 2147483647 h 70" name="T17"/>
                <a:gd fmla="*/ 0 w 40" name="T18"/>
                <a:gd fmla="*/ 2147483647 h 70" name="T19"/>
                <a:gd fmla="*/ 137361381 w 40" name="T20"/>
                <a:gd fmla="*/ 2147483647 h 70" name="T21"/>
                <a:gd fmla="*/ 274722761 w 40" name="T22"/>
                <a:gd fmla="*/ 2147483647 h 70" name="T23"/>
                <a:gd fmla="*/ 549446038 w 40" name="T24"/>
                <a:gd fmla="*/ 2147483647 h 70" name="T25"/>
                <a:gd fmla="*/ 824168671 w 40" name="T26"/>
                <a:gd fmla="*/ 2147483647 h 70" name="T27"/>
                <a:gd fmla="*/ 1236253393 w 40" name="T28"/>
                <a:gd fmla="*/ 2147483647 h 70" name="T29"/>
                <a:gd fmla="*/ 1510709795 w 40" name="T30"/>
                <a:gd fmla="*/ 2147483647 h 70" name="T31"/>
                <a:gd fmla="*/ 1785432427 w 40" name="T32"/>
                <a:gd fmla="*/ 2147483647 h 70" name="T33"/>
                <a:gd fmla="*/ 1785432427 w 40" name="T34"/>
                <a:gd fmla="*/ 2147483647 h 70" name="T35"/>
                <a:gd fmla="*/ 1785432427 w 40" name="T36"/>
                <a:gd fmla="*/ 2147483647 h 70" name="T37"/>
                <a:gd fmla="*/ 2060155059 w 40" name="T38"/>
                <a:gd fmla="*/ 2147483647 h 70" name="T39"/>
                <a:gd fmla="*/ 2147483647 w 40" name="T40"/>
                <a:gd fmla="*/ 2147483647 h 70" name="T41"/>
                <a:gd fmla="*/ 2147483647 w 40" name="T42"/>
                <a:gd fmla="*/ 2147483647 h 70" name="T43"/>
                <a:gd fmla="*/ 2147483647 w 40" name="T44"/>
                <a:gd fmla="*/ 2147483647 h 70" name="T45"/>
                <a:gd fmla="*/ 2147483647 w 40" name="T46"/>
                <a:gd fmla="*/ 2147483647 h 70" name="T47"/>
                <a:gd fmla="*/ 2147483647 w 40" name="T48"/>
                <a:gd fmla="*/ 2147483647 h 70" name="T49"/>
                <a:gd fmla="*/ 2147483647 w 40" name="T50"/>
                <a:gd fmla="*/ 1289859153 h 70" name="T51"/>
                <a:gd fmla="*/ 2147483647 w 40" name="T52"/>
                <a:gd fmla="*/ 1289859153 h 70" name="T53"/>
                <a:gd fmla="*/ 2147483647 w 40" name="T54"/>
                <a:gd fmla="*/ 806087608 h 70" name="T55"/>
                <a:gd fmla="*/ 2147483647 w 40" name="T56"/>
                <a:gd fmla="*/ 322612834 h 70" name="T57"/>
                <a:gd fmla="*/ 2147483647 w 40" name="T58"/>
                <a:gd fmla="*/ 161158099 h 70" name="T59"/>
                <a:gd fmla="*/ 2147483647 w 40" name="T60"/>
                <a:gd fmla="*/ 0 h 70" name="T61"/>
                <a:gd fmla="*/ 2147483647 w 40" name="T62"/>
                <a:gd fmla="*/ 0 h 70" name="T63"/>
                <a:gd fmla="*/ 2147483647 w 40" name="T64"/>
                <a:gd fmla="*/ 0 h 70" name="T65"/>
                <a:gd fmla="*/ 2147483647 w 40" name="T66"/>
                <a:gd fmla="*/ 161158099 h 70" name="T67"/>
                <a:gd fmla="*/ 2147483647 w 40" name="T68"/>
                <a:gd fmla="*/ 644929577 h 70" name="T69"/>
                <a:gd fmla="*/ 2147483647 w 40" name="T70"/>
                <a:gd fmla="*/ 644929577 h 70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40" name="T108"/>
                <a:gd fmla="*/ 0 h 70" name="T109"/>
                <a:gd fmla="*/ 40 w 40" name="T110"/>
                <a:gd fmla="*/ 70 h 70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70" w="40">
                  <a:moveTo>
                    <a:pt x="27" y="4"/>
                  </a:moveTo>
                  <a:lnTo>
                    <a:pt x="27" y="4"/>
                  </a:lnTo>
                  <a:lnTo>
                    <a:pt x="24" y="13"/>
                  </a:lnTo>
                  <a:lnTo>
                    <a:pt x="20" y="21"/>
                  </a:lnTo>
                  <a:lnTo>
                    <a:pt x="9" y="36"/>
                  </a:lnTo>
                  <a:lnTo>
                    <a:pt x="6" y="43"/>
                  </a:lnTo>
                  <a:lnTo>
                    <a:pt x="4" y="50"/>
                  </a:lnTo>
                  <a:lnTo>
                    <a:pt x="0" y="63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3" y="68"/>
                  </a:lnTo>
                  <a:lnTo>
                    <a:pt x="13" y="63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25" y="38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76" name="Freeform 2311"/>
            <p:cNvSpPr/>
            <p:nvPr/>
          </p:nvSpPr>
          <p:spPr bwMode="auto">
            <a:xfrm>
              <a:off x="8434389" y="6062663"/>
              <a:ext cx="17463" cy="30163"/>
            </a:xfrm>
            <a:custGeom>
              <a:gdLst>
                <a:gd fmla="*/ 2147483647 w 31" name="T0"/>
                <a:gd fmla="*/ 843815684 h 58" name="T1"/>
                <a:gd fmla="*/ 2147483647 w 31" name="T2"/>
                <a:gd fmla="*/ 843815684 h 58" name="T3"/>
                <a:gd fmla="*/ 2147483647 w 31" name="T4"/>
                <a:gd fmla="*/ 2147483647 h 58" name="T5"/>
                <a:gd fmla="*/ 2147483647 w 31" name="T6"/>
                <a:gd fmla="*/ 2147483647 h 58" name="T7"/>
                <a:gd fmla="*/ 1430216531 w 31" name="T8"/>
                <a:gd fmla="*/ 2147483647 h 58" name="T9"/>
                <a:gd fmla="*/ 178658346 w 31" name="T10"/>
                <a:gd fmla="*/ 2147483647 h 58" name="T11"/>
                <a:gd fmla="*/ 178658346 w 31" name="T12"/>
                <a:gd fmla="*/ 2147483647 h 58" name="T13"/>
                <a:gd fmla="*/ 0 w 31" name="T14"/>
                <a:gd fmla="*/ 2147483647 h 58" name="T15"/>
                <a:gd fmla="*/ 0 w 31" name="T16"/>
                <a:gd fmla="*/ 2147483647 h 58" name="T17"/>
                <a:gd fmla="*/ 0 w 31" name="T18"/>
                <a:gd fmla="*/ 2147483647 h 58" name="T19"/>
                <a:gd fmla="*/ 178658346 w 31" name="T20"/>
                <a:gd fmla="*/ 2147483647 h 58" name="T21"/>
                <a:gd fmla="*/ 714949972 w 31" name="T22"/>
                <a:gd fmla="*/ 2147483647 h 58" name="T23"/>
                <a:gd fmla="*/ 893925398 w 31" name="T24"/>
                <a:gd fmla="*/ 2147483647 h 58" name="T25"/>
                <a:gd fmla="*/ 1430216531 w 31" name="T26"/>
                <a:gd fmla="*/ 2147483647 h 58" name="T27"/>
                <a:gd fmla="*/ 1787533083 w 31" name="T28"/>
                <a:gd fmla="*/ 2147483647 h 58" name="T29"/>
                <a:gd fmla="*/ 1787533083 w 31" name="T30"/>
                <a:gd fmla="*/ 2147483647 h 58" name="T31"/>
                <a:gd fmla="*/ 2147483647 w 31" name="T32"/>
                <a:gd fmla="*/ 2147483647 h 58" name="T33"/>
                <a:gd fmla="*/ 2147483647 w 31" name="T34"/>
                <a:gd fmla="*/ 2147483647 h 58" name="T35"/>
                <a:gd fmla="*/ 2147483647 w 31" name="T36"/>
                <a:gd fmla="*/ 2147483647 h 58" name="T37"/>
                <a:gd fmla="*/ 2147483647 w 31" name="T38"/>
                <a:gd fmla="*/ 843815684 h 58" name="T39"/>
                <a:gd fmla="*/ 2147483647 w 31" name="T40"/>
                <a:gd fmla="*/ 843815684 h 58" name="T41"/>
                <a:gd fmla="*/ 2147483647 w 31" name="T42"/>
                <a:gd fmla="*/ 562544222 h 58" name="T43"/>
                <a:gd fmla="*/ 2147483647 w 31" name="T44"/>
                <a:gd fmla="*/ 140636056 h 58" name="T45"/>
                <a:gd fmla="*/ 2147483647 w 31" name="T46"/>
                <a:gd fmla="*/ 0 h 58" name="T47"/>
                <a:gd fmla="*/ 2147483647 w 31" name="T48"/>
                <a:gd fmla="*/ 0 h 58" name="T49"/>
                <a:gd fmla="*/ 2147483647 w 31" name="T50"/>
                <a:gd fmla="*/ 0 h 58" name="T51"/>
                <a:gd fmla="*/ 2147483647 w 31" name="T52"/>
                <a:gd fmla="*/ 140636056 h 58" name="T53"/>
                <a:gd fmla="*/ 2147483647 w 31" name="T54"/>
                <a:gd fmla="*/ 562544222 h 58" name="T55"/>
                <a:gd fmla="*/ 2147483647 w 31" name="T56"/>
                <a:gd fmla="*/ 843815684 h 58" name="T57"/>
                <a:gd fmla="*/ 2147483647 w 31" name="T58"/>
                <a:gd fmla="*/ 843815684 h 58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31" name="T90"/>
                <a:gd fmla="*/ 0 h 58" name="T91"/>
                <a:gd fmla="*/ 31 w 31" name="T92"/>
                <a:gd fmla="*/ 58 h 58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57" w="31">
                  <a:moveTo>
                    <a:pt x="17" y="6"/>
                  </a:moveTo>
                  <a:lnTo>
                    <a:pt x="17" y="6"/>
                  </a:lnTo>
                  <a:lnTo>
                    <a:pt x="16" y="17"/>
                  </a:lnTo>
                  <a:lnTo>
                    <a:pt x="13" y="28"/>
                  </a:lnTo>
                  <a:lnTo>
                    <a:pt x="8" y="38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9" y="44"/>
                  </a:lnTo>
                  <a:lnTo>
                    <a:pt x="25" y="34"/>
                  </a:lnTo>
                  <a:lnTo>
                    <a:pt x="29" y="2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4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77" name="Freeform 2312"/>
            <p:cNvSpPr/>
            <p:nvPr/>
          </p:nvSpPr>
          <p:spPr bwMode="auto">
            <a:xfrm>
              <a:off x="8310564" y="6194425"/>
              <a:ext cx="23813" cy="41275"/>
            </a:xfrm>
            <a:custGeom>
              <a:gdLst>
                <a:gd fmla="*/ 2147483647 w 45" name="T0"/>
                <a:gd fmla="*/ 800786544 h 76" name="T1"/>
                <a:gd fmla="*/ 2147483647 w 45" name="T2"/>
                <a:gd fmla="*/ 800786544 h 76" name="T3"/>
                <a:gd fmla="*/ 2147483647 w 45" name="T4"/>
                <a:gd fmla="*/ 2082339750 h 76" name="T5"/>
                <a:gd fmla="*/ 2147483647 w 45" name="T6"/>
                <a:gd fmla="*/ 2147483647 h 76" name="T7"/>
                <a:gd fmla="*/ 2147483647 w 45" name="T8"/>
                <a:gd fmla="*/ 2147483647 h 76" name="T9"/>
                <a:gd fmla="*/ 1037227516 w 45" name="T10"/>
                <a:gd fmla="*/ 2147483647 h 76" name="T11"/>
                <a:gd fmla="*/ 444686060 w 45" name="T12"/>
                <a:gd fmla="*/ 2147483647 h 76" name="T13"/>
                <a:gd fmla="*/ 0 w 45" name="T14"/>
                <a:gd fmla="*/ 2147483647 h 76" name="T15"/>
                <a:gd fmla="*/ 0 w 45" name="T16"/>
                <a:gd fmla="*/ 2147483647 h 76" name="T17"/>
                <a:gd fmla="*/ 0 w 45" name="T18"/>
                <a:gd fmla="*/ 2147483647 h 76" name="T19"/>
                <a:gd fmla="*/ 0 w 45" name="T20"/>
                <a:gd fmla="*/ 2147483647 h 76" name="T21"/>
                <a:gd fmla="*/ 444686060 w 45" name="T22"/>
                <a:gd fmla="*/ 2147483647 h 76" name="T23"/>
                <a:gd fmla="*/ 592821524 w 45" name="T24"/>
                <a:gd fmla="*/ 2147483647 h 76" name="T25"/>
                <a:gd fmla="*/ 1037227516 w 45" name="T26"/>
                <a:gd fmla="*/ 2147483647 h 76" name="T27"/>
                <a:gd fmla="*/ 1481913709 w 45" name="T28"/>
                <a:gd fmla="*/ 2147483647 h 76" name="T29"/>
                <a:gd fmla="*/ 1630049569 w 45" name="T30"/>
                <a:gd fmla="*/ 2147483647 h 76" name="T31"/>
                <a:gd fmla="*/ 1778184371 w 45" name="T32"/>
                <a:gd fmla="*/ 2147483647 h 76" name="T33"/>
                <a:gd fmla="*/ 1778184371 w 45" name="T34"/>
                <a:gd fmla="*/ 2147483647 h 76" name="T35"/>
                <a:gd fmla="*/ 2147483647 w 45" name="T36"/>
                <a:gd fmla="*/ 2147483647 h 76" name="T37"/>
                <a:gd fmla="*/ 2147483647 w 45" name="T38"/>
                <a:gd fmla="*/ 2147483647 h 76" name="T39"/>
                <a:gd fmla="*/ 2147483647 w 45" name="T40"/>
                <a:gd fmla="*/ 2147483647 h 76" name="T41"/>
                <a:gd fmla="*/ 2147483647 w 45" name="T42"/>
                <a:gd fmla="*/ 2147483647 h 76" name="T43"/>
                <a:gd fmla="*/ 2147483647 w 45" name="T44"/>
                <a:gd fmla="*/ 2147483647 h 76" name="T45"/>
                <a:gd fmla="*/ 2147483647 w 45" name="T46"/>
                <a:gd fmla="*/ 1281552934 h 76" name="T47"/>
                <a:gd fmla="*/ 2147483647 w 45" name="T48"/>
                <a:gd fmla="*/ 1281552934 h 76" name="T49"/>
                <a:gd fmla="*/ 2147483647 w 45" name="T50"/>
                <a:gd fmla="*/ 800786544 h 76" name="T51"/>
                <a:gd fmla="*/ 2147483647 w 45" name="T52"/>
                <a:gd fmla="*/ 320314645 h 76" name="T53"/>
                <a:gd fmla="*/ 2147483647 w 45" name="T54"/>
                <a:gd fmla="*/ 160157322 h 76" name="T55"/>
                <a:gd fmla="*/ 2147483647 w 45" name="T56"/>
                <a:gd fmla="*/ 0 h 76" name="T57"/>
                <a:gd fmla="*/ 2147483647 w 45" name="T58"/>
                <a:gd fmla="*/ 0 h 76" name="T59"/>
                <a:gd fmla="*/ 2147483647 w 45" name="T60"/>
                <a:gd fmla="*/ 160157322 h 76" name="T61"/>
                <a:gd fmla="*/ 2147483647 w 45" name="T62"/>
                <a:gd fmla="*/ 320314645 h 76" name="T63"/>
                <a:gd fmla="*/ 2147483647 w 45" name="T64"/>
                <a:gd fmla="*/ 800786544 h 76" name="T65"/>
                <a:gd fmla="*/ 2147483647 w 45" name="T66"/>
                <a:gd fmla="*/ 800786544 h 7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45" name="T102"/>
                <a:gd fmla="*/ 0 h 76" name="T103"/>
                <a:gd fmla="*/ 45 w 45" name="T104"/>
                <a:gd fmla="*/ 76 h 76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76" w="45">
                  <a:moveTo>
                    <a:pt x="31" y="5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5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3" y="59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3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5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1" y="17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78" name="Freeform 2313"/>
            <p:cNvSpPr/>
            <p:nvPr/>
          </p:nvSpPr>
          <p:spPr bwMode="auto">
            <a:xfrm>
              <a:off x="8339139" y="6194425"/>
              <a:ext cx="30163" cy="42863"/>
            </a:xfrm>
            <a:custGeom>
              <a:gdLst>
                <a:gd fmla="*/ 2147483647 w 58" name="T0"/>
                <a:gd fmla="*/ 769055957 h 80" name="T1"/>
                <a:gd fmla="*/ 2147483647 w 58" name="T2"/>
                <a:gd fmla="*/ 769055957 h 80" name="T3"/>
                <a:gd fmla="*/ 2147483647 w 58" name="T4"/>
                <a:gd fmla="*/ 2147483647 h 80" name="T5"/>
                <a:gd fmla="*/ 2147483647 w 58" name="T6"/>
                <a:gd fmla="*/ 2147483647 h 80" name="T7"/>
                <a:gd fmla="*/ 2147483647 w 58" name="T8"/>
                <a:gd fmla="*/ 2147483647 h 80" name="T9"/>
                <a:gd fmla="*/ 2147483647 w 58" name="T10"/>
                <a:gd fmla="*/ 2147483647 h 80" name="T11"/>
                <a:gd fmla="*/ 1547266323 w 58" name="T12"/>
                <a:gd fmla="*/ 2147483647 h 80" name="T13"/>
                <a:gd fmla="*/ 281272111 w 58" name="T14"/>
                <a:gd fmla="*/ 2147483647 h 80" name="T15"/>
                <a:gd fmla="*/ 281272111 w 58" name="T16"/>
                <a:gd fmla="*/ 2147483647 h 80" name="T17"/>
                <a:gd fmla="*/ 0 w 58" name="T18"/>
                <a:gd fmla="*/ 2147483647 h 80" name="T19"/>
                <a:gd fmla="*/ 281272111 w 58" name="T20"/>
                <a:gd fmla="*/ 2147483647 h 80" name="T21"/>
                <a:gd fmla="*/ 281272111 w 58" name="T22"/>
                <a:gd fmla="*/ 2147483647 h 80" name="T23"/>
                <a:gd fmla="*/ 562544222 w 58" name="T24"/>
                <a:gd fmla="*/ 2147483647 h 80" name="T25"/>
                <a:gd fmla="*/ 984451674 w 58" name="T26"/>
                <a:gd fmla="*/ 2147483647 h 80" name="T27"/>
                <a:gd fmla="*/ 1125087405 w 58" name="T28"/>
                <a:gd fmla="*/ 2147483647 h 80" name="T29"/>
                <a:gd fmla="*/ 1547266323 w 58" name="T30"/>
                <a:gd fmla="*/ 2147483647 h 80" name="T31"/>
                <a:gd fmla="*/ 1969173775 w 58" name="T32"/>
                <a:gd fmla="*/ 2147483647 h 80" name="T33"/>
                <a:gd fmla="*/ 1969173775 w 58" name="T34"/>
                <a:gd fmla="*/ 2147483647 h 80" name="T35"/>
                <a:gd fmla="*/ 2147483647 w 58" name="T36"/>
                <a:gd fmla="*/ 2147483647 h 80" name="T37"/>
                <a:gd fmla="*/ 2147483647 w 58" name="T38"/>
                <a:gd fmla="*/ 2147483647 h 80" name="T39"/>
                <a:gd fmla="*/ 2147483647 w 58" name="T40"/>
                <a:gd fmla="*/ 2147483647 h 80" name="T41"/>
                <a:gd fmla="*/ 2147483647 w 58" name="T42"/>
                <a:gd fmla="*/ 2147483647 h 80" name="T43"/>
                <a:gd fmla="*/ 2147483647 w 58" name="T44"/>
                <a:gd fmla="*/ 1230373909 h 80" name="T45"/>
                <a:gd fmla="*/ 2147483647 w 58" name="T46"/>
                <a:gd fmla="*/ 1230373909 h 80" name="T47"/>
                <a:gd fmla="*/ 2147483647 w 58" name="T48"/>
                <a:gd fmla="*/ 769055957 h 80" name="T49"/>
                <a:gd fmla="*/ 2147483647 w 58" name="T50"/>
                <a:gd fmla="*/ 615187490 h 80" name="T51"/>
                <a:gd fmla="*/ 2147483647 w 58" name="T52"/>
                <a:gd fmla="*/ 153868534 h 80" name="T53"/>
                <a:gd fmla="*/ 2147483647 w 58" name="T54"/>
                <a:gd fmla="*/ 153868534 h 80" name="T55"/>
                <a:gd fmla="*/ 2147483647 w 58" name="T56"/>
                <a:gd fmla="*/ 0 h 80" name="T57"/>
                <a:gd fmla="*/ 2147483647 w 58" name="T58"/>
                <a:gd fmla="*/ 153868534 h 80" name="T59"/>
                <a:gd fmla="*/ 2147483647 w 58" name="T60"/>
                <a:gd fmla="*/ 307737068 h 80" name="T61"/>
                <a:gd fmla="*/ 2147483647 w 58" name="T62"/>
                <a:gd fmla="*/ 769055957 h 80" name="T63"/>
                <a:gd fmla="*/ 2147483647 w 58" name="T64"/>
                <a:gd fmla="*/ 769055957 h 80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58" name="T99"/>
                <a:gd fmla="*/ 0 h 80" name="T100"/>
                <a:gd fmla="*/ 58 w 58" name="T101"/>
                <a:gd fmla="*/ 80 h 80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80" w="57">
                  <a:moveTo>
                    <a:pt x="46" y="5"/>
                  </a:moveTo>
                  <a:lnTo>
                    <a:pt x="46" y="5"/>
                  </a:lnTo>
                  <a:lnTo>
                    <a:pt x="41" y="15"/>
                  </a:lnTo>
                  <a:lnTo>
                    <a:pt x="35" y="23"/>
                  </a:lnTo>
                  <a:lnTo>
                    <a:pt x="22" y="40"/>
                  </a:lnTo>
                  <a:lnTo>
                    <a:pt x="11" y="55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4" y="77"/>
                  </a:lnTo>
                  <a:lnTo>
                    <a:pt x="25" y="59"/>
                  </a:lnTo>
                  <a:lnTo>
                    <a:pt x="37" y="43"/>
                  </a:lnTo>
                  <a:lnTo>
                    <a:pt x="49" y="27"/>
                  </a:lnTo>
                  <a:lnTo>
                    <a:pt x="54" y="17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79" name="Freeform 2314"/>
            <p:cNvSpPr/>
            <p:nvPr/>
          </p:nvSpPr>
          <p:spPr bwMode="auto">
            <a:xfrm>
              <a:off x="8361364" y="6184900"/>
              <a:ext cx="38100" cy="55563"/>
            </a:xfrm>
            <a:custGeom>
              <a:gdLst>
                <a:gd fmla="*/ 2147483647 w 72" name="T0"/>
                <a:gd fmla="*/ 470842476 h 103" name="T1"/>
                <a:gd fmla="*/ 2147483647 w 72" name="T2"/>
                <a:gd fmla="*/ 470842476 h 103" name="T3"/>
                <a:gd fmla="*/ 2147483647 w 72" name="T4"/>
                <a:gd fmla="*/ 2147483647 h 103" name="T5"/>
                <a:gd fmla="*/ 2147483647 w 72" name="T6"/>
                <a:gd fmla="*/ 2147483647 h 103" name="T7"/>
                <a:gd fmla="*/ 2147483647 w 72" name="T8"/>
                <a:gd fmla="*/ 2147483647 h 103" name="T9"/>
                <a:gd fmla="*/ 148129099 w 72" name="T10"/>
                <a:gd fmla="*/ 2147483647 h 103" name="T11"/>
                <a:gd fmla="*/ 148129099 w 72" name="T12"/>
                <a:gd fmla="*/ 2147483647 h 103" name="T13"/>
                <a:gd fmla="*/ 0 w 72" name="T14"/>
                <a:gd fmla="*/ 2147483647 h 103" name="T15"/>
                <a:gd fmla="*/ 0 w 72" name="T16"/>
                <a:gd fmla="*/ 2147483647 h 103" name="T17"/>
                <a:gd fmla="*/ 148129099 w 72" name="T18"/>
                <a:gd fmla="*/ 2147483647 h 103" name="T19"/>
                <a:gd fmla="*/ 444667690 w 72" name="T20"/>
                <a:gd fmla="*/ 2147483647 h 103" name="T21"/>
                <a:gd fmla="*/ 592796855 w 72" name="T22"/>
                <a:gd fmla="*/ 2147483647 h 103" name="T23"/>
                <a:gd fmla="*/ 1037183954 w 72" name="T24"/>
                <a:gd fmla="*/ 2147483647 h 103" name="T25"/>
                <a:gd fmla="*/ 1333722214 w 72" name="T26"/>
                <a:gd fmla="*/ 2147483647 h 103" name="T27"/>
                <a:gd fmla="*/ 1778109842 w 72" name="T28"/>
                <a:gd fmla="*/ 2147483647 h 103" name="T29"/>
                <a:gd fmla="*/ 1778109842 w 72" name="T30"/>
                <a:gd fmla="*/ 2147483647 h 103" name="T31"/>
                <a:gd fmla="*/ 2147483647 w 72" name="T32"/>
                <a:gd fmla="*/ 2147483647 h 103" name="T33"/>
                <a:gd fmla="*/ 2147483647 w 72" name="T34"/>
                <a:gd fmla="*/ 2147483647 h 103" name="T35"/>
                <a:gd fmla="*/ 2147483647 w 72" name="T36"/>
                <a:gd fmla="*/ 2147483647 h 103" name="T37"/>
                <a:gd fmla="*/ 2147483647 w 72" name="T38"/>
                <a:gd fmla="*/ 1412817245 h 103" name="T39"/>
                <a:gd fmla="*/ 2147483647 w 72" name="T40"/>
                <a:gd fmla="*/ 1412817245 h 103" name="T41"/>
                <a:gd fmla="*/ 2147483647 w 72" name="T42"/>
                <a:gd fmla="*/ 1098825700 h 103" name="T43"/>
                <a:gd fmla="*/ 2147483647 w 72" name="T44"/>
                <a:gd fmla="*/ 627983899 h 103" name="T45"/>
                <a:gd fmla="*/ 2147483647 w 72" name="T46"/>
                <a:gd fmla="*/ 470842476 h 103" name="T47"/>
                <a:gd fmla="*/ 2147483647 w 72" name="T48"/>
                <a:gd fmla="*/ 0 h 103" name="T49"/>
                <a:gd fmla="*/ 2147483647 w 72" name="T50"/>
                <a:gd fmla="*/ 0 h 103" name="T51"/>
                <a:gd fmla="*/ 2147483647 w 72" name="T52"/>
                <a:gd fmla="*/ 0 h 103" name="T53"/>
                <a:gd fmla="*/ 2147483647 w 72" name="T54"/>
                <a:gd fmla="*/ 156850594 h 103" name="T55"/>
                <a:gd fmla="*/ 2147483647 w 72" name="T56"/>
                <a:gd fmla="*/ 470842476 h 103" name="T57"/>
                <a:gd fmla="*/ 2147483647 w 72" name="T58"/>
                <a:gd fmla="*/ 470842476 h 10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72" name="T90"/>
                <a:gd fmla="*/ 0 h 103" name="T91"/>
                <a:gd fmla="*/ 72 w 72" name="T92"/>
                <a:gd fmla="*/ 103 h 10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03" w="72">
                  <a:moveTo>
                    <a:pt x="60" y="3"/>
                  </a:moveTo>
                  <a:lnTo>
                    <a:pt x="60" y="3"/>
                  </a:lnTo>
                  <a:lnTo>
                    <a:pt x="47" y="27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2" y="100"/>
                  </a:lnTo>
                  <a:lnTo>
                    <a:pt x="28" y="80"/>
                  </a:lnTo>
                  <a:lnTo>
                    <a:pt x="45" y="57"/>
                  </a:lnTo>
                  <a:lnTo>
                    <a:pt x="58" y="34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80" name="Freeform 2315"/>
            <p:cNvSpPr/>
            <p:nvPr/>
          </p:nvSpPr>
          <p:spPr bwMode="auto">
            <a:xfrm>
              <a:off x="8410576" y="6159500"/>
              <a:ext cx="41275" cy="60325"/>
            </a:xfrm>
            <a:custGeom>
              <a:gdLst>
                <a:gd fmla="*/ 2147483647 w 76" name="T0"/>
                <a:gd fmla="*/ 433115681 h 115" name="T1"/>
                <a:gd fmla="*/ 2147483647 w 76" name="T2"/>
                <a:gd fmla="*/ 433115681 h 115" name="T3"/>
                <a:gd fmla="*/ 2147483647 w 76" name="T4"/>
                <a:gd fmla="*/ 2147483647 h 115" name="T5"/>
                <a:gd fmla="*/ 2147483647 w 76" name="T6"/>
                <a:gd fmla="*/ 2147483647 h 115" name="T7"/>
                <a:gd fmla="*/ 2147483647 w 76" name="T8"/>
                <a:gd fmla="*/ 2147483647 h 115" name="T9"/>
                <a:gd fmla="*/ 0 w 76" name="T10"/>
                <a:gd fmla="*/ 2147483647 h 115" name="T11"/>
                <a:gd fmla="*/ 0 w 76" name="T12"/>
                <a:gd fmla="*/ 2147483647 h 115" name="T13"/>
                <a:gd fmla="*/ 0 w 76" name="T14"/>
                <a:gd fmla="*/ 2147483647 h 115" name="T15"/>
                <a:gd fmla="*/ 0 w 76" name="T16"/>
                <a:gd fmla="*/ 2147483647 h 115" name="T17"/>
                <a:gd fmla="*/ 160157322 w 76" name="T18"/>
                <a:gd fmla="*/ 2147483647 h 115" name="T19"/>
                <a:gd fmla="*/ 480471899 w 76" name="T20"/>
                <a:gd fmla="*/ 2147483647 h 115" name="T21"/>
                <a:gd fmla="*/ 800786544 w 76" name="T22"/>
                <a:gd fmla="*/ 2147483647 h 115" name="T23"/>
                <a:gd fmla="*/ 1281552934 w 76" name="T24"/>
                <a:gd fmla="*/ 2147483647 h 115" name="T25"/>
                <a:gd fmla="*/ 1441710732 w 76" name="T26"/>
                <a:gd fmla="*/ 2147483647 h 115" name="T27"/>
                <a:gd fmla="*/ 1922181952 w 76" name="T28"/>
                <a:gd fmla="*/ 2147483647 h 115" name="T29"/>
                <a:gd fmla="*/ 1922181952 w 76" name="T30"/>
                <a:gd fmla="*/ 2147483647 h 115" name="T31"/>
                <a:gd fmla="*/ 2147483647 w 76" name="T32"/>
                <a:gd fmla="*/ 2147483647 h 115" name="T33"/>
                <a:gd fmla="*/ 2147483647 w 76" name="T34"/>
                <a:gd fmla="*/ 2147483647 h 115" name="T35"/>
                <a:gd fmla="*/ 2147483647 w 76" name="T36"/>
                <a:gd fmla="*/ 2147483647 h 115" name="T37"/>
                <a:gd fmla="*/ 2147483647 w 76" name="T38"/>
                <a:gd fmla="*/ 1443534377 h 115" name="T39"/>
                <a:gd fmla="*/ 2147483647 w 76" name="T40"/>
                <a:gd fmla="*/ 1443534377 h 115" name="T41"/>
                <a:gd fmla="*/ 2147483647 w 76" name="T42"/>
                <a:gd fmla="*/ 1010419090 h 115" name="T43"/>
                <a:gd fmla="*/ 2147483647 w 76" name="T44"/>
                <a:gd fmla="*/ 577304064 h 115" name="T45"/>
                <a:gd fmla="*/ 2147483647 w 76" name="T46"/>
                <a:gd fmla="*/ 144463714 h 115" name="T47"/>
                <a:gd fmla="*/ 2147483647 w 76" name="T48"/>
                <a:gd fmla="*/ 0 h 115" name="T49"/>
                <a:gd fmla="*/ 2147483647 w 76" name="T50"/>
                <a:gd fmla="*/ 0 h 115" name="T51"/>
                <a:gd fmla="*/ 2147483647 w 76" name="T52"/>
                <a:gd fmla="*/ 0 h 115" name="T53"/>
                <a:gd fmla="*/ 2147483647 w 76" name="T54"/>
                <a:gd fmla="*/ 0 h 115" name="T55"/>
                <a:gd fmla="*/ 2147483647 w 76" name="T56"/>
                <a:gd fmla="*/ 433115681 h 115" name="T57"/>
                <a:gd fmla="*/ 2147483647 w 76" name="T58"/>
                <a:gd fmla="*/ 433115681 h 115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76" name="T90"/>
                <a:gd fmla="*/ 0 h 115" name="T91"/>
                <a:gd fmla="*/ 76 w 76" name="T92"/>
                <a:gd fmla="*/ 115 h 115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15" w="76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4"/>
                  </a:lnTo>
                  <a:lnTo>
                    <a:pt x="15" y="80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3" y="115"/>
                  </a:lnTo>
                  <a:lnTo>
                    <a:pt x="5" y="115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12" y="113"/>
                  </a:lnTo>
                  <a:lnTo>
                    <a:pt x="27" y="87"/>
                  </a:lnTo>
                  <a:lnTo>
                    <a:pt x="43" y="61"/>
                  </a:lnTo>
                  <a:lnTo>
                    <a:pt x="60" y="35"/>
                  </a:lnTo>
                  <a:lnTo>
                    <a:pt x="74" y="10"/>
                  </a:lnTo>
                  <a:lnTo>
                    <a:pt x="76" y="7"/>
                  </a:lnTo>
                  <a:lnTo>
                    <a:pt x="74" y="4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81" name="Freeform 2316"/>
            <p:cNvSpPr/>
            <p:nvPr/>
          </p:nvSpPr>
          <p:spPr bwMode="auto">
            <a:xfrm>
              <a:off x="8443914" y="6140450"/>
              <a:ext cx="42863" cy="61913"/>
            </a:xfrm>
            <a:custGeom>
              <a:gdLst>
                <a:gd fmla="*/ 2147483647 w 80" name="T0"/>
                <a:gd fmla="*/ 608198726 h 116" name="T1"/>
                <a:gd fmla="*/ 2147483647 w 80" name="T2"/>
                <a:gd fmla="*/ 608198726 h 116" name="T3"/>
                <a:gd fmla="*/ 2147483647 w 80" name="T4"/>
                <a:gd fmla="*/ 2147483647 h 116" name="T5"/>
                <a:gd fmla="*/ 2147483647 w 80" name="T6"/>
                <a:gd fmla="*/ 2147483647 h 116" name="T7"/>
                <a:gd fmla="*/ 2147483647 w 80" name="T8"/>
                <a:gd fmla="*/ 2147483647 h 116" name="T9"/>
                <a:gd fmla="*/ 0 w 80" name="T10"/>
                <a:gd fmla="*/ 2147483647 h 116" name="T11"/>
                <a:gd fmla="*/ 0 w 80" name="T12"/>
                <a:gd fmla="*/ 2147483647 h 116" name="T13"/>
                <a:gd fmla="*/ 0 w 80" name="T14"/>
                <a:gd fmla="*/ 2147483647 h 116" name="T15"/>
                <a:gd fmla="*/ 0 w 80" name="T16"/>
                <a:gd fmla="*/ 2147483647 h 116" name="T17"/>
                <a:gd fmla="*/ 307737068 w 80" name="T18"/>
                <a:gd fmla="*/ 2147483647 h 116" name="T19"/>
                <a:gd fmla="*/ 615187490 w 80" name="T20"/>
                <a:gd fmla="*/ 2147483647 h 116" name="T21"/>
                <a:gd fmla="*/ 922924424 w 80" name="T22"/>
                <a:gd fmla="*/ 2147483647 h 116" name="T23"/>
                <a:gd fmla="*/ 1230373909 w 80" name="T24"/>
                <a:gd fmla="*/ 2147483647 h 116" name="T25"/>
                <a:gd fmla="*/ 1691980382 w 80" name="T26"/>
                <a:gd fmla="*/ 2147483647 h 116" name="T27"/>
                <a:gd fmla="*/ 1845561667 w 80" name="T28"/>
                <a:gd fmla="*/ 2147483647 h 116" name="T29"/>
                <a:gd fmla="*/ 1845561667 w 80" name="T30"/>
                <a:gd fmla="*/ 2147483647 h 116" name="T31"/>
                <a:gd fmla="*/ 2147483647 w 80" name="T32"/>
                <a:gd fmla="*/ 2147483647 h 116" name="T33"/>
                <a:gd fmla="*/ 2147483647 w 80" name="T34"/>
                <a:gd fmla="*/ 2147483647 h 116" name="T35"/>
                <a:gd fmla="*/ 2147483647 w 80" name="T36"/>
                <a:gd fmla="*/ 2147483647 h 116" name="T37"/>
                <a:gd fmla="*/ 2147483647 w 80" name="T38"/>
                <a:gd fmla="*/ 1520354976 h 116" name="T39"/>
                <a:gd fmla="*/ 2147483647 w 80" name="T40"/>
                <a:gd fmla="*/ 1520354976 h 116" name="T41"/>
                <a:gd fmla="*/ 2147483647 w 80" name="T42"/>
                <a:gd fmla="*/ 1216397452 h 116" name="T43"/>
                <a:gd fmla="*/ 2147483647 w 80" name="T44"/>
                <a:gd fmla="*/ 760319995 h 116" name="T45"/>
                <a:gd fmla="*/ 2147483647 w 80" name="T46"/>
                <a:gd fmla="*/ 303957123 h 116" name="T47"/>
                <a:gd fmla="*/ 2147483647 w 80" name="T48"/>
                <a:gd fmla="*/ 152120801 h 116" name="T49"/>
                <a:gd fmla="*/ 2147483647 w 80" name="T50"/>
                <a:gd fmla="*/ 152120801 h 116" name="T51"/>
                <a:gd fmla="*/ 2147483647 w 80" name="T52"/>
                <a:gd fmla="*/ 0 h 116" name="T53"/>
                <a:gd fmla="*/ 2147483647 w 80" name="T54"/>
                <a:gd fmla="*/ 152120801 h 116" name="T55"/>
                <a:gd fmla="*/ 2147483647 w 80" name="T56"/>
                <a:gd fmla="*/ 608198726 h 116" name="T57"/>
                <a:gd fmla="*/ 2147483647 w 80" name="T58"/>
                <a:gd fmla="*/ 608198726 h 11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80" name="T90"/>
                <a:gd fmla="*/ 0 h 116" name="T91"/>
                <a:gd fmla="*/ 80 w 80" name="T92"/>
                <a:gd fmla="*/ 116 h 116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115" w="80">
                  <a:moveTo>
                    <a:pt x="68" y="4"/>
                  </a:moveTo>
                  <a:lnTo>
                    <a:pt x="68" y="4"/>
                  </a:lnTo>
                  <a:lnTo>
                    <a:pt x="50" y="28"/>
                  </a:lnTo>
                  <a:lnTo>
                    <a:pt x="33" y="54"/>
                  </a:lnTo>
                  <a:lnTo>
                    <a:pt x="15" y="80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3"/>
                  </a:lnTo>
                  <a:lnTo>
                    <a:pt x="27" y="86"/>
                  </a:lnTo>
                  <a:lnTo>
                    <a:pt x="44" y="59"/>
                  </a:lnTo>
                  <a:lnTo>
                    <a:pt x="61" y="35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82" name="Freeform 2317"/>
            <p:cNvSpPr/>
            <p:nvPr/>
          </p:nvSpPr>
          <p:spPr bwMode="auto">
            <a:xfrm>
              <a:off x="7400926" y="6196013"/>
              <a:ext cx="46038" cy="47625"/>
            </a:xfrm>
            <a:custGeom>
              <a:gdLst>
                <a:gd fmla="*/ 2147483647 w 86" name="T0"/>
                <a:gd fmla="*/ 430018149 h 91" name="T1"/>
                <a:gd fmla="*/ 2147483647 w 86" name="T2"/>
                <a:gd fmla="*/ 430018149 h 91" name="T3"/>
                <a:gd fmla="*/ 2147483647 w 86" name="T4"/>
                <a:gd fmla="*/ 0 h 91" name="T5"/>
                <a:gd fmla="*/ 2147483647 w 86" name="T6"/>
                <a:gd fmla="*/ 0 h 91" name="T7"/>
                <a:gd fmla="*/ 2147483647 w 86" name="T8"/>
                <a:gd fmla="*/ 430018149 h 91" name="T9"/>
                <a:gd fmla="*/ 2147483647 w 86" name="T10"/>
                <a:gd fmla="*/ 1146805952 h 91" name="T11"/>
                <a:gd fmla="*/ 2147483647 w 86" name="T12"/>
                <a:gd fmla="*/ 2147483647 h 91" name="T13"/>
                <a:gd fmla="*/ 2147483647 w 86" name="T14"/>
                <a:gd fmla="*/ 2147483647 h 91" name="T15"/>
                <a:gd fmla="*/ 2147483647 w 86" name="T16"/>
                <a:gd fmla="*/ 2147483647 h 91" name="T17"/>
                <a:gd fmla="*/ 2147483647 w 86" name="T18"/>
                <a:gd fmla="*/ 2147483647 h 91" name="T19"/>
                <a:gd fmla="*/ 1073790734 w 86" name="T20"/>
                <a:gd fmla="*/ 2147483647 h 91" name="T21"/>
                <a:gd fmla="*/ 1073790734 w 86" name="T22"/>
                <a:gd fmla="*/ 2147483647 h 91" name="T23"/>
                <a:gd fmla="*/ 460237039 w 86" name="T24"/>
                <a:gd fmla="*/ 2147483647 h 91" name="T25"/>
                <a:gd fmla="*/ 306920382 w 86" name="T26"/>
                <a:gd fmla="*/ 2147483647 h 91" name="T27"/>
                <a:gd fmla="*/ 0 w 86" name="T28"/>
                <a:gd fmla="*/ 2147483647 h 91" name="T29"/>
                <a:gd fmla="*/ 306920382 w 86" name="T30"/>
                <a:gd fmla="*/ 2147483647 h 91" name="T31"/>
                <a:gd fmla="*/ 306920382 w 86" name="T32"/>
                <a:gd fmla="*/ 2147483647 h 91" name="T33"/>
                <a:gd fmla="*/ 613553829 w 86" name="T34"/>
                <a:gd fmla="*/ 2147483647 h 91" name="T35"/>
                <a:gd fmla="*/ 920474077 w 86" name="T36"/>
                <a:gd fmla="*/ 2147483647 h 91" name="T37"/>
                <a:gd fmla="*/ 1227393522 w 86" name="T38"/>
                <a:gd fmla="*/ 2147483647 h 91" name="T39"/>
                <a:gd fmla="*/ 1687630962 w 86" name="T40"/>
                <a:gd fmla="*/ 2147483647 h 91" name="T41"/>
                <a:gd fmla="*/ 1994264276 w 86" name="T42"/>
                <a:gd fmla="*/ 2147483647 h 91" name="T43"/>
                <a:gd fmla="*/ 2147483647 w 86" name="T44"/>
                <a:gd fmla="*/ 2147483647 h 91" name="T45"/>
                <a:gd fmla="*/ 2147483647 w 86" name="T46"/>
                <a:gd fmla="*/ 2147483647 h 91" name="T47"/>
                <a:gd fmla="*/ 2147483647 w 86" name="T48"/>
                <a:gd fmla="*/ 2147483647 h 91" name="T49"/>
                <a:gd fmla="*/ 2147483647 w 86" name="T50"/>
                <a:gd fmla="*/ 2147483647 h 91" name="T51"/>
                <a:gd fmla="*/ 2147483647 w 86" name="T52"/>
                <a:gd fmla="*/ 2147483647 h 91" name="T53"/>
                <a:gd fmla="*/ 2147483647 w 86" name="T54"/>
                <a:gd fmla="*/ 2147483647 h 91" name="T55"/>
                <a:gd fmla="*/ 2147483647 w 86" name="T56"/>
                <a:gd fmla="*/ 2147483647 h 91" name="T57"/>
                <a:gd fmla="*/ 2147483647 w 86" name="T58"/>
                <a:gd fmla="*/ 2147483647 h 91" name="T59"/>
                <a:gd fmla="*/ 2147483647 w 86" name="T60"/>
                <a:gd fmla="*/ 2147483647 h 91" name="T61"/>
                <a:gd fmla="*/ 2147483647 w 86" name="T62"/>
                <a:gd fmla="*/ 2147483647 h 91" name="T63"/>
                <a:gd fmla="*/ 2147483647 w 86" name="T64"/>
                <a:gd fmla="*/ 2147483647 h 91" name="T65"/>
                <a:gd fmla="*/ 2147483647 w 86" name="T66"/>
                <a:gd fmla="*/ 2147483647 h 91" name="T67"/>
                <a:gd fmla="*/ 2147483647 w 86" name="T68"/>
                <a:gd fmla="*/ 2006843034 h 91" name="T69"/>
                <a:gd fmla="*/ 2147483647 w 86" name="T70"/>
                <a:gd fmla="*/ 2006843034 h 91" name="T71"/>
                <a:gd fmla="*/ 2147483647 w 86" name="T72"/>
                <a:gd fmla="*/ 2147483647 h 91" name="T73"/>
                <a:gd fmla="*/ 2147483647 w 86" name="T74"/>
                <a:gd fmla="*/ 2147483647 h 91" name="T75"/>
                <a:gd fmla="*/ 2147483647 w 86" name="T76"/>
                <a:gd fmla="*/ 2147483647 h 91" name="T77"/>
                <a:gd fmla="*/ 2147483647 w 86" name="T78"/>
                <a:gd fmla="*/ 2147483647 h 91" name="T79"/>
                <a:gd fmla="*/ 2147483647 w 86" name="T80"/>
                <a:gd fmla="*/ 2006843034 h 91" name="T81"/>
                <a:gd fmla="*/ 2147483647 w 86" name="T82"/>
                <a:gd fmla="*/ 1863594409 h 91" name="T83"/>
                <a:gd fmla="*/ 2147483647 w 86" name="T84"/>
                <a:gd fmla="*/ 1433576391 h 91" name="T85"/>
                <a:gd fmla="*/ 2147483647 w 86" name="T86"/>
                <a:gd fmla="*/ 1003284399 h 91" name="T87"/>
                <a:gd fmla="*/ 2147483647 w 86" name="T88"/>
                <a:gd fmla="*/ 573266381 h 91" name="T89"/>
                <a:gd fmla="*/ 2147483647 w 86" name="T90"/>
                <a:gd fmla="*/ 430018149 h 91" name="T91"/>
                <a:gd fmla="*/ 2147483647 w 86" name="T92"/>
                <a:gd fmla="*/ 430018149 h 91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86" name="T141"/>
                <a:gd fmla="*/ 0 h 91" name="T142"/>
                <a:gd fmla="*/ 86 w 86" name="T143"/>
                <a:gd fmla="*/ 91 h 91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91" w="86">
                  <a:moveTo>
                    <a:pt x="83" y="3"/>
                  </a:moveTo>
                  <a:lnTo>
                    <a:pt x="83" y="3"/>
                  </a:lnTo>
                  <a:lnTo>
                    <a:pt x="75" y="0"/>
                  </a:lnTo>
                  <a:lnTo>
                    <a:pt x="67" y="0"/>
                  </a:lnTo>
                  <a:lnTo>
                    <a:pt x="60" y="3"/>
                  </a:lnTo>
                  <a:lnTo>
                    <a:pt x="53" y="8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3" y="36"/>
                  </a:lnTo>
                  <a:lnTo>
                    <a:pt x="7" y="69"/>
                  </a:lnTo>
                  <a:lnTo>
                    <a:pt x="3" y="74"/>
                  </a:lnTo>
                  <a:lnTo>
                    <a:pt x="2" y="79"/>
                  </a:lnTo>
                  <a:lnTo>
                    <a:pt x="0" y="83"/>
                  </a:lnTo>
                  <a:lnTo>
                    <a:pt x="2" y="88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3" y="90"/>
                  </a:lnTo>
                  <a:lnTo>
                    <a:pt x="14" y="87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23" y="68"/>
                  </a:lnTo>
                  <a:lnTo>
                    <a:pt x="36" y="55"/>
                  </a:lnTo>
                  <a:lnTo>
                    <a:pt x="44" y="42"/>
                  </a:lnTo>
                  <a:lnTo>
                    <a:pt x="53" y="32"/>
                  </a:lnTo>
                  <a:lnTo>
                    <a:pt x="63" y="18"/>
                  </a:lnTo>
                  <a:lnTo>
                    <a:pt x="65" y="15"/>
                  </a:lnTo>
                  <a:lnTo>
                    <a:pt x="69" y="14"/>
                  </a:lnTo>
                  <a:lnTo>
                    <a:pt x="72" y="14"/>
                  </a:lnTo>
                  <a:lnTo>
                    <a:pt x="76" y="15"/>
                  </a:lnTo>
                  <a:lnTo>
                    <a:pt x="79" y="15"/>
                  </a:lnTo>
                  <a:lnTo>
                    <a:pt x="82" y="15"/>
                  </a:lnTo>
                  <a:lnTo>
                    <a:pt x="84" y="14"/>
                  </a:lnTo>
                  <a:lnTo>
                    <a:pt x="86" y="13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83" name="Freeform 2318"/>
            <p:cNvSpPr/>
            <p:nvPr/>
          </p:nvSpPr>
          <p:spPr bwMode="auto">
            <a:xfrm>
              <a:off x="7404101" y="6202363"/>
              <a:ext cx="55563" cy="63500"/>
            </a:xfrm>
            <a:custGeom>
              <a:gdLst>
                <a:gd fmla="*/ 2147483647 w 103" name="T0"/>
                <a:gd fmla="*/ 289178533 h 121" name="T1"/>
                <a:gd fmla="*/ 2147483647 w 103" name="T2"/>
                <a:gd fmla="*/ 289178533 h 121" name="T3"/>
                <a:gd fmla="*/ 2147483647 w 103" name="T4"/>
                <a:gd fmla="*/ 2147483647 h 121" name="T5"/>
                <a:gd fmla="*/ 2147483647 w 103" name="T6"/>
                <a:gd fmla="*/ 2147483647 h 121" name="T7"/>
                <a:gd fmla="*/ 2147483647 w 103" name="T8"/>
                <a:gd fmla="*/ 2147483647 h 121" name="T9"/>
                <a:gd fmla="*/ 2147483647 w 103" name="T10"/>
                <a:gd fmla="*/ 2147483647 h 121" name="T11"/>
                <a:gd fmla="*/ 2147483647 w 103" name="T12"/>
                <a:gd fmla="*/ 2147483647 h 121" name="T13"/>
                <a:gd fmla="*/ 1255967797 w 103" name="T14"/>
                <a:gd fmla="*/ 2147483647 h 121" name="T15"/>
                <a:gd fmla="*/ 0 w 103" name="T16"/>
                <a:gd fmla="*/ 2147483647 h 121" name="T17"/>
                <a:gd fmla="*/ 0 w 103" name="T18"/>
                <a:gd fmla="*/ 2147483647 h 121" name="T19"/>
                <a:gd fmla="*/ 0 w 103" name="T20"/>
                <a:gd fmla="*/ 2147483647 h 121" name="T21"/>
                <a:gd fmla="*/ 0 w 103" name="T22"/>
                <a:gd fmla="*/ 2147483647 h 121" name="T23"/>
                <a:gd fmla="*/ 313991949 w 103" name="T24"/>
                <a:gd fmla="*/ 2147483647 h 121" name="T25"/>
                <a:gd fmla="*/ 627983899 w 103" name="T26"/>
                <a:gd fmla="*/ 2147483647 h 121" name="T27"/>
                <a:gd fmla="*/ 1098825700 w 103" name="T28"/>
                <a:gd fmla="*/ 2147483647 h 121" name="T29"/>
                <a:gd fmla="*/ 1412817245 w 103" name="T30"/>
                <a:gd fmla="*/ 2147483647 h 121" name="T31"/>
                <a:gd fmla="*/ 1883660125 w 103" name="T32"/>
                <a:gd fmla="*/ 2147483647 h 121" name="T33"/>
                <a:gd fmla="*/ 2040800874 w 103" name="T34"/>
                <a:gd fmla="*/ 2147483647 h 121" name="T35"/>
                <a:gd fmla="*/ 2040800874 w 103" name="T36"/>
                <a:gd fmla="*/ 2147483647 h 121" name="T37"/>
                <a:gd fmla="*/ 2147483647 w 103" name="T38"/>
                <a:gd fmla="*/ 2147483647 h 121" name="T39"/>
                <a:gd fmla="*/ 2147483647 w 103" name="T40"/>
                <a:gd fmla="*/ 2147483647 h 121" name="T41"/>
                <a:gd fmla="*/ 2147483647 w 103" name="T42"/>
                <a:gd fmla="*/ 2147483647 h 121" name="T43"/>
                <a:gd fmla="*/ 2147483647 w 103" name="T44"/>
                <a:gd fmla="*/ 2147483647 h 121" name="T45"/>
                <a:gd fmla="*/ 2147483647 w 103" name="T46"/>
                <a:gd fmla="*/ 2147483647 h 121" name="T47"/>
                <a:gd fmla="*/ 2147483647 w 103" name="T48"/>
                <a:gd fmla="*/ 2147483647 h 121" name="T49"/>
                <a:gd fmla="*/ 2147483647 w 103" name="T50"/>
                <a:gd fmla="*/ 1589930967 h 121" name="T51"/>
                <a:gd fmla="*/ 2147483647 w 103" name="T52"/>
                <a:gd fmla="*/ 1589930967 h 121" name="T53"/>
                <a:gd fmla="*/ 2147483647 w 103" name="T54"/>
                <a:gd fmla="*/ 1445342028 h 121" name="T55"/>
                <a:gd fmla="*/ 2147483647 w 103" name="T56"/>
                <a:gd fmla="*/ 1011849416 h 121" name="T57"/>
                <a:gd fmla="*/ 2147483647 w 103" name="T58"/>
                <a:gd fmla="*/ 578081550 h 121" name="T59"/>
                <a:gd fmla="*/ 2147483647 w 103" name="T60"/>
                <a:gd fmla="*/ 433492481 h 121" name="T61"/>
                <a:gd fmla="*/ 2147483647 w 103" name="T62"/>
                <a:gd fmla="*/ 289178533 h 121" name="T63"/>
                <a:gd fmla="*/ 2147483647 w 103" name="T64"/>
                <a:gd fmla="*/ 0 h 121" name="T65"/>
                <a:gd fmla="*/ 2147483647 w 103" name="T66"/>
                <a:gd fmla="*/ 0 h 121" name="T67"/>
                <a:gd fmla="*/ 2147483647 w 103" name="T68"/>
                <a:gd fmla="*/ 289178533 h 121" name="T69"/>
                <a:gd fmla="*/ 2147483647 w 103" name="T70"/>
                <a:gd fmla="*/ 289178533 h 121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103" name="T108"/>
                <a:gd fmla="*/ 0 h 121" name="T109"/>
                <a:gd fmla="*/ 103 w 103" name="T110"/>
                <a:gd fmla="*/ 121 h 121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20" w="103">
                  <a:moveTo>
                    <a:pt x="92" y="2"/>
                  </a:moveTo>
                  <a:lnTo>
                    <a:pt x="92" y="2"/>
                  </a:lnTo>
                  <a:lnTo>
                    <a:pt x="63" y="26"/>
                  </a:lnTo>
                  <a:lnTo>
                    <a:pt x="50" y="38"/>
                  </a:lnTo>
                  <a:lnTo>
                    <a:pt x="38" y="52"/>
                  </a:lnTo>
                  <a:lnTo>
                    <a:pt x="27" y="65"/>
                  </a:lnTo>
                  <a:lnTo>
                    <a:pt x="16" y="80"/>
                  </a:lnTo>
                  <a:lnTo>
                    <a:pt x="8" y="95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4" y="121"/>
                  </a:lnTo>
                  <a:lnTo>
                    <a:pt x="7" y="121"/>
                  </a:lnTo>
                  <a:lnTo>
                    <a:pt x="9" y="121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20" y="101"/>
                  </a:lnTo>
                  <a:lnTo>
                    <a:pt x="28" y="86"/>
                  </a:lnTo>
                  <a:lnTo>
                    <a:pt x="39" y="72"/>
                  </a:lnTo>
                  <a:lnTo>
                    <a:pt x="50" y="58"/>
                  </a:lnTo>
                  <a:lnTo>
                    <a:pt x="62" y="46"/>
                  </a:lnTo>
                  <a:lnTo>
                    <a:pt x="74" y="34"/>
                  </a:lnTo>
                  <a:lnTo>
                    <a:pt x="101" y="11"/>
                  </a:lnTo>
                  <a:lnTo>
                    <a:pt x="103" y="10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84" name="Freeform 2319"/>
            <p:cNvSpPr/>
            <p:nvPr/>
          </p:nvSpPr>
          <p:spPr bwMode="auto">
            <a:xfrm>
              <a:off x="7402514" y="6153150"/>
              <a:ext cx="144463" cy="152400"/>
            </a:xfrm>
            <a:custGeom>
              <a:gdLst>
                <a:gd fmla="*/ 2147483647 w 272" name="T0"/>
                <a:gd fmla="*/ 2147483647 h 290" name="T1"/>
                <a:gd fmla="*/ 2147483647 w 272" name="T2"/>
                <a:gd fmla="*/ 2147483647 h 290" name="T3"/>
                <a:gd fmla="*/ 2147483647 w 272" name="T4"/>
                <a:gd fmla="*/ 2147483647 h 290" name="T5"/>
                <a:gd fmla="*/ 2147483647 w 272" name="T6"/>
                <a:gd fmla="*/ 2147483647 h 290" name="T7"/>
                <a:gd fmla="*/ 2147483647 w 272" name="T8"/>
                <a:gd fmla="*/ 2147483647 h 290" name="T9"/>
                <a:gd fmla="*/ 2147483647 w 272" name="T10"/>
                <a:gd fmla="*/ 2147483647 h 290" name="T11"/>
                <a:gd fmla="*/ 2147483647 w 272" name="T12"/>
                <a:gd fmla="*/ 2147483647 h 290" name="T13"/>
                <a:gd fmla="*/ 2147483647 w 272" name="T14"/>
                <a:gd fmla="*/ 2147483647 h 290" name="T15"/>
                <a:gd fmla="*/ 2147483647 w 272" name="T16"/>
                <a:gd fmla="*/ 2147483647 h 290" name="T17"/>
                <a:gd fmla="*/ 2147483647 w 272" name="T18"/>
                <a:gd fmla="*/ 2147483647 h 290" name="T19"/>
                <a:gd fmla="*/ 2147483647 w 272" name="T20"/>
                <a:gd fmla="*/ 2147483647 h 290" name="T21"/>
                <a:gd fmla="*/ 2147483647 w 272" name="T22"/>
                <a:gd fmla="*/ 2147483647 h 290" name="T23"/>
                <a:gd fmla="*/ 2147483647 w 272" name="T24"/>
                <a:gd fmla="*/ 2147483647 h 290" name="T25"/>
                <a:gd fmla="*/ 2147483647 w 272" name="T26"/>
                <a:gd fmla="*/ 2147483647 h 290" name="T27"/>
                <a:gd fmla="*/ 2147483647 w 272" name="T28"/>
                <a:gd fmla="*/ 2147483647 h 290" name="T29"/>
                <a:gd fmla="*/ 2147483647 w 272" name="T30"/>
                <a:gd fmla="*/ 1451264124 h 290" name="T31"/>
                <a:gd fmla="*/ 2147483647 w 272" name="T32"/>
                <a:gd fmla="*/ 870758842 h 290" name="T33"/>
                <a:gd fmla="*/ 2147483647 w 272" name="T34"/>
                <a:gd fmla="*/ 290253166 h 290" name="T35"/>
                <a:gd fmla="*/ 2147483647 w 272" name="T36"/>
                <a:gd fmla="*/ 0 h 290" name="T37"/>
                <a:gd fmla="*/ 2147483647 w 272" name="T38"/>
                <a:gd fmla="*/ 145264531 h 290" name="T39"/>
                <a:gd fmla="*/ 2147483647 w 272" name="T40"/>
                <a:gd fmla="*/ 2031770194 h 290" name="T41"/>
                <a:gd fmla="*/ 2147483647 w 272" name="T42"/>
                <a:gd fmla="*/ 2147483647 h 290" name="T43"/>
                <a:gd fmla="*/ 2147483647 w 272" name="T44"/>
                <a:gd fmla="*/ 2147483647 h 290" name="T45"/>
                <a:gd fmla="*/ 2147483647 w 272" name="T46"/>
                <a:gd fmla="*/ 2147483647 h 290" name="T47"/>
                <a:gd fmla="*/ 2147483647 w 272" name="T48"/>
                <a:gd fmla="*/ 2147483647 h 290" name="T49"/>
                <a:gd fmla="*/ 2147483647 w 272" name="T50"/>
                <a:gd fmla="*/ 2147483647 h 290" name="T51"/>
                <a:gd fmla="*/ 0 w 272" name="T52"/>
                <a:gd fmla="*/ 2147483647 h 290" name="T53"/>
                <a:gd fmla="*/ 0 w 272" name="T54"/>
                <a:gd fmla="*/ 2147483647 h 290" name="T55"/>
                <a:gd fmla="*/ 299571116 w 272" name="T56"/>
                <a:gd fmla="*/ 2147483647 h 290" name="T57"/>
                <a:gd fmla="*/ 898995236 w 272" name="T58"/>
                <a:gd fmla="*/ 2147483647 h 290" name="T59"/>
                <a:gd fmla="*/ 1348351710 w 272" name="T60"/>
                <a:gd fmla="*/ 2147483647 h 290" name="T61"/>
                <a:gd fmla="*/ 1198565953 w 272" name="T62"/>
                <a:gd fmla="*/ 2147483647 h 290" name="T63"/>
                <a:gd fmla="*/ 1647923224 w 272" name="T64"/>
                <a:gd fmla="*/ 2147483647 h 290" name="T65"/>
                <a:gd fmla="*/ 2147483647 w 272" name="T66"/>
                <a:gd fmla="*/ 2147483647 h 290" name="T67"/>
                <a:gd fmla="*/ 2147483647 w 272" name="T68"/>
                <a:gd fmla="*/ 2147483647 h 290" name="T69"/>
                <a:gd fmla="*/ 2147483647 w 272" name="T70"/>
                <a:gd fmla="*/ 2147483647 h 290" name="T71"/>
                <a:gd fmla="*/ 2147483647 w 272" name="T72"/>
                <a:gd fmla="*/ 2147483647 h 290" name="T73"/>
                <a:gd fmla="*/ 2147483647 w 272" name="T74"/>
                <a:gd fmla="*/ 2147483647 h 290" name="T75"/>
                <a:gd fmla="*/ 2147483647 w 272" name="T76"/>
                <a:gd fmla="*/ 2147483647 h 290" name="T77"/>
                <a:gd fmla="*/ 2147483647 w 272" name="T78"/>
                <a:gd fmla="*/ 2147483647 h 290" name="T79"/>
                <a:gd fmla="*/ 2147483647 w 272" name="T80"/>
                <a:gd fmla="*/ 2147483647 h 290" name="T81"/>
                <a:gd fmla="*/ 2147483647 w 272" name="T82"/>
                <a:gd fmla="*/ 2147483647 h 290" name="T83"/>
                <a:gd fmla="*/ 2147483647 w 272" name="T84"/>
                <a:gd fmla="*/ 2147483647 h 290" name="T85"/>
                <a:gd fmla="*/ 2147483647 w 272" name="T86"/>
                <a:gd fmla="*/ 2147483647 h 290" name="T87"/>
                <a:gd fmla="*/ 2147483647 w 272" name="T88"/>
                <a:gd fmla="*/ 2147483647 h 290" name="T89"/>
                <a:gd fmla="*/ 2147483647 w 272" name="T90"/>
                <a:gd fmla="*/ 2147483647 h 290" name="T91"/>
                <a:gd fmla="*/ 2147483647 w 272" name="T92"/>
                <a:gd fmla="*/ 2147483647 h 290" name="T93"/>
                <a:gd fmla="*/ 2147483647 w 272" name="T94"/>
                <a:gd fmla="*/ 2147483647 h 290" name="T95"/>
                <a:gd fmla="*/ 2147483647 w 272" name="T96"/>
                <a:gd fmla="*/ 2147483647 h 290" name="T97"/>
                <a:gd fmla="*/ 2147483647 w 272" name="T98"/>
                <a:gd fmla="*/ 2147483647 h 290" name="T99"/>
                <a:gd fmla="*/ 2147483647 w 272" name="T100"/>
                <a:gd fmla="*/ 2147483647 h 290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w 272" name="T153"/>
                <a:gd fmla="*/ 0 h 290" name="T154"/>
                <a:gd fmla="*/ 272 w 272" name="T155"/>
                <a:gd fmla="*/ 290 h 290" name="T156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T156" l="T153" r="T155" t="T154"/>
              <a:pathLst>
                <a:path h="290" w="272">
                  <a:moveTo>
                    <a:pt x="263" y="19"/>
                  </a:moveTo>
                  <a:lnTo>
                    <a:pt x="263" y="19"/>
                  </a:lnTo>
                  <a:lnTo>
                    <a:pt x="252" y="24"/>
                  </a:lnTo>
                  <a:lnTo>
                    <a:pt x="241" y="29"/>
                  </a:lnTo>
                  <a:lnTo>
                    <a:pt x="233" y="36"/>
                  </a:lnTo>
                  <a:lnTo>
                    <a:pt x="224" y="44"/>
                  </a:lnTo>
                  <a:lnTo>
                    <a:pt x="207" y="61"/>
                  </a:lnTo>
                  <a:lnTo>
                    <a:pt x="191" y="78"/>
                  </a:lnTo>
                  <a:lnTo>
                    <a:pt x="150" y="123"/>
                  </a:lnTo>
                  <a:lnTo>
                    <a:pt x="108" y="165"/>
                  </a:lnTo>
                  <a:lnTo>
                    <a:pt x="73" y="204"/>
                  </a:lnTo>
                  <a:lnTo>
                    <a:pt x="54" y="223"/>
                  </a:lnTo>
                  <a:lnTo>
                    <a:pt x="34" y="240"/>
                  </a:lnTo>
                  <a:lnTo>
                    <a:pt x="27" y="245"/>
                  </a:lnTo>
                  <a:lnTo>
                    <a:pt x="21" y="252"/>
                  </a:lnTo>
                  <a:lnTo>
                    <a:pt x="30" y="234"/>
                  </a:lnTo>
                  <a:lnTo>
                    <a:pt x="39" y="217"/>
                  </a:lnTo>
                  <a:lnTo>
                    <a:pt x="50" y="200"/>
                  </a:lnTo>
                  <a:lnTo>
                    <a:pt x="62" y="184"/>
                  </a:lnTo>
                  <a:lnTo>
                    <a:pt x="86" y="153"/>
                  </a:lnTo>
                  <a:lnTo>
                    <a:pt x="112" y="123"/>
                  </a:lnTo>
                  <a:lnTo>
                    <a:pt x="138" y="95"/>
                  </a:lnTo>
                  <a:lnTo>
                    <a:pt x="162" y="65"/>
                  </a:lnTo>
                  <a:lnTo>
                    <a:pt x="188" y="36"/>
                  </a:lnTo>
                  <a:lnTo>
                    <a:pt x="202" y="23"/>
                  </a:lnTo>
                  <a:lnTo>
                    <a:pt x="217" y="10"/>
                  </a:lnTo>
                  <a:lnTo>
                    <a:pt x="219" y="8"/>
                  </a:lnTo>
                  <a:lnTo>
                    <a:pt x="219" y="6"/>
                  </a:lnTo>
                  <a:lnTo>
                    <a:pt x="218" y="4"/>
                  </a:lnTo>
                  <a:lnTo>
                    <a:pt x="217" y="2"/>
                  </a:lnTo>
                  <a:lnTo>
                    <a:pt x="215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191" y="14"/>
                  </a:lnTo>
                  <a:lnTo>
                    <a:pt x="175" y="29"/>
                  </a:lnTo>
                  <a:lnTo>
                    <a:pt x="160" y="46"/>
                  </a:lnTo>
                  <a:lnTo>
                    <a:pt x="145" y="62"/>
                  </a:lnTo>
                  <a:lnTo>
                    <a:pt x="115" y="97"/>
                  </a:lnTo>
                  <a:lnTo>
                    <a:pt x="88" y="131"/>
                  </a:lnTo>
                  <a:lnTo>
                    <a:pt x="62" y="164"/>
                  </a:lnTo>
                  <a:lnTo>
                    <a:pt x="38" y="196"/>
                  </a:lnTo>
                  <a:lnTo>
                    <a:pt x="27" y="214"/>
                  </a:lnTo>
                  <a:lnTo>
                    <a:pt x="16" y="232"/>
                  </a:lnTo>
                  <a:lnTo>
                    <a:pt x="8" y="249"/>
                  </a:lnTo>
                  <a:lnTo>
                    <a:pt x="0" y="268"/>
                  </a:lnTo>
                  <a:lnTo>
                    <a:pt x="0" y="271"/>
                  </a:lnTo>
                  <a:lnTo>
                    <a:pt x="1" y="275"/>
                  </a:lnTo>
                  <a:lnTo>
                    <a:pt x="2" y="276"/>
                  </a:lnTo>
                  <a:lnTo>
                    <a:pt x="6" y="278"/>
                  </a:lnTo>
                  <a:lnTo>
                    <a:pt x="9" y="276"/>
                  </a:lnTo>
                  <a:lnTo>
                    <a:pt x="8" y="283"/>
                  </a:lnTo>
                  <a:lnTo>
                    <a:pt x="9" y="287"/>
                  </a:lnTo>
                  <a:lnTo>
                    <a:pt x="11" y="288"/>
                  </a:lnTo>
                  <a:lnTo>
                    <a:pt x="13" y="290"/>
                  </a:lnTo>
                  <a:lnTo>
                    <a:pt x="16" y="290"/>
                  </a:lnTo>
                  <a:lnTo>
                    <a:pt x="17" y="290"/>
                  </a:lnTo>
                  <a:lnTo>
                    <a:pt x="20" y="288"/>
                  </a:lnTo>
                  <a:lnTo>
                    <a:pt x="21" y="287"/>
                  </a:lnTo>
                  <a:lnTo>
                    <a:pt x="21" y="283"/>
                  </a:lnTo>
                  <a:lnTo>
                    <a:pt x="23" y="275"/>
                  </a:lnTo>
                  <a:lnTo>
                    <a:pt x="27" y="267"/>
                  </a:lnTo>
                  <a:lnTo>
                    <a:pt x="32" y="260"/>
                  </a:lnTo>
                  <a:lnTo>
                    <a:pt x="39" y="252"/>
                  </a:lnTo>
                  <a:lnTo>
                    <a:pt x="55" y="238"/>
                  </a:lnTo>
                  <a:lnTo>
                    <a:pt x="69" y="226"/>
                  </a:lnTo>
                  <a:lnTo>
                    <a:pt x="101" y="192"/>
                  </a:lnTo>
                  <a:lnTo>
                    <a:pt x="134" y="158"/>
                  </a:lnTo>
                  <a:lnTo>
                    <a:pt x="167" y="123"/>
                  </a:lnTo>
                  <a:lnTo>
                    <a:pt x="200" y="88"/>
                  </a:lnTo>
                  <a:lnTo>
                    <a:pt x="215" y="71"/>
                  </a:lnTo>
                  <a:lnTo>
                    <a:pt x="232" y="55"/>
                  </a:lnTo>
                  <a:lnTo>
                    <a:pt x="240" y="48"/>
                  </a:lnTo>
                  <a:lnTo>
                    <a:pt x="249" y="42"/>
                  </a:lnTo>
                  <a:lnTo>
                    <a:pt x="259" y="35"/>
                  </a:lnTo>
                  <a:lnTo>
                    <a:pt x="270" y="29"/>
                  </a:lnTo>
                  <a:lnTo>
                    <a:pt x="272" y="28"/>
                  </a:lnTo>
                  <a:lnTo>
                    <a:pt x="272" y="25"/>
                  </a:lnTo>
                  <a:lnTo>
                    <a:pt x="272" y="24"/>
                  </a:lnTo>
                  <a:lnTo>
                    <a:pt x="272" y="21"/>
                  </a:lnTo>
                  <a:lnTo>
                    <a:pt x="271" y="19"/>
                  </a:lnTo>
                  <a:lnTo>
                    <a:pt x="268" y="17"/>
                  </a:lnTo>
                  <a:lnTo>
                    <a:pt x="266" y="17"/>
                  </a:lnTo>
                  <a:lnTo>
                    <a:pt x="26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85" name="Freeform 2320"/>
            <p:cNvSpPr/>
            <p:nvPr/>
          </p:nvSpPr>
          <p:spPr bwMode="auto">
            <a:xfrm>
              <a:off x="7407276" y="6169025"/>
              <a:ext cx="173038" cy="177800"/>
            </a:xfrm>
            <a:custGeom>
              <a:gdLst>
                <a:gd fmla="*/ 2147483647 w 327" name="T0"/>
                <a:gd fmla="*/ 0 h 336" name="T1"/>
                <a:gd fmla="*/ 2147483647 w 327" name="T2"/>
                <a:gd fmla="*/ 0 h 336" name="T3"/>
                <a:gd fmla="*/ 2147483647 w 327" name="T4"/>
                <a:gd fmla="*/ 2147483647 h 336" name="T5"/>
                <a:gd fmla="*/ 2147483647 w 327" name="T6"/>
                <a:gd fmla="*/ 2147483647 h 336" name="T7"/>
                <a:gd fmla="*/ 2147483647 w 327" name="T8"/>
                <a:gd fmla="*/ 2147483647 h 336" name="T9"/>
                <a:gd fmla="*/ 2147483647 w 327" name="T10"/>
                <a:gd fmla="*/ 2147483647 h 336" name="T11"/>
                <a:gd fmla="*/ 2147483647 w 327" name="T12"/>
                <a:gd fmla="*/ 2147483647 h 336" name="T13"/>
                <a:gd fmla="*/ 2147483647 w 327" name="T14"/>
                <a:gd fmla="*/ 2147483647 h 336" name="T15"/>
                <a:gd fmla="*/ 2147483647 w 327" name="T16"/>
                <a:gd fmla="*/ 2147483647 h 336" name="T17"/>
                <a:gd fmla="*/ 2147483647 w 327" name="T18"/>
                <a:gd fmla="*/ 2147483647 h 336" name="T19"/>
                <a:gd fmla="*/ 2147483647 w 327" name="T20"/>
                <a:gd fmla="*/ 2147483647 h 336" name="T21"/>
                <a:gd fmla="*/ 2147483647 w 327" name="T22"/>
                <a:gd fmla="*/ 2147483647 h 336" name="T23"/>
                <a:gd fmla="*/ 2147483647 w 327" name="T24"/>
                <a:gd fmla="*/ 2147483647 h 336" name="T25"/>
                <a:gd fmla="*/ 2147483647 w 327" name="T26"/>
                <a:gd fmla="*/ 2147483647 h 336" name="T27"/>
                <a:gd fmla="*/ 2147483647 w 327" name="T28"/>
                <a:gd fmla="*/ 2147483647 h 336" name="T29"/>
                <a:gd fmla="*/ 148130064 w 327" name="T30"/>
                <a:gd fmla="*/ 2147483647 h 336" name="T31"/>
                <a:gd fmla="*/ 148130064 w 327" name="T32"/>
                <a:gd fmla="*/ 2147483647 h 336" name="T33"/>
                <a:gd fmla="*/ 0 w 327" name="T34"/>
                <a:gd fmla="*/ 2147483647 h 336" name="T35"/>
                <a:gd fmla="*/ 148130064 w 327" name="T36"/>
                <a:gd fmla="*/ 2147483647 h 336" name="T37"/>
                <a:gd fmla="*/ 592800185 w 327" name="T38"/>
                <a:gd fmla="*/ 2147483647 h 336" name="T39"/>
                <a:gd fmla="*/ 1037190179 w 327" name="T40"/>
                <a:gd fmla="*/ 2147483647 h 336" name="T41"/>
                <a:gd fmla="*/ 1778120362 w 327" name="T42"/>
                <a:gd fmla="*/ 2147483647 h 336" name="T43"/>
                <a:gd fmla="*/ 1778120362 w 327" name="T44"/>
                <a:gd fmla="*/ 2147483647 h 336" name="T45"/>
                <a:gd fmla="*/ 2147483647 w 327" name="T46"/>
                <a:gd fmla="*/ 2147483647 h 336" name="T47"/>
                <a:gd fmla="*/ 2147483647 w 327" name="T48"/>
                <a:gd fmla="*/ 2147483647 h 336" name="T49"/>
                <a:gd fmla="*/ 2147483647 w 327" name="T50"/>
                <a:gd fmla="*/ 2147483647 h 336" name="T51"/>
                <a:gd fmla="*/ 2147483647 w 327" name="T52"/>
                <a:gd fmla="*/ 2147483647 h 336" name="T53"/>
                <a:gd fmla="*/ 2147483647 w 327" name="T54"/>
                <a:gd fmla="*/ 2147483647 h 336" name="T55"/>
                <a:gd fmla="*/ 2147483647 w 327" name="T56"/>
                <a:gd fmla="*/ 2147483647 h 336" name="T57"/>
                <a:gd fmla="*/ 2147483647 w 327" name="T58"/>
                <a:gd fmla="*/ 2147483647 h 336" name="T59"/>
                <a:gd fmla="*/ 2147483647 w 327" name="T60"/>
                <a:gd fmla="*/ 2147483647 h 336" name="T61"/>
                <a:gd fmla="*/ 2147483647 w 327" name="T62"/>
                <a:gd fmla="*/ 2147483647 h 336" name="T63"/>
                <a:gd fmla="*/ 2147483647 w 327" name="T64"/>
                <a:gd fmla="*/ 2147483647 h 336" name="T65"/>
                <a:gd fmla="*/ 2147483647 w 327" name="T66"/>
                <a:gd fmla="*/ 2147483647 h 336" name="T67"/>
                <a:gd fmla="*/ 2147483647 w 327" name="T68"/>
                <a:gd fmla="*/ 2147483647 h 336" name="T69"/>
                <a:gd fmla="*/ 2147483647 w 327" name="T70"/>
                <a:gd fmla="*/ 2147483647 h 336" name="T71"/>
                <a:gd fmla="*/ 2147483647 w 327" name="T72"/>
                <a:gd fmla="*/ 2147483647 h 336" name="T73"/>
                <a:gd fmla="*/ 2147483647 w 327" name="T74"/>
                <a:gd fmla="*/ 2147483647 h 336" name="T75"/>
                <a:gd fmla="*/ 2147483647 w 327" name="T76"/>
                <a:gd fmla="*/ 2147483647 h 336" name="T77"/>
                <a:gd fmla="*/ 2147483647 w 327" name="T78"/>
                <a:gd fmla="*/ 2147483647 h 336" name="T79"/>
                <a:gd fmla="*/ 2147483647 w 327" name="T80"/>
                <a:gd fmla="*/ 1778109950 h 336" name="T81"/>
                <a:gd fmla="*/ 2147483647 w 327" name="T82"/>
                <a:gd fmla="*/ 1778109950 h 336" name="T83"/>
                <a:gd fmla="*/ 2147483647 w 327" name="T84"/>
                <a:gd fmla="*/ 1333722295 h 336" name="T85"/>
                <a:gd fmla="*/ 2147483647 w 327" name="T86"/>
                <a:gd fmla="*/ 1185313324 h 336" name="T87"/>
                <a:gd fmla="*/ 2147483647 w 327" name="T88"/>
                <a:gd fmla="*/ 740925933 h 336" name="T89"/>
                <a:gd fmla="*/ 2147483647 w 327" name="T90"/>
                <a:gd fmla="*/ 296258216 h 336" name="T91"/>
                <a:gd fmla="*/ 2147483647 w 327" name="T92"/>
                <a:gd fmla="*/ 148129108 h 336" name="T93"/>
                <a:gd fmla="*/ 2147483647 w 327" name="T94"/>
                <a:gd fmla="*/ 0 h 336" name="T95"/>
                <a:gd fmla="*/ 2147483647 w 327" name="T96"/>
                <a:gd fmla="*/ 0 h 336" name="T97"/>
                <a:gd fmla="*/ 2147483647 w 327" name="T98"/>
                <a:gd fmla="*/ 0 h 336" name="T99"/>
                <a:gd fmla="*/ 2147483647 w 327" name="T100"/>
                <a:gd fmla="*/ 0 h 3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w 327" name="T153"/>
                <a:gd fmla="*/ 0 h 336" name="T154"/>
                <a:gd fmla="*/ 327 w 327" name="T155"/>
                <a:gd fmla="*/ 336 h 336" name="T156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T156" l="T153" r="T155" t="T154"/>
              <a:pathLst>
                <a:path h="336" w="327">
                  <a:moveTo>
                    <a:pt x="317" y="0"/>
                  </a:moveTo>
                  <a:lnTo>
                    <a:pt x="317" y="0"/>
                  </a:lnTo>
                  <a:lnTo>
                    <a:pt x="294" y="17"/>
                  </a:lnTo>
                  <a:lnTo>
                    <a:pt x="272" y="35"/>
                  </a:lnTo>
                  <a:lnTo>
                    <a:pt x="251" y="54"/>
                  </a:lnTo>
                  <a:lnTo>
                    <a:pt x="229" y="73"/>
                  </a:lnTo>
                  <a:lnTo>
                    <a:pt x="187" y="112"/>
                  </a:lnTo>
                  <a:lnTo>
                    <a:pt x="146" y="153"/>
                  </a:lnTo>
                  <a:lnTo>
                    <a:pt x="107" y="192"/>
                  </a:lnTo>
                  <a:lnTo>
                    <a:pt x="87" y="213"/>
                  </a:lnTo>
                  <a:lnTo>
                    <a:pt x="66" y="233"/>
                  </a:lnTo>
                  <a:lnTo>
                    <a:pt x="47" y="255"/>
                  </a:lnTo>
                  <a:lnTo>
                    <a:pt x="30" y="278"/>
                  </a:lnTo>
                  <a:lnTo>
                    <a:pt x="15" y="301"/>
                  </a:lnTo>
                  <a:lnTo>
                    <a:pt x="1" y="325"/>
                  </a:lnTo>
                  <a:lnTo>
                    <a:pt x="0" y="329"/>
                  </a:lnTo>
                  <a:lnTo>
                    <a:pt x="1" y="332"/>
                  </a:lnTo>
                  <a:lnTo>
                    <a:pt x="4" y="335"/>
                  </a:lnTo>
                  <a:lnTo>
                    <a:pt x="7" y="336"/>
                  </a:lnTo>
                  <a:lnTo>
                    <a:pt x="12" y="336"/>
                  </a:lnTo>
                  <a:lnTo>
                    <a:pt x="15" y="335"/>
                  </a:lnTo>
                  <a:lnTo>
                    <a:pt x="17" y="332"/>
                  </a:lnTo>
                  <a:lnTo>
                    <a:pt x="17" y="328"/>
                  </a:lnTo>
                  <a:lnTo>
                    <a:pt x="16" y="325"/>
                  </a:lnTo>
                  <a:lnTo>
                    <a:pt x="30" y="304"/>
                  </a:lnTo>
                  <a:lnTo>
                    <a:pt x="43" y="282"/>
                  </a:lnTo>
                  <a:lnTo>
                    <a:pt x="59" y="263"/>
                  </a:lnTo>
                  <a:lnTo>
                    <a:pt x="77" y="243"/>
                  </a:lnTo>
                  <a:lnTo>
                    <a:pt x="112" y="206"/>
                  </a:lnTo>
                  <a:lnTo>
                    <a:pt x="149" y="171"/>
                  </a:lnTo>
                  <a:lnTo>
                    <a:pt x="190" y="129"/>
                  </a:lnTo>
                  <a:lnTo>
                    <a:pt x="233" y="87"/>
                  </a:lnTo>
                  <a:lnTo>
                    <a:pt x="255" y="68"/>
                  </a:lnTo>
                  <a:lnTo>
                    <a:pt x="278" y="49"/>
                  </a:lnTo>
                  <a:lnTo>
                    <a:pt x="301" y="30"/>
                  </a:lnTo>
                  <a:lnTo>
                    <a:pt x="324" y="12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7" y="2"/>
                  </a:lnTo>
                  <a:lnTo>
                    <a:pt x="324" y="1"/>
                  </a:lnTo>
                  <a:lnTo>
                    <a:pt x="323" y="0"/>
                  </a:lnTo>
                  <a:lnTo>
                    <a:pt x="320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86" name="Freeform 2321"/>
            <p:cNvSpPr/>
            <p:nvPr/>
          </p:nvSpPr>
          <p:spPr bwMode="auto">
            <a:xfrm>
              <a:off x="7423151" y="6165850"/>
              <a:ext cx="201613" cy="185738"/>
            </a:xfrm>
            <a:custGeom>
              <a:gdLst>
                <a:gd fmla="*/ 2147483647 w 381" name="T0"/>
                <a:gd fmla="*/ 298799933 h 350" name="T1"/>
                <a:gd fmla="*/ 2147483647 w 381" name="T2"/>
                <a:gd fmla="*/ 298799933 h 350" name="T3"/>
                <a:gd fmla="*/ 2147483647 w 381" name="T4"/>
                <a:gd fmla="*/ 2147483647 h 350" name="T5"/>
                <a:gd fmla="*/ 2147483647 w 381" name="T6"/>
                <a:gd fmla="*/ 2147483647 h 350" name="T7"/>
                <a:gd fmla="*/ 2147483647 w 381" name="T8"/>
                <a:gd fmla="*/ 2147483647 h 350" name="T9"/>
                <a:gd fmla="*/ 2147483647 w 381" name="T10"/>
                <a:gd fmla="*/ 2147483647 h 350" name="T11"/>
                <a:gd fmla="*/ 2147483647 w 381" name="T12"/>
                <a:gd fmla="*/ 2147483647 h 350" name="T13"/>
                <a:gd fmla="*/ 2147483647 w 381" name="T14"/>
                <a:gd fmla="*/ 2147483647 h 350" name="T15"/>
                <a:gd fmla="*/ 2147483647 w 381" name="T16"/>
                <a:gd fmla="*/ 2147483647 h 350" name="T17"/>
                <a:gd fmla="*/ 2147483647 w 381" name="T18"/>
                <a:gd fmla="*/ 2147483647 h 350" name="T19"/>
                <a:gd fmla="*/ 2147483647 w 381" name="T20"/>
                <a:gd fmla="*/ 2147483647 h 350" name="T21"/>
                <a:gd fmla="*/ 2147483647 w 381" name="T22"/>
                <a:gd fmla="*/ 2147483647 h 350" name="T23"/>
                <a:gd fmla="*/ 148130011 w 381" name="T24"/>
                <a:gd fmla="*/ 2147483647 h 350" name="T25"/>
                <a:gd fmla="*/ 148130011 w 381" name="T26"/>
                <a:gd fmla="*/ 2147483647 h 350" name="T27"/>
                <a:gd fmla="*/ 0 w 381" name="T28"/>
                <a:gd fmla="*/ 2147483647 h 350" name="T29"/>
                <a:gd fmla="*/ 148130011 w 381" name="T30"/>
                <a:gd fmla="*/ 2147483647 h 350" name="T31"/>
                <a:gd fmla="*/ 592799974 w 381" name="T32"/>
                <a:gd fmla="*/ 2147483647 h 350" name="T33"/>
                <a:gd fmla="*/ 1037189280 w 381" name="T34"/>
                <a:gd fmla="*/ 2147483647 h 350" name="T35"/>
                <a:gd fmla="*/ 1037189280 w 381" name="T36"/>
                <a:gd fmla="*/ 2147483647 h 350" name="T37"/>
                <a:gd fmla="*/ 2147483647 w 381" name="T38"/>
                <a:gd fmla="*/ 2147483647 h 350" name="T39"/>
                <a:gd fmla="*/ 2147483647 w 381" name="T40"/>
                <a:gd fmla="*/ 2147483647 h 350" name="T41"/>
                <a:gd fmla="*/ 2147483647 w 381" name="T42"/>
                <a:gd fmla="*/ 2147483647 h 350" name="T43"/>
                <a:gd fmla="*/ 2147483647 w 381" name="T44"/>
                <a:gd fmla="*/ 2147483647 h 350" name="T45"/>
                <a:gd fmla="*/ 2147483647 w 381" name="T46"/>
                <a:gd fmla="*/ 2147483647 h 350" name="T47"/>
                <a:gd fmla="*/ 2147483647 w 381" name="T48"/>
                <a:gd fmla="*/ 2147483647 h 350" name="T49"/>
                <a:gd fmla="*/ 2147483647 w 381" name="T50"/>
                <a:gd fmla="*/ 2147483647 h 350" name="T51"/>
                <a:gd fmla="*/ 2147483647 w 381" name="T52"/>
                <a:gd fmla="*/ 2147483647 h 350" name="T53"/>
                <a:gd fmla="*/ 2147483647 w 381" name="T54"/>
                <a:gd fmla="*/ 2147483647 h 350" name="T55"/>
                <a:gd fmla="*/ 2147483647 w 381" name="T56"/>
                <a:gd fmla="*/ 2147483647 h 350" name="T57"/>
                <a:gd fmla="*/ 2147483647 w 381" name="T58"/>
                <a:gd fmla="*/ 2147483647 h 350" name="T59"/>
                <a:gd fmla="*/ 2147483647 w 381" name="T60"/>
                <a:gd fmla="*/ 2147483647 h 350" name="T61"/>
                <a:gd fmla="*/ 2147483647 w 381" name="T62"/>
                <a:gd fmla="*/ 2147483647 h 350" name="T63"/>
                <a:gd fmla="*/ 2147483647 w 381" name="T64"/>
                <a:gd fmla="*/ 2147483647 h 350" name="T65"/>
                <a:gd fmla="*/ 2147483647 w 381" name="T66"/>
                <a:gd fmla="*/ 2147483647 h 350" name="T67"/>
                <a:gd fmla="*/ 2147483647 w 381" name="T68"/>
                <a:gd fmla="*/ 2147483647 h 350" name="T69"/>
                <a:gd fmla="*/ 2147483647 w 381" name="T70"/>
                <a:gd fmla="*/ 2147483647 h 350" name="T71"/>
                <a:gd fmla="*/ 2147483647 w 381" name="T72"/>
                <a:gd fmla="*/ 2147483647 h 350" name="T73"/>
                <a:gd fmla="*/ 2147483647 w 381" name="T74"/>
                <a:gd fmla="*/ 2092445568 h 350" name="T75"/>
                <a:gd fmla="*/ 2147483647 w 381" name="T76"/>
                <a:gd fmla="*/ 2092445568 h 350" name="T77"/>
                <a:gd fmla="*/ 2147483647 w 381" name="T78"/>
                <a:gd fmla="*/ 1643822650 h 350" name="T79"/>
                <a:gd fmla="*/ 2147483647 w 381" name="T80"/>
                <a:gd fmla="*/ 1195482054 h 350" name="T81"/>
                <a:gd fmla="*/ 2147483647 w 381" name="T82"/>
                <a:gd fmla="*/ 896681988 h 350" name="T83"/>
                <a:gd fmla="*/ 2147483647 w 381" name="T84"/>
                <a:gd fmla="*/ 448341260 h 350" name="T85"/>
                <a:gd fmla="*/ 2147483647 w 381" name="T86"/>
                <a:gd fmla="*/ 298799933 h 350" name="T87"/>
                <a:gd fmla="*/ 2147483647 w 381" name="T88"/>
                <a:gd fmla="*/ 0 h 350" name="T89"/>
                <a:gd fmla="*/ 2147483647 w 381" name="T90"/>
                <a:gd fmla="*/ 0 h 350" name="T91"/>
                <a:gd fmla="*/ 2147483647 w 381" name="T92"/>
                <a:gd fmla="*/ 298799933 h 350" name="T93"/>
                <a:gd fmla="*/ 2147483647 w 381" name="T94"/>
                <a:gd fmla="*/ 298799933 h 350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381" name="T144"/>
                <a:gd fmla="*/ 0 h 350" name="T145"/>
                <a:gd fmla="*/ 381 w 381" name="T146"/>
                <a:gd fmla="*/ 350 h 350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350" w="381">
                  <a:moveTo>
                    <a:pt x="372" y="2"/>
                  </a:moveTo>
                  <a:lnTo>
                    <a:pt x="372" y="2"/>
                  </a:lnTo>
                  <a:lnTo>
                    <a:pt x="320" y="41"/>
                  </a:lnTo>
                  <a:lnTo>
                    <a:pt x="270" y="79"/>
                  </a:lnTo>
                  <a:lnTo>
                    <a:pt x="221" y="120"/>
                  </a:lnTo>
                  <a:lnTo>
                    <a:pt x="172" y="162"/>
                  </a:lnTo>
                  <a:lnTo>
                    <a:pt x="128" y="204"/>
                  </a:lnTo>
                  <a:lnTo>
                    <a:pt x="81" y="246"/>
                  </a:lnTo>
                  <a:lnTo>
                    <a:pt x="58" y="268"/>
                  </a:lnTo>
                  <a:lnTo>
                    <a:pt x="38" y="291"/>
                  </a:lnTo>
                  <a:lnTo>
                    <a:pt x="19" y="315"/>
                  </a:lnTo>
                  <a:lnTo>
                    <a:pt x="1" y="341"/>
                  </a:lnTo>
                  <a:lnTo>
                    <a:pt x="0" y="344"/>
                  </a:lnTo>
                  <a:lnTo>
                    <a:pt x="1" y="348"/>
                  </a:lnTo>
                  <a:lnTo>
                    <a:pt x="4" y="350"/>
                  </a:lnTo>
                  <a:lnTo>
                    <a:pt x="7" y="350"/>
                  </a:lnTo>
                  <a:lnTo>
                    <a:pt x="16" y="349"/>
                  </a:lnTo>
                  <a:lnTo>
                    <a:pt x="24" y="345"/>
                  </a:lnTo>
                  <a:lnTo>
                    <a:pt x="27" y="342"/>
                  </a:lnTo>
                  <a:lnTo>
                    <a:pt x="27" y="338"/>
                  </a:lnTo>
                  <a:lnTo>
                    <a:pt x="26" y="335"/>
                  </a:lnTo>
                  <a:lnTo>
                    <a:pt x="23" y="333"/>
                  </a:lnTo>
                  <a:lnTo>
                    <a:pt x="39" y="311"/>
                  </a:lnTo>
                  <a:lnTo>
                    <a:pt x="58" y="289"/>
                  </a:lnTo>
                  <a:lnTo>
                    <a:pt x="77" y="268"/>
                  </a:lnTo>
                  <a:lnTo>
                    <a:pt x="99" y="249"/>
                  </a:lnTo>
                  <a:lnTo>
                    <a:pt x="141" y="209"/>
                  </a:lnTo>
                  <a:lnTo>
                    <a:pt x="182" y="171"/>
                  </a:lnTo>
                  <a:lnTo>
                    <a:pt x="206" y="151"/>
                  </a:lnTo>
                  <a:lnTo>
                    <a:pt x="229" y="129"/>
                  </a:lnTo>
                  <a:lnTo>
                    <a:pt x="278" y="90"/>
                  </a:lnTo>
                  <a:lnTo>
                    <a:pt x="379" y="14"/>
                  </a:lnTo>
                  <a:lnTo>
                    <a:pt x="380" y="11"/>
                  </a:lnTo>
                  <a:lnTo>
                    <a:pt x="381" y="8"/>
                  </a:lnTo>
                  <a:lnTo>
                    <a:pt x="381" y="6"/>
                  </a:lnTo>
                  <a:lnTo>
                    <a:pt x="380" y="3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87" name="Freeform 2322"/>
            <p:cNvSpPr/>
            <p:nvPr/>
          </p:nvSpPr>
          <p:spPr bwMode="auto">
            <a:xfrm>
              <a:off x="7467601" y="6173788"/>
              <a:ext cx="180975" cy="173038"/>
            </a:xfrm>
            <a:custGeom>
              <a:gdLst>
                <a:gd fmla="*/ 2147483647 w 341" name="T0"/>
                <a:gd fmla="*/ 146949895 h 328" name="T1"/>
                <a:gd fmla="*/ 2147483647 w 341" name="T2"/>
                <a:gd fmla="*/ 146949895 h 328" name="T3"/>
                <a:gd fmla="*/ 2147483647 w 341" name="T4"/>
                <a:gd fmla="*/ 2147483647 h 328" name="T5"/>
                <a:gd fmla="*/ 2147483647 w 341" name="T6"/>
                <a:gd fmla="*/ 2147483647 h 328" name="T7"/>
                <a:gd fmla="*/ 2147483647 w 341" name="T8"/>
                <a:gd fmla="*/ 2147483647 h 328" name="T9"/>
                <a:gd fmla="*/ 2147483647 w 341" name="T10"/>
                <a:gd fmla="*/ 2147483647 h 328" name="T11"/>
                <a:gd fmla="*/ 2147483647 w 341" name="T12"/>
                <a:gd fmla="*/ 2147483647 h 328" name="T13"/>
                <a:gd fmla="*/ 2147483647 w 341" name="T14"/>
                <a:gd fmla="*/ 2147483647 h 328" name="T15"/>
                <a:gd fmla="*/ 2147483647 w 341" name="T16"/>
                <a:gd fmla="*/ 2147483647 h 328" name="T17"/>
                <a:gd fmla="*/ 2147483647 w 341" name="T18"/>
                <a:gd fmla="*/ 2147483647 h 328" name="T19"/>
                <a:gd fmla="*/ 2147483647 w 341" name="T20"/>
                <a:gd fmla="*/ 2147483647 h 328" name="T21"/>
                <a:gd fmla="*/ 2147483647 w 341" name="T22"/>
                <a:gd fmla="*/ 2147483647 h 328" name="T23"/>
                <a:gd fmla="*/ 2147483647 w 341" name="T24"/>
                <a:gd fmla="*/ 2147483647 h 328" name="T25"/>
                <a:gd fmla="*/ 2147483647 w 341" name="T26"/>
                <a:gd fmla="*/ 2147483647 h 328" name="T27"/>
                <a:gd fmla="*/ 2147483647 w 341" name="T28"/>
                <a:gd fmla="*/ 2147483647 h 328" name="T29"/>
                <a:gd fmla="*/ 1494780256 w 341" name="T30"/>
                <a:gd fmla="*/ 2147483647 h 328" name="T31"/>
                <a:gd fmla="*/ 747531299 w 341" name="T32"/>
                <a:gd fmla="*/ 2147483647 h 328" name="T33"/>
                <a:gd fmla="*/ 0 w 341" name="T34"/>
                <a:gd fmla="*/ 2147483647 h 328" name="T35"/>
                <a:gd fmla="*/ 0 w 341" name="T36"/>
                <a:gd fmla="*/ 2147483647 h 328" name="T37"/>
                <a:gd fmla="*/ 0 w 341" name="T38"/>
                <a:gd fmla="*/ 2147483647 h 328" name="T39"/>
                <a:gd fmla="*/ 298843353 w 341" name="T40"/>
                <a:gd fmla="*/ 2147483647 h 328" name="T41"/>
                <a:gd fmla="*/ 448406135 w 341" name="T42"/>
                <a:gd fmla="*/ 2147483647 h 328" name="T43"/>
                <a:gd fmla="*/ 896812269 w 341" name="T44"/>
                <a:gd fmla="*/ 2147483647 h 328" name="T45"/>
                <a:gd fmla="*/ 1345217475 w 341" name="T46"/>
                <a:gd fmla="*/ 2147483647 h 328" name="T47"/>
                <a:gd fmla="*/ 1644343038 w 341" name="T48"/>
                <a:gd fmla="*/ 2147483647 h 328" name="T49"/>
                <a:gd fmla="*/ 1943186258 w 341" name="T50"/>
                <a:gd fmla="*/ 2147483647 h 328" name="T51"/>
                <a:gd fmla="*/ 2092749040 w 341" name="T52"/>
                <a:gd fmla="*/ 2147483647 h 328" name="T53"/>
                <a:gd fmla="*/ 2092749040 w 341" name="T54"/>
                <a:gd fmla="*/ 2147483647 h 328" name="T55"/>
                <a:gd fmla="*/ 2147483647 w 341" name="T56"/>
                <a:gd fmla="*/ 2147483647 h 328" name="T57"/>
                <a:gd fmla="*/ 2147483647 w 341" name="T58"/>
                <a:gd fmla="*/ 2147483647 h 328" name="T59"/>
                <a:gd fmla="*/ 2147483647 w 341" name="T60"/>
                <a:gd fmla="*/ 2147483647 h 328" name="T61"/>
                <a:gd fmla="*/ 2147483647 w 341" name="T62"/>
                <a:gd fmla="*/ 2147483647 h 328" name="T63"/>
                <a:gd fmla="*/ 2147483647 w 341" name="T64"/>
                <a:gd fmla="*/ 2147483647 h 328" name="T65"/>
                <a:gd fmla="*/ 2147483647 w 341" name="T66"/>
                <a:gd fmla="*/ 2147483647 h 328" name="T67"/>
                <a:gd fmla="*/ 2147483647 w 341" name="T68"/>
                <a:gd fmla="*/ 2147483647 h 328" name="T69"/>
                <a:gd fmla="*/ 2147483647 w 341" name="T70"/>
                <a:gd fmla="*/ 2147483647 h 328" name="T71"/>
                <a:gd fmla="*/ 2147483647 w 341" name="T72"/>
                <a:gd fmla="*/ 2147483647 h 328" name="T73"/>
                <a:gd fmla="*/ 2147483647 w 341" name="T74"/>
                <a:gd fmla="*/ 2147483647 h 328" name="T75"/>
                <a:gd fmla="*/ 2147483647 w 341" name="T76"/>
                <a:gd fmla="*/ 2147483647 h 328" name="T77"/>
                <a:gd fmla="*/ 2147483647 w 341" name="T78"/>
                <a:gd fmla="*/ 2147483647 h 328" name="T79"/>
                <a:gd fmla="*/ 2147483647 w 341" name="T80"/>
                <a:gd fmla="*/ 2147483647 h 328" name="T81"/>
                <a:gd fmla="*/ 2147483647 w 341" name="T82"/>
                <a:gd fmla="*/ 1908677539 h 328" name="T83"/>
                <a:gd fmla="*/ 2147483647 w 341" name="T84"/>
                <a:gd fmla="*/ 1908677539 h 328" name="T85"/>
                <a:gd fmla="*/ 2147483647 w 341" name="T86"/>
                <a:gd fmla="*/ 1615056430 h 328" name="T87"/>
                <a:gd fmla="*/ 2147483647 w 341" name="T88"/>
                <a:gd fmla="*/ 1174486019 h 328" name="T89"/>
                <a:gd fmla="*/ 2147483647 w 341" name="T90"/>
                <a:gd fmla="*/ 734192839 h 328" name="T91"/>
                <a:gd fmla="*/ 2147483647 w 341" name="T92"/>
                <a:gd fmla="*/ 587243010 h 328" name="T93"/>
                <a:gd fmla="*/ 2147483647 w 341" name="T94"/>
                <a:gd fmla="*/ 146949895 h 328" name="T95"/>
                <a:gd fmla="*/ 2147483647 w 341" name="T96"/>
                <a:gd fmla="*/ 0 h 328" name="T97"/>
                <a:gd fmla="*/ 2147483647 w 341" name="T98"/>
                <a:gd fmla="*/ 0 h 328" name="T99"/>
                <a:gd fmla="*/ 2147483647 w 341" name="T100"/>
                <a:gd fmla="*/ 146949895 h 328" name="T101"/>
                <a:gd fmla="*/ 2147483647 w 341" name="T102"/>
                <a:gd fmla="*/ 146949895 h 328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341" name="T156"/>
                <a:gd fmla="*/ 0 h 328" name="T157"/>
                <a:gd fmla="*/ 341 w 341" name="T158"/>
                <a:gd fmla="*/ 328 h 328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328" w="341">
                  <a:moveTo>
                    <a:pt x="332" y="1"/>
                  </a:moveTo>
                  <a:lnTo>
                    <a:pt x="332" y="1"/>
                  </a:lnTo>
                  <a:lnTo>
                    <a:pt x="306" y="19"/>
                  </a:lnTo>
                  <a:lnTo>
                    <a:pt x="281" y="38"/>
                  </a:lnTo>
                  <a:lnTo>
                    <a:pt x="234" y="77"/>
                  </a:lnTo>
                  <a:lnTo>
                    <a:pt x="188" y="118"/>
                  </a:lnTo>
                  <a:lnTo>
                    <a:pt x="142" y="160"/>
                  </a:lnTo>
                  <a:lnTo>
                    <a:pt x="120" y="180"/>
                  </a:lnTo>
                  <a:lnTo>
                    <a:pt x="100" y="203"/>
                  </a:lnTo>
                  <a:lnTo>
                    <a:pt x="59" y="248"/>
                  </a:lnTo>
                  <a:lnTo>
                    <a:pt x="43" y="263"/>
                  </a:lnTo>
                  <a:lnTo>
                    <a:pt x="25" y="281"/>
                  </a:lnTo>
                  <a:lnTo>
                    <a:pt x="17" y="290"/>
                  </a:lnTo>
                  <a:lnTo>
                    <a:pt x="10" y="300"/>
                  </a:lnTo>
                  <a:lnTo>
                    <a:pt x="5" y="309"/>
                  </a:lnTo>
                  <a:lnTo>
                    <a:pt x="0" y="319"/>
                  </a:lnTo>
                  <a:lnTo>
                    <a:pt x="0" y="323"/>
                  </a:lnTo>
                  <a:lnTo>
                    <a:pt x="2" y="324"/>
                  </a:lnTo>
                  <a:lnTo>
                    <a:pt x="3" y="327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3" y="325"/>
                  </a:lnTo>
                  <a:lnTo>
                    <a:pt x="14" y="323"/>
                  </a:lnTo>
                  <a:lnTo>
                    <a:pt x="15" y="317"/>
                  </a:lnTo>
                  <a:lnTo>
                    <a:pt x="18" y="312"/>
                  </a:lnTo>
                  <a:lnTo>
                    <a:pt x="26" y="302"/>
                  </a:lnTo>
                  <a:lnTo>
                    <a:pt x="43" y="285"/>
                  </a:lnTo>
                  <a:lnTo>
                    <a:pt x="85" y="239"/>
                  </a:lnTo>
                  <a:lnTo>
                    <a:pt x="121" y="199"/>
                  </a:lnTo>
                  <a:lnTo>
                    <a:pt x="161" y="161"/>
                  </a:lnTo>
                  <a:lnTo>
                    <a:pt x="203" y="122"/>
                  </a:lnTo>
                  <a:lnTo>
                    <a:pt x="246" y="84"/>
                  </a:lnTo>
                  <a:lnTo>
                    <a:pt x="292" y="47"/>
                  </a:lnTo>
                  <a:lnTo>
                    <a:pt x="338" y="13"/>
                  </a:lnTo>
                  <a:lnTo>
                    <a:pt x="340" y="11"/>
                  </a:lnTo>
                  <a:lnTo>
                    <a:pt x="341" y="8"/>
                  </a:lnTo>
                  <a:lnTo>
                    <a:pt x="341" y="5"/>
                  </a:lnTo>
                  <a:lnTo>
                    <a:pt x="340" y="4"/>
                  </a:lnTo>
                  <a:lnTo>
                    <a:pt x="338" y="1"/>
                  </a:lnTo>
                  <a:lnTo>
                    <a:pt x="337" y="0"/>
                  </a:lnTo>
                  <a:lnTo>
                    <a:pt x="334" y="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88" name="Freeform 2323"/>
            <p:cNvSpPr/>
            <p:nvPr/>
          </p:nvSpPr>
          <p:spPr bwMode="auto">
            <a:xfrm>
              <a:off x="7508876" y="6194425"/>
              <a:ext cx="152400" cy="133350"/>
            </a:xfrm>
            <a:custGeom>
              <a:gdLst>
                <a:gd fmla="*/ 2147483647 w 286" name="T0"/>
                <a:gd fmla="*/ 149876398 h 251" name="T1"/>
                <a:gd fmla="*/ 2147483647 w 286" name="T2"/>
                <a:gd fmla="*/ 149876398 h 251" name="T3"/>
                <a:gd fmla="*/ 2147483647 w 286" name="T4"/>
                <a:gd fmla="*/ 1949521805 h 251" name="T5"/>
                <a:gd fmla="*/ 2147483647 w 286" name="T6"/>
                <a:gd fmla="*/ 2147483647 h 251" name="T7"/>
                <a:gd fmla="*/ 2147483647 w 286" name="T8"/>
                <a:gd fmla="*/ 2147483647 h 251" name="T9"/>
                <a:gd fmla="*/ 2147483647 w 286" name="T10"/>
                <a:gd fmla="*/ 2147483647 h 251" name="T11"/>
                <a:gd fmla="*/ 2147483647 w 286" name="T12"/>
                <a:gd fmla="*/ 2147483647 h 251" name="T13"/>
                <a:gd fmla="*/ 2147483647 w 286" name="T14"/>
                <a:gd fmla="*/ 2147483647 h 251" name="T15"/>
                <a:gd fmla="*/ 2147483647 w 286" name="T16"/>
                <a:gd fmla="*/ 2147483647 h 251" name="T17"/>
                <a:gd fmla="*/ 2147483647 w 286" name="T18"/>
                <a:gd fmla="*/ 2147483647 h 251" name="T19"/>
                <a:gd fmla="*/ 2147483647 w 286" name="T20"/>
                <a:gd fmla="*/ 2147483647 h 251" name="T21"/>
                <a:gd fmla="*/ 151343859 w 286" name="T22"/>
                <a:gd fmla="*/ 2147483647 h 251" name="T23"/>
                <a:gd fmla="*/ 151343859 w 286" name="T24"/>
                <a:gd fmla="*/ 2147483647 h 251" name="T25"/>
                <a:gd fmla="*/ 0 w 286" name="T26"/>
                <a:gd fmla="*/ 2147483647 h 251" name="T27"/>
                <a:gd fmla="*/ 0 w 286" name="T28"/>
                <a:gd fmla="*/ 2147483647 h 251" name="T29"/>
                <a:gd fmla="*/ 0 w 286" name="T30"/>
                <a:gd fmla="*/ 2147483647 h 251" name="T31"/>
                <a:gd fmla="*/ 151343859 w 286" name="T32"/>
                <a:gd fmla="*/ 2147483647 h 251" name="T33"/>
                <a:gd fmla="*/ 605091952 w 286" name="T34"/>
                <a:gd fmla="*/ 2147483647 h 251" name="T35"/>
                <a:gd fmla="*/ 756435745 w 286" name="T36"/>
                <a:gd fmla="*/ 2147483647 h 251" name="T37"/>
                <a:gd fmla="*/ 1210467390 w 286" name="T38"/>
                <a:gd fmla="*/ 2147483647 h 251" name="T39"/>
                <a:gd fmla="*/ 1664498768 w 286" name="T40"/>
                <a:gd fmla="*/ 2147483647 h 251" name="T41"/>
                <a:gd fmla="*/ 1664498768 w 286" name="T42"/>
                <a:gd fmla="*/ 2147483647 h 251" name="T43"/>
                <a:gd fmla="*/ 2147483647 w 286" name="T44"/>
                <a:gd fmla="*/ 2147483647 h 251" name="T45"/>
                <a:gd fmla="*/ 2147483647 w 286" name="T46"/>
                <a:gd fmla="*/ 2147483647 h 251" name="T47"/>
                <a:gd fmla="*/ 2147483647 w 286" name="T48"/>
                <a:gd fmla="*/ 2147483647 h 251" name="T49"/>
                <a:gd fmla="*/ 2147483647 w 286" name="T50"/>
                <a:gd fmla="*/ 2147483647 h 251" name="T51"/>
                <a:gd fmla="*/ 2147483647 w 286" name="T52"/>
                <a:gd fmla="*/ 2147483647 h 251" name="T53"/>
                <a:gd fmla="*/ 2147483647 w 286" name="T54"/>
                <a:gd fmla="*/ 2147483647 h 251" name="T55"/>
                <a:gd fmla="*/ 2147483647 w 286" name="T56"/>
                <a:gd fmla="*/ 2147483647 h 251" name="T57"/>
                <a:gd fmla="*/ 2147483647 w 286" name="T58"/>
                <a:gd fmla="*/ 2147483647 h 251" name="T59"/>
                <a:gd fmla="*/ 2147483647 w 286" name="T60"/>
                <a:gd fmla="*/ 2147483647 h 251" name="T61"/>
                <a:gd fmla="*/ 2147483647 w 286" name="T62"/>
                <a:gd fmla="*/ 2147483647 h 251" name="T63"/>
                <a:gd fmla="*/ 2147483647 w 286" name="T64"/>
                <a:gd fmla="*/ 2147483647 h 251" name="T65"/>
                <a:gd fmla="*/ 2147483647 w 286" name="T66"/>
                <a:gd fmla="*/ 2147483647 h 251" name="T67"/>
                <a:gd fmla="*/ 2147483647 w 286" name="T68"/>
                <a:gd fmla="*/ 2147483647 h 251" name="T69"/>
                <a:gd fmla="*/ 2147483647 w 286" name="T70"/>
                <a:gd fmla="*/ 1799362303 h 251" name="T71"/>
                <a:gd fmla="*/ 2147483647 w 286" name="T72"/>
                <a:gd fmla="*/ 1799362303 h 251" name="T73"/>
                <a:gd fmla="*/ 2147483647 w 286" name="T74"/>
                <a:gd fmla="*/ 1499610702 h 251" name="T75"/>
                <a:gd fmla="*/ 2147483647 w 286" name="T76"/>
                <a:gd fmla="*/ 1199575400 h 251" name="T77"/>
                <a:gd fmla="*/ 2147483647 w 286" name="T78"/>
                <a:gd fmla="*/ 749664032 h 251" name="T79"/>
                <a:gd fmla="*/ 2147483647 w 286" name="T80"/>
                <a:gd fmla="*/ 300034903 h 251" name="T81"/>
                <a:gd fmla="*/ 2147483647 w 286" name="T82"/>
                <a:gd fmla="*/ 149876398 h 251" name="T83"/>
                <a:gd fmla="*/ 2147483647 w 286" name="T84"/>
                <a:gd fmla="*/ 0 h 251" name="T85"/>
                <a:gd fmla="*/ 2147483647 w 286" name="T86"/>
                <a:gd fmla="*/ 0 h 251" name="T87"/>
                <a:gd fmla="*/ 2147483647 w 286" name="T88"/>
                <a:gd fmla="*/ 149876398 h 251" name="T89"/>
                <a:gd fmla="*/ 2147483647 w 286" name="T90"/>
                <a:gd fmla="*/ 149876398 h 251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286" name="T138"/>
                <a:gd fmla="*/ 0 h 251" name="T139"/>
                <a:gd fmla="*/ 286 w 286" name="T140"/>
                <a:gd fmla="*/ 251 h 251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251" w="286">
                  <a:moveTo>
                    <a:pt x="277" y="1"/>
                  </a:moveTo>
                  <a:lnTo>
                    <a:pt x="277" y="1"/>
                  </a:lnTo>
                  <a:lnTo>
                    <a:pt x="258" y="13"/>
                  </a:lnTo>
                  <a:lnTo>
                    <a:pt x="240" y="25"/>
                  </a:lnTo>
                  <a:lnTo>
                    <a:pt x="206" y="54"/>
                  </a:lnTo>
                  <a:lnTo>
                    <a:pt x="140" y="111"/>
                  </a:lnTo>
                  <a:lnTo>
                    <a:pt x="104" y="141"/>
                  </a:lnTo>
                  <a:lnTo>
                    <a:pt x="68" y="172"/>
                  </a:lnTo>
                  <a:lnTo>
                    <a:pt x="32" y="204"/>
                  </a:lnTo>
                  <a:lnTo>
                    <a:pt x="16" y="222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0" y="246"/>
                  </a:lnTo>
                  <a:lnTo>
                    <a:pt x="1" y="249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1" y="249"/>
                  </a:lnTo>
                  <a:lnTo>
                    <a:pt x="15" y="244"/>
                  </a:lnTo>
                  <a:lnTo>
                    <a:pt x="16" y="242"/>
                  </a:lnTo>
                  <a:lnTo>
                    <a:pt x="31" y="226"/>
                  </a:lnTo>
                  <a:lnTo>
                    <a:pt x="46" y="211"/>
                  </a:lnTo>
                  <a:lnTo>
                    <a:pt x="77" y="183"/>
                  </a:lnTo>
                  <a:lnTo>
                    <a:pt x="141" y="127"/>
                  </a:lnTo>
                  <a:lnTo>
                    <a:pt x="175" y="97"/>
                  </a:lnTo>
                  <a:lnTo>
                    <a:pt x="210" y="67"/>
                  </a:lnTo>
                  <a:lnTo>
                    <a:pt x="245" y="39"/>
                  </a:lnTo>
                  <a:lnTo>
                    <a:pt x="264" y="25"/>
                  </a:lnTo>
                  <a:lnTo>
                    <a:pt x="283" y="12"/>
                  </a:lnTo>
                  <a:lnTo>
                    <a:pt x="285" y="10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2"/>
                  </a:lnTo>
                  <a:lnTo>
                    <a:pt x="283" y="1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89" name="Freeform 2324"/>
            <p:cNvSpPr/>
            <p:nvPr/>
          </p:nvSpPr>
          <p:spPr bwMode="auto">
            <a:xfrm>
              <a:off x="7537451" y="6184900"/>
              <a:ext cx="168275" cy="163513"/>
            </a:xfrm>
            <a:custGeom>
              <a:gdLst>
                <a:gd fmla="*/ 2147483647 w 319" name="T0"/>
                <a:gd fmla="*/ 444670121 h 309" name="T1"/>
                <a:gd fmla="*/ 2147483647 w 319" name="T2"/>
                <a:gd fmla="*/ 444670121 h 309" name="T3"/>
                <a:gd fmla="*/ 2147483647 w 319" name="T4"/>
                <a:gd fmla="*/ 2074380661 h 309" name="T5"/>
                <a:gd fmla="*/ 2147483647 w 319" name="T6"/>
                <a:gd fmla="*/ 2147483647 h 309" name="T7"/>
                <a:gd fmla="*/ 2147483647 w 319" name="T8"/>
                <a:gd fmla="*/ 2147483647 h 309" name="T9"/>
                <a:gd fmla="*/ 2147483647 w 319" name="T10"/>
                <a:gd fmla="*/ 2147483647 h 309" name="T11"/>
                <a:gd fmla="*/ 2147483647 w 319" name="T12"/>
                <a:gd fmla="*/ 2147483647 h 309" name="T13"/>
                <a:gd fmla="*/ 2147483647 w 319" name="T14"/>
                <a:gd fmla="*/ 2147483647 h 309" name="T15"/>
                <a:gd fmla="*/ 2147483647 w 319" name="T16"/>
                <a:gd fmla="*/ 2147483647 h 309" name="T17"/>
                <a:gd fmla="*/ 2147483647 w 319" name="T18"/>
                <a:gd fmla="*/ 2147483647 h 309" name="T19"/>
                <a:gd fmla="*/ 2147483647 w 319" name="T20"/>
                <a:gd fmla="*/ 2147483647 h 309" name="T21"/>
                <a:gd fmla="*/ 2147483647 w 319" name="T22"/>
                <a:gd fmla="*/ 2147483647 h 309" name="T23"/>
                <a:gd fmla="*/ 2147483647 w 319" name="T24"/>
                <a:gd fmla="*/ 2147483647 h 309" name="T25"/>
                <a:gd fmla="*/ 2147483647 w 319" name="T26"/>
                <a:gd fmla="*/ 2147483647 h 309" name="T27"/>
                <a:gd fmla="*/ 2147483647 w 319" name="T28"/>
                <a:gd fmla="*/ 2147483647 h 309" name="T29"/>
                <a:gd fmla="*/ 2147483647 w 319" name="T30"/>
                <a:gd fmla="*/ 2147483647 h 309" name="T31"/>
                <a:gd fmla="*/ 2147483647 w 319" name="T32"/>
                <a:gd fmla="*/ 2147483647 h 309" name="T33"/>
                <a:gd fmla="*/ 2147483647 w 319" name="T34"/>
                <a:gd fmla="*/ 2147483647 h 309" name="T35"/>
                <a:gd fmla="*/ 2147483647 w 319" name="T36"/>
                <a:gd fmla="*/ 2147483647 h 309" name="T37"/>
                <a:gd fmla="*/ 2147483647 w 319" name="T38"/>
                <a:gd fmla="*/ 2147483647 h 309" name="T39"/>
                <a:gd fmla="*/ 293569208 w 319" name="T40"/>
                <a:gd fmla="*/ 2147483647 h 309" name="T41"/>
                <a:gd fmla="*/ 293569208 w 319" name="T42"/>
                <a:gd fmla="*/ 2147483647 h 309" name="T43"/>
                <a:gd fmla="*/ 0 w 319" name="T44"/>
                <a:gd fmla="*/ 2147483647 h 309" name="T45"/>
                <a:gd fmla="*/ 146923603 w 319" name="T46"/>
                <a:gd fmla="*/ 2147483647 h 309" name="T47"/>
                <a:gd fmla="*/ 293569208 w 319" name="T48"/>
                <a:gd fmla="*/ 2147483647 h 309" name="T49"/>
                <a:gd fmla="*/ 1027630503 w 319" name="T50"/>
                <a:gd fmla="*/ 2147483647 h 309" name="T51"/>
                <a:gd fmla="*/ 2147483647 w 319" name="T52"/>
                <a:gd fmla="*/ 2147483647 h 309" name="T53"/>
                <a:gd fmla="*/ 2147483647 w 319" name="T54"/>
                <a:gd fmla="*/ 2147483647 h 309" name="T55"/>
                <a:gd fmla="*/ 2147483647 w 319" name="T56"/>
                <a:gd fmla="*/ 2147483647 h 309" name="T57"/>
                <a:gd fmla="*/ 2147483647 w 319" name="T58"/>
                <a:gd fmla="*/ 2147483647 h 309" name="T59"/>
                <a:gd fmla="*/ 2147483647 w 319" name="T60"/>
                <a:gd fmla="*/ 2147483647 h 309" name="T61"/>
                <a:gd fmla="*/ 2147483647 w 319" name="T62"/>
                <a:gd fmla="*/ 2147483647 h 309" name="T63"/>
                <a:gd fmla="*/ 2147483647 w 319" name="T64"/>
                <a:gd fmla="*/ 2147483647 h 309" name="T65"/>
                <a:gd fmla="*/ 2147483647 w 319" name="T66"/>
                <a:gd fmla="*/ 2147483647 h 309" name="T67"/>
                <a:gd fmla="*/ 2147483647 w 319" name="T68"/>
                <a:gd fmla="*/ 2147483647 h 309" name="T69"/>
                <a:gd fmla="*/ 2147483647 w 319" name="T70"/>
                <a:gd fmla="*/ 2147483647 h 309" name="T71"/>
                <a:gd fmla="*/ 2147483647 w 319" name="T72"/>
                <a:gd fmla="*/ 2147483647 h 309" name="T73"/>
                <a:gd fmla="*/ 2147483647 w 319" name="T74"/>
                <a:gd fmla="*/ 2147483647 h 309" name="T75"/>
                <a:gd fmla="*/ 2147483647 w 319" name="T76"/>
                <a:gd fmla="*/ 2147483647 h 309" name="T77"/>
                <a:gd fmla="*/ 2147483647 w 319" name="T78"/>
                <a:gd fmla="*/ 2147483647 h 309" name="T79"/>
                <a:gd fmla="*/ 2147483647 w 319" name="T80"/>
                <a:gd fmla="*/ 2147483647 h 309" name="T81"/>
                <a:gd fmla="*/ 2147483647 w 319" name="T82"/>
                <a:gd fmla="*/ 2147483647 h 309" name="T83"/>
                <a:gd fmla="*/ 2147483647 w 319" name="T84"/>
                <a:gd fmla="*/ 2147483647 h 309" name="T85"/>
                <a:gd fmla="*/ 2147483647 w 319" name="T86"/>
                <a:gd fmla="*/ 2147483647 h 309" name="T87"/>
                <a:gd fmla="*/ 2147483647 w 319" name="T88"/>
                <a:gd fmla="*/ 2147483647 h 309" name="T89"/>
                <a:gd fmla="*/ 2147483647 w 319" name="T90"/>
                <a:gd fmla="*/ 2147483647 h 309" name="T91"/>
                <a:gd fmla="*/ 2147483647 w 319" name="T92"/>
                <a:gd fmla="*/ 2147483647 h 309" name="T93"/>
                <a:gd fmla="*/ 2147483647 w 319" name="T94"/>
                <a:gd fmla="*/ 2147483647 h 309" name="T95"/>
                <a:gd fmla="*/ 2147483647 w 319" name="T96"/>
                <a:gd fmla="*/ 2147483647 h 309" name="T97"/>
                <a:gd fmla="*/ 2147483647 w 319" name="T98"/>
                <a:gd fmla="*/ 2147483647 h 309" name="T99"/>
                <a:gd fmla="*/ 2147483647 w 319" name="T100"/>
                <a:gd fmla="*/ 1333730564 h 309" name="T101"/>
                <a:gd fmla="*/ 2147483647 w 319" name="T102"/>
                <a:gd fmla="*/ 1333730564 h 309" name="T103"/>
                <a:gd fmla="*/ 2147483647 w 319" name="T104"/>
                <a:gd fmla="*/ 1037190331 h 309" name="T105"/>
                <a:gd fmla="*/ 2147483647 w 319" name="T106"/>
                <a:gd fmla="*/ 592800272 h 309" name="T107"/>
                <a:gd fmla="*/ 2147483647 w 319" name="T108"/>
                <a:gd fmla="*/ 444670121 h 309" name="T109"/>
                <a:gd fmla="*/ 2147483647 w 319" name="T110"/>
                <a:gd fmla="*/ 148130086 h 309" name="T111"/>
                <a:gd fmla="*/ 2147483647 w 319" name="T112"/>
                <a:gd fmla="*/ 0 h 309" name="T113"/>
                <a:gd fmla="*/ 2147483647 w 319" name="T114"/>
                <a:gd fmla="*/ 0 h 309" name="T115"/>
                <a:gd fmla="*/ 2147483647 w 319" name="T116"/>
                <a:gd fmla="*/ 148130086 h 309" name="T117"/>
                <a:gd fmla="*/ 2147483647 w 319" name="T118"/>
                <a:gd fmla="*/ 444670121 h 309" name="T119"/>
                <a:gd fmla="*/ 2147483647 w 319" name="T120"/>
                <a:gd fmla="*/ 444670121 h 309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w 319" name="T183"/>
                <a:gd fmla="*/ 0 h 309" name="T184"/>
                <a:gd fmla="*/ 319 w 319" name="T185"/>
                <a:gd fmla="*/ 309 h 309" name="T186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T186" l="T183" r="T185" t="T184"/>
              <a:pathLst>
                <a:path h="309" w="319">
                  <a:moveTo>
                    <a:pt x="306" y="3"/>
                  </a:moveTo>
                  <a:lnTo>
                    <a:pt x="306" y="3"/>
                  </a:lnTo>
                  <a:lnTo>
                    <a:pt x="300" y="14"/>
                  </a:lnTo>
                  <a:lnTo>
                    <a:pt x="291" y="22"/>
                  </a:lnTo>
                  <a:lnTo>
                    <a:pt x="283" y="30"/>
                  </a:lnTo>
                  <a:lnTo>
                    <a:pt x="274" y="38"/>
                  </a:lnTo>
                  <a:lnTo>
                    <a:pt x="253" y="53"/>
                  </a:lnTo>
                  <a:lnTo>
                    <a:pt x="234" y="68"/>
                  </a:lnTo>
                  <a:lnTo>
                    <a:pt x="213" y="88"/>
                  </a:lnTo>
                  <a:lnTo>
                    <a:pt x="192" y="110"/>
                  </a:lnTo>
                  <a:lnTo>
                    <a:pt x="172" y="132"/>
                  </a:lnTo>
                  <a:lnTo>
                    <a:pt x="150" y="152"/>
                  </a:lnTo>
                  <a:lnTo>
                    <a:pt x="112" y="189"/>
                  </a:lnTo>
                  <a:lnTo>
                    <a:pt x="73" y="224"/>
                  </a:lnTo>
                  <a:lnTo>
                    <a:pt x="54" y="241"/>
                  </a:lnTo>
                  <a:lnTo>
                    <a:pt x="36" y="260"/>
                  </a:lnTo>
                  <a:lnTo>
                    <a:pt x="20" y="279"/>
                  </a:lnTo>
                  <a:lnTo>
                    <a:pt x="2" y="297"/>
                  </a:lnTo>
                  <a:lnTo>
                    <a:pt x="0" y="301"/>
                  </a:lnTo>
                  <a:lnTo>
                    <a:pt x="1" y="305"/>
                  </a:lnTo>
                  <a:lnTo>
                    <a:pt x="2" y="308"/>
                  </a:lnTo>
                  <a:lnTo>
                    <a:pt x="7" y="309"/>
                  </a:lnTo>
                  <a:lnTo>
                    <a:pt x="16" y="309"/>
                  </a:lnTo>
                  <a:lnTo>
                    <a:pt x="20" y="308"/>
                  </a:lnTo>
                  <a:lnTo>
                    <a:pt x="21" y="305"/>
                  </a:lnTo>
                  <a:lnTo>
                    <a:pt x="21" y="301"/>
                  </a:lnTo>
                  <a:lnTo>
                    <a:pt x="20" y="298"/>
                  </a:lnTo>
                  <a:lnTo>
                    <a:pt x="51" y="264"/>
                  </a:lnTo>
                  <a:lnTo>
                    <a:pt x="66" y="248"/>
                  </a:lnTo>
                  <a:lnTo>
                    <a:pt x="82" y="233"/>
                  </a:lnTo>
                  <a:lnTo>
                    <a:pt x="126" y="194"/>
                  </a:lnTo>
                  <a:lnTo>
                    <a:pt x="169" y="155"/>
                  </a:lnTo>
                  <a:lnTo>
                    <a:pt x="190" y="133"/>
                  </a:lnTo>
                  <a:lnTo>
                    <a:pt x="211" y="111"/>
                  </a:lnTo>
                  <a:lnTo>
                    <a:pt x="232" y="89"/>
                  </a:lnTo>
                  <a:lnTo>
                    <a:pt x="253" y="69"/>
                  </a:lnTo>
                  <a:lnTo>
                    <a:pt x="271" y="54"/>
                  </a:lnTo>
                  <a:lnTo>
                    <a:pt x="289" y="42"/>
                  </a:lnTo>
                  <a:lnTo>
                    <a:pt x="297" y="35"/>
                  </a:lnTo>
                  <a:lnTo>
                    <a:pt x="304" y="28"/>
                  </a:lnTo>
                  <a:lnTo>
                    <a:pt x="312" y="19"/>
                  </a:lnTo>
                  <a:lnTo>
                    <a:pt x="317" y="9"/>
                  </a:lnTo>
                  <a:lnTo>
                    <a:pt x="319" y="7"/>
                  </a:lnTo>
                  <a:lnTo>
                    <a:pt x="317" y="4"/>
                  </a:lnTo>
                  <a:lnTo>
                    <a:pt x="316" y="3"/>
                  </a:lnTo>
                  <a:lnTo>
                    <a:pt x="314" y="1"/>
                  </a:lnTo>
                  <a:lnTo>
                    <a:pt x="312" y="0"/>
                  </a:lnTo>
                  <a:lnTo>
                    <a:pt x="310" y="0"/>
                  </a:lnTo>
                  <a:lnTo>
                    <a:pt x="308" y="1"/>
                  </a:lnTo>
                  <a:lnTo>
                    <a:pt x="3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90" name="Freeform 2325"/>
            <p:cNvSpPr/>
            <p:nvPr/>
          </p:nvSpPr>
          <p:spPr bwMode="auto">
            <a:xfrm>
              <a:off x="7594601" y="6199188"/>
              <a:ext cx="139700" cy="136525"/>
            </a:xfrm>
            <a:custGeom>
              <a:gdLst>
                <a:gd fmla="*/ 2147483647 w 264" name="T0"/>
                <a:gd fmla="*/ 0 h 256" name="T1"/>
                <a:gd fmla="*/ 2147483647 w 264" name="T2"/>
                <a:gd fmla="*/ 0 h 256" name="T3"/>
                <a:gd fmla="*/ 2147483647 w 264" name="T4"/>
                <a:gd fmla="*/ 455055340 h 256" name="T5"/>
                <a:gd fmla="*/ 2147483647 w 264" name="T6"/>
                <a:gd fmla="*/ 1213291230 h 256" name="T7"/>
                <a:gd fmla="*/ 2147483647 w 264" name="T8"/>
                <a:gd fmla="*/ 2147483647 h 256" name="T9"/>
                <a:gd fmla="*/ 2147483647 w 264" name="T10"/>
                <a:gd fmla="*/ 2147483647 h 256" name="T11"/>
                <a:gd fmla="*/ 2147483647 w 264" name="T12"/>
                <a:gd fmla="*/ 2147483647 h 256" name="T13"/>
                <a:gd fmla="*/ 2147483647 w 264" name="T14"/>
                <a:gd fmla="*/ 2147483647 h 256" name="T15"/>
                <a:gd fmla="*/ 2147483647 w 264" name="T16"/>
                <a:gd fmla="*/ 2147483647 h 256" name="T17"/>
                <a:gd fmla="*/ 2147483647 w 264" name="T18"/>
                <a:gd fmla="*/ 2147483647 h 256" name="T19"/>
                <a:gd fmla="*/ 2147483647 w 264" name="T20"/>
                <a:gd fmla="*/ 2147483647 h 256" name="T21"/>
                <a:gd fmla="*/ 2147483647 w 264" name="T22"/>
                <a:gd fmla="*/ 2147483647 h 256" name="T23"/>
                <a:gd fmla="*/ 2147483647 w 264" name="T24"/>
                <a:gd fmla="*/ 2147483647 h 256" name="T25"/>
                <a:gd fmla="*/ 444667673 w 264" name="T26"/>
                <a:gd fmla="*/ 2147483647 h 256" name="T27"/>
                <a:gd fmla="*/ 444667673 w 264" name="T28"/>
                <a:gd fmla="*/ 2147483647 h 256" name="T29"/>
                <a:gd fmla="*/ 444667673 w 264" name="T30"/>
                <a:gd fmla="*/ 2147483647 h 256" name="T31"/>
                <a:gd fmla="*/ 444667673 w 264" name="T32"/>
                <a:gd fmla="*/ 2147483647 h 256" name="T33"/>
                <a:gd fmla="*/ 148129093 w 264" name="T34"/>
                <a:gd fmla="*/ 2147483647 h 256" name="T35"/>
                <a:gd fmla="*/ 148129093 w 264" name="T36"/>
                <a:gd fmla="*/ 2147483647 h 256" name="T37"/>
                <a:gd fmla="*/ 0 w 264" name="T38"/>
                <a:gd fmla="*/ 2147483647 h 256" name="T39"/>
                <a:gd fmla="*/ 0 w 264" name="T40"/>
                <a:gd fmla="*/ 2147483647 h 256" name="T41"/>
                <a:gd fmla="*/ 0 w 264" name="T42"/>
                <a:gd fmla="*/ 2147483647 h 256" name="T43"/>
                <a:gd fmla="*/ 444667673 w 264" name="T44"/>
                <a:gd fmla="*/ 2147483647 h 256" name="T45"/>
                <a:gd fmla="*/ 592796832 w 264" name="T46"/>
                <a:gd fmla="*/ 2147483647 h 256" name="T47"/>
                <a:gd fmla="*/ 1037183914 w 264" name="T48"/>
                <a:gd fmla="*/ 2147483647 h 256" name="T49"/>
                <a:gd fmla="*/ 1333722162 w 264" name="T50"/>
                <a:gd fmla="*/ 2147483647 h 256" name="T51"/>
                <a:gd fmla="*/ 1629980217 w 264" name="T52"/>
                <a:gd fmla="*/ 2147483647 h 256" name="T53"/>
                <a:gd fmla="*/ 1629980217 w 264" name="T54"/>
                <a:gd fmla="*/ 2147483647 h 256" name="T55"/>
                <a:gd fmla="*/ 2147483647 w 264" name="T56"/>
                <a:gd fmla="*/ 2147483647 h 256" name="T57"/>
                <a:gd fmla="*/ 2147483647 w 264" name="T58"/>
                <a:gd fmla="*/ 2147483647 h 256" name="T59"/>
                <a:gd fmla="*/ 2147483647 w 264" name="T60"/>
                <a:gd fmla="*/ 2147483647 h 256" name="T61"/>
                <a:gd fmla="*/ 2147483647 w 264" name="T62"/>
                <a:gd fmla="*/ 2147483647 h 256" name="T63"/>
                <a:gd fmla="*/ 2147483647 w 264" name="T64"/>
                <a:gd fmla="*/ 2147483647 h 256" name="T65"/>
                <a:gd fmla="*/ 2147483647 w 264" name="T66"/>
                <a:gd fmla="*/ 2147483647 h 256" name="T67"/>
                <a:gd fmla="*/ 2147483647 w 264" name="T68"/>
                <a:gd fmla="*/ 2147483647 h 256" name="T69"/>
                <a:gd fmla="*/ 2147483647 w 264" name="T70"/>
                <a:gd fmla="*/ 2147483647 h 256" name="T71"/>
                <a:gd fmla="*/ 2147483647 w 264" name="T72"/>
                <a:gd fmla="*/ 2147483647 h 256" name="T73"/>
                <a:gd fmla="*/ 2147483647 w 264" name="T74"/>
                <a:gd fmla="*/ 2147483647 h 256" name="T75"/>
                <a:gd fmla="*/ 2147483647 w 264" name="T76"/>
                <a:gd fmla="*/ 1820221361 h 256" name="T77"/>
                <a:gd fmla="*/ 2147483647 w 264" name="T78"/>
                <a:gd fmla="*/ 1820221361 h 256" name="T79"/>
                <a:gd fmla="*/ 2147483647 w 264" name="T80"/>
                <a:gd fmla="*/ 1668346970 h 256" name="T81"/>
                <a:gd fmla="*/ 2147483647 w 264" name="T82"/>
                <a:gd fmla="*/ 1516756296 h 256" name="T83"/>
                <a:gd fmla="*/ 2147483647 w 264" name="T84"/>
                <a:gd fmla="*/ 1061701355 h 256" name="T85"/>
                <a:gd fmla="*/ 2147483647 w 264" name="T86"/>
                <a:gd fmla="*/ 606646148 h 256" name="T87"/>
                <a:gd fmla="*/ 2147483647 w 264" name="T88"/>
                <a:gd fmla="*/ 151590208 h 256" name="T89"/>
                <a:gd fmla="*/ 2147483647 w 264" name="T90"/>
                <a:gd fmla="*/ 0 h 256" name="T91"/>
                <a:gd fmla="*/ 2147483647 w 264" name="T92"/>
                <a:gd fmla="*/ 0 h 256" name="T93"/>
                <a:gd fmla="*/ 2147483647 w 264" name="T94"/>
                <a:gd fmla="*/ 0 h 256" name="T95"/>
                <a:gd fmla="*/ 2147483647 w 264" name="T96"/>
                <a:gd fmla="*/ 0 h 25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264" name="T147"/>
                <a:gd fmla="*/ 0 h 256" name="T148"/>
                <a:gd fmla="*/ 264 w 264" name="T149"/>
                <a:gd fmla="*/ 256 h 256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256" w="264">
                  <a:moveTo>
                    <a:pt x="256" y="0"/>
                  </a:moveTo>
                  <a:lnTo>
                    <a:pt x="256" y="0"/>
                  </a:lnTo>
                  <a:lnTo>
                    <a:pt x="248" y="3"/>
                  </a:lnTo>
                  <a:lnTo>
                    <a:pt x="240" y="8"/>
                  </a:lnTo>
                  <a:lnTo>
                    <a:pt x="226" y="18"/>
                  </a:lnTo>
                  <a:lnTo>
                    <a:pt x="199" y="41"/>
                  </a:lnTo>
                  <a:lnTo>
                    <a:pt x="180" y="58"/>
                  </a:lnTo>
                  <a:lnTo>
                    <a:pt x="161" y="79"/>
                  </a:lnTo>
                  <a:lnTo>
                    <a:pt x="125" y="118"/>
                  </a:lnTo>
                  <a:lnTo>
                    <a:pt x="95" y="151"/>
                  </a:lnTo>
                  <a:lnTo>
                    <a:pt x="65" y="182"/>
                  </a:lnTo>
                  <a:lnTo>
                    <a:pt x="3" y="244"/>
                  </a:lnTo>
                  <a:lnTo>
                    <a:pt x="1" y="244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3" y="254"/>
                  </a:lnTo>
                  <a:lnTo>
                    <a:pt x="4" y="255"/>
                  </a:lnTo>
                  <a:lnTo>
                    <a:pt x="7" y="256"/>
                  </a:lnTo>
                  <a:lnTo>
                    <a:pt x="9" y="255"/>
                  </a:lnTo>
                  <a:lnTo>
                    <a:pt x="11" y="254"/>
                  </a:lnTo>
                  <a:lnTo>
                    <a:pt x="65" y="201"/>
                  </a:lnTo>
                  <a:lnTo>
                    <a:pt x="117" y="147"/>
                  </a:lnTo>
                  <a:lnTo>
                    <a:pt x="176" y="83"/>
                  </a:lnTo>
                  <a:lnTo>
                    <a:pt x="194" y="64"/>
                  </a:lnTo>
                  <a:lnTo>
                    <a:pt x="214" y="43"/>
                  </a:lnTo>
                  <a:lnTo>
                    <a:pt x="225" y="34"/>
                  </a:lnTo>
                  <a:lnTo>
                    <a:pt x="236" y="26"/>
                  </a:lnTo>
                  <a:lnTo>
                    <a:pt x="248" y="18"/>
                  </a:lnTo>
                  <a:lnTo>
                    <a:pt x="260" y="12"/>
                  </a:lnTo>
                  <a:lnTo>
                    <a:pt x="263" y="11"/>
                  </a:lnTo>
                  <a:lnTo>
                    <a:pt x="264" y="10"/>
                  </a:lnTo>
                  <a:lnTo>
                    <a:pt x="264" y="7"/>
                  </a:lnTo>
                  <a:lnTo>
                    <a:pt x="264" y="4"/>
                  </a:lnTo>
                  <a:lnTo>
                    <a:pt x="263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91" name="Freeform 2326"/>
            <p:cNvSpPr/>
            <p:nvPr/>
          </p:nvSpPr>
          <p:spPr bwMode="auto">
            <a:xfrm>
              <a:off x="7621589" y="6216650"/>
              <a:ext cx="136525" cy="123825"/>
            </a:xfrm>
            <a:custGeom>
              <a:gdLst>
                <a:gd fmla="*/ 2147483647 w 256" name="T0"/>
                <a:gd fmla="*/ 0 h 235" name="T1"/>
                <a:gd fmla="*/ 2147483647 w 256" name="T2"/>
                <a:gd fmla="*/ 0 h 235" name="T3"/>
                <a:gd fmla="*/ 2147483647 w 256" name="T4"/>
                <a:gd fmla="*/ 438947524 h 235" name="T5"/>
                <a:gd fmla="*/ 2147483647 w 256" name="T6"/>
                <a:gd fmla="*/ 1023933688 h 235" name="T7"/>
                <a:gd fmla="*/ 2147483647 w 256" name="T8"/>
                <a:gd fmla="*/ 1609197140 h 235" name="T9"/>
                <a:gd fmla="*/ 2147483647 w 256" name="T10"/>
                <a:gd fmla="*/ 2147483647 h 235" name="T11"/>
                <a:gd fmla="*/ 2147483647 w 256" name="T12"/>
                <a:gd fmla="*/ 2147483647 h 235" name="T13"/>
                <a:gd fmla="*/ 2147483647 w 256" name="T14"/>
                <a:gd fmla="*/ 2147483647 h 235" name="T15"/>
                <a:gd fmla="*/ 2147483647 w 256" name="T16"/>
                <a:gd fmla="*/ 2147483647 h 235" name="T17"/>
                <a:gd fmla="*/ 2147483647 w 256" name="T18"/>
                <a:gd fmla="*/ 2147483647 h 235" name="T19"/>
                <a:gd fmla="*/ 2147483647 w 256" name="T20"/>
                <a:gd fmla="*/ 2147483647 h 235" name="T21"/>
                <a:gd fmla="*/ 2147483647 w 256" name="T22"/>
                <a:gd fmla="*/ 2147483647 h 235" name="T23"/>
                <a:gd fmla="*/ 2147483647 w 256" name="T24"/>
                <a:gd fmla="*/ 2147483647 h 235" name="T25"/>
                <a:gd fmla="*/ 2147483647 w 256" name="T26"/>
                <a:gd fmla="*/ 2147483647 h 235" name="T27"/>
                <a:gd fmla="*/ 2147483647 w 256" name="T28"/>
                <a:gd fmla="*/ 2147483647 h 235" name="T29"/>
                <a:gd fmla="*/ 2147483647 w 256" name="T30"/>
                <a:gd fmla="*/ 2147483647 h 235" name="T31"/>
                <a:gd fmla="*/ 2147483647 w 256" name="T32"/>
                <a:gd fmla="*/ 2147483647 h 235" name="T33"/>
                <a:gd fmla="*/ 0 w 256" name="T34"/>
                <a:gd fmla="*/ 2147483647 h 235" name="T35"/>
                <a:gd fmla="*/ 0 w 256" name="T36"/>
                <a:gd fmla="*/ 2147483647 h 235" name="T37"/>
                <a:gd fmla="*/ 1213291230 w 256" name="T38"/>
                <a:gd fmla="*/ 2147483647 h 235" name="T39"/>
                <a:gd fmla="*/ 2147483647 w 256" name="T40"/>
                <a:gd fmla="*/ 2147483647 h 235" name="T41"/>
                <a:gd fmla="*/ 2147483647 w 256" name="T42"/>
                <a:gd fmla="*/ 2147483647 h 235" name="T43"/>
                <a:gd fmla="*/ 2147483647 w 256" name="T44"/>
                <a:gd fmla="*/ 2147483647 h 235" name="T45"/>
                <a:gd fmla="*/ 2147483647 w 256" name="T46"/>
                <a:gd fmla="*/ 2147483647 h 235" name="T47"/>
                <a:gd fmla="*/ 2147483647 w 256" name="T48"/>
                <a:gd fmla="*/ 2147483647 h 235" name="T49"/>
                <a:gd fmla="*/ 2147483647 w 256" name="T50"/>
                <a:gd fmla="*/ 2147483647 h 235" name="T51"/>
                <a:gd fmla="*/ 2147483647 w 256" name="T52"/>
                <a:gd fmla="*/ 2147483647 h 235" name="T53"/>
                <a:gd fmla="*/ 2147483647 w 256" name="T54"/>
                <a:gd fmla="*/ 2147483647 h 235" name="T55"/>
                <a:gd fmla="*/ 2147483647 w 256" name="T56"/>
                <a:gd fmla="*/ 2147483647 h 235" name="T57"/>
                <a:gd fmla="*/ 2147483647 w 256" name="T58"/>
                <a:gd fmla="*/ 2147483647 h 235" name="T59"/>
                <a:gd fmla="*/ 2147483647 w 256" name="T60"/>
                <a:gd fmla="*/ 2147483647 h 235" name="T61"/>
                <a:gd fmla="*/ 2147483647 w 256" name="T62"/>
                <a:gd fmla="*/ 2147483647 h 235" name="T63"/>
                <a:gd fmla="*/ 2147483647 w 256" name="T64"/>
                <a:gd fmla="*/ 2147483647 h 235" name="T65"/>
                <a:gd fmla="*/ 2147483647 w 256" name="T66"/>
                <a:gd fmla="*/ 2147483647 h 235" name="T67"/>
                <a:gd fmla="*/ 2147483647 w 256" name="T68"/>
                <a:gd fmla="*/ 2147483647 h 235" name="T69"/>
                <a:gd fmla="*/ 2147483647 w 256" name="T70"/>
                <a:gd fmla="*/ 2147483647 h 235" name="T71"/>
                <a:gd fmla="*/ 2147483647 w 256" name="T72"/>
                <a:gd fmla="*/ 2147483647 h 235" name="T73"/>
                <a:gd fmla="*/ 2147483647 w 256" name="T74"/>
                <a:gd fmla="*/ 2147483647 h 235" name="T75"/>
                <a:gd fmla="*/ 2147483647 w 256" name="T76"/>
                <a:gd fmla="*/ 2048144532 h 235" name="T77"/>
                <a:gd fmla="*/ 2147483647 w 256" name="T78"/>
                <a:gd fmla="*/ 2048144532 h 235" name="T79"/>
                <a:gd fmla="*/ 2147483647 w 256" name="T80"/>
                <a:gd fmla="*/ 1755512938 h 235" name="T81"/>
                <a:gd fmla="*/ 2147483647 w 256" name="T82"/>
                <a:gd fmla="*/ 1462881343 h 235" name="T83"/>
                <a:gd fmla="*/ 2147483647 w 256" name="T84"/>
                <a:gd fmla="*/ 1170249748 h 235" name="T85"/>
                <a:gd fmla="*/ 2147483647 w 256" name="T86"/>
                <a:gd fmla="*/ 877617890 h 235" name="T87"/>
                <a:gd fmla="*/ 2147483647 w 256" name="T88"/>
                <a:gd fmla="*/ 438947524 h 235" name="T89"/>
                <a:gd fmla="*/ 2147483647 w 256" name="T90"/>
                <a:gd fmla="*/ 292631726 h 235" name="T91"/>
                <a:gd fmla="*/ 2147483647 w 256" name="T92"/>
                <a:gd fmla="*/ 0 h 235" name="T93"/>
                <a:gd fmla="*/ 2147483647 w 256" name="T94"/>
                <a:gd fmla="*/ 0 h 235" name="T95"/>
                <a:gd fmla="*/ 2147483647 w 256" name="T96"/>
                <a:gd fmla="*/ 0 h 235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256" name="T147"/>
                <a:gd fmla="*/ 0 h 235" name="T148"/>
                <a:gd fmla="*/ 256 w 256" name="T149"/>
                <a:gd fmla="*/ 235 h 235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235" w="256">
                  <a:moveTo>
                    <a:pt x="248" y="0"/>
                  </a:moveTo>
                  <a:lnTo>
                    <a:pt x="248" y="0"/>
                  </a:lnTo>
                  <a:lnTo>
                    <a:pt x="237" y="3"/>
                  </a:lnTo>
                  <a:lnTo>
                    <a:pt x="226" y="7"/>
                  </a:lnTo>
                  <a:lnTo>
                    <a:pt x="217" y="11"/>
                  </a:lnTo>
                  <a:lnTo>
                    <a:pt x="207" y="17"/>
                  </a:lnTo>
                  <a:lnTo>
                    <a:pt x="188" y="29"/>
                  </a:lnTo>
                  <a:lnTo>
                    <a:pt x="172" y="45"/>
                  </a:lnTo>
                  <a:lnTo>
                    <a:pt x="156" y="61"/>
                  </a:lnTo>
                  <a:lnTo>
                    <a:pt x="140" y="78"/>
                  </a:lnTo>
                  <a:lnTo>
                    <a:pt x="110" y="112"/>
                  </a:lnTo>
                  <a:lnTo>
                    <a:pt x="92" y="133"/>
                  </a:lnTo>
                  <a:lnTo>
                    <a:pt x="73" y="155"/>
                  </a:lnTo>
                  <a:lnTo>
                    <a:pt x="55" y="178"/>
                  </a:lnTo>
                  <a:lnTo>
                    <a:pt x="35" y="198"/>
                  </a:lnTo>
                  <a:lnTo>
                    <a:pt x="0" y="232"/>
                  </a:lnTo>
                  <a:lnTo>
                    <a:pt x="8" y="232"/>
                  </a:lnTo>
                  <a:lnTo>
                    <a:pt x="16" y="235"/>
                  </a:lnTo>
                  <a:lnTo>
                    <a:pt x="45" y="208"/>
                  </a:lnTo>
                  <a:lnTo>
                    <a:pt x="61" y="192"/>
                  </a:lnTo>
                  <a:lnTo>
                    <a:pt x="76" y="174"/>
                  </a:lnTo>
                  <a:lnTo>
                    <a:pt x="89" y="155"/>
                  </a:lnTo>
                  <a:lnTo>
                    <a:pt x="104" y="137"/>
                  </a:lnTo>
                  <a:lnTo>
                    <a:pt x="134" y="105"/>
                  </a:lnTo>
                  <a:lnTo>
                    <a:pt x="165" y="72"/>
                  </a:lnTo>
                  <a:lnTo>
                    <a:pt x="183" y="53"/>
                  </a:lnTo>
                  <a:lnTo>
                    <a:pt x="194" y="44"/>
                  </a:lnTo>
                  <a:lnTo>
                    <a:pt x="203" y="36"/>
                  </a:lnTo>
                  <a:lnTo>
                    <a:pt x="214" y="27"/>
                  </a:lnTo>
                  <a:lnTo>
                    <a:pt x="226" y="22"/>
                  </a:lnTo>
                  <a:lnTo>
                    <a:pt x="239" y="17"/>
                  </a:lnTo>
                  <a:lnTo>
                    <a:pt x="252" y="14"/>
                  </a:lnTo>
                  <a:lnTo>
                    <a:pt x="255" y="12"/>
                  </a:lnTo>
                  <a:lnTo>
                    <a:pt x="256" y="10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92" name="Freeform 2327"/>
            <p:cNvSpPr/>
            <p:nvPr/>
          </p:nvSpPr>
          <p:spPr bwMode="auto">
            <a:xfrm>
              <a:off x="7666039" y="6221413"/>
              <a:ext cx="120650" cy="109538"/>
            </a:xfrm>
            <a:custGeom>
              <a:gdLst>
                <a:gd fmla="*/ 2147483647 w 227" name="T0"/>
                <a:gd fmla="*/ 0 h 206" name="T1"/>
                <a:gd fmla="*/ 2147483647 w 227" name="T2"/>
                <a:gd fmla="*/ 0 h 206" name="T3"/>
                <a:gd fmla="*/ 2147483647 w 227" name="T4"/>
                <a:gd fmla="*/ 1353217694 h 206" name="T5"/>
                <a:gd fmla="*/ 2147483647 w 227" name="T6"/>
                <a:gd fmla="*/ 2147483647 h 206" name="T7"/>
                <a:gd fmla="*/ 2147483647 w 227" name="T8"/>
                <a:gd fmla="*/ 2147483647 h 206" name="T9"/>
                <a:gd fmla="*/ 2147483647 w 227" name="T10"/>
                <a:gd fmla="*/ 2147483647 h 206" name="T11"/>
                <a:gd fmla="*/ 2147483647 w 227" name="T12"/>
                <a:gd fmla="*/ 2147483647 h 206" name="T13"/>
                <a:gd fmla="*/ 2147483647 w 227" name="T14"/>
                <a:gd fmla="*/ 2147483647 h 206" name="T15"/>
                <a:gd fmla="*/ 2147483647 w 227" name="T16"/>
                <a:gd fmla="*/ 2147483647 h 206" name="T17"/>
                <a:gd fmla="*/ 2147483647 w 227" name="T18"/>
                <a:gd fmla="*/ 2147483647 h 206" name="T19"/>
                <a:gd fmla="*/ 150001992 w 227" name="T20"/>
                <a:gd fmla="*/ 2147483647 h 206" name="T21"/>
                <a:gd fmla="*/ 150001992 w 227" name="T22"/>
                <a:gd fmla="*/ 2147483647 h 206" name="T23"/>
                <a:gd fmla="*/ 0 w 227" name="T24"/>
                <a:gd fmla="*/ 2147483647 h 206" name="T25"/>
                <a:gd fmla="*/ 0 w 227" name="T26"/>
                <a:gd fmla="*/ 2147483647 h 206" name="T27"/>
                <a:gd fmla="*/ 0 w 227" name="T28"/>
                <a:gd fmla="*/ 2147483647 h 206" name="T29"/>
                <a:gd fmla="*/ 300286741 w 227" name="T30"/>
                <a:gd fmla="*/ 2147483647 h 206" name="T31"/>
                <a:gd fmla="*/ 600573481 w 227" name="T32"/>
                <a:gd fmla="*/ 2147483647 h 206" name="T33"/>
                <a:gd fmla="*/ 900860089 w 227" name="T34"/>
                <a:gd fmla="*/ 2147483647 h 206" name="T35"/>
                <a:gd fmla="*/ 1201146963 w 227" name="T36"/>
                <a:gd fmla="*/ 2147483647 h 206" name="T37"/>
                <a:gd fmla="*/ 1501433571 w 227" name="T38"/>
                <a:gd fmla="*/ 2147483647 h 206" name="T39"/>
                <a:gd fmla="*/ 1501433571 w 227" name="T40"/>
                <a:gd fmla="*/ 2147483647 h 206" name="T41"/>
                <a:gd fmla="*/ 2147483647 w 227" name="T42"/>
                <a:gd fmla="*/ 2147483647 h 206" name="T43"/>
                <a:gd fmla="*/ 2147483647 w 227" name="T44"/>
                <a:gd fmla="*/ 2147483647 h 206" name="T45"/>
                <a:gd fmla="*/ 2147483647 w 227" name="T46"/>
                <a:gd fmla="*/ 2147483647 h 206" name="T47"/>
                <a:gd fmla="*/ 2147483647 w 227" name="T48"/>
                <a:gd fmla="*/ 2147483647 h 206" name="T49"/>
                <a:gd fmla="*/ 2147483647 w 227" name="T50"/>
                <a:gd fmla="*/ 2147483647 h 206" name="T51"/>
                <a:gd fmla="*/ 2147483647 w 227" name="T52"/>
                <a:gd fmla="*/ 2147483647 h 206" name="T53"/>
                <a:gd fmla="*/ 2147483647 w 227" name="T54"/>
                <a:gd fmla="*/ 2147483647 h 206" name="T55"/>
                <a:gd fmla="*/ 2147483647 w 227" name="T56"/>
                <a:gd fmla="*/ 2147483647 h 206" name="T57"/>
                <a:gd fmla="*/ 2147483647 w 227" name="T58"/>
                <a:gd fmla="*/ 2147483647 h 206" name="T59"/>
                <a:gd fmla="*/ 2147483647 w 227" name="T60"/>
                <a:gd fmla="*/ 2147483647 h 206" name="T61"/>
                <a:gd fmla="*/ 2147483647 w 227" name="T62"/>
                <a:gd fmla="*/ 1804196141 h 206" name="T63"/>
                <a:gd fmla="*/ 2147483647 w 227" name="T64"/>
                <a:gd fmla="*/ 1804196141 h 206" name="T65"/>
                <a:gd fmla="*/ 2147483647 w 227" name="T66"/>
                <a:gd fmla="*/ 1353217694 h 206" name="T67"/>
                <a:gd fmla="*/ 2147483647 w 227" name="T68"/>
                <a:gd fmla="*/ 1202797605 h 206" name="T69"/>
                <a:gd fmla="*/ 2147483647 w 227" name="T70"/>
                <a:gd fmla="*/ 751819423 h 206" name="T71"/>
                <a:gd fmla="*/ 2147483647 w 227" name="T72"/>
                <a:gd fmla="*/ 300557959 h 206" name="T73"/>
                <a:gd fmla="*/ 2147483647 w 227" name="T74"/>
                <a:gd fmla="*/ 150420688 h 206" name="T75"/>
                <a:gd fmla="*/ 2147483647 w 227" name="T76"/>
                <a:gd fmla="*/ 0 h 206" name="T77"/>
                <a:gd fmla="*/ 2147483647 w 227" name="T78"/>
                <a:gd fmla="*/ 0 h 206" name="T79"/>
                <a:gd fmla="*/ 2147483647 w 227" name="T80"/>
                <a:gd fmla="*/ 0 h 206" name="T81"/>
                <a:gd fmla="*/ 2147483647 w 227" name="T82"/>
                <a:gd fmla="*/ 0 h 20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227" name="T126"/>
                <a:gd fmla="*/ 0 h 206" name="T127"/>
                <a:gd fmla="*/ 227 w 227" name="T128"/>
                <a:gd fmla="*/ 206 h 206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206" w="226">
                  <a:moveTo>
                    <a:pt x="218" y="0"/>
                  </a:moveTo>
                  <a:lnTo>
                    <a:pt x="218" y="0"/>
                  </a:lnTo>
                  <a:lnTo>
                    <a:pt x="202" y="9"/>
                  </a:lnTo>
                  <a:lnTo>
                    <a:pt x="187" y="19"/>
                  </a:lnTo>
                  <a:lnTo>
                    <a:pt x="158" y="40"/>
                  </a:lnTo>
                  <a:lnTo>
                    <a:pt x="104" y="88"/>
                  </a:lnTo>
                  <a:lnTo>
                    <a:pt x="77" y="112"/>
                  </a:lnTo>
                  <a:lnTo>
                    <a:pt x="50" y="138"/>
                  </a:lnTo>
                  <a:lnTo>
                    <a:pt x="25" y="165"/>
                  </a:lnTo>
                  <a:lnTo>
                    <a:pt x="1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8" y="205"/>
                  </a:lnTo>
                  <a:lnTo>
                    <a:pt x="10" y="203"/>
                  </a:lnTo>
                  <a:lnTo>
                    <a:pt x="32" y="177"/>
                  </a:lnTo>
                  <a:lnTo>
                    <a:pt x="55" y="152"/>
                  </a:lnTo>
                  <a:lnTo>
                    <a:pt x="80" y="127"/>
                  </a:lnTo>
                  <a:lnTo>
                    <a:pt x="105" y="104"/>
                  </a:lnTo>
                  <a:lnTo>
                    <a:pt x="134" y="78"/>
                  </a:lnTo>
                  <a:lnTo>
                    <a:pt x="162" y="54"/>
                  </a:lnTo>
                  <a:lnTo>
                    <a:pt x="177" y="43"/>
                  </a:lnTo>
                  <a:lnTo>
                    <a:pt x="192" y="31"/>
                  </a:lnTo>
                  <a:lnTo>
                    <a:pt x="208" y="21"/>
                  </a:lnTo>
                  <a:lnTo>
                    <a:pt x="225" y="12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93" name="Freeform 2328"/>
            <p:cNvSpPr/>
            <p:nvPr/>
          </p:nvSpPr>
          <p:spPr bwMode="auto">
            <a:xfrm>
              <a:off x="7686676" y="6216650"/>
              <a:ext cx="142875" cy="123825"/>
            </a:xfrm>
            <a:custGeom>
              <a:gdLst>
                <a:gd fmla="*/ 2147483647 w 268" name="T0"/>
                <a:gd fmla="*/ 296258247 h 234" name="T1"/>
                <a:gd fmla="*/ 2147483647 w 268" name="T2"/>
                <a:gd fmla="*/ 296258247 h 234" name="T3"/>
                <a:gd fmla="*/ 2147483647 w 268" name="T4"/>
                <a:gd fmla="*/ 2147483647 h 234" name="T5"/>
                <a:gd fmla="*/ 2147483647 w 268" name="T6"/>
                <a:gd fmla="*/ 2147483647 h 234" name="T7"/>
                <a:gd fmla="*/ 2147483647 w 268" name="T8"/>
                <a:gd fmla="*/ 2147483647 h 234" name="T9"/>
                <a:gd fmla="*/ 2147483647 w 268" name="T10"/>
                <a:gd fmla="*/ 2147483647 h 234" name="T11"/>
                <a:gd fmla="*/ 2147483647 w 268" name="T12"/>
                <a:gd fmla="*/ 2147483647 h 234" name="T13"/>
                <a:gd fmla="*/ 2147483647 w 268" name="T14"/>
                <a:gd fmla="*/ 2147483647 h 234" name="T15"/>
                <a:gd fmla="*/ 302970165 w 268" name="T16"/>
                <a:gd fmla="*/ 2147483647 h 234" name="T17"/>
                <a:gd fmla="*/ 302970165 w 268" name="T18"/>
                <a:gd fmla="*/ 2147483647 h 234" name="T19"/>
                <a:gd fmla="*/ 0 w 268" name="T20"/>
                <a:gd fmla="*/ 2147483647 h 234" name="T21"/>
                <a:gd fmla="*/ 0 w 268" name="T22"/>
                <a:gd fmla="*/ 2147483647 h 234" name="T23"/>
                <a:gd fmla="*/ 0 w 268" name="T24"/>
                <a:gd fmla="*/ 2147483647 h 234" name="T25"/>
                <a:gd fmla="*/ 302970165 w 268" name="T26"/>
                <a:gd fmla="*/ 2147483647 h 234" name="T27"/>
                <a:gd fmla="*/ 605940862 w 268" name="T28"/>
                <a:gd fmla="*/ 2147483647 h 234" name="T29"/>
                <a:gd fmla="*/ 909195044 w 268" name="T30"/>
                <a:gd fmla="*/ 2147483647 h 234" name="T31"/>
                <a:gd fmla="*/ 1212165342 w 268" name="T32"/>
                <a:gd fmla="*/ 2147483647 h 234" name="T33"/>
                <a:gd fmla="*/ 1666620656 w 268" name="T34"/>
                <a:gd fmla="*/ 2147483647 h 234" name="T35"/>
                <a:gd fmla="*/ 1666620656 w 268" name="T36"/>
                <a:gd fmla="*/ 2147483647 h 234" name="T37"/>
                <a:gd fmla="*/ 2147483647 w 268" name="T38"/>
                <a:gd fmla="*/ 2147483647 h 234" name="T39"/>
                <a:gd fmla="*/ 2147483647 w 268" name="T40"/>
                <a:gd fmla="*/ 2147483647 h 234" name="T41"/>
                <a:gd fmla="*/ 2147483647 w 268" name="T42"/>
                <a:gd fmla="*/ 2147483647 h 234" name="T43"/>
                <a:gd fmla="*/ 2147483647 w 268" name="T44"/>
                <a:gd fmla="*/ 2147483647 h 234" name="T45"/>
                <a:gd fmla="*/ 2147483647 w 268" name="T46"/>
                <a:gd fmla="*/ 2147483647 h 234" name="T47"/>
                <a:gd fmla="*/ 2147483647 w 268" name="T48"/>
                <a:gd fmla="*/ 2147483647 h 234" name="T49"/>
                <a:gd fmla="*/ 2147483647 w 268" name="T50"/>
                <a:gd fmla="*/ 1778110132 h 234" name="T51"/>
                <a:gd fmla="*/ 2147483647 w 268" name="T52"/>
                <a:gd fmla="*/ 1778110132 h 234" name="T53"/>
                <a:gd fmla="*/ 2147483647 w 268" name="T54"/>
                <a:gd fmla="*/ 1629980546 h 234" name="T55"/>
                <a:gd fmla="*/ 2147483647 w 268" name="T56"/>
                <a:gd fmla="*/ 1185313445 h 234" name="T57"/>
                <a:gd fmla="*/ 2147483647 w 268" name="T58"/>
                <a:gd fmla="*/ 889055066 h 234" name="T59"/>
                <a:gd fmla="*/ 2147483647 w 268" name="T60"/>
                <a:gd fmla="*/ 444667762 h 234" name="T61"/>
                <a:gd fmla="*/ 2147483647 w 268" name="T62"/>
                <a:gd fmla="*/ 296258247 h 234" name="T63"/>
                <a:gd fmla="*/ 2147483647 w 268" name="T64"/>
                <a:gd fmla="*/ 0 h 234" name="T65"/>
                <a:gd fmla="*/ 2147483647 w 268" name="T66"/>
                <a:gd fmla="*/ 0 h 234" name="T67"/>
                <a:gd fmla="*/ 2147483647 w 268" name="T68"/>
                <a:gd fmla="*/ 296258247 h 234" name="T69"/>
                <a:gd fmla="*/ 2147483647 w 268" name="T70"/>
                <a:gd fmla="*/ 296258247 h 234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268" name="T108"/>
                <a:gd fmla="*/ 0 h 234" name="T109"/>
                <a:gd fmla="*/ 268 w 268" name="T110"/>
                <a:gd fmla="*/ 234 h 234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234" w="268">
                  <a:moveTo>
                    <a:pt x="258" y="2"/>
                  </a:moveTo>
                  <a:lnTo>
                    <a:pt x="258" y="2"/>
                  </a:lnTo>
                  <a:lnTo>
                    <a:pt x="189" y="50"/>
                  </a:lnTo>
                  <a:lnTo>
                    <a:pt x="155" y="76"/>
                  </a:lnTo>
                  <a:lnTo>
                    <a:pt x="122" y="102"/>
                  </a:lnTo>
                  <a:lnTo>
                    <a:pt x="90" y="131"/>
                  </a:lnTo>
                  <a:lnTo>
                    <a:pt x="59" y="159"/>
                  </a:lnTo>
                  <a:lnTo>
                    <a:pt x="30" y="189"/>
                  </a:lnTo>
                  <a:lnTo>
                    <a:pt x="2" y="221"/>
                  </a:lnTo>
                  <a:lnTo>
                    <a:pt x="0" y="224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1"/>
                  </a:lnTo>
                  <a:lnTo>
                    <a:pt x="4" y="234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1"/>
                  </a:lnTo>
                  <a:lnTo>
                    <a:pt x="38" y="198"/>
                  </a:lnTo>
                  <a:lnTo>
                    <a:pt x="68" y="168"/>
                  </a:lnTo>
                  <a:lnTo>
                    <a:pt x="99" y="140"/>
                  </a:lnTo>
                  <a:lnTo>
                    <a:pt x="131" y="113"/>
                  </a:lnTo>
                  <a:lnTo>
                    <a:pt x="163" y="87"/>
                  </a:lnTo>
                  <a:lnTo>
                    <a:pt x="197" y="63"/>
                  </a:lnTo>
                  <a:lnTo>
                    <a:pt x="265" y="12"/>
                  </a:lnTo>
                  <a:lnTo>
                    <a:pt x="268" y="11"/>
                  </a:lnTo>
                  <a:lnTo>
                    <a:pt x="268" y="8"/>
                  </a:lnTo>
                  <a:lnTo>
                    <a:pt x="268" y="6"/>
                  </a:lnTo>
                  <a:lnTo>
                    <a:pt x="268" y="3"/>
                  </a:lnTo>
                  <a:lnTo>
                    <a:pt x="265" y="2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94" name="Freeform 2329"/>
            <p:cNvSpPr/>
            <p:nvPr/>
          </p:nvSpPr>
          <p:spPr bwMode="auto">
            <a:xfrm>
              <a:off x="7718426" y="6223000"/>
              <a:ext cx="150813" cy="128588"/>
            </a:xfrm>
            <a:custGeom>
              <a:gdLst>
                <a:gd fmla="*/ 2147483647 w 286" name="T0"/>
                <a:gd fmla="*/ 0 h 241" name="T1"/>
                <a:gd fmla="*/ 2147483647 w 286" name="T2"/>
                <a:gd fmla="*/ 0 h 241" name="T3"/>
                <a:gd fmla="*/ 2147483647 w 286" name="T4"/>
                <a:gd fmla="*/ 2147483647 h 241" name="T5"/>
                <a:gd fmla="*/ 2147483647 w 286" name="T6"/>
                <a:gd fmla="*/ 2147483647 h 241" name="T7"/>
                <a:gd fmla="*/ 2147483647 w 286" name="T8"/>
                <a:gd fmla="*/ 2147483647 h 241" name="T9"/>
                <a:gd fmla="*/ 2147483647 w 286" name="T10"/>
                <a:gd fmla="*/ 2147483647 h 241" name="T11"/>
                <a:gd fmla="*/ 2147483647 w 286" name="T12"/>
                <a:gd fmla="*/ 2147483647 h 241" name="T13"/>
                <a:gd fmla="*/ 2147483647 w 286" name="T14"/>
                <a:gd fmla="*/ 2147483647 h 241" name="T15"/>
                <a:gd fmla="*/ 2147483647 w 286" name="T16"/>
                <a:gd fmla="*/ 2147483647 h 241" name="T17"/>
                <a:gd fmla="*/ 2147483647 w 286" name="T18"/>
                <a:gd fmla="*/ 2147483647 h 241" name="T19"/>
                <a:gd fmla="*/ 2147483647 w 286" name="T20"/>
                <a:gd fmla="*/ 2147483647 h 241" name="T21"/>
                <a:gd fmla="*/ 2147483647 w 286" name="T22"/>
                <a:gd fmla="*/ 2147483647 h 241" name="T23"/>
                <a:gd fmla="*/ 2147483647 w 286" name="T24"/>
                <a:gd fmla="*/ 2147483647 h 241" name="T25"/>
                <a:gd fmla="*/ 2147483647 w 286" name="T26"/>
                <a:gd fmla="*/ 2147483647 h 241" name="T27"/>
                <a:gd fmla="*/ 146540144 w 286" name="T28"/>
                <a:gd fmla="*/ 2147483647 h 241" name="T29"/>
                <a:gd fmla="*/ 146540144 w 286" name="T30"/>
                <a:gd fmla="*/ 2147483647 h 241" name="T31"/>
                <a:gd fmla="*/ 0 w 286" name="T32"/>
                <a:gd fmla="*/ 2147483647 h 241" name="T33"/>
                <a:gd fmla="*/ 0 w 286" name="T34"/>
                <a:gd fmla="*/ 2147483647 h 241" name="T35"/>
                <a:gd fmla="*/ 0 w 286" name="T36"/>
                <a:gd fmla="*/ 2147483647 h 241" name="T37"/>
                <a:gd fmla="*/ 146540144 w 286" name="T38"/>
                <a:gd fmla="*/ 2147483647 h 241" name="T39"/>
                <a:gd fmla="*/ 586437946 w 286" name="T40"/>
                <a:gd fmla="*/ 2147483647 h 241" name="T41"/>
                <a:gd fmla="*/ 733255921 w 286" name="T42"/>
                <a:gd fmla="*/ 2147483647 h 241" name="T43"/>
                <a:gd fmla="*/ 1173153261 w 286" name="T44"/>
                <a:gd fmla="*/ 2147483647 h 241" name="T45"/>
                <a:gd fmla="*/ 1466233417 w 286" name="T46"/>
                <a:gd fmla="*/ 2147483647 h 241" name="T47"/>
                <a:gd fmla="*/ 1466233417 w 286" name="T48"/>
                <a:gd fmla="*/ 2147483647 h 241" name="T49"/>
                <a:gd fmla="*/ 2147483647 w 286" name="T50"/>
                <a:gd fmla="*/ 2147483647 h 241" name="T51"/>
                <a:gd fmla="*/ 2147483647 w 286" name="T52"/>
                <a:gd fmla="*/ 2147483647 h 241" name="T53"/>
                <a:gd fmla="*/ 2147483647 w 286" name="T54"/>
                <a:gd fmla="*/ 2147483647 h 241" name="T55"/>
                <a:gd fmla="*/ 2147483647 w 286" name="T56"/>
                <a:gd fmla="*/ 2147483647 h 241" name="T57"/>
                <a:gd fmla="*/ 2147483647 w 286" name="T58"/>
                <a:gd fmla="*/ 2147483647 h 241" name="T59"/>
                <a:gd fmla="*/ 2147483647 w 286" name="T60"/>
                <a:gd fmla="*/ 2147483647 h 241" name="T61"/>
                <a:gd fmla="*/ 2147483647 w 286" name="T62"/>
                <a:gd fmla="*/ 2147483647 h 241" name="T63"/>
                <a:gd fmla="*/ 2147483647 w 286" name="T64"/>
                <a:gd fmla="*/ 2147483647 h 241" name="T65"/>
                <a:gd fmla="*/ 2147483647 w 286" name="T66"/>
                <a:gd fmla="*/ 2147483647 h 241" name="T67"/>
                <a:gd fmla="*/ 2147483647 w 286" name="T68"/>
                <a:gd fmla="*/ 2147483647 h 241" name="T69"/>
                <a:gd fmla="*/ 2147483647 w 286" name="T70"/>
                <a:gd fmla="*/ 2147483647 h 241" name="T71"/>
                <a:gd fmla="*/ 2147483647 w 286" name="T72"/>
                <a:gd fmla="*/ 2147483647 h 241" name="T73"/>
                <a:gd fmla="*/ 2147483647 w 286" name="T74"/>
                <a:gd fmla="*/ 1822847553 h 241" name="T75"/>
                <a:gd fmla="*/ 2147483647 w 286" name="T76"/>
                <a:gd fmla="*/ 1822847553 h 241" name="T77"/>
                <a:gd fmla="*/ 2147483647 w 286" name="T78"/>
                <a:gd fmla="*/ 1670824562 h 241" name="T79"/>
                <a:gd fmla="*/ 2147483647 w 286" name="T80"/>
                <a:gd fmla="*/ 1215041577 h 241" name="T81"/>
                <a:gd fmla="*/ 2147483647 w 286" name="T82"/>
                <a:gd fmla="*/ 759543780 h 241" name="T83"/>
                <a:gd fmla="*/ 2147483647 w 286" name="T84"/>
                <a:gd fmla="*/ 607520788 h 241" name="T85"/>
                <a:gd fmla="*/ 2147483647 w 286" name="T86"/>
                <a:gd fmla="*/ 152022524 h 241" name="T87"/>
                <a:gd fmla="*/ 2147483647 w 286" name="T88"/>
                <a:gd fmla="*/ 0 h 241" name="T89"/>
                <a:gd fmla="*/ 2147483647 w 286" name="T90"/>
                <a:gd fmla="*/ 0 h 241" name="T91"/>
                <a:gd fmla="*/ 2147483647 w 286" name="T92"/>
                <a:gd fmla="*/ 0 h 241" name="T93"/>
                <a:gd fmla="*/ 2147483647 w 286" name="T94"/>
                <a:gd fmla="*/ 0 h 241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286" name="T144"/>
                <a:gd fmla="*/ 0 h 241" name="T145"/>
                <a:gd fmla="*/ 286 w 286" name="T146"/>
                <a:gd fmla="*/ 241 h 241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41" w="286">
                  <a:moveTo>
                    <a:pt x="275" y="0"/>
                  </a:moveTo>
                  <a:lnTo>
                    <a:pt x="275" y="0"/>
                  </a:lnTo>
                  <a:lnTo>
                    <a:pt x="236" y="19"/>
                  </a:lnTo>
                  <a:lnTo>
                    <a:pt x="217" y="30"/>
                  </a:lnTo>
                  <a:lnTo>
                    <a:pt x="198" y="41"/>
                  </a:lnTo>
                  <a:lnTo>
                    <a:pt x="181" y="53"/>
                  </a:lnTo>
                  <a:lnTo>
                    <a:pt x="166" y="66"/>
                  </a:lnTo>
                  <a:lnTo>
                    <a:pt x="137" y="95"/>
                  </a:lnTo>
                  <a:lnTo>
                    <a:pt x="101" y="127"/>
                  </a:lnTo>
                  <a:lnTo>
                    <a:pt x="66" y="161"/>
                  </a:lnTo>
                  <a:lnTo>
                    <a:pt x="32" y="195"/>
                  </a:lnTo>
                  <a:lnTo>
                    <a:pt x="16" y="211"/>
                  </a:lnTo>
                  <a:lnTo>
                    <a:pt x="1" y="230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1" y="240"/>
                  </a:lnTo>
                  <a:lnTo>
                    <a:pt x="4" y="241"/>
                  </a:lnTo>
                  <a:lnTo>
                    <a:pt x="5" y="241"/>
                  </a:lnTo>
                  <a:lnTo>
                    <a:pt x="8" y="241"/>
                  </a:lnTo>
                  <a:lnTo>
                    <a:pt x="10" y="240"/>
                  </a:lnTo>
                  <a:lnTo>
                    <a:pt x="24" y="224"/>
                  </a:lnTo>
                  <a:lnTo>
                    <a:pt x="38" y="209"/>
                  </a:lnTo>
                  <a:lnTo>
                    <a:pt x="69" y="179"/>
                  </a:lnTo>
                  <a:lnTo>
                    <a:pt x="99" y="150"/>
                  </a:lnTo>
                  <a:lnTo>
                    <a:pt x="130" y="121"/>
                  </a:lnTo>
                  <a:lnTo>
                    <a:pt x="165" y="85"/>
                  </a:lnTo>
                  <a:lnTo>
                    <a:pt x="184" y="69"/>
                  </a:lnTo>
                  <a:lnTo>
                    <a:pt x="204" y="53"/>
                  </a:lnTo>
                  <a:lnTo>
                    <a:pt x="223" y="41"/>
                  </a:lnTo>
                  <a:lnTo>
                    <a:pt x="242" y="31"/>
                  </a:lnTo>
                  <a:lnTo>
                    <a:pt x="282" y="12"/>
                  </a:lnTo>
                  <a:lnTo>
                    <a:pt x="285" y="11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4"/>
                  </a:lnTo>
                  <a:lnTo>
                    <a:pt x="283" y="1"/>
                  </a:lnTo>
                  <a:lnTo>
                    <a:pt x="280" y="0"/>
                  </a:lnTo>
                  <a:lnTo>
                    <a:pt x="278" y="0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95" name="Freeform 2330"/>
            <p:cNvSpPr/>
            <p:nvPr/>
          </p:nvSpPr>
          <p:spPr bwMode="auto">
            <a:xfrm>
              <a:off x="7767639" y="6221413"/>
              <a:ext cx="153988" cy="127000"/>
            </a:xfrm>
            <a:custGeom>
              <a:gdLst>
                <a:gd fmla="*/ 2147483647 w 292" name="T0"/>
                <a:gd fmla="*/ 146347240 h 241" name="T1"/>
                <a:gd fmla="*/ 2147483647 w 292" name="T2"/>
                <a:gd fmla="*/ 146347240 h 241" name="T3"/>
                <a:gd fmla="*/ 2147483647 w 292" name="T4"/>
                <a:gd fmla="*/ 2147483647 h 241" name="T5"/>
                <a:gd fmla="*/ 2147483647 w 292" name="T6"/>
                <a:gd fmla="*/ 2147483647 h 241" name="T7"/>
                <a:gd fmla="*/ 2147483647 w 292" name="T8"/>
                <a:gd fmla="*/ 2147483647 h 241" name="T9"/>
                <a:gd fmla="*/ 2147483647 w 292" name="T10"/>
                <a:gd fmla="*/ 2147483647 h 241" name="T11"/>
                <a:gd fmla="*/ 2147483647 w 292" name="T12"/>
                <a:gd fmla="*/ 2147483647 h 241" name="T13"/>
                <a:gd fmla="*/ 2147483647 w 292" name="T14"/>
                <a:gd fmla="*/ 2147483647 h 241" name="T15"/>
                <a:gd fmla="*/ 2147483647 w 292" name="T16"/>
                <a:gd fmla="*/ 2147483647 h 241" name="T17"/>
                <a:gd fmla="*/ 2147483647 w 292" name="T18"/>
                <a:gd fmla="*/ 2147483647 h 241" name="T19"/>
                <a:gd fmla="*/ 2147483647 w 292" name="T20"/>
                <a:gd fmla="*/ 2147483647 h 241" name="T21"/>
                <a:gd fmla="*/ 2147483647 w 292" name="T22"/>
                <a:gd fmla="*/ 2147483647 h 241" name="T23"/>
                <a:gd fmla="*/ 2147483647 w 292" name="T24"/>
                <a:gd fmla="*/ 2147483647 h 241" name="T25"/>
                <a:gd fmla="*/ 293400412 w 292" name="T26"/>
                <a:gd fmla="*/ 2147483647 h 241" name="T27"/>
                <a:gd fmla="*/ 293400412 w 292" name="T28"/>
                <a:gd fmla="*/ 2147483647 h 241" name="T29"/>
                <a:gd fmla="*/ 0 w 292" name="T30"/>
                <a:gd fmla="*/ 2147483647 h 241" name="T31"/>
                <a:gd fmla="*/ 0 w 292" name="T32"/>
                <a:gd fmla="*/ 2147483647 h 241" name="T33"/>
                <a:gd fmla="*/ 0 w 292" name="T34"/>
                <a:gd fmla="*/ 2147483647 h 241" name="T35"/>
                <a:gd fmla="*/ 293400412 w 292" name="T36"/>
                <a:gd fmla="*/ 2147483647 h 241" name="T37"/>
                <a:gd fmla="*/ 586522380 w 292" name="T38"/>
                <a:gd fmla="*/ 2147483647 h 241" name="T39"/>
                <a:gd fmla="*/ 1026483843 w 292" name="T40"/>
                <a:gd fmla="*/ 2147483647 h 241" name="T41"/>
                <a:gd fmla="*/ 1173323205 w 292" name="T42"/>
                <a:gd fmla="*/ 2147483647 h 241" name="T43"/>
                <a:gd fmla="*/ 1613283612 w 292" name="T44"/>
                <a:gd fmla="*/ 2147483647 h 241" name="T45"/>
                <a:gd fmla="*/ 1613283612 w 292" name="T46"/>
                <a:gd fmla="*/ 2147483647 h 241" name="T47"/>
                <a:gd fmla="*/ 2147483647 w 292" name="T48"/>
                <a:gd fmla="*/ 2147483647 h 241" name="T49"/>
                <a:gd fmla="*/ 2147483647 w 292" name="T50"/>
                <a:gd fmla="*/ 2147483647 h 241" name="T51"/>
                <a:gd fmla="*/ 2147483647 w 292" name="T52"/>
                <a:gd fmla="*/ 2147483647 h 241" name="T53"/>
                <a:gd fmla="*/ 2147483647 w 292" name="T54"/>
                <a:gd fmla="*/ 2147483647 h 241" name="T55"/>
                <a:gd fmla="*/ 2147483647 w 292" name="T56"/>
                <a:gd fmla="*/ 2147483647 h 241" name="T57"/>
                <a:gd fmla="*/ 2147483647 w 292" name="T58"/>
                <a:gd fmla="*/ 2147483647 h 241" name="T59"/>
                <a:gd fmla="*/ 2147483647 w 292" name="T60"/>
                <a:gd fmla="*/ 2147483647 h 241" name="T61"/>
                <a:gd fmla="*/ 2147483647 w 292" name="T62"/>
                <a:gd fmla="*/ 2147483647 h 241" name="T63"/>
                <a:gd fmla="*/ 2147483647 w 292" name="T64"/>
                <a:gd fmla="*/ 2147483647 h 241" name="T65"/>
                <a:gd fmla="*/ 2147483647 w 292" name="T66"/>
                <a:gd fmla="*/ 1609817339 h 241" name="T67"/>
                <a:gd fmla="*/ 2147483647 w 292" name="T68"/>
                <a:gd fmla="*/ 1609817339 h 241" name="T69"/>
                <a:gd fmla="*/ 2147483647 w 292" name="T70"/>
                <a:gd fmla="*/ 1170776869 h 241" name="T71"/>
                <a:gd fmla="*/ 2147483647 w 292" name="T72"/>
                <a:gd fmla="*/ 1024429431 h 241" name="T73"/>
                <a:gd fmla="*/ 2147483647 w 292" name="T74"/>
                <a:gd fmla="*/ 585388435 h 241" name="T75"/>
                <a:gd fmla="*/ 2147483647 w 292" name="T76"/>
                <a:gd fmla="*/ 146347240 h 241" name="T77"/>
                <a:gd fmla="*/ 2147483647 w 292" name="T78"/>
                <a:gd fmla="*/ 0 h 241" name="T79"/>
                <a:gd fmla="*/ 2147483647 w 292" name="T80"/>
                <a:gd fmla="*/ 0 h 241" name="T81"/>
                <a:gd fmla="*/ 2147483647 w 292" name="T82"/>
                <a:gd fmla="*/ 0 h 241" name="T83"/>
                <a:gd fmla="*/ 2147483647 w 292" name="T84"/>
                <a:gd fmla="*/ 146347240 h 241" name="T85"/>
                <a:gd fmla="*/ 2147483647 w 292" name="T86"/>
                <a:gd fmla="*/ 146347240 h 241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292" name="T132"/>
                <a:gd fmla="*/ 0 h 241" name="T133"/>
                <a:gd fmla="*/ 292 w 292" name="T134"/>
                <a:gd fmla="*/ 241 h 241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241" w="292">
                  <a:moveTo>
                    <a:pt x="280" y="1"/>
                  </a:moveTo>
                  <a:lnTo>
                    <a:pt x="280" y="1"/>
                  </a:lnTo>
                  <a:lnTo>
                    <a:pt x="262" y="15"/>
                  </a:lnTo>
                  <a:lnTo>
                    <a:pt x="243" y="26"/>
                  </a:lnTo>
                  <a:lnTo>
                    <a:pt x="223" y="38"/>
                  </a:lnTo>
                  <a:lnTo>
                    <a:pt x="204" y="49"/>
                  </a:lnTo>
                  <a:lnTo>
                    <a:pt x="186" y="61"/>
                  </a:lnTo>
                  <a:lnTo>
                    <a:pt x="170" y="73"/>
                  </a:lnTo>
                  <a:lnTo>
                    <a:pt x="136" y="100"/>
                  </a:lnTo>
                  <a:lnTo>
                    <a:pt x="102" y="131"/>
                  </a:lnTo>
                  <a:lnTo>
                    <a:pt x="68" y="163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7" y="241"/>
                  </a:lnTo>
                  <a:lnTo>
                    <a:pt x="8" y="241"/>
                  </a:lnTo>
                  <a:lnTo>
                    <a:pt x="11" y="239"/>
                  </a:lnTo>
                  <a:lnTo>
                    <a:pt x="78" y="173"/>
                  </a:lnTo>
                  <a:lnTo>
                    <a:pt x="111" y="141"/>
                  </a:lnTo>
                  <a:lnTo>
                    <a:pt x="145" y="110"/>
                  </a:lnTo>
                  <a:lnTo>
                    <a:pt x="163" y="95"/>
                  </a:lnTo>
                  <a:lnTo>
                    <a:pt x="181" y="83"/>
                  </a:lnTo>
                  <a:lnTo>
                    <a:pt x="217" y="59"/>
                  </a:lnTo>
                  <a:lnTo>
                    <a:pt x="254" y="36"/>
                  </a:lnTo>
                  <a:lnTo>
                    <a:pt x="272" y="24"/>
                  </a:lnTo>
                  <a:lnTo>
                    <a:pt x="289" y="11"/>
                  </a:lnTo>
                  <a:lnTo>
                    <a:pt x="291" y="8"/>
                  </a:lnTo>
                  <a:lnTo>
                    <a:pt x="292" y="7"/>
                  </a:lnTo>
                  <a:lnTo>
                    <a:pt x="291" y="4"/>
                  </a:lnTo>
                  <a:lnTo>
                    <a:pt x="289" y="1"/>
                  </a:lnTo>
                  <a:lnTo>
                    <a:pt x="288" y="0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96" name="Freeform 2331"/>
            <p:cNvSpPr/>
            <p:nvPr/>
          </p:nvSpPr>
          <p:spPr bwMode="auto">
            <a:xfrm>
              <a:off x="7802564" y="6237288"/>
              <a:ext cx="125413" cy="109538"/>
            </a:xfrm>
            <a:custGeom>
              <a:gdLst>
                <a:gd fmla="*/ 2147483647 w 237" name="T0"/>
                <a:gd fmla="*/ 0 h 205" name="T1"/>
                <a:gd fmla="*/ 2147483647 w 237" name="T2"/>
                <a:gd fmla="*/ 0 h 205" name="T3"/>
                <a:gd fmla="*/ 2147483647 w 237" name="T4"/>
                <a:gd fmla="*/ 2147483647 h 205" name="T5"/>
                <a:gd fmla="*/ 2147483647 w 237" name="T6"/>
                <a:gd fmla="*/ 2147483647 h 205" name="T7"/>
                <a:gd fmla="*/ 2147483647 w 237" name="T8"/>
                <a:gd fmla="*/ 2147483647 h 205" name="T9"/>
                <a:gd fmla="*/ 2147483647 w 237" name="T10"/>
                <a:gd fmla="*/ 2147483647 h 205" name="T11"/>
                <a:gd fmla="*/ 2147483647 w 237" name="T12"/>
                <a:gd fmla="*/ 2147483647 h 205" name="T13"/>
                <a:gd fmla="*/ 2147483647 w 237" name="T14"/>
                <a:gd fmla="*/ 2147483647 h 205" name="T15"/>
                <a:gd fmla="*/ 2147483647 w 237" name="T16"/>
                <a:gd fmla="*/ 2147483647 h 205" name="T17"/>
                <a:gd fmla="*/ 2147483647 w 237" name="T18"/>
                <a:gd fmla="*/ 2147483647 h 205" name="T19"/>
                <a:gd fmla="*/ 2147483647 w 237" name="T20"/>
                <a:gd fmla="*/ 2147483647 h 205" name="T21"/>
                <a:gd fmla="*/ 2147483647 w 237" name="T22"/>
                <a:gd fmla="*/ 2147483647 h 205" name="T23"/>
                <a:gd fmla="*/ 2147483647 w 237" name="T24"/>
                <a:gd fmla="*/ 2147483647 h 205" name="T25"/>
                <a:gd fmla="*/ 296261016 w 237" name="T26"/>
                <a:gd fmla="*/ 2147483647 h 205" name="T27"/>
                <a:gd fmla="*/ 296261016 w 237" name="T28"/>
                <a:gd fmla="*/ 2147483647 h 205" name="T29"/>
                <a:gd fmla="*/ 0 w 237" name="T30"/>
                <a:gd fmla="*/ 2147483647 h 205" name="T31"/>
                <a:gd fmla="*/ 0 w 237" name="T32"/>
                <a:gd fmla="*/ 2147483647 h 205" name="T33"/>
                <a:gd fmla="*/ 0 w 237" name="T34"/>
                <a:gd fmla="*/ 2147483647 h 205" name="T35"/>
                <a:gd fmla="*/ 296261016 w 237" name="T36"/>
                <a:gd fmla="*/ 2147483647 h 205" name="T37"/>
                <a:gd fmla="*/ 592801434 w 237" name="T38"/>
                <a:gd fmla="*/ 2147483647 h 205" name="T39"/>
                <a:gd fmla="*/ 889062318 w 237" name="T40"/>
                <a:gd fmla="*/ 2147483647 h 205" name="T41"/>
                <a:gd fmla="*/ 1333733045 w 237" name="T42"/>
                <a:gd fmla="*/ 2147483647 h 205" name="T43"/>
                <a:gd fmla="*/ 1778124635 w 237" name="T44"/>
                <a:gd fmla="*/ 2147483647 h 205" name="T45"/>
                <a:gd fmla="*/ 1778124635 w 237" name="T46"/>
                <a:gd fmla="*/ 2147483647 h 205" name="T47"/>
                <a:gd fmla="*/ 2147483647 w 237" name="T48"/>
                <a:gd fmla="*/ 2147483647 h 205" name="T49"/>
                <a:gd fmla="*/ 2147483647 w 237" name="T50"/>
                <a:gd fmla="*/ 2147483647 h 205" name="T51"/>
                <a:gd fmla="*/ 2147483647 w 237" name="T52"/>
                <a:gd fmla="*/ 2147483647 h 205" name="T53"/>
                <a:gd fmla="*/ 2147483647 w 237" name="T54"/>
                <a:gd fmla="*/ 2147483647 h 205" name="T55"/>
                <a:gd fmla="*/ 2147483647 w 237" name="T56"/>
                <a:gd fmla="*/ 2147483647 h 205" name="T57"/>
                <a:gd fmla="*/ 2147483647 w 237" name="T58"/>
                <a:gd fmla="*/ 2147483647 h 205" name="T59"/>
                <a:gd fmla="*/ 2147483647 w 237" name="T60"/>
                <a:gd fmla="*/ 2147483647 h 205" name="T61"/>
                <a:gd fmla="*/ 2147483647 w 237" name="T62"/>
                <a:gd fmla="*/ 2147483647 h 205" name="T63"/>
                <a:gd fmla="*/ 2147483647 w 237" name="T64"/>
                <a:gd fmla="*/ 2147483647 h 205" name="T65"/>
                <a:gd fmla="*/ 2147483647 w 237" name="T66"/>
                <a:gd fmla="*/ 2147483647 h 205" name="T67"/>
                <a:gd fmla="*/ 2147483647 w 237" name="T68"/>
                <a:gd fmla="*/ 2147483647 h 205" name="T69"/>
                <a:gd fmla="*/ 2147483647 w 237" name="T70"/>
                <a:gd fmla="*/ 1830692019 h 205" name="T71"/>
                <a:gd fmla="*/ 2147483647 w 237" name="T72"/>
                <a:gd fmla="*/ 1830692019 h 205" name="T73"/>
                <a:gd fmla="*/ 2147483647 w 237" name="T74"/>
                <a:gd fmla="*/ 1373018881 h 205" name="T75"/>
                <a:gd fmla="*/ 2147483647 w 237" name="T76"/>
                <a:gd fmla="*/ 1220556991 h 205" name="T77"/>
                <a:gd fmla="*/ 2147483647 w 237" name="T78"/>
                <a:gd fmla="*/ 762883586 h 205" name="T79"/>
                <a:gd fmla="*/ 2147483647 w 237" name="T80"/>
                <a:gd fmla="*/ 457673272 h 205" name="T81"/>
                <a:gd fmla="*/ 2147483647 w 237" name="T82"/>
                <a:gd fmla="*/ 152462490 h 205" name="T83"/>
                <a:gd fmla="*/ 2147483647 w 237" name="T84"/>
                <a:gd fmla="*/ 0 h 205" name="T85"/>
                <a:gd fmla="*/ 2147483647 w 237" name="T86"/>
                <a:gd fmla="*/ 0 h 205" name="T87"/>
                <a:gd fmla="*/ 2147483647 w 237" name="T88"/>
                <a:gd fmla="*/ 0 h 205" name="T89"/>
                <a:gd fmla="*/ 2147483647 w 237" name="T90"/>
                <a:gd fmla="*/ 0 h 205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237" name="T138"/>
                <a:gd fmla="*/ 0 h 205" name="T139"/>
                <a:gd fmla="*/ 237 w 237" name="T140"/>
                <a:gd fmla="*/ 205 h 205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205" w="236">
                  <a:moveTo>
                    <a:pt x="228" y="0"/>
                  </a:moveTo>
                  <a:lnTo>
                    <a:pt x="228" y="0"/>
                  </a:lnTo>
                  <a:lnTo>
                    <a:pt x="198" y="20"/>
                  </a:lnTo>
                  <a:lnTo>
                    <a:pt x="169" y="41"/>
                  </a:lnTo>
                  <a:lnTo>
                    <a:pt x="142" y="62"/>
                  </a:lnTo>
                  <a:lnTo>
                    <a:pt x="114" y="85"/>
                  </a:lnTo>
                  <a:lnTo>
                    <a:pt x="82" y="114"/>
                  </a:lnTo>
                  <a:lnTo>
                    <a:pt x="51" y="142"/>
                  </a:lnTo>
                  <a:lnTo>
                    <a:pt x="39" y="155"/>
                  </a:lnTo>
                  <a:lnTo>
                    <a:pt x="27" y="168"/>
                  </a:lnTo>
                  <a:lnTo>
                    <a:pt x="15" y="182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9" y="205"/>
                  </a:lnTo>
                  <a:lnTo>
                    <a:pt x="12" y="203"/>
                  </a:lnTo>
                  <a:lnTo>
                    <a:pt x="23" y="194"/>
                  </a:lnTo>
                  <a:lnTo>
                    <a:pt x="32" y="182"/>
                  </a:lnTo>
                  <a:lnTo>
                    <a:pt x="51" y="159"/>
                  </a:lnTo>
                  <a:lnTo>
                    <a:pt x="65" y="146"/>
                  </a:lnTo>
                  <a:lnTo>
                    <a:pt x="78" y="134"/>
                  </a:lnTo>
                  <a:lnTo>
                    <a:pt x="106" y="111"/>
                  </a:lnTo>
                  <a:lnTo>
                    <a:pt x="137" y="84"/>
                  </a:lnTo>
                  <a:lnTo>
                    <a:pt x="168" y="58"/>
                  </a:lnTo>
                  <a:lnTo>
                    <a:pt x="200" y="34"/>
                  </a:lnTo>
                  <a:lnTo>
                    <a:pt x="234" y="12"/>
                  </a:lnTo>
                  <a:lnTo>
                    <a:pt x="237" y="9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37" y="3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97" name="Freeform 2332"/>
            <p:cNvSpPr/>
            <p:nvPr/>
          </p:nvSpPr>
          <p:spPr bwMode="auto">
            <a:xfrm>
              <a:off x="7854951" y="6226175"/>
              <a:ext cx="125413" cy="117475"/>
            </a:xfrm>
            <a:custGeom>
              <a:gdLst>
                <a:gd fmla="*/ 2147483647 w 237" name="T0"/>
                <a:gd fmla="*/ 432636838 h 224" name="T1"/>
                <a:gd fmla="*/ 2147483647 w 237" name="T2"/>
                <a:gd fmla="*/ 432636838 h 224" name="T3"/>
                <a:gd fmla="*/ 2147483647 w 237" name="T4"/>
                <a:gd fmla="*/ 2147483647 h 224" name="T5"/>
                <a:gd fmla="*/ 2147483647 w 237" name="T6"/>
                <a:gd fmla="*/ 2147483647 h 224" name="T7"/>
                <a:gd fmla="*/ 2147483647 w 237" name="T8"/>
                <a:gd fmla="*/ 2147483647 h 224" name="T9"/>
                <a:gd fmla="*/ 2147483647 w 237" name="T10"/>
                <a:gd fmla="*/ 2147483647 h 224" name="T11"/>
                <a:gd fmla="*/ 2147483647 w 237" name="T12"/>
                <a:gd fmla="*/ 2147483647 h 224" name="T13"/>
                <a:gd fmla="*/ 2147483647 w 237" name="T14"/>
                <a:gd fmla="*/ 2147483647 h 224" name="T15"/>
                <a:gd fmla="*/ 2147483647 w 237" name="T16"/>
                <a:gd fmla="*/ 2147483647 h 224" name="T17"/>
                <a:gd fmla="*/ 2147483647 w 237" name="T18"/>
                <a:gd fmla="*/ 2147483647 h 224" name="T19"/>
                <a:gd fmla="*/ 2147483647 w 237" name="T20"/>
                <a:gd fmla="*/ 2147483647 h 224" name="T21"/>
                <a:gd fmla="*/ 2147483647 w 237" name="T22"/>
                <a:gd fmla="*/ 2147483647 h 224" name="T23"/>
                <a:gd fmla="*/ 1333733045 w 237" name="T24"/>
                <a:gd fmla="*/ 2147483647 h 224" name="T25"/>
                <a:gd fmla="*/ 148130244 w 237" name="T26"/>
                <a:gd fmla="*/ 2147483647 h 224" name="T27"/>
                <a:gd fmla="*/ 148130244 w 237" name="T28"/>
                <a:gd fmla="*/ 2147483647 h 224" name="T29"/>
                <a:gd fmla="*/ 0 w 237" name="T30"/>
                <a:gd fmla="*/ 2147483647 h 224" name="T31"/>
                <a:gd fmla="*/ 0 w 237" name="T32"/>
                <a:gd fmla="*/ 2147483647 h 224" name="T33"/>
                <a:gd fmla="*/ 148130244 w 237" name="T34"/>
                <a:gd fmla="*/ 2147483647 h 224" name="T35"/>
                <a:gd fmla="*/ 592801434 w 237" name="T36"/>
                <a:gd fmla="*/ 2147483647 h 224" name="T37"/>
                <a:gd fmla="*/ 1037192495 w 237" name="T38"/>
                <a:gd fmla="*/ 2147483647 h 224" name="T39"/>
                <a:gd fmla="*/ 1185322408 w 237" name="T40"/>
                <a:gd fmla="*/ 2147483647 h 224" name="T41"/>
                <a:gd fmla="*/ 1629993400 w 237" name="T42"/>
                <a:gd fmla="*/ 2147483647 h 224" name="T43"/>
                <a:gd fmla="*/ 1778124635 w 237" name="T44"/>
                <a:gd fmla="*/ 2147483647 h 224" name="T45"/>
                <a:gd fmla="*/ 1778124635 w 237" name="T46"/>
                <a:gd fmla="*/ 2147483647 h 224" name="T47"/>
                <a:gd fmla="*/ 2147483647 w 237" name="T48"/>
                <a:gd fmla="*/ 2147483647 h 224" name="T49"/>
                <a:gd fmla="*/ 2147483647 w 237" name="T50"/>
                <a:gd fmla="*/ 2147483647 h 224" name="T51"/>
                <a:gd fmla="*/ 2147483647 w 237" name="T52"/>
                <a:gd fmla="*/ 2147483647 h 224" name="T53"/>
                <a:gd fmla="*/ 2147483647 w 237" name="T54"/>
                <a:gd fmla="*/ 2147483647 h 224" name="T55"/>
                <a:gd fmla="*/ 2147483647 w 237" name="T56"/>
                <a:gd fmla="*/ 2147483647 h 224" name="T57"/>
                <a:gd fmla="*/ 2147483647 w 237" name="T58"/>
                <a:gd fmla="*/ 2147483647 h 224" name="T59"/>
                <a:gd fmla="*/ 2147483647 w 237" name="T60"/>
                <a:gd fmla="*/ 2147483647 h 224" name="T61"/>
                <a:gd fmla="*/ 2147483647 w 237" name="T62"/>
                <a:gd fmla="*/ 2147483647 h 224" name="T63"/>
                <a:gd fmla="*/ 2147483647 w 237" name="T64"/>
                <a:gd fmla="*/ 2147483647 h 224" name="T65"/>
                <a:gd fmla="*/ 2147483647 w 237" name="T66"/>
                <a:gd fmla="*/ 2147483647 h 224" name="T67"/>
                <a:gd fmla="*/ 2147483647 w 237" name="T68"/>
                <a:gd fmla="*/ 2147483647 h 224" name="T69"/>
                <a:gd fmla="*/ 2147483647 w 237" name="T70"/>
                <a:gd fmla="*/ 1730822161 h 224" name="T71"/>
                <a:gd fmla="*/ 2147483647 w 237" name="T72"/>
                <a:gd fmla="*/ 1730822161 h 224" name="T73"/>
                <a:gd fmla="*/ 2147483647 w 237" name="T74"/>
                <a:gd fmla="*/ 1298185978 h 224" name="T75"/>
                <a:gd fmla="*/ 2147483647 w 237" name="T76"/>
                <a:gd fmla="*/ 1009669292 h 224" name="T77"/>
                <a:gd fmla="*/ 2147483647 w 237" name="T78"/>
                <a:gd fmla="*/ 577032585 h 224" name="T79"/>
                <a:gd fmla="*/ 2147483647 w 237" name="T80"/>
                <a:gd fmla="*/ 432636838 h 224" name="T81"/>
                <a:gd fmla="*/ 2147483647 w 237" name="T82"/>
                <a:gd fmla="*/ 144120874 h 224" name="T83"/>
                <a:gd fmla="*/ 2147483647 w 237" name="T84"/>
                <a:gd fmla="*/ 0 h 224" name="T85"/>
                <a:gd fmla="*/ 2147483647 w 237" name="T86"/>
                <a:gd fmla="*/ 0 h 224" name="T87"/>
                <a:gd fmla="*/ 2147483647 w 237" name="T88"/>
                <a:gd fmla="*/ 432636838 h 224" name="T89"/>
                <a:gd fmla="*/ 2147483647 w 237" name="T90"/>
                <a:gd fmla="*/ 432636838 h 224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237" name="T138"/>
                <a:gd fmla="*/ 0 h 224" name="T139"/>
                <a:gd fmla="*/ 237 w 237" name="T140"/>
                <a:gd fmla="*/ 224 h 224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224" w="236">
                  <a:moveTo>
                    <a:pt x="226" y="3"/>
                  </a:moveTo>
                  <a:lnTo>
                    <a:pt x="226" y="3"/>
                  </a:lnTo>
                  <a:lnTo>
                    <a:pt x="195" y="31"/>
                  </a:lnTo>
                  <a:lnTo>
                    <a:pt x="163" y="58"/>
                  </a:lnTo>
                  <a:lnTo>
                    <a:pt x="131" y="85"/>
                  </a:lnTo>
                  <a:lnTo>
                    <a:pt x="100" y="114"/>
                  </a:lnTo>
                  <a:lnTo>
                    <a:pt x="88" y="126"/>
                  </a:lnTo>
                  <a:lnTo>
                    <a:pt x="74" y="137"/>
                  </a:lnTo>
                  <a:lnTo>
                    <a:pt x="46" y="160"/>
                  </a:lnTo>
                  <a:lnTo>
                    <a:pt x="32" y="174"/>
                  </a:lnTo>
                  <a:lnTo>
                    <a:pt x="20" y="186"/>
                  </a:lnTo>
                  <a:lnTo>
                    <a:pt x="9" y="199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7" y="224"/>
                  </a:lnTo>
                  <a:lnTo>
                    <a:pt x="8" y="224"/>
                  </a:lnTo>
                  <a:lnTo>
                    <a:pt x="11" y="224"/>
                  </a:lnTo>
                  <a:lnTo>
                    <a:pt x="12" y="221"/>
                  </a:lnTo>
                  <a:lnTo>
                    <a:pt x="16" y="214"/>
                  </a:lnTo>
                  <a:lnTo>
                    <a:pt x="20" y="207"/>
                  </a:lnTo>
                  <a:lnTo>
                    <a:pt x="32" y="195"/>
                  </a:lnTo>
                  <a:lnTo>
                    <a:pt x="55" y="174"/>
                  </a:lnTo>
                  <a:lnTo>
                    <a:pt x="82" y="149"/>
                  </a:lnTo>
                  <a:lnTo>
                    <a:pt x="110" y="123"/>
                  </a:lnTo>
                  <a:lnTo>
                    <a:pt x="141" y="95"/>
                  </a:lnTo>
                  <a:lnTo>
                    <a:pt x="172" y="68"/>
                  </a:lnTo>
                  <a:lnTo>
                    <a:pt x="205" y="41"/>
                  </a:lnTo>
                  <a:lnTo>
                    <a:pt x="236" y="12"/>
                  </a:lnTo>
                  <a:lnTo>
                    <a:pt x="237" y="9"/>
                  </a:lnTo>
                  <a:lnTo>
                    <a:pt x="237" y="7"/>
                  </a:lnTo>
                  <a:lnTo>
                    <a:pt x="237" y="4"/>
                  </a:lnTo>
                  <a:lnTo>
                    <a:pt x="236" y="3"/>
                  </a:lnTo>
                  <a:lnTo>
                    <a:pt x="233" y="1"/>
                  </a:lnTo>
                  <a:lnTo>
                    <a:pt x="230" y="0"/>
                  </a:lnTo>
                  <a:lnTo>
                    <a:pt x="229" y="0"/>
                  </a:lnTo>
                  <a:lnTo>
                    <a:pt x="2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98" name="Freeform 2333"/>
            <p:cNvSpPr/>
            <p:nvPr/>
          </p:nvSpPr>
          <p:spPr bwMode="auto">
            <a:xfrm>
              <a:off x="7886701" y="6216650"/>
              <a:ext cx="144463" cy="120650"/>
            </a:xfrm>
            <a:custGeom>
              <a:gdLst>
                <a:gd fmla="*/ 2147483647 w 274" name="T0"/>
                <a:gd fmla="*/ 296258245 h 228" name="T1"/>
                <a:gd fmla="*/ 2147483647 w 274" name="T2"/>
                <a:gd fmla="*/ 296258245 h 228" name="T3"/>
                <a:gd fmla="*/ 2147483647 w 274" name="T4"/>
                <a:gd fmla="*/ 1778110120 h 228" name="T5"/>
                <a:gd fmla="*/ 2147483647 w 274" name="T6"/>
                <a:gd fmla="*/ 2147483647 h 228" name="T7"/>
                <a:gd fmla="*/ 2147483647 w 274" name="T8"/>
                <a:gd fmla="*/ 2147483647 h 228" name="T9"/>
                <a:gd fmla="*/ 2147483647 w 274" name="T10"/>
                <a:gd fmla="*/ 2147483647 h 228" name="T11"/>
                <a:gd fmla="*/ 2147483647 w 274" name="T12"/>
                <a:gd fmla="*/ 2147483647 h 228" name="T13"/>
                <a:gd fmla="*/ 2147483647 w 274" name="T14"/>
                <a:gd fmla="*/ 2147483647 h 228" name="T15"/>
                <a:gd fmla="*/ 2147483647 w 274" name="T16"/>
                <a:gd fmla="*/ 2147483647 h 228" name="T17"/>
                <a:gd fmla="*/ 2147483647 w 274" name="T18"/>
                <a:gd fmla="*/ 2147483647 h 228" name="T19"/>
                <a:gd fmla="*/ 2147483647 w 274" name="T20"/>
                <a:gd fmla="*/ 2147483647 h 228" name="T21"/>
                <a:gd fmla="*/ 2147483647 w 274" name="T22"/>
                <a:gd fmla="*/ 2147483647 h 228" name="T23"/>
                <a:gd fmla="*/ 1465505305 w 274" name="T24"/>
                <a:gd fmla="*/ 2147483647 h 228" name="T25"/>
                <a:gd fmla="*/ 439762707 w 274" name="T26"/>
                <a:gd fmla="*/ 2147483647 h 228" name="T27"/>
                <a:gd fmla="*/ 0 w 274" name="T28"/>
                <a:gd fmla="*/ 2147483647 h 228" name="T29"/>
                <a:gd fmla="*/ 0 w 274" name="T30"/>
                <a:gd fmla="*/ 2147483647 h 228" name="T31"/>
                <a:gd fmla="*/ 0 w 274" name="T32"/>
                <a:gd fmla="*/ 2147483647 h 228" name="T33"/>
                <a:gd fmla="*/ 146494973 w 274" name="T34"/>
                <a:gd fmla="*/ 2147483647 h 228" name="T35"/>
                <a:gd fmla="*/ 439762707 w 274" name="T36"/>
                <a:gd fmla="*/ 2147483647 h 228" name="T37"/>
                <a:gd fmla="*/ 732752653 w 274" name="T38"/>
                <a:gd fmla="*/ 2147483647 h 228" name="T39"/>
                <a:gd fmla="*/ 1026020848 w 274" name="T40"/>
                <a:gd fmla="*/ 2147483647 h 228" name="T41"/>
                <a:gd fmla="*/ 1465505305 w 274" name="T42"/>
                <a:gd fmla="*/ 2147483647 h 228" name="T43"/>
                <a:gd fmla="*/ 1758773500 w 274" name="T44"/>
                <a:gd fmla="*/ 2147483647 h 228" name="T45"/>
                <a:gd fmla="*/ 2051763314 w 274" name="T46"/>
                <a:gd fmla="*/ 2147483647 h 228" name="T47"/>
                <a:gd fmla="*/ 2051763314 w 274" name="T48"/>
                <a:gd fmla="*/ 2147483647 h 228" name="T49"/>
                <a:gd fmla="*/ 2051763314 w 274" name="T50"/>
                <a:gd fmla="*/ 2147483647 h 228" name="T51"/>
                <a:gd fmla="*/ 2147483647 w 274" name="T52"/>
                <a:gd fmla="*/ 2147483647 h 228" name="T53"/>
                <a:gd fmla="*/ 2147483647 w 274" name="T54"/>
                <a:gd fmla="*/ 2147483647 h 228" name="T55"/>
                <a:gd fmla="*/ 2147483647 w 274" name="T56"/>
                <a:gd fmla="*/ 2147483647 h 228" name="T57"/>
                <a:gd fmla="*/ 2147483647 w 274" name="T58"/>
                <a:gd fmla="*/ 2147483647 h 228" name="T59"/>
                <a:gd fmla="*/ 2147483647 w 274" name="T60"/>
                <a:gd fmla="*/ 2147483647 h 228" name="T61"/>
                <a:gd fmla="*/ 2147483647 w 274" name="T62"/>
                <a:gd fmla="*/ 2147483647 h 228" name="T63"/>
                <a:gd fmla="*/ 2147483647 w 274" name="T64"/>
                <a:gd fmla="*/ 2147483647 h 228" name="T65"/>
                <a:gd fmla="*/ 2147483647 w 274" name="T66"/>
                <a:gd fmla="*/ 2147483647 h 228" name="T67"/>
                <a:gd fmla="*/ 2147483647 w 274" name="T68"/>
                <a:gd fmla="*/ 2147483647 h 228" name="T69"/>
                <a:gd fmla="*/ 2147483647 w 274" name="T70"/>
                <a:gd fmla="*/ 2147483647 h 228" name="T71"/>
                <a:gd fmla="*/ 2147483647 w 274" name="T72"/>
                <a:gd fmla="*/ 2147483647 h 228" name="T73"/>
                <a:gd fmla="*/ 2147483647 w 274" name="T74"/>
                <a:gd fmla="*/ 2147483647 h 228" name="T75"/>
                <a:gd fmla="*/ 2147483647 w 274" name="T76"/>
                <a:gd fmla="*/ 2147483647 h 228" name="T77"/>
                <a:gd fmla="*/ 2147483647 w 274" name="T78"/>
                <a:gd fmla="*/ 1778110120 h 228" name="T79"/>
                <a:gd fmla="*/ 2147483647 w 274" name="T80"/>
                <a:gd fmla="*/ 1778110120 h 228" name="T81"/>
                <a:gd fmla="*/ 2147483647 w 274" name="T82"/>
                <a:gd fmla="*/ 1629980534 h 228" name="T83"/>
                <a:gd fmla="*/ 2147483647 w 274" name="T84"/>
                <a:gd fmla="*/ 1185313437 h 228" name="T85"/>
                <a:gd fmla="*/ 2147483647 w 274" name="T86"/>
                <a:gd fmla="*/ 889055060 h 228" name="T87"/>
                <a:gd fmla="*/ 2147483647 w 274" name="T88"/>
                <a:gd fmla="*/ 592796948 h 228" name="T89"/>
                <a:gd fmla="*/ 2147483647 w 274" name="T90"/>
                <a:gd fmla="*/ 296258245 h 228" name="T91"/>
                <a:gd fmla="*/ 2147483647 w 274" name="T92"/>
                <a:gd fmla="*/ 0 h 228" name="T93"/>
                <a:gd fmla="*/ 2147483647 w 274" name="T94"/>
                <a:gd fmla="*/ 0 h 228" name="T95"/>
                <a:gd fmla="*/ 2147483647 w 274" name="T96"/>
                <a:gd fmla="*/ 296258245 h 228" name="T97"/>
                <a:gd fmla="*/ 2147483647 w 274" name="T98"/>
                <a:gd fmla="*/ 296258245 h 228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w 274" name="T150"/>
                <a:gd fmla="*/ 0 h 228" name="T151"/>
                <a:gd fmla="*/ 274 w 274" name="T152"/>
                <a:gd fmla="*/ 228 h 228" name="T153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T153" l="T150" r="T152" t="T151"/>
              <a:pathLst>
                <a:path h="228" w="274">
                  <a:moveTo>
                    <a:pt x="263" y="2"/>
                  </a:moveTo>
                  <a:lnTo>
                    <a:pt x="263" y="2"/>
                  </a:lnTo>
                  <a:lnTo>
                    <a:pt x="242" y="12"/>
                  </a:lnTo>
                  <a:lnTo>
                    <a:pt x="221" y="25"/>
                  </a:lnTo>
                  <a:lnTo>
                    <a:pt x="202" y="38"/>
                  </a:lnTo>
                  <a:lnTo>
                    <a:pt x="183" y="53"/>
                  </a:lnTo>
                  <a:lnTo>
                    <a:pt x="147" y="83"/>
                  </a:lnTo>
                  <a:lnTo>
                    <a:pt x="110" y="114"/>
                  </a:lnTo>
                  <a:lnTo>
                    <a:pt x="67" y="151"/>
                  </a:lnTo>
                  <a:lnTo>
                    <a:pt x="24" y="190"/>
                  </a:lnTo>
                  <a:lnTo>
                    <a:pt x="10" y="204"/>
                  </a:lnTo>
                  <a:lnTo>
                    <a:pt x="3" y="213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5"/>
                  </a:lnTo>
                  <a:lnTo>
                    <a:pt x="3" y="227"/>
                  </a:lnTo>
                  <a:lnTo>
                    <a:pt x="5" y="228"/>
                  </a:lnTo>
                  <a:lnTo>
                    <a:pt x="7" y="228"/>
                  </a:lnTo>
                  <a:lnTo>
                    <a:pt x="10" y="228"/>
                  </a:lnTo>
                  <a:lnTo>
                    <a:pt x="12" y="227"/>
                  </a:lnTo>
                  <a:lnTo>
                    <a:pt x="14" y="225"/>
                  </a:lnTo>
                  <a:lnTo>
                    <a:pt x="14" y="221"/>
                  </a:lnTo>
                  <a:lnTo>
                    <a:pt x="15" y="219"/>
                  </a:lnTo>
                  <a:lnTo>
                    <a:pt x="19" y="213"/>
                  </a:lnTo>
                  <a:lnTo>
                    <a:pt x="31" y="201"/>
                  </a:lnTo>
                  <a:lnTo>
                    <a:pt x="53" y="182"/>
                  </a:lnTo>
                  <a:lnTo>
                    <a:pt x="90" y="148"/>
                  </a:lnTo>
                  <a:lnTo>
                    <a:pt x="128" y="117"/>
                  </a:lnTo>
                  <a:lnTo>
                    <a:pt x="162" y="88"/>
                  </a:lnTo>
                  <a:lnTo>
                    <a:pt x="195" y="60"/>
                  </a:lnTo>
                  <a:lnTo>
                    <a:pt x="213" y="46"/>
                  </a:lnTo>
                  <a:lnTo>
                    <a:pt x="232" y="34"/>
                  </a:lnTo>
                  <a:lnTo>
                    <a:pt x="251" y="23"/>
                  </a:lnTo>
                  <a:lnTo>
                    <a:pt x="270" y="12"/>
                  </a:lnTo>
                  <a:lnTo>
                    <a:pt x="273" y="11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3" y="4"/>
                  </a:lnTo>
                  <a:lnTo>
                    <a:pt x="271" y="2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199" name="Freeform 2334"/>
            <p:cNvSpPr/>
            <p:nvPr/>
          </p:nvSpPr>
          <p:spPr bwMode="auto">
            <a:xfrm>
              <a:off x="7912101" y="6227763"/>
              <a:ext cx="133350" cy="114300"/>
            </a:xfrm>
            <a:custGeom>
              <a:gdLst>
                <a:gd fmla="*/ 2147483647 w 251" name="T0"/>
                <a:gd fmla="*/ 148129120 h 216" name="T1"/>
                <a:gd fmla="*/ 2147483647 w 251" name="T2"/>
                <a:gd fmla="*/ 148129120 h 216" name="T3"/>
                <a:gd fmla="*/ 2147483647 w 251" name="T4"/>
                <a:gd fmla="*/ 2147483647 h 216" name="T5"/>
                <a:gd fmla="*/ 2147483647 w 251" name="T6"/>
                <a:gd fmla="*/ 2147483647 h 216" name="T7"/>
                <a:gd fmla="*/ 2147483647 w 251" name="T8"/>
                <a:gd fmla="*/ 2147483647 h 216" name="T9"/>
                <a:gd fmla="*/ 2147483647 w 251" name="T10"/>
                <a:gd fmla="*/ 2147483647 h 216" name="T11"/>
                <a:gd fmla="*/ 2147483647 w 251" name="T12"/>
                <a:gd fmla="*/ 2147483647 h 216" name="T13"/>
                <a:gd fmla="*/ 2147483647 w 251" name="T14"/>
                <a:gd fmla="*/ 2147483647 h 216" name="T15"/>
                <a:gd fmla="*/ 2147483647 w 251" name="T16"/>
                <a:gd fmla="*/ 2147483647 h 216" name="T17"/>
                <a:gd fmla="*/ 2147483647 w 251" name="T18"/>
                <a:gd fmla="*/ 2147483647 h 216" name="T19"/>
                <a:gd fmla="*/ 449911235 w 251" name="T20"/>
                <a:gd fmla="*/ 2147483647 h 216" name="T21"/>
                <a:gd fmla="*/ 449911235 w 251" name="T22"/>
                <a:gd fmla="*/ 2147483647 h 216" name="T23"/>
                <a:gd fmla="*/ 149876398 w 251" name="T24"/>
                <a:gd fmla="*/ 2147483647 h 216" name="T25"/>
                <a:gd fmla="*/ 0 w 251" name="T26"/>
                <a:gd fmla="*/ 2147483647 h 216" name="T27"/>
                <a:gd fmla="*/ 149876398 w 251" name="T28"/>
                <a:gd fmla="*/ 2147483647 h 216" name="T29"/>
                <a:gd fmla="*/ 599787700 w 251" name="T30"/>
                <a:gd fmla="*/ 2147483647 h 216" name="T31"/>
                <a:gd fmla="*/ 1049698803 w 251" name="T32"/>
                <a:gd fmla="*/ 2147483647 h 216" name="T33"/>
                <a:gd fmla="*/ 1349451201 w 251" name="T34"/>
                <a:gd fmla="*/ 2147483647 h 216" name="T35"/>
                <a:gd fmla="*/ 1349451201 w 251" name="T36"/>
                <a:gd fmla="*/ 2147483647 h 216" name="T37"/>
                <a:gd fmla="*/ 2147483647 w 251" name="T38"/>
                <a:gd fmla="*/ 2147483647 h 216" name="T39"/>
                <a:gd fmla="*/ 2147483647 w 251" name="T40"/>
                <a:gd fmla="*/ 2147483647 h 216" name="T41"/>
                <a:gd fmla="*/ 2147483647 w 251" name="T42"/>
                <a:gd fmla="*/ 2147483647 h 216" name="T43"/>
                <a:gd fmla="*/ 2147483647 w 251" name="T44"/>
                <a:gd fmla="*/ 2147483647 h 216" name="T45"/>
                <a:gd fmla="*/ 2147483647 w 251" name="T46"/>
                <a:gd fmla="*/ 2147483647 h 216" name="T47"/>
                <a:gd fmla="*/ 2147483647 w 251" name="T48"/>
                <a:gd fmla="*/ 2147483647 h 216" name="T49"/>
                <a:gd fmla="*/ 2147483647 w 251" name="T50"/>
                <a:gd fmla="*/ 2147483647 h 216" name="T51"/>
                <a:gd fmla="*/ 2147483647 w 251" name="T52"/>
                <a:gd fmla="*/ 2147483647 h 216" name="T53"/>
                <a:gd fmla="*/ 2147483647 w 251" name="T54"/>
                <a:gd fmla="*/ 2147483647 h 216" name="T55"/>
                <a:gd fmla="*/ 2147483647 w 251" name="T56"/>
                <a:gd fmla="*/ 2147483647 h 216" name="T57"/>
                <a:gd fmla="*/ 2147483647 w 251" name="T58"/>
                <a:gd fmla="*/ 2147483647 h 216" name="T59"/>
                <a:gd fmla="*/ 2147483647 w 251" name="T60"/>
                <a:gd fmla="*/ 2147483647 h 216" name="T61"/>
                <a:gd fmla="*/ 2147483647 w 251" name="T62"/>
                <a:gd fmla="*/ 2147483647 h 216" name="T63"/>
                <a:gd fmla="*/ 2147483647 w 251" name="T64"/>
                <a:gd fmla="*/ 2074368201 h 216" name="T65"/>
                <a:gd fmla="*/ 2147483647 w 251" name="T66"/>
                <a:gd fmla="*/ 2074368201 h 216" name="T67"/>
                <a:gd fmla="*/ 2147483647 w 251" name="T68"/>
                <a:gd fmla="*/ 1629980510 h 216" name="T69"/>
                <a:gd fmla="*/ 2147483647 w 251" name="T70"/>
                <a:gd fmla="*/ 1185313419 h 216" name="T71"/>
                <a:gd fmla="*/ 2147483647 w 251" name="T72"/>
                <a:gd fmla="*/ 740925993 h 216" name="T73"/>
                <a:gd fmla="*/ 2147483647 w 251" name="T74"/>
                <a:gd fmla="*/ 592796939 h 216" name="T75"/>
                <a:gd fmla="*/ 2147483647 w 251" name="T76"/>
                <a:gd fmla="*/ 148129120 h 216" name="T77"/>
                <a:gd fmla="*/ 2147483647 w 251" name="T78"/>
                <a:gd fmla="*/ 0 h 216" name="T79"/>
                <a:gd fmla="*/ 2147483647 w 251" name="T80"/>
                <a:gd fmla="*/ 0 h 216" name="T81"/>
                <a:gd fmla="*/ 2147483647 w 251" name="T82"/>
                <a:gd fmla="*/ 148129120 h 216" name="T83"/>
                <a:gd fmla="*/ 2147483647 w 251" name="T84"/>
                <a:gd fmla="*/ 148129120 h 21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251" name="T129"/>
                <a:gd fmla="*/ 0 h 216" name="T130"/>
                <a:gd fmla="*/ 251 w 251" name="T131"/>
                <a:gd fmla="*/ 216 h 216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216" w="251">
                  <a:moveTo>
                    <a:pt x="241" y="1"/>
                  </a:moveTo>
                  <a:lnTo>
                    <a:pt x="241" y="1"/>
                  </a:lnTo>
                  <a:lnTo>
                    <a:pt x="210" y="23"/>
                  </a:lnTo>
                  <a:lnTo>
                    <a:pt x="180" y="46"/>
                  </a:lnTo>
                  <a:lnTo>
                    <a:pt x="152" y="71"/>
                  </a:lnTo>
                  <a:lnTo>
                    <a:pt x="125" y="96"/>
                  </a:lnTo>
                  <a:lnTo>
                    <a:pt x="95" y="123"/>
                  </a:lnTo>
                  <a:lnTo>
                    <a:pt x="64" y="151"/>
                  </a:lnTo>
                  <a:lnTo>
                    <a:pt x="32" y="176"/>
                  </a:lnTo>
                  <a:lnTo>
                    <a:pt x="3" y="205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3"/>
                  </a:lnTo>
                  <a:lnTo>
                    <a:pt x="4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23" y="212"/>
                  </a:lnTo>
                  <a:lnTo>
                    <a:pt x="26" y="209"/>
                  </a:lnTo>
                  <a:lnTo>
                    <a:pt x="27" y="206"/>
                  </a:lnTo>
                  <a:lnTo>
                    <a:pt x="27" y="203"/>
                  </a:lnTo>
                  <a:lnTo>
                    <a:pt x="26" y="201"/>
                  </a:lnTo>
                  <a:lnTo>
                    <a:pt x="76" y="157"/>
                  </a:lnTo>
                  <a:lnTo>
                    <a:pt x="125" y="114"/>
                  </a:lnTo>
                  <a:lnTo>
                    <a:pt x="155" y="87"/>
                  </a:lnTo>
                  <a:lnTo>
                    <a:pt x="184" y="61"/>
                  </a:lnTo>
                  <a:lnTo>
                    <a:pt x="216" y="37"/>
                  </a:lnTo>
                  <a:lnTo>
                    <a:pt x="248" y="14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0" y="4"/>
                  </a:lnTo>
                  <a:lnTo>
                    <a:pt x="248" y="1"/>
                  </a:lnTo>
                  <a:lnTo>
                    <a:pt x="247" y="0"/>
                  </a:lnTo>
                  <a:lnTo>
                    <a:pt x="244" y="0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00" name="Freeform 2335"/>
            <p:cNvSpPr/>
            <p:nvPr/>
          </p:nvSpPr>
          <p:spPr bwMode="auto">
            <a:xfrm>
              <a:off x="7956551" y="6235700"/>
              <a:ext cx="131763" cy="106363"/>
            </a:xfrm>
            <a:custGeom>
              <a:gdLst>
                <a:gd fmla="*/ 2147483647 w 247" name="T0"/>
                <a:gd fmla="*/ 146113297 h 202" name="T1"/>
                <a:gd fmla="*/ 2147483647 w 247" name="T2"/>
                <a:gd fmla="*/ 146113297 h 202" name="T3"/>
                <a:gd fmla="*/ 2147483647 w 247" name="T4"/>
                <a:gd fmla="*/ 2147483647 h 202" name="T5"/>
                <a:gd fmla="*/ 2147483647 w 247" name="T6"/>
                <a:gd fmla="*/ 2147483647 h 202" name="T7"/>
                <a:gd fmla="*/ 2147483647 w 247" name="T8"/>
                <a:gd fmla="*/ 2147483647 h 202" name="T9"/>
                <a:gd fmla="*/ 2147483647 w 247" name="T10"/>
                <a:gd fmla="*/ 2147483647 h 202" name="T11"/>
                <a:gd fmla="*/ 2147483647 w 247" name="T12"/>
                <a:gd fmla="*/ 2147483647 h 202" name="T13"/>
                <a:gd fmla="*/ 2147483647 w 247" name="T14"/>
                <a:gd fmla="*/ 2147483647 h 202" name="T15"/>
                <a:gd fmla="*/ 455316403 w 247" name="T16"/>
                <a:gd fmla="*/ 2147483647 h 202" name="T17"/>
                <a:gd fmla="*/ 455316403 w 247" name="T18"/>
                <a:gd fmla="*/ 2147483647 h 202" name="T19"/>
                <a:gd fmla="*/ 0 w 247" name="T20"/>
                <a:gd fmla="*/ 2147483647 h 202" name="T21"/>
                <a:gd fmla="*/ 0 w 247" name="T22"/>
                <a:gd fmla="*/ 2147483647 h 202" name="T23"/>
                <a:gd fmla="*/ 303639090 w 247" name="T24"/>
                <a:gd fmla="*/ 2147483647 h 202" name="T25"/>
                <a:gd fmla="*/ 455316403 w 247" name="T26"/>
                <a:gd fmla="*/ 2147483647 h 202" name="T27"/>
                <a:gd fmla="*/ 607278180 w 247" name="T28"/>
                <a:gd fmla="*/ 2147483647 h 202" name="T29"/>
                <a:gd fmla="*/ 1062593916 w 247" name="T30"/>
                <a:gd fmla="*/ 2147483647 h 202" name="T31"/>
                <a:gd fmla="*/ 1518194782 w 247" name="T32"/>
                <a:gd fmla="*/ 2147483647 h 202" name="T33"/>
                <a:gd fmla="*/ 1973511052 w 247" name="T34"/>
                <a:gd fmla="*/ 2147483647 h 202" name="T35"/>
                <a:gd fmla="*/ 1973511052 w 247" name="T36"/>
                <a:gd fmla="*/ 2147483647 h 202" name="T37"/>
                <a:gd fmla="*/ 2147483647 w 247" name="T38"/>
                <a:gd fmla="*/ 2147483647 h 202" name="T39"/>
                <a:gd fmla="*/ 2147483647 w 247" name="T40"/>
                <a:gd fmla="*/ 2147483647 h 202" name="T41"/>
                <a:gd fmla="*/ 2147483647 w 247" name="T42"/>
                <a:gd fmla="*/ 2147483647 h 202" name="T43"/>
                <a:gd fmla="*/ 2147483647 w 247" name="T44"/>
                <a:gd fmla="*/ 2147483647 h 202" name="T45"/>
                <a:gd fmla="*/ 2147483647 w 247" name="T46"/>
                <a:gd fmla="*/ 2147483647 h 202" name="T47"/>
                <a:gd fmla="*/ 2147483647 w 247" name="T48"/>
                <a:gd fmla="*/ 2147483647 h 202" name="T49"/>
                <a:gd fmla="*/ 2147483647 w 247" name="T50"/>
                <a:gd fmla="*/ 1897805475 h 202" name="T51"/>
                <a:gd fmla="*/ 2147483647 w 247" name="T52"/>
                <a:gd fmla="*/ 1897805475 h 202" name="T53"/>
                <a:gd fmla="*/ 2147483647 w 247" name="T54"/>
                <a:gd fmla="*/ 1459743800 h 202" name="T55"/>
                <a:gd fmla="*/ 2147483647 w 247" name="T56"/>
                <a:gd fmla="*/ 1313908587 h 202" name="T57"/>
                <a:gd fmla="*/ 2147483647 w 247" name="T58"/>
                <a:gd fmla="*/ 875846649 h 202" name="T59"/>
                <a:gd fmla="*/ 2147483647 w 247" name="T60"/>
                <a:gd fmla="*/ 583897678 h 202" name="T61"/>
                <a:gd fmla="*/ 2147483647 w 247" name="T62"/>
                <a:gd fmla="*/ 291949102 h 202" name="T63"/>
                <a:gd fmla="*/ 2147483647 w 247" name="T64"/>
                <a:gd fmla="*/ 146113297 h 202" name="T65"/>
                <a:gd fmla="*/ 2147483647 w 247" name="T66"/>
                <a:gd fmla="*/ 0 h 202" name="T67"/>
                <a:gd fmla="*/ 2147483647 w 247" name="T68"/>
                <a:gd fmla="*/ 146113297 h 202" name="T69"/>
                <a:gd fmla="*/ 2147483647 w 247" name="T70"/>
                <a:gd fmla="*/ 146113297 h 202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247" name="T108"/>
                <a:gd fmla="*/ 0 h 202" name="T109"/>
                <a:gd fmla="*/ 247 w 247" name="T110"/>
                <a:gd fmla="*/ 202 h 202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201" w="246">
                  <a:moveTo>
                    <a:pt x="236" y="1"/>
                  </a:moveTo>
                  <a:lnTo>
                    <a:pt x="236" y="1"/>
                  </a:lnTo>
                  <a:lnTo>
                    <a:pt x="204" y="20"/>
                  </a:lnTo>
                  <a:lnTo>
                    <a:pt x="173" y="40"/>
                  </a:lnTo>
                  <a:lnTo>
                    <a:pt x="141" y="62"/>
                  </a:lnTo>
                  <a:lnTo>
                    <a:pt x="113" y="86"/>
                  </a:lnTo>
                  <a:lnTo>
                    <a:pt x="84" y="111"/>
                  </a:lnTo>
                  <a:lnTo>
                    <a:pt x="56" y="137"/>
                  </a:lnTo>
                  <a:lnTo>
                    <a:pt x="3" y="191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3" y="200"/>
                  </a:lnTo>
                  <a:lnTo>
                    <a:pt x="66" y="147"/>
                  </a:lnTo>
                  <a:lnTo>
                    <a:pt x="93" y="122"/>
                  </a:lnTo>
                  <a:lnTo>
                    <a:pt x="121" y="97"/>
                  </a:lnTo>
                  <a:lnTo>
                    <a:pt x="150" y="73"/>
                  </a:lnTo>
                  <a:lnTo>
                    <a:pt x="179" y="51"/>
                  </a:lnTo>
                  <a:lnTo>
                    <a:pt x="211" y="31"/>
                  </a:lnTo>
                  <a:lnTo>
                    <a:pt x="243" y="13"/>
                  </a:lnTo>
                  <a:lnTo>
                    <a:pt x="246" y="10"/>
                  </a:lnTo>
                  <a:lnTo>
                    <a:pt x="247" y="9"/>
                  </a:lnTo>
                  <a:lnTo>
                    <a:pt x="247" y="6"/>
                  </a:lnTo>
                  <a:lnTo>
                    <a:pt x="246" y="4"/>
                  </a:lnTo>
                  <a:lnTo>
                    <a:pt x="245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01" name="Freeform 2336"/>
            <p:cNvSpPr/>
            <p:nvPr/>
          </p:nvSpPr>
          <p:spPr bwMode="auto">
            <a:xfrm>
              <a:off x="7986714" y="6230938"/>
              <a:ext cx="131763" cy="111125"/>
            </a:xfrm>
            <a:custGeom>
              <a:gdLst>
                <a:gd fmla="*/ 2147483647 w 251" name="T0"/>
                <a:gd fmla="*/ 0 h 211" name="T1"/>
                <a:gd fmla="*/ 2147483647 w 251" name="T2"/>
                <a:gd fmla="*/ 0 h 211" name="T3"/>
                <a:gd fmla="*/ 2147483647 w 251" name="T4"/>
                <a:gd fmla="*/ 2147483647 h 211" name="T5"/>
                <a:gd fmla="*/ 2147483647 w 251" name="T6"/>
                <a:gd fmla="*/ 2147483647 h 211" name="T7"/>
                <a:gd fmla="*/ 2147483647 w 251" name="T8"/>
                <a:gd fmla="*/ 2147483647 h 211" name="T9"/>
                <a:gd fmla="*/ 2147483647 w 251" name="T10"/>
                <a:gd fmla="*/ 2147483647 h 211" name="T11"/>
                <a:gd fmla="*/ 2147483647 w 251" name="T12"/>
                <a:gd fmla="*/ 2147483647 h 211" name="T13"/>
                <a:gd fmla="*/ 144676854 w 251" name="T14"/>
                <a:gd fmla="*/ 2147483647 h 211" name="T15"/>
                <a:gd fmla="*/ 144676854 w 251" name="T16"/>
                <a:gd fmla="*/ 2147483647 h 211" name="T17"/>
                <a:gd fmla="*/ 0 w 251" name="T18"/>
                <a:gd fmla="*/ 2147483647 h 211" name="T19"/>
                <a:gd fmla="*/ 0 w 251" name="T20"/>
                <a:gd fmla="*/ 2147483647 h 211" name="T21"/>
                <a:gd fmla="*/ 0 w 251" name="T22"/>
                <a:gd fmla="*/ 2147483647 h 211" name="T23"/>
                <a:gd fmla="*/ 144676854 w 251" name="T24"/>
                <a:gd fmla="*/ 2147483647 h 211" name="T25"/>
                <a:gd fmla="*/ 578707417 w 251" name="T26"/>
                <a:gd fmla="*/ 2147483647 h 211" name="T27"/>
                <a:gd fmla="*/ 868060470 w 251" name="T28"/>
                <a:gd fmla="*/ 2147483647 h 211" name="T29"/>
                <a:gd fmla="*/ 1157413785 w 251" name="T30"/>
                <a:gd fmla="*/ 2147483647 h 211" name="T31"/>
                <a:gd fmla="*/ 1591169076 w 251" name="T32"/>
                <a:gd fmla="*/ 2147483647 h 211" name="T33"/>
                <a:gd fmla="*/ 1591169076 w 251" name="T34"/>
                <a:gd fmla="*/ 2147483647 h 211" name="T35"/>
                <a:gd fmla="*/ 2147483647 w 251" name="T36"/>
                <a:gd fmla="*/ 2147483647 h 211" name="T37"/>
                <a:gd fmla="*/ 2147483647 w 251" name="T38"/>
                <a:gd fmla="*/ 2147483647 h 211" name="T39"/>
                <a:gd fmla="*/ 2147483647 w 251" name="T40"/>
                <a:gd fmla="*/ 2147483647 h 211" name="T41"/>
                <a:gd fmla="*/ 2147483647 w 251" name="T42"/>
                <a:gd fmla="*/ 2147483647 h 211" name="T43"/>
                <a:gd fmla="*/ 2147483647 w 251" name="T44"/>
                <a:gd fmla="*/ 2147483647 h 211" name="T45"/>
                <a:gd fmla="*/ 2147483647 w 251" name="T46"/>
                <a:gd fmla="*/ 1899148347 h 211" name="T47"/>
                <a:gd fmla="*/ 2147483647 w 251" name="T48"/>
                <a:gd fmla="*/ 1899148347 h 211" name="T49"/>
                <a:gd fmla="*/ 2147483647 w 251" name="T50"/>
                <a:gd fmla="*/ 1460905180 h 211" name="T51"/>
                <a:gd fmla="*/ 2147483647 w 251" name="T52"/>
                <a:gd fmla="*/ 1314731081 h 211" name="T53"/>
                <a:gd fmla="*/ 2147483647 w 251" name="T54"/>
                <a:gd fmla="*/ 876487651 h 211" name="T55"/>
                <a:gd fmla="*/ 2147483647 w 251" name="T56"/>
                <a:gd fmla="*/ 438243825 h 211" name="T57"/>
                <a:gd fmla="*/ 2147483647 w 251" name="T58"/>
                <a:gd fmla="*/ 0 h 211" name="T59"/>
                <a:gd fmla="*/ 2147483647 w 251" name="T60"/>
                <a:gd fmla="*/ 0 h 211" name="T61"/>
                <a:gd fmla="*/ 2147483647 w 251" name="T62"/>
                <a:gd fmla="*/ 0 h 211" name="T63"/>
                <a:gd fmla="*/ 2147483647 w 251" name="T64"/>
                <a:gd fmla="*/ 0 h 211" name="T65"/>
                <a:gd fmla="*/ 2147483647 w 251" name="T66"/>
                <a:gd fmla="*/ 0 h 211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51" name="T102"/>
                <a:gd fmla="*/ 0 h 211" name="T103"/>
                <a:gd fmla="*/ 251 w 251" name="T104"/>
                <a:gd fmla="*/ 211 h 211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211" w="251">
                  <a:moveTo>
                    <a:pt x="240" y="0"/>
                  </a:moveTo>
                  <a:lnTo>
                    <a:pt x="240" y="0"/>
                  </a:lnTo>
                  <a:lnTo>
                    <a:pt x="177" y="47"/>
                  </a:lnTo>
                  <a:lnTo>
                    <a:pt x="116" y="95"/>
                  </a:lnTo>
                  <a:lnTo>
                    <a:pt x="86" y="120"/>
                  </a:lnTo>
                  <a:lnTo>
                    <a:pt x="58" y="146"/>
                  </a:lnTo>
                  <a:lnTo>
                    <a:pt x="29" y="171"/>
                  </a:lnTo>
                  <a:lnTo>
                    <a:pt x="1" y="200"/>
                  </a:lnTo>
                  <a:lnTo>
                    <a:pt x="0" y="201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11"/>
                  </a:lnTo>
                  <a:lnTo>
                    <a:pt x="6" y="211"/>
                  </a:lnTo>
                  <a:lnTo>
                    <a:pt x="8" y="211"/>
                  </a:lnTo>
                  <a:lnTo>
                    <a:pt x="11" y="209"/>
                  </a:lnTo>
                  <a:lnTo>
                    <a:pt x="39" y="182"/>
                  </a:lnTo>
                  <a:lnTo>
                    <a:pt x="67" y="155"/>
                  </a:lnTo>
                  <a:lnTo>
                    <a:pt x="96" y="131"/>
                  </a:lnTo>
                  <a:lnTo>
                    <a:pt x="124" y="105"/>
                  </a:lnTo>
                  <a:lnTo>
                    <a:pt x="184" y="59"/>
                  </a:lnTo>
                  <a:lnTo>
                    <a:pt x="247" y="13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6"/>
                  </a:lnTo>
                  <a:lnTo>
                    <a:pt x="249" y="3"/>
                  </a:lnTo>
                  <a:lnTo>
                    <a:pt x="248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02" name="Freeform 2337"/>
            <p:cNvSpPr/>
            <p:nvPr/>
          </p:nvSpPr>
          <p:spPr bwMode="auto">
            <a:xfrm>
              <a:off x="8089901" y="6246813"/>
              <a:ext cx="134938" cy="101600"/>
            </a:xfrm>
            <a:custGeom>
              <a:gdLst>
                <a:gd fmla="*/ 2147483647 w 255" name="T0"/>
                <a:gd fmla="*/ 0 h 192" name="T1"/>
                <a:gd fmla="*/ 2147483647 w 255" name="T2"/>
                <a:gd fmla="*/ 0 h 192" name="T3"/>
                <a:gd fmla="*/ 2147483647 w 255" name="T4"/>
                <a:gd fmla="*/ 2147483647 h 192" name="T5"/>
                <a:gd fmla="*/ 2147483647 w 255" name="T6"/>
                <a:gd fmla="*/ 2147483647 h 192" name="T7"/>
                <a:gd fmla="*/ 2147483647 w 255" name="T8"/>
                <a:gd fmla="*/ 2147483647 h 192" name="T9"/>
                <a:gd fmla="*/ 2147483647 w 255" name="T10"/>
                <a:gd fmla="*/ 2147483647 h 192" name="T11"/>
                <a:gd fmla="*/ 2147483647 w 255" name="T12"/>
                <a:gd fmla="*/ 2147483647 h 192" name="T13"/>
                <a:gd fmla="*/ 444671007 w 255" name="T14"/>
                <a:gd fmla="*/ 2147483647 h 192" name="T15"/>
                <a:gd fmla="*/ 444671007 w 255" name="T16"/>
                <a:gd fmla="*/ 2147483647 h 192" name="T17"/>
                <a:gd fmla="*/ 0 w 255" name="T18"/>
                <a:gd fmla="*/ 2147483647 h 192" name="T19"/>
                <a:gd fmla="*/ 296260409 w 255" name="T20"/>
                <a:gd fmla="*/ 2147483647 h 192" name="T21"/>
                <a:gd fmla="*/ 444671007 w 255" name="T22"/>
                <a:gd fmla="*/ 2147483647 h 192" name="T23"/>
                <a:gd fmla="*/ 1037192222 w 255" name="T24"/>
                <a:gd fmla="*/ 2147483647 h 192" name="T25"/>
                <a:gd fmla="*/ 1629992970 w 255" name="T26"/>
                <a:gd fmla="*/ 2147483647 h 192" name="T27"/>
                <a:gd fmla="*/ 1629992970 w 255" name="T28"/>
                <a:gd fmla="*/ 2147483647 h 192" name="T29"/>
                <a:gd fmla="*/ 2147483647 w 255" name="T30"/>
                <a:gd fmla="*/ 2147483647 h 192" name="T31"/>
                <a:gd fmla="*/ 2147483647 w 255" name="T32"/>
                <a:gd fmla="*/ 2147483647 h 192" name="T33"/>
                <a:gd fmla="*/ 2147483647 w 255" name="T34"/>
                <a:gd fmla="*/ 2147483647 h 192" name="T35"/>
                <a:gd fmla="*/ 2147483647 w 255" name="T36"/>
                <a:gd fmla="*/ 2147483647 h 192" name="T37"/>
                <a:gd fmla="*/ 2147483647 w 255" name="T38"/>
                <a:gd fmla="*/ 2147483647 h 192" name="T39"/>
                <a:gd fmla="*/ 2147483647 w 255" name="T40"/>
                <a:gd fmla="*/ 2147483647 h 192" name="T41"/>
                <a:gd fmla="*/ 2147483647 w 255" name="T42"/>
                <a:gd fmla="*/ 2147483647 h 192" name="T43"/>
                <a:gd fmla="*/ 2147483647 w 255" name="T44"/>
                <a:gd fmla="*/ 2147483647 h 192" name="T45"/>
                <a:gd fmla="*/ 2147483647 w 255" name="T46"/>
                <a:gd fmla="*/ 2147483647 h 192" name="T47"/>
                <a:gd fmla="*/ 2147483647 w 255" name="T48"/>
                <a:gd fmla="*/ 2147483647 h 192" name="T49"/>
                <a:gd fmla="*/ 2147483647 w 255" name="T50"/>
                <a:gd fmla="*/ 1778110031 h 192" name="T51"/>
                <a:gd fmla="*/ 2147483647 w 255" name="T52"/>
                <a:gd fmla="*/ 1778110031 h 192" name="T53"/>
                <a:gd fmla="*/ 2147483647 w 255" name="T54"/>
                <a:gd fmla="*/ 1333722355 h 192" name="T55"/>
                <a:gd fmla="*/ 2147483647 w 255" name="T56"/>
                <a:gd fmla="*/ 1185313377 h 192" name="T57"/>
                <a:gd fmla="*/ 2147483647 w 255" name="T58"/>
                <a:gd fmla="*/ 740925967 h 192" name="T59"/>
                <a:gd fmla="*/ 2147483647 w 255" name="T60"/>
                <a:gd fmla="*/ 296258230 h 192" name="T61"/>
                <a:gd fmla="*/ 2147483647 w 255" name="T62"/>
                <a:gd fmla="*/ 148129115 h 192" name="T63"/>
                <a:gd fmla="*/ 2147483647 w 255" name="T64"/>
                <a:gd fmla="*/ 0 h 192" name="T65"/>
                <a:gd fmla="*/ 2147483647 w 255" name="T66"/>
                <a:gd fmla="*/ 0 h 192" name="T67"/>
                <a:gd fmla="*/ 2147483647 w 255" name="T68"/>
                <a:gd fmla="*/ 0 h 192" name="T69"/>
                <a:gd fmla="*/ 2147483647 w 255" name="T70"/>
                <a:gd fmla="*/ 0 h 192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255" name="T108"/>
                <a:gd fmla="*/ 0 h 192" name="T109"/>
                <a:gd fmla="*/ 255 w 255" name="T110"/>
                <a:gd fmla="*/ 192 h 192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92" w="255">
                  <a:moveTo>
                    <a:pt x="246" y="0"/>
                  </a:moveTo>
                  <a:lnTo>
                    <a:pt x="246" y="0"/>
                  </a:lnTo>
                  <a:lnTo>
                    <a:pt x="184" y="42"/>
                  </a:lnTo>
                  <a:lnTo>
                    <a:pt x="120" y="84"/>
                  </a:lnTo>
                  <a:lnTo>
                    <a:pt x="89" y="107"/>
                  </a:lnTo>
                  <a:lnTo>
                    <a:pt x="59" y="130"/>
                  </a:lnTo>
                  <a:lnTo>
                    <a:pt x="30" y="154"/>
                  </a:lnTo>
                  <a:lnTo>
                    <a:pt x="3" y="180"/>
                  </a:lnTo>
                  <a:lnTo>
                    <a:pt x="0" y="184"/>
                  </a:lnTo>
                  <a:lnTo>
                    <a:pt x="2" y="188"/>
                  </a:lnTo>
                  <a:lnTo>
                    <a:pt x="3" y="191"/>
                  </a:lnTo>
                  <a:lnTo>
                    <a:pt x="7" y="192"/>
                  </a:lnTo>
                  <a:lnTo>
                    <a:pt x="11" y="192"/>
                  </a:lnTo>
                  <a:lnTo>
                    <a:pt x="15" y="191"/>
                  </a:lnTo>
                  <a:lnTo>
                    <a:pt x="17" y="190"/>
                  </a:lnTo>
                  <a:lnTo>
                    <a:pt x="18" y="187"/>
                  </a:lnTo>
                  <a:lnTo>
                    <a:pt x="18" y="184"/>
                  </a:lnTo>
                  <a:lnTo>
                    <a:pt x="45" y="160"/>
                  </a:lnTo>
                  <a:lnTo>
                    <a:pt x="72" y="135"/>
                  </a:lnTo>
                  <a:lnTo>
                    <a:pt x="101" y="114"/>
                  </a:lnTo>
                  <a:lnTo>
                    <a:pt x="132" y="92"/>
                  </a:lnTo>
                  <a:lnTo>
                    <a:pt x="193" y="53"/>
                  </a:lnTo>
                  <a:lnTo>
                    <a:pt x="253" y="12"/>
                  </a:lnTo>
                  <a:lnTo>
                    <a:pt x="255" y="9"/>
                  </a:lnTo>
                  <a:lnTo>
                    <a:pt x="255" y="8"/>
                  </a:lnTo>
                  <a:lnTo>
                    <a:pt x="255" y="5"/>
                  </a:lnTo>
                  <a:lnTo>
                    <a:pt x="255" y="2"/>
                  </a:lnTo>
                  <a:lnTo>
                    <a:pt x="253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03" name="Freeform 2338"/>
            <p:cNvSpPr/>
            <p:nvPr/>
          </p:nvSpPr>
          <p:spPr bwMode="auto">
            <a:xfrm>
              <a:off x="8140701" y="6237288"/>
              <a:ext cx="127000" cy="100013"/>
            </a:xfrm>
            <a:custGeom>
              <a:gdLst>
                <a:gd fmla="*/ 2147483647 w 242" name="T0"/>
                <a:gd fmla="*/ 0 h 189" name="T1"/>
                <a:gd fmla="*/ 2147483647 w 242" name="T2"/>
                <a:gd fmla="*/ 0 h 189" name="T3"/>
                <a:gd fmla="*/ 2147483647 w 242" name="T4"/>
                <a:gd fmla="*/ 2147483647 h 189" name="T5"/>
                <a:gd fmla="*/ 2147483647 w 242" name="T6"/>
                <a:gd fmla="*/ 2147483647 h 189" name="T7"/>
                <a:gd fmla="*/ 2147483647 w 242" name="T8"/>
                <a:gd fmla="*/ 2147483647 h 189" name="T9"/>
                <a:gd fmla="*/ 2147483647 w 242" name="T10"/>
                <a:gd fmla="*/ 2147483647 h 189" name="T11"/>
                <a:gd fmla="*/ 2147483647 w 242" name="T12"/>
                <a:gd fmla="*/ 2147483647 h 189" name="T13"/>
                <a:gd fmla="*/ 2147483647 w 242" name="T14"/>
                <a:gd fmla="*/ 2147483647 h 189" name="T15"/>
                <a:gd fmla="*/ 2147483647 w 242" name="T16"/>
                <a:gd fmla="*/ 2147483647 h 189" name="T17"/>
                <a:gd fmla="*/ 2147483647 w 242" name="T18"/>
                <a:gd fmla="*/ 2147483647 h 189" name="T19"/>
                <a:gd fmla="*/ 2147483647 w 242" name="T20"/>
                <a:gd fmla="*/ 2147483647 h 189" name="T21"/>
                <a:gd fmla="*/ 2147483647 w 242" name="T22"/>
                <a:gd fmla="*/ 2147483647 h 189" name="T23"/>
                <a:gd fmla="*/ 289178533 w 242" name="T24"/>
                <a:gd fmla="*/ 2147483647 h 189" name="T25"/>
                <a:gd fmla="*/ 289178533 w 242" name="T26"/>
                <a:gd fmla="*/ 2147483647 h 189" name="T27"/>
                <a:gd fmla="*/ 0 w 242" name="T28"/>
                <a:gd fmla="*/ 2147483647 h 189" name="T29"/>
                <a:gd fmla="*/ 0 w 242" name="T30"/>
                <a:gd fmla="*/ 2147483647 h 189" name="T31"/>
                <a:gd fmla="*/ 0 w 242" name="T32"/>
                <a:gd fmla="*/ 2147483647 h 189" name="T33"/>
                <a:gd fmla="*/ 433492481 w 242" name="T34"/>
                <a:gd fmla="*/ 2147483647 h 189" name="T35"/>
                <a:gd fmla="*/ 578081550 w 242" name="T36"/>
                <a:gd fmla="*/ 2147483647 h 189" name="T37"/>
                <a:gd fmla="*/ 1011849416 w 242" name="T38"/>
                <a:gd fmla="*/ 2147483647 h 189" name="T39"/>
                <a:gd fmla="*/ 1156163101 w 242" name="T40"/>
                <a:gd fmla="*/ 2147483647 h 189" name="T41"/>
                <a:gd fmla="*/ 1589930967 w 242" name="T42"/>
                <a:gd fmla="*/ 2147483647 h 189" name="T43"/>
                <a:gd fmla="*/ 1589930967 w 242" name="T44"/>
                <a:gd fmla="*/ 2147483647 h 189" name="T45"/>
                <a:gd fmla="*/ 2147483647 w 242" name="T46"/>
                <a:gd fmla="*/ 2147483647 h 189" name="T47"/>
                <a:gd fmla="*/ 2147483647 w 242" name="T48"/>
                <a:gd fmla="*/ 2147483647 h 189" name="T49"/>
                <a:gd fmla="*/ 2147483647 w 242" name="T50"/>
                <a:gd fmla="*/ 2147483647 h 189" name="T51"/>
                <a:gd fmla="*/ 2147483647 w 242" name="T52"/>
                <a:gd fmla="*/ 2147483647 h 189" name="T53"/>
                <a:gd fmla="*/ 2147483647 w 242" name="T54"/>
                <a:gd fmla="*/ 2147483647 h 189" name="T55"/>
                <a:gd fmla="*/ 2147483647 w 242" name="T56"/>
                <a:gd fmla="*/ 2147483647 h 189" name="T57"/>
                <a:gd fmla="*/ 2147483647 w 242" name="T58"/>
                <a:gd fmla="*/ 2147483647 h 189" name="T59"/>
                <a:gd fmla="*/ 2147483647 w 242" name="T60"/>
                <a:gd fmla="*/ 2147483647 h 189" name="T61"/>
                <a:gd fmla="*/ 2147483647 w 242" name="T62"/>
                <a:gd fmla="*/ 2147483647 h 189" name="T63"/>
                <a:gd fmla="*/ 2147483647 w 242" name="T64"/>
                <a:gd fmla="*/ 1778127378 h 189" name="T65"/>
                <a:gd fmla="*/ 2147483647 w 242" name="T66"/>
                <a:gd fmla="*/ 1778127378 h 189" name="T67"/>
                <a:gd fmla="*/ 2147483647 w 242" name="T68"/>
                <a:gd fmla="*/ 1333735366 h 189" name="T69"/>
                <a:gd fmla="*/ 2147483647 w 242" name="T70"/>
                <a:gd fmla="*/ 1185325647 h 189" name="T71"/>
                <a:gd fmla="*/ 2147483647 w 242" name="T72"/>
                <a:gd fmla="*/ 740933371 h 189" name="T73"/>
                <a:gd fmla="*/ 2147483647 w 242" name="T74"/>
                <a:gd fmla="*/ 444672074 h 189" name="T75"/>
                <a:gd fmla="*/ 2147483647 w 242" name="T76"/>
                <a:gd fmla="*/ 148130913 h 189" name="T77"/>
                <a:gd fmla="*/ 2147483647 w 242" name="T78"/>
                <a:gd fmla="*/ 0 h 189" name="T79"/>
                <a:gd fmla="*/ 2147483647 w 242" name="T80"/>
                <a:gd fmla="*/ 0 h 189" name="T81"/>
                <a:gd fmla="*/ 2147483647 w 242" name="T82"/>
                <a:gd fmla="*/ 0 h 189" name="T83"/>
                <a:gd fmla="*/ 2147483647 w 242" name="T84"/>
                <a:gd fmla="*/ 0 h 189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242" name="T129"/>
                <a:gd fmla="*/ 0 h 189" name="T130"/>
                <a:gd fmla="*/ 242 w 242" name="T131"/>
                <a:gd fmla="*/ 189 h 189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189" w="241">
                  <a:moveTo>
                    <a:pt x="232" y="0"/>
                  </a:moveTo>
                  <a:lnTo>
                    <a:pt x="232" y="0"/>
                  </a:lnTo>
                  <a:lnTo>
                    <a:pt x="202" y="16"/>
                  </a:lnTo>
                  <a:lnTo>
                    <a:pt x="174" y="35"/>
                  </a:lnTo>
                  <a:lnTo>
                    <a:pt x="146" y="54"/>
                  </a:lnTo>
                  <a:lnTo>
                    <a:pt x="120" y="76"/>
                  </a:lnTo>
                  <a:lnTo>
                    <a:pt x="90" y="102"/>
                  </a:lnTo>
                  <a:lnTo>
                    <a:pt x="60" y="126"/>
                  </a:lnTo>
                  <a:lnTo>
                    <a:pt x="30" y="151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3" y="186"/>
                  </a:lnTo>
                  <a:lnTo>
                    <a:pt x="4" y="187"/>
                  </a:lnTo>
                  <a:lnTo>
                    <a:pt x="7" y="189"/>
                  </a:lnTo>
                  <a:lnTo>
                    <a:pt x="8" y="187"/>
                  </a:lnTo>
                  <a:lnTo>
                    <a:pt x="11" y="186"/>
                  </a:lnTo>
                  <a:lnTo>
                    <a:pt x="22" y="174"/>
                  </a:lnTo>
                  <a:lnTo>
                    <a:pt x="34" y="163"/>
                  </a:lnTo>
                  <a:lnTo>
                    <a:pt x="60" y="141"/>
                  </a:lnTo>
                  <a:lnTo>
                    <a:pt x="87" y="121"/>
                  </a:lnTo>
                  <a:lnTo>
                    <a:pt x="113" y="99"/>
                  </a:lnTo>
                  <a:lnTo>
                    <a:pt x="141" y="75"/>
                  </a:lnTo>
                  <a:lnTo>
                    <a:pt x="173" y="52"/>
                  </a:lnTo>
                  <a:lnTo>
                    <a:pt x="205" y="31"/>
                  </a:lnTo>
                  <a:lnTo>
                    <a:pt x="239" y="12"/>
                  </a:lnTo>
                  <a:lnTo>
                    <a:pt x="240" y="9"/>
                  </a:lnTo>
                  <a:lnTo>
                    <a:pt x="242" y="8"/>
                  </a:lnTo>
                  <a:lnTo>
                    <a:pt x="242" y="5"/>
                  </a:lnTo>
                  <a:lnTo>
                    <a:pt x="240" y="3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04" name="Freeform 2339"/>
            <p:cNvSpPr/>
            <p:nvPr/>
          </p:nvSpPr>
          <p:spPr bwMode="auto">
            <a:xfrm>
              <a:off x="8164514" y="6240463"/>
              <a:ext cx="125413" cy="103188"/>
            </a:xfrm>
            <a:custGeom>
              <a:gdLst>
                <a:gd fmla="*/ 2147483647 w 238" name="T0"/>
                <a:gd fmla="*/ 143766571 h 197" name="T1"/>
                <a:gd fmla="*/ 2147483647 w 238" name="T2"/>
                <a:gd fmla="*/ 143766571 h 197" name="T3"/>
                <a:gd fmla="*/ 2147483647 w 238" name="T4"/>
                <a:gd fmla="*/ 2147483647 h 197" name="T5"/>
                <a:gd fmla="*/ 2147483647 w 238" name="T6"/>
                <a:gd fmla="*/ 2147483647 h 197" name="T7"/>
                <a:gd fmla="*/ 2147483647 w 238" name="T8"/>
                <a:gd fmla="*/ 2147483647 h 197" name="T9"/>
                <a:gd fmla="*/ 2147483647 w 238" name="T10"/>
                <a:gd fmla="*/ 2147483647 h 197" name="T11"/>
                <a:gd fmla="*/ 2147483647 w 238" name="T12"/>
                <a:gd fmla="*/ 2147483647 h 197" name="T13"/>
                <a:gd fmla="*/ 2147483647 w 238" name="T14"/>
                <a:gd fmla="*/ 2147483647 h 197" name="T15"/>
                <a:gd fmla="*/ 2147483647 w 238" name="T16"/>
                <a:gd fmla="*/ 2147483647 h 197" name="T17"/>
                <a:gd fmla="*/ 2147483647 w 238" name="T18"/>
                <a:gd fmla="*/ 2147483647 h 197" name="T19"/>
                <a:gd fmla="*/ 1609382988 w 238" name="T20"/>
                <a:gd fmla="*/ 2147483647 h 197" name="T21"/>
                <a:gd fmla="*/ 0 w 238" name="T22"/>
                <a:gd fmla="*/ 2147483647 h 197" name="T23"/>
                <a:gd fmla="*/ 0 w 238" name="T24"/>
                <a:gd fmla="*/ 2147483647 h 197" name="T25"/>
                <a:gd fmla="*/ 0 w 238" name="T26"/>
                <a:gd fmla="*/ 2147483647 h 197" name="T27"/>
                <a:gd fmla="*/ 0 w 238" name="T28"/>
                <a:gd fmla="*/ 2147483647 h 197" name="T29"/>
                <a:gd fmla="*/ 438998741 w 238" name="T30"/>
                <a:gd fmla="*/ 2147483647 h 197" name="T31"/>
                <a:gd fmla="*/ 1024330175 w 238" name="T32"/>
                <a:gd fmla="*/ 2147483647 h 197" name="T33"/>
                <a:gd fmla="*/ 1609382988 w 238" name="T34"/>
                <a:gd fmla="*/ 2147483647 h 197" name="T35"/>
                <a:gd fmla="*/ 1609382988 w 238" name="T36"/>
                <a:gd fmla="*/ 2147483647 h 197" name="T37"/>
                <a:gd fmla="*/ 2048382123 w 238" name="T38"/>
                <a:gd fmla="*/ 2147483647 h 197" name="T39"/>
                <a:gd fmla="*/ 2147483647 w 238" name="T40"/>
                <a:gd fmla="*/ 2147483647 h 197" name="T41"/>
                <a:gd fmla="*/ 2147483647 w 238" name="T42"/>
                <a:gd fmla="*/ 2147483647 h 197" name="T43"/>
                <a:gd fmla="*/ 2147483647 w 238" name="T44"/>
                <a:gd fmla="*/ 2147483647 h 197" name="T45"/>
                <a:gd fmla="*/ 2147483647 w 238" name="T46"/>
                <a:gd fmla="*/ 2147483647 h 197" name="T47"/>
                <a:gd fmla="*/ 2147483647 w 238" name="T48"/>
                <a:gd fmla="*/ 2147483647 h 197" name="T49"/>
                <a:gd fmla="*/ 2147483647 w 238" name="T50"/>
                <a:gd fmla="*/ 2147483647 h 197" name="T51"/>
                <a:gd fmla="*/ 2147483647 w 238" name="T52"/>
                <a:gd fmla="*/ 2147483647 h 197" name="T53"/>
                <a:gd fmla="*/ 2147483647 w 238" name="T54"/>
                <a:gd fmla="*/ 2147483647 h 197" name="T55"/>
                <a:gd fmla="*/ 2147483647 w 238" name="T56"/>
                <a:gd fmla="*/ 2147483647 h 197" name="T57"/>
                <a:gd fmla="*/ 2147483647 w 238" name="T58"/>
                <a:gd fmla="*/ 2147483647 h 197" name="T59"/>
                <a:gd fmla="*/ 2147483647 w 238" name="T60"/>
                <a:gd fmla="*/ 2147483647 h 197" name="T61"/>
                <a:gd fmla="*/ 2147483647 w 238" name="T62"/>
                <a:gd fmla="*/ 2147483647 h 197" name="T63"/>
                <a:gd fmla="*/ 2147483647 w 238" name="T64"/>
                <a:gd fmla="*/ 1580881050 h 197" name="T65"/>
                <a:gd fmla="*/ 2147483647 w 238" name="T66"/>
                <a:gd fmla="*/ 1580881050 h 197" name="T67"/>
                <a:gd fmla="*/ 2147483647 w 238" name="T68"/>
                <a:gd fmla="*/ 1437114545 h 197" name="T69"/>
                <a:gd fmla="*/ 2147483647 w 238" name="T70"/>
                <a:gd fmla="*/ 1006089760 h 197" name="T71"/>
                <a:gd fmla="*/ 2147483647 w 238" name="T72"/>
                <a:gd fmla="*/ 574791291 h 197" name="T73"/>
                <a:gd fmla="*/ 2147483647 w 238" name="T74"/>
                <a:gd fmla="*/ 431024654 h 197" name="T75"/>
                <a:gd fmla="*/ 2147483647 w 238" name="T76"/>
                <a:gd fmla="*/ 143766571 h 197" name="T77"/>
                <a:gd fmla="*/ 2147483647 w 238" name="T78"/>
                <a:gd fmla="*/ 0 h 197" name="T79"/>
                <a:gd fmla="*/ 2147483647 w 238" name="T80"/>
                <a:gd fmla="*/ 0 h 197" name="T81"/>
                <a:gd fmla="*/ 2147483647 w 238" name="T82"/>
                <a:gd fmla="*/ 143766571 h 197" name="T83"/>
                <a:gd fmla="*/ 2147483647 w 238" name="T84"/>
                <a:gd fmla="*/ 143766571 h 197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238" name="T129"/>
                <a:gd fmla="*/ 0 h 197" name="T130"/>
                <a:gd fmla="*/ 238 w 238" name="T131"/>
                <a:gd fmla="*/ 197 h 197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197" w="238">
                  <a:moveTo>
                    <a:pt x="225" y="1"/>
                  </a:moveTo>
                  <a:lnTo>
                    <a:pt x="225" y="1"/>
                  </a:lnTo>
                  <a:lnTo>
                    <a:pt x="164" y="57"/>
                  </a:lnTo>
                  <a:lnTo>
                    <a:pt x="101" y="111"/>
                  </a:lnTo>
                  <a:lnTo>
                    <a:pt x="88" y="119"/>
                  </a:lnTo>
                  <a:lnTo>
                    <a:pt x="76" y="129"/>
                  </a:lnTo>
                  <a:lnTo>
                    <a:pt x="49" y="147"/>
                  </a:lnTo>
                  <a:lnTo>
                    <a:pt x="35" y="156"/>
                  </a:lnTo>
                  <a:lnTo>
                    <a:pt x="22" y="166"/>
                  </a:lnTo>
                  <a:lnTo>
                    <a:pt x="11" y="175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3" y="197"/>
                  </a:lnTo>
                  <a:lnTo>
                    <a:pt x="7" y="197"/>
                  </a:lnTo>
                  <a:lnTo>
                    <a:pt x="11" y="197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8" y="191"/>
                  </a:lnTo>
                  <a:lnTo>
                    <a:pt x="18" y="189"/>
                  </a:lnTo>
                  <a:lnTo>
                    <a:pt x="30" y="178"/>
                  </a:lnTo>
                  <a:lnTo>
                    <a:pt x="44" y="167"/>
                  </a:lnTo>
                  <a:lnTo>
                    <a:pt x="72" y="149"/>
                  </a:lnTo>
                  <a:lnTo>
                    <a:pt x="96" y="132"/>
                  </a:lnTo>
                  <a:lnTo>
                    <a:pt x="120" y="113"/>
                  </a:lnTo>
                  <a:lnTo>
                    <a:pt x="178" y="62"/>
                  </a:lnTo>
                  <a:lnTo>
                    <a:pt x="235" y="11"/>
                  </a:lnTo>
                  <a:lnTo>
                    <a:pt x="238" y="10"/>
                  </a:lnTo>
                  <a:lnTo>
                    <a:pt x="238" y="7"/>
                  </a:lnTo>
                  <a:lnTo>
                    <a:pt x="238" y="4"/>
                  </a:lnTo>
                  <a:lnTo>
                    <a:pt x="235" y="3"/>
                  </a:lnTo>
                  <a:lnTo>
                    <a:pt x="233" y="1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05" name="Freeform 2340"/>
            <p:cNvSpPr/>
            <p:nvPr/>
          </p:nvSpPr>
          <p:spPr bwMode="auto">
            <a:xfrm>
              <a:off x="8197851" y="6240463"/>
              <a:ext cx="119063" cy="107950"/>
            </a:xfrm>
            <a:custGeom>
              <a:gdLst>
                <a:gd fmla="*/ 2147483647 w 227" name="T0"/>
                <a:gd fmla="*/ 143893705 h 206" name="T1"/>
                <a:gd fmla="*/ 2147483647 w 227" name="T2"/>
                <a:gd fmla="*/ 143893705 h 206" name="T3"/>
                <a:gd fmla="*/ 2147483647 w 227" name="T4"/>
                <a:gd fmla="*/ 2147483647 h 206" name="T5"/>
                <a:gd fmla="*/ 2147483647 w 227" name="T6"/>
                <a:gd fmla="*/ 2147483647 h 206" name="T7"/>
                <a:gd fmla="*/ 2147483647 w 227" name="T8"/>
                <a:gd fmla="*/ 2147483647 h 206" name="T9"/>
                <a:gd fmla="*/ 2147483647 w 227" name="T10"/>
                <a:gd fmla="*/ 2147483647 h 206" name="T11"/>
                <a:gd fmla="*/ 2147483647 w 227" name="T12"/>
                <a:gd fmla="*/ 2147483647 h 206" name="T13"/>
                <a:gd fmla="*/ 2147483647 w 227" name="T14"/>
                <a:gd fmla="*/ 2147483647 h 206" name="T15"/>
                <a:gd fmla="*/ 2147483647 w 227" name="T16"/>
                <a:gd fmla="*/ 2147483647 h 206" name="T17"/>
                <a:gd fmla="*/ 2147483647 w 227" name="T18"/>
                <a:gd fmla="*/ 2147483647 h 206" name="T19"/>
                <a:gd fmla="*/ 144431313 w 227" name="T20"/>
                <a:gd fmla="*/ 2147483647 h 206" name="T21"/>
                <a:gd fmla="*/ 144431313 w 227" name="T22"/>
                <a:gd fmla="*/ 2147483647 h 206" name="T23"/>
                <a:gd fmla="*/ 0 w 227" name="T24"/>
                <a:gd fmla="*/ 2147483647 h 206" name="T25"/>
                <a:gd fmla="*/ 0 w 227" name="T26"/>
                <a:gd fmla="*/ 2147483647 h 206" name="T27"/>
                <a:gd fmla="*/ 0 w 227" name="T28"/>
                <a:gd fmla="*/ 2147483647 h 206" name="T29"/>
                <a:gd fmla="*/ 144431313 w 227" name="T30"/>
                <a:gd fmla="*/ 2147483647 h 206" name="T31"/>
                <a:gd fmla="*/ 577175046 w 227" name="T32"/>
                <a:gd fmla="*/ 2147483647 h 206" name="T33"/>
                <a:gd fmla="*/ 865762176 w 227" name="T34"/>
                <a:gd fmla="*/ 2147483647 h 206" name="T35"/>
                <a:gd fmla="*/ 1298781340 w 227" name="T36"/>
                <a:gd fmla="*/ 2147483647 h 206" name="T37"/>
                <a:gd fmla="*/ 1442936697 w 227" name="T38"/>
                <a:gd fmla="*/ 2147483647 h 206" name="T39"/>
                <a:gd fmla="*/ 1442936697 w 227" name="T40"/>
                <a:gd fmla="*/ 2147483647 h 206" name="T41"/>
                <a:gd fmla="*/ 2147483647 w 227" name="T42"/>
                <a:gd fmla="*/ 2147483647 h 206" name="T43"/>
                <a:gd fmla="*/ 2147483647 w 227" name="T44"/>
                <a:gd fmla="*/ 2147483647 h 206" name="T45"/>
                <a:gd fmla="*/ 2147483647 w 227" name="T46"/>
                <a:gd fmla="*/ 2147483647 h 206" name="T47"/>
                <a:gd fmla="*/ 2147483647 w 227" name="T48"/>
                <a:gd fmla="*/ 2147483647 h 206" name="T49"/>
                <a:gd fmla="*/ 2147483647 w 227" name="T50"/>
                <a:gd fmla="*/ 2147483647 h 206" name="T51"/>
                <a:gd fmla="*/ 2147483647 w 227" name="T52"/>
                <a:gd fmla="*/ 2147483647 h 206" name="T53"/>
                <a:gd fmla="*/ 2147483647 w 227" name="T54"/>
                <a:gd fmla="*/ 2147483647 h 206" name="T55"/>
                <a:gd fmla="*/ 2147483647 w 227" name="T56"/>
                <a:gd fmla="*/ 2147483647 h 206" name="T57"/>
                <a:gd fmla="*/ 2147483647 w 227" name="T58"/>
                <a:gd fmla="*/ 1726725242 h 206" name="T59"/>
                <a:gd fmla="*/ 2147483647 w 227" name="T60"/>
                <a:gd fmla="*/ 1726725242 h 206" name="T61"/>
                <a:gd fmla="*/ 2147483647 w 227" name="T62"/>
                <a:gd fmla="*/ 1582832127 h 206" name="T63"/>
                <a:gd fmla="*/ 2147483647 w 227" name="T64"/>
                <a:gd fmla="*/ 1151150685 h 206" name="T65"/>
                <a:gd fmla="*/ 2147483647 w 227" name="T66"/>
                <a:gd fmla="*/ 719468982 h 206" name="T67"/>
                <a:gd fmla="*/ 2147483647 w 227" name="T68"/>
                <a:gd fmla="*/ 431681573 h 206" name="T69"/>
                <a:gd fmla="*/ 2147483647 w 227" name="T70"/>
                <a:gd fmla="*/ 143893705 h 206" name="T71"/>
                <a:gd fmla="*/ 2147483647 w 227" name="T72"/>
                <a:gd fmla="*/ 0 h 206" name="T73"/>
                <a:gd fmla="*/ 2147483647 w 227" name="T74"/>
                <a:gd fmla="*/ 0 h 206" name="T75"/>
                <a:gd fmla="*/ 2147483647 w 227" name="T76"/>
                <a:gd fmla="*/ 143893705 h 206" name="T77"/>
                <a:gd fmla="*/ 2147483647 w 227" name="T78"/>
                <a:gd fmla="*/ 143893705 h 20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227" name="T120"/>
                <a:gd fmla="*/ 0 h 206" name="T121"/>
                <a:gd fmla="*/ 227 w 227" name="T122"/>
                <a:gd fmla="*/ 206 h 206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206" w="226">
                  <a:moveTo>
                    <a:pt x="218" y="1"/>
                  </a:moveTo>
                  <a:lnTo>
                    <a:pt x="218" y="1"/>
                  </a:lnTo>
                  <a:lnTo>
                    <a:pt x="191" y="22"/>
                  </a:lnTo>
                  <a:lnTo>
                    <a:pt x="165" y="45"/>
                  </a:lnTo>
                  <a:lnTo>
                    <a:pt x="139" y="68"/>
                  </a:lnTo>
                  <a:lnTo>
                    <a:pt x="113" y="92"/>
                  </a:lnTo>
                  <a:lnTo>
                    <a:pt x="86" y="118"/>
                  </a:lnTo>
                  <a:lnTo>
                    <a:pt x="58" y="144"/>
                  </a:lnTo>
                  <a:lnTo>
                    <a:pt x="29" y="168"/>
                  </a:lnTo>
                  <a:lnTo>
                    <a:pt x="1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9" y="206"/>
                  </a:lnTo>
                  <a:lnTo>
                    <a:pt x="10" y="204"/>
                  </a:lnTo>
                  <a:lnTo>
                    <a:pt x="36" y="180"/>
                  </a:lnTo>
                  <a:lnTo>
                    <a:pt x="63" y="157"/>
                  </a:lnTo>
                  <a:lnTo>
                    <a:pt x="89" y="134"/>
                  </a:lnTo>
                  <a:lnTo>
                    <a:pt x="113" y="110"/>
                  </a:lnTo>
                  <a:lnTo>
                    <a:pt x="141" y="84"/>
                  </a:lnTo>
                  <a:lnTo>
                    <a:pt x="168" y="60"/>
                  </a:lnTo>
                  <a:lnTo>
                    <a:pt x="196" y="35"/>
                  </a:lnTo>
                  <a:lnTo>
                    <a:pt x="225" y="12"/>
                  </a:lnTo>
                  <a:lnTo>
                    <a:pt x="227" y="11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3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06" name="Freeform 2341"/>
            <p:cNvSpPr/>
            <p:nvPr/>
          </p:nvSpPr>
          <p:spPr bwMode="auto">
            <a:xfrm>
              <a:off x="8220076" y="6243638"/>
              <a:ext cx="128588" cy="107950"/>
            </a:xfrm>
            <a:custGeom>
              <a:gdLst>
                <a:gd fmla="*/ 2147483647 w 242" name="T0"/>
                <a:gd fmla="*/ 305295467 h 202" name="T1"/>
                <a:gd fmla="*/ 2147483647 w 242" name="T2"/>
                <a:gd fmla="*/ 305295467 h 202" name="T3"/>
                <a:gd fmla="*/ 2147483647 w 242" name="T4"/>
                <a:gd fmla="*/ 1220895427 h 202" name="T5"/>
                <a:gd fmla="*/ 2147483647 w 242" name="T6"/>
                <a:gd fmla="*/ 2147483647 h 202" name="T7"/>
                <a:gd fmla="*/ 2147483647 w 242" name="T8"/>
                <a:gd fmla="*/ 2147483647 h 202" name="T9"/>
                <a:gd fmla="*/ 2147483647 w 242" name="T10"/>
                <a:gd fmla="*/ 2147483647 h 202" name="T11"/>
                <a:gd fmla="*/ 2147483647 w 242" name="T12"/>
                <a:gd fmla="*/ 2147483647 h 202" name="T13"/>
                <a:gd fmla="*/ 2147483647 w 242" name="T14"/>
                <a:gd fmla="*/ 2147483647 h 202" name="T15"/>
                <a:gd fmla="*/ 2147483647 w 242" name="T16"/>
                <a:gd fmla="*/ 2147483647 h 202" name="T17"/>
                <a:gd fmla="*/ 2147483647 w 242" name="T18"/>
                <a:gd fmla="*/ 2147483647 h 202" name="T19"/>
                <a:gd fmla="*/ 2147483647 w 242" name="T20"/>
                <a:gd fmla="*/ 2147483647 h 202" name="T21"/>
                <a:gd fmla="*/ 2147483647 w 242" name="T22"/>
                <a:gd fmla="*/ 2147483647 h 202" name="T23"/>
                <a:gd fmla="*/ 2147483647 w 242" name="T24"/>
                <a:gd fmla="*/ 2147483647 h 202" name="T25"/>
                <a:gd fmla="*/ 1200221492 w 242" name="T26"/>
                <a:gd fmla="*/ 2147483647 h 202" name="T27"/>
                <a:gd fmla="*/ 1200221492 w 242" name="T28"/>
                <a:gd fmla="*/ 2147483647 h 202" name="T29"/>
                <a:gd fmla="*/ 900095316 w 242" name="T30"/>
                <a:gd fmla="*/ 2147483647 h 202" name="T31"/>
                <a:gd fmla="*/ 900095316 w 242" name="T32"/>
                <a:gd fmla="*/ 2147483647 h 202" name="T33"/>
                <a:gd fmla="*/ 450047392 w 242" name="T34"/>
                <a:gd fmla="*/ 2147483647 h 202" name="T35"/>
                <a:gd fmla="*/ 300126043 w 242" name="T36"/>
                <a:gd fmla="*/ 2147483647 h 202" name="T37"/>
                <a:gd fmla="*/ 300126043 w 242" name="T38"/>
                <a:gd fmla="*/ 2147483647 h 202" name="T39"/>
                <a:gd fmla="*/ 0 w 242" name="T40"/>
                <a:gd fmla="*/ 2147483647 h 202" name="T41"/>
                <a:gd fmla="*/ 0 w 242" name="T42"/>
                <a:gd fmla="*/ 2147483647 h 202" name="T43"/>
                <a:gd fmla="*/ 300126043 w 242" name="T44"/>
                <a:gd fmla="*/ 2147483647 h 202" name="T45"/>
                <a:gd fmla="*/ 599969405 w 242" name="T46"/>
                <a:gd fmla="*/ 2147483647 h 202" name="T47"/>
                <a:gd fmla="*/ 1050017196 w 242" name="T48"/>
                <a:gd fmla="*/ 2147483647 h 202" name="T49"/>
                <a:gd fmla="*/ 1500346871 w 242" name="T50"/>
                <a:gd fmla="*/ 2147483647 h 202" name="T51"/>
                <a:gd fmla="*/ 1650268751 w 242" name="T52"/>
                <a:gd fmla="*/ 2147483647 h 202" name="T53"/>
                <a:gd fmla="*/ 1650268751 w 242" name="T54"/>
                <a:gd fmla="*/ 2147483647 h 202" name="T55"/>
                <a:gd fmla="*/ 2147483647 w 242" name="T56"/>
                <a:gd fmla="*/ 2147483647 h 202" name="T57"/>
                <a:gd fmla="*/ 2147483647 w 242" name="T58"/>
                <a:gd fmla="*/ 2147483647 h 202" name="T59"/>
                <a:gd fmla="*/ 2147483647 w 242" name="T60"/>
                <a:gd fmla="*/ 2147483647 h 202" name="T61"/>
                <a:gd fmla="*/ 2147483647 w 242" name="T62"/>
                <a:gd fmla="*/ 2147483647 h 202" name="T63"/>
                <a:gd fmla="*/ 2147483647 w 242" name="T64"/>
                <a:gd fmla="*/ 2147483647 h 202" name="T65"/>
                <a:gd fmla="*/ 2147483647 w 242" name="T66"/>
                <a:gd fmla="*/ 2147483647 h 202" name="T67"/>
                <a:gd fmla="*/ 2147483647 w 242" name="T68"/>
                <a:gd fmla="*/ 2147483647 h 202" name="T69"/>
                <a:gd fmla="*/ 2147483647 w 242" name="T70"/>
                <a:gd fmla="*/ 2147483647 h 202" name="T71"/>
                <a:gd fmla="*/ 2147483647 w 242" name="T72"/>
                <a:gd fmla="*/ 2147483647 h 202" name="T73"/>
                <a:gd fmla="*/ 2147483647 w 242" name="T74"/>
                <a:gd fmla="*/ 2147483647 h 202" name="T75"/>
                <a:gd fmla="*/ 2147483647 w 242" name="T76"/>
                <a:gd fmla="*/ 2147483647 h 202" name="T77"/>
                <a:gd fmla="*/ 2147483647 w 242" name="T78"/>
                <a:gd fmla="*/ 2147483647 h 202" name="T79"/>
                <a:gd fmla="*/ 2147483647 w 242" name="T80"/>
                <a:gd fmla="*/ 2147483647 h 202" name="T81"/>
                <a:gd fmla="*/ 2147483647 w 242" name="T82"/>
                <a:gd fmla="*/ 2147483647 h 202" name="T83"/>
                <a:gd fmla="*/ 2147483647 w 242" name="T84"/>
                <a:gd fmla="*/ 2136781427 h 202" name="T85"/>
                <a:gd fmla="*/ 2147483647 w 242" name="T86"/>
                <a:gd fmla="*/ 2136781427 h 202" name="T87"/>
                <a:gd fmla="*/ 2147483647 w 242" name="T88"/>
                <a:gd fmla="*/ 1831486094 h 202" name="T89"/>
                <a:gd fmla="*/ 2147483647 w 242" name="T90"/>
                <a:gd fmla="*/ 1526190760 h 202" name="T91"/>
                <a:gd fmla="*/ 2147483647 w 242" name="T92"/>
                <a:gd fmla="*/ 1220895427 h 202" name="T93"/>
                <a:gd fmla="*/ 2147483647 w 242" name="T94"/>
                <a:gd fmla="*/ 915600361 h 202" name="T95"/>
                <a:gd fmla="*/ 2147483647 w 242" name="T96"/>
                <a:gd fmla="*/ 457800448 h 202" name="T97"/>
                <a:gd fmla="*/ 2147483647 w 242" name="T98"/>
                <a:gd fmla="*/ 305295467 h 202" name="T99"/>
                <a:gd fmla="*/ 2147483647 w 242" name="T100"/>
                <a:gd fmla="*/ 0 h 202" name="T101"/>
                <a:gd fmla="*/ 2147483647 w 242" name="T102"/>
                <a:gd fmla="*/ 305295467 h 202" name="T103"/>
                <a:gd fmla="*/ 2147483647 w 242" name="T104"/>
                <a:gd fmla="*/ 305295467 h 202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w 242" name="T159"/>
                <a:gd fmla="*/ 0 h 202" name="T160"/>
                <a:gd fmla="*/ 242 w 242" name="T161"/>
                <a:gd fmla="*/ 202 h 202" name="T162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T162" l="T159" r="T161" t="T160"/>
              <a:pathLst>
                <a:path h="201" w="241">
                  <a:moveTo>
                    <a:pt x="234" y="2"/>
                  </a:moveTo>
                  <a:lnTo>
                    <a:pt x="234" y="2"/>
                  </a:lnTo>
                  <a:lnTo>
                    <a:pt x="219" y="8"/>
                  </a:lnTo>
                  <a:lnTo>
                    <a:pt x="205" y="15"/>
                  </a:lnTo>
                  <a:lnTo>
                    <a:pt x="192" y="25"/>
                  </a:lnTo>
                  <a:lnTo>
                    <a:pt x="179" y="34"/>
                  </a:lnTo>
                  <a:lnTo>
                    <a:pt x="155" y="56"/>
                  </a:lnTo>
                  <a:lnTo>
                    <a:pt x="132" y="79"/>
                  </a:lnTo>
                  <a:lnTo>
                    <a:pt x="117" y="94"/>
                  </a:lnTo>
                  <a:lnTo>
                    <a:pt x="102" y="107"/>
                  </a:lnTo>
                  <a:lnTo>
                    <a:pt x="71" y="133"/>
                  </a:lnTo>
                  <a:lnTo>
                    <a:pt x="40" y="159"/>
                  </a:lnTo>
                  <a:lnTo>
                    <a:pt x="8" y="185"/>
                  </a:lnTo>
                  <a:lnTo>
                    <a:pt x="6" y="186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4"/>
                  </a:lnTo>
                  <a:lnTo>
                    <a:pt x="2" y="198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1" y="201"/>
                  </a:lnTo>
                  <a:lnTo>
                    <a:pt x="15" y="197"/>
                  </a:lnTo>
                  <a:lnTo>
                    <a:pt x="17" y="196"/>
                  </a:lnTo>
                  <a:lnTo>
                    <a:pt x="44" y="172"/>
                  </a:lnTo>
                  <a:lnTo>
                    <a:pt x="72" y="151"/>
                  </a:lnTo>
                  <a:lnTo>
                    <a:pt x="99" y="128"/>
                  </a:lnTo>
                  <a:lnTo>
                    <a:pt x="126" y="105"/>
                  </a:lnTo>
                  <a:lnTo>
                    <a:pt x="152" y="79"/>
                  </a:lnTo>
                  <a:lnTo>
                    <a:pt x="178" y="53"/>
                  </a:lnTo>
                  <a:lnTo>
                    <a:pt x="192" y="41"/>
                  </a:lnTo>
                  <a:lnTo>
                    <a:pt x="205" y="31"/>
                  </a:lnTo>
                  <a:lnTo>
                    <a:pt x="221" y="22"/>
                  </a:lnTo>
                  <a:lnTo>
                    <a:pt x="238" y="14"/>
                  </a:lnTo>
                  <a:lnTo>
                    <a:pt x="240" y="12"/>
                  </a:lnTo>
                  <a:lnTo>
                    <a:pt x="242" y="10"/>
                  </a:lnTo>
                  <a:lnTo>
                    <a:pt x="242" y="8"/>
                  </a:lnTo>
                  <a:lnTo>
                    <a:pt x="242" y="6"/>
                  </a:lnTo>
                  <a:lnTo>
                    <a:pt x="240" y="3"/>
                  </a:lnTo>
                  <a:lnTo>
                    <a:pt x="239" y="2"/>
                  </a:lnTo>
                  <a:lnTo>
                    <a:pt x="236" y="0"/>
                  </a:lnTo>
                  <a:lnTo>
                    <a:pt x="2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07" name="Freeform 2342"/>
            <p:cNvSpPr/>
            <p:nvPr/>
          </p:nvSpPr>
          <p:spPr bwMode="auto">
            <a:xfrm>
              <a:off x="8269289" y="6245225"/>
              <a:ext cx="117475" cy="95250"/>
            </a:xfrm>
            <a:custGeom>
              <a:gdLst>
                <a:gd fmla="*/ 2147483647 w 223" name="T0"/>
                <a:gd fmla="*/ 0 h 179" name="T1"/>
                <a:gd fmla="*/ 2147483647 w 223" name="T2"/>
                <a:gd fmla="*/ 0 h 179" name="T3"/>
                <a:gd fmla="*/ 2147483647 w 223" name="T4"/>
                <a:gd fmla="*/ 904112958 h 179" name="T5"/>
                <a:gd fmla="*/ 2147483647 w 223" name="T6"/>
                <a:gd fmla="*/ 2109503159 h 179" name="T7"/>
                <a:gd fmla="*/ 2147483647 w 223" name="T8"/>
                <a:gd fmla="*/ 2147483647 h 179" name="T9"/>
                <a:gd fmla="*/ 2147483647 w 223" name="T10"/>
                <a:gd fmla="*/ 2147483647 h 179" name="T11"/>
                <a:gd fmla="*/ 2147483647 w 223" name="T12"/>
                <a:gd fmla="*/ 2147483647 h 179" name="T13"/>
                <a:gd fmla="*/ 2147483647 w 223" name="T14"/>
                <a:gd fmla="*/ 2147483647 h 179" name="T15"/>
                <a:gd fmla="*/ 2147483647 w 223" name="T16"/>
                <a:gd fmla="*/ 2147483647 h 179" name="T17"/>
                <a:gd fmla="*/ 2147483647 w 223" name="T18"/>
                <a:gd fmla="*/ 2147483647 h 179" name="T19"/>
                <a:gd fmla="*/ 2147483647 w 223" name="T20"/>
                <a:gd fmla="*/ 2147483647 h 179" name="T21"/>
                <a:gd fmla="*/ 2147483647 w 223" name="T22"/>
                <a:gd fmla="*/ 2147483647 h 179" name="T23"/>
                <a:gd fmla="*/ 2147483647 w 223" name="T24"/>
                <a:gd fmla="*/ 2147483647 h 179" name="T25"/>
                <a:gd fmla="*/ 2147483647 w 223" name="T26"/>
                <a:gd fmla="*/ 2147483647 h 179" name="T27"/>
                <a:gd fmla="*/ 2147483647 w 223" name="T28"/>
                <a:gd fmla="*/ 2147483647 h 179" name="T29"/>
                <a:gd fmla="*/ 2046648363 w 223" name="T30"/>
                <a:gd fmla="*/ 2147483647 h 179" name="T31"/>
                <a:gd fmla="*/ 292497525 w 223" name="T32"/>
                <a:gd fmla="*/ 2147483647 h 179" name="T33"/>
                <a:gd fmla="*/ 292497525 w 223" name="T34"/>
                <a:gd fmla="*/ 2147483647 h 179" name="T35"/>
                <a:gd fmla="*/ 0 w 223" name="T36"/>
                <a:gd fmla="*/ 2147483647 h 179" name="T37"/>
                <a:gd fmla="*/ 0 w 223" name="T38"/>
                <a:gd fmla="*/ 2147483647 h 179" name="T39"/>
                <a:gd fmla="*/ 0 w 223" name="T40"/>
                <a:gd fmla="*/ 2147483647 h 179" name="T41"/>
                <a:gd fmla="*/ 292497525 w 223" name="T42"/>
                <a:gd fmla="*/ 2147483647 h 179" name="T43"/>
                <a:gd fmla="*/ 584716902 w 223" name="T44"/>
                <a:gd fmla="*/ 2147483647 h 179" name="T45"/>
                <a:gd fmla="*/ 877214295 w 223" name="T46"/>
                <a:gd fmla="*/ 2147483647 h 179" name="T47"/>
                <a:gd fmla="*/ 1169433804 w 223" name="T48"/>
                <a:gd fmla="*/ 2147483647 h 179" name="T49"/>
                <a:gd fmla="*/ 1608180157 w 223" name="T50"/>
                <a:gd fmla="*/ 2147483647 h 179" name="T51"/>
                <a:gd fmla="*/ 1608180157 w 223" name="T52"/>
                <a:gd fmla="*/ 2147483647 h 179" name="T53"/>
                <a:gd fmla="*/ 2147483647 w 223" name="T54"/>
                <a:gd fmla="*/ 2147483647 h 179" name="T55"/>
                <a:gd fmla="*/ 2147483647 w 223" name="T56"/>
                <a:gd fmla="*/ 2147483647 h 179" name="T57"/>
                <a:gd fmla="*/ 2147483647 w 223" name="T58"/>
                <a:gd fmla="*/ 2147483647 h 179" name="T59"/>
                <a:gd fmla="*/ 2147483647 w 223" name="T60"/>
                <a:gd fmla="*/ 2147483647 h 179" name="T61"/>
                <a:gd fmla="*/ 2147483647 w 223" name="T62"/>
                <a:gd fmla="*/ 2147483647 h 179" name="T63"/>
                <a:gd fmla="*/ 2147483647 w 223" name="T64"/>
                <a:gd fmla="*/ 2147483647 h 179" name="T65"/>
                <a:gd fmla="*/ 2147483647 w 223" name="T66"/>
                <a:gd fmla="*/ 2147483647 h 179" name="T67"/>
                <a:gd fmla="*/ 2147483647 w 223" name="T68"/>
                <a:gd fmla="*/ 2147483647 h 179" name="T69"/>
                <a:gd fmla="*/ 2147483647 w 223" name="T70"/>
                <a:gd fmla="*/ 2147483647 h 179" name="T71"/>
                <a:gd fmla="*/ 2147483647 w 223" name="T72"/>
                <a:gd fmla="*/ 2147483647 h 179" name="T73"/>
                <a:gd fmla="*/ 2147483647 w 223" name="T74"/>
                <a:gd fmla="*/ 2147483647 h 179" name="T75"/>
                <a:gd fmla="*/ 2147483647 w 223" name="T76"/>
                <a:gd fmla="*/ 2147483647 h 179" name="T77"/>
                <a:gd fmla="*/ 2147483647 w 223" name="T78"/>
                <a:gd fmla="*/ 2147483647 h 179" name="T79"/>
                <a:gd fmla="*/ 2147483647 w 223" name="T80"/>
                <a:gd fmla="*/ 2147483647 h 179" name="T81"/>
                <a:gd fmla="*/ 2147483647 w 223" name="T82"/>
                <a:gd fmla="*/ 1807942826 h 179" name="T83"/>
                <a:gd fmla="*/ 2147483647 w 223" name="T84"/>
                <a:gd fmla="*/ 1807942826 h 179" name="T85"/>
                <a:gd fmla="*/ 2147483647 w 223" name="T86"/>
                <a:gd fmla="*/ 1506666647 h 179" name="T87"/>
                <a:gd fmla="*/ 2147483647 w 223" name="T88"/>
                <a:gd fmla="*/ 1205389403 h 179" name="T89"/>
                <a:gd fmla="*/ 2147483647 w 223" name="T90"/>
                <a:gd fmla="*/ 753474868 h 179" name="T91"/>
                <a:gd fmla="*/ 2147483647 w 223" name="T92"/>
                <a:gd fmla="*/ 602553689 h 179" name="T93"/>
                <a:gd fmla="*/ 2147483647 w 223" name="T94"/>
                <a:gd fmla="*/ 150638156 h 179" name="T95"/>
                <a:gd fmla="*/ 2147483647 w 223" name="T96"/>
                <a:gd fmla="*/ 0 h 179" name="T97"/>
                <a:gd fmla="*/ 2147483647 w 223" name="T98"/>
                <a:gd fmla="*/ 0 h 179" name="T99"/>
                <a:gd fmla="*/ 2147483647 w 223" name="T100"/>
                <a:gd fmla="*/ 0 h 179" name="T101"/>
                <a:gd fmla="*/ 2147483647 w 223" name="T102"/>
                <a:gd fmla="*/ 0 h 179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223" name="T156"/>
                <a:gd fmla="*/ 0 h 179" name="T157"/>
                <a:gd fmla="*/ 223 w 223" name="T158"/>
                <a:gd fmla="*/ 179 h 179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79" w="223">
                  <a:moveTo>
                    <a:pt x="213" y="0"/>
                  </a:moveTo>
                  <a:lnTo>
                    <a:pt x="213" y="0"/>
                  </a:lnTo>
                  <a:lnTo>
                    <a:pt x="201" y="6"/>
                  </a:lnTo>
                  <a:lnTo>
                    <a:pt x="189" y="14"/>
                  </a:lnTo>
                  <a:lnTo>
                    <a:pt x="167" y="32"/>
                  </a:lnTo>
                  <a:lnTo>
                    <a:pt x="140" y="51"/>
                  </a:lnTo>
                  <a:lnTo>
                    <a:pt x="126" y="61"/>
                  </a:lnTo>
                  <a:lnTo>
                    <a:pt x="114" y="71"/>
                  </a:lnTo>
                  <a:lnTo>
                    <a:pt x="101" y="84"/>
                  </a:lnTo>
                  <a:lnTo>
                    <a:pt x="86" y="96"/>
                  </a:lnTo>
                  <a:lnTo>
                    <a:pt x="56" y="118"/>
                  </a:lnTo>
                  <a:lnTo>
                    <a:pt x="41" y="128"/>
                  </a:lnTo>
                  <a:lnTo>
                    <a:pt x="26" y="141"/>
                  </a:lnTo>
                  <a:lnTo>
                    <a:pt x="14" y="153"/>
                  </a:lnTo>
                  <a:lnTo>
                    <a:pt x="2" y="166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2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8" y="179"/>
                  </a:lnTo>
                  <a:lnTo>
                    <a:pt x="11" y="176"/>
                  </a:lnTo>
                  <a:lnTo>
                    <a:pt x="21" y="165"/>
                  </a:lnTo>
                  <a:lnTo>
                    <a:pt x="31" y="154"/>
                  </a:lnTo>
                  <a:lnTo>
                    <a:pt x="44" y="143"/>
                  </a:lnTo>
                  <a:lnTo>
                    <a:pt x="57" y="134"/>
                  </a:lnTo>
                  <a:lnTo>
                    <a:pt x="83" y="115"/>
                  </a:lnTo>
                  <a:lnTo>
                    <a:pt x="107" y="96"/>
                  </a:lnTo>
                  <a:lnTo>
                    <a:pt x="136" y="73"/>
                  </a:lnTo>
                  <a:lnTo>
                    <a:pt x="149" y="61"/>
                  </a:lnTo>
                  <a:lnTo>
                    <a:pt x="164" y="50"/>
                  </a:lnTo>
                  <a:lnTo>
                    <a:pt x="178" y="40"/>
                  </a:lnTo>
                  <a:lnTo>
                    <a:pt x="191" y="29"/>
                  </a:lnTo>
                  <a:lnTo>
                    <a:pt x="205" y="20"/>
                  </a:lnTo>
                  <a:lnTo>
                    <a:pt x="220" y="12"/>
                  </a:lnTo>
                  <a:lnTo>
                    <a:pt x="223" y="10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3" y="4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08" name="Freeform 2343"/>
            <p:cNvSpPr/>
            <p:nvPr/>
          </p:nvSpPr>
          <p:spPr bwMode="auto">
            <a:xfrm>
              <a:off x="8285164" y="6249988"/>
              <a:ext cx="122238" cy="104775"/>
            </a:xfrm>
            <a:custGeom>
              <a:gdLst>
                <a:gd fmla="*/ 2147483647 w 233" name="T0"/>
                <a:gd fmla="*/ 296258233 h 198" name="T1"/>
                <a:gd fmla="*/ 2147483647 w 233" name="T2"/>
                <a:gd fmla="*/ 296258233 h 198" name="T3"/>
                <a:gd fmla="*/ 2147483647 w 233" name="T4"/>
                <a:gd fmla="*/ 2147483647 h 198" name="T5"/>
                <a:gd fmla="*/ 2147483647 w 233" name="T6"/>
                <a:gd fmla="*/ 2147483647 h 198" name="T7"/>
                <a:gd fmla="*/ 2147483647 w 233" name="T8"/>
                <a:gd fmla="*/ 2147483647 h 198" name="T9"/>
                <a:gd fmla="*/ 2147483647 w 233" name="T10"/>
                <a:gd fmla="*/ 2147483647 h 198" name="T11"/>
                <a:gd fmla="*/ 2147483647 w 233" name="T12"/>
                <a:gd fmla="*/ 2147483647 h 198" name="T13"/>
                <a:gd fmla="*/ 2147483647 w 233" name="T14"/>
                <a:gd fmla="*/ 2147483647 h 198" name="T15"/>
                <a:gd fmla="*/ 2147483647 w 233" name="T16"/>
                <a:gd fmla="*/ 2147483647 h 198" name="T17"/>
                <a:gd fmla="*/ 2147483647 w 233" name="T18"/>
                <a:gd fmla="*/ 2147483647 h 198" name="T19"/>
                <a:gd fmla="*/ 2021586729 w 233" name="T20"/>
                <a:gd fmla="*/ 2147483647 h 198" name="T21"/>
                <a:gd fmla="*/ 433216736 w 233" name="T22"/>
                <a:gd fmla="*/ 2147483647 h 198" name="T23"/>
                <a:gd fmla="*/ 433216736 w 233" name="T24"/>
                <a:gd fmla="*/ 2147483647 h 198" name="T25"/>
                <a:gd fmla="*/ 144497410 w 233" name="T26"/>
                <a:gd fmla="*/ 2147483647 h 198" name="T27"/>
                <a:gd fmla="*/ 0 w 233" name="T28"/>
                <a:gd fmla="*/ 2147483647 h 198" name="T29"/>
                <a:gd fmla="*/ 144497410 w 233" name="T30"/>
                <a:gd fmla="*/ 2147483647 h 198" name="T31"/>
                <a:gd fmla="*/ 433216736 w 233" name="T32"/>
                <a:gd fmla="*/ 2147483647 h 198" name="T33"/>
                <a:gd fmla="*/ 721936652 w 233" name="T34"/>
                <a:gd fmla="*/ 2147483647 h 198" name="T35"/>
                <a:gd fmla="*/ 1010655912 w 233" name="T36"/>
                <a:gd fmla="*/ 2147483647 h 198" name="T37"/>
                <a:gd fmla="*/ 1443872255 w 233" name="T38"/>
                <a:gd fmla="*/ 2147483647 h 198" name="T39"/>
                <a:gd fmla="*/ 1732866944 w 233" name="T40"/>
                <a:gd fmla="*/ 2147483647 h 198" name="T41"/>
                <a:gd fmla="*/ 1732866944 w 233" name="T42"/>
                <a:gd fmla="*/ 2147483647 h 198" name="T43"/>
                <a:gd fmla="*/ 2147483647 w 233" name="T44"/>
                <a:gd fmla="*/ 2147483647 h 198" name="T45"/>
                <a:gd fmla="*/ 2147483647 w 233" name="T46"/>
                <a:gd fmla="*/ 2147483647 h 198" name="T47"/>
                <a:gd fmla="*/ 2147483647 w 233" name="T48"/>
                <a:gd fmla="*/ 2147483647 h 198" name="T49"/>
                <a:gd fmla="*/ 2147483647 w 233" name="T50"/>
                <a:gd fmla="*/ 2147483647 h 198" name="T51"/>
                <a:gd fmla="*/ 2147483647 w 233" name="T52"/>
                <a:gd fmla="*/ 2147483647 h 198" name="T53"/>
                <a:gd fmla="*/ 2147483647 w 233" name="T54"/>
                <a:gd fmla="*/ 2147483647 h 198" name="T55"/>
                <a:gd fmla="*/ 2147483647 w 233" name="T56"/>
                <a:gd fmla="*/ 2147483647 h 198" name="T57"/>
                <a:gd fmla="*/ 2147483647 w 233" name="T58"/>
                <a:gd fmla="*/ 2147483647 h 198" name="T59"/>
                <a:gd fmla="*/ 2147483647 w 233" name="T60"/>
                <a:gd fmla="*/ 2147483647 h 198" name="T61"/>
                <a:gd fmla="*/ 2147483647 w 233" name="T62"/>
                <a:gd fmla="*/ 2147483647 h 198" name="T63"/>
                <a:gd fmla="*/ 2147483647 w 233" name="T64"/>
                <a:gd fmla="*/ 1778110048 h 198" name="T65"/>
                <a:gd fmla="*/ 2147483647 w 233" name="T66"/>
                <a:gd fmla="*/ 1778110048 h 198" name="T67"/>
                <a:gd fmla="*/ 2147483647 w 233" name="T68"/>
                <a:gd fmla="*/ 1333722368 h 198" name="T69"/>
                <a:gd fmla="*/ 2147483647 w 233" name="T70"/>
                <a:gd fmla="*/ 889055024 h 198" name="T71"/>
                <a:gd fmla="*/ 2147483647 w 233" name="T72"/>
                <a:gd fmla="*/ 592796924 h 198" name="T73"/>
                <a:gd fmla="*/ 2147483647 w 233" name="T74"/>
                <a:gd fmla="*/ 296258233 h 198" name="T75"/>
                <a:gd fmla="*/ 2147483647 w 233" name="T76"/>
                <a:gd fmla="*/ 148129116 h 198" name="T77"/>
                <a:gd fmla="*/ 2147483647 w 233" name="T78"/>
                <a:gd fmla="*/ 0 h 198" name="T79"/>
                <a:gd fmla="*/ 2147483647 w 233" name="T80"/>
                <a:gd fmla="*/ 0 h 198" name="T81"/>
                <a:gd fmla="*/ 2147483647 w 233" name="T82"/>
                <a:gd fmla="*/ 296258233 h 198" name="T83"/>
                <a:gd fmla="*/ 2147483647 w 233" name="T84"/>
                <a:gd fmla="*/ 296258233 h 198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233" name="T129"/>
                <a:gd fmla="*/ 0 h 198" name="T130"/>
                <a:gd fmla="*/ 233 w 233" name="T131"/>
                <a:gd fmla="*/ 198 h 198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198" w="233">
                  <a:moveTo>
                    <a:pt x="223" y="2"/>
                  </a:moveTo>
                  <a:lnTo>
                    <a:pt x="223" y="2"/>
                  </a:lnTo>
                  <a:lnTo>
                    <a:pt x="194" y="30"/>
                  </a:lnTo>
                  <a:lnTo>
                    <a:pt x="164" y="57"/>
                  </a:lnTo>
                  <a:lnTo>
                    <a:pt x="134" y="82"/>
                  </a:lnTo>
                  <a:lnTo>
                    <a:pt x="103" y="107"/>
                  </a:lnTo>
                  <a:lnTo>
                    <a:pt x="77" y="126"/>
                  </a:lnTo>
                  <a:lnTo>
                    <a:pt x="50" y="143"/>
                  </a:lnTo>
                  <a:lnTo>
                    <a:pt x="24" y="164"/>
                  </a:lnTo>
                  <a:lnTo>
                    <a:pt x="14" y="175"/>
                  </a:lnTo>
                  <a:lnTo>
                    <a:pt x="3" y="186"/>
                  </a:lnTo>
                  <a:lnTo>
                    <a:pt x="1" y="188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3" y="195"/>
                  </a:lnTo>
                  <a:lnTo>
                    <a:pt x="5" y="196"/>
                  </a:lnTo>
                  <a:lnTo>
                    <a:pt x="7" y="198"/>
                  </a:lnTo>
                  <a:lnTo>
                    <a:pt x="10" y="196"/>
                  </a:lnTo>
                  <a:lnTo>
                    <a:pt x="12" y="195"/>
                  </a:lnTo>
                  <a:lnTo>
                    <a:pt x="24" y="181"/>
                  </a:lnTo>
                  <a:lnTo>
                    <a:pt x="38" y="169"/>
                  </a:lnTo>
                  <a:lnTo>
                    <a:pt x="53" y="158"/>
                  </a:lnTo>
                  <a:lnTo>
                    <a:pt x="68" y="146"/>
                  </a:lnTo>
                  <a:lnTo>
                    <a:pt x="99" y="124"/>
                  </a:lnTo>
                  <a:lnTo>
                    <a:pt x="129" y="104"/>
                  </a:lnTo>
                  <a:lnTo>
                    <a:pt x="156" y="82"/>
                  </a:lnTo>
                  <a:lnTo>
                    <a:pt x="182" y="59"/>
                  </a:lnTo>
                  <a:lnTo>
                    <a:pt x="208" y="35"/>
                  </a:lnTo>
                  <a:lnTo>
                    <a:pt x="232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2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09" name="Freeform 2344"/>
            <p:cNvSpPr/>
            <p:nvPr/>
          </p:nvSpPr>
          <p:spPr bwMode="auto">
            <a:xfrm>
              <a:off x="8304214" y="6261100"/>
              <a:ext cx="127000" cy="101600"/>
            </a:xfrm>
            <a:custGeom>
              <a:gdLst>
                <a:gd fmla="*/ 2147483647 w 241" name="T0"/>
                <a:gd fmla="*/ 0 h 192" name="T1"/>
                <a:gd fmla="*/ 2147483647 w 241" name="T2"/>
                <a:gd fmla="*/ 0 h 192" name="T3"/>
                <a:gd fmla="*/ 2147483647 w 241" name="T4"/>
                <a:gd fmla="*/ 740925967 h 192" name="T5"/>
                <a:gd fmla="*/ 2147483647 w 241" name="T6"/>
                <a:gd fmla="*/ 1926239608 h 192" name="T7"/>
                <a:gd fmla="*/ 2147483647 w 241" name="T8"/>
                <a:gd fmla="*/ 2147483647 h 192" name="T9"/>
                <a:gd fmla="*/ 2147483647 w 241" name="T10"/>
                <a:gd fmla="*/ 2147483647 h 192" name="T11"/>
                <a:gd fmla="*/ 2147483647 w 241" name="T12"/>
                <a:gd fmla="*/ 2147483647 h 192" name="T13"/>
                <a:gd fmla="*/ 2147483647 w 241" name="T14"/>
                <a:gd fmla="*/ 2147483647 h 192" name="T15"/>
                <a:gd fmla="*/ 2147483647 w 241" name="T16"/>
                <a:gd fmla="*/ 2147483647 h 192" name="T17"/>
                <a:gd fmla="*/ 2147483647 w 241" name="T18"/>
                <a:gd fmla="*/ 2147483647 h 192" name="T19"/>
                <a:gd fmla="*/ 2147483647 w 241" name="T20"/>
                <a:gd fmla="*/ 2147483647 h 192" name="T21"/>
                <a:gd fmla="*/ 292693954 w 241" name="T22"/>
                <a:gd fmla="*/ 2147483647 h 192" name="T23"/>
                <a:gd fmla="*/ 292693954 w 241" name="T24"/>
                <a:gd fmla="*/ 2147483647 h 192" name="T25"/>
                <a:gd fmla="*/ 146347240 w 241" name="T26"/>
                <a:gd fmla="*/ 2147483647 h 192" name="T27"/>
                <a:gd fmla="*/ 0 w 241" name="T28"/>
                <a:gd fmla="*/ 2147483647 h 192" name="T29"/>
                <a:gd fmla="*/ 0 w 241" name="T30"/>
                <a:gd fmla="*/ 2147483647 h 192" name="T31"/>
                <a:gd fmla="*/ 146347240 w 241" name="T32"/>
                <a:gd fmla="*/ 2147483647 h 192" name="T33"/>
                <a:gd fmla="*/ 292693954 w 241" name="T34"/>
                <a:gd fmla="*/ 2147483647 h 192" name="T35"/>
                <a:gd fmla="*/ 731735082 w 241" name="T36"/>
                <a:gd fmla="*/ 2147483647 h 192" name="T37"/>
                <a:gd fmla="*/ 878082257 w 241" name="T38"/>
                <a:gd fmla="*/ 2147483647 h 192" name="T39"/>
                <a:gd fmla="*/ 1317122990 w 241" name="T40"/>
                <a:gd fmla="*/ 2147483647 h 192" name="T41"/>
                <a:gd fmla="*/ 1317122990 w 241" name="T42"/>
                <a:gd fmla="*/ 2147483647 h 192" name="T43"/>
                <a:gd fmla="*/ 2147483647 w 241" name="T44"/>
                <a:gd fmla="*/ 2147483647 h 192" name="T45"/>
                <a:gd fmla="*/ 2147483647 w 241" name="T46"/>
                <a:gd fmla="*/ 2147483647 h 192" name="T47"/>
                <a:gd fmla="*/ 2147483647 w 241" name="T48"/>
                <a:gd fmla="*/ 2147483647 h 192" name="T49"/>
                <a:gd fmla="*/ 2147483647 w 241" name="T50"/>
                <a:gd fmla="*/ 2147483647 h 192" name="T51"/>
                <a:gd fmla="*/ 2147483647 w 241" name="T52"/>
                <a:gd fmla="*/ 2147483647 h 192" name="T53"/>
                <a:gd fmla="*/ 2147483647 w 241" name="T54"/>
                <a:gd fmla="*/ 2147483647 h 192" name="T55"/>
                <a:gd fmla="*/ 2147483647 w 241" name="T56"/>
                <a:gd fmla="*/ 2147483647 h 192" name="T57"/>
                <a:gd fmla="*/ 2147483647 w 241" name="T58"/>
                <a:gd fmla="*/ 2147483647 h 192" name="T59"/>
                <a:gd fmla="*/ 2147483647 w 241" name="T60"/>
                <a:gd fmla="*/ 2147483647 h 192" name="T61"/>
                <a:gd fmla="*/ 2147483647 w 241" name="T62"/>
                <a:gd fmla="*/ 2147483647 h 192" name="T63"/>
                <a:gd fmla="*/ 2147483647 w 241" name="T64"/>
                <a:gd fmla="*/ 2147483647 h 192" name="T65"/>
                <a:gd fmla="*/ 2147483647 w 241" name="T66"/>
                <a:gd fmla="*/ 1778110031 h 192" name="T67"/>
                <a:gd fmla="*/ 2147483647 w 241" name="T68"/>
                <a:gd fmla="*/ 1778110031 h 192" name="T69"/>
                <a:gd fmla="*/ 2147483647 w 241" name="T70"/>
                <a:gd fmla="*/ 1629980453 h 192" name="T71"/>
                <a:gd fmla="*/ 2147483647 w 241" name="T72"/>
                <a:gd fmla="*/ 1333722355 h 192" name="T73"/>
                <a:gd fmla="*/ 2147483647 w 241" name="T74"/>
                <a:gd fmla="*/ 1037184064 h 192" name="T75"/>
                <a:gd fmla="*/ 2147483647 w 241" name="T76"/>
                <a:gd fmla="*/ 592796918 h 192" name="T77"/>
                <a:gd fmla="*/ 2147483647 w 241" name="T78"/>
                <a:gd fmla="*/ 148129115 h 192" name="T79"/>
                <a:gd fmla="*/ 2147483647 w 241" name="T80"/>
                <a:gd fmla="*/ 0 h 192" name="T81"/>
                <a:gd fmla="*/ 2147483647 w 241" name="T82"/>
                <a:gd fmla="*/ 0 h 192" name="T83"/>
                <a:gd fmla="*/ 2147483647 w 241" name="T84"/>
                <a:gd fmla="*/ 0 h 192" name="T85"/>
                <a:gd fmla="*/ 2147483647 w 241" name="T86"/>
                <a:gd fmla="*/ 0 h 192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241" name="T132"/>
                <a:gd fmla="*/ 0 h 192" name="T133"/>
                <a:gd fmla="*/ 241 w 241" name="T134"/>
                <a:gd fmla="*/ 192 h 192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192" w="241">
                  <a:moveTo>
                    <a:pt x="233" y="0"/>
                  </a:moveTo>
                  <a:lnTo>
                    <a:pt x="233" y="0"/>
                  </a:lnTo>
                  <a:lnTo>
                    <a:pt x="219" y="5"/>
                  </a:lnTo>
                  <a:lnTo>
                    <a:pt x="206" y="13"/>
                  </a:lnTo>
                  <a:lnTo>
                    <a:pt x="194" y="23"/>
                  </a:lnTo>
                  <a:lnTo>
                    <a:pt x="181" y="32"/>
                  </a:lnTo>
                  <a:lnTo>
                    <a:pt x="157" y="55"/>
                  </a:lnTo>
                  <a:lnTo>
                    <a:pt x="135" y="76"/>
                  </a:lnTo>
                  <a:lnTo>
                    <a:pt x="103" y="103"/>
                  </a:lnTo>
                  <a:lnTo>
                    <a:pt x="69" y="129"/>
                  </a:lnTo>
                  <a:lnTo>
                    <a:pt x="2" y="180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5" y="192"/>
                  </a:lnTo>
                  <a:lnTo>
                    <a:pt x="6" y="192"/>
                  </a:lnTo>
                  <a:lnTo>
                    <a:pt x="9" y="191"/>
                  </a:lnTo>
                  <a:lnTo>
                    <a:pt x="63" y="150"/>
                  </a:lnTo>
                  <a:lnTo>
                    <a:pt x="116" y="108"/>
                  </a:lnTo>
                  <a:lnTo>
                    <a:pt x="143" y="85"/>
                  </a:lnTo>
                  <a:lnTo>
                    <a:pt x="172" y="62"/>
                  </a:lnTo>
                  <a:lnTo>
                    <a:pt x="187" y="49"/>
                  </a:lnTo>
                  <a:lnTo>
                    <a:pt x="203" y="34"/>
                  </a:lnTo>
                  <a:lnTo>
                    <a:pt x="210" y="27"/>
                  </a:lnTo>
                  <a:lnTo>
                    <a:pt x="219" y="21"/>
                  </a:lnTo>
                  <a:lnTo>
                    <a:pt x="228" y="16"/>
                  </a:lnTo>
                  <a:lnTo>
                    <a:pt x="237" y="12"/>
                  </a:lnTo>
                  <a:lnTo>
                    <a:pt x="238" y="11"/>
                  </a:lnTo>
                  <a:lnTo>
                    <a:pt x="241" y="9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10" name="Freeform 2345"/>
            <p:cNvSpPr/>
            <p:nvPr/>
          </p:nvSpPr>
          <p:spPr bwMode="auto">
            <a:xfrm>
              <a:off x="8332789" y="6278563"/>
              <a:ext cx="106363" cy="82550"/>
            </a:xfrm>
            <a:custGeom>
              <a:gdLst>
                <a:gd fmla="*/ 2147483647 w 201" name="T0"/>
                <a:gd fmla="*/ 0 h 156" name="T1"/>
                <a:gd fmla="*/ 2147483647 w 201" name="T2"/>
                <a:gd fmla="*/ 0 h 156" name="T3"/>
                <a:gd fmla="*/ 2147483647 w 201" name="T4"/>
                <a:gd fmla="*/ 444667704 h 156" name="T5"/>
                <a:gd fmla="*/ 2147483647 w 201" name="T6"/>
                <a:gd fmla="*/ 1185313290 h 156" name="T7"/>
                <a:gd fmla="*/ 2147483647 w 201" name="T8"/>
                <a:gd fmla="*/ 2074367976 h 156" name="T9"/>
                <a:gd fmla="*/ 2147483647 w 201" name="T10"/>
                <a:gd fmla="*/ 2147483647 h 156" name="T11"/>
                <a:gd fmla="*/ 2147483647 w 201" name="T12"/>
                <a:gd fmla="*/ 2147483647 h 156" name="T13"/>
                <a:gd fmla="*/ 2147483647 w 201" name="T14"/>
                <a:gd fmla="*/ 2147483647 h 156" name="T15"/>
                <a:gd fmla="*/ 2147483647 w 201" name="T16"/>
                <a:gd fmla="*/ 2147483647 h 156" name="T17"/>
                <a:gd fmla="*/ 2147483647 w 201" name="T18"/>
                <a:gd fmla="*/ 2147483647 h 156" name="T19"/>
                <a:gd fmla="*/ 2147483647 w 201" name="T20"/>
                <a:gd fmla="*/ 2147483647 h 156" name="T21"/>
                <a:gd fmla="*/ 2147483647 w 201" name="T22"/>
                <a:gd fmla="*/ 2147483647 h 156" name="T23"/>
                <a:gd fmla="*/ 2074387434 w 201" name="T24"/>
                <a:gd fmla="*/ 2147483647 h 156" name="T25"/>
                <a:gd fmla="*/ 148130343 w 201" name="T26"/>
                <a:gd fmla="*/ 2147483647 h 156" name="T27"/>
                <a:gd fmla="*/ 148130343 w 201" name="T28"/>
                <a:gd fmla="*/ 2147483647 h 156" name="T29"/>
                <a:gd fmla="*/ 0 w 201" name="T30"/>
                <a:gd fmla="*/ 2147483647 h 156" name="T31"/>
                <a:gd fmla="*/ 0 w 201" name="T32"/>
                <a:gd fmla="*/ 2147483647 h 156" name="T33"/>
                <a:gd fmla="*/ 148130343 w 201" name="T34"/>
                <a:gd fmla="*/ 2147483647 h 156" name="T35"/>
                <a:gd fmla="*/ 740933164 w 201" name="T36"/>
                <a:gd fmla="*/ 2147483647 h 156" name="T37"/>
                <a:gd fmla="*/ 1629996605 w 201" name="T38"/>
                <a:gd fmla="*/ 2147483647 h 156" name="T39"/>
                <a:gd fmla="*/ 1629996605 w 201" name="T40"/>
                <a:gd fmla="*/ 2147483647 h 156" name="T41"/>
                <a:gd fmla="*/ 2074387434 w 201" name="T42"/>
                <a:gd fmla="*/ 2147483647 h 156" name="T43"/>
                <a:gd fmla="*/ 2147483647 w 201" name="T44"/>
                <a:gd fmla="*/ 2147483647 h 156" name="T45"/>
                <a:gd fmla="*/ 2147483647 w 201" name="T46"/>
                <a:gd fmla="*/ 2147483647 h 156" name="T47"/>
                <a:gd fmla="*/ 2147483647 w 201" name="T48"/>
                <a:gd fmla="*/ 2147483647 h 156" name="T49"/>
                <a:gd fmla="*/ 2147483647 w 201" name="T50"/>
                <a:gd fmla="*/ 2147483647 h 156" name="T51"/>
                <a:gd fmla="*/ 2147483647 w 201" name="T52"/>
                <a:gd fmla="*/ 2147483647 h 156" name="T53"/>
                <a:gd fmla="*/ 2147483647 w 201" name="T54"/>
                <a:gd fmla="*/ 2147483647 h 156" name="T55"/>
                <a:gd fmla="*/ 2147483647 w 201" name="T56"/>
                <a:gd fmla="*/ 2147483647 h 156" name="T57"/>
                <a:gd fmla="*/ 2147483647 w 201" name="T58"/>
                <a:gd fmla="*/ 2147483647 h 156" name="T59"/>
                <a:gd fmla="*/ 2147483647 w 201" name="T60"/>
                <a:gd fmla="*/ 2147483647 h 156" name="T61"/>
                <a:gd fmla="*/ 2147483647 w 201" name="T62"/>
                <a:gd fmla="*/ 2147483647 h 156" name="T63"/>
                <a:gd fmla="*/ 2147483647 w 201" name="T64"/>
                <a:gd fmla="*/ 2147483647 h 156" name="T65"/>
                <a:gd fmla="*/ 2147483647 w 201" name="T66"/>
                <a:gd fmla="*/ 2147483647 h 156" name="T67"/>
                <a:gd fmla="*/ 2147483647 w 201" name="T68"/>
                <a:gd fmla="*/ 2147483647 h 156" name="T69"/>
                <a:gd fmla="*/ 2147483647 w 201" name="T70"/>
                <a:gd fmla="*/ 2074367976 h 156" name="T71"/>
                <a:gd fmla="*/ 2147483647 w 201" name="T72"/>
                <a:gd fmla="*/ 2074367976 h 156" name="T73"/>
                <a:gd fmla="*/ 2147483647 w 201" name="T74"/>
                <a:gd fmla="*/ 1778109900 h 156" name="T75"/>
                <a:gd fmla="*/ 2147483647 w 201" name="T76"/>
                <a:gd fmla="*/ 1333722257 h 156" name="T77"/>
                <a:gd fmla="*/ 2147483647 w 201" name="T78"/>
                <a:gd fmla="*/ 1185313290 h 156" name="T79"/>
                <a:gd fmla="*/ 2147483647 w 201" name="T80"/>
                <a:gd fmla="*/ 740925912 h 156" name="T81"/>
                <a:gd fmla="*/ 2147483647 w 201" name="T82"/>
                <a:gd fmla="*/ 444667704 h 156" name="T83"/>
                <a:gd fmla="*/ 2147483647 w 201" name="T84"/>
                <a:gd fmla="*/ 148129104 h 156" name="T85"/>
                <a:gd fmla="*/ 2147483647 w 201" name="T86"/>
                <a:gd fmla="*/ 0 h 156" name="T87"/>
                <a:gd fmla="*/ 2147483647 w 201" name="T88"/>
                <a:gd fmla="*/ 0 h 156" name="T89"/>
                <a:gd fmla="*/ 2147483647 w 201" name="T90"/>
                <a:gd fmla="*/ 0 h 15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201" name="T138"/>
                <a:gd fmla="*/ 0 h 156" name="T139"/>
                <a:gd fmla="*/ 201 w 201" name="T140"/>
                <a:gd fmla="*/ 156 h 156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156" w="201">
                  <a:moveTo>
                    <a:pt x="193" y="0"/>
                  </a:moveTo>
                  <a:lnTo>
                    <a:pt x="193" y="0"/>
                  </a:lnTo>
                  <a:lnTo>
                    <a:pt x="180" y="3"/>
                  </a:lnTo>
                  <a:lnTo>
                    <a:pt x="168" y="8"/>
                  </a:lnTo>
                  <a:lnTo>
                    <a:pt x="157" y="14"/>
                  </a:lnTo>
                  <a:lnTo>
                    <a:pt x="148" y="20"/>
                  </a:lnTo>
                  <a:lnTo>
                    <a:pt x="127" y="35"/>
                  </a:lnTo>
                  <a:lnTo>
                    <a:pt x="108" y="53"/>
                  </a:lnTo>
                  <a:lnTo>
                    <a:pt x="81" y="76"/>
                  </a:lnTo>
                  <a:lnTo>
                    <a:pt x="54" y="98"/>
                  </a:lnTo>
                  <a:lnTo>
                    <a:pt x="27" y="121"/>
                  </a:lnTo>
                  <a:lnTo>
                    <a:pt x="14" y="133"/>
                  </a:lnTo>
                  <a:lnTo>
                    <a:pt x="1" y="145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5" y="156"/>
                  </a:lnTo>
                  <a:lnTo>
                    <a:pt x="11" y="156"/>
                  </a:lnTo>
                  <a:lnTo>
                    <a:pt x="14" y="156"/>
                  </a:lnTo>
                  <a:lnTo>
                    <a:pt x="15" y="155"/>
                  </a:lnTo>
                  <a:lnTo>
                    <a:pt x="16" y="152"/>
                  </a:lnTo>
                  <a:lnTo>
                    <a:pt x="16" y="149"/>
                  </a:lnTo>
                  <a:lnTo>
                    <a:pt x="35" y="130"/>
                  </a:lnTo>
                  <a:lnTo>
                    <a:pt x="56" y="114"/>
                  </a:lnTo>
                  <a:lnTo>
                    <a:pt x="96" y="81"/>
                  </a:lnTo>
                  <a:lnTo>
                    <a:pt x="119" y="61"/>
                  </a:lnTo>
                  <a:lnTo>
                    <a:pt x="142" y="41"/>
                  </a:lnTo>
                  <a:lnTo>
                    <a:pt x="155" y="31"/>
                  </a:lnTo>
                  <a:lnTo>
                    <a:pt x="167" y="23"/>
                  </a:lnTo>
                  <a:lnTo>
                    <a:pt x="182" y="18"/>
                  </a:lnTo>
                  <a:lnTo>
                    <a:pt x="195" y="14"/>
                  </a:lnTo>
                  <a:lnTo>
                    <a:pt x="198" y="12"/>
                  </a:lnTo>
                  <a:lnTo>
                    <a:pt x="201" y="9"/>
                  </a:lnTo>
                  <a:lnTo>
                    <a:pt x="201" y="8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198" y="1"/>
                  </a:lnTo>
                  <a:lnTo>
                    <a:pt x="195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11" name="Freeform 2346"/>
            <p:cNvSpPr/>
            <p:nvPr/>
          </p:nvSpPr>
          <p:spPr bwMode="auto">
            <a:xfrm>
              <a:off x="8367714" y="6308725"/>
              <a:ext cx="58738" cy="47625"/>
            </a:xfrm>
            <a:custGeom>
              <a:gdLst>
                <a:gd fmla="*/ 2147483647 w 112" name="T0"/>
                <a:gd fmla="*/ 0 h 90" name="T1"/>
                <a:gd fmla="*/ 2147483647 w 112" name="T2"/>
                <a:gd fmla="*/ 0 h 90" name="T3"/>
                <a:gd fmla="*/ 2147483647 w 112" name="T4"/>
                <a:gd fmla="*/ 2147483647 h 90" name="T5"/>
                <a:gd fmla="*/ 2147483647 w 112" name="T6"/>
                <a:gd fmla="*/ 2147483647 h 90" name="T7"/>
                <a:gd fmla="*/ 2147483647 w 112" name="T8"/>
                <a:gd fmla="*/ 2147483647 h 90" name="T9"/>
                <a:gd fmla="*/ 288521108 w 112" name="T10"/>
                <a:gd fmla="*/ 2147483647 h 90" name="T11"/>
                <a:gd fmla="*/ 288521108 w 112" name="T12"/>
                <a:gd fmla="*/ 2147483647 h 90" name="T13"/>
                <a:gd fmla="*/ 0 w 112" name="T14"/>
                <a:gd fmla="*/ 2147483647 h 90" name="T15"/>
                <a:gd fmla="*/ 0 w 112" name="T16"/>
                <a:gd fmla="*/ 2147483647 h 90" name="T17"/>
                <a:gd fmla="*/ 0 w 112" name="T18"/>
                <a:gd fmla="*/ 2147483647 h 90" name="T19"/>
                <a:gd fmla="*/ 288521108 w 112" name="T20"/>
                <a:gd fmla="*/ 2147483647 h 90" name="T21"/>
                <a:gd fmla="*/ 577042741 w 112" name="T22"/>
                <a:gd fmla="*/ 2147483647 h 90" name="T23"/>
                <a:gd fmla="*/ 1009686803 w 112" name="T24"/>
                <a:gd fmla="*/ 2147483647 h 90" name="T25"/>
                <a:gd fmla="*/ 1442330602 w 112" name="T26"/>
                <a:gd fmla="*/ 2147483647 h 90" name="T27"/>
                <a:gd fmla="*/ 1586728495 w 112" name="T28"/>
                <a:gd fmla="*/ 2147483647 h 90" name="T29"/>
                <a:gd fmla="*/ 1586728495 w 112" name="T30"/>
                <a:gd fmla="*/ 2147483647 h 90" name="T31"/>
                <a:gd fmla="*/ 2147483647 w 112" name="T32"/>
                <a:gd fmla="*/ 2147483647 h 90" name="T33"/>
                <a:gd fmla="*/ 2147483647 w 112" name="T34"/>
                <a:gd fmla="*/ 2147483647 h 90" name="T35"/>
                <a:gd fmla="*/ 2147483647 w 112" name="T36"/>
                <a:gd fmla="*/ 2147483647 h 90" name="T37"/>
                <a:gd fmla="*/ 2147483647 w 112" name="T38"/>
                <a:gd fmla="*/ 1778109993 h 90" name="T39"/>
                <a:gd fmla="*/ 2147483647 w 112" name="T40"/>
                <a:gd fmla="*/ 1778109993 h 90" name="T41"/>
                <a:gd fmla="*/ 2147483647 w 112" name="T42"/>
                <a:gd fmla="*/ 1629980418 h 90" name="T43"/>
                <a:gd fmla="*/ 2147483647 w 112" name="T44"/>
                <a:gd fmla="*/ 1185313352 h 90" name="T45"/>
                <a:gd fmla="*/ 2147483647 w 112" name="T46"/>
                <a:gd fmla="*/ 889054996 h 90" name="T47"/>
                <a:gd fmla="*/ 2147483647 w 112" name="T48"/>
                <a:gd fmla="*/ 444667727 h 90" name="T49"/>
                <a:gd fmla="*/ 2147483647 w 112" name="T50"/>
                <a:gd fmla="*/ 296258224 h 90" name="T51"/>
                <a:gd fmla="*/ 2147483647 w 112" name="T52"/>
                <a:gd fmla="*/ 0 h 90" name="T53"/>
                <a:gd fmla="*/ 2147483647 w 112" name="T54"/>
                <a:gd fmla="*/ 0 h 90" name="T55"/>
                <a:gd fmla="*/ 2147483647 w 112" name="T56"/>
                <a:gd fmla="*/ 0 h 90" name="T57"/>
                <a:gd fmla="*/ 2147483647 w 112" name="T58"/>
                <a:gd fmla="*/ 0 h 90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112" name="T90"/>
                <a:gd fmla="*/ 0 h 90" name="T91"/>
                <a:gd fmla="*/ 112 w 112" name="T92"/>
                <a:gd fmla="*/ 90 h 90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90" w="112">
                  <a:moveTo>
                    <a:pt x="102" y="0"/>
                  </a:moveTo>
                  <a:lnTo>
                    <a:pt x="102" y="0"/>
                  </a:lnTo>
                  <a:lnTo>
                    <a:pt x="76" y="18"/>
                  </a:lnTo>
                  <a:lnTo>
                    <a:pt x="51" y="37"/>
                  </a:lnTo>
                  <a:lnTo>
                    <a:pt x="26" y="5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1" y="87"/>
                  </a:lnTo>
                  <a:lnTo>
                    <a:pt x="34" y="67"/>
                  </a:lnTo>
                  <a:lnTo>
                    <a:pt x="59" y="48"/>
                  </a:lnTo>
                  <a:lnTo>
                    <a:pt x="83" y="29"/>
                  </a:lnTo>
                  <a:lnTo>
                    <a:pt x="109" y="12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2" y="3"/>
                  </a:lnTo>
                  <a:lnTo>
                    <a:pt x="110" y="2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12" name="Freeform 2347"/>
            <p:cNvSpPr/>
            <p:nvPr/>
          </p:nvSpPr>
          <p:spPr bwMode="auto">
            <a:xfrm>
              <a:off x="8391526" y="6318250"/>
              <a:ext cx="46038" cy="38100"/>
            </a:xfrm>
            <a:custGeom>
              <a:gdLst>
                <a:gd fmla="*/ 2147483647 w 86" name="T0"/>
                <a:gd fmla="*/ 148129099 h 72" name="T1"/>
                <a:gd fmla="*/ 2147483647 w 86" name="T2"/>
                <a:gd fmla="*/ 148129099 h 72" name="T3"/>
                <a:gd fmla="*/ 2147483647 w 86" name="T4"/>
                <a:gd fmla="*/ 2147483647 h 72" name="T5"/>
                <a:gd fmla="*/ 2147483647 w 86" name="T6"/>
                <a:gd fmla="*/ 2147483647 h 72" name="T7"/>
                <a:gd fmla="*/ 2147483647 w 86" name="T8"/>
                <a:gd fmla="*/ 2147483647 h 72" name="T9"/>
                <a:gd fmla="*/ 306920382 w 86" name="T10"/>
                <a:gd fmla="*/ 2147483647 h 72" name="T11"/>
                <a:gd fmla="*/ 306920382 w 86" name="T12"/>
                <a:gd fmla="*/ 2147483647 h 72" name="T13"/>
                <a:gd fmla="*/ 0 w 86" name="T14"/>
                <a:gd fmla="*/ 2147483647 h 72" name="T15"/>
                <a:gd fmla="*/ 0 w 86" name="T16"/>
                <a:gd fmla="*/ 2147483647 h 72" name="T17"/>
                <a:gd fmla="*/ 0 w 86" name="T18"/>
                <a:gd fmla="*/ 2147483647 h 72" name="T19"/>
                <a:gd fmla="*/ 460237039 w 86" name="T20"/>
                <a:gd fmla="*/ 2147483647 h 72" name="T21"/>
                <a:gd fmla="*/ 613553829 w 86" name="T22"/>
                <a:gd fmla="*/ 2147483647 h 72" name="T23"/>
                <a:gd fmla="*/ 1073790734 w 86" name="T24"/>
                <a:gd fmla="*/ 2147483647 h 72" name="T25"/>
                <a:gd fmla="*/ 1534027906 w 86" name="T26"/>
                <a:gd fmla="*/ 2147483647 h 72" name="T27"/>
                <a:gd fmla="*/ 1687630962 w 86" name="T28"/>
                <a:gd fmla="*/ 2147483647 h 72" name="T29"/>
                <a:gd fmla="*/ 1687630962 w 86" name="T30"/>
                <a:gd fmla="*/ 2147483647 h 72" name="T31"/>
                <a:gd fmla="*/ 2147483647 w 86" name="T32"/>
                <a:gd fmla="*/ 2147483647 h 72" name="T33"/>
                <a:gd fmla="*/ 2147483647 w 86" name="T34"/>
                <a:gd fmla="*/ 2147483647 h 72" name="T35"/>
                <a:gd fmla="*/ 2147483647 w 86" name="T36"/>
                <a:gd fmla="*/ 2147483647 h 72" name="T37"/>
                <a:gd fmla="*/ 2147483647 w 86" name="T38"/>
                <a:gd fmla="*/ 1778109842 h 72" name="T39"/>
                <a:gd fmla="*/ 2147483647 w 86" name="T40"/>
                <a:gd fmla="*/ 1778109842 h 72" name="T41"/>
                <a:gd fmla="*/ 2147483647 w 86" name="T42"/>
                <a:gd fmla="*/ 1629980280 h 72" name="T43"/>
                <a:gd fmla="*/ 2147483647 w 86" name="T44"/>
                <a:gd fmla="*/ 1185313252 h 72" name="T45"/>
                <a:gd fmla="*/ 2147483647 w 86" name="T46"/>
                <a:gd fmla="*/ 740925888 h 72" name="T47"/>
                <a:gd fmla="*/ 2147483647 w 86" name="T48"/>
                <a:gd fmla="*/ 444667690 h 72" name="T49"/>
                <a:gd fmla="*/ 2147483647 w 86" name="T50"/>
                <a:gd fmla="*/ 148129099 h 72" name="T51"/>
                <a:gd fmla="*/ 2147483647 w 86" name="T52"/>
                <a:gd fmla="*/ 0 h 72" name="T53"/>
                <a:gd fmla="*/ 2147483647 w 86" name="T54"/>
                <a:gd fmla="*/ 0 h 72" name="T55"/>
                <a:gd fmla="*/ 2147483647 w 86" name="T56"/>
                <a:gd fmla="*/ 148129099 h 72" name="T57"/>
                <a:gd fmla="*/ 2147483647 w 86" name="T58"/>
                <a:gd fmla="*/ 148129099 h 72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86" name="T90"/>
                <a:gd fmla="*/ 0 h 72" name="T91"/>
                <a:gd fmla="*/ 86 w 86" name="T92"/>
                <a:gd fmla="*/ 72 h 72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72" w="86">
                  <a:moveTo>
                    <a:pt x="75" y="1"/>
                  </a:moveTo>
                  <a:lnTo>
                    <a:pt x="75" y="1"/>
                  </a:lnTo>
                  <a:lnTo>
                    <a:pt x="56" y="15"/>
                  </a:lnTo>
                  <a:lnTo>
                    <a:pt x="37" y="28"/>
                  </a:lnTo>
                  <a:lnTo>
                    <a:pt x="19" y="43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69"/>
                  </a:lnTo>
                  <a:lnTo>
                    <a:pt x="29" y="54"/>
                  </a:lnTo>
                  <a:lnTo>
                    <a:pt x="45" y="39"/>
                  </a:lnTo>
                  <a:lnTo>
                    <a:pt x="64" y="26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6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13" name="Freeform 2348"/>
            <p:cNvSpPr/>
            <p:nvPr/>
          </p:nvSpPr>
          <p:spPr bwMode="auto">
            <a:xfrm>
              <a:off x="8050214" y="5999163"/>
              <a:ext cx="73025" cy="95250"/>
            </a:xfrm>
            <a:custGeom>
              <a:gdLst>
                <a:gd fmla="*/ 2147483647 w 138" name="T0"/>
                <a:gd fmla="*/ 148129112 h 180" name="T1"/>
                <a:gd fmla="*/ 2147483647 w 138" name="T2"/>
                <a:gd fmla="*/ 148129112 h 180" name="T3"/>
                <a:gd fmla="*/ 2147483647 w 138" name="T4"/>
                <a:gd fmla="*/ 2147483647 h 180" name="T5"/>
                <a:gd fmla="*/ 2147483647 w 138" name="T6"/>
                <a:gd fmla="*/ 2147483647 h 180" name="T7"/>
                <a:gd fmla="*/ 2147483647 w 138" name="T8"/>
                <a:gd fmla="*/ 2147483647 h 180" name="T9"/>
                <a:gd fmla="*/ 2147483647 w 138" name="T10"/>
                <a:gd fmla="*/ 2147483647 h 180" name="T11"/>
                <a:gd fmla="*/ 2147483647 w 138" name="T12"/>
                <a:gd fmla="*/ 2147483647 h 180" name="T13"/>
                <a:gd fmla="*/ 2147483647 w 138" name="T14"/>
                <a:gd fmla="*/ 2147483647 h 180" name="T15"/>
                <a:gd fmla="*/ 1778109809 w 138" name="T16"/>
                <a:gd fmla="*/ 2147483647 h 180" name="T17"/>
                <a:gd fmla="*/ 740925874 w 138" name="T18"/>
                <a:gd fmla="*/ 2147483647 h 180" name="T19"/>
                <a:gd fmla="*/ 0 w 138" name="T20"/>
                <a:gd fmla="*/ 2147483647 h 180" name="T21"/>
                <a:gd fmla="*/ 0 w 138" name="T22"/>
                <a:gd fmla="*/ 2147483647 h 180" name="T23"/>
                <a:gd fmla="*/ 0 w 138" name="T24"/>
                <a:gd fmla="*/ 2147483647 h 180" name="T25"/>
                <a:gd fmla="*/ 0 w 138" name="T26"/>
                <a:gd fmla="*/ 2147483647 h 180" name="T27"/>
                <a:gd fmla="*/ 148129096 w 138" name="T28"/>
                <a:gd fmla="*/ 2147483647 h 180" name="T29"/>
                <a:gd fmla="*/ 592796844 w 138" name="T30"/>
                <a:gd fmla="*/ 2147483647 h 180" name="T31"/>
                <a:gd fmla="*/ 1037183935 w 138" name="T32"/>
                <a:gd fmla="*/ 2147483647 h 180" name="T33"/>
                <a:gd fmla="*/ 1333722189 w 138" name="T34"/>
                <a:gd fmla="*/ 2147483647 h 180" name="T35"/>
                <a:gd fmla="*/ 1629980250 w 138" name="T36"/>
                <a:gd fmla="*/ 2147483647 h 180" name="T37"/>
                <a:gd fmla="*/ 1926239369 w 138" name="T38"/>
                <a:gd fmla="*/ 2147483647 h 180" name="T39"/>
                <a:gd fmla="*/ 1926239369 w 138" name="T40"/>
                <a:gd fmla="*/ 2147483647 h 180" name="T41"/>
                <a:gd fmla="*/ 2147483647 w 138" name="T42"/>
                <a:gd fmla="*/ 2147483647 h 180" name="T43"/>
                <a:gd fmla="*/ 2147483647 w 138" name="T44"/>
                <a:gd fmla="*/ 2147483647 h 180" name="T45"/>
                <a:gd fmla="*/ 2147483647 w 138" name="T46"/>
                <a:gd fmla="*/ 2147483647 h 180" name="T47"/>
                <a:gd fmla="*/ 2147483647 w 138" name="T48"/>
                <a:gd fmla="*/ 2147483647 h 180" name="T49"/>
                <a:gd fmla="*/ 2147483647 w 138" name="T50"/>
                <a:gd fmla="*/ 2147483647 h 180" name="T51"/>
                <a:gd fmla="*/ 2147483647 w 138" name="T52"/>
                <a:gd fmla="*/ 2147483647 h 180" name="T53"/>
                <a:gd fmla="*/ 2147483647 w 138" name="T54"/>
                <a:gd fmla="*/ 2147483647 h 180" name="T55"/>
                <a:gd fmla="*/ 2147483647 w 138" name="T56"/>
                <a:gd fmla="*/ 2147483647 h 180" name="T57"/>
                <a:gd fmla="*/ 2147483647 w 138" name="T58"/>
                <a:gd fmla="*/ 2147483647 h 180" name="T59"/>
                <a:gd fmla="*/ 2147483647 w 138" name="T60"/>
                <a:gd fmla="*/ 1481851902 h 180" name="T61"/>
                <a:gd fmla="*/ 2147483647 w 138" name="T62"/>
                <a:gd fmla="*/ 1481851902 h 180" name="T63"/>
                <a:gd fmla="*/ 2147483647 w 138" name="T64"/>
                <a:gd fmla="*/ 1185313352 h 180" name="T65"/>
                <a:gd fmla="*/ 2147483647 w 138" name="T66"/>
                <a:gd fmla="*/ 740925951 h 180" name="T67"/>
                <a:gd fmla="*/ 2147483647 w 138" name="T68"/>
                <a:gd fmla="*/ 592796905 h 180" name="T69"/>
                <a:gd fmla="*/ 2147483647 w 138" name="T70"/>
                <a:gd fmla="*/ 148129112 h 180" name="T71"/>
                <a:gd fmla="*/ 2147483647 w 138" name="T72"/>
                <a:gd fmla="*/ 0 h 180" name="T73"/>
                <a:gd fmla="*/ 2147483647 w 138" name="T74"/>
                <a:gd fmla="*/ 0 h 180" name="T75"/>
                <a:gd fmla="*/ 2147483647 w 138" name="T76"/>
                <a:gd fmla="*/ 0 h 180" name="T77"/>
                <a:gd fmla="*/ 2147483647 w 138" name="T78"/>
                <a:gd fmla="*/ 148129112 h 180" name="T79"/>
                <a:gd fmla="*/ 2147483647 w 138" name="T80"/>
                <a:gd fmla="*/ 148129112 h 180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138" name="T123"/>
                <a:gd fmla="*/ 0 h 180" name="T124"/>
                <a:gd fmla="*/ 138 w 138" name="T125"/>
                <a:gd fmla="*/ 180 h 180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180" w="138">
                  <a:moveTo>
                    <a:pt x="126" y="1"/>
                  </a:moveTo>
                  <a:lnTo>
                    <a:pt x="126" y="1"/>
                  </a:lnTo>
                  <a:lnTo>
                    <a:pt x="107" y="19"/>
                  </a:lnTo>
                  <a:lnTo>
                    <a:pt x="89" y="38"/>
                  </a:lnTo>
                  <a:lnTo>
                    <a:pt x="73" y="58"/>
                  </a:lnTo>
                  <a:lnTo>
                    <a:pt x="58" y="80"/>
                  </a:lnTo>
                  <a:lnTo>
                    <a:pt x="27" y="124"/>
                  </a:lnTo>
                  <a:lnTo>
                    <a:pt x="12" y="147"/>
                  </a:lnTo>
                  <a:lnTo>
                    <a:pt x="5" y="160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9" y="179"/>
                  </a:lnTo>
                  <a:lnTo>
                    <a:pt x="11" y="177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3" y="154"/>
                  </a:lnTo>
                  <a:lnTo>
                    <a:pt x="36" y="134"/>
                  </a:lnTo>
                  <a:lnTo>
                    <a:pt x="50" y="115"/>
                  </a:lnTo>
                  <a:lnTo>
                    <a:pt x="64" y="96"/>
                  </a:lnTo>
                  <a:lnTo>
                    <a:pt x="80" y="73"/>
                  </a:lnTo>
                  <a:lnTo>
                    <a:pt x="96" y="51"/>
                  </a:lnTo>
                  <a:lnTo>
                    <a:pt x="115" y="29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5"/>
                  </a:lnTo>
                  <a:lnTo>
                    <a:pt x="137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14" name="Freeform 2349"/>
            <p:cNvSpPr/>
            <p:nvPr/>
          </p:nvSpPr>
          <p:spPr bwMode="auto">
            <a:xfrm>
              <a:off x="8089901" y="6027738"/>
              <a:ext cx="47625" cy="58738"/>
            </a:xfrm>
            <a:custGeom>
              <a:gdLst>
                <a:gd fmla="*/ 2147483647 w 90" name="T0"/>
                <a:gd fmla="*/ 296263410 h 111" name="T1"/>
                <a:gd fmla="*/ 2147483647 w 90" name="T2"/>
                <a:gd fmla="*/ 296263410 h 111" name="T3"/>
                <a:gd fmla="*/ 2147483647 w 90" name="T4"/>
                <a:gd fmla="*/ 1481877311 h 111" name="T5"/>
                <a:gd fmla="*/ 2147483647 w 90" name="T6"/>
                <a:gd fmla="*/ 2147483647 h 111" name="T7"/>
                <a:gd fmla="*/ 2147483647 w 90" name="T8"/>
                <a:gd fmla="*/ 2147483647 h 111" name="T9"/>
                <a:gd fmla="*/ 2147483647 w 90" name="T10"/>
                <a:gd fmla="*/ 2147483647 h 111" name="T11"/>
                <a:gd fmla="*/ 2147483647 w 90" name="T12"/>
                <a:gd fmla="*/ 2147483647 h 111" name="T13"/>
                <a:gd fmla="*/ 2147483647 w 90" name="T14"/>
                <a:gd fmla="*/ 2147483647 h 111" name="T15"/>
                <a:gd fmla="*/ 296258224 w 90" name="T16"/>
                <a:gd fmla="*/ 2147483647 h 111" name="T17"/>
                <a:gd fmla="*/ 296258224 w 90" name="T18"/>
                <a:gd fmla="*/ 2147483647 h 111" name="T19"/>
                <a:gd fmla="*/ 0 w 90" name="T20"/>
                <a:gd fmla="*/ 2147483647 h 111" name="T21"/>
                <a:gd fmla="*/ 0 w 90" name="T22"/>
                <a:gd fmla="*/ 2147483647 h 111" name="T23"/>
                <a:gd fmla="*/ 0 w 90" name="T24"/>
                <a:gd fmla="*/ 2147483647 h 111" name="T25"/>
                <a:gd fmla="*/ 296258224 w 90" name="T26"/>
                <a:gd fmla="*/ 2147483647 h 111" name="T27"/>
                <a:gd fmla="*/ 592796905 w 90" name="T28"/>
                <a:gd fmla="*/ 2147483647 h 111" name="T29"/>
                <a:gd fmla="*/ 889054996 w 90" name="T30"/>
                <a:gd fmla="*/ 2147483647 h 111" name="T31"/>
                <a:gd fmla="*/ 1333722327 w 90" name="T32"/>
                <a:gd fmla="*/ 2147483647 h 111" name="T33"/>
                <a:gd fmla="*/ 1629980418 w 90" name="T34"/>
                <a:gd fmla="*/ 2147483647 h 111" name="T35"/>
                <a:gd fmla="*/ 1629980418 w 90" name="T36"/>
                <a:gd fmla="*/ 2147483647 h 111" name="T37"/>
                <a:gd fmla="*/ 2147483647 w 90" name="T38"/>
                <a:gd fmla="*/ 2147483647 h 111" name="T39"/>
                <a:gd fmla="*/ 2147483647 w 90" name="T40"/>
                <a:gd fmla="*/ 2147483647 h 111" name="T41"/>
                <a:gd fmla="*/ 2147483647 w 90" name="T42"/>
                <a:gd fmla="*/ 2147483647 h 111" name="T43"/>
                <a:gd fmla="*/ 2147483647 w 90" name="T44"/>
                <a:gd fmla="*/ 2147483647 h 111" name="T45"/>
                <a:gd fmla="*/ 2147483647 w 90" name="T46"/>
                <a:gd fmla="*/ 2147483647 h 111" name="T47"/>
                <a:gd fmla="*/ 2147483647 w 90" name="T48"/>
                <a:gd fmla="*/ 2147483647 h 111" name="T49"/>
                <a:gd fmla="*/ 2147483647 w 90" name="T50"/>
                <a:gd fmla="*/ 1778140060 h 111" name="T51"/>
                <a:gd fmla="*/ 2147483647 w 90" name="T52"/>
                <a:gd fmla="*/ 1778140060 h 111" name="T53"/>
                <a:gd fmla="*/ 2147483647 w 90" name="T54"/>
                <a:gd fmla="*/ 1333745407 h 111" name="T55"/>
                <a:gd fmla="*/ 2147483647 w 90" name="T56"/>
                <a:gd fmla="*/ 889070030 h 111" name="T57"/>
                <a:gd fmla="*/ 2147483647 w 90" name="T58"/>
                <a:gd fmla="*/ 592806752 h 111" name="T59"/>
                <a:gd fmla="*/ 2147483647 w 90" name="T60"/>
                <a:gd fmla="*/ 148131970 h 111" name="T61"/>
                <a:gd fmla="*/ 2147483647 w 90" name="T62"/>
                <a:gd fmla="*/ 0 h 111" name="T63"/>
                <a:gd fmla="*/ 2147483647 w 90" name="T64"/>
                <a:gd fmla="*/ 0 h 111" name="T65"/>
                <a:gd fmla="*/ 2147483647 w 90" name="T66"/>
                <a:gd fmla="*/ 0 h 111" name="T67"/>
                <a:gd fmla="*/ 2147483647 w 90" name="T68"/>
                <a:gd fmla="*/ 296263410 h 111" name="T69"/>
                <a:gd fmla="*/ 2147483647 w 90" name="T70"/>
                <a:gd fmla="*/ 296263410 h 111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90" name="T108"/>
                <a:gd fmla="*/ 0 h 111" name="T109"/>
                <a:gd fmla="*/ 90 w 90" name="T110"/>
                <a:gd fmla="*/ 111 h 111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10" w="90">
                  <a:moveTo>
                    <a:pt x="79" y="2"/>
                  </a:moveTo>
                  <a:lnTo>
                    <a:pt x="79" y="2"/>
                  </a:lnTo>
                  <a:lnTo>
                    <a:pt x="71" y="10"/>
                  </a:lnTo>
                  <a:lnTo>
                    <a:pt x="64" y="20"/>
                  </a:lnTo>
                  <a:lnTo>
                    <a:pt x="51" y="40"/>
                  </a:lnTo>
                  <a:lnTo>
                    <a:pt x="40" y="55"/>
                  </a:lnTo>
                  <a:lnTo>
                    <a:pt x="28" y="70"/>
                  </a:lnTo>
                  <a:lnTo>
                    <a:pt x="2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4" y="111"/>
                  </a:lnTo>
                  <a:lnTo>
                    <a:pt x="6" y="111"/>
                  </a:lnTo>
                  <a:lnTo>
                    <a:pt x="9" y="111"/>
                  </a:lnTo>
                  <a:lnTo>
                    <a:pt x="11" y="108"/>
                  </a:lnTo>
                  <a:lnTo>
                    <a:pt x="33" y="84"/>
                  </a:lnTo>
                  <a:lnTo>
                    <a:pt x="53" y="59"/>
                  </a:lnTo>
                  <a:lnTo>
                    <a:pt x="63" y="47"/>
                  </a:lnTo>
                  <a:lnTo>
                    <a:pt x="71" y="35"/>
                  </a:lnTo>
                  <a:lnTo>
                    <a:pt x="79" y="23"/>
                  </a:lnTo>
                  <a:lnTo>
                    <a:pt x="89" y="12"/>
                  </a:lnTo>
                  <a:lnTo>
                    <a:pt x="90" y="9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15" name="Freeform 2350"/>
            <p:cNvSpPr/>
            <p:nvPr/>
          </p:nvSpPr>
          <p:spPr bwMode="auto">
            <a:xfrm>
              <a:off x="8461376" y="6080125"/>
              <a:ext cx="17463" cy="28575"/>
            </a:xfrm>
            <a:custGeom>
              <a:gdLst>
                <a:gd fmla="*/ 2147483647 w 33" name="T0"/>
                <a:gd fmla="*/ 592796939 h 54" name="T1"/>
                <a:gd fmla="*/ 0 w 33" name="T2"/>
                <a:gd fmla="*/ 2147483647 h 54" name="T3"/>
                <a:gd fmla="*/ 0 w 33" name="T4"/>
                <a:gd fmla="*/ 2147483647 h 54" name="T5"/>
                <a:gd fmla="*/ 0 w 33" name="T6"/>
                <a:gd fmla="*/ 2147483647 h 54" name="T7"/>
                <a:gd fmla="*/ 0 w 33" name="T8"/>
                <a:gd fmla="*/ 2147483647 h 54" name="T9"/>
                <a:gd fmla="*/ 148137568 w 33" name="T10"/>
                <a:gd fmla="*/ 2147483647 h 54" name="T11"/>
                <a:gd fmla="*/ 444693105 w 33" name="T12"/>
                <a:gd fmla="*/ 2147483647 h 54" name="T13"/>
                <a:gd fmla="*/ 889105744 w 33" name="T14"/>
                <a:gd fmla="*/ 2147483647 h 54" name="T15"/>
                <a:gd fmla="*/ 1185381013 w 33" name="T16"/>
                <a:gd fmla="*/ 2147483647 h 54" name="T17"/>
                <a:gd fmla="*/ 1481936483 w 33" name="T18"/>
                <a:gd fmla="*/ 2147483647 h 54" name="T19"/>
                <a:gd fmla="*/ 1778211487 w 33" name="T20"/>
                <a:gd fmla="*/ 2147483647 h 54" name="T21"/>
                <a:gd fmla="*/ 2147483647 w 33" name="T22"/>
                <a:gd fmla="*/ 1629980510 h 54" name="T23"/>
                <a:gd fmla="*/ 2147483647 w 33" name="T24"/>
                <a:gd fmla="*/ 1629980510 h 54" name="T25"/>
                <a:gd fmla="*/ 2147483647 w 33" name="T26"/>
                <a:gd fmla="*/ 1185313419 h 54" name="T27"/>
                <a:gd fmla="*/ 2147483647 w 33" name="T28"/>
                <a:gd fmla="*/ 740925993 h 54" name="T29"/>
                <a:gd fmla="*/ 2147483647 w 33" name="T30"/>
                <a:gd fmla="*/ 444667752 h 54" name="T31"/>
                <a:gd fmla="*/ 2147483647 w 33" name="T32"/>
                <a:gd fmla="*/ 148129120 h 54" name="T33"/>
                <a:gd fmla="*/ 2147483647 w 33" name="T34"/>
                <a:gd fmla="*/ 0 h 54" name="T35"/>
                <a:gd fmla="*/ 2147483647 w 33" name="T36"/>
                <a:gd fmla="*/ 0 h 54" name="T37"/>
                <a:gd fmla="*/ 2147483647 w 33" name="T38"/>
                <a:gd fmla="*/ 148129120 h 54" name="T39"/>
                <a:gd fmla="*/ 2147483647 w 33" name="T40"/>
                <a:gd fmla="*/ 592796939 h 54" name="T41"/>
                <a:gd fmla="*/ 2147483647 w 33" name="T42"/>
                <a:gd fmla="*/ 592796939 h 54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33" name="T66"/>
                <a:gd fmla="*/ 0 h 54" name="T67"/>
                <a:gd fmla="*/ 33 w 33" name="T68"/>
                <a:gd fmla="*/ 54 h 54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54" w="33">
                  <a:moveTo>
                    <a:pt x="20" y="4"/>
                  </a:move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16" name="Freeform 2351"/>
            <p:cNvSpPr>
              <a:spLocks noEditPoints="1"/>
            </p:cNvSpPr>
            <p:nvPr/>
          </p:nvSpPr>
          <p:spPr bwMode="auto">
            <a:xfrm>
              <a:off x="7348539" y="6145213"/>
              <a:ext cx="1162050" cy="227013"/>
            </a:xfrm>
            <a:custGeom>
              <a:gdLst>
                <a:gd fmla="*/ 2147483647 w 2196" name="T0"/>
                <a:gd fmla="*/ 2147483647 h 431" name="T1"/>
                <a:gd fmla="*/ 2147483647 w 2196" name="T2"/>
                <a:gd fmla="*/ 2147483647 h 431" name="T3"/>
                <a:gd fmla="*/ 2147483647 w 2196" name="T4"/>
                <a:gd fmla="*/ 2147483647 h 431" name="T5"/>
                <a:gd fmla="*/ 2147483647 w 2196" name="T6"/>
                <a:gd fmla="*/ 2147483647 h 431" name="T7"/>
                <a:gd fmla="*/ 2147483647 w 2196" name="T8"/>
                <a:gd fmla="*/ 2147483647 h 431" name="T9"/>
                <a:gd fmla="*/ 2147483647 w 2196" name="T10"/>
                <a:gd fmla="*/ 2147483647 h 431" name="T11"/>
                <a:gd fmla="*/ 2147483647 w 2196" name="T12"/>
                <a:gd fmla="*/ 2147483647 h 431" name="T13"/>
                <a:gd fmla="*/ 2147483647 w 2196" name="T14"/>
                <a:gd fmla="*/ 2147483647 h 431" name="T15"/>
                <a:gd fmla="*/ 2147483647 w 2196" name="T16"/>
                <a:gd fmla="*/ 2147483647 h 431" name="T17"/>
                <a:gd fmla="*/ 2147483647 w 2196" name="T18"/>
                <a:gd fmla="*/ 2147483647 h 431" name="T19"/>
                <a:gd fmla="*/ 2147483647 w 2196" name="T20"/>
                <a:gd fmla="*/ 2147483647 h 431" name="T21"/>
                <a:gd fmla="*/ 2147483647 w 2196" name="T22"/>
                <a:gd fmla="*/ 2147483647 h 431" name="T23"/>
                <a:gd fmla="*/ 2147483647 w 2196" name="T24"/>
                <a:gd fmla="*/ 2147483647 h 431" name="T25"/>
                <a:gd fmla="*/ 2147483647 w 2196" name="T26"/>
                <a:gd fmla="*/ 292129437 h 431" name="T27"/>
                <a:gd fmla="*/ 2147483647 w 2196" name="T28"/>
                <a:gd fmla="*/ 146203244 h 431" name="T29"/>
                <a:gd fmla="*/ 2147483647 w 2196" name="T30"/>
                <a:gd fmla="*/ 730739629 h 431" name="T31"/>
                <a:gd fmla="*/ 2147483647 w 2196" name="T32"/>
                <a:gd fmla="*/ 2147483647 h 431" name="T33"/>
                <a:gd fmla="*/ 2147483647 w 2196" name="T34"/>
                <a:gd fmla="*/ 2147483647 h 431" name="T35"/>
                <a:gd fmla="*/ 2147483647 w 2196" name="T36"/>
                <a:gd fmla="*/ 2147483647 h 431" name="T37"/>
                <a:gd fmla="*/ 2147483647 w 2196" name="T38"/>
                <a:gd fmla="*/ 2147483647 h 431" name="T39"/>
                <a:gd fmla="*/ 2147483647 w 2196" name="T40"/>
                <a:gd fmla="*/ 2147483647 h 431" name="T41"/>
                <a:gd fmla="*/ 740925873 w 2196" name="T42"/>
                <a:gd fmla="*/ 2147483647 h 431" name="T43"/>
                <a:gd fmla="*/ 1185313227 w 2196" name="T44"/>
                <a:gd fmla="*/ 2147483647 h 431" name="T45"/>
                <a:gd fmla="*/ 2147483647 w 2196" name="T46"/>
                <a:gd fmla="*/ 2147483647 h 431" name="T47"/>
                <a:gd fmla="*/ 2147483647 w 2196" name="T48"/>
                <a:gd fmla="*/ 2147483647 h 431" name="T49"/>
                <a:gd fmla="*/ 2147483647 w 2196" name="T50"/>
                <a:gd fmla="*/ 2147483647 h 431" name="T51"/>
                <a:gd fmla="*/ 2147483647 w 2196" name="T52"/>
                <a:gd fmla="*/ 2147483647 h 431" name="T53"/>
                <a:gd fmla="*/ 2147483647 w 2196" name="T54"/>
                <a:gd fmla="*/ 2147483647 h 431" name="T55"/>
                <a:gd fmla="*/ 2147483647 w 2196" name="T56"/>
                <a:gd fmla="*/ 2147483647 h 431" name="T57"/>
                <a:gd fmla="*/ 2147483647 w 2196" name="T58"/>
                <a:gd fmla="*/ 2147483647 h 431" name="T59"/>
                <a:gd fmla="*/ 2147483647 w 2196" name="T60"/>
                <a:gd fmla="*/ 2147483647 h 431" name="T61"/>
                <a:gd fmla="*/ 2147483647 w 2196" name="T62"/>
                <a:gd fmla="*/ 2147483647 h 431" name="T63"/>
                <a:gd fmla="*/ 2147483647 w 2196" name="T64"/>
                <a:gd fmla="*/ 2147483647 h 431" name="T65"/>
                <a:gd fmla="*/ 2147483647 w 2196" name="T66"/>
                <a:gd fmla="*/ 2147483647 h 431" name="T67"/>
                <a:gd fmla="*/ 2147483647 w 2196" name="T68"/>
                <a:gd fmla="*/ 2147483647 h 431" name="T69"/>
                <a:gd fmla="*/ 2147483647 w 2196" name="T70"/>
                <a:gd fmla="*/ 2147483647 h 431" name="T71"/>
                <a:gd fmla="*/ 2147483647 w 2196" name="T72"/>
                <a:gd fmla="*/ 2147483647 h 431" name="T73"/>
                <a:gd fmla="*/ 2147483647 w 2196" name="T74"/>
                <a:gd fmla="*/ 2147483647 h 431" name="T75"/>
                <a:gd fmla="*/ 2147483647 w 2196" name="T76"/>
                <a:gd fmla="*/ 2147483647 h 431" name="T77"/>
                <a:gd fmla="*/ 2147483647 w 2196" name="T78"/>
                <a:gd fmla="*/ 2147483647 h 431" name="T79"/>
                <a:gd fmla="*/ 2147483647 w 2196" name="T80"/>
                <a:gd fmla="*/ 2147483647 h 431" name="T81"/>
                <a:gd fmla="*/ 2147483647 w 2196" name="T82"/>
                <a:gd fmla="*/ 2147483647 h 431" name="T83"/>
                <a:gd fmla="*/ 2147483647 w 2196" name="T84"/>
                <a:gd fmla="*/ 2147483647 h 431" name="T85"/>
                <a:gd fmla="*/ 2147483647 w 2196" name="T86"/>
                <a:gd fmla="*/ 2147483647 h 431" name="T87"/>
                <a:gd fmla="*/ 2147483647 w 2196" name="T88"/>
                <a:gd fmla="*/ 2147483647 h 431" name="T89"/>
                <a:gd fmla="*/ 2147483647 w 2196" name="T90"/>
                <a:gd fmla="*/ 2147483647 h 431" name="T91"/>
                <a:gd fmla="*/ 2147483647 w 2196" name="T92"/>
                <a:gd fmla="*/ 2147483647 h 431" name="T93"/>
                <a:gd fmla="*/ 2147483647 w 2196" name="T94"/>
                <a:gd fmla="*/ 2147483647 h 431" name="T95"/>
                <a:gd fmla="*/ 2147483647 w 2196" name="T96"/>
                <a:gd fmla="*/ 2147483647 h 431" name="T97"/>
                <a:gd fmla="*/ 2147483647 w 2196" name="T98"/>
                <a:gd fmla="*/ 2147483647 h 431" name="T99"/>
                <a:gd fmla="*/ 2147483647 w 2196" name="T100"/>
                <a:gd fmla="*/ 2147483647 h 431" name="T101"/>
                <a:gd fmla="*/ 2147483647 w 2196" name="T102"/>
                <a:gd fmla="*/ 2147483647 h 431" name="T103"/>
                <a:gd fmla="*/ 2147483647 w 2196" name="T104"/>
                <a:gd fmla="*/ 2147483647 h 431" name="T105"/>
                <a:gd fmla="*/ 2147483647 w 2196" name="T106"/>
                <a:gd fmla="*/ 2147483647 h 431" name="T107"/>
                <a:gd fmla="*/ 2147483647 w 2196" name="T108"/>
                <a:gd fmla="*/ 2147483647 h 431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w 2196" name="T165"/>
                <a:gd fmla="*/ 0 h 431" name="T166"/>
                <a:gd fmla="*/ 2196 w 2196" name="T167"/>
                <a:gd fmla="*/ 431 h 431" name="T168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T168" l="T165" r="T167" t="T166"/>
              <a:pathLst>
                <a:path h="431" w="2196">
                  <a:moveTo>
                    <a:pt x="2176" y="386"/>
                  </a:moveTo>
                  <a:lnTo>
                    <a:pt x="2176" y="386"/>
                  </a:lnTo>
                  <a:lnTo>
                    <a:pt x="2079" y="388"/>
                  </a:lnTo>
                  <a:lnTo>
                    <a:pt x="2081" y="365"/>
                  </a:lnTo>
                  <a:lnTo>
                    <a:pt x="2083" y="340"/>
                  </a:lnTo>
                  <a:lnTo>
                    <a:pt x="2085" y="313"/>
                  </a:lnTo>
                  <a:lnTo>
                    <a:pt x="2086" y="285"/>
                  </a:lnTo>
                  <a:lnTo>
                    <a:pt x="2086" y="257"/>
                  </a:lnTo>
                  <a:lnTo>
                    <a:pt x="2085" y="244"/>
                  </a:lnTo>
                  <a:lnTo>
                    <a:pt x="2083" y="232"/>
                  </a:lnTo>
                  <a:lnTo>
                    <a:pt x="2079" y="219"/>
                  </a:lnTo>
                  <a:lnTo>
                    <a:pt x="2075" y="209"/>
                  </a:lnTo>
                  <a:lnTo>
                    <a:pt x="2070" y="199"/>
                  </a:lnTo>
                  <a:lnTo>
                    <a:pt x="2063" y="190"/>
                  </a:lnTo>
                  <a:lnTo>
                    <a:pt x="2055" y="181"/>
                  </a:lnTo>
                  <a:lnTo>
                    <a:pt x="2044" y="176"/>
                  </a:lnTo>
                  <a:lnTo>
                    <a:pt x="2033" y="172"/>
                  </a:lnTo>
                  <a:lnTo>
                    <a:pt x="2020" y="169"/>
                  </a:lnTo>
                  <a:lnTo>
                    <a:pt x="1995" y="165"/>
                  </a:lnTo>
                  <a:lnTo>
                    <a:pt x="1971" y="162"/>
                  </a:lnTo>
                  <a:lnTo>
                    <a:pt x="1936" y="158"/>
                  </a:lnTo>
                  <a:lnTo>
                    <a:pt x="1902" y="156"/>
                  </a:lnTo>
                  <a:lnTo>
                    <a:pt x="1866" y="153"/>
                  </a:lnTo>
                  <a:lnTo>
                    <a:pt x="1832" y="149"/>
                  </a:lnTo>
                  <a:lnTo>
                    <a:pt x="1818" y="147"/>
                  </a:lnTo>
                  <a:lnTo>
                    <a:pt x="1804" y="146"/>
                  </a:lnTo>
                  <a:lnTo>
                    <a:pt x="1775" y="146"/>
                  </a:lnTo>
                  <a:lnTo>
                    <a:pt x="1746" y="147"/>
                  </a:lnTo>
                  <a:lnTo>
                    <a:pt x="1717" y="147"/>
                  </a:lnTo>
                  <a:lnTo>
                    <a:pt x="1632" y="145"/>
                  </a:lnTo>
                  <a:lnTo>
                    <a:pt x="1546" y="143"/>
                  </a:lnTo>
                  <a:lnTo>
                    <a:pt x="1510" y="143"/>
                  </a:lnTo>
                  <a:lnTo>
                    <a:pt x="1473" y="142"/>
                  </a:lnTo>
                  <a:lnTo>
                    <a:pt x="1400" y="137"/>
                  </a:lnTo>
                  <a:lnTo>
                    <a:pt x="1325" y="133"/>
                  </a:lnTo>
                  <a:lnTo>
                    <a:pt x="1288" y="131"/>
                  </a:lnTo>
                  <a:lnTo>
                    <a:pt x="1252" y="131"/>
                  </a:lnTo>
                  <a:lnTo>
                    <a:pt x="1185" y="130"/>
                  </a:lnTo>
                  <a:lnTo>
                    <a:pt x="1119" y="129"/>
                  </a:lnTo>
                  <a:lnTo>
                    <a:pt x="1052" y="127"/>
                  </a:lnTo>
                  <a:lnTo>
                    <a:pt x="987" y="123"/>
                  </a:lnTo>
                  <a:lnTo>
                    <a:pt x="918" y="119"/>
                  </a:lnTo>
                  <a:lnTo>
                    <a:pt x="883" y="118"/>
                  </a:lnTo>
                  <a:lnTo>
                    <a:pt x="849" y="115"/>
                  </a:lnTo>
                  <a:lnTo>
                    <a:pt x="815" y="111"/>
                  </a:lnTo>
                  <a:lnTo>
                    <a:pt x="781" y="104"/>
                  </a:lnTo>
                  <a:lnTo>
                    <a:pt x="765" y="100"/>
                  </a:lnTo>
                  <a:lnTo>
                    <a:pt x="748" y="95"/>
                  </a:lnTo>
                  <a:lnTo>
                    <a:pt x="732" y="88"/>
                  </a:lnTo>
                  <a:lnTo>
                    <a:pt x="716" y="80"/>
                  </a:lnTo>
                  <a:lnTo>
                    <a:pt x="689" y="67"/>
                  </a:lnTo>
                  <a:lnTo>
                    <a:pt x="662" y="57"/>
                  </a:lnTo>
                  <a:lnTo>
                    <a:pt x="633" y="47"/>
                  </a:lnTo>
                  <a:lnTo>
                    <a:pt x="605" y="40"/>
                  </a:lnTo>
                  <a:lnTo>
                    <a:pt x="575" y="34"/>
                  </a:lnTo>
                  <a:lnTo>
                    <a:pt x="546" y="28"/>
                  </a:lnTo>
                  <a:lnTo>
                    <a:pt x="488" y="20"/>
                  </a:lnTo>
                  <a:lnTo>
                    <a:pt x="420" y="12"/>
                  </a:lnTo>
                  <a:lnTo>
                    <a:pt x="352" y="5"/>
                  </a:lnTo>
                  <a:lnTo>
                    <a:pt x="318" y="2"/>
                  </a:lnTo>
                  <a:lnTo>
                    <a:pt x="284" y="1"/>
                  </a:lnTo>
                  <a:lnTo>
                    <a:pt x="251" y="0"/>
                  </a:lnTo>
                  <a:lnTo>
                    <a:pt x="217" y="1"/>
                  </a:lnTo>
                  <a:lnTo>
                    <a:pt x="211" y="1"/>
                  </a:lnTo>
                  <a:lnTo>
                    <a:pt x="206" y="4"/>
                  </a:lnTo>
                  <a:lnTo>
                    <a:pt x="204" y="5"/>
                  </a:lnTo>
                  <a:lnTo>
                    <a:pt x="202" y="8"/>
                  </a:lnTo>
                  <a:lnTo>
                    <a:pt x="199" y="10"/>
                  </a:lnTo>
                  <a:lnTo>
                    <a:pt x="198" y="16"/>
                  </a:lnTo>
                  <a:lnTo>
                    <a:pt x="196" y="21"/>
                  </a:lnTo>
                  <a:lnTo>
                    <a:pt x="196" y="97"/>
                  </a:lnTo>
                  <a:lnTo>
                    <a:pt x="170" y="93"/>
                  </a:lnTo>
                  <a:lnTo>
                    <a:pt x="145" y="88"/>
                  </a:lnTo>
                  <a:lnTo>
                    <a:pt x="119" y="82"/>
                  </a:lnTo>
                  <a:lnTo>
                    <a:pt x="93" y="77"/>
                  </a:lnTo>
                  <a:lnTo>
                    <a:pt x="86" y="77"/>
                  </a:lnTo>
                  <a:lnTo>
                    <a:pt x="81" y="80"/>
                  </a:lnTo>
                  <a:lnTo>
                    <a:pt x="77" y="84"/>
                  </a:lnTo>
                  <a:lnTo>
                    <a:pt x="73" y="88"/>
                  </a:lnTo>
                  <a:lnTo>
                    <a:pt x="70" y="93"/>
                  </a:lnTo>
                  <a:lnTo>
                    <a:pt x="67" y="99"/>
                  </a:lnTo>
                  <a:lnTo>
                    <a:pt x="66" y="111"/>
                  </a:lnTo>
                  <a:lnTo>
                    <a:pt x="65" y="171"/>
                  </a:lnTo>
                  <a:lnTo>
                    <a:pt x="62" y="230"/>
                  </a:lnTo>
                  <a:lnTo>
                    <a:pt x="54" y="351"/>
                  </a:lnTo>
                  <a:lnTo>
                    <a:pt x="20" y="351"/>
                  </a:lnTo>
                  <a:lnTo>
                    <a:pt x="14" y="351"/>
                  </a:lnTo>
                  <a:lnTo>
                    <a:pt x="10" y="352"/>
                  </a:lnTo>
                  <a:lnTo>
                    <a:pt x="8" y="354"/>
                  </a:lnTo>
                  <a:lnTo>
                    <a:pt x="5" y="356"/>
                  </a:lnTo>
                  <a:lnTo>
                    <a:pt x="1" y="363"/>
                  </a:lnTo>
                  <a:lnTo>
                    <a:pt x="0" y="370"/>
                  </a:lnTo>
                  <a:lnTo>
                    <a:pt x="1" y="378"/>
                  </a:lnTo>
                  <a:lnTo>
                    <a:pt x="5" y="385"/>
                  </a:lnTo>
                  <a:lnTo>
                    <a:pt x="8" y="386"/>
                  </a:lnTo>
                  <a:lnTo>
                    <a:pt x="10" y="389"/>
                  </a:lnTo>
                  <a:lnTo>
                    <a:pt x="14" y="390"/>
                  </a:lnTo>
                  <a:lnTo>
                    <a:pt x="20" y="390"/>
                  </a:lnTo>
                  <a:lnTo>
                    <a:pt x="61" y="390"/>
                  </a:lnTo>
                  <a:lnTo>
                    <a:pt x="66" y="393"/>
                  </a:lnTo>
                  <a:lnTo>
                    <a:pt x="71" y="394"/>
                  </a:lnTo>
                  <a:lnTo>
                    <a:pt x="78" y="393"/>
                  </a:lnTo>
                  <a:lnTo>
                    <a:pt x="84" y="390"/>
                  </a:lnTo>
                  <a:lnTo>
                    <a:pt x="339" y="393"/>
                  </a:lnTo>
                  <a:lnTo>
                    <a:pt x="592" y="396"/>
                  </a:lnTo>
                  <a:lnTo>
                    <a:pt x="1101" y="404"/>
                  </a:lnTo>
                  <a:lnTo>
                    <a:pt x="1170" y="405"/>
                  </a:lnTo>
                  <a:lnTo>
                    <a:pt x="1238" y="408"/>
                  </a:lnTo>
                  <a:lnTo>
                    <a:pt x="1375" y="413"/>
                  </a:lnTo>
                  <a:lnTo>
                    <a:pt x="1512" y="419"/>
                  </a:lnTo>
                  <a:lnTo>
                    <a:pt x="1580" y="420"/>
                  </a:lnTo>
                  <a:lnTo>
                    <a:pt x="1649" y="420"/>
                  </a:lnTo>
                  <a:lnTo>
                    <a:pt x="1682" y="420"/>
                  </a:lnTo>
                  <a:lnTo>
                    <a:pt x="1713" y="422"/>
                  </a:lnTo>
                  <a:lnTo>
                    <a:pt x="1778" y="426"/>
                  </a:lnTo>
                  <a:lnTo>
                    <a:pt x="1842" y="430"/>
                  </a:lnTo>
                  <a:lnTo>
                    <a:pt x="1875" y="431"/>
                  </a:lnTo>
                  <a:lnTo>
                    <a:pt x="1907" y="431"/>
                  </a:lnTo>
                  <a:lnTo>
                    <a:pt x="1975" y="431"/>
                  </a:lnTo>
                  <a:lnTo>
                    <a:pt x="2041" y="430"/>
                  </a:lnTo>
                  <a:lnTo>
                    <a:pt x="2176" y="427"/>
                  </a:lnTo>
                  <a:lnTo>
                    <a:pt x="2181" y="426"/>
                  </a:lnTo>
                  <a:lnTo>
                    <a:pt x="2185" y="424"/>
                  </a:lnTo>
                  <a:lnTo>
                    <a:pt x="2188" y="423"/>
                  </a:lnTo>
                  <a:lnTo>
                    <a:pt x="2191" y="420"/>
                  </a:lnTo>
                  <a:lnTo>
                    <a:pt x="2195" y="413"/>
                  </a:lnTo>
                  <a:lnTo>
                    <a:pt x="2196" y="407"/>
                  </a:lnTo>
                  <a:lnTo>
                    <a:pt x="2195" y="398"/>
                  </a:lnTo>
                  <a:lnTo>
                    <a:pt x="2191" y="392"/>
                  </a:lnTo>
                  <a:lnTo>
                    <a:pt x="2188" y="390"/>
                  </a:lnTo>
                  <a:lnTo>
                    <a:pt x="2185" y="388"/>
                  </a:lnTo>
                  <a:lnTo>
                    <a:pt x="2181" y="386"/>
                  </a:lnTo>
                  <a:lnTo>
                    <a:pt x="2176" y="386"/>
                  </a:lnTo>
                  <a:close/>
                  <a:moveTo>
                    <a:pt x="1101" y="365"/>
                  </a:moveTo>
                  <a:lnTo>
                    <a:pt x="1101" y="365"/>
                  </a:lnTo>
                  <a:lnTo>
                    <a:pt x="1033" y="363"/>
                  </a:lnTo>
                  <a:lnTo>
                    <a:pt x="964" y="363"/>
                  </a:lnTo>
                  <a:lnTo>
                    <a:pt x="827" y="363"/>
                  </a:lnTo>
                  <a:lnTo>
                    <a:pt x="763" y="362"/>
                  </a:lnTo>
                  <a:lnTo>
                    <a:pt x="700" y="359"/>
                  </a:lnTo>
                  <a:lnTo>
                    <a:pt x="636" y="356"/>
                  </a:lnTo>
                  <a:lnTo>
                    <a:pt x="572" y="355"/>
                  </a:lnTo>
                  <a:lnTo>
                    <a:pt x="453" y="354"/>
                  </a:lnTo>
                  <a:lnTo>
                    <a:pt x="333" y="354"/>
                  </a:lnTo>
                  <a:lnTo>
                    <a:pt x="95" y="351"/>
                  </a:lnTo>
                  <a:lnTo>
                    <a:pt x="103" y="267"/>
                  </a:lnTo>
                  <a:lnTo>
                    <a:pt x="105" y="225"/>
                  </a:lnTo>
                  <a:lnTo>
                    <a:pt x="107" y="183"/>
                  </a:lnTo>
                  <a:lnTo>
                    <a:pt x="107" y="137"/>
                  </a:lnTo>
                  <a:lnTo>
                    <a:pt x="105" y="126"/>
                  </a:lnTo>
                  <a:lnTo>
                    <a:pt x="105" y="122"/>
                  </a:lnTo>
                  <a:lnTo>
                    <a:pt x="109" y="122"/>
                  </a:lnTo>
                  <a:lnTo>
                    <a:pt x="122" y="126"/>
                  </a:lnTo>
                  <a:lnTo>
                    <a:pt x="142" y="130"/>
                  </a:lnTo>
                  <a:lnTo>
                    <a:pt x="162" y="134"/>
                  </a:lnTo>
                  <a:lnTo>
                    <a:pt x="183" y="137"/>
                  </a:lnTo>
                  <a:lnTo>
                    <a:pt x="203" y="138"/>
                  </a:lnTo>
                  <a:lnTo>
                    <a:pt x="207" y="142"/>
                  </a:lnTo>
                  <a:lnTo>
                    <a:pt x="213" y="143"/>
                  </a:lnTo>
                  <a:lnTo>
                    <a:pt x="218" y="143"/>
                  </a:lnTo>
                  <a:lnTo>
                    <a:pt x="225" y="142"/>
                  </a:lnTo>
                  <a:lnTo>
                    <a:pt x="229" y="139"/>
                  </a:lnTo>
                  <a:lnTo>
                    <a:pt x="233" y="135"/>
                  </a:lnTo>
                  <a:lnTo>
                    <a:pt x="236" y="130"/>
                  </a:lnTo>
                  <a:lnTo>
                    <a:pt x="237" y="124"/>
                  </a:lnTo>
                  <a:lnTo>
                    <a:pt x="237" y="40"/>
                  </a:lnTo>
                  <a:lnTo>
                    <a:pt x="263" y="42"/>
                  </a:lnTo>
                  <a:lnTo>
                    <a:pt x="290" y="44"/>
                  </a:lnTo>
                  <a:lnTo>
                    <a:pt x="343" y="50"/>
                  </a:lnTo>
                  <a:lnTo>
                    <a:pt x="394" y="57"/>
                  </a:lnTo>
                  <a:lnTo>
                    <a:pt x="421" y="58"/>
                  </a:lnTo>
                  <a:lnTo>
                    <a:pt x="447" y="59"/>
                  </a:lnTo>
                  <a:lnTo>
                    <a:pt x="477" y="61"/>
                  </a:lnTo>
                  <a:lnTo>
                    <a:pt x="508" y="63"/>
                  </a:lnTo>
                  <a:lnTo>
                    <a:pt x="538" y="69"/>
                  </a:lnTo>
                  <a:lnTo>
                    <a:pt x="568" y="74"/>
                  </a:lnTo>
                  <a:lnTo>
                    <a:pt x="598" y="82"/>
                  </a:lnTo>
                  <a:lnTo>
                    <a:pt x="626" y="92"/>
                  </a:lnTo>
                  <a:lnTo>
                    <a:pt x="655" y="101"/>
                  </a:lnTo>
                  <a:lnTo>
                    <a:pt x="683" y="112"/>
                  </a:lnTo>
                  <a:lnTo>
                    <a:pt x="732" y="130"/>
                  </a:lnTo>
                  <a:lnTo>
                    <a:pt x="755" y="137"/>
                  </a:lnTo>
                  <a:lnTo>
                    <a:pt x="781" y="145"/>
                  </a:lnTo>
                  <a:lnTo>
                    <a:pt x="805" y="150"/>
                  </a:lnTo>
                  <a:lnTo>
                    <a:pt x="830" y="156"/>
                  </a:lnTo>
                  <a:lnTo>
                    <a:pt x="856" y="158"/>
                  </a:lnTo>
                  <a:lnTo>
                    <a:pt x="881" y="161"/>
                  </a:lnTo>
                  <a:lnTo>
                    <a:pt x="911" y="162"/>
                  </a:lnTo>
                  <a:lnTo>
                    <a:pt x="941" y="164"/>
                  </a:lnTo>
                  <a:lnTo>
                    <a:pt x="1002" y="164"/>
                  </a:lnTo>
                  <a:lnTo>
                    <a:pt x="1062" y="164"/>
                  </a:lnTo>
                  <a:lnTo>
                    <a:pt x="1093" y="165"/>
                  </a:lnTo>
                  <a:lnTo>
                    <a:pt x="1123" y="166"/>
                  </a:lnTo>
                  <a:lnTo>
                    <a:pt x="1155" y="169"/>
                  </a:lnTo>
                  <a:lnTo>
                    <a:pt x="1188" y="169"/>
                  </a:lnTo>
                  <a:lnTo>
                    <a:pt x="1253" y="171"/>
                  </a:lnTo>
                  <a:lnTo>
                    <a:pt x="1318" y="171"/>
                  </a:lnTo>
                  <a:lnTo>
                    <a:pt x="1349" y="173"/>
                  </a:lnTo>
                  <a:lnTo>
                    <a:pt x="1382" y="176"/>
                  </a:lnTo>
                  <a:lnTo>
                    <a:pt x="1416" y="179"/>
                  </a:lnTo>
                  <a:lnTo>
                    <a:pt x="1449" y="181"/>
                  </a:lnTo>
                  <a:lnTo>
                    <a:pt x="1515" y="184"/>
                  </a:lnTo>
                  <a:lnTo>
                    <a:pt x="1581" y="184"/>
                  </a:lnTo>
                  <a:lnTo>
                    <a:pt x="1647" y="184"/>
                  </a:lnTo>
                  <a:lnTo>
                    <a:pt x="1717" y="184"/>
                  </a:lnTo>
                  <a:lnTo>
                    <a:pt x="1789" y="187"/>
                  </a:lnTo>
                  <a:lnTo>
                    <a:pt x="1824" y="188"/>
                  </a:lnTo>
                  <a:lnTo>
                    <a:pt x="1860" y="191"/>
                  </a:lnTo>
                  <a:lnTo>
                    <a:pt x="1895" y="195"/>
                  </a:lnTo>
                  <a:lnTo>
                    <a:pt x="1930" y="199"/>
                  </a:lnTo>
                  <a:lnTo>
                    <a:pt x="1960" y="203"/>
                  </a:lnTo>
                  <a:lnTo>
                    <a:pt x="1978" y="204"/>
                  </a:lnTo>
                  <a:lnTo>
                    <a:pt x="1995" y="209"/>
                  </a:lnTo>
                  <a:lnTo>
                    <a:pt x="2012" y="214"/>
                  </a:lnTo>
                  <a:lnTo>
                    <a:pt x="2020" y="218"/>
                  </a:lnTo>
                  <a:lnTo>
                    <a:pt x="2026" y="223"/>
                  </a:lnTo>
                  <a:lnTo>
                    <a:pt x="2032" y="229"/>
                  </a:lnTo>
                  <a:lnTo>
                    <a:pt x="2036" y="236"/>
                  </a:lnTo>
                  <a:lnTo>
                    <a:pt x="2040" y="242"/>
                  </a:lnTo>
                  <a:lnTo>
                    <a:pt x="2041" y="251"/>
                  </a:lnTo>
                  <a:lnTo>
                    <a:pt x="2043" y="285"/>
                  </a:lnTo>
                  <a:lnTo>
                    <a:pt x="2041" y="320"/>
                  </a:lnTo>
                  <a:lnTo>
                    <a:pt x="2040" y="354"/>
                  </a:lnTo>
                  <a:lnTo>
                    <a:pt x="2040" y="388"/>
                  </a:lnTo>
                  <a:lnTo>
                    <a:pt x="1922" y="388"/>
                  </a:lnTo>
                  <a:lnTo>
                    <a:pt x="1805" y="385"/>
                  </a:lnTo>
                  <a:lnTo>
                    <a:pt x="1571" y="379"/>
                  </a:lnTo>
                  <a:lnTo>
                    <a:pt x="1336" y="373"/>
                  </a:lnTo>
                  <a:lnTo>
                    <a:pt x="1101" y="36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17" name="Freeform 2352"/>
            <p:cNvSpPr/>
            <p:nvPr/>
          </p:nvSpPr>
          <p:spPr bwMode="auto">
            <a:xfrm>
              <a:off x="7318376" y="5876925"/>
              <a:ext cx="263525" cy="284163"/>
            </a:xfrm>
            <a:custGeom>
              <a:gdLst>
                <a:gd fmla="*/ 2147483647 w 499" name="T0"/>
                <a:gd fmla="*/ 2147483647 h 536" name="T1"/>
                <a:gd fmla="*/ 2147483647 w 499" name="T2"/>
                <a:gd fmla="*/ 2147483647 h 536" name="T3"/>
                <a:gd fmla="*/ 2147483647 w 499" name="T4"/>
                <a:gd fmla="*/ 2147483647 h 536" name="T5"/>
                <a:gd fmla="*/ 2147483647 w 499" name="T6"/>
                <a:gd fmla="*/ 2147483647 h 536" name="T7"/>
                <a:gd fmla="*/ 2147483647 w 499" name="T8"/>
                <a:gd fmla="*/ 2147483647 h 536" name="T9"/>
                <a:gd fmla="*/ 2147483647 w 499" name="T10"/>
                <a:gd fmla="*/ 1788129323 h 536" name="T11"/>
                <a:gd fmla="*/ 2147483647 w 499" name="T12"/>
                <a:gd fmla="*/ 148963969 h 536" name="T13"/>
                <a:gd fmla="*/ 2147483647 w 499" name="T14"/>
                <a:gd fmla="*/ 0 h 536" name="T15"/>
                <a:gd fmla="*/ 2147483647 w 499" name="T16"/>
                <a:gd fmla="*/ 596136857 h 536" name="T17"/>
                <a:gd fmla="*/ 2147483647 w 499" name="T18"/>
                <a:gd fmla="*/ 745101289 h 536" name="T19"/>
                <a:gd fmla="*/ 2147483647 w 499" name="T20"/>
                <a:gd fmla="*/ 1788129323 h 536" name="T21"/>
                <a:gd fmla="*/ 1767364571 w 499" name="T22"/>
                <a:gd fmla="*/ 2147483647 h 536" name="T23"/>
                <a:gd fmla="*/ 441771433 w 499" name="T24"/>
                <a:gd fmla="*/ 2147483647 h 536" name="T25"/>
                <a:gd fmla="*/ 0 w 499" name="T26"/>
                <a:gd fmla="*/ 2147483647 h 536" name="T27"/>
                <a:gd fmla="*/ 147257166 w 499" name="T28"/>
                <a:gd fmla="*/ 2147483647 h 536" name="T29"/>
                <a:gd fmla="*/ 589028665 w 499" name="T30"/>
                <a:gd fmla="*/ 2147483647 h 536" name="T31"/>
                <a:gd fmla="*/ 2147483647 w 499" name="T32"/>
                <a:gd fmla="*/ 2147483647 h 536" name="T33"/>
                <a:gd fmla="*/ 2147483647 w 499" name="T34"/>
                <a:gd fmla="*/ 2147483647 h 536" name="T35"/>
                <a:gd fmla="*/ 2147483647 w 499" name="T36"/>
                <a:gd fmla="*/ 2147483647 h 536" name="T37"/>
                <a:gd fmla="*/ 2147483647 w 499" name="T38"/>
                <a:gd fmla="*/ 2147483647 h 536" name="T39"/>
                <a:gd fmla="*/ 2147483647 w 499" name="T40"/>
                <a:gd fmla="*/ 2147483647 h 536" name="T41"/>
                <a:gd fmla="*/ 2147483647 w 499" name="T42"/>
                <a:gd fmla="*/ 2147483647 h 536" name="T43"/>
                <a:gd fmla="*/ 2147483647 w 499" name="T44"/>
                <a:gd fmla="*/ 2147483647 h 536" name="T45"/>
                <a:gd fmla="*/ 2147483647 w 499" name="T46"/>
                <a:gd fmla="*/ 2147483647 h 536" name="T47"/>
                <a:gd fmla="*/ 2147483647 w 499" name="T48"/>
                <a:gd fmla="*/ 2147483647 h 536" name="T49"/>
                <a:gd fmla="*/ 2147483647 w 499" name="T50"/>
                <a:gd fmla="*/ 2147483647 h 536" name="T51"/>
                <a:gd fmla="*/ 2147483647 w 499" name="T52"/>
                <a:gd fmla="*/ 2147483647 h 536" name="T53"/>
                <a:gd fmla="*/ 2147483647 w 499" name="T54"/>
                <a:gd fmla="*/ 2147483647 h 536" name="T55"/>
                <a:gd fmla="*/ 2147483647 w 499" name="T56"/>
                <a:gd fmla="*/ 2147483647 h 536" name="T57"/>
                <a:gd fmla="*/ 2147483647 w 499" name="T58"/>
                <a:gd fmla="*/ 2147483647 h 536" name="T59"/>
                <a:gd fmla="*/ 2147483647 w 499" name="T60"/>
                <a:gd fmla="*/ 2147483647 h 536" name="T61"/>
                <a:gd fmla="*/ 2147483647 w 499" name="T62"/>
                <a:gd fmla="*/ 2147483647 h 536" name="T63"/>
                <a:gd fmla="*/ 2147483647 w 499" name="T64"/>
                <a:gd fmla="*/ 2147483647 h 536" name="T65"/>
                <a:gd fmla="*/ 2147483647 w 499" name="T66"/>
                <a:gd fmla="*/ 2147483647 h 536" name="T67"/>
                <a:gd fmla="*/ 2147483647 w 499" name="T68"/>
                <a:gd fmla="*/ 2147483647 h 536" name="T69"/>
                <a:gd fmla="*/ 2147483647 w 499" name="T70"/>
                <a:gd fmla="*/ 2147483647 h 536" name="T71"/>
                <a:gd fmla="*/ 2147483647 w 499" name="T72"/>
                <a:gd fmla="*/ 2147483647 h 536" name="T73"/>
                <a:gd fmla="*/ 2147483647 w 499" name="T74"/>
                <a:gd fmla="*/ 2147483647 h 536" name="T75"/>
                <a:gd fmla="*/ 2147483647 w 499" name="T76"/>
                <a:gd fmla="*/ 2147483647 h 536" name="T77"/>
                <a:gd fmla="*/ 2147483647 w 499" name="T78"/>
                <a:gd fmla="*/ 2147483647 h 536" name="T79"/>
                <a:gd fmla="*/ 2147483647 w 499" name="T80"/>
                <a:gd fmla="*/ 2147483647 h 536" name="T81"/>
                <a:gd fmla="*/ 2147483647 w 499" name="T82"/>
                <a:gd fmla="*/ 2147483647 h 536" name="T83"/>
                <a:gd fmla="*/ 2147483647 w 499" name="T84"/>
                <a:gd fmla="*/ 2147483647 h 536" name="T85"/>
                <a:gd fmla="*/ 2147483647 w 499" name="T86"/>
                <a:gd fmla="*/ 2147483647 h 536" name="T87"/>
                <a:gd fmla="*/ 2147483647 w 499" name="T88"/>
                <a:gd fmla="*/ 2147483647 h 536" name="T89"/>
                <a:gd fmla="*/ 2147483647 w 499" name="T90"/>
                <a:gd fmla="*/ 2147483647 h 536" name="T91"/>
                <a:gd fmla="*/ 2147483647 w 499" name="T92"/>
                <a:gd fmla="*/ 2147483647 h 536" name="T93"/>
                <a:gd fmla="*/ 2147483647 w 499" name="T94"/>
                <a:gd fmla="*/ 2147483647 h 536" name="T95"/>
                <a:gd fmla="*/ 2147483647 w 499" name="T96"/>
                <a:gd fmla="*/ 2147483647 h 536" name="T97"/>
                <a:gd fmla="*/ 2147483647 w 499" name="T98"/>
                <a:gd fmla="*/ 2147483647 h 536" name="T99"/>
                <a:gd fmla="*/ 2147483647 w 499" name="T100"/>
                <a:gd fmla="*/ 2147483647 h 536" name="T101"/>
                <a:gd fmla="*/ 2147483647 w 499" name="T102"/>
                <a:gd fmla="*/ 2147483647 h 536" name="T103"/>
                <a:gd fmla="*/ 2147483647 w 499" name="T104"/>
                <a:gd fmla="*/ 2147483647 h 536" name="T105"/>
                <a:gd fmla="*/ 2147483647 w 499" name="T106"/>
                <a:gd fmla="*/ 2147483647 h 536" name="T107"/>
                <a:gd fmla="*/ 2147483647 w 499" name="T108"/>
                <a:gd fmla="*/ 2147483647 h 536" name="T109"/>
                <a:gd fmla="*/ 2147483647 w 499" name="T110"/>
                <a:gd fmla="*/ 2147483647 h 536" name="T111"/>
                <a:gd fmla="*/ 2147483647 w 499" name="T112"/>
                <a:gd fmla="*/ 2147483647 h 536" name="T113"/>
                <a:gd fmla="*/ 2147483647 w 499" name="T114"/>
                <a:gd fmla="*/ 2147483647 h 536" name="T115"/>
                <a:gd fmla="*/ 2147483647 w 499" name="T116"/>
                <a:gd fmla="*/ 2147483647 h 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499" name="T177"/>
                <a:gd fmla="*/ 0 h 536" name="T178"/>
                <a:gd fmla="*/ 499 w 499" name="T179"/>
                <a:gd fmla="*/ 536 h 53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536" w="499">
                  <a:moveTo>
                    <a:pt x="490" y="145"/>
                  </a:moveTo>
                  <a:lnTo>
                    <a:pt x="490" y="145"/>
                  </a:lnTo>
                  <a:lnTo>
                    <a:pt x="431" y="117"/>
                  </a:lnTo>
                  <a:lnTo>
                    <a:pt x="373" y="88"/>
                  </a:lnTo>
                  <a:lnTo>
                    <a:pt x="343" y="76"/>
                  </a:lnTo>
                  <a:lnTo>
                    <a:pt x="313" y="64"/>
                  </a:lnTo>
                  <a:lnTo>
                    <a:pt x="282" y="53"/>
                  </a:lnTo>
                  <a:lnTo>
                    <a:pt x="251" y="45"/>
                  </a:lnTo>
                  <a:lnTo>
                    <a:pt x="197" y="29"/>
                  </a:lnTo>
                  <a:lnTo>
                    <a:pt x="168" y="20"/>
                  </a:lnTo>
                  <a:lnTo>
                    <a:pt x="138" y="12"/>
                  </a:lnTo>
                  <a:lnTo>
                    <a:pt x="110" y="5"/>
                  </a:lnTo>
                  <a:lnTo>
                    <a:pt x="80" y="1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38" y="1"/>
                  </a:lnTo>
                  <a:lnTo>
                    <a:pt x="26" y="4"/>
                  </a:lnTo>
                  <a:lnTo>
                    <a:pt x="20" y="5"/>
                  </a:lnTo>
                  <a:lnTo>
                    <a:pt x="18" y="8"/>
                  </a:lnTo>
                  <a:lnTo>
                    <a:pt x="15" y="12"/>
                  </a:lnTo>
                  <a:lnTo>
                    <a:pt x="12" y="16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12" y="53"/>
                  </a:lnTo>
                  <a:lnTo>
                    <a:pt x="22" y="62"/>
                  </a:lnTo>
                  <a:lnTo>
                    <a:pt x="41" y="80"/>
                  </a:lnTo>
                  <a:lnTo>
                    <a:pt x="61" y="98"/>
                  </a:lnTo>
                  <a:lnTo>
                    <a:pt x="70" y="107"/>
                  </a:lnTo>
                  <a:lnTo>
                    <a:pt x="79" y="117"/>
                  </a:lnTo>
                  <a:lnTo>
                    <a:pt x="102" y="147"/>
                  </a:lnTo>
                  <a:lnTo>
                    <a:pt x="123" y="175"/>
                  </a:lnTo>
                  <a:lnTo>
                    <a:pt x="144" y="205"/>
                  </a:lnTo>
                  <a:lnTo>
                    <a:pt x="164" y="236"/>
                  </a:lnTo>
                  <a:lnTo>
                    <a:pt x="184" y="270"/>
                  </a:lnTo>
                  <a:lnTo>
                    <a:pt x="206" y="304"/>
                  </a:lnTo>
                  <a:lnTo>
                    <a:pt x="225" y="339"/>
                  </a:lnTo>
                  <a:lnTo>
                    <a:pt x="243" y="373"/>
                  </a:lnTo>
                  <a:lnTo>
                    <a:pt x="259" y="410"/>
                  </a:lnTo>
                  <a:lnTo>
                    <a:pt x="274" y="445"/>
                  </a:lnTo>
                  <a:lnTo>
                    <a:pt x="288" y="483"/>
                  </a:lnTo>
                  <a:lnTo>
                    <a:pt x="298" y="522"/>
                  </a:lnTo>
                  <a:lnTo>
                    <a:pt x="300" y="526"/>
                  </a:lnTo>
                  <a:lnTo>
                    <a:pt x="301" y="530"/>
                  </a:lnTo>
                  <a:lnTo>
                    <a:pt x="304" y="533"/>
                  </a:lnTo>
                  <a:lnTo>
                    <a:pt x="308" y="534"/>
                  </a:lnTo>
                  <a:lnTo>
                    <a:pt x="315" y="536"/>
                  </a:lnTo>
                  <a:lnTo>
                    <a:pt x="323" y="536"/>
                  </a:lnTo>
                  <a:lnTo>
                    <a:pt x="330" y="533"/>
                  </a:lnTo>
                  <a:lnTo>
                    <a:pt x="335" y="528"/>
                  </a:lnTo>
                  <a:lnTo>
                    <a:pt x="336" y="524"/>
                  </a:lnTo>
                  <a:lnTo>
                    <a:pt x="338" y="520"/>
                  </a:lnTo>
                  <a:lnTo>
                    <a:pt x="338" y="515"/>
                  </a:lnTo>
                  <a:lnTo>
                    <a:pt x="336" y="511"/>
                  </a:lnTo>
                  <a:lnTo>
                    <a:pt x="328" y="476"/>
                  </a:lnTo>
                  <a:lnTo>
                    <a:pt x="319" y="438"/>
                  </a:lnTo>
                  <a:lnTo>
                    <a:pt x="313" y="419"/>
                  </a:lnTo>
                  <a:lnTo>
                    <a:pt x="307" y="400"/>
                  </a:lnTo>
                  <a:lnTo>
                    <a:pt x="300" y="384"/>
                  </a:lnTo>
                  <a:lnTo>
                    <a:pt x="292" y="369"/>
                  </a:lnTo>
                  <a:lnTo>
                    <a:pt x="250" y="301"/>
                  </a:lnTo>
                  <a:lnTo>
                    <a:pt x="229" y="267"/>
                  </a:lnTo>
                  <a:lnTo>
                    <a:pt x="209" y="233"/>
                  </a:lnTo>
                  <a:lnTo>
                    <a:pt x="193" y="203"/>
                  </a:lnTo>
                  <a:lnTo>
                    <a:pt x="175" y="174"/>
                  </a:lnTo>
                  <a:lnTo>
                    <a:pt x="155" y="144"/>
                  </a:lnTo>
                  <a:lnTo>
                    <a:pt x="134" y="117"/>
                  </a:lnTo>
                  <a:lnTo>
                    <a:pt x="108" y="88"/>
                  </a:lnTo>
                  <a:lnTo>
                    <a:pt x="96" y="73"/>
                  </a:lnTo>
                  <a:lnTo>
                    <a:pt x="84" y="58"/>
                  </a:lnTo>
                  <a:lnTo>
                    <a:pt x="79" y="54"/>
                  </a:lnTo>
                  <a:lnTo>
                    <a:pt x="75" y="49"/>
                  </a:lnTo>
                  <a:lnTo>
                    <a:pt x="62" y="41"/>
                  </a:lnTo>
                  <a:lnTo>
                    <a:pt x="84" y="45"/>
                  </a:lnTo>
                  <a:lnTo>
                    <a:pt x="106" y="50"/>
                  </a:lnTo>
                  <a:lnTo>
                    <a:pt x="127" y="56"/>
                  </a:lnTo>
                  <a:lnTo>
                    <a:pt x="148" y="61"/>
                  </a:lnTo>
                  <a:lnTo>
                    <a:pt x="205" y="75"/>
                  </a:lnTo>
                  <a:lnTo>
                    <a:pt x="262" y="90"/>
                  </a:lnTo>
                  <a:lnTo>
                    <a:pt x="289" y="98"/>
                  </a:lnTo>
                  <a:lnTo>
                    <a:pt x="315" y="107"/>
                  </a:lnTo>
                  <a:lnTo>
                    <a:pt x="342" y="118"/>
                  </a:lnTo>
                  <a:lnTo>
                    <a:pt x="368" y="129"/>
                  </a:lnTo>
                  <a:lnTo>
                    <a:pt x="419" y="155"/>
                  </a:lnTo>
                  <a:lnTo>
                    <a:pt x="469" y="180"/>
                  </a:lnTo>
                  <a:lnTo>
                    <a:pt x="473" y="182"/>
                  </a:lnTo>
                  <a:lnTo>
                    <a:pt x="477" y="182"/>
                  </a:lnTo>
                  <a:lnTo>
                    <a:pt x="482" y="182"/>
                  </a:lnTo>
                  <a:lnTo>
                    <a:pt x="484" y="180"/>
                  </a:lnTo>
                  <a:lnTo>
                    <a:pt x="491" y="178"/>
                  </a:lnTo>
                  <a:lnTo>
                    <a:pt x="496" y="171"/>
                  </a:lnTo>
                  <a:lnTo>
                    <a:pt x="499" y="164"/>
                  </a:lnTo>
                  <a:lnTo>
                    <a:pt x="499" y="157"/>
                  </a:lnTo>
                  <a:lnTo>
                    <a:pt x="498" y="153"/>
                  </a:lnTo>
                  <a:lnTo>
                    <a:pt x="496" y="151"/>
                  </a:lnTo>
                  <a:lnTo>
                    <a:pt x="492" y="148"/>
                  </a:lnTo>
                  <a:lnTo>
                    <a:pt x="490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18" name="Freeform 2353"/>
            <p:cNvSpPr/>
            <p:nvPr/>
          </p:nvSpPr>
          <p:spPr bwMode="auto">
            <a:xfrm>
              <a:off x="7481889" y="5795963"/>
              <a:ext cx="234950" cy="377825"/>
            </a:xfrm>
            <a:custGeom>
              <a:gdLst>
                <a:gd fmla="*/ 2147483647 w 444" name="T0"/>
                <a:gd fmla="*/ 2147483647 h 712" name="T1"/>
                <a:gd fmla="*/ 2147483647 w 444" name="T2"/>
                <a:gd fmla="*/ 2147483647 h 712" name="T3"/>
                <a:gd fmla="*/ 2147483647 w 444" name="T4"/>
                <a:gd fmla="*/ 2147483647 h 712" name="T5"/>
                <a:gd fmla="*/ 2147483647 w 444" name="T6"/>
                <a:gd fmla="*/ 2147483647 h 712" name="T7"/>
                <a:gd fmla="*/ 2147483647 w 444" name="T8"/>
                <a:gd fmla="*/ 2147483647 h 712" name="T9"/>
                <a:gd fmla="*/ 2147483647 w 444" name="T10"/>
                <a:gd fmla="*/ 2147483647 h 712" name="T11"/>
                <a:gd fmla="*/ 2147483647 w 444" name="T12"/>
                <a:gd fmla="*/ 1942425784 h 712" name="T13"/>
                <a:gd fmla="*/ 2147483647 w 444" name="T14"/>
                <a:gd fmla="*/ 0 h 712" name="T15"/>
                <a:gd fmla="*/ 2147483647 w 444" name="T16"/>
                <a:gd fmla="*/ 0 h 712" name="T17"/>
                <a:gd fmla="*/ 2147483647 w 444" name="T18"/>
                <a:gd fmla="*/ 1046116672 h 712" name="T19"/>
                <a:gd fmla="*/ 1778110107 w 444" name="T20"/>
                <a:gd fmla="*/ 1793181776 h 712" name="T21"/>
                <a:gd fmla="*/ 444667756 w 444" name="T22"/>
                <a:gd fmla="*/ 2147483647 h 712" name="T23"/>
                <a:gd fmla="*/ 0 w 444" name="T24"/>
                <a:gd fmla="*/ 2147483647 h 712" name="T25"/>
                <a:gd fmla="*/ 296258243 w 444" name="T26"/>
                <a:gd fmla="*/ 2147483647 h 712" name="T27"/>
                <a:gd fmla="*/ 592796943 w 444" name="T28"/>
                <a:gd fmla="*/ 2147483647 h 712" name="T29"/>
                <a:gd fmla="*/ 2147483647 w 444" name="T30"/>
                <a:gd fmla="*/ 2147483647 h 712" name="T31"/>
                <a:gd fmla="*/ 2147483647 w 444" name="T32"/>
                <a:gd fmla="*/ 2147483647 h 712" name="T33"/>
                <a:gd fmla="*/ 2147483647 w 444" name="T34"/>
                <a:gd fmla="*/ 2147483647 h 712" name="T35"/>
                <a:gd fmla="*/ 2147483647 w 444" name="T36"/>
                <a:gd fmla="*/ 2147483647 h 712" name="T37"/>
                <a:gd fmla="*/ 2147483647 w 444" name="T38"/>
                <a:gd fmla="*/ 2147483647 h 712" name="T39"/>
                <a:gd fmla="*/ 2147483647 w 444" name="T40"/>
                <a:gd fmla="*/ 2147483647 h 712" name="T41"/>
                <a:gd fmla="*/ 2147483647 w 444" name="T42"/>
                <a:gd fmla="*/ 2147483647 h 712" name="T43"/>
                <a:gd fmla="*/ 2147483647 w 444" name="T44"/>
                <a:gd fmla="*/ 2147483647 h 712" name="T45"/>
                <a:gd fmla="*/ 2147483647 w 444" name="T46"/>
                <a:gd fmla="*/ 2147483647 h 712" name="T47"/>
                <a:gd fmla="*/ 2147483647 w 444" name="T48"/>
                <a:gd fmla="*/ 2147483647 h 712" name="T49"/>
                <a:gd fmla="*/ 2147483647 w 444" name="T50"/>
                <a:gd fmla="*/ 2147483647 h 712" name="T51"/>
                <a:gd fmla="*/ 2147483647 w 444" name="T52"/>
                <a:gd fmla="*/ 2147483647 h 712" name="T53"/>
                <a:gd fmla="*/ 2147483647 w 444" name="T54"/>
                <a:gd fmla="*/ 2147483647 h 712" name="T55"/>
                <a:gd fmla="*/ 2147483647 w 444" name="T56"/>
                <a:gd fmla="*/ 2147483647 h 712" name="T57"/>
                <a:gd fmla="*/ 2147483647 w 444" name="T58"/>
                <a:gd fmla="*/ 2147483647 h 712" name="T59"/>
                <a:gd fmla="*/ 2147483647 w 444" name="T60"/>
                <a:gd fmla="*/ 2147483647 h 712" name="T61"/>
                <a:gd fmla="*/ 2147483647 w 444" name="T62"/>
                <a:gd fmla="*/ 2147483647 h 712" name="T63"/>
                <a:gd fmla="*/ 2147483647 w 444" name="T64"/>
                <a:gd fmla="*/ 2147483647 h 712" name="T65"/>
                <a:gd fmla="*/ 2147483647 w 444" name="T66"/>
                <a:gd fmla="*/ 2147483647 h 712" name="T67"/>
                <a:gd fmla="*/ 2147483647 w 444" name="T68"/>
                <a:gd fmla="*/ 2147483647 h 712" name="T69"/>
                <a:gd fmla="*/ 2147483647 w 444" name="T70"/>
                <a:gd fmla="*/ 2147483647 h 712" name="T71"/>
                <a:gd fmla="*/ 2147483647 w 444" name="T72"/>
                <a:gd fmla="*/ 2147483647 h 712" name="T73"/>
                <a:gd fmla="*/ 2147483647 w 444" name="T74"/>
                <a:gd fmla="*/ 2147483647 h 712" name="T75"/>
                <a:gd fmla="*/ 2147483647 w 444" name="T76"/>
                <a:gd fmla="*/ 2147483647 h 712" name="T77"/>
                <a:gd fmla="*/ 2147483647 w 444" name="T78"/>
                <a:gd fmla="*/ 2147483647 h 712" name="T79"/>
                <a:gd fmla="*/ 2147483647 w 444" name="T80"/>
                <a:gd fmla="*/ 2147483647 h 712" name="T81"/>
                <a:gd fmla="*/ 2147483647 w 444" name="T82"/>
                <a:gd fmla="*/ 2147483647 h 712" name="T83"/>
                <a:gd fmla="*/ 2147483647 w 444" name="T84"/>
                <a:gd fmla="*/ 2147483647 h 712" name="T85"/>
                <a:gd fmla="*/ 2147483647 w 444" name="T86"/>
                <a:gd fmla="*/ 2147483647 h 712" name="T87"/>
                <a:gd fmla="*/ 2147483647 w 444" name="T88"/>
                <a:gd fmla="*/ 2147483647 h 712" name="T89"/>
                <a:gd fmla="*/ 2147483647 w 444" name="T90"/>
                <a:gd fmla="*/ 2147483647 h 712" name="T91"/>
                <a:gd fmla="*/ 2147483647 w 444" name="T92"/>
                <a:gd fmla="*/ 2147483647 h 712" name="T93"/>
                <a:gd fmla="*/ 2147483647 w 444" name="T94"/>
                <a:gd fmla="*/ 2147483647 h 712" name="T95"/>
                <a:gd fmla="*/ 2147483647 w 444" name="T96"/>
                <a:gd fmla="*/ 2147483647 h 712" name="T97"/>
                <a:gd fmla="*/ 2147483647 w 444" name="T98"/>
                <a:gd fmla="*/ 2147483647 h 712" name="T99"/>
                <a:gd fmla="*/ 2147483647 w 444" name="T100"/>
                <a:gd fmla="*/ 2147483647 h 712" name="T101"/>
                <a:gd fmla="*/ 2147483647 w 444" name="T102"/>
                <a:gd fmla="*/ 2147483647 h 712" name="T103"/>
                <a:gd fmla="*/ 2147483647 w 444" name="T104"/>
                <a:gd fmla="*/ 2147483647 h 712" name="T105"/>
                <a:gd fmla="*/ 2147483647 w 444" name="T106"/>
                <a:gd fmla="*/ 2147483647 h 712" name="T107"/>
                <a:gd fmla="*/ 2147483647 w 444" name="T108"/>
                <a:gd fmla="*/ 2147483647 h 712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w 444" name="T165"/>
                <a:gd fmla="*/ 0 h 712" name="T166"/>
                <a:gd fmla="*/ 444 w 444" name="T167"/>
                <a:gd fmla="*/ 712 h 712" name="T168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T168" l="T165" r="T167" t="T166"/>
              <a:pathLst>
                <a:path h="712" w="443">
                  <a:moveTo>
                    <a:pt x="436" y="137"/>
                  </a:moveTo>
                  <a:lnTo>
                    <a:pt x="436" y="137"/>
                  </a:lnTo>
                  <a:lnTo>
                    <a:pt x="414" y="122"/>
                  </a:lnTo>
                  <a:lnTo>
                    <a:pt x="392" y="107"/>
                  </a:lnTo>
                  <a:lnTo>
                    <a:pt x="369" y="93"/>
                  </a:lnTo>
                  <a:lnTo>
                    <a:pt x="345" y="81"/>
                  </a:lnTo>
                  <a:lnTo>
                    <a:pt x="320" y="70"/>
                  </a:lnTo>
                  <a:lnTo>
                    <a:pt x="295" y="59"/>
                  </a:lnTo>
                  <a:lnTo>
                    <a:pt x="269" y="50"/>
                  </a:lnTo>
                  <a:lnTo>
                    <a:pt x="243" y="40"/>
                  </a:lnTo>
                  <a:lnTo>
                    <a:pt x="216" y="32"/>
                  </a:lnTo>
                  <a:lnTo>
                    <a:pt x="190" y="26"/>
                  </a:lnTo>
                  <a:lnTo>
                    <a:pt x="163" y="19"/>
                  </a:lnTo>
                  <a:lnTo>
                    <a:pt x="136" y="13"/>
                  </a:lnTo>
                  <a:lnTo>
                    <a:pt x="83" y="5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7"/>
                  </a:lnTo>
                  <a:lnTo>
                    <a:pt x="12" y="12"/>
                  </a:lnTo>
                  <a:lnTo>
                    <a:pt x="6" y="16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4" y="39"/>
                  </a:lnTo>
                  <a:lnTo>
                    <a:pt x="27" y="69"/>
                  </a:lnTo>
                  <a:lnTo>
                    <a:pt x="52" y="100"/>
                  </a:lnTo>
                  <a:lnTo>
                    <a:pt x="78" y="129"/>
                  </a:lnTo>
                  <a:lnTo>
                    <a:pt x="102" y="160"/>
                  </a:lnTo>
                  <a:lnTo>
                    <a:pt x="118" y="183"/>
                  </a:lnTo>
                  <a:lnTo>
                    <a:pt x="133" y="207"/>
                  </a:lnTo>
                  <a:lnTo>
                    <a:pt x="147" y="233"/>
                  </a:lnTo>
                  <a:lnTo>
                    <a:pt x="159" y="260"/>
                  </a:lnTo>
                  <a:lnTo>
                    <a:pt x="170" y="286"/>
                  </a:lnTo>
                  <a:lnTo>
                    <a:pt x="179" y="314"/>
                  </a:lnTo>
                  <a:lnTo>
                    <a:pt x="187" y="342"/>
                  </a:lnTo>
                  <a:lnTo>
                    <a:pt x="196" y="370"/>
                  </a:lnTo>
                  <a:lnTo>
                    <a:pt x="216" y="451"/>
                  </a:lnTo>
                  <a:lnTo>
                    <a:pt x="236" y="533"/>
                  </a:lnTo>
                  <a:lnTo>
                    <a:pt x="244" y="574"/>
                  </a:lnTo>
                  <a:lnTo>
                    <a:pt x="254" y="614"/>
                  </a:lnTo>
                  <a:lnTo>
                    <a:pt x="261" y="656"/>
                  </a:lnTo>
                  <a:lnTo>
                    <a:pt x="268" y="697"/>
                  </a:lnTo>
                  <a:lnTo>
                    <a:pt x="269" y="704"/>
                  </a:lnTo>
                  <a:lnTo>
                    <a:pt x="274" y="708"/>
                  </a:lnTo>
                  <a:lnTo>
                    <a:pt x="280" y="712"/>
                  </a:lnTo>
                  <a:lnTo>
                    <a:pt x="287" y="712"/>
                  </a:lnTo>
                  <a:lnTo>
                    <a:pt x="291" y="712"/>
                  </a:lnTo>
                  <a:lnTo>
                    <a:pt x="297" y="712"/>
                  </a:lnTo>
                  <a:lnTo>
                    <a:pt x="303" y="708"/>
                  </a:lnTo>
                  <a:lnTo>
                    <a:pt x="307" y="704"/>
                  </a:lnTo>
                  <a:lnTo>
                    <a:pt x="310" y="698"/>
                  </a:lnTo>
                  <a:lnTo>
                    <a:pt x="311" y="693"/>
                  </a:lnTo>
                  <a:lnTo>
                    <a:pt x="310" y="687"/>
                  </a:lnTo>
                  <a:lnTo>
                    <a:pt x="308" y="682"/>
                  </a:lnTo>
                  <a:lnTo>
                    <a:pt x="304" y="677"/>
                  </a:lnTo>
                  <a:lnTo>
                    <a:pt x="297" y="635"/>
                  </a:lnTo>
                  <a:lnTo>
                    <a:pt x="291" y="593"/>
                  </a:lnTo>
                  <a:lnTo>
                    <a:pt x="281" y="550"/>
                  </a:lnTo>
                  <a:lnTo>
                    <a:pt x="272" y="508"/>
                  </a:lnTo>
                  <a:lnTo>
                    <a:pt x="251" y="426"/>
                  </a:lnTo>
                  <a:lnTo>
                    <a:pt x="230" y="343"/>
                  </a:lnTo>
                  <a:lnTo>
                    <a:pt x="219" y="302"/>
                  </a:lnTo>
                  <a:lnTo>
                    <a:pt x="206" y="256"/>
                  </a:lnTo>
                  <a:lnTo>
                    <a:pt x="198" y="234"/>
                  </a:lnTo>
                  <a:lnTo>
                    <a:pt x="190" y="213"/>
                  </a:lnTo>
                  <a:lnTo>
                    <a:pt x="179" y="194"/>
                  </a:lnTo>
                  <a:lnTo>
                    <a:pt x="168" y="176"/>
                  </a:lnTo>
                  <a:lnTo>
                    <a:pt x="141" y="144"/>
                  </a:lnTo>
                  <a:lnTo>
                    <a:pt x="113" y="110"/>
                  </a:lnTo>
                  <a:lnTo>
                    <a:pt x="84" y="76"/>
                  </a:lnTo>
                  <a:lnTo>
                    <a:pt x="57" y="42"/>
                  </a:lnTo>
                  <a:lnTo>
                    <a:pt x="103" y="49"/>
                  </a:lnTo>
                  <a:lnTo>
                    <a:pt x="151" y="58"/>
                  </a:lnTo>
                  <a:lnTo>
                    <a:pt x="198" y="69"/>
                  </a:lnTo>
                  <a:lnTo>
                    <a:pt x="246" y="84"/>
                  </a:lnTo>
                  <a:lnTo>
                    <a:pt x="269" y="92"/>
                  </a:lnTo>
                  <a:lnTo>
                    <a:pt x="291" y="101"/>
                  </a:lnTo>
                  <a:lnTo>
                    <a:pt x="314" y="111"/>
                  </a:lnTo>
                  <a:lnTo>
                    <a:pt x="335" y="122"/>
                  </a:lnTo>
                  <a:lnTo>
                    <a:pt x="356" y="133"/>
                  </a:lnTo>
                  <a:lnTo>
                    <a:pt x="376" y="145"/>
                  </a:lnTo>
                  <a:lnTo>
                    <a:pt x="396" y="158"/>
                  </a:lnTo>
                  <a:lnTo>
                    <a:pt x="415" y="172"/>
                  </a:lnTo>
                  <a:lnTo>
                    <a:pt x="419" y="173"/>
                  </a:lnTo>
                  <a:lnTo>
                    <a:pt x="424" y="175"/>
                  </a:lnTo>
                  <a:lnTo>
                    <a:pt x="426" y="176"/>
                  </a:lnTo>
                  <a:lnTo>
                    <a:pt x="430" y="175"/>
                  </a:lnTo>
                  <a:lnTo>
                    <a:pt x="436" y="172"/>
                  </a:lnTo>
                  <a:lnTo>
                    <a:pt x="441" y="165"/>
                  </a:lnTo>
                  <a:lnTo>
                    <a:pt x="444" y="158"/>
                  </a:lnTo>
                  <a:lnTo>
                    <a:pt x="444" y="150"/>
                  </a:lnTo>
                  <a:lnTo>
                    <a:pt x="443" y="148"/>
                  </a:lnTo>
                  <a:lnTo>
                    <a:pt x="441" y="144"/>
                  </a:lnTo>
                  <a:lnTo>
                    <a:pt x="438" y="139"/>
                  </a:lnTo>
                  <a:lnTo>
                    <a:pt x="436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19" name="Freeform 2354"/>
            <p:cNvSpPr/>
            <p:nvPr/>
          </p:nvSpPr>
          <p:spPr bwMode="auto">
            <a:xfrm>
              <a:off x="7608889" y="5680075"/>
              <a:ext cx="415925" cy="546100"/>
            </a:xfrm>
            <a:custGeom>
              <a:gdLst>
                <a:gd fmla="*/ 2147483647 w 786" name="T0"/>
                <a:gd fmla="*/ 2147483647 h 1032" name="T1"/>
                <a:gd fmla="*/ 2147483647 w 786" name="T2"/>
                <a:gd fmla="*/ 2147483647 h 1032" name="T3"/>
                <a:gd fmla="*/ 2147483647 w 786" name="T4"/>
                <a:gd fmla="*/ 2147483647 h 1032" name="T5"/>
                <a:gd fmla="*/ 2147483647 w 786" name="T6"/>
                <a:gd fmla="*/ 2147483647 h 1032" name="T7"/>
                <a:gd fmla="*/ 2147483647 w 786" name="T8"/>
                <a:gd fmla="*/ 2147483647 h 1032" name="T9"/>
                <a:gd fmla="*/ 2147483647 w 786" name="T10"/>
                <a:gd fmla="*/ 2147483647 h 1032" name="T11"/>
                <a:gd fmla="*/ 2147483647 w 786" name="T12"/>
                <a:gd fmla="*/ 2147483647 h 1032" name="T13"/>
                <a:gd fmla="*/ 2147483647 w 786" name="T14"/>
                <a:gd fmla="*/ 2147483647 h 1032" name="T15"/>
                <a:gd fmla="*/ 2147483647 w 786" name="T16"/>
                <a:gd fmla="*/ 2147483647 h 1032" name="T17"/>
                <a:gd fmla="*/ 2147483647 w 786" name="T18"/>
                <a:gd fmla="*/ 2147483647 h 1032" name="T19"/>
                <a:gd fmla="*/ 2147483647 w 786" name="T20"/>
                <a:gd fmla="*/ 2147483647 h 1032" name="T21"/>
                <a:gd fmla="*/ 2147483647 w 786" name="T22"/>
                <a:gd fmla="*/ 889054877 h 1032" name="T23"/>
                <a:gd fmla="*/ 2147483647 w 786" name="T24"/>
                <a:gd fmla="*/ 889054877 h 1032" name="T25"/>
                <a:gd fmla="*/ 2147483647 w 786" name="T26"/>
                <a:gd fmla="*/ 1185313193 h 1032" name="T27"/>
                <a:gd fmla="*/ 2147483647 w 786" name="T28"/>
                <a:gd fmla="*/ 592796826 h 1032" name="T29"/>
                <a:gd fmla="*/ 2147483647 w 786" name="T30"/>
                <a:gd fmla="*/ 296258184 h 1032" name="T31"/>
                <a:gd fmla="*/ 2147483647 w 786" name="T32"/>
                <a:gd fmla="*/ 889054877 h 1032" name="T33"/>
                <a:gd fmla="*/ 592796922 w 786" name="T34"/>
                <a:gd fmla="*/ 1926239309 h 1032" name="T35"/>
                <a:gd fmla="*/ 0 w 786" name="T36"/>
                <a:gd fmla="*/ 2147483647 h 1032" name="T37"/>
                <a:gd fmla="*/ 592796922 w 786" name="T38"/>
                <a:gd fmla="*/ 2147483647 h 1032" name="T39"/>
                <a:gd fmla="*/ 2147483647 w 786" name="T40"/>
                <a:gd fmla="*/ 2147483647 h 1032" name="T41"/>
                <a:gd fmla="*/ 2147483647 w 786" name="T42"/>
                <a:gd fmla="*/ 2147483647 h 1032" name="T43"/>
                <a:gd fmla="*/ 2147483647 w 786" name="T44"/>
                <a:gd fmla="*/ 2147483647 h 1032" name="T45"/>
                <a:gd fmla="*/ 2147483647 w 786" name="T46"/>
                <a:gd fmla="*/ 2147483647 h 1032" name="T47"/>
                <a:gd fmla="*/ 2147483647 w 786" name="T48"/>
                <a:gd fmla="*/ 2147483647 h 1032" name="T49"/>
                <a:gd fmla="*/ 2147483647 w 786" name="T50"/>
                <a:gd fmla="*/ 2147483647 h 1032" name="T51"/>
                <a:gd fmla="*/ 2147483647 w 786" name="T52"/>
                <a:gd fmla="*/ 2147483647 h 1032" name="T53"/>
                <a:gd fmla="*/ 2147483647 w 786" name="T54"/>
                <a:gd fmla="*/ 2147483647 h 1032" name="T55"/>
                <a:gd fmla="*/ 2147483647 w 786" name="T56"/>
                <a:gd fmla="*/ 2147483647 h 1032" name="T57"/>
                <a:gd fmla="*/ 2147483647 w 786" name="T58"/>
                <a:gd fmla="*/ 2147483647 h 1032" name="T59"/>
                <a:gd fmla="*/ 2147483647 w 786" name="T60"/>
                <a:gd fmla="*/ 2147483647 h 1032" name="T61"/>
                <a:gd fmla="*/ 2147483647 w 786" name="T62"/>
                <a:gd fmla="*/ 2147483647 h 1032" name="T63"/>
                <a:gd fmla="*/ 2147483647 w 786" name="T64"/>
                <a:gd fmla="*/ 2147483647 h 1032" name="T65"/>
                <a:gd fmla="*/ 2147483647 w 786" name="T66"/>
                <a:gd fmla="*/ 2147483647 h 1032" name="T67"/>
                <a:gd fmla="*/ 2147483647 w 786" name="T68"/>
                <a:gd fmla="*/ 2147483647 h 1032" name="T69"/>
                <a:gd fmla="*/ 2147483647 w 786" name="T70"/>
                <a:gd fmla="*/ 2147483647 h 1032" name="T71"/>
                <a:gd fmla="*/ 2147483647 w 786" name="T72"/>
                <a:gd fmla="*/ 2147483647 h 1032" name="T73"/>
                <a:gd fmla="*/ 2147483647 w 786" name="T74"/>
                <a:gd fmla="*/ 2147483647 h 1032" name="T75"/>
                <a:gd fmla="*/ 2147483647 w 786" name="T76"/>
                <a:gd fmla="*/ 2147483647 h 1032" name="T77"/>
                <a:gd fmla="*/ 2147483647 w 786" name="T78"/>
                <a:gd fmla="*/ 2147483647 h 1032" name="T79"/>
                <a:gd fmla="*/ 2147483647 w 786" name="T80"/>
                <a:gd fmla="*/ 2147483647 h 1032" name="T81"/>
                <a:gd fmla="*/ 2147483647 w 786" name="T82"/>
                <a:gd fmla="*/ 2147483647 h 1032" name="T83"/>
                <a:gd fmla="*/ 2147483647 w 786" name="T84"/>
                <a:gd fmla="*/ 2147483647 h 1032" name="T85"/>
                <a:gd fmla="*/ 2147483647 w 786" name="T86"/>
                <a:gd fmla="*/ 2147483647 h 1032" name="T87"/>
                <a:gd fmla="*/ 2147483647 w 786" name="T88"/>
                <a:gd fmla="*/ 2147483647 h 1032" name="T89"/>
                <a:gd fmla="*/ 2147483647 w 786" name="T90"/>
                <a:gd fmla="*/ 2147483647 h 1032" name="T91"/>
                <a:gd fmla="*/ 2147483647 w 786" name="T92"/>
                <a:gd fmla="*/ 2147483647 h 1032" name="T93"/>
                <a:gd fmla="*/ 2147483647 w 786" name="T94"/>
                <a:gd fmla="*/ 2147483647 h 1032" name="T95"/>
                <a:gd fmla="*/ 2147483647 w 786" name="T96"/>
                <a:gd fmla="*/ 2147483647 h 1032" name="T97"/>
                <a:gd fmla="*/ 2147483647 w 786" name="T98"/>
                <a:gd fmla="*/ 2147483647 h 1032" name="T99"/>
                <a:gd fmla="*/ 2147483647 w 786" name="T100"/>
                <a:gd fmla="*/ 2147483647 h 1032" name="T101"/>
                <a:gd fmla="*/ 2147483647 w 786" name="T102"/>
                <a:gd fmla="*/ 2147483647 h 1032" name="T103"/>
                <a:gd fmla="*/ 2147483647 w 786" name="T104"/>
                <a:gd fmla="*/ 2147483647 h 1032" name="T105"/>
                <a:gd fmla="*/ 2147483647 w 786" name="T106"/>
                <a:gd fmla="*/ 2147483647 h 1032" name="T107"/>
                <a:gd fmla="*/ 2147483647 w 786" name="T108"/>
                <a:gd fmla="*/ 2147483647 h 1032" name="T109"/>
                <a:gd fmla="*/ 2147483647 w 786" name="T110"/>
                <a:gd fmla="*/ 2147483647 h 1032" name="T111"/>
                <a:gd fmla="*/ 2147483647 w 786" name="T112"/>
                <a:gd fmla="*/ 2147483647 h 1032" name="T113"/>
                <a:gd fmla="*/ 2147483647 w 786" name="T114"/>
                <a:gd fmla="*/ 2147483647 h 1032" name="T115"/>
                <a:gd fmla="*/ 2147483647 w 786" name="T116"/>
                <a:gd fmla="*/ 2147483647 h 1032" name="T117"/>
                <a:gd fmla="*/ 2147483647 w 786" name="T118"/>
                <a:gd fmla="*/ 2147483647 h 1032" name="T119"/>
                <a:gd fmla="*/ 2147483647 w 786" name="T120"/>
                <a:gd fmla="*/ 2147483647 h 1032" name="T121"/>
                <a:gd fmla="*/ 2147483647 w 786" name="T122"/>
                <a:gd fmla="*/ 2147483647 h 1032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786" name="T186"/>
                <a:gd fmla="*/ 0 h 1032" name="T187"/>
                <a:gd fmla="*/ 786 w 786" name="T188"/>
                <a:gd fmla="*/ 1032 h 1032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1032" w="786">
                  <a:moveTo>
                    <a:pt x="780" y="595"/>
                  </a:moveTo>
                  <a:lnTo>
                    <a:pt x="780" y="595"/>
                  </a:lnTo>
                  <a:lnTo>
                    <a:pt x="772" y="568"/>
                  </a:lnTo>
                  <a:lnTo>
                    <a:pt x="767" y="541"/>
                  </a:lnTo>
                  <a:lnTo>
                    <a:pt x="758" y="484"/>
                  </a:lnTo>
                  <a:lnTo>
                    <a:pt x="754" y="455"/>
                  </a:lnTo>
                  <a:lnTo>
                    <a:pt x="748" y="428"/>
                  </a:lnTo>
                  <a:lnTo>
                    <a:pt x="742" y="416"/>
                  </a:lnTo>
                  <a:lnTo>
                    <a:pt x="737" y="403"/>
                  </a:lnTo>
                  <a:lnTo>
                    <a:pt x="731" y="390"/>
                  </a:lnTo>
                  <a:lnTo>
                    <a:pt x="725" y="378"/>
                  </a:lnTo>
                  <a:lnTo>
                    <a:pt x="685" y="322"/>
                  </a:lnTo>
                  <a:lnTo>
                    <a:pt x="646" y="268"/>
                  </a:lnTo>
                  <a:lnTo>
                    <a:pt x="625" y="242"/>
                  </a:lnTo>
                  <a:lnTo>
                    <a:pt x="604" y="217"/>
                  </a:lnTo>
                  <a:lnTo>
                    <a:pt x="582" y="192"/>
                  </a:lnTo>
                  <a:lnTo>
                    <a:pt x="558" y="166"/>
                  </a:lnTo>
                  <a:lnTo>
                    <a:pt x="545" y="156"/>
                  </a:lnTo>
                  <a:lnTo>
                    <a:pt x="532" y="145"/>
                  </a:lnTo>
                  <a:lnTo>
                    <a:pt x="518" y="134"/>
                  </a:lnTo>
                  <a:lnTo>
                    <a:pt x="503" y="124"/>
                  </a:lnTo>
                  <a:lnTo>
                    <a:pt x="474" y="108"/>
                  </a:lnTo>
                  <a:lnTo>
                    <a:pt x="442" y="93"/>
                  </a:lnTo>
                  <a:lnTo>
                    <a:pt x="410" y="81"/>
                  </a:lnTo>
                  <a:lnTo>
                    <a:pt x="377" y="69"/>
                  </a:lnTo>
                  <a:lnTo>
                    <a:pt x="312" y="50"/>
                  </a:lnTo>
                  <a:lnTo>
                    <a:pt x="278" y="40"/>
                  </a:lnTo>
                  <a:lnTo>
                    <a:pt x="244" y="34"/>
                  </a:lnTo>
                  <a:lnTo>
                    <a:pt x="212" y="27"/>
                  </a:lnTo>
                  <a:lnTo>
                    <a:pt x="176" y="21"/>
                  </a:lnTo>
                  <a:lnTo>
                    <a:pt x="137" y="13"/>
                  </a:lnTo>
                  <a:lnTo>
                    <a:pt x="98" y="6"/>
                  </a:lnTo>
                  <a:lnTo>
                    <a:pt x="91" y="5"/>
                  </a:lnTo>
                  <a:lnTo>
                    <a:pt x="84" y="6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7" y="8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8" y="1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9"/>
                  </a:lnTo>
                  <a:lnTo>
                    <a:pt x="8" y="47"/>
                  </a:lnTo>
                  <a:lnTo>
                    <a:pt x="18" y="63"/>
                  </a:lnTo>
                  <a:lnTo>
                    <a:pt x="29" y="80"/>
                  </a:lnTo>
                  <a:lnTo>
                    <a:pt x="38" y="95"/>
                  </a:lnTo>
                  <a:lnTo>
                    <a:pt x="54" y="128"/>
                  </a:lnTo>
                  <a:lnTo>
                    <a:pt x="69" y="161"/>
                  </a:lnTo>
                  <a:lnTo>
                    <a:pt x="84" y="195"/>
                  </a:lnTo>
                  <a:lnTo>
                    <a:pt x="98" y="230"/>
                  </a:lnTo>
                  <a:lnTo>
                    <a:pt x="110" y="263"/>
                  </a:lnTo>
                  <a:lnTo>
                    <a:pt x="123" y="294"/>
                  </a:lnTo>
                  <a:lnTo>
                    <a:pt x="155" y="359"/>
                  </a:lnTo>
                  <a:lnTo>
                    <a:pt x="168" y="390"/>
                  </a:lnTo>
                  <a:lnTo>
                    <a:pt x="182" y="423"/>
                  </a:lnTo>
                  <a:lnTo>
                    <a:pt x="194" y="455"/>
                  </a:lnTo>
                  <a:lnTo>
                    <a:pt x="205" y="488"/>
                  </a:lnTo>
                  <a:lnTo>
                    <a:pt x="225" y="563"/>
                  </a:lnTo>
                  <a:lnTo>
                    <a:pt x="248" y="636"/>
                  </a:lnTo>
                  <a:lnTo>
                    <a:pt x="294" y="781"/>
                  </a:lnTo>
                  <a:lnTo>
                    <a:pt x="311" y="837"/>
                  </a:lnTo>
                  <a:lnTo>
                    <a:pt x="319" y="865"/>
                  </a:lnTo>
                  <a:lnTo>
                    <a:pt x="326" y="895"/>
                  </a:lnTo>
                  <a:lnTo>
                    <a:pt x="331" y="925"/>
                  </a:lnTo>
                  <a:lnTo>
                    <a:pt x="336" y="955"/>
                  </a:lnTo>
                  <a:lnTo>
                    <a:pt x="339" y="983"/>
                  </a:lnTo>
                  <a:lnTo>
                    <a:pt x="341" y="1012"/>
                  </a:lnTo>
                  <a:lnTo>
                    <a:pt x="342" y="1017"/>
                  </a:lnTo>
                  <a:lnTo>
                    <a:pt x="343" y="1020"/>
                  </a:lnTo>
                  <a:lnTo>
                    <a:pt x="345" y="1024"/>
                  </a:lnTo>
                  <a:lnTo>
                    <a:pt x="347" y="1026"/>
                  </a:lnTo>
                  <a:lnTo>
                    <a:pt x="354" y="1031"/>
                  </a:lnTo>
                  <a:lnTo>
                    <a:pt x="361" y="1032"/>
                  </a:lnTo>
                  <a:lnTo>
                    <a:pt x="369" y="1031"/>
                  </a:lnTo>
                  <a:lnTo>
                    <a:pt x="376" y="1026"/>
                  </a:lnTo>
                  <a:lnTo>
                    <a:pt x="379" y="1024"/>
                  </a:lnTo>
                  <a:lnTo>
                    <a:pt x="380" y="1020"/>
                  </a:lnTo>
                  <a:lnTo>
                    <a:pt x="381" y="1017"/>
                  </a:lnTo>
                  <a:lnTo>
                    <a:pt x="381" y="1012"/>
                  </a:lnTo>
                  <a:lnTo>
                    <a:pt x="380" y="986"/>
                  </a:lnTo>
                  <a:lnTo>
                    <a:pt x="377" y="960"/>
                  </a:lnTo>
                  <a:lnTo>
                    <a:pt x="372" y="934"/>
                  </a:lnTo>
                  <a:lnTo>
                    <a:pt x="366" y="908"/>
                  </a:lnTo>
                  <a:lnTo>
                    <a:pt x="354" y="857"/>
                  </a:lnTo>
                  <a:lnTo>
                    <a:pt x="342" y="805"/>
                  </a:lnTo>
                  <a:lnTo>
                    <a:pt x="334" y="770"/>
                  </a:lnTo>
                  <a:lnTo>
                    <a:pt x="324" y="733"/>
                  </a:lnTo>
                  <a:lnTo>
                    <a:pt x="315" y="698"/>
                  </a:lnTo>
                  <a:lnTo>
                    <a:pt x="303" y="663"/>
                  </a:lnTo>
                  <a:lnTo>
                    <a:pt x="280" y="592"/>
                  </a:lnTo>
                  <a:lnTo>
                    <a:pt x="256" y="522"/>
                  </a:lnTo>
                  <a:lnTo>
                    <a:pt x="246" y="489"/>
                  </a:lnTo>
                  <a:lnTo>
                    <a:pt x="233" y="455"/>
                  </a:lnTo>
                  <a:lnTo>
                    <a:pt x="206" y="392"/>
                  </a:lnTo>
                  <a:lnTo>
                    <a:pt x="179" y="327"/>
                  </a:lnTo>
                  <a:lnTo>
                    <a:pt x="152" y="261"/>
                  </a:lnTo>
                  <a:lnTo>
                    <a:pt x="126" y="194"/>
                  </a:lnTo>
                  <a:lnTo>
                    <a:pt x="114" y="161"/>
                  </a:lnTo>
                  <a:lnTo>
                    <a:pt x="99" y="127"/>
                  </a:lnTo>
                  <a:lnTo>
                    <a:pt x="90" y="108"/>
                  </a:lnTo>
                  <a:lnTo>
                    <a:pt x="77" y="88"/>
                  </a:lnTo>
                  <a:lnTo>
                    <a:pt x="64" y="67"/>
                  </a:lnTo>
                  <a:lnTo>
                    <a:pt x="53" y="48"/>
                  </a:lnTo>
                  <a:lnTo>
                    <a:pt x="67" y="48"/>
                  </a:lnTo>
                  <a:lnTo>
                    <a:pt x="81" y="46"/>
                  </a:lnTo>
                  <a:lnTo>
                    <a:pt x="98" y="46"/>
                  </a:lnTo>
                  <a:lnTo>
                    <a:pt x="115" y="47"/>
                  </a:lnTo>
                  <a:lnTo>
                    <a:pt x="133" y="48"/>
                  </a:lnTo>
                  <a:lnTo>
                    <a:pt x="152" y="53"/>
                  </a:lnTo>
                  <a:lnTo>
                    <a:pt x="189" y="61"/>
                  </a:lnTo>
                  <a:lnTo>
                    <a:pt x="221" y="67"/>
                  </a:lnTo>
                  <a:lnTo>
                    <a:pt x="256" y="76"/>
                  </a:lnTo>
                  <a:lnTo>
                    <a:pt x="290" y="84"/>
                  </a:lnTo>
                  <a:lnTo>
                    <a:pt x="324" y="95"/>
                  </a:lnTo>
                  <a:lnTo>
                    <a:pt x="358" y="105"/>
                  </a:lnTo>
                  <a:lnTo>
                    <a:pt x="392" y="118"/>
                  </a:lnTo>
                  <a:lnTo>
                    <a:pt x="425" y="131"/>
                  </a:lnTo>
                  <a:lnTo>
                    <a:pt x="456" y="146"/>
                  </a:lnTo>
                  <a:lnTo>
                    <a:pt x="487" y="162"/>
                  </a:lnTo>
                  <a:lnTo>
                    <a:pt x="502" y="172"/>
                  </a:lnTo>
                  <a:lnTo>
                    <a:pt x="516" y="181"/>
                  </a:lnTo>
                  <a:lnTo>
                    <a:pt x="529" y="192"/>
                  </a:lnTo>
                  <a:lnTo>
                    <a:pt x="543" y="204"/>
                  </a:lnTo>
                  <a:lnTo>
                    <a:pt x="567" y="230"/>
                  </a:lnTo>
                  <a:lnTo>
                    <a:pt x="590" y="257"/>
                  </a:lnTo>
                  <a:lnTo>
                    <a:pt x="612" y="286"/>
                  </a:lnTo>
                  <a:lnTo>
                    <a:pt x="632" y="316"/>
                  </a:lnTo>
                  <a:lnTo>
                    <a:pt x="672" y="371"/>
                  </a:lnTo>
                  <a:lnTo>
                    <a:pt x="680" y="385"/>
                  </a:lnTo>
                  <a:lnTo>
                    <a:pt x="688" y="401"/>
                  </a:lnTo>
                  <a:lnTo>
                    <a:pt x="696" y="419"/>
                  </a:lnTo>
                  <a:lnTo>
                    <a:pt x="703" y="436"/>
                  </a:lnTo>
                  <a:lnTo>
                    <a:pt x="715" y="473"/>
                  </a:lnTo>
                  <a:lnTo>
                    <a:pt x="723" y="506"/>
                  </a:lnTo>
                  <a:lnTo>
                    <a:pt x="729" y="534"/>
                  </a:lnTo>
                  <a:lnTo>
                    <a:pt x="733" y="563"/>
                  </a:lnTo>
                  <a:lnTo>
                    <a:pt x="737" y="591"/>
                  </a:lnTo>
                  <a:lnTo>
                    <a:pt x="741" y="605"/>
                  </a:lnTo>
                  <a:lnTo>
                    <a:pt x="745" y="618"/>
                  </a:lnTo>
                  <a:lnTo>
                    <a:pt x="749" y="625"/>
                  </a:lnTo>
                  <a:lnTo>
                    <a:pt x="756" y="629"/>
                  </a:lnTo>
                  <a:lnTo>
                    <a:pt x="761" y="632"/>
                  </a:lnTo>
                  <a:lnTo>
                    <a:pt x="768" y="632"/>
                  </a:lnTo>
                  <a:lnTo>
                    <a:pt x="775" y="630"/>
                  </a:lnTo>
                  <a:lnTo>
                    <a:pt x="780" y="626"/>
                  </a:lnTo>
                  <a:lnTo>
                    <a:pt x="784" y="621"/>
                  </a:lnTo>
                  <a:lnTo>
                    <a:pt x="786" y="613"/>
                  </a:lnTo>
                  <a:lnTo>
                    <a:pt x="786" y="609"/>
                  </a:lnTo>
                  <a:lnTo>
                    <a:pt x="784" y="605"/>
                  </a:lnTo>
                  <a:lnTo>
                    <a:pt x="784" y="601"/>
                  </a:lnTo>
                  <a:lnTo>
                    <a:pt x="780" y="5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20" name="Freeform 2355"/>
            <p:cNvSpPr/>
            <p:nvPr/>
          </p:nvSpPr>
          <p:spPr bwMode="auto">
            <a:xfrm>
              <a:off x="7826376" y="5956300"/>
              <a:ext cx="439738" cy="271463"/>
            </a:xfrm>
            <a:custGeom>
              <a:gdLst>
                <a:gd fmla="*/ 2147483647 w 831" name="T0"/>
                <a:gd fmla="*/ 589378902 h 514" name="T1"/>
                <a:gd fmla="*/ 2147483647 w 831" name="T2"/>
                <a:gd fmla="*/ 1767856528 h 514" name="T3"/>
                <a:gd fmla="*/ 2147483647 w 831" name="T4"/>
                <a:gd fmla="*/ 2147483647 h 514" name="T5"/>
                <a:gd fmla="*/ 2147483647 w 831" name="T6"/>
                <a:gd fmla="*/ 2147483647 h 514" name="T7"/>
                <a:gd fmla="*/ 2147483647 w 831" name="T8"/>
                <a:gd fmla="*/ 2147483647 h 514" name="T9"/>
                <a:gd fmla="*/ 2147483647 w 831" name="T10"/>
                <a:gd fmla="*/ 2147483647 h 514" name="T11"/>
                <a:gd fmla="*/ 2147483647 w 831" name="T12"/>
                <a:gd fmla="*/ 2147483647 h 514" name="T13"/>
                <a:gd fmla="*/ 2147483647 w 831" name="T14"/>
                <a:gd fmla="*/ 2147483647 h 514" name="T15"/>
                <a:gd fmla="*/ 2147483647 w 831" name="T16"/>
                <a:gd fmla="*/ 2147483647 h 514" name="T17"/>
                <a:gd fmla="*/ 1629984462 w 831" name="T18"/>
                <a:gd fmla="*/ 2147483647 h 514" name="T19"/>
                <a:gd fmla="*/ 0 w 831" name="T20"/>
                <a:gd fmla="*/ 2147483647 h 514" name="T21"/>
                <a:gd fmla="*/ 444668782 w 831" name="T22"/>
                <a:gd fmla="*/ 2147483647 h 514" name="T23"/>
                <a:gd fmla="*/ 2147483647 w 831" name="T24"/>
                <a:gd fmla="*/ 2147483647 h 514" name="T25"/>
                <a:gd fmla="*/ 2147483647 w 831" name="T26"/>
                <a:gd fmla="*/ 2147483647 h 514" name="T27"/>
                <a:gd fmla="*/ 2147483647 w 831" name="T28"/>
                <a:gd fmla="*/ 2147483647 h 514" name="T29"/>
                <a:gd fmla="*/ 2147483647 w 831" name="T30"/>
                <a:gd fmla="*/ 2147483647 h 514" name="T31"/>
                <a:gd fmla="*/ 2147483647 w 831" name="T32"/>
                <a:gd fmla="*/ 2147483647 h 514" name="T33"/>
                <a:gd fmla="*/ 2147483647 w 831" name="T34"/>
                <a:gd fmla="*/ 2147483647 h 514" name="T35"/>
                <a:gd fmla="*/ 2147483647 w 831" name="T36"/>
                <a:gd fmla="*/ 2147483647 h 514" name="T37"/>
                <a:gd fmla="*/ 2147483647 w 831" name="T38"/>
                <a:gd fmla="*/ 2147483647 h 514" name="T39"/>
                <a:gd fmla="*/ 2147483647 w 831" name="T40"/>
                <a:gd fmla="*/ 2147483647 h 514" name="T41"/>
                <a:gd fmla="*/ 2147483647 w 831" name="T42"/>
                <a:gd fmla="*/ 2147483647 h 514" name="T43"/>
                <a:gd fmla="*/ 2147483647 w 831" name="T44"/>
                <a:gd fmla="*/ 2147483647 h 514" name="T45"/>
                <a:gd fmla="*/ 2147483647 w 831" name="T46"/>
                <a:gd fmla="*/ 2147483647 h 514" name="T47"/>
                <a:gd fmla="*/ 2147483647 w 831" name="T48"/>
                <a:gd fmla="*/ 2147483647 h 514" name="T49"/>
                <a:gd fmla="*/ 2147483647 w 831" name="T50"/>
                <a:gd fmla="*/ 2147483647 h 514" name="T51"/>
                <a:gd fmla="*/ 2147483647 w 831" name="T52"/>
                <a:gd fmla="*/ 2147483647 h 514" name="T53"/>
                <a:gd fmla="*/ 2147483647 w 831" name="T54"/>
                <a:gd fmla="*/ 2147483647 h 514" name="T55"/>
                <a:gd fmla="*/ 2147483647 w 831" name="T56"/>
                <a:gd fmla="*/ 2147483647 h 514" name="T57"/>
                <a:gd fmla="*/ 2147483647 w 831" name="T58"/>
                <a:gd fmla="*/ 2147483647 h 514" name="T59"/>
                <a:gd fmla="*/ 2147483647 w 831" name="T60"/>
                <a:gd fmla="*/ 2147483647 h 514" name="T61"/>
                <a:gd fmla="*/ 2147483647 w 831" name="T62"/>
                <a:gd fmla="*/ 2147483647 h 514" name="T63"/>
                <a:gd fmla="*/ 2147483647 w 831" name="T64"/>
                <a:gd fmla="*/ 2147483647 h 514" name="T65"/>
                <a:gd fmla="*/ 2147483647 w 831" name="T66"/>
                <a:gd fmla="*/ 2147483647 h 514" name="T67"/>
                <a:gd fmla="*/ 2147483647 w 831" name="T68"/>
                <a:gd fmla="*/ 2147483647 h 514" name="T69"/>
                <a:gd fmla="*/ 2147483647 w 831" name="T70"/>
                <a:gd fmla="*/ 2147483647 h 514" name="T71"/>
                <a:gd fmla="*/ 2147483647 w 831" name="T72"/>
                <a:gd fmla="*/ 2147483647 h 514" name="T73"/>
                <a:gd fmla="*/ 2147483647 w 831" name="T74"/>
                <a:gd fmla="*/ 2147483647 h 514" name="T75"/>
                <a:gd fmla="*/ 2147483647 w 831" name="T76"/>
                <a:gd fmla="*/ 2147483647 h 514" name="T77"/>
                <a:gd fmla="*/ 2147483647 w 831" name="T78"/>
                <a:gd fmla="*/ 2147483647 h 514" name="T79"/>
                <a:gd fmla="*/ 2147483647 w 831" name="T80"/>
                <a:gd fmla="*/ 2147483647 h 514" name="T81"/>
                <a:gd fmla="*/ 2147483647 w 831" name="T82"/>
                <a:gd fmla="*/ 2147483647 h 514" name="T83"/>
                <a:gd fmla="*/ 2147483647 w 831" name="T84"/>
                <a:gd fmla="*/ 2147483647 h 514" name="T85"/>
                <a:gd fmla="*/ 2147483647 w 831" name="T86"/>
                <a:gd fmla="*/ 2147483647 h 514" name="T87"/>
                <a:gd fmla="*/ 2147483647 w 831" name="T88"/>
                <a:gd fmla="*/ 1325753364 h 514" name="T89"/>
                <a:gd fmla="*/ 2147483647 w 831" name="T90"/>
                <a:gd fmla="*/ 0 h 514" name="T91"/>
                <a:gd fmla="*/ 2147483647 w 831" name="T92"/>
                <a:gd fmla="*/ 589378902 h 514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831" name="T141"/>
                <a:gd fmla="*/ 0 h 514" name="T142"/>
                <a:gd fmla="*/ 831 w 831" name="T143"/>
                <a:gd fmla="*/ 514 h 514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514" w="831">
                  <a:moveTo>
                    <a:pt x="798" y="4"/>
                  </a:moveTo>
                  <a:lnTo>
                    <a:pt x="798" y="4"/>
                  </a:lnTo>
                  <a:lnTo>
                    <a:pt x="766" y="4"/>
                  </a:lnTo>
                  <a:lnTo>
                    <a:pt x="733" y="5"/>
                  </a:lnTo>
                  <a:lnTo>
                    <a:pt x="701" y="9"/>
                  </a:lnTo>
                  <a:lnTo>
                    <a:pt x="668" y="12"/>
                  </a:lnTo>
                  <a:lnTo>
                    <a:pt x="635" y="18"/>
                  </a:lnTo>
                  <a:lnTo>
                    <a:pt x="604" y="23"/>
                  </a:lnTo>
                  <a:lnTo>
                    <a:pt x="572" y="30"/>
                  </a:lnTo>
                  <a:lnTo>
                    <a:pt x="540" y="38"/>
                  </a:lnTo>
                  <a:lnTo>
                    <a:pt x="509" y="46"/>
                  </a:lnTo>
                  <a:lnTo>
                    <a:pt x="478" y="55"/>
                  </a:lnTo>
                  <a:lnTo>
                    <a:pt x="417" y="77"/>
                  </a:lnTo>
                  <a:lnTo>
                    <a:pt x="356" y="100"/>
                  </a:lnTo>
                  <a:lnTo>
                    <a:pt x="296" y="127"/>
                  </a:lnTo>
                  <a:lnTo>
                    <a:pt x="270" y="141"/>
                  </a:lnTo>
                  <a:lnTo>
                    <a:pt x="246" y="157"/>
                  </a:lnTo>
                  <a:lnTo>
                    <a:pt x="222" y="176"/>
                  </a:lnTo>
                  <a:lnTo>
                    <a:pt x="199" y="198"/>
                  </a:lnTo>
                  <a:lnTo>
                    <a:pt x="175" y="220"/>
                  </a:lnTo>
                  <a:lnTo>
                    <a:pt x="155" y="243"/>
                  </a:lnTo>
                  <a:lnTo>
                    <a:pt x="136" y="266"/>
                  </a:lnTo>
                  <a:lnTo>
                    <a:pt x="120" y="289"/>
                  </a:lnTo>
                  <a:lnTo>
                    <a:pt x="87" y="336"/>
                  </a:lnTo>
                  <a:lnTo>
                    <a:pt x="53" y="385"/>
                  </a:lnTo>
                  <a:lnTo>
                    <a:pt x="38" y="411"/>
                  </a:lnTo>
                  <a:lnTo>
                    <a:pt x="24" y="435"/>
                  </a:lnTo>
                  <a:lnTo>
                    <a:pt x="11" y="462"/>
                  </a:lnTo>
                  <a:lnTo>
                    <a:pt x="2" y="490"/>
                  </a:lnTo>
                  <a:lnTo>
                    <a:pt x="0" y="494"/>
                  </a:lnTo>
                  <a:lnTo>
                    <a:pt x="0" y="498"/>
                  </a:lnTo>
                  <a:lnTo>
                    <a:pt x="2" y="502"/>
                  </a:lnTo>
                  <a:lnTo>
                    <a:pt x="3" y="504"/>
                  </a:lnTo>
                  <a:lnTo>
                    <a:pt x="9" y="510"/>
                  </a:lnTo>
                  <a:lnTo>
                    <a:pt x="15" y="513"/>
                  </a:lnTo>
                  <a:lnTo>
                    <a:pt x="22" y="514"/>
                  </a:lnTo>
                  <a:lnTo>
                    <a:pt x="30" y="511"/>
                  </a:lnTo>
                  <a:lnTo>
                    <a:pt x="33" y="510"/>
                  </a:lnTo>
                  <a:lnTo>
                    <a:pt x="36" y="507"/>
                  </a:lnTo>
                  <a:lnTo>
                    <a:pt x="38" y="504"/>
                  </a:lnTo>
                  <a:lnTo>
                    <a:pt x="41" y="499"/>
                  </a:lnTo>
                  <a:lnTo>
                    <a:pt x="49" y="477"/>
                  </a:lnTo>
                  <a:lnTo>
                    <a:pt x="60" y="454"/>
                  </a:lnTo>
                  <a:lnTo>
                    <a:pt x="72" y="433"/>
                  </a:lnTo>
                  <a:lnTo>
                    <a:pt x="86" y="410"/>
                  </a:lnTo>
                  <a:lnTo>
                    <a:pt x="116" y="367"/>
                  </a:lnTo>
                  <a:lnTo>
                    <a:pt x="144" y="327"/>
                  </a:lnTo>
                  <a:lnTo>
                    <a:pt x="163" y="300"/>
                  </a:lnTo>
                  <a:lnTo>
                    <a:pt x="184" y="274"/>
                  </a:lnTo>
                  <a:lnTo>
                    <a:pt x="205" y="249"/>
                  </a:lnTo>
                  <a:lnTo>
                    <a:pt x="228" y="226"/>
                  </a:lnTo>
                  <a:lnTo>
                    <a:pt x="253" y="206"/>
                  </a:lnTo>
                  <a:lnTo>
                    <a:pt x="280" y="186"/>
                  </a:lnTo>
                  <a:lnTo>
                    <a:pt x="307" y="168"/>
                  </a:lnTo>
                  <a:lnTo>
                    <a:pt x="336" y="153"/>
                  </a:lnTo>
                  <a:lnTo>
                    <a:pt x="388" y="130"/>
                  </a:lnTo>
                  <a:lnTo>
                    <a:pt x="441" y="110"/>
                  </a:lnTo>
                  <a:lnTo>
                    <a:pt x="496" y="92"/>
                  </a:lnTo>
                  <a:lnTo>
                    <a:pt x="550" y="76"/>
                  </a:lnTo>
                  <a:lnTo>
                    <a:pt x="607" y="64"/>
                  </a:lnTo>
                  <a:lnTo>
                    <a:pt x="663" y="54"/>
                  </a:lnTo>
                  <a:lnTo>
                    <a:pt x="720" y="47"/>
                  </a:lnTo>
                  <a:lnTo>
                    <a:pt x="748" y="46"/>
                  </a:lnTo>
                  <a:lnTo>
                    <a:pt x="776" y="45"/>
                  </a:lnTo>
                  <a:lnTo>
                    <a:pt x="763" y="84"/>
                  </a:lnTo>
                  <a:lnTo>
                    <a:pt x="755" y="104"/>
                  </a:lnTo>
                  <a:lnTo>
                    <a:pt x="749" y="114"/>
                  </a:lnTo>
                  <a:lnTo>
                    <a:pt x="744" y="123"/>
                  </a:lnTo>
                  <a:lnTo>
                    <a:pt x="736" y="140"/>
                  </a:lnTo>
                  <a:lnTo>
                    <a:pt x="728" y="155"/>
                  </a:lnTo>
                  <a:lnTo>
                    <a:pt x="721" y="171"/>
                  </a:lnTo>
                  <a:lnTo>
                    <a:pt x="714" y="188"/>
                  </a:lnTo>
                  <a:lnTo>
                    <a:pt x="703" y="222"/>
                  </a:lnTo>
                  <a:lnTo>
                    <a:pt x="692" y="256"/>
                  </a:lnTo>
                  <a:lnTo>
                    <a:pt x="672" y="319"/>
                  </a:lnTo>
                  <a:lnTo>
                    <a:pt x="650" y="380"/>
                  </a:lnTo>
                  <a:lnTo>
                    <a:pt x="645" y="393"/>
                  </a:lnTo>
                  <a:lnTo>
                    <a:pt x="638" y="407"/>
                  </a:lnTo>
                  <a:lnTo>
                    <a:pt x="625" y="434"/>
                  </a:lnTo>
                  <a:lnTo>
                    <a:pt x="618" y="448"/>
                  </a:lnTo>
                  <a:lnTo>
                    <a:pt x="611" y="461"/>
                  </a:lnTo>
                  <a:lnTo>
                    <a:pt x="608" y="476"/>
                  </a:lnTo>
                  <a:lnTo>
                    <a:pt x="607" y="490"/>
                  </a:lnTo>
                  <a:lnTo>
                    <a:pt x="607" y="495"/>
                  </a:lnTo>
                  <a:lnTo>
                    <a:pt x="608" y="498"/>
                  </a:lnTo>
                  <a:lnTo>
                    <a:pt x="610" y="502"/>
                  </a:lnTo>
                  <a:lnTo>
                    <a:pt x="612" y="504"/>
                  </a:lnTo>
                  <a:lnTo>
                    <a:pt x="619" y="509"/>
                  </a:lnTo>
                  <a:lnTo>
                    <a:pt x="626" y="510"/>
                  </a:lnTo>
                  <a:lnTo>
                    <a:pt x="634" y="509"/>
                  </a:lnTo>
                  <a:lnTo>
                    <a:pt x="641" y="504"/>
                  </a:lnTo>
                  <a:lnTo>
                    <a:pt x="644" y="502"/>
                  </a:lnTo>
                  <a:lnTo>
                    <a:pt x="645" y="498"/>
                  </a:lnTo>
                  <a:lnTo>
                    <a:pt x="646" y="495"/>
                  </a:lnTo>
                  <a:lnTo>
                    <a:pt x="646" y="490"/>
                  </a:lnTo>
                  <a:lnTo>
                    <a:pt x="648" y="479"/>
                  </a:lnTo>
                  <a:lnTo>
                    <a:pt x="652" y="467"/>
                  </a:lnTo>
                  <a:lnTo>
                    <a:pt x="657" y="454"/>
                  </a:lnTo>
                  <a:lnTo>
                    <a:pt x="664" y="441"/>
                  </a:lnTo>
                  <a:lnTo>
                    <a:pt x="679" y="414"/>
                  </a:lnTo>
                  <a:lnTo>
                    <a:pt x="690" y="391"/>
                  </a:lnTo>
                  <a:lnTo>
                    <a:pt x="702" y="361"/>
                  </a:lnTo>
                  <a:lnTo>
                    <a:pt x="711" y="330"/>
                  </a:lnTo>
                  <a:lnTo>
                    <a:pt x="732" y="267"/>
                  </a:lnTo>
                  <a:lnTo>
                    <a:pt x="744" y="230"/>
                  </a:lnTo>
                  <a:lnTo>
                    <a:pt x="756" y="195"/>
                  </a:lnTo>
                  <a:lnTo>
                    <a:pt x="763" y="178"/>
                  </a:lnTo>
                  <a:lnTo>
                    <a:pt x="771" y="160"/>
                  </a:lnTo>
                  <a:lnTo>
                    <a:pt x="781" y="144"/>
                  </a:lnTo>
                  <a:lnTo>
                    <a:pt x="790" y="127"/>
                  </a:lnTo>
                  <a:lnTo>
                    <a:pt x="797" y="115"/>
                  </a:lnTo>
                  <a:lnTo>
                    <a:pt x="801" y="103"/>
                  </a:lnTo>
                  <a:lnTo>
                    <a:pt x="809" y="77"/>
                  </a:lnTo>
                  <a:lnTo>
                    <a:pt x="817" y="51"/>
                  </a:lnTo>
                  <a:lnTo>
                    <a:pt x="821" y="41"/>
                  </a:lnTo>
                  <a:lnTo>
                    <a:pt x="828" y="30"/>
                  </a:lnTo>
                  <a:lnTo>
                    <a:pt x="831" y="22"/>
                  </a:lnTo>
                  <a:lnTo>
                    <a:pt x="831" y="15"/>
                  </a:lnTo>
                  <a:lnTo>
                    <a:pt x="828" y="9"/>
                  </a:lnTo>
                  <a:lnTo>
                    <a:pt x="824" y="5"/>
                  </a:lnTo>
                  <a:lnTo>
                    <a:pt x="819" y="1"/>
                  </a:lnTo>
                  <a:lnTo>
                    <a:pt x="812" y="0"/>
                  </a:lnTo>
                  <a:lnTo>
                    <a:pt x="805" y="0"/>
                  </a:lnTo>
                  <a:lnTo>
                    <a:pt x="79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21" name="Freeform 2356"/>
            <p:cNvSpPr/>
            <p:nvPr/>
          </p:nvSpPr>
          <p:spPr bwMode="auto">
            <a:xfrm>
              <a:off x="8188326" y="6088063"/>
              <a:ext cx="88900" cy="147638"/>
            </a:xfrm>
            <a:custGeom>
              <a:gdLst>
                <a:gd fmla="*/ 2147483647 w 169" name="T0"/>
                <a:gd fmla="*/ 2147483647 h 279" name="T1"/>
                <a:gd fmla="*/ 2147483647 w 169" name="T2"/>
                <a:gd fmla="*/ 2147483647 h 279" name="T3"/>
                <a:gd fmla="*/ 2147483647 w 169" name="T4"/>
                <a:gd fmla="*/ 2147483647 h 279" name="T5"/>
                <a:gd fmla="*/ 2147483647 w 169" name="T6"/>
                <a:gd fmla="*/ 2147483647 h 279" name="T7"/>
                <a:gd fmla="*/ 2147483647 w 169" name="T8"/>
                <a:gd fmla="*/ 2147483647 h 279" name="T9"/>
                <a:gd fmla="*/ 2147483647 w 169" name="T10"/>
                <a:gd fmla="*/ 2147483647 h 279" name="T11"/>
                <a:gd fmla="*/ 2147483647 w 169" name="T12"/>
                <a:gd fmla="*/ 2147483647 h 279" name="T13"/>
                <a:gd fmla="*/ 2147483647 w 169" name="T14"/>
                <a:gd fmla="*/ 2147483647 h 279" name="T15"/>
                <a:gd fmla="*/ 2147483647 w 169" name="T16"/>
                <a:gd fmla="*/ 2147483647 h 279" name="T17"/>
                <a:gd fmla="*/ 2147483647 w 169" name="T18"/>
                <a:gd fmla="*/ 2147483647 h 279" name="T19"/>
                <a:gd fmla="*/ 2147483647 w 169" name="T20"/>
                <a:gd fmla="*/ 2147483647 h 279" name="T21"/>
                <a:gd fmla="*/ 2147483647 w 169" name="T22"/>
                <a:gd fmla="*/ 2147483647 h 279" name="T23"/>
                <a:gd fmla="*/ 2147483647 w 169" name="T24"/>
                <a:gd fmla="*/ 2147483647 h 279" name="T25"/>
                <a:gd fmla="*/ 2147483647 w 169" name="T26"/>
                <a:gd fmla="*/ 2147483647 h 279" name="T27"/>
                <a:gd fmla="*/ 2147483647 w 169" name="T28"/>
                <a:gd fmla="*/ 2147483647 h 279" name="T29"/>
                <a:gd fmla="*/ 2147483647 w 169" name="T30"/>
                <a:gd fmla="*/ 1629992128 h 279" name="T31"/>
                <a:gd fmla="*/ 2147483647 w 169" name="T32"/>
                <a:gd fmla="*/ 889061095 h 279" name="T33"/>
                <a:gd fmla="*/ 2147483647 w 169" name="T34"/>
                <a:gd fmla="*/ 296260256 h 279" name="T35"/>
                <a:gd fmla="*/ 2147483647 w 169" name="T36"/>
                <a:gd fmla="*/ 296260256 h 279" name="T37"/>
                <a:gd fmla="*/ 2147483647 w 169" name="T38"/>
                <a:gd fmla="*/ 0 h 279" name="T39"/>
                <a:gd fmla="*/ 2147483647 w 169" name="T40"/>
                <a:gd fmla="*/ 0 h 279" name="T41"/>
                <a:gd fmla="*/ 2147483647 w 169" name="T42"/>
                <a:gd fmla="*/ 0 h 279" name="T43"/>
                <a:gd fmla="*/ 1892165328 w 169" name="T44"/>
                <a:gd fmla="*/ 296260256 h 279" name="T45"/>
                <a:gd fmla="*/ 1164409149 w 169" name="T46"/>
                <a:gd fmla="*/ 740931033 h 279" name="T47"/>
                <a:gd fmla="*/ 582205101 w 169" name="T48"/>
                <a:gd fmla="*/ 1333730946 h 279" name="T49"/>
                <a:gd fmla="*/ 145551407 w 169" name="T50"/>
                <a:gd fmla="*/ 1926252252 h 279" name="T51"/>
                <a:gd fmla="*/ 0 w 169" name="T52"/>
                <a:gd fmla="*/ 2147483647 h 279" name="T53"/>
                <a:gd fmla="*/ 0 w 169" name="T54"/>
                <a:gd fmla="*/ 2147483647 h 279" name="T55"/>
                <a:gd fmla="*/ 436653628 w 169" name="T56"/>
                <a:gd fmla="*/ 2147483647 h 279" name="T57"/>
                <a:gd fmla="*/ 727755916 w 169" name="T58"/>
                <a:gd fmla="*/ 2147483647 h 279" name="T59"/>
                <a:gd fmla="*/ 727755916 w 169" name="T60"/>
                <a:gd fmla="*/ 2147483647 h 279" name="T61"/>
                <a:gd fmla="*/ 2147483647 w 169" name="T62"/>
                <a:gd fmla="*/ 2147483647 h 279" name="T63"/>
                <a:gd fmla="*/ 2147483647 w 169" name="T64"/>
                <a:gd fmla="*/ 2147483647 h 279" name="T65"/>
                <a:gd fmla="*/ 2147483647 w 169" name="T66"/>
                <a:gd fmla="*/ 2147483647 h 279" name="T67"/>
                <a:gd fmla="*/ 2147483647 w 169" name="T68"/>
                <a:gd fmla="*/ 2147483647 h 279" name="T69"/>
                <a:gd fmla="*/ 2147483647 w 169" name="T70"/>
                <a:gd fmla="*/ 2147483647 h 279" name="T71"/>
                <a:gd fmla="*/ 2147483647 w 169" name="T72"/>
                <a:gd fmla="*/ 2147483647 h 279" name="T73"/>
                <a:gd fmla="*/ 2147483647 w 169" name="T74"/>
                <a:gd fmla="*/ 2147483647 h 279" name="T75"/>
                <a:gd fmla="*/ 2147483647 w 169" name="T76"/>
                <a:gd fmla="*/ 2147483647 h 279" name="T77"/>
                <a:gd fmla="*/ 2147483647 w 169" name="T78"/>
                <a:gd fmla="*/ 2147483647 h 279" name="T79"/>
                <a:gd fmla="*/ 2147483647 w 169" name="T80"/>
                <a:gd fmla="*/ 2147483647 h 279" name="T81"/>
                <a:gd fmla="*/ 2147483647 w 169" name="T82"/>
                <a:gd fmla="*/ 2147483647 h 279" name="T83"/>
                <a:gd fmla="*/ 2147483647 w 169" name="T84"/>
                <a:gd fmla="*/ 2147483647 h 279" name="T85"/>
                <a:gd fmla="*/ 2147483647 w 169" name="T86"/>
                <a:gd fmla="*/ 2147483647 h 279" name="T87"/>
                <a:gd fmla="*/ 2147483647 w 169" name="T88"/>
                <a:gd fmla="*/ 2147483647 h 279" name="T89"/>
                <a:gd fmla="*/ 2147483647 w 169" name="T90"/>
                <a:gd fmla="*/ 2147483647 h 279" name="T91"/>
                <a:gd fmla="*/ 2147483647 w 169" name="T92"/>
                <a:gd fmla="*/ 2147483647 h 279" name="T93"/>
                <a:gd fmla="*/ 2147483647 w 169" name="T94"/>
                <a:gd fmla="*/ 2147483647 h 279" name="T95"/>
                <a:gd fmla="*/ 2147483647 w 169" name="T96"/>
                <a:gd fmla="*/ 2147483647 h 279" name="T97"/>
                <a:gd fmla="*/ 2147483647 w 169" name="T98"/>
                <a:gd fmla="*/ 2147483647 h 279" name="T99"/>
                <a:gd fmla="*/ 2147483647 w 169" name="T100"/>
                <a:gd fmla="*/ 2147483647 h 279" name="T101"/>
                <a:gd fmla="*/ 2147483647 w 169" name="T102"/>
                <a:gd fmla="*/ 2147483647 h 279" name="T103"/>
                <a:gd fmla="*/ 2147483647 w 169" name="T104"/>
                <a:gd fmla="*/ 2147483647 h 279" name="T105"/>
                <a:gd fmla="*/ 2147483647 w 169" name="T106"/>
                <a:gd fmla="*/ 2147483647 h 279" name="T107"/>
                <a:gd fmla="*/ 2147483647 w 169" name="T108"/>
                <a:gd fmla="*/ 2147483647 h 279" name="T109"/>
                <a:gd fmla="*/ 2147483647 w 169" name="T110"/>
                <a:gd fmla="*/ 2147483647 h 279" name="T111"/>
                <a:gd fmla="*/ 2147483647 w 169" name="T112"/>
                <a:gd fmla="*/ 2147483647 h 279" name="T113"/>
                <a:gd fmla="*/ 2147483647 w 169" name="T114"/>
                <a:gd fmla="*/ 2147483647 h 279" name="T115"/>
                <a:gd fmla="*/ 2147483647 w 169" name="T116"/>
                <a:gd fmla="*/ 2147483647 h 279" name="T117"/>
                <a:gd fmla="*/ 2147483647 w 169" name="T118"/>
                <a:gd fmla="*/ 2147483647 h 279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w 169" name="T180"/>
                <a:gd fmla="*/ 0 h 279" name="T181"/>
                <a:gd fmla="*/ 169 w 169" name="T182"/>
                <a:gd fmla="*/ 279 h 279" name="T183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T183" l="T180" r="T182" t="T181"/>
              <a:pathLst>
                <a:path h="279" w="169">
                  <a:moveTo>
                    <a:pt x="167" y="242"/>
                  </a:moveTo>
                  <a:lnTo>
                    <a:pt x="167" y="242"/>
                  </a:lnTo>
                  <a:lnTo>
                    <a:pt x="161" y="228"/>
                  </a:lnTo>
                  <a:lnTo>
                    <a:pt x="155" y="213"/>
                  </a:lnTo>
                  <a:lnTo>
                    <a:pt x="138" y="186"/>
                  </a:lnTo>
                  <a:lnTo>
                    <a:pt x="122" y="161"/>
                  </a:lnTo>
                  <a:lnTo>
                    <a:pt x="115" y="147"/>
                  </a:lnTo>
                  <a:lnTo>
                    <a:pt x="108" y="133"/>
                  </a:lnTo>
                  <a:lnTo>
                    <a:pt x="93" y="104"/>
                  </a:lnTo>
                  <a:lnTo>
                    <a:pt x="79" y="74"/>
                  </a:lnTo>
                  <a:lnTo>
                    <a:pt x="62" y="45"/>
                  </a:lnTo>
                  <a:lnTo>
                    <a:pt x="53" y="32"/>
                  </a:lnTo>
                  <a:lnTo>
                    <a:pt x="43" y="18"/>
                  </a:lnTo>
                  <a:lnTo>
                    <a:pt x="42" y="11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5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3" y="30"/>
                  </a:lnTo>
                  <a:lnTo>
                    <a:pt x="5" y="36"/>
                  </a:lnTo>
                  <a:lnTo>
                    <a:pt x="16" y="49"/>
                  </a:lnTo>
                  <a:lnTo>
                    <a:pt x="26" y="63"/>
                  </a:lnTo>
                  <a:lnTo>
                    <a:pt x="34" y="78"/>
                  </a:lnTo>
                  <a:lnTo>
                    <a:pt x="42" y="93"/>
                  </a:lnTo>
                  <a:lnTo>
                    <a:pt x="57" y="124"/>
                  </a:lnTo>
                  <a:lnTo>
                    <a:pt x="73" y="154"/>
                  </a:lnTo>
                  <a:lnTo>
                    <a:pt x="89" y="180"/>
                  </a:lnTo>
                  <a:lnTo>
                    <a:pt x="106" y="207"/>
                  </a:lnTo>
                  <a:lnTo>
                    <a:pt x="114" y="222"/>
                  </a:lnTo>
                  <a:lnTo>
                    <a:pt x="121" y="235"/>
                  </a:lnTo>
                  <a:lnTo>
                    <a:pt x="126" y="250"/>
                  </a:lnTo>
                  <a:lnTo>
                    <a:pt x="130" y="264"/>
                  </a:lnTo>
                  <a:lnTo>
                    <a:pt x="131" y="268"/>
                  </a:lnTo>
                  <a:lnTo>
                    <a:pt x="133" y="272"/>
                  </a:lnTo>
                  <a:lnTo>
                    <a:pt x="138" y="276"/>
                  </a:lnTo>
                  <a:lnTo>
                    <a:pt x="145" y="279"/>
                  </a:lnTo>
                  <a:lnTo>
                    <a:pt x="152" y="279"/>
                  </a:lnTo>
                  <a:lnTo>
                    <a:pt x="159" y="276"/>
                  </a:lnTo>
                  <a:lnTo>
                    <a:pt x="164" y="272"/>
                  </a:lnTo>
                  <a:lnTo>
                    <a:pt x="168" y="266"/>
                  </a:lnTo>
                  <a:lnTo>
                    <a:pt x="169" y="262"/>
                  </a:lnTo>
                  <a:lnTo>
                    <a:pt x="169" y="258"/>
                  </a:lnTo>
                  <a:lnTo>
                    <a:pt x="169" y="254"/>
                  </a:lnTo>
                  <a:lnTo>
                    <a:pt x="169" y="247"/>
                  </a:lnTo>
                  <a:lnTo>
                    <a:pt x="167" y="2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5222" name="Freeform 2357"/>
            <p:cNvSpPr/>
            <p:nvPr/>
          </p:nvSpPr>
          <p:spPr bwMode="auto">
            <a:xfrm>
              <a:off x="8215314" y="6045200"/>
              <a:ext cx="349250" cy="204788"/>
            </a:xfrm>
            <a:custGeom>
              <a:gdLst>
                <a:gd fmla="*/ 2147483647 w 659" name="T0"/>
                <a:gd fmla="*/ 2147483647 h 387" name="T1"/>
                <a:gd fmla="*/ 2147483647 w 659" name="T2"/>
                <a:gd fmla="*/ 740929365 h 387" name="T3"/>
                <a:gd fmla="*/ 2147483647 w 659" name="T4"/>
                <a:gd fmla="*/ 296260012 h 387" name="T5"/>
                <a:gd fmla="*/ 2147483647 w 659" name="T6"/>
                <a:gd fmla="*/ 1333728790 h 387" name="T7"/>
                <a:gd fmla="*/ 2147483647 w 659" name="T8"/>
                <a:gd fmla="*/ 2147483647 h 387" name="T9"/>
                <a:gd fmla="*/ 2147483647 w 659" name="T10"/>
                <a:gd fmla="*/ 2147483647 h 387" name="T11"/>
                <a:gd fmla="*/ 2147483647 w 659" name="T12"/>
                <a:gd fmla="*/ 2147483647 h 387" name="T13"/>
                <a:gd fmla="*/ 2147483647 w 659" name="T14"/>
                <a:gd fmla="*/ 2147483647 h 387" name="T15"/>
                <a:gd fmla="*/ 2147483647 w 659" name="T16"/>
                <a:gd fmla="*/ 2147483647 h 387" name="T17"/>
                <a:gd fmla="*/ 2147483647 w 659" name="T18"/>
                <a:gd fmla="*/ 2147483647 h 387" name="T19"/>
                <a:gd fmla="*/ 2147483647 w 659" name="T20"/>
                <a:gd fmla="*/ 1629988670 h 387" name="T21"/>
                <a:gd fmla="*/ 2147483647 w 659" name="T22"/>
                <a:gd fmla="*/ 1481858730 h 387" name="T23"/>
                <a:gd fmla="*/ 1190878992 w 659" name="T24"/>
                <a:gd fmla="*/ 2147483647 h 387" name="T25"/>
                <a:gd fmla="*/ 0 w 659" name="T26"/>
                <a:gd fmla="*/ 2147483647 h 387" name="T27"/>
                <a:gd fmla="*/ 1042019317 w 659" name="T28"/>
                <a:gd fmla="*/ 2147483647 h 387" name="T29"/>
                <a:gd fmla="*/ 2147483647 w 659" name="T30"/>
                <a:gd fmla="*/ 2147483647 h 387" name="T31"/>
                <a:gd fmla="*/ 2147483647 w 659" name="T32"/>
                <a:gd fmla="*/ 2147483647 h 387" name="T33"/>
                <a:gd fmla="*/ 2147483647 w 659" name="T34"/>
                <a:gd fmla="*/ 2147483647 h 387" name="T35"/>
                <a:gd fmla="*/ 2147483647 w 659" name="T36"/>
                <a:gd fmla="*/ 2147483647 h 387" name="T37"/>
                <a:gd fmla="*/ 2147483647 w 659" name="T38"/>
                <a:gd fmla="*/ 2147483647 h 387" name="T39"/>
                <a:gd fmla="*/ 2147483647 w 659" name="T40"/>
                <a:gd fmla="*/ 2147483647 h 387" name="T41"/>
                <a:gd fmla="*/ 2147483647 w 659" name="T42"/>
                <a:gd fmla="*/ 2147483647 h 387" name="T43"/>
                <a:gd fmla="*/ 2147483647 w 659" name="T44"/>
                <a:gd fmla="*/ 2147483647 h 387" name="T45"/>
                <a:gd fmla="*/ 2147483647 w 659" name="T46"/>
                <a:gd fmla="*/ 2147483647 h 387" name="T47"/>
                <a:gd fmla="*/ 2147483647 w 659" name="T48"/>
                <a:gd fmla="*/ 2147483647 h 387" name="T49"/>
                <a:gd fmla="*/ 2147483647 w 659" name="T50"/>
                <a:gd fmla="*/ 2147483647 h 387" name="T51"/>
                <a:gd fmla="*/ 2147483647 w 659" name="T52"/>
                <a:gd fmla="*/ 2147483647 h 387" name="T53"/>
                <a:gd fmla="*/ 2147483647 w 659" name="T54"/>
                <a:gd fmla="*/ 2147483647 h 387" name="T55"/>
                <a:gd fmla="*/ 2147483647 w 659" name="T56"/>
                <a:gd fmla="*/ 2147483647 h 387" name="T57"/>
                <a:gd fmla="*/ 2147483647 w 659" name="T58"/>
                <a:gd fmla="*/ 2147483647 h 387" name="T59"/>
                <a:gd fmla="*/ 2147483647 w 659" name="T60"/>
                <a:gd fmla="*/ 2147483647 h 387" name="T61"/>
                <a:gd fmla="*/ 2147483647 w 659" name="T62"/>
                <a:gd fmla="*/ 2147483647 h 387" name="T63"/>
                <a:gd fmla="*/ 2147483647 w 659" name="T64"/>
                <a:gd fmla="*/ 2147483647 h 387" name="T65"/>
                <a:gd fmla="*/ 2147483647 w 659" name="T66"/>
                <a:gd fmla="*/ 2147483647 h 387" name="T67"/>
                <a:gd fmla="*/ 2147483647 w 659" name="T68"/>
                <a:gd fmla="*/ 2147483647 h 387" name="T69"/>
                <a:gd fmla="*/ 2147483647 w 659" name="T70"/>
                <a:gd fmla="*/ 2147483647 h 387" name="T71"/>
                <a:gd fmla="*/ 2147483647 w 659" name="T72"/>
                <a:gd fmla="*/ 2147483647 h 387" name="T73"/>
                <a:gd fmla="*/ 2147483647 w 659" name="T74"/>
                <a:gd fmla="*/ 2147483647 h 387" name="T75"/>
                <a:gd fmla="*/ 2147483647 w 659" name="T76"/>
                <a:gd fmla="*/ 2147483647 h 387" name="T77"/>
                <a:gd fmla="*/ 2147483647 w 659" name="T78"/>
                <a:gd fmla="*/ 2147483647 h 387" name="T79"/>
                <a:gd fmla="*/ 2147483647 w 659" name="T80"/>
                <a:gd fmla="*/ 2147483647 h 387" name="T81"/>
                <a:gd fmla="*/ 2147483647 w 659" name="T82"/>
                <a:gd fmla="*/ 2147483647 h 387" name="T83"/>
                <a:gd fmla="*/ 2147483647 w 659" name="T84"/>
                <a:gd fmla="*/ 2147483647 h 387" name="T85"/>
                <a:gd fmla="*/ 2147483647 w 659" name="T86"/>
                <a:gd fmla="*/ 2147483647 h 387" name="T87"/>
                <a:gd fmla="*/ 2147483647 w 659" name="T88"/>
                <a:gd fmla="*/ 2147483647 h 387" name="T89"/>
                <a:gd fmla="*/ 2147483647 w 659" name="T90"/>
                <a:gd fmla="*/ 2147483647 h 387" name="T91"/>
                <a:gd fmla="*/ 2147483647 w 659" name="T92"/>
                <a:gd fmla="*/ 2147483647 h 387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659" name="T141"/>
                <a:gd fmla="*/ 0 h 387" name="T142"/>
                <a:gd fmla="*/ 659 w 659" name="T143"/>
                <a:gd fmla="*/ 387 h 387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387" w="659">
                  <a:moveTo>
                    <a:pt x="627" y="21"/>
                  </a:moveTo>
                  <a:lnTo>
                    <a:pt x="627" y="21"/>
                  </a:lnTo>
                  <a:lnTo>
                    <a:pt x="623" y="19"/>
                  </a:lnTo>
                  <a:lnTo>
                    <a:pt x="595" y="10"/>
                  </a:lnTo>
                  <a:lnTo>
                    <a:pt x="568" y="5"/>
                  </a:lnTo>
                  <a:lnTo>
                    <a:pt x="541" y="2"/>
                  </a:lnTo>
                  <a:lnTo>
                    <a:pt x="513" y="0"/>
                  </a:lnTo>
                  <a:lnTo>
                    <a:pt x="485" y="2"/>
                  </a:lnTo>
                  <a:lnTo>
                    <a:pt x="458" y="3"/>
                  </a:lnTo>
                  <a:lnTo>
                    <a:pt x="401" y="9"/>
                  </a:lnTo>
                  <a:lnTo>
                    <a:pt x="370" y="14"/>
                  </a:lnTo>
                  <a:lnTo>
                    <a:pt x="340" y="21"/>
                  </a:lnTo>
                  <a:lnTo>
                    <a:pt x="309" y="30"/>
                  </a:lnTo>
                  <a:lnTo>
                    <a:pt x="279" y="41"/>
                  </a:lnTo>
                  <a:lnTo>
                    <a:pt x="256" y="49"/>
                  </a:lnTo>
                  <a:lnTo>
                    <a:pt x="232" y="56"/>
                  </a:lnTo>
                  <a:lnTo>
                    <a:pt x="209" y="64"/>
                  </a:lnTo>
                  <a:lnTo>
                    <a:pt x="197" y="70"/>
                  </a:lnTo>
                  <a:lnTo>
                    <a:pt x="186" y="75"/>
                  </a:lnTo>
                  <a:lnTo>
                    <a:pt x="183" y="76"/>
                  </a:lnTo>
                  <a:lnTo>
                    <a:pt x="157" y="60"/>
                  </a:lnTo>
                  <a:lnTo>
                    <a:pt x="129" y="47"/>
                  </a:lnTo>
                  <a:lnTo>
                    <a:pt x="118" y="41"/>
                  </a:lnTo>
                  <a:lnTo>
                    <a:pt x="104" y="36"/>
                  </a:lnTo>
                  <a:lnTo>
                    <a:pt x="80" y="29"/>
                  </a:lnTo>
                  <a:lnTo>
                    <a:pt x="55" y="21"/>
                  </a:lnTo>
                  <a:lnTo>
                    <a:pt x="31" y="11"/>
                  </a:lnTo>
                  <a:lnTo>
                    <a:pt x="27" y="10"/>
                  </a:lnTo>
                  <a:lnTo>
                    <a:pt x="22" y="10"/>
                  </a:lnTo>
                  <a:lnTo>
                    <a:pt x="17" y="10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27" y="53"/>
                  </a:lnTo>
                  <a:lnTo>
                    <a:pt x="35" y="56"/>
                  </a:lnTo>
                  <a:lnTo>
                    <a:pt x="45" y="57"/>
                  </a:lnTo>
                  <a:lnTo>
                    <a:pt x="51" y="59"/>
                  </a:lnTo>
                  <a:lnTo>
                    <a:pt x="57" y="60"/>
                  </a:lnTo>
                  <a:lnTo>
                    <a:pt x="69" y="66"/>
                  </a:lnTo>
                  <a:lnTo>
                    <a:pt x="80" y="71"/>
                  </a:lnTo>
                  <a:lnTo>
                    <a:pt x="92" y="76"/>
                  </a:lnTo>
                  <a:lnTo>
                    <a:pt x="103" y="79"/>
                  </a:lnTo>
                  <a:lnTo>
                    <a:pt x="114" y="83"/>
                  </a:lnTo>
                  <a:lnTo>
                    <a:pt x="135" y="94"/>
                  </a:lnTo>
                  <a:lnTo>
                    <a:pt x="176" y="118"/>
                  </a:lnTo>
                  <a:lnTo>
                    <a:pt x="183" y="121"/>
                  </a:lnTo>
                  <a:lnTo>
                    <a:pt x="190" y="121"/>
                  </a:lnTo>
                  <a:lnTo>
                    <a:pt x="195" y="120"/>
                  </a:lnTo>
                  <a:lnTo>
                    <a:pt x="199" y="116"/>
                  </a:lnTo>
                  <a:lnTo>
                    <a:pt x="206" y="114"/>
                  </a:lnTo>
                  <a:lnTo>
                    <a:pt x="211" y="110"/>
                  </a:lnTo>
                  <a:lnTo>
                    <a:pt x="214" y="104"/>
                  </a:lnTo>
                  <a:lnTo>
                    <a:pt x="216" y="97"/>
                  </a:lnTo>
                  <a:lnTo>
                    <a:pt x="217" y="97"/>
                  </a:lnTo>
                  <a:lnTo>
                    <a:pt x="222" y="97"/>
                  </a:lnTo>
                  <a:lnTo>
                    <a:pt x="240" y="93"/>
                  </a:lnTo>
                  <a:lnTo>
                    <a:pt x="294" y="78"/>
                  </a:lnTo>
                  <a:lnTo>
                    <a:pt x="382" y="52"/>
                  </a:lnTo>
                  <a:lnTo>
                    <a:pt x="410" y="47"/>
                  </a:lnTo>
                  <a:lnTo>
                    <a:pt x="438" y="42"/>
                  </a:lnTo>
                  <a:lnTo>
                    <a:pt x="466" y="41"/>
                  </a:lnTo>
                  <a:lnTo>
                    <a:pt x="495" y="40"/>
                  </a:lnTo>
                  <a:lnTo>
                    <a:pt x="523" y="41"/>
                  </a:lnTo>
                  <a:lnTo>
                    <a:pt x="552" y="44"/>
                  </a:lnTo>
                  <a:lnTo>
                    <a:pt x="579" y="48"/>
                  </a:lnTo>
                  <a:lnTo>
                    <a:pt x="606" y="56"/>
                  </a:lnTo>
                  <a:lnTo>
                    <a:pt x="595" y="72"/>
                  </a:lnTo>
                  <a:lnTo>
                    <a:pt x="583" y="87"/>
                  </a:lnTo>
                  <a:lnTo>
                    <a:pt x="557" y="118"/>
                  </a:lnTo>
                  <a:lnTo>
                    <a:pt x="533" y="150"/>
                  </a:lnTo>
                  <a:lnTo>
                    <a:pt x="521" y="165"/>
                  </a:lnTo>
                  <a:lnTo>
                    <a:pt x="510" y="181"/>
                  </a:lnTo>
                  <a:lnTo>
                    <a:pt x="494" y="204"/>
                  </a:lnTo>
                  <a:lnTo>
                    <a:pt x="476" y="226"/>
                  </a:lnTo>
                  <a:lnTo>
                    <a:pt x="458" y="247"/>
                  </a:lnTo>
                  <a:lnTo>
                    <a:pt x="439" y="268"/>
                  </a:lnTo>
                  <a:lnTo>
                    <a:pt x="403" y="308"/>
                  </a:lnTo>
                  <a:lnTo>
                    <a:pt x="384" y="330"/>
                  </a:lnTo>
                  <a:lnTo>
                    <a:pt x="365" y="352"/>
                  </a:lnTo>
                  <a:lnTo>
                    <a:pt x="362" y="356"/>
                  </a:lnTo>
                  <a:lnTo>
                    <a:pt x="361" y="359"/>
                  </a:lnTo>
                  <a:lnTo>
                    <a:pt x="361" y="363"/>
                  </a:lnTo>
                  <a:lnTo>
                    <a:pt x="361" y="367"/>
                  </a:lnTo>
                  <a:lnTo>
                    <a:pt x="362" y="375"/>
                  </a:lnTo>
                  <a:lnTo>
                    <a:pt x="367" y="380"/>
                  </a:lnTo>
                  <a:lnTo>
                    <a:pt x="373" y="386"/>
                  </a:lnTo>
                  <a:lnTo>
                    <a:pt x="380" y="387"/>
                  </a:lnTo>
                  <a:lnTo>
                    <a:pt x="384" y="387"/>
                  </a:lnTo>
                  <a:lnTo>
                    <a:pt x="386" y="386"/>
                  </a:lnTo>
                  <a:lnTo>
                    <a:pt x="391" y="383"/>
                  </a:lnTo>
                  <a:lnTo>
                    <a:pt x="393" y="380"/>
                  </a:lnTo>
                  <a:lnTo>
                    <a:pt x="410" y="361"/>
                  </a:lnTo>
                  <a:lnTo>
                    <a:pt x="427" y="344"/>
                  </a:lnTo>
                  <a:lnTo>
                    <a:pt x="462" y="308"/>
                  </a:lnTo>
                  <a:lnTo>
                    <a:pt x="496" y="273"/>
                  </a:lnTo>
                  <a:lnTo>
                    <a:pt x="513" y="254"/>
                  </a:lnTo>
                  <a:lnTo>
                    <a:pt x="528" y="234"/>
                  </a:lnTo>
                  <a:lnTo>
                    <a:pt x="544" y="209"/>
                  </a:lnTo>
                  <a:lnTo>
                    <a:pt x="560" y="184"/>
                  </a:lnTo>
                  <a:lnTo>
                    <a:pt x="575" y="159"/>
                  </a:lnTo>
                  <a:lnTo>
                    <a:pt x="593" y="133"/>
                  </a:lnTo>
                  <a:lnTo>
                    <a:pt x="609" y="113"/>
                  </a:lnTo>
                  <a:lnTo>
                    <a:pt x="627" y="93"/>
                  </a:lnTo>
                  <a:lnTo>
                    <a:pt x="644" y="71"/>
                  </a:lnTo>
                  <a:lnTo>
                    <a:pt x="651" y="60"/>
                  </a:lnTo>
                  <a:lnTo>
                    <a:pt x="656" y="48"/>
                  </a:lnTo>
                  <a:lnTo>
                    <a:pt x="659" y="41"/>
                  </a:lnTo>
                  <a:lnTo>
                    <a:pt x="658" y="34"/>
                  </a:lnTo>
                  <a:lnTo>
                    <a:pt x="655" y="28"/>
                  </a:lnTo>
                  <a:lnTo>
                    <a:pt x="651" y="24"/>
                  </a:lnTo>
                  <a:lnTo>
                    <a:pt x="646" y="19"/>
                  </a:lnTo>
                  <a:lnTo>
                    <a:pt x="639" y="18"/>
                  </a:lnTo>
                  <a:lnTo>
                    <a:pt x="633" y="18"/>
                  </a:lnTo>
                  <a:lnTo>
                    <a:pt x="627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val="2182686080"/>
      </p:ext>
    </p:extLst>
  </p:cSld>
  <p:clrMapOvr>
    <a:masterClrMapping/>
  </p:clrMapOvr>
  <p:transition spd="slow">
    <p:split orient="vert"/>
  </p:transition>
  <p:timing/>
</p:sld>
</file>

<file path=ppt/slides/slide2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pic>
        <p:nvPicPr>
          <p:cNvPr descr="图片3.png" id="23554" name="图片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348163" y="1922463"/>
            <a:ext cx="3389312" cy="331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直接连接符 5"/>
          <p:cNvCxnSpPr/>
          <p:nvPr/>
        </p:nvCxnSpPr>
        <p:spPr>
          <a:xfrm>
            <a:off x="7737475" y="3540125"/>
            <a:ext cx="3830638" cy="158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0800000">
            <a:off x="614363" y="3636963"/>
            <a:ext cx="3683000" cy="158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descr="图片3.png" id="23557" name="图片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329113" y="1922463"/>
            <a:ext cx="3387725" cy="339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饼形 12"/>
          <p:cNvSpPr/>
          <p:nvPr/>
        </p:nvSpPr>
        <p:spPr>
          <a:xfrm rot="14870475">
            <a:off x="4495800" y="2081213"/>
            <a:ext cx="3048000" cy="3092450"/>
          </a:xfrm>
          <a:prstGeom prst="pie">
            <a:avLst>
              <a:gd fmla="val 1442080" name="adj1"/>
              <a:gd fmla="val 15122835" name="adj2"/>
            </a:avLst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black"/>
              </a:solidFill>
            </a:endParaRPr>
          </a:p>
        </p:txBody>
      </p:sp>
      <p:sp>
        <p:nvSpPr>
          <p:cNvPr id="14" name="饼形 13"/>
          <p:cNvSpPr/>
          <p:nvPr/>
        </p:nvSpPr>
        <p:spPr>
          <a:xfrm rot="1152173">
            <a:off x="4519613" y="2070100"/>
            <a:ext cx="2898775" cy="3048000"/>
          </a:xfrm>
          <a:prstGeom prst="pie">
            <a:avLst>
              <a:gd fmla="val 7285120" name="adj1"/>
              <a:gd fmla="val 15122835" name="adj2"/>
            </a:avLst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black"/>
              </a:solidFill>
            </a:endParaRPr>
          </a:p>
        </p:txBody>
      </p:sp>
      <p:pic>
        <p:nvPicPr>
          <p:cNvPr descr="图片1.pngd ad e.png" id="23560" name="图片 1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6710363" y="2970213"/>
            <a:ext cx="423862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descr="图片1.pngd ad.png" id="23561" name="图片 1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805363" y="2970213"/>
            <a:ext cx="4921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569913" y="2874963"/>
            <a:ext cx="2571750" cy="122925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b="1" lang="en-US" sz="3733">
                <a:solidFill>
                  <a:prstClr val="white"/>
                </a:solidFill>
                <a:latin charset="0" panose="020b0a04020102020204" pitchFamily="34" typeface="Arial Black"/>
                <a:ea charset="-120" pitchFamily="82" typeface="DFPPOP3W12-B5"/>
              </a:rPr>
              <a:t>FEMALE :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8058149" y="2747963"/>
            <a:ext cx="2571750" cy="66034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b="1" lang="en-US" sz="3733">
                <a:solidFill>
                  <a:prstClr val="white"/>
                </a:solidFill>
                <a:latin charset="0" panose="020b0a04020102020204" pitchFamily="34" typeface="Arial Black"/>
                <a:ea charset="-120" pitchFamily="82" typeface="DFPPOP3W12-B5"/>
              </a:rPr>
              <a:t>MALE :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076575" y="2611438"/>
            <a:ext cx="1428750" cy="187970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lang="en-US" sz="5867">
                <a:solidFill>
                  <a:prstClr val="white"/>
                </a:solidFill>
              </a:rPr>
              <a:t>43%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074274" y="2493963"/>
            <a:ext cx="1428750" cy="187970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lang="en-US" sz="5867">
                <a:solidFill>
                  <a:prstClr val="white"/>
                </a:solidFill>
              </a:rPr>
              <a:t>57%</a:t>
            </a:r>
          </a:p>
        </p:txBody>
      </p:sp>
      <p:sp>
        <p:nvSpPr>
          <p:cNvPr id="23566" name="矩形 16"/>
          <p:cNvSpPr>
            <a:spLocks noChangeArrowheads="1"/>
          </p:cNvSpPr>
          <p:nvPr/>
        </p:nvSpPr>
        <p:spPr bwMode="auto">
          <a:xfrm>
            <a:off x="519113" y="3636963"/>
            <a:ext cx="3829050" cy="2011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>
                <a:solidFill>
                  <a:prstClr val="white"/>
                </a:solidFill>
              </a:rPr>
              <a:t>ADD TITLE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>
                <a:solidFill>
                  <a:prstClr val="white"/>
                </a:solidFill>
              </a:rPr>
              <a:t>A designer can use default text to simulate what text would look like. If it is not real text</a:t>
            </a:r>
          </a:p>
        </p:txBody>
      </p:sp>
      <p:sp>
        <p:nvSpPr>
          <p:cNvPr id="23567" name="矩形 16"/>
          <p:cNvSpPr>
            <a:spLocks noChangeArrowheads="1"/>
          </p:cNvSpPr>
          <p:nvPr/>
        </p:nvSpPr>
        <p:spPr bwMode="auto">
          <a:xfrm>
            <a:off x="7758114" y="3636963"/>
            <a:ext cx="3810000" cy="2011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>
                <a:solidFill>
                  <a:prstClr val="white"/>
                </a:solidFill>
              </a:rPr>
              <a:t>ADD TITLE HERE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>
                <a:solidFill>
                  <a:prstClr val="white"/>
                </a:solidFill>
              </a:rPr>
              <a:t>A designer can use default text to simulate what text would look like. If it is not real text</a:t>
            </a:r>
          </a:p>
        </p:txBody>
      </p:sp>
      <p:grpSp>
        <p:nvGrpSpPr>
          <p:cNvPr id="23568" name="组合 18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3569" name="组合 23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357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72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73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74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7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7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7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7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79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80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81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82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83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84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85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86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87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88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89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90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91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9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9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94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95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96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97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98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599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00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01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02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03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04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05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06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07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08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09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10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11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12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13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14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15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16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17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18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19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20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21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22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23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24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25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26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27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28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29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30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31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32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33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34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35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36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37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38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39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40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41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42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43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44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45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46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47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48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49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50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51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3652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570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808729693"/>
      </p:ext>
    </p:extLst>
  </p:cSld>
  <p:clrMapOvr>
    <a:masterClrMapping/>
  </p:clrMapOvr>
  <p:transition spd="slow">
    <p:push dir="u"/>
  </p:transition>
  <p:timing/>
</p:sld>
</file>

<file path=ppt/slides/slide2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4578" name="组合 13"/>
          <p:cNvGrpSpPr/>
          <p:nvPr/>
        </p:nvGrpSpPr>
        <p:grpSpPr>
          <a:xfrm>
            <a:off x="1323975" y="2078038"/>
            <a:ext cx="2397125" cy="1127125"/>
            <a:chOff x="5059975" y="357172"/>
            <a:chExt cx="1998971" cy="1017459"/>
          </a:xfrm>
        </p:grpSpPr>
        <p:sp>
          <p:nvSpPr>
            <p:cNvPr id="24697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26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b="1" lang="en-US" sz="16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TITLE </a:t>
              </a:r>
            </a:p>
          </p:txBody>
        </p:sp>
        <p:sp>
          <p:nvSpPr>
            <p:cNvPr id="24698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577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</p:txBody>
        </p:sp>
      </p:grpSp>
      <p:grpSp>
        <p:nvGrpSpPr>
          <p:cNvPr id="24579" name="组合 45"/>
          <p:cNvGrpSpPr/>
          <p:nvPr/>
        </p:nvGrpSpPr>
        <p:grpSpPr>
          <a:xfrm>
            <a:off x="6692900" y="3832225"/>
            <a:ext cx="1920875" cy="1920875"/>
            <a:chOff x="6060123" y="3312060"/>
            <a:chExt cx="1920000" cy="1920000"/>
          </a:xfrm>
        </p:grpSpPr>
        <p:sp>
          <p:nvSpPr>
            <p:cNvPr id="4" name="椭圆 3"/>
            <p:cNvSpPr/>
            <p:nvPr/>
          </p:nvSpPr>
          <p:spPr>
            <a:xfrm>
              <a:off x="6060123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pic>
          <p:nvPicPr>
            <p:cNvPr descr="145.png" id="24696" name="图片 2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508555" y="3881102"/>
              <a:ext cx="975473" cy="9754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580" name="组合 27"/>
          <p:cNvGrpSpPr/>
          <p:nvPr/>
        </p:nvGrpSpPr>
        <p:grpSpPr>
          <a:xfrm>
            <a:off x="6667500" y="1601788"/>
            <a:ext cx="1920875" cy="1920875"/>
            <a:chOff x="5964872" y="1883300"/>
            <a:chExt cx="1920000" cy="1920000"/>
          </a:xfrm>
        </p:grpSpPr>
        <p:sp>
          <p:nvSpPr>
            <p:cNvPr id="3" name="椭圆 2"/>
            <p:cNvSpPr/>
            <p:nvPr/>
          </p:nvSpPr>
          <p:spPr>
            <a:xfrm>
              <a:off x="5964872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pic>
          <p:nvPicPr>
            <p:cNvPr descr="234.png" id="24694" name="图片 30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6331930" y="2169052"/>
              <a:ext cx="1238259" cy="1238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581" name="组合 26"/>
          <p:cNvGrpSpPr/>
          <p:nvPr/>
        </p:nvGrpSpPr>
        <p:grpSpPr>
          <a:xfrm>
            <a:off x="3389313" y="1601788"/>
            <a:ext cx="1919287" cy="1920875"/>
            <a:chOff x="4345611" y="1883300"/>
            <a:chExt cx="1920000" cy="1920000"/>
          </a:xfrm>
        </p:grpSpPr>
        <p:sp>
          <p:nvSpPr>
            <p:cNvPr id="2" name="椭圆 1"/>
            <p:cNvSpPr/>
            <p:nvPr/>
          </p:nvSpPr>
          <p:spPr>
            <a:xfrm>
              <a:off x="4345611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pic>
          <p:nvPicPr>
            <p:cNvPr descr="342.png" id="24692" name="图片 3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712669" y="2264303"/>
              <a:ext cx="1165975" cy="116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582" name="组合 28"/>
          <p:cNvGrpSpPr/>
          <p:nvPr/>
        </p:nvGrpSpPr>
        <p:grpSpPr>
          <a:xfrm rot="5400000">
            <a:off x="3417888" y="3790950"/>
            <a:ext cx="1919288" cy="1919287"/>
            <a:chOff x="4345611" y="3312060"/>
            <a:chExt cx="1920000" cy="1920000"/>
          </a:xfrm>
        </p:grpSpPr>
        <p:sp>
          <p:nvSpPr>
            <p:cNvPr id="5" name="椭圆 4"/>
            <p:cNvSpPr/>
            <p:nvPr/>
          </p:nvSpPr>
          <p:spPr>
            <a:xfrm>
              <a:off x="4345611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pic>
          <p:nvPicPr>
            <p:cNvPr descr="345 (2).png" id="24690" name="图片 3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4522168" y="3502562"/>
              <a:ext cx="1629655" cy="1629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583" name="组合 36"/>
          <p:cNvGrpSpPr/>
          <p:nvPr/>
        </p:nvGrpSpPr>
        <p:grpSpPr>
          <a:xfrm>
            <a:off x="1349375" y="4495800"/>
            <a:ext cx="2398713" cy="1125538"/>
            <a:chOff x="5059975" y="357172"/>
            <a:chExt cx="1998971" cy="1017459"/>
          </a:xfrm>
        </p:grpSpPr>
        <p:sp>
          <p:nvSpPr>
            <p:cNvPr id="24687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3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b="1" lang="en-US" sz="16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TITLE </a:t>
              </a:r>
            </a:p>
          </p:txBody>
        </p:sp>
        <p:sp>
          <p:nvSpPr>
            <p:cNvPr id="24688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5786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</p:txBody>
        </p:sp>
      </p:grpSp>
      <p:grpSp>
        <p:nvGrpSpPr>
          <p:cNvPr id="24584" name="组合 39"/>
          <p:cNvGrpSpPr/>
          <p:nvPr/>
        </p:nvGrpSpPr>
        <p:grpSpPr>
          <a:xfrm>
            <a:off x="8763000" y="2089150"/>
            <a:ext cx="2398713" cy="1127125"/>
            <a:chOff x="5059975" y="357172"/>
            <a:chExt cx="1998971" cy="1017459"/>
          </a:xfrm>
        </p:grpSpPr>
        <p:sp>
          <p:nvSpPr>
            <p:cNvPr id="24685" name="矩形 16"/>
            <p:cNvSpPr>
              <a:spLocks noChangeArrowheads="1"/>
            </p:cNvSpPr>
            <p:nvPr/>
          </p:nvSpPr>
          <p:spPr bwMode="auto">
            <a:xfrm>
              <a:off x="5059974" y="357172"/>
              <a:ext cx="1998971" cy="3026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b="1" lang="en-US" sz="16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TITLE </a:t>
              </a:r>
            </a:p>
          </p:txBody>
        </p:sp>
        <p:sp>
          <p:nvSpPr>
            <p:cNvPr id="24686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577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</p:txBody>
        </p:sp>
      </p:grpSp>
      <p:grpSp>
        <p:nvGrpSpPr>
          <p:cNvPr id="24585" name="组合 42"/>
          <p:cNvGrpSpPr/>
          <p:nvPr/>
        </p:nvGrpSpPr>
        <p:grpSpPr>
          <a:xfrm>
            <a:off x="8777288" y="4551363"/>
            <a:ext cx="2397125" cy="1127125"/>
            <a:chOff x="5059975" y="357172"/>
            <a:chExt cx="1998971" cy="1017459"/>
          </a:xfrm>
        </p:grpSpPr>
        <p:sp>
          <p:nvSpPr>
            <p:cNvPr id="24683" name="矩形 16"/>
            <p:cNvSpPr>
              <a:spLocks noChangeArrowheads="1"/>
            </p:cNvSpPr>
            <p:nvPr/>
          </p:nvSpPr>
          <p:spPr bwMode="auto">
            <a:xfrm>
              <a:off x="5059976" y="357172"/>
              <a:ext cx="1998971" cy="3026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b="1" lang="en-US" sz="16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TITLE </a:t>
              </a:r>
            </a:p>
          </p:txBody>
        </p:sp>
        <p:sp>
          <p:nvSpPr>
            <p:cNvPr id="24684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5778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200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HERE</a:t>
              </a:r>
            </a:p>
          </p:txBody>
        </p:sp>
      </p:grpSp>
      <p:cxnSp>
        <p:nvCxnSpPr>
          <p:cNvPr id="48" name="直接连接符 47"/>
          <p:cNvCxnSpPr/>
          <p:nvPr/>
        </p:nvCxnSpPr>
        <p:spPr>
          <a:xfrm>
            <a:off x="3074988" y="1681163"/>
            <a:ext cx="431800" cy="36353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/>
          <p:nvPr/>
        </p:nvCxnSpPr>
        <p:spPr>
          <a:xfrm>
            <a:off x="1377950" y="1704975"/>
            <a:ext cx="1727200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8474075" y="5281613"/>
            <a:ext cx="431800" cy="361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/>
          <p:cNvCxnSpPr/>
          <p:nvPr/>
        </p:nvCxnSpPr>
        <p:spPr>
          <a:xfrm>
            <a:off x="8905875" y="5640388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3171825" y="5392738"/>
            <a:ext cx="500063" cy="36036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458913" y="5726113"/>
            <a:ext cx="1728787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/>
          <p:cNvCxnSpPr/>
          <p:nvPr/>
        </p:nvCxnSpPr>
        <p:spPr>
          <a:xfrm flipH="1">
            <a:off x="8472488" y="1801813"/>
            <a:ext cx="500062" cy="35877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/>
          <p:nvPr/>
        </p:nvCxnSpPr>
        <p:spPr>
          <a:xfrm>
            <a:off x="8915400" y="1827213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flipV="1">
            <a:off x="1309688" y="1660525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64" name="椭圆 63"/>
          <p:cNvSpPr/>
          <p:nvPr/>
        </p:nvSpPr>
        <p:spPr>
          <a:xfrm flipV="1">
            <a:off x="1366838" y="5668963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65" name="椭圆 64"/>
          <p:cNvSpPr/>
          <p:nvPr/>
        </p:nvSpPr>
        <p:spPr>
          <a:xfrm flipV="1">
            <a:off x="10580688" y="177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66" name="椭圆 65"/>
          <p:cNvSpPr/>
          <p:nvPr/>
        </p:nvSpPr>
        <p:spPr>
          <a:xfrm flipV="1">
            <a:off x="10591800" y="558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grpSp>
        <p:nvGrpSpPr>
          <p:cNvPr id="24598" name="组合 46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4599" name="组合 48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460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02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03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04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0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0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0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0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09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10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11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12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13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14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15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16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17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18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19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20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21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2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2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24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25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26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27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28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29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30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31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32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33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34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35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36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37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38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39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40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41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42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43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44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45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46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47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48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49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50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51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52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53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54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55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56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57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58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59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60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61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62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63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64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65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66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67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68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69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70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71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72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73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74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75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76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77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78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79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80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81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4682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4600" name="文本框 4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44038174"/>
      </p:ext>
    </p:extLst>
  </p:cSld>
  <p:clrMapOvr>
    <a:masterClrMapping/>
  </p:clrMapOvr>
  <p:transition spd="slow">
    <p:push dir="u"/>
  </p:transition>
  <p:timing/>
</p:sld>
</file>

<file path=ppt/slides/slide2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25602" name="组合 1"/>
          <p:cNvGrpSpPr/>
          <p:nvPr/>
        </p:nvGrpSpPr>
        <p:grpSpPr>
          <a:xfrm>
            <a:off x="4327525" y="2873375"/>
            <a:ext cx="1208088" cy="957263"/>
            <a:chOff x="7427741" y="885003"/>
            <a:chExt cx="1207723" cy="957532"/>
          </a:xfrm>
        </p:grpSpPr>
        <p:grpSp>
          <p:nvGrpSpPr>
            <p:cNvPr id="25781" name="组合 2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H="1"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782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14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第</a:t>
              </a:r>
            </a:p>
          </p:txBody>
        </p:sp>
      </p:grpSp>
      <p:grpSp>
        <p:nvGrpSpPr>
          <p:cNvPr id="25603" name="组合 7"/>
          <p:cNvGrpSpPr/>
          <p:nvPr/>
        </p:nvGrpSpPr>
        <p:grpSpPr>
          <a:xfrm>
            <a:off x="5354638" y="2928938"/>
            <a:ext cx="1139825" cy="954087"/>
            <a:chOff x="7401705" y="942535"/>
            <a:chExt cx="1139483" cy="954824"/>
          </a:xfrm>
        </p:grpSpPr>
        <p:grpSp>
          <p:nvGrpSpPr>
            <p:cNvPr id="25776" name="组合 8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535"/>
                <a:ext cx="901430" cy="89921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214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H="1" flipV="1">
                <a:off x="7877812" y="942535"/>
                <a:ext cx="0" cy="89921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777" name="文本框 9"/>
            <p:cNvSpPr txBox="1">
              <a:spLocks noChangeArrowheads="1"/>
            </p:cNvSpPr>
            <p:nvPr/>
          </p:nvSpPr>
          <p:spPr bwMode="auto">
            <a:xfrm>
              <a:off x="7401704" y="974029"/>
              <a:ext cx="1139483" cy="915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四</a:t>
              </a:r>
            </a:p>
          </p:txBody>
        </p:sp>
      </p:grpSp>
      <p:grpSp>
        <p:nvGrpSpPr>
          <p:cNvPr id="25604" name="组合 13"/>
          <p:cNvGrpSpPr/>
          <p:nvPr/>
        </p:nvGrpSpPr>
        <p:grpSpPr>
          <a:xfrm>
            <a:off x="6421438" y="2895600"/>
            <a:ext cx="1139825" cy="941388"/>
            <a:chOff x="7399605" y="900331"/>
            <a:chExt cx="1139483" cy="942204"/>
          </a:xfrm>
        </p:grpSpPr>
        <p:grpSp>
          <p:nvGrpSpPr>
            <p:cNvPr id="25771" name="组合 14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H="1"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772" name="文本框 15"/>
            <p:cNvSpPr txBox="1">
              <a:spLocks noChangeArrowheads="1"/>
            </p:cNvSpPr>
            <p:nvPr/>
          </p:nvSpPr>
          <p:spPr bwMode="auto">
            <a:xfrm>
              <a:off x="7399603" y="900331"/>
              <a:ext cx="1139483" cy="915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部</a:t>
              </a:r>
            </a:p>
          </p:txBody>
        </p:sp>
      </p:grpSp>
      <p:grpSp>
        <p:nvGrpSpPr>
          <p:cNvPr id="25605" name="组合 19"/>
          <p:cNvGrpSpPr/>
          <p:nvPr/>
        </p:nvGrpSpPr>
        <p:grpSpPr>
          <a:xfrm>
            <a:off x="7516813" y="2914650"/>
            <a:ext cx="1196975" cy="923925"/>
            <a:chOff x="7427741" y="942535"/>
            <a:chExt cx="1197015" cy="924590"/>
          </a:xfrm>
        </p:grpSpPr>
        <p:grpSp>
          <p:nvGrpSpPr>
            <p:cNvPr id="25766" name="组合 20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H="1"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767" name="文本框 21"/>
            <p:cNvSpPr txBox="1">
              <a:spLocks noChangeArrowheads="1"/>
            </p:cNvSpPr>
            <p:nvPr/>
          </p:nvSpPr>
          <p:spPr bwMode="auto">
            <a:xfrm>
              <a:off x="7485274" y="943795"/>
              <a:ext cx="1139483" cy="9150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分</a:t>
              </a:r>
            </a:p>
          </p:txBody>
        </p:sp>
      </p:grpSp>
      <p:grpSp>
        <p:nvGrpSpPr>
          <p:cNvPr id="25606" name="组合 215"/>
          <p:cNvGrpSpPr/>
          <p:nvPr/>
        </p:nvGrpSpPr>
        <p:grpSpPr>
          <a:xfrm>
            <a:off x="3322638" y="2549525"/>
            <a:ext cx="677862" cy="1287463"/>
            <a:chOff x="2196656" y="2549998"/>
            <a:chExt cx="677863" cy="1287463"/>
          </a:xfrm>
        </p:grpSpPr>
        <p:sp>
          <p:nvSpPr>
            <p:cNvPr id="25607" name="Freeform 1582"/>
            <p:cNvSpPr/>
            <p:nvPr/>
          </p:nvSpPr>
          <p:spPr bwMode="auto">
            <a:xfrm>
              <a:off x="2333181" y="3043711"/>
              <a:ext cx="22225" cy="38100"/>
            </a:xfrm>
            <a:custGeom>
              <a:gdLst>
                <a:gd fmla="*/ 2147483647 w 43" name="T0"/>
                <a:gd fmla="*/ 2147483647 h 72" name="T1"/>
                <a:gd fmla="*/ 2147483647 w 43" name="T2"/>
                <a:gd fmla="*/ 2147483647 h 72" name="T3"/>
                <a:gd fmla="*/ 2147483647 w 43" name="T4"/>
                <a:gd fmla="*/ 2147483647 h 72" name="T5"/>
                <a:gd fmla="*/ 2147483647 w 43" name="T6"/>
                <a:gd fmla="*/ 2147483647 h 72" name="T7"/>
                <a:gd fmla="*/ 2147483647 w 43" name="T8"/>
                <a:gd fmla="*/ 2147483647 h 72" name="T9"/>
                <a:gd fmla="*/ 2147483647 w 43" name="T10"/>
                <a:gd fmla="*/ 2147483647 h 72" name="T11"/>
                <a:gd fmla="*/ 2147483647 w 43" name="T12"/>
                <a:gd fmla="*/ 2147483647 h 72" name="T13"/>
                <a:gd fmla="*/ 2147483647 w 43" name="T14"/>
                <a:gd fmla="*/ 2147483647 h 72" name="T15"/>
                <a:gd fmla="*/ 1794944633 w 43" name="T16"/>
                <a:gd fmla="*/ 2074367908 h 72" name="T17"/>
                <a:gd fmla="*/ 1794944633 w 43" name="T18"/>
                <a:gd fmla="*/ 1778109842 h 72" name="T19"/>
                <a:gd fmla="*/ 1794944633 w 43" name="T20"/>
                <a:gd fmla="*/ 1481851776 h 72" name="T21"/>
                <a:gd fmla="*/ 1794944633 w 43" name="T22"/>
                <a:gd fmla="*/ 1481851776 h 72" name="T23"/>
                <a:gd fmla="*/ 1794944633 w 43" name="T24"/>
                <a:gd fmla="*/ 1037183954 h 72" name="T25"/>
                <a:gd fmla="*/ 1794944633 w 43" name="T26"/>
                <a:gd fmla="*/ 889054921 h 72" name="T27"/>
                <a:gd fmla="*/ 1656831296 w 43" name="T28"/>
                <a:gd fmla="*/ 444667690 h 72" name="T29"/>
                <a:gd fmla="*/ 1380871322 w 43" name="T30"/>
                <a:gd fmla="*/ 296258198 h 72" name="T31"/>
                <a:gd fmla="*/ 1104643614 w 43" name="T32"/>
                <a:gd fmla="*/ 0 h 72" name="T33"/>
                <a:gd fmla="*/ 690301794 w 43" name="T34"/>
                <a:gd fmla="*/ 0 h 72" name="T35"/>
                <a:gd fmla="*/ 552188457 w 43" name="T36"/>
                <a:gd fmla="*/ 296258198 h 72" name="T37"/>
                <a:gd fmla="*/ 138113919 w 43" name="T38"/>
                <a:gd fmla="*/ 444667690 h 72" name="T39"/>
                <a:gd fmla="*/ 138113919 w 43" name="T40"/>
                <a:gd fmla="*/ 444667690 h 72" name="T41"/>
                <a:gd fmla="*/ 0 w 43" name="T42"/>
                <a:gd fmla="*/ 1037183954 h 72" name="T43"/>
                <a:gd fmla="*/ 0 w 43" name="T44"/>
                <a:gd fmla="*/ 1629980280 h 72" name="T45"/>
                <a:gd fmla="*/ 138113919 w 43" name="T46"/>
                <a:gd fmla="*/ 2147483647 h 72" name="T47"/>
                <a:gd fmla="*/ 552188457 w 43" name="T48"/>
                <a:gd fmla="*/ 2147483647 h 72" name="T49"/>
                <a:gd fmla="*/ 1242756951 w 43" name="T50"/>
                <a:gd fmla="*/ 2147483647 h 72" name="T51"/>
                <a:gd fmla="*/ 1242756951 w 43" name="T52"/>
                <a:gd fmla="*/ 2147483647 h 72" name="T53"/>
                <a:gd fmla="*/ 1794944633 w 43" name="T54"/>
                <a:gd fmla="*/ 2147483647 h 72" name="T55"/>
                <a:gd fmla="*/ 2147483647 w 43" name="T56"/>
                <a:gd fmla="*/ 2147483647 h 72" name="T57"/>
                <a:gd fmla="*/ 2147483647 w 43" name="T58"/>
                <a:gd fmla="*/ 2147483647 h 72" name="T59"/>
                <a:gd fmla="*/ 2147483647 w 43" name="T60"/>
                <a:gd fmla="*/ 2147483647 h 72" name="T61"/>
                <a:gd fmla="*/ 2147483647 w 43" name="T62"/>
                <a:gd fmla="*/ 2147483647 h 72" name="T63"/>
                <a:gd fmla="*/ 2147483647 w 43" name="T64"/>
                <a:gd fmla="*/ 2147483647 h 72" name="T65"/>
                <a:gd fmla="*/ 2147483647 w 43" name="T66"/>
                <a:gd fmla="*/ 2147483647 h 72" name="T67"/>
                <a:gd fmla="*/ 2147483647 w 43" name="T68"/>
                <a:gd fmla="*/ 2147483647 h 72" name="T69"/>
                <a:gd fmla="*/ 2147483647 w 43" name="T70"/>
                <a:gd fmla="*/ 2147483647 h 72" name="T71"/>
                <a:gd fmla="*/ 2147483647 w 43" name="T72"/>
                <a:gd fmla="*/ 2147483647 h 72" name="T73"/>
                <a:gd fmla="*/ 2147483647 w 43" name="T74"/>
                <a:gd fmla="*/ 2147483647 h 72" name="T75"/>
                <a:gd fmla="*/ 2147483647 w 43" name="T76"/>
                <a:gd fmla="*/ 2147483647 h 72" name="T77"/>
                <a:gd fmla="*/ 2147483647 w 43" name="T78"/>
                <a:gd fmla="*/ 2147483647 h 72" name="T79"/>
                <a:gd fmla="*/ 2147483647 w 43" name="T80"/>
                <a:gd fmla="*/ 2147483647 h 72" name="T81"/>
                <a:gd fmla="*/ 2147483647 w 43" name="T82"/>
                <a:gd fmla="*/ 2147483647 h 72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43" name="T126"/>
                <a:gd fmla="*/ 0 h 72" name="T127"/>
                <a:gd fmla="*/ 43 w 43" name="T128"/>
                <a:gd fmla="*/ 72 h 72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72" w="43">
                  <a:moveTo>
                    <a:pt x="42" y="61"/>
                  </a:moveTo>
                  <a:lnTo>
                    <a:pt x="42" y="61"/>
                  </a:lnTo>
                  <a:lnTo>
                    <a:pt x="35" y="53"/>
                  </a:lnTo>
                  <a:lnTo>
                    <a:pt x="31" y="45"/>
                  </a:lnTo>
                  <a:lnTo>
                    <a:pt x="25" y="37"/>
                  </a:lnTo>
                  <a:lnTo>
                    <a:pt x="23" y="27"/>
                  </a:lnTo>
                  <a:lnTo>
                    <a:pt x="16" y="19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8"/>
                  </a:lnTo>
                  <a:lnTo>
                    <a:pt x="4" y="25"/>
                  </a:lnTo>
                  <a:lnTo>
                    <a:pt x="9" y="31"/>
                  </a:lnTo>
                  <a:lnTo>
                    <a:pt x="13" y="40"/>
                  </a:lnTo>
                  <a:lnTo>
                    <a:pt x="16" y="48"/>
                  </a:lnTo>
                  <a:lnTo>
                    <a:pt x="23" y="60"/>
                  </a:lnTo>
                  <a:lnTo>
                    <a:pt x="32" y="71"/>
                  </a:lnTo>
                  <a:lnTo>
                    <a:pt x="33" y="72"/>
                  </a:lnTo>
                  <a:lnTo>
                    <a:pt x="36" y="72"/>
                  </a:lnTo>
                  <a:lnTo>
                    <a:pt x="39" y="72"/>
                  </a:lnTo>
                  <a:lnTo>
                    <a:pt x="40" y="71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3" y="64"/>
                  </a:lnTo>
                  <a:lnTo>
                    <a:pt x="4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08" name="Freeform 1583"/>
            <p:cNvSpPr/>
            <p:nvPr/>
          </p:nvSpPr>
          <p:spPr bwMode="auto">
            <a:xfrm>
              <a:off x="2349056" y="3043711"/>
              <a:ext cx="12700" cy="28575"/>
            </a:xfrm>
            <a:custGeom>
              <a:gdLst>
                <a:gd fmla="*/ 2147483647 w 24" name="T0"/>
                <a:gd fmla="*/ 2147483647 h 52" name="T1"/>
                <a:gd fmla="*/ 2147483647 w 24" name="T2"/>
                <a:gd fmla="*/ 2147483647 h 52" name="T3"/>
                <a:gd fmla="*/ 2147483647 w 24" name="T4"/>
                <a:gd fmla="*/ 2147483647 h 52" name="T5"/>
                <a:gd fmla="*/ 2147483647 w 24" name="T6"/>
                <a:gd fmla="*/ 2147483647 h 52" name="T7"/>
                <a:gd fmla="*/ 2074368128 w 24" name="T8"/>
                <a:gd fmla="*/ 2147483647 h 52" name="T9"/>
                <a:gd fmla="*/ 2074368128 w 24" name="T10"/>
                <a:gd fmla="*/ 1161683862 h 52" name="T11"/>
                <a:gd fmla="*/ 2074368128 w 24" name="T12"/>
                <a:gd fmla="*/ 1161683862 h 52" name="T13"/>
                <a:gd fmla="*/ 1778110031 w 24" name="T14"/>
                <a:gd fmla="*/ 663733036 h 52" name="T15"/>
                <a:gd fmla="*/ 1629980453 w 24" name="T16"/>
                <a:gd fmla="*/ 331866793 h 52" name="T17"/>
                <a:gd fmla="*/ 1481851933 w 24" name="T18"/>
                <a:gd fmla="*/ 0 h 52" name="T19"/>
                <a:gd fmla="*/ 1037184064 w 24" name="T20"/>
                <a:gd fmla="*/ 0 h 52" name="T21"/>
                <a:gd fmla="*/ 592796918 w 24" name="T22"/>
                <a:gd fmla="*/ 0 h 52" name="T23"/>
                <a:gd fmla="*/ 148129115 w 24" name="T24"/>
                <a:gd fmla="*/ 331866793 h 52" name="T25"/>
                <a:gd fmla="*/ 0 w 24" name="T26"/>
                <a:gd fmla="*/ 663733036 h 52" name="T27"/>
                <a:gd fmla="*/ 0 w 24" name="T28"/>
                <a:gd fmla="*/ 1161683862 h 52" name="T29"/>
                <a:gd fmla="*/ 0 w 24" name="T30"/>
                <a:gd fmla="*/ 1161683862 h 52" name="T31"/>
                <a:gd fmla="*/ 0 w 24" name="T32"/>
                <a:gd fmla="*/ 2147483647 h 52" name="T33"/>
                <a:gd fmla="*/ 444667737 w 24" name="T34"/>
                <a:gd fmla="*/ 2147483647 h 52" name="T35"/>
                <a:gd fmla="*/ 1037184064 w 24" name="T36"/>
                <a:gd fmla="*/ 2147483647 h 52" name="T37"/>
                <a:gd fmla="*/ 1778110031 w 24" name="T38"/>
                <a:gd fmla="*/ 2147483647 h 52" name="T39"/>
                <a:gd fmla="*/ 1778110031 w 24" name="T40"/>
                <a:gd fmla="*/ 2147483647 h 52" name="T41"/>
                <a:gd fmla="*/ 2074368128 w 24" name="T42"/>
                <a:gd fmla="*/ 2147483647 h 52" name="T43"/>
                <a:gd fmla="*/ 2147483647 w 24" name="T44"/>
                <a:gd fmla="*/ 2147483647 h 52" name="T45"/>
                <a:gd fmla="*/ 2147483647 w 24" name="T46"/>
                <a:gd fmla="*/ 2147483647 h 52" name="T47"/>
                <a:gd fmla="*/ 2147483647 w 24" name="T48"/>
                <a:gd fmla="*/ 2147483647 h 52" name="T49"/>
                <a:gd fmla="*/ 2147483647 w 24" name="T50"/>
                <a:gd fmla="*/ 2147483647 h 52" name="T51"/>
                <a:gd fmla="*/ 2147483647 w 24" name="T52"/>
                <a:gd fmla="*/ 2147483647 h 52" name="T53"/>
                <a:gd fmla="*/ 2147483647 w 24" name="T54"/>
                <a:gd fmla="*/ 2147483647 h 52" name="T55"/>
                <a:gd fmla="*/ 2147483647 w 24" name="T56"/>
                <a:gd fmla="*/ 2147483647 h 52" name="T57"/>
                <a:gd fmla="*/ 2147483647 w 24" name="T58"/>
                <a:gd fmla="*/ 2147483647 h 52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24" name="T90"/>
                <a:gd fmla="*/ 0 h 52" name="T91"/>
                <a:gd fmla="*/ 24 w 24" name="T92"/>
                <a:gd fmla="*/ 52 h 52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52" w="24">
                  <a:moveTo>
                    <a:pt x="23" y="42"/>
                  </a:moveTo>
                  <a:lnTo>
                    <a:pt x="23" y="42"/>
                  </a:lnTo>
                  <a:lnTo>
                    <a:pt x="19" y="34"/>
                  </a:lnTo>
                  <a:lnTo>
                    <a:pt x="15" y="25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8"/>
                  </a:lnTo>
                  <a:lnTo>
                    <a:pt x="3" y="29"/>
                  </a:lnTo>
                  <a:lnTo>
                    <a:pt x="7" y="40"/>
                  </a:lnTo>
                  <a:lnTo>
                    <a:pt x="12" y="49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0"/>
                  </a:lnTo>
                  <a:lnTo>
                    <a:pt x="23" y="49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09" name="Freeform 1584"/>
            <p:cNvSpPr/>
            <p:nvPr/>
          </p:nvSpPr>
          <p:spPr bwMode="auto">
            <a:xfrm>
              <a:off x="2363343" y="3038948"/>
              <a:ext cx="17463" cy="34925"/>
            </a:xfrm>
            <a:custGeom>
              <a:gdLst>
                <a:gd fmla="*/ 2147483647 w 31" name="T0"/>
                <a:gd fmla="*/ 2147483647 h 64" name="T1"/>
                <a:gd fmla="*/ 2147483647 w 31" name="T2"/>
                <a:gd fmla="*/ 2147483647 h 64" name="T3"/>
                <a:gd fmla="*/ 2147483647 w 31" name="T4"/>
                <a:gd fmla="*/ 2147483647 h 64" name="T5"/>
                <a:gd fmla="*/ 2147483647 w 31" name="T6"/>
                <a:gd fmla="*/ 2147483647 h 64" name="T7"/>
                <a:gd fmla="*/ 2145166222 w 31" name="T8"/>
                <a:gd fmla="*/ 650079725 h 64" name="T9"/>
                <a:gd fmla="*/ 2145166222 w 31" name="T10"/>
                <a:gd fmla="*/ 650079725 h 64" name="T11"/>
                <a:gd fmla="*/ 1966508509 w 31" name="T12"/>
                <a:gd fmla="*/ 162594420 h 64" name="T13"/>
                <a:gd fmla="*/ 1430216531 w 31" name="T14"/>
                <a:gd fmla="*/ 0 h 64" name="T15"/>
                <a:gd fmla="*/ 1072583111 w 31" name="T16"/>
                <a:gd fmla="*/ 0 h 64" name="T17"/>
                <a:gd fmla="*/ 536291555 w 31" name="T18"/>
                <a:gd fmla="*/ 162594420 h 64" name="T19"/>
                <a:gd fmla="*/ 357633843 w 31" name="T20"/>
                <a:gd fmla="*/ 324890885 h 64" name="T21"/>
                <a:gd fmla="*/ 0 w 31" name="T22"/>
                <a:gd fmla="*/ 812674076 h 64" name="T23"/>
                <a:gd fmla="*/ 0 w 31" name="T24"/>
                <a:gd fmla="*/ 1300159449 h 64" name="T25"/>
                <a:gd fmla="*/ 357633843 w 31" name="T26"/>
                <a:gd fmla="*/ 1787644550 h 64" name="T27"/>
                <a:gd fmla="*/ 357633843 w 31" name="T28"/>
                <a:gd fmla="*/ 1787644550 h 64" name="T29"/>
                <a:gd fmla="*/ 1251241105 w 31" name="T30"/>
                <a:gd fmla="*/ 2147483647 h 64" name="T31"/>
                <a:gd fmla="*/ 1966508509 w 31" name="T32"/>
                <a:gd fmla="*/ 2147483647 h 64" name="T33"/>
                <a:gd fmla="*/ 2147483647 w 31" name="T34"/>
                <a:gd fmla="*/ 2147483647 h 64" name="T35"/>
                <a:gd fmla="*/ 2147483647 w 31" name="T36"/>
                <a:gd fmla="*/ 2147483647 h 64" name="T37"/>
                <a:gd fmla="*/ 2147483647 w 31" name="T38"/>
                <a:gd fmla="*/ 2147483647 h 64" name="T39"/>
                <a:gd fmla="*/ 2147483647 w 31" name="T40"/>
                <a:gd fmla="*/ 2147483647 h 64" name="T41"/>
                <a:gd fmla="*/ 2147483647 w 31" name="T42"/>
                <a:gd fmla="*/ 2147483647 h 64" name="T43"/>
                <a:gd fmla="*/ 2147483647 w 31" name="T44"/>
                <a:gd fmla="*/ 2147483647 h 64" name="T45"/>
                <a:gd fmla="*/ 2147483647 w 31" name="T46"/>
                <a:gd fmla="*/ 2147483647 h 64" name="T47"/>
                <a:gd fmla="*/ 2147483647 w 31" name="T48"/>
                <a:gd fmla="*/ 2147483647 h 64" name="T49"/>
                <a:gd fmla="*/ 2147483647 w 31" name="T50"/>
                <a:gd fmla="*/ 2147483647 h 64" name="T51"/>
                <a:gd fmla="*/ 2147483647 w 31" name="T52"/>
                <a:gd fmla="*/ 2147483647 h 64" name="T53"/>
                <a:gd fmla="*/ 2147483647 w 31" name="T54"/>
                <a:gd fmla="*/ 2147483647 h 64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31" name="T84"/>
                <a:gd fmla="*/ 0 h 64" name="T85"/>
                <a:gd fmla="*/ 31 w 31" name="T86"/>
                <a:gd fmla="*/ 64 h 64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64" w="31">
                  <a:moveTo>
                    <a:pt x="31" y="55"/>
                  </a:moveTo>
                  <a:lnTo>
                    <a:pt x="31" y="55"/>
                  </a:lnTo>
                  <a:lnTo>
                    <a:pt x="25" y="28"/>
                  </a:lnTo>
                  <a:lnTo>
                    <a:pt x="19" y="1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1"/>
                  </a:lnTo>
                  <a:lnTo>
                    <a:pt x="7" y="21"/>
                  </a:lnTo>
                  <a:lnTo>
                    <a:pt x="11" y="34"/>
                  </a:lnTo>
                  <a:lnTo>
                    <a:pt x="18" y="58"/>
                  </a:lnTo>
                  <a:lnTo>
                    <a:pt x="19" y="61"/>
                  </a:lnTo>
                  <a:lnTo>
                    <a:pt x="22" y="62"/>
                  </a:lnTo>
                  <a:lnTo>
                    <a:pt x="25" y="64"/>
                  </a:lnTo>
                  <a:lnTo>
                    <a:pt x="26" y="64"/>
                  </a:lnTo>
                  <a:lnTo>
                    <a:pt x="29" y="62"/>
                  </a:lnTo>
                  <a:lnTo>
                    <a:pt x="30" y="61"/>
                  </a:lnTo>
                  <a:lnTo>
                    <a:pt x="31" y="58"/>
                  </a:lnTo>
                  <a:lnTo>
                    <a:pt x="31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10" name="Freeform 1585"/>
            <p:cNvSpPr/>
            <p:nvPr/>
          </p:nvSpPr>
          <p:spPr bwMode="auto">
            <a:xfrm>
              <a:off x="2387156" y="3037361"/>
              <a:ext cx="9525" cy="15875"/>
            </a:xfrm>
            <a:custGeom>
              <a:gdLst>
                <a:gd fmla="*/ 2147483647 w 19" name="T0"/>
                <a:gd fmla="*/ 2147483647 h 30" name="T1"/>
                <a:gd fmla="*/ 2147483647 w 19" name="T2"/>
                <a:gd fmla="*/ 2147483647 h 30" name="T3"/>
                <a:gd fmla="*/ 1511926205 w 19" name="T4"/>
                <a:gd fmla="*/ 296258249 h 30" name="T5"/>
                <a:gd fmla="*/ 1511926205 w 19" name="T6"/>
                <a:gd fmla="*/ 296258249 h 30" name="T7"/>
                <a:gd fmla="*/ 1259854701 w 19" name="T8"/>
                <a:gd fmla="*/ 148129124 h 30" name="T9"/>
                <a:gd fmla="*/ 1008034606 w 19" name="T10"/>
                <a:gd fmla="*/ 0 h 30" name="T11"/>
                <a:gd fmla="*/ 630053181 w 19" name="T12"/>
                <a:gd fmla="*/ 0 h 30" name="T13"/>
                <a:gd fmla="*/ 503891473 w 19" name="T14"/>
                <a:gd fmla="*/ 0 h 30" name="T15"/>
                <a:gd fmla="*/ 125909953 w 19" name="T16"/>
                <a:gd fmla="*/ 296258249 h 30" name="T17"/>
                <a:gd fmla="*/ 0 w 19" name="T18"/>
                <a:gd fmla="*/ 592796955 h 30" name="T19"/>
                <a:gd fmla="*/ 0 w 19" name="T20"/>
                <a:gd fmla="*/ 889055072 h 30" name="T21"/>
                <a:gd fmla="*/ 0 w 19" name="T22"/>
                <a:gd fmla="*/ 1333722440 h 30" name="T23"/>
                <a:gd fmla="*/ 0 w 19" name="T24"/>
                <a:gd fmla="*/ 1333722440 h 30" name="T25"/>
                <a:gd fmla="*/ 755963102 w 19" name="T26"/>
                <a:gd fmla="*/ 2147483647 h 30" name="T27"/>
                <a:gd fmla="*/ 755963102 w 19" name="T28"/>
                <a:gd fmla="*/ 2147483647 h 30" name="T29"/>
                <a:gd fmla="*/ 1133944278 w 19" name="T30"/>
                <a:gd fmla="*/ 2147483647 h 30" name="T31"/>
                <a:gd fmla="*/ 1259854701 w 19" name="T32"/>
                <a:gd fmla="*/ 2147483647 h 30" name="T33"/>
                <a:gd fmla="*/ 1637835625 w 19" name="T34"/>
                <a:gd fmla="*/ 2147483647 h 30" name="T35"/>
                <a:gd fmla="*/ 2015817552 w 19" name="T36"/>
                <a:gd fmla="*/ 2147483647 h 30" name="T37"/>
                <a:gd fmla="*/ 2141727474 w 19" name="T38"/>
                <a:gd fmla="*/ 2147483647 h 30" name="T39"/>
                <a:gd fmla="*/ 2147483647 w 19" name="T40"/>
                <a:gd fmla="*/ 2147483647 h 30" name="T41"/>
                <a:gd fmla="*/ 2147483647 w 19" name="T42"/>
                <a:gd fmla="*/ 2147483647 h 30" name="T43"/>
                <a:gd fmla="*/ 2147483647 w 19" name="T44"/>
                <a:gd fmla="*/ 2147483647 h 30" name="T45"/>
                <a:gd fmla="*/ 2147483647 w 19" name="T46"/>
                <a:gd fmla="*/ 2147483647 h 30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19" name="T72"/>
                <a:gd fmla="*/ 0 h 30" name="T73"/>
                <a:gd fmla="*/ 19 w 19" name="T74"/>
                <a:gd fmla="*/ 30 h 30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30" w="19">
                  <a:moveTo>
                    <a:pt x="19" y="19"/>
                  </a:moveTo>
                  <a:lnTo>
                    <a:pt x="19" y="19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6" y="25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3" y="30"/>
                  </a:lnTo>
                  <a:lnTo>
                    <a:pt x="16" y="28"/>
                  </a:lnTo>
                  <a:lnTo>
                    <a:pt x="17" y="27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11" name="Freeform 1586"/>
            <p:cNvSpPr/>
            <p:nvPr/>
          </p:nvSpPr>
          <p:spPr bwMode="auto">
            <a:xfrm>
              <a:off x="2317306" y="3158011"/>
              <a:ext cx="34925" cy="42863"/>
            </a:xfrm>
            <a:custGeom>
              <a:gdLst>
                <a:gd fmla="*/ 2147483647 w 64" name="T0"/>
                <a:gd fmla="*/ 2147483647 h 81" name="T1"/>
                <a:gd fmla="*/ 2147483647 w 64" name="T2"/>
                <a:gd fmla="*/ 2147483647 h 81" name="T3"/>
                <a:gd fmla="*/ 2147483647 w 64" name="T4"/>
                <a:gd fmla="*/ 2147483647 h 81" name="T5"/>
                <a:gd fmla="*/ 2147483647 w 64" name="T6"/>
                <a:gd fmla="*/ 2147483647 h 81" name="T7"/>
                <a:gd fmla="*/ 2147483647 w 64" name="T8"/>
                <a:gd fmla="*/ 2147483647 h 81" name="T9"/>
                <a:gd fmla="*/ 2147483647 w 64" name="T10"/>
                <a:gd fmla="*/ 2147483647 h 81" name="T11"/>
                <a:gd fmla="*/ 2147483647 w 64" name="T12"/>
                <a:gd fmla="*/ 2147483647 h 81" name="T13"/>
                <a:gd fmla="*/ 2147483647 w 64" name="T14"/>
                <a:gd fmla="*/ 2147483647 h 81" name="T15"/>
                <a:gd fmla="*/ 2147483647 w 64" name="T16"/>
                <a:gd fmla="*/ 2147483647 h 81" name="T17"/>
                <a:gd fmla="*/ 2147483647 w 64" name="T18"/>
                <a:gd fmla="*/ 1185340893 h 81" name="T19"/>
                <a:gd fmla="*/ 2147483647 w 64" name="T20"/>
                <a:gd fmla="*/ 444677660 h 81" name="T21"/>
                <a:gd fmla="*/ 2147483647 w 64" name="T22"/>
                <a:gd fmla="*/ 148132422 h 81" name="T23"/>
                <a:gd fmla="*/ 1625050198 w 64" name="T24"/>
                <a:gd fmla="*/ 0 h 81" name="T25"/>
                <a:gd fmla="*/ 1625050198 w 64" name="T26"/>
                <a:gd fmla="*/ 0 h 81" name="T27"/>
                <a:gd fmla="*/ 974970474 w 64" name="T28"/>
                <a:gd fmla="*/ 0 h 81" name="T29"/>
                <a:gd fmla="*/ 650079725 w 64" name="T30"/>
                <a:gd fmla="*/ 148132422 h 81" name="T31"/>
                <a:gd fmla="*/ 324890885 w 64" name="T32"/>
                <a:gd fmla="*/ 444677660 h 81" name="T33"/>
                <a:gd fmla="*/ 324890885 w 64" name="T34"/>
                <a:gd fmla="*/ 740943033 h 81" name="T35"/>
                <a:gd fmla="*/ 0 w 64" name="T36"/>
                <a:gd fmla="*/ 1185340893 h 81" name="T37"/>
                <a:gd fmla="*/ 324890885 w 64" name="T38"/>
                <a:gd fmla="*/ 1333753710 h 81" name="T39"/>
                <a:gd fmla="*/ 487485237 w 64" name="T40"/>
                <a:gd fmla="*/ 1778151835 h 81" name="T41"/>
                <a:gd fmla="*/ 974970474 w 64" name="T42"/>
                <a:gd fmla="*/ 1778151835 h 81" name="T43"/>
                <a:gd fmla="*/ 974970474 w 64" name="T44"/>
                <a:gd fmla="*/ 1778151835 h 81" name="T45"/>
                <a:gd fmla="*/ 1625050198 w 64" name="T46"/>
                <a:gd fmla="*/ 2074416546 h 81" name="T47"/>
                <a:gd fmla="*/ 2147483647 w 64" name="T48"/>
                <a:gd fmla="*/ 2147483647 h 81" name="T49"/>
                <a:gd fmla="*/ 2147483647 w 64" name="T50"/>
                <a:gd fmla="*/ 2147483647 h 81" name="T51"/>
                <a:gd fmla="*/ 2147483647 w 64" name="T52"/>
                <a:gd fmla="*/ 2147483647 h 81" name="T53"/>
                <a:gd fmla="*/ 2147483647 w 64" name="T54"/>
                <a:gd fmla="*/ 2147483647 h 81" name="T55"/>
                <a:gd fmla="*/ 2147483647 w 64" name="T56"/>
                <a:gd fmla="*/ 2147483647 h 81" name="T57"/>
                <a:gd fmla="*/ 2147483647 w 64" name="T58"/>
                <a:gd fmla="*/ 2147483647 h 81" name="T59"/>
                <a:gd fmla="*/ 2147483647 w 64" name="T60"/>
                <a:gd fmla="*/ 2147483647 h 81" name="T61"/>
                <a:gd fmla="*/ 2147483647 w 64" name="T62"/>
                <a:gd fmla="*/ 2147483647 h 81" name="T63"/>
                <a:gd fmla="*/ 2147483647 w 64" name="T64"/>
                <a:gd fmla="*/ 2147483647 h 81" name="T65"/>
                <a:gd fmla="*/ 2147483647 w 64" name="T66"/>
                <a:gd fmla="*/ 2147483647 h 81" name="T67"/>
                <a:gd fmla="*/ 2147483647 w 64" name="T68"/>
                <a:gd fmla="*/ 2147483647 h 81" name="T69"/>
                <a:gd fmla="*/ 2147483647 w 64" name="T70"/>
                <a:gd fmla="*/ 2147483647 h 81" name="T71"/>
                <a:gd fmla="*/ 2147483647 w 64" name="T72"/>
                <a:gd fmla="*/ 2147483647 h 81" name="T73"/>
                <a:gd fmla="*/ 2147483647 w 64" name="T74"/>
                <a:gd fmla="*/ 2147483647 h 81" name="T75"/>
                <a:gd fmla="*/ 2147483647 w 64" name="T76"/>
                <a:gd fmla="*/ 2147483647 h 81" name="T77"/>
                <a:gd fmla="*/ 2147483647 w 64" name="T78"/>
                <a:gd fmla="*/ 2147483647 h 81" name="T79"/>
                <a:gd fmla="*/ 2147483647 w 64" name="T80"/>
                <a:gd fmla="*/ 2147483647 h 81" name="T81"/>
                <a:gd fmla="*/ 2147483647 w 64" name="T82"/>
                <a:gd fmla="*/ 2147483647 h 81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64" name="T126"/>
                <a:gd fmla="*/ 0 h 81" name="T127"/>
                <a:gd fmla="*/ 64 w 64" name="T128"/>
                <a:gd fmla="*/ 81 h 81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81" w="64">
                  <a:moveTo>
                    <a:pt x="63" y="69"/>
                  </a:moveTo>
                  <a:lnTo>
                    <a:pt x="63" y="69"/>
                  </a:lnTo>
                  <a:lnTo>
                    <a:pt x="53" y="58"/>
                  </a:lnTo>
                  <a:lnTo>
                    <a:pt x="46" y="46"/>
                  </a:lnTo>
                  <a:lnTo>
                    <a:pt x="42" y="34"/>
                  </a:lnTo>
                  <a:lnTo>
                    <a:pt x="38" y="27"/>
                  </a:lnTo>
                  <a:lnTo>
                    <a:pt x="36" y="22"/>
                  </a:lnTo>
                  <a:lnTo>
                    <a:pt x="23" y="8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21" y="24"/>
                  </a:lnTo>
                  <a:lnTo>
                    <a:pt x="26" y="34"/>
                  </a:lnTo>
                  <a:lnTo>
                    <a:pt x="30" y="42"/>
                  </a:lnTo>
                  <a:lnTo>
                    <a:pt x="40" y="61"/>
                  </a:lnTo>
                  <a:lnTo>
                    <a:pt x="45" y="71"/>
                  </a:lnTo>
                  <a:lnTo>
                    <a:pt x="53" y="79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60" y="80"/>
                  </a:lnTo>
                  <a:lnTo>
                    <a:pt x="61" y="79"/>
                  </a:lnTo>
                  <a:lnTo>
                    <a:pt x="63" y="77"/>
                  </a:lnTo>
                  <a:lnTo>
                    <a:pt x="64" y="75"/>
                  </a:lnTo>
                  <a:lnTo>
                    <a:pt x="64" y="72"/>
                  </a:lnTo>
                  <a:lnTo>
                    <a:pt x="63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12" name="Freeform 1587"/>
            <p:cNvSpPr/>
            <p:nvPr/>
          </p:nvSpPr>
          <p:spPr bwMode="auto">
            <a:xfrm>
              <a:off x="2342706" y="3154836"/>
              <a:ext cx="20638" cy="33338"/>
            </a:xfrm>
            <a:custGeom>
              <a:gdLst>
                <a:gd fmla="*/ 2147483647 w 39" name="T0"/>
                <a:gd fmla="*/ 2147483647 h 63" name="T1"/>
                <a:gd fmla="*/ 2147483647 w 39" name="T2"/>
                <a:gd fmla="*/ 2147483647 h 63" name="T3"/>
                <a:gd fmla="*/ 2147483647 w 39" name="T4"/>
                <a:gd fmla="*/ 2147483647 h 63" name="T5"/>
                <a:gd fmla="*/ 2147483647 w 39" name="T6"/>
                <a:gd fmla="*/ 2147483647 h 63" name="T7"/>
                <a:gd fmla="*/ 2147483647 w 39" name="T8"/>
                <a:gd fmla="*/ 2147483647 h 63" name="T9"/>
                <a:gd fmla="*/ 2147483647 w 39" name="T10"/>
                <a:gd fmla="*/ 2147483647 h 63" name="T11"/>
                <a:gd fmla="*/ 2147483647 w 39" name="T12"/>
                <a:gd fmla="*/ 2147483647 h 63" name="T13"/>
                <a:gd fmla="*/ 2147483647 w 39" name="T14"/>
                <a:gd fmla="*/ 2147483647 h 63" name="T15"/>
                <a:gd fmla="*/ 2147483647 w 39" name="T16"/>
                <a:gd fmla="*/ 2074430089 h 63" name="T17"/>
                <a:gd fmla="*/ 1926332703 w 39" name="T18"/>
                <a:gd fmla="*/ 1037215574 h 63" name="T19"/>
                <a:gd fmla="*/ 1926332703 w 39" name="T20"/>
                <a:gd fmla="*/ 1037215574 h 63" name="T21"/>
                <a:gd fmla="*/ 1926332703 w 39" name="T22"/>
                <a:gd fmla="*/ 592814849 h 63" name="T23"/>
                <a:gd fmla="*/ 1778196372 w 39" name="T24"/>
                <a:gd fmla="*/ 296267458 h 63" name="T25"/>
                <a:gd fmla="*/ 1333787380 w 39" name="T26"/>
                <a:gd fmla="*/ 0 h 63" name="T27"/>
                <a:gd fmla="*/ 1037234517 w 39" name="T28"/>
                <a:gd fmla="*/ 0 h 63" name="T29"/>
                <a:gd fmla="*/ 592825524 w 39" name="T30"/>
                <a:gd fmla="*/ 0 h 63" name="T31"/>
                <a:gd fmla="*/ 444689061 w 39" name="T32"/>
                <a:gd fmla="*/ 296267458 h 63" name="T33"/>
                <a:gd fmla="*/ 148136397 w 39" name="T34"/>
                <a:gd fmla="*/ 592814849 h 63" name="T35"/>
                <a:gd fmla="*/ 0 w 39" name="T36"/>
                <a:gd fmla="*/ 1037215574 h 63" name="T37"/>
                <a:gd fmla="*/ 0 w 39" name="T38"/>
                <a:gd fmla="*/ 1037215574 h 63" name="T39"/>
                <a:gd fmla="*/ 148136397 w 39" name="T40"/>
                <a:gd fmla="*/ 2074430089 h 63" name="T41"/>
                <a:gd fmla="*/ 592825524 w 39" name="T42"/>
                <a:gd fmla="*/ 2147483647 h 63" name="T43"/>
                <a:gd fmla="*/ 1778196372 w 39" name="T44"/>
                <a:gd fmla="*/ 2147483647 h 63" name="T45"/>
                <a:gd fmla="*/ 2147483647 w 39" name="T46"/>
                <a:gd fmla="*/ 2147483647 h 63" name="T47"/>
                <a:gd fmla="*/ 2147483647 w 39" name="T48"/>
                <a:gd fmla="*/ 2147483647 h 63" name="T49"/>
                <a:gd fmla="*/ 2147483647 w 39" name="T50"/>
                <a:gd fmla="*/ 2147483647 h 63" name="T51"/>
                <a:gd fmla="*/ 2147483647 w 39" name="T52"/>
                <a:gd fmla="*/ 2147483647 h 63" name="T53"/>
                <a:gd fmla="*/ 2147483647 w 39" name="T54"/>
                <a:gd fmla="*/ 2147483647 h 63" name="T55"/>
                <a:gd fmla="*/ 2147483647 w 39" name="T56"/>
                <a:gd fmla="*/ 2147483647 h 63" name="T57"/>
                <a:gd fmla="*/ 2147483647 w 39" name="T58"/>
                <a:gd fmla="*/ 2147483647 h 63" name="T59"/>
                <a:gd fmla="*/ 2147483647 w 39" name="T60"/>
                <a:gd fmla="*/ 2147483647 h 63" name="T61"/>
                <a:gd fmla="*/ 2147483647 w 39" name="T62"/>
                <a:gd fmla="*/ 2147483647 h 63" name="T63"/>
                <a:gd fmla="*/ 2147483647 w 39" name="T64"/>
                <a:gd fmla="*/ 2147483647 h 63" name="T65"/>
                <a:gd fmla="*/ 2147483647 w 39" name="T66"/>
                <a:gd fmla="*/ 2147483647 h 63" name="T67"/>
                <a:gd fmla="*/ 2147483647 w 39" name="T68"/>
                <a:gd fmla="*/ 2147483647 h 63" name="T69"/>
                <a:gd fmla="*/ 2147483647 w 39" name="T70"/>
                <a:gd fmla="*/ 2147483647 h 63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39" name="T108"/>
                <a:gd fmla="*/ 0 h 63" name="T109"/>
                <a:gd fmla="*/ 39 w 39" name="T110"/>
                <a:gd fmla="*/ 63 h 63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62" w="39">
                  <a:moveTo>
                    <a:pt x="39" y="54"/>
                  </a:moveTo>
                  <a:lnTo>
                    <a:pt x="39" y="54"/>
                  </a:lnTo>
                  <a:lnTo>
                    <a:pt x="36" y="49"/>
                  </a:lnTo>
                  <a:lnTo>
                    <a:pt x="34" y="44"/>
                  </a:lnTo>
                  <a:lnTo>
                    <a:pt x="27" y="31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6" y="14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4" y="21"/>
                  </a:lnTo>
                  <a:lnTo>
                    <a:pt x="12" y="33"/>
                  </a:lnTo>
                  <a:lnTo>
                    <a:pt x="19" y="45"/>
                  </a:lnTo>
                  <a:lnTo>
                    <a:pt x="23" y="52"/>
                  </a:lnTo>
                  <a:lnTo>
                    <a:pt x="26" y="59"/>
                  </a:lnTo>
                  <a:lnTo>
                    <a:pt x="27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39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13" name="Freeform 1588"/>
            <p:cNvSpPr/>
            <p:nvPr/>
          </p:nvSpPr>
          <p:spPr bwMode="auto">
            <a:xfrm>
              <a:off x="2360168" y="3146898"/>
              <a:ext cx="23813" cy="31750"/>
            </a:xfrm>
            <a:custGeom>
              <a:gdLst>
                <a:gd fmla="*/ 2147483647 w 45" name="T0"/>
                <a:gd fmla="*/ 2147483647 h 61" name="T1"/>
                <a:gd fmla="*/ 2147483647 w 45" name="T2"/>
                <a:gd fmla="*/ 2147483647 h 61" name="T3"/>
                <a:gd fmla="*/ 2147483647 w 45" name="T4"/>
                <a:gd fmla="*/ 2147483647 h 61" name="T5"/>
                <a:gd fmla="*/ 2147483647 w 45" name="T6"/>
                <a:gd fmla="*/ 2147483647 h 61" name="T7"/>
                <a:gd fmla="*/ 2147483647 w 45" name="T8"/>
                <a:gd fmla="*/ 2147483647 h 61" name="T9"/>
                <a:gd fmla="*/ 2147483647 w 45" name="T10"/>
                <a:gd fmla="*/ 2147483647 h 61" name="T11"/>
                <a:gd fmla="*/ 2147483647 w 45" name="T12"/>
                <a:gd fmla="*/ 2147483647 h 61" name="T13"/>
                <a:gd fmla="*/ 2147483647 w 45" name="T14"/>
                <a:gd fmla="*/ 1692114786 h 61" name="T15"/>
                <a:gd fmla="*/ 2074455033 w 45" name="T16"/>
                <a:gd fmla="*/ 986931587 h 61" name="T17"/>
                <a:gd fmla="*/ 2074455033 w 45" name="T18"/>
                <a:gd fmla="*/ 986931587 h 61" name="T19"/>
                <a:gd fmla="*/ 1926320231 w 45" name="T20"/>
                <a:gd fmla="*/ 564038349 h 61" name="T21"/>
                <a:gd fmla="*/ 1630049569 w 45" name="T22"/>
                <a:gd fmla="*/ 140874259 h 61" name="T23"/>
                <a:gd fmla="*/ 1333778907 w 45" name="T24"/>
                <a:gd fmla="*/ 0 h 61" name="T25"/>
                <a:gd fmla="*/ 889092185 w 45" name="T26"/>
                <a:gd fmla="*/ 0 h 61" name="T27"/>
                <a:gd fmla="*/ 592821524 w 45" name="T28"/>
                <a:gd fmla="*/ 0 h 61" name="T29"/>
                <a:gd fmla="*/ 296270794 w 45" name="T30"/>
                <a:gd fmla="*/ 140874259 h 61" name="T31"/>
                <a:gd fmla="*/ 0 w 45" name="T32"/>
                <a:gd fmla="*/ 564038349 h 61" name="T33"/>
                <a:gd fmla="*/ 0 w 45" name="T34"/>
                <a:gd fmla="*/ 986931587 h 61" name="T35"/>
                <a:gd fmla="*/ 0 w 45" name="T36"/>
                <a:gd fmla="*/ 986931587 h 61" name="T37"/>
                <a:gd fmla="*/ 296270794 w 45" name="T38"/>
                <a:gd fmla="*/ 1832988980 h 61" name="T39"/>
                <a:gd fmla="*/ 592821524 w 45" name="T40"/>
                <a:gd fmla="*/ 2147483647 h 61" name="T41"/>
                <a:gd fmla="*/ 1926320231 w 45" name="T42"/>
                <a:gd fmla="*/ 2147483647 h 61" name="T43"/>
                <a:gd fmla="*/ 1926320231 w 45" name="T44"/>
                <a:gd fmla="*/ 2147483647 h 61" name="T45"/>
                <a:gd fmla="*/ 2147483647 w 45" name="T46"/>
                <a:gd fmla="*/ 2147483647 h 61" name="T47"/>
                <a:gd fmla="*/ 2147483647 w 45" name="T48"/>
                <a:gd fmla="*/ 2147483647 h 61" name="T49"/>
                <a:gd fmla="*/ 2147483647 w 45" name="T50"/>
                <a:gd fmla="*/ 2147483647 h 61" name="T51"/>
                <a:gd fmla="*/ 2147483647 w 45" name="T52"/>
                <a:gd fmla="*/ 2147483647 h 61" name="T53"/>
                <a:gd fmla="*/ 2147483647 w 45" name="T54"/>
                <a:gd fmla="*/ 2147483647 h 61" name="T55"/>
                <a:gd fmla="*/ 2147483647 w 45" name="T56"/>
                <a:gd fmla="*/ 2147483647 h 61" name="T57"/>
                <a:gd fmla="*/ 2147483647 w 45" name="T58"/>
                <a:gd fmla="*/ 2147483647 h 61" name="T59"/>
                <a:gd fmla="*/ 2147483647 w 45" name="T60"/>
                <a:gd fmla="*/ 2147483647 h 61" name="T61"/>
                <a:gd fmla="*/ 2147483647 w 45" name="T62"/>
                <a:gd fmla="*/ 2147483647 h 61" name="T63"/>
                <a:gd fmla="*/ 2147483647 w 45" name="T64"/>
                <a:gd fmla="*/ 2147483647 h 61" name="T65"/>
                <a:gd fmla="*/ 2147483647 w 45" name="T66"/>
                <a:gd fmla="*/ 2147483647 h 61" name="T67"/>
                <a:gd fmla="*/ 2147483647 w 45" name="T68"/>
                <a:gd fmla="*/ 2147483647 h 61" name="T69"/>
                <a:gd fmla="*/ 2147483647 w 45" name="T70"/>
                <a:gd fmla="*/ 2147483647 h 61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45" name="T108"/>
                <a:gd fmla="*/ 0 h 61" name="T109"/>
                <a:gd fmla="*/ 45 w 45" name="T110"/>
                <a:gd fmla="*/ 61 h 61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61" w="45">
                  <a:moveTo>
                    <a:pt x="42" y="49"/>
                  </a:moveTo>
                  <a:lnTo>
                    <a:pt x="42" y="49"/>
                  </a:lnTo>
                  <a:lnTo>
                    <a:pt x="37" y="45"/>
                  </a:lnTo>
                  <a:lnTo>
                    <a:pt x="33" y="39"/>
                  </a:lnTo>
                  <a:lnTo>
                    <a:pt x="25" y="28"/>
                  </a:lnTo>
                  <a:lnTo>
                    <a:pt x="18" y="18"/>
                  </a:lnTo>
                  <a:lnTo>
                    <a:pt x="15" y="12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3"/>
                  </a:lnTo>
                  <a:lnTo>
                    <a:pt x="4" y="20"/>
                  </a:lnTo>
                  <a:lnTo>
                    <a:pt x="13" y="34"/>
                  </a:lnTo>
                  <a:lnTo>
                    <a:pt x="22" y="47"/>
                  </a:lnTo>
                  <a:lnTo>
                    <a:pt x="29" y="54"/>
                  </a:lnTo>
                  <a:lnTo>
                    <a:pt x="36" y="60"/>
                  </a:lnTo>
                  <a:lnTo>
                    <a:pt x="38" y="61"/>
                  </a:lnTo>
                  <a:lnTo>
                    <a:pt x="40" y="61"/>
                  </a:lnTo>
                  <a:lnTo>
                    <a:pt x="42" y="60"/>
                  </a:lnTo>
                  <a:lnTo>
                    <a:pt x="44" y="58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14" name="Freeform 1589"/>
            <p:cNvSpPr/>
            <p:nvPr/>
          </p:nvSpPr>
          <p:spPr bwMode="auto">
            <a:xfrm>
              <a:off x="2382393" y="3138961"/>
              <a:ext cx="17463" cy="25400"/>
            </a:xfrm>
            <a:custGeom>
              <a:gdLst>
                <a:gd fmla="*/ 2147483647 w 33" name="T0"/>
                <a:gd fmla="*/ 2147483647 h 49" name="T1"/>
                <a:gd fmla="*/ 2147483647 w 33" name="T2"/>
                <a:gd fmla="*/ 2147483647 h 49" name="T3"/>
                <a:gd fmla="*/ 2147483647 w 33" name="T4"/>
                <a:gd fmla="*/ 2147483647 h 49" name="T5"/>
                <a:gd fmla="*/ 2147483647 w 33" name="T6"/>
                <a:gd fmla="*/ 2147483647 h 49" name="T7"/>
                <a:gd fmla="*/ 2147483647 w 33" name="T8"/>
                <a:gd fmla="*/ 1949990050 h 49" name="T9"/>
                <a:gd fmla="*/ 2074766958 w 33" name="T10"/>
                <a:gd fmla="*/ 557025196 h 49" name="T11"/>
                <a:gd fmla="*/ 2074766958 w 33" name="T12"/>
                <a:gd fmla="*/ 557025196 h 49" name="T13"/>
                <a:gd fmla="*/ 1926349519 w 33" name="T14"/>
                <a:gd fmla="*/ 139188911 h 49" name="T15"/>
                <a:gd fmla="*/ 1630073456 w 33" name="T16"/>
                <a:gd fmla="*/ 0 h 49" name="T17"/>
                <a:gd fmla="*/ 1333798452 w 33" name="T18"/>
                <a:gd fmla="*/ 0 h 49" name="T19"/>
                <a:gd fmla="*/ 889105744 w 33" name="T20"/>
                <a:gd fmla="*/ 0 h 49" name="T21"/>
                <a:gd fmla="*/ 444693105 w 33" name="T22"/>
                <a:gd fmla="*/ 0 h 49" name="T23"/>
                <a:gd fmla="*/ 296275137 w 33" name="T24"/>
                <a:gd fmla="*/ 417835702 h 49" name="T25"/>
                <a:gd fmla="*/ 0 w 33" name="T26"/>
                <a:gd fmla="*/ 557025196 h 49" name="T27"/>
                <a:gd fmla="*/ 296275137 w 33" name="T28"/>
                <a:gd fmla="*/ 1114317869 h 49" name="T29"/>
                <a:gd fmla="*/ 296275137 w 33" name="T30"/>
                <a:gd fmla="*/ 1114317869 h 49" name="T31"/>
                <a:gd fmla="*/ 889105744 w 33" name="T32"/>
                <a:gd fmla="*/ 2147483647 h 49" name="T33"/>
                <a:gd fmla="*/ 1481936483 w 33" name="T34"/>
                <a:gd fmla="*/ 2147483647 h 49" name="T35"/>
                <a:gd fmla="*/ 1481936483 w 33" name="T36"/>
                <a:gd fmla="*/ 2147483647 h 49" name="T37"/>
                <a:gd fmla="*/ 2147483647 w 33" name="T38"/>
                <a:gd fmla="*/ 2147483647 h 49" name="T39"/>
                <a:gd fmla="*/ 2147483647 w 33" name="T40"/>
                <a:gd fmla="*/ 2147483647 h 49" name="T41"/>
                <a:gd fmla="*/ 2147483647 w 33" name="T42"/>
                <a:gd fmla="*/ 2147483647 h 49" name="T43"/>
                <a:gd fmla="*/ 2147483647 w 33" name="T44"/>
                <a:gd fmla="*/ 2147483647 h 49" name="T45"/>
                <a:gd fmla="*/ 2147483647 w 33" name="T46"/>
                <a:gd fmla="*/ 2147483647 h 49" name="T47"/>
                <a:gd fmla="*/ 2147483647 w 33" name="T48"/>
                <a:gd fmla="*/ 2147483647 h 49" name="T49"/>
                <a:gd fmla="*/ 2147483647 w 33" name="T50"/>
                <a:gd fmla="*/ 2147483647 h 49" name="T51"/>
                <a:gd fmla="*/ 2147483647 w 33" name="T52"/>
                <a:gd fmla="*/ 2147483647 h 49" name="T53"/>
                <a:gd fmla="*/ 2147483647 w 33" name="T54"/>
                <a:gd fmla="*/ 2147483647 h 49" name="T55"/>
                <a:gd fmla="*/ 2147483647 w 33" name="T56"/>
                <a:gd fmla="*/ 2147483647 h 49" name="T57"/>
                <a:gd fmla="*/ 2147483647 w 33" name="T58"/>
                <a:gd fmla="*/ 2147483647 h 49" name="T59"/>
                <a:gd fmla="*/ 2147483647 w 33" name="T60"/>
                <a:gd fmla="*/ 2147483647 h 49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33" name="T93"/>
                <a:gd fmla="*/ 0 h 49" name="T94"/>
                <a:gd fmla="*/ 33 w 33" name="T95"/>
                <a:gd fmla="*/ 49 h 49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49" w="33">
                  <a:moveTo>
                    <a:pt x="32" y="38"/>
                  </a:moveTo>
                  <a:lnTo>
                    <a:pt x="32" y="38"/>
                  </a:lnTo>
                  <a:lnTo>
                    <a:pt x="25" y="23"/>
                  </a:lnTo>
                  <a:lnTo>
                    <a:pt x="19" y="14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16"/>
                  </a:lnTo>
                  <a:lnTo>
                    <a:pt x="10" y="26"/>
                  </a:lnTo>
                  <a:lnTo>
                    <a:pt x="15" y="35"/>
                  </a:lnTo>
                  <a:lnTo>
                    <a:pt x="21" y="45"/>
                  </a:lnTo>
                  <a:lnTo>
                    <a:pt x="22" y="47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2" y="43"/>
                  </a:lnTo>
                  <a:lnTo>
                    <a:pt x="33" y="42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15" name="Freeform 1590"/>
            <p:cNvSpPr/>
            <p:nvPr/>
          </p:nvSpPr>
          <p:spPr bwMode="auto">
            <a:xfrm>
              <a:off x="2407793" y="3142136"/>
              <a:ext cx="11113" cy="14288"/>
            </a:xfrm>
            <a:custGeom>
              <a:gdLst>
                <a:gd fmla="*/ 2147483647 w 21" name="T0"/>
                <a:gd fmla="*/ 2147483647 h 25" name="T1"/>
                <a:gd fmla="*/ 2147483647 w 21" name="T2"/>
                <a:gd fmla="*/ 2147483647 h 25" name="T3"/>
                <a:gd fmla="*/ 1926411920 w 21" name="T4"/>
                <a:gd fmla="*/ 560179301 h 25" name="T5"/>
                <a:gd fmla="*/ 1926411920 w 21" name="T6"/>
                <a:gd fmla="*/ 560179301 h 25" name="T7"/>
                <a:gd fmla="*/ 1630127805 w 21" name="T8"/>
                <a:gd fmla="*/ 186835046 h 25" name="T9"/>
                <a:gd fmla="*/ 1185700046 w 21" name="T10"/>
                <a:gd fmla="*/ 0 h 25" name="T11"/>
                <a:gd fmla="*/ 889135196 w 21" name="T12"/>
                <a:gd fmla="*/ 0 h 25" name="T13"/>
                <a:gd fmla="*/ 444707304 w 21" name="T14"/>
                <a:gd fmla="*/ 186835046 h 25" name="T15"/>
                <a:gd fmla="*/ 296285305 w 21" name="T16"/>
                <a:gd fmla="*/ 560179301 h 25" name="T17"/>
                <a:gd fmla="*/ 0 w 21" name="T18"/>
                <a:gd fmla="*/ 746688080 h 25" name="T19"/>
                <a:gd fmla="*/ 0 w 21" name="T20"/>
                <a:gd fmla="*/ 1306867524 h 25" name="T21"/>
                <a:gd fmla="*/ 0 w 21" name="T22"/>
                <a:gd fmla="*/ 1866719201 h 25" name="T23"/>
                <a:gd fmla="*/ 0 w 21" name="T24"/>
                <a:gd fmla="*/ 1866719201 h 25" name="T25"/>
                <a:gd fmla="*/ 1037277782 w 21" name="T26"/>
                <a:gd fmla="*/ 2147483647 h 25" name="T27"/>
                <a:gd fmla="*/ 1037277782 w 21" name="T28"/>
                <a:gd fmla="*/ 2147483647 h 25" name="T29"/>
                <a:gd fmla="*/ 1481985219 w 21" name="T30"/>
                <a:gd fmla="*/ 2147483647 h 25" name="T31"/>
                <a:gd fmla="*/ 1630127805 w 21" name="T32"/>
                <a:gd fmla="*/ 2147483647 h 25" name="T33"/>
                <a:gd fmla="*/ 2074834977 w 21" name="T34"/>
                <a:gd fmla="*/ 2147483647 h 25" name="T35"/>
                <a:gd fmla="*/ 2147483647 w 21" name="T36"/>
                <a:gd fmla="*/ 2147483647 h 25" name="T37"/>
                <a:gd fmla="*/ 2147483647 w 21" name="T38"/>
                <a:gd fmla="*/ 2147483647 h 25" name="T39"/>
                <a:gd fmla="*/ 2147483647 w 21" name="T40"/>
                <a:gd fmla="*/ 2147483647 h 25" name="T41"/>
                <a:gd fmla="*/ 2147483647 w 21" name="T42"/>
                <a:gd fmla="*/ 2147483647 h 25" name="T43"/>
                <a:gd fmla="*/ 2147483647 w 21" name="T44"/>
                <a:gd fmla="*/ 2147483647 h 25" name="T45"/>
                <a:gd fmla="*/ 2147483647 w 21" name="T46"/>
                <a:gd fmla="*/ 2147483647 h 25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21" name="T72"/>
                <a:gd fmla="*/ 0 h 25" name="T73"/>
                <a:gd fmla="*/ 21 w 21" name="T74"/>
                <a:gd fmla="*/ 25 h 25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25" w="21">
                  <a:moveTo>
                    <a:pt x="19" y="15"/>
                  </a:moveTo>
                  <a:lnTo>
                    <a:pt x="19" y="1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4" y="25"/>
                  </a:lnTo>
                  <a:lnTo>
                    <a:pt x="17" y="25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16" name="Freeform 1591"/>
            <p:cNvSpPr/>
            <p:nvPr/>
          </p:nvSpPr>
          <p:spPr bwMode="auto">
            <a:xfrm>
              <a:off x="2520506" y="3080223"/>
              <a:ext cx="12700" cy="23813"/>
            </a:xfrm>
            <a:custGeom>
              <a:gdLst>
                <a:gd fmla="*/ 1573158172 w 25" name="T0"/>
                <a:gd fmla="*/ 554999830 h 46" name="T1"/>
                <a:gd fmla="*/ 1573158172 w 25" name="T2"/>
                <a:gd fmla="*/ 554999830 h 46" name="T3"/>
                <a:gd fmla="*/ 655482614 w 25" name="T4"/>
                <a:gd fmla="*/ 2147483647 h 46" name="T5"/>
                <a:gd fmla="*/ 0 w 25" name="T6"/>
                <a:gd fmla="*/ 2147483647 h 46" name="T7"/>
                <a:gd fmla="*/ 0 w 25" name="T8"/>
                <a:gd fmla="*/ 2147483647 h 46" name="T9"/>
                <a:gd fmla="*/ 0 w 25" name="T10"/>
                <a:gd fmla="*/ 2147483647 h 46" name="T11"/>
                <a:gd fmla="*/ 131096504 w 25" name="T12"/>
                <a:gd fmla="*/ 2147483647 h 46" name="T13"/>
                <a:gd fmla="*/ 262193007 w 25" name="T14"/>
                <a:gd fmla="*/ 2147483647 h 46" name="T15"/>
                <a:gd fmla="*/ 655482614 w 25" name="T16"/>
                <a:gd fmla="*/ 2147483647 h 46" name="T17"/>
                <a:gd fmla="*/ 1048772030 w 25" name="T18"/>
                <a:gd fmla="*/ 2147483647 h 46" name="T19"/>
                <a:gd fmla="*/ 1310965228 w 25" name="T20"/>
                <a:gd fmla="*/ 2147483647 h 46" name="T21"/>
                <a:gd fmla="*/ 1573158172 w 25" name="T22"/>
                <a:gd fmla="*/ 2147483647 h 46" name="T23"/>
                <a:gd fmla="*/ 1704254644 w 25" name="T24"/>
                <a:gd fmla="*/ 2147483647 h 46" name="T25"/>
                <a:gd fmla="*/ 1704254644 w 25" name="T26"/>
                <a:gd fmla="*/ 2147483647 h 46" name="T27"/>
                <a:gd fmla="*/ 2147483647 w 25" name="T28"/>
                <a:gd fmla="*/ 2147483647 h 46" name="T29"/>
                <a:gd fmla="*/ 2147483647 w 25" name="T30"/>
                <a:gd fmla="*/ 1109731505 h 46" name="T31"/>
                <a:gd fmla="*/ 2147483647 w 25" name="T32"/>
                <a:gd fmla="*/ 1109731505 h 46" name="T33"/>
                <a:gd fmla="*/ 2147483647 w 25" name="T34"/>
                <a:gd fmla="*/ 693548477 h 46" name="T35"/>
                <a:gd fmla="*/ 2147483647 w 25" name="T36"/>
                <a:gd fmla="*/ 277366096 h 46" name="T37"/>
                <a:gd fmla="*/ 2147483647 w 25" name="T38"/>
                <a:gd fmla="*/ 138816867 h 46" name="T39"/>
                <a:gd fmla="*/ 2147483647 w 25" name="T40"/>
                <a:gd fmla="*/ 0 h 46" name="T41"/>
                <a:gd fmla="*/ 2147483647 w 25" name="T42"/>
                <a:gd fmla="*/ 0 h 46" name="T43"/>
                <a:gd fmla="*/ 1966447588 w 25" name="T44"/>
                <a:gd fmla="*/ 0 h 46" name="T45"/>
                <a:gd fmla="*/ 1704254644 w 25" name="T46"/>
                <a:gd fmla="*/ 138816867 h 46" name="T47"/>
                <a:gd fmla="*/ 1573158172 w 25" name="T48"/>
                <a:gd fmla="*/ 554999830 h 46" name="T49"/>
                <a:gd fmla="*/ 1573158172 w 25" name="T50"/>
                <a:gd fmla="*/ 554999830 h 4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25" name="T78"/>
                <a:gd fmla="*/ 0 h 46" name="T79"/>
                <a:gd fmla="*/ 25 w 25" name="T80"/>
                <a:gd fmla="*/ 46 h 46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46" w="25">
                  <a:moveTo>
                    <a:pt x="12" y="4"/>
                  </a:moveTo>
                  <a:lnTo>
                    <a:pt x="12" y="4"/>
                  </a:lnTo>
                  <a:lnTo>
                    <a:pt x="5" y="20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5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3" y="42"/>
                  </a:lnTo>
                  <a:lnTo>
                    <a:pt x="19" y="24"/>
                  </a:lnTo>
                  <a:lnTo>
                    <a:pt x="24" y="8"/>
                  </a:lnTo>
                  <a:lnTo>
                    <a:pt x="25" y="5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17" name="Freeform 1592"/>
            <p:cNvSpPr/>
            <p:nvPr/>
          </p:nvSpPr>
          <p:spPr bwMode="auto">
            <a:xfrm>
              <a:off x="2530031" y="3083398"/>
              <a:ext cx="17463" cy="38100"/>
            </a:xfrm>
            <a:custGeom>
              <a:gdLst>
                <a:gd fmla="*/ 2147483647 w 33" name="T0"/>
                <a:gd fmla="*/ 568767262 h 73" name="T1"/>
                <a:gd fmla="*/ 2147483647 w 33" name="T2"/>
                <a:gd fmla="*/ 568767262 h 73" name="T3"/>
                <a:gd fmla="*/ 1778211487 w 33" name="T4"/>
                <a:gd fmla="*/ 2147483647 h 73" name="T5"/>
                <a:gd fmla="*/ 1037243246 w 33" name="T6"/>
                <a:gd fmla="*/ 2147483647 h 73" name="T7"/>
                <a:gd fmla="*/ 444693105 w 33" name="T8"/>
                <a:gd fmla="*/ 2147483647 h 73" name="T9"/>
                <a:gd fmla="*/ 0 w 33" name="T10"/>
                <a:gd fmla="*/ 2147483647 h 73" name="T11"/>
                <a:gd fmla="*/ 0 w 33" name="T12"/>
                <a:gd fmla="*/ 2147483647 h 73" name="T13"/>
                <a:gd fmla="*/ 0 w 33" name="T14"/>
                <a:gd fmla="*/ 2147483647 h 73" name="T15"/>
                <a:gd fmla="*/ 444693105 w 33" name="T16"/>
                <a:gd fmla="*/ 2147483647 h 73" name="T17"/>
                <a:gd fmla="*/ 592830739 w 33" name="T18"/>
                <a:gd fmla="*/ 2147483647 h 73" name="T19"/>
                <a:gd fmla="*/ 1037243246 w 33" name="T20"/>
                <a:gd fmla="*/ 2147483647 h 73" name="T21"/>
                <a:gd fmla="*/ 1333798452 w 33" name="T22"/>
                <a:gd fmla="*/ 2147483647 h 73" name="T23"/>
                <a:gd fmla="*/ 1630073456 w 33" name="T24"/>
                <a:gd fmla="*/ 2147483647 h 73" name="T25"/>
                <a:gd fmla="*/ 2074766958 w 33" name="T26"/>
                <a:gd fmla="*/ 2147483647 h 73" name="T27"/>
                <a:gd fmla="*/ 2074766958 w 33" name="T28"/>
                <a:gd fmla="*/ 2147483647 h 73" name="T29"/>
                <a:gd fmla="*/ 2074766958 w 33" name="T30"/>
                <a:gd fmla="*/ 2147483647 h 73" name="T31"/>
                <a:gd fmla="*/ 2147483647 w 33" name="T32"/>
                <a:gd fmla="*/ 2147483647 h 73" name="T33"/>
                <a:gd fmla="*/ 2147483647 w 33" name="T34"/>
                <a:gd fmla="*/ 2147483647 h 73" name="T35"/>
                <a:gd fmla="*/ 2147483647 w 33" name="T36"/>
                <a:gd fmla="*/ 1137262082 h 73" name="T37"/>
                <a:gd fmla="*/ 2147483647 w 33" name="T38"/>
                <a:gd fmla="*/ 1137262082 h 73" name="T39"/>
                <a:gd fmla="*/ 2147483647 w 33" name="T40"/>
                <a:gd fmla="*/ 710959012 h 73" name="T41"/>
                <a:gd fmla="*/ 2147483647 w 33" name="T42"/>
                <a:gd fmla="*/ 284383631 h 73" name="T43"/>
                <a:gd fmla="*/ 2147483647 w 33" name="T44"/>
                <a:gd fmla="*/ 142191815 h 73" name="T45"/>
                <a:gd fmla="*/ 2147483647 w 33" name="T46"/>
                <a:gd fmla="*/ 0 h 73" name="T47"/>
                <a:gd fmla="*/ 2147483647 w 33" name="T48"/>
                <a:gd fmla="*/ 0 h 73" name="T49"/>
                <a:gd fmla="*/ 2147483647 w 33" name="T50"/>
                <a:gd fmla="*/ 0 h 73" name="T51"/>
                <a:gd fmla="*/ 2147483647 w 33" name="T52"/>
                <a:gd fmla="*/ 142191815 h 73" name="T53"/>
                <a:gd fmla="*/ 2147483647 w 33" name="T54"/>
                <a:gd fmla="*/ 568767262 h 73" name="T55"/>
                <a:gd fmla="*/ 2147483647 w 33" name="T56"/>
                <a:gd fmla="*/ 568767262 h 73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33" name="T87"/>
                <a:gd fmla="*/ 0 h 73" name="T88"/>
                <a:gd fmla="*/ 33 w 33" name="T89"/>
                <a:gd fmla="*/ 73 h 73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73" w="33">
                  <a:moveTo>
                    <a:pt x="19" y="4"/>
                  </a:moveTo>
                  <a:lnTo>
                    <a:pt x="19" y="4"/>
                  </a:lnTo>
                  <a:lnTo>
                    <a:pt x="12" y="19"/>
                  </a:lnTo>
                  <a:lnTo>
                    <a:pt x="7" y="35"/>
                  </a:lnTo>
                  <a:lnTo>
                    <a:pt x="3" y="50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6" y="51"/>
                  </a:lnTo>
                  <a:lnTo>
                    <a:pt x="20" y="36"/>
                  </a:lnTo>
                  <a:lnTo>
                    <a:pt x="31" y="8"/>
                  </a:lnTo>
                  <a:lnTo>
                    <a:pt x="33" y="5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18" name="Freeform 1593"/>
            <p:cNvSpPr/>
            <p:nvPr/>
          </p:nvSpPr>
          <p:spPr bwMode="auto">
            <a:xfrm>
              <a:off x="2542731" y="3084986"/>
              <a:ext cx="15875" cy="38100"/>
            </a:xfrm>
            <a:custGeom>
              <a:gdLst>
                <a:gd fmla="*/ 2147483647 w 31" name="T0"/>
                <a:gd fmla="*/ 426575381 h 73" name="T1"/>
                <a:gd fmla="*/ 2147483647 w 31" name="T2"/>
                <a:gd fmla="*/ 426575381 h 73" name="T3"/>
                <a:gd fmla="*/ 2147483647 w 31" name="T4"/>
                <a:gd fmla="*/ 1137262082 h 73" name="T5"/>
                <a:gd fmla="*/ 1880020993 w 31" name="T6"/>
                <a:gd fmla="*/ 1990412583 h 73" name="T7"/>
                <a:gd fmla="*/ 1477214987 w 31" name="T8"/>
                <a:gd fmla="*/ 2147483647 h 73" name="T9"/>
                <a:gd fmla="*/ 1477214987 w 31" name="T10"/>
                <a:gd fmla="*/ 2147483647 h 73" name="T11"/>
                <a:gd fmla="*/ 1342947343 w 31" name="T12"/>
                <a:gd fmla="*/ 2147483647 h 73" name="T13"/>
                <a:gd fmla="*/ 940141593 w 31" name="T14"/>
                <a:gd fmla="*/ 2147483647 h 73" name="T15"/>
                <a:gd fmla="*/ 0 w 31" name="T16"/>
                <a:gd fmla="*/ 2147483647 h 73" name="T17"/>
                <a:gd fmla="*/ 0 w 31" name="T18"/>
                <a:gd fmla="*/ 2147483647 h 73" name="T19"/>
                <a:gd fmla="*/ 0 w 31" name="T20"/>
                <a:gd fmla="*/ 2147483647 h 73" name="T21"/>
                <a:gd fmla="*/ 0 w 31" name="T22"/>
                <a:gd fmla="*/ 2147483647 h 73" name="T23"/>
                <a:gd fmla="*/ 402805622 w 31" name="T24"/>
                <a:gd fmla="*/ 2147483647 h 73" name="T25"/>
                <a:gd fmla="*/ 537073906 w 31" name="T26"/>
                <a:gd fmla="*/ 2147483647 h 73" name="T27"/>
                <a:gd fmla="*/ 940141593 w 31" name="T28"/>
                <a:gd fmla="*/ 2147483647 h 73" name="T29"/>
                <a:gd fmla="*/ 1342947343 w 31" name="T30"/>
                <a:gd fmla="*/ 2147483647 h 73" name="T31"/>
                <a:gd fmla="*/ 1611483656 w 31" name="T32"/>
                <a:gd fmla="*/ 2147483647 h 73" name="T33"/>
                <a:gd fmla="*/ 1880020993 w 31" name="T34"/>
                <a:gd fmla="*/ 2147483647 h 73" name="T35"/>
                <a:gd fmla="*/ 1880020993 w 31" name="T36"/>
                <a:gd fmla="*/ 2147483647 h 73" name="T37"/>
                <a:gd fmla="*/ 2147483647 w 31" name="T38"/>
                <a:gd fmla="*/ 2147483647 h 73" name="T39"/>
                <a:gd fmla="*/ 2147483647 w 31" name="T40"/>
                <a:gd fmla="*/ 2147483647 h 73" name="T41"/>
                <a:gd fmla="*/ 2147483647 w 31" name="T42"/>
                <a:gd fmla="*/ 2147483647 h 73" name="T43"/>
                <a:gd fmla="*/ 2147483647 w 31" name="T44"/>
                <a:gd fmla="*/ 2147483647 h 73" name="T45"/>
                <a:gd fmla="*/ 2147483647 w 31" name="T46"/>
                <a:gd fmla="*/ 1706029083 h 73" name="T47"/>
                <a:gd fmla="*/ 2147483647 w 31" name="T48"/>
                <a:gd fmla="*/ 1706029083 h 73" name="T49"/>
                <a:gd fmla="*/ 2147483647 w 31" name="T50"/>
                <a:gd fmla="*/ 1421645582 h 73" name="T51"/>
                <a:gd fmla="*/ 2147483647 w 31" name="T52"/>
                <a:gd fmla="*/ 995070593 h 73" name="T53"/>
                <a:gd fmla="*/ 2147483647 w 31" name="T54"/>
                <a:gd fmla="*/ 853151284 h 73" name="T55"/>
                <a:gd fmla="*/ 2147483647 w 31" name="T56"/>
                <a:gd fmla="*/ 426575381 h 73" name="T57"/>
                <a:gd fmla="*/ 2147483647 w 31" name="T58"/>
                <a:gd fmla="*/ 284383631 h 73" name="T59"/>
                <a:gd fmla="*/ 2147483647 w 31" name="T60"/>
                <a:gd fmla="*/ 0 h 73" name="T61"/>
                <a:gd fmla="*/ 2147483647 w 31" name="T62"/>
                <a:gd fmla="*/ 284383631 h 73" name="T63"/>
                <a:gd fmla="*/ 2147483647 w 31" name="T64"/>
                <a:gd fmla="*/ 426575381 h 73" name="T65"/>
                <a:gd fmla="*/ 2147483647 w 31" name="T66"/>
                <a:gd fmla="*/ 426575381 h 73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31" name="T102"/>
                <a:gd fmla="*/ 0 h 73" name="T103"/>
                <a:gd fmla="*/ 31 w 31" name="T104"/>
                <a:gd fmla="*/ 73 h 73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73" w="31">
                  <a:moveTo>
                    <a:pt x="20" y="3"/>
                  </a:moveTo>
                  <a:lnTo>
                    <a:pt x="20" y="3"/>
                  </a:lnTo>
                  <a:lnTo>
                    <a:pt x="16" y="8"/>
                  </a:lnTo>
                  <a:lnTo>
                    <a:pt x="14" y="14"/>
                  </a:lnTo>
                  <a:lnTo>
                    <a:pt x="11" y="25"/>
                  </a:lnTo>
                  <a:lnTo>
                    <a:pt x="10" y="36"/>
                  </a:lnTo>
                  <a:lnTo>
                    <a:pt x="7" y="4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2"/>
                  </a:lnTo>
                  <a:lnTo>
                    <a:pt x="12" y="71"/>
                  </a:lnTo>
                  <a:lnTo>
                    <a:pt x="14" y="68"/>
                  </a:lnTo>
                  <a:lnTo>
                    <a:pt x="22" y="41"/>
                  </a:lnTo>
                  <a:lnTo>
                    <a:pt x="24" y="26"/>
                  </a:lnTo>
                  <a:lnTo>
                    <a:pt x="26" y="19"/>
                  </a:lnTo>
                  <a:lnTo>
                    <a:pt x="30" y="12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19" name="Freeform 1594"/>
            <p:cNvSpPr/>
            <p:nvPr/>
          </p:nvSpPr>
          <p:spPr bwMode="auto">
            <a:xfrm>
              <a:off x="2493518" y="3042123"/>
              <a:ext cx="7938" cy="23813"/>
            </a:xfrm>
            <a:custGeom>
              <a:gdLst>
                <a:gd fmla="*/ 1425288273 w 17" name="T0"/>
                <a:gd fmla="*/ 592821524 h 45" name="T1"/>
                <a:gd fmla="*/ 1425288273 w 17" name="T2"/>
                <a:gd fmla="*/ 592821524 h 45" name="T3"/>
                <a:gd fmla="*/ 1323466192 w 17" name="T4"/>
                <a:gd fmla="*/ 296270794 h 45" name="T5"/>
                <a:gd fmla="*/ 1119822963 w 17" name="T6"/>
                <a:gd fmla="*/ 0 h 45" name="T7"/>
                <a:gd fmla="*/ 916179034 w 17" name="T8"/>
                <a:gd fmla="*/ 0 h 45" name="T9"/>
                <a:gd fmla="*/ 610931319 w 17" name="T10"/>
                <a:gd fmla="*/ 0 h 45" name="T11"/>
                <a:gd fmla="*/ 407287507 w 17" name="T12"/>
                <a:gd fmla="*/ 296270794 h 45" name="T13"/>
                <a:gd fmla="*/ 203643754 w 17" name="T14"/>
                <a:gd fmla="*/ 444686060 h 45" name="T15"/>
                <a:gd fmla="*/ 203643754 w 17" name="T16"/>
                <a:gd fmla="*/ 889092185 h 45" name="T17"/>
                <a:gd fmla="*/ 0 w 17" name="T18"/>
                <a:gd fmla="*/ 1185363641 h 45" name="T19"/>
                <a:gd fmla="*/ 0 w 17" name="T20"/>
                <a:gd fmla="*/ 1185363641 h 45" name="T21"/>
                <a:gd fmla="*/ 305465893 w 17" name="T22"/>
                <a:gd fmla="*/ 2147483647 h 45" name="T23"/>
                <a:gd fmla="*/ 305465893 w 17" name="T24"/>
                <a:gd fmla="*/ 2147483647 h 45" name="T25"/>
                <a:gd fmla="*/ 305465893 w 17" name="T26"/>
                <a:gd fmla="*/ 2147483647 h 45" name="T27"/>
                <a:gd fmla="*/ 305465893 w 17" name="T28"/>
                <a:gd fmla="*/ 2147483647 h 45" name="T29"/>
                <a:gd fmla="*/ 610931319 w 17" name="T30"/>
                <a:gd fmla="*/ 2147483647 h 45" name="T31"/>
                <a:gd fmla="*/ 712753401 w 17" name="T32"/>
                <a:gd fmla="*/ 2147483647 h 45" name="T33"/>
                <a:gd fmla="*/ 1018000882 w 17" name="T34"/>
                <a:gd fmla="*/ 2147483647 h 45" name="T35"/>
                <a:gd fmla="*/ 1323466192 w 17" name="T36"/>
                <a:gd fmla="*/ 2147483647 h 45" name="T37"/>
                <a:gd fmla="*/ 1425288273 w 17" name="T38"/>
                <a:gd fmla="*/ 2147483647 h 45" name="T39"/>
                <a:gd fmla="*/ 1730753582 w 17" name="T40"/>
                <a:gd fmla="*/ 2147483647 h 45" name="T41"/>
                <a:gd fmla="*/ 1730753582 w 17" name="T42"/>
                <a:gd fmla="*/ 2147483647 h 45" name="T43"/>
                <a:gd fmla="*/ 1730753582 w 17" name="T44"/>
                <a:gd fmla="*/ 2147483647 h 45" name="T45"/>
                <a:gd fmla="*/ 1730753582 w 17" name="T46"/>
                <a:gd fmla="*/ 2147483647 h 45" name="T47"/>
                <a:gd fmla="*/ 1425288273 w 17" name="T48"/>
                <a:gd fmla="*/ 592821524 h 45" name="T49"/>
                <a:gd fmla="*/ 1425288273 w 17" name="T50"/>
                <a:gd fmla="*/ 592821524 h 45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7" name="T78"/>
                <a:gd fmla="*/ 0 h 45" name="T79"/>
                <a:gd fmla="*/ 17 w 17" name="T80"/>
                <a:gd fmla="*/ 45 h 45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45" w="17">
                  <a:moveTo>
                    <a:pt x="14" y="4"/>
                  </a:moveTo>
                  <a:lnTo>
                    <a:pt x="14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3" y="23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10" y="45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22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20" name="Freeform 1595"/>
            <p:cNvSpPr/>
            <p:nvPr/>
          </p:nvSpPr>
          <p:spPr bwMode="auto">
            <a:xfrm>
              <a:off x="2525268" y="3045298"/>
              <a:ext cx="7938" cy="20638"/>
            </a:xfrm>
            <a:custGeom>
              <a:gdLst>
                <a:gd fmla="*/ 0 w 14" name="T0"/>
                <a:gd fmla="*/ 1121450276 h 38" name="T1"/>
                <a:gd fmla="*/ 0 w 14" name="T2"/>
                <a:gd fmla="*/ 2147483647 h 38" name="T3"/>
                <a:gd fmla="*/ 0 w 14" name="T4"/>
                <a:gd fmla="*/ 2147483647 h 38" name="T5"/>
                <a:gd fmla="*/ 364568568 w 14" name="T6"/>
                <a:gd fmla="*/ 2147483647 h 38" name="T7"/>
                <a:gd fmla="*/ 546852782 w 14" name="T8"/>
                <a:gd fmla="*/ 2147483647 h 38" name="T9"/>
                <a:gd fmla="*/ 1093705563 w 14" name="T10"/>
                <a:gd fmla="*/ 2147483647 h 38" name="T11"/>
                <a:gd fmla="*/ 1275989493 w 14" name="T12"/>
                <a:gd fmla="*/ 2147483647 h 38" name="T13"/>
                <a:gd fmla="*/ 1822842700 w 14" name="T14"/>
                <a:gd fmla="*/ 2147483647 h 38" name="T15"/>
                <a:gd fmla="*/ 2147483647 w 14" name="T16"/>
                <a:gd fmla="*/ 2147483647 h 38" name="T17"/>
                <a:gd fmla="*/ 2147483647 w 14" name="T18"/>
                <a:gd fmla="*/ 2147483647 h 38" name="T19"/>
                <a:gd fmla="*/ 2147483647 w 14" name="T20"/>
                <a:gd fmla="*/ 2147483647 h 38" name="T21"/>
                <a:gd fmla="*/ 2147483647 w 14" name="T22"/>
                <a:gd fmla="*/ 1121450276 h 38" name="T23"/>
                <a:gd fmla="*/ 2147483647 w 14" name="T24"/>
                <a:gd fmla="*/ 1121450276 h 38" name="T25"/>
                <a:gd fmla="*/ 2147483647 w 14" name="T26"/>
                <a:gd fmla="*/ 480494945 h 38" name="T27"/>
                <a:gd fmla="*/ 2147483647 w 14" name="T28"/>
                <a:gd fmla="*/ 160165004 h 38" name="T29"/>
                <a:gd fmla="*/ 1822842700 w 14" name="T30"/>
                <a:gd fmla="*/ 0 h 38" name="T31"/>
                <a:gd fmla="*/ 1275989493 w 14" name="T32"/>
                <a:gd fmla="*/ 0 h 38" name="T33"/>
                <a:gd fmla="*/ 1093705563 w 14" name="T34"/>
                <a:gd fmla="*/ 0 h 38" name="T35"/>
                <a:gd fmla="*/ 546852782 w 14" name="T36"/>
                <a:gd fmla="*/ 160165004 h 38" name="T37"/>
                <a:gd fmla="*/ 364568568 w 14" name="T38"/>
                <a:gd fmla="*/ 480494945 h 38" name="T39"/>
                <a:gd fmla="*/ 0 w 14" name="T40"/>
                <a:gd fmla="*/ 1121450276 h 38" name="T41"/>
                <a:gd fmla="*/ 0 w 14" name="T42"/>
                <a:gd fmla="*/ 1121450276 h 3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4" name="T66"/>
                <a:gd fmla="*/ 0 h 38" name="T67"/>
                <a:gd fmla="*/ 14 w 14" name="T68"/>
                <a:gd fmla="*/ 38 h 38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38" w="14">
                  <a:moveTo>
                    <a:pt x="0" y="7"/>
                  </a:moveTo>
                  <a:lnTo>
                    <a:pt x="0" y="31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6" y="37"/>
                  </a:lnTo>
                  <a:lnTo>
                    <a:pt x="7" y="38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31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21" name="Freeform 1596"/>
            <p:cNvSpPr/>
            <p:nvPr/>
          </p:nvSpPr>
          <p:spPr bwMode="auto">
            <a:xfrm>
              <a:off x="2552256" y="3048473"/>
              <a:ext cx="6350" cy="23813"/>
            </a:xfrm>
            <a:custGeom>
              <a:gdLst>
                <a:gd fmla="*/ 0 w 13" name="T0"/>
                <a:gd fmla="*/ 1037227516 h 45" name="T1"/>
                <a:gd fmla="*/ 0 w 13" name="T2"/>
                <a:gd fmla="*/ 2147483647 h 45" name="T3"/>
                <a:gd fmla="*/ 0 w 13" name="T4"/>
                <a:gd fmla="*/ 2147483647 h 45" name="T5"/>
                <a:gd fmla="*/ 116434085 w 13" name="T6"/>
                <a:gd fmla="*/ 2147483647 h 45" name="T7"/>
                <a:gd fmla="*/ 233107027 w 13" name="T8"/>
                <a:gd fmla="*/ 2147483647 h 45" name="T9"/>
                <a:gd fmla="*/ 466214055 w 13" name="T10"/>
                <a:gd fmla="*/ 2147483647 h 45" name="T11"/>
                <a:gd fmla="*/ 699321143 w 13" name="T12"/>
                <a:gd fmla="*/ 2147483647 h 45" name="T13"/>
                <a:gd fmla="*/ 1048861919 w 13" name="T14"/>
                <a:gd fmla="*/ 2147483647 h 45" name="T15"/>
                <a:gd fmla="*/ 1398642286 w 13" name="T16"/>
                <a:gd fmla="*/ 2147483647 h 45" name="T17"/>
                <a:gd fmla="*/ 1515075852 w 13" name="T18"/>
                <a:gd fmla="*/ 2147483647 h 45" name="T19"/>
                <a:gd fmla="*/ 1515075852 w 13" name="T20"/>
                <a:gd fmla="*/ 2147483647 h 45" name="T21"/>
                <a:gd fmla="*/ 1515075852 w 13" name="T22"/>
                <a:gd fmla="*/ 1037227516 h 45" name="T23"/>
                <a:gd fmla="*/ 1515075852 w 13" name="T24"/>
                <a:gd fmla="*/ 1037227516 h 45" name="T25"/>
                <a:gd fmla="*/ 1515075852 w 13" name="T26"/>
                <a:gd fmla="*/ 592821524 h 45" name="T27"/>
                <a:gd fmla="*/ 1398642286 w 13" name="T28"/>
                <a:gd fmla="*/ 148135397 h 45" name="T29"/>
                <a:gd fmla="*/ 1048861919 w 13" name="T30"/>
                <a:gd fmla="*/ 0 h 45" name="T31"/>
                <a:gd fmla="*/ 699321143 w 13" name="T32"/>
                <a:gd fmla="*/ 0 h 45" name="T33"/>
                <a:gd fmla="*/ 466214055 w 13" name="T34"/>
                <a:gd fmla="*/ 0 h 45" name="T35"/>
                <a:gd fmla="*/ 233107027 w 13" name="T36"/>
                <a:gd fmla="*/ 148135397 h 45" name="T37"/>
                <a:gd fmla="*/ 116434085 w 13" name="T38"/>
                <a:gd fmla="*/ 592821524 h 45" name="T39"/>
                <a:gd fmla="*/ 0 w 13" name="T40"/>
                <a:gd fmla="*/ 1037227516 h 45" name="T41"/>
                <a:gd fmla="*/ 0 w 13" name="T42"/>
                <a:gd fmla="*/ 1037227516 h 45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3" name="T66"/>
                <a:gd fmla="*/ 0 h 45" name="T67"/>
                <a:gd fmla="*/ 13 w 13" name="T68"/>
                <a:gd fmla="*/ 45 h 45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45" w="13">
                  <a:moveTo>
                    <a:pt x="0" y="7"/>
                  </a:moveTo>
                  <a:lnTo>
                    <a:pt x="0" y="38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22" name="Freeform 1597"/>
            <p:cNvSpPr/>
            <p:nvPr/>
          </p:nvSpPr>
          <p:spPr bwMode="auto">
            <a:xfrm>
              <a:off x="2577656" y="3040536"/>
              <a:ext cx="9525" cy="23813"/>
            </a:xfrm>
            <a:custGeom>
              <a:gdLst>
                <a:gd fmla="*/ 2052439550 w 20" name="T0"/>
                <a:gd fmla="*/ 2147483647 h 45" name="T1"/>
                <a:gd fmla="*/ 2052439550 w 20" name="T2"/>
                <a:gd fmla="*/ 2147483647 h 45" name="T3"/>
                <a:gd fmla="*/ 1944476097 w 20" name="T4"/>
                <a:gd fmla="*/ 2147483647 h 45" name="T5"/>
                <a:gd fmla="*/ 1728322497 w 20" name="T6"/>
                <a:gd fmla="*/ 2147483647 h 45" name="T7"/>
                <a:gd fmla="*/ 1728322497 w 20" name="T8"/>
                <a:gd fmla="*/ 2147483647 h 45" name="T9"/>
                <a:gd fmla="*/ 1728322497 w 20" name="T10"/>
                <a:gd fmla="*/ 2074455033 h 45" name="T11"/>
                <a:gd fmla="*/ 1512395592 w 20" name="T12"/>
                <a:gd fmla="*/ 889092185 h 45" name="T13"/>
                <a:gd fmla="*/ 1512395592 w 20" name="T14"/>
                <a:gd fmla="*/ 889092185 h 45" name="T15"/>
                <a:gd fmla="*/ 1296241992 w 20" name="T16"/>
                <a:gd fmla="*/ 444686060 h 45" name="T17"/>
                <a:gd fmla="*/ 1188279015 w 20" name="T18"/>
                <a:gd fmla="*/ 0 h 45" name="T19"/>
                <a:gd fmla="*/ 864161725 w 20" name="T20"/>
                <a:gd fmla="*/ 0 h 45" name="T21"/>
                <a:gd fmla="*/ 648234820 w 20" name="T22"/>
                <a:gd fmla="*/ 0 h 45" name="T23"/>
                <a:gd fmla="*/ 324117172 w 20" name="T24"/>
                <a:gd fmla="*/ 296270794 h 45" name="T25"/>
                <a:gd fmla="*/ 107963482 w 20" name="T26"/>
                <a:gd fmla="*/ 444686060 h 45" name="T27"/>
                <a:gd fmla="*/ 0 w 20" name="T28"/>
                <a:gd fmla="*/ 889092185 h 45" name="T29"/>
                <a:gd fmla="*/ 0 w 20" name="T30"/>
                <a:gd fmla="*/ 1333778907 h 45" name="T31"/>
                <a:gd fmla="*/ 0 w 20" name="T32"/>
                <a:gd fmla="*/ 1333778907 h 45" name="T33"/>
                <a:gd fmla="*/ 324117172 w 20" name="T34"/>
                <a:gd fmla="*/ 2147483647 h 45" name="T35"/>
                <a:gd fmla="*/ 324117172 w 20" name="T36"/>
                <a:gd fmla="*/ 2147483647 h 45" name="T37"/>
                <a:gd fmla="*/ 324117172 w 20" name="T38"/>
                <a:gd fmla="*/ 2147483647 h 45" name="T39"/>
                <a:gd fmla="*/ 324117172 w 20" name="T40"/>
                <a:gd fmla="*/ 2147483647 h 45" name="T41"/>
                <a:gd fmla="*/ 648234820 w 20" name="T42"/>
                <a:gd fmla="*/ 2147483647 h 45" name="T43"/>
                <a:gd fmla="*/ 756198272 w 20" name="T44"/>
                <a:gd fmla="*/ 2147483647 h 45" name="T45"/>
                <a:gd fmla="*/ 756198272 w 20" name="T46"/>
                <a:gd fmla="*/ 2147483647 h 45" name="T47"/>
                <a:gd fmla="*/ 756198272 w 20" name="T48"/>
                <a:gd fmla="*/ 2147483647 h 45" name="T49"/>
                <a:gd fmla="*/ 864161725 w 20" name="T50"/>
                <a:gd fmla="*/ 2147483647 h 45" name="T51"/>
                <a:gd fmla="*/ 1080315087 w 20" name="T52"/>
                <a:gd fmla="*/ 2147483647 h 45" name="T53"/>
                <a:gd fmla="*/ 1296241992 w 20" name="T54"/>
                <a:gd fmla="*/ 2147483647 h 45" name="T55"/>
                <a:gd fmla="*/ 1620359521 w 20" name="T56"/>
                <a:gd fmla="*/ 2147483647 h 45" name="T57"/>
                <a:gd fmla="*/ 1728322497 w 20" name="T58"/>
                <a:gd fmla="*/ 2147483647 h 45" name="T59"/>
                <a:gd fmla="*/ 2052439550 w 20" name="T60"/>
                <a:gd fmla="*/ 2147483647 h 45" name="T61"/>
                <a:gd fmla="*/ 2147483647 w 20" name="T62"/>
                <a:gd fmla="*/ 2147483647 h 45" name="T63"/>
                <a:gd fmla="*/ 2147483647 w 20" name="T64"/>
                <a:gd fmla="*/ 2147483647 h 45" name="T65"/>
                <a:gd fmla="*/ 2147483647 w 20" name="T66"/>
                <a:gd fmla="*/ 2147483647 h 45" name="T67"/>
                <a:gd fmla="*/ 2052439550 w 20" name="T68"/>
                <a:gd fmla="*/ 2147483647 h 45" name="T69"/>
                <a:gd fmla="*/ 2052439550 w 20" name="T70"/>
                <a:gd fmla="*/ 2147483647 h 45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20" name="T108"/>
                <a:gd fmla="*/ 0 h 45" name="T109"/>
                <a:gd fmla="*/ 20 w 20" name="T110"/>
                <a:gd fmla="*/ 45 h 45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45" w="20">
                  <a:moveTo>
                    <a:pt x="19" y="30"/>
                  </a:moveTo>
                  <a:lnTo>
                    <a:pt x="19" y="30"/>
                  </a:lnTo>
                  <a:lnTo>
                    <a:pt x="18" y="26"/>
                  </a:lnTo>
                  <a:lnTo>
                    <a:pt x="16" y="22"/>
                  </a:lnTo>
                  <a:lnTo>
                    <a:pt x="16" y="14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5"/>
                  </a:lnTo>
                  <a:lnTo>
                    <a:pt x="3" y="22"/>
                  </a:lnTo>
                  <a:lnTo>
                    <a:pt x="3" y="28"/>
                  </a:lnTo>
                  <a:lnTo>
                    <a:pt x="6" y="30"/>
                  </a:lnTo>
                  <a:lnTo>
                    <a:pt x="7" y="34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9" y="44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19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23" name="Freeform 1598"/>
            <p:cNvSpPr/>
            <p:nvPr/>
          </p:nvSpPr>
          <p:spPr bwMode="auto">
            <a:xfrm>
              <a:off x="2596706" y="3037361"/>
              <a:ext cx="12700" cy="25400"/>
            </a:xfrm>
            <a:custGeom>
              <a:gdLst>
                <a:gd fmla="*/ 2147483647 w 24" name="T0"/>
                <a:gd fmla="*/ 2147483647 h 47" name="T1"/>
                <a:gd fmla="*/ 2147483647 w 24" name="T2"/>
                <a:gd fmla="*/ 2147483647 h 47" name="T3"/>
                <a:gd fmla="*/ 2147483647 w 24" name="T4"/>
                <a:gd fmla="*/ 2147483647 h 47" name="T5"/>
                <a:gd fmla="*/ 2147483647 w 24" name="T6"/>
                <a:gd fmla="*/ 2147483647 h 47" name="T7"/>
                <a:gd fmla="*/ 2147483647 w 24" name="T8"/>
                <a:gd fmla="*/ 2147483647 h 47" name="T9"/>
                <a:gd fmla="*/ 1926239608 w 24" name="T10"/>
                <a:gd fmla="*/ 947149750 h 47" name="T11"/>
                <a:gd fmla="*/ 1926239608 w 24" name="T12"/>
                <a:gd fmla="*/ 947149750 h 47" name="T13"/>
                <a:gd fmla="*/ 1926239608 w 24" name="T14"/>
                <a:gd fmla="*/ 631433257 h 47" name="T15"/>
                <a:gd fmla="*/ 1629980453 w 24" name="T16"/>
                <a:gd fmla="*/ 157712399 h 47" name="T17"/>
                <a:gd fmla="*/ 1333722355 w 24" name="T18"/>
                <a:gd fmla="*/ 0 h 47" name="T19"/>
                <a:gd fmla="*/ 1037184064 w 24" name="T20"/>
                <a:gd fmla="*/ 0 h 47" name="T21"/>
                <a:gd fmla="*/ 592796918 w 24" name="T22"/>
                <a:gd fmla="*/ 0 h 47" name="T23"/>
                <a:gd fmla="*/ 148129115 w 24" name="T24"/>
                <a:gd fmla="*/ 157712399 h 47" name="T25"/>
                <a:gd fmla="*/ 0 w 24" name="T26"/>
                <a:gd fmla="*/ 631433257 h 47" name="T27"/>
                <a:gd fmla="*/ 0 w 24" name="T28"/>
                <a:gd fmla="*/ 947149750 h 47" name="T29"/>
                <a:gd fmla="*/ 0 w 24" name="T30"/>
                <a:gd fmla="*/ 947149750 h 47" name="T31"/>
                <a:gd fmla="*/ 148129115 w 24" name="T32"/>
                <a:gd fmla="*/ 2147483647 h 47" name="T33"/>
                <a:gd fmla="*/ 740925967 w 24" name="T34"/>
                <a:gd fmla="*/ 2147483647 h 47" name="T35"/>
                <a:gd fmla="*/ 1185313377 w 24" name="T36"/>
                <a:gd fmla="*/ 2147483647 h 47" name="T37"/>
                <a:gd fmla="*/ 1778110031 w 24" name="T38"/>
                <a:gd fmla="*/ 2147483647 h 47" name="T39"/>
                <a:gd fmla="*/ 1778110031 w 24" name="T40"/>
                <a:gd fmla="*/ 2147483647 h 47" name="T41"/>
                <a:gd fmla="*/ 1778110031 w 24" name="T42"/>
                <a:gd fmla="*/ 2147483647 h 47" name="T43"/>
                <a:gd fmla="*/ 2147483647 w 24" name="T44"/>
                <a:gd fmla="*/ 2147483647 h 47" name="T45"/>
                <a:gd fmla="*/ 2147483647 w 24" name="T46"/>
                <a:gd fmla="*/ 2147483647 h 47" name="T47"/>
                <a:gd fmla="*/ 2147483647 w 24" name="T48"/>
                <a:gd fmla="*/ 2147483647 h 47" name="T49"/>
                <a:gd fmla="*/ 2147483647 w 24" name="T50"/>
                <a:gd fmla="*/ 2147483647 h 47" name="T51"/>
                <a:gd fmla="*/ 2147483647 w 24" name="T52"/>
                <a:gd fmla="*/ 2147483647 h 47" name="T53"/>
                <a:gd fmla="*/ 2147483647 w 24" name="T54"/>
                <a:gd fmla="*/ 2147483647 h 47" name="T55"/>
                <a:gd fmla="*/ 2147483647 w 24" name="T56"/>
                <a:gd fmla="*/ 2147483647 h 47" name="T57"/>
                <a:gd fmla="*/ 2147483647 w 24" name="T58"/>
                <a:gd fmla="*/ 2147483647 h 47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24" name="T90"/>
                <a:gd fmla="*/ 0 h 47" name="T91"/>
                <a:gd fmla="*/ 24 w 24" name="T92"/>
                <a:gd fmla="*/ 47 h 47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47" w="24">
                  <a:moveTo>
                    <a:pt x="24" y="39"/>
                  </a:moveTo>
                  <a:lnTo>
                    <a:pt x="24" y="39"/>
                  </a:lnTo>
                  <a:lnTo>
                    <a:pt x="21" y="31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6"/>
                  </a:lnTo>
                  <a:lnTo>
                    <a:pt x="5" y="24"/>
                  </a:lnTo>
                  <a:lnTo>
                    <a:pt x="8" y="34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1" y="46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24" name="Freeform 1599"/>
            <p:cNvSpPr/>
            <p:nvPr/>
          </p:nvSpPr>
          <p:spPr bwMode="auto">
            <a:xfrm>
              <a:off x="2625281" y="3027836"/>
              <a:ext cx="11113" cy="20638"/>
            </a:xfrm>
            <a:custGeom>
              <a:gdLst>
                <a:gd fmla="*/ 2147483647 w 20" name="T0"/>
                <a:gd fmla="*/ 2147483647 h 38" name="T1"/>
                <a:gd fmla="*/ 2147483647 w 20" name="T2"/>
                <a:gd fmla="*/ 2147483647 h 38" name="T3"/>
                <a:gd fmla="*/ 2147483647 w 20" name="T4"/>
                <a:gd fmla="*/ 2147483647 h 38" name="T5"/>
                <a:gd fmla="*/ 2147483647 w 20" name="T6"/>
                <a:gd fmla="*/ 2147483647 h 38" name="T7"/>
                <a:gd fmla="*/ 2147483647 w 20" name="T8"/>
                <a:gd fmla="*/ 1121450276 h 38" name="T9"/>
                <a:gd fmla="*/ 2147483647 w 20" name="T10"/>
                <a:gd fmla="*/ 1121450276 h 38" name="T11"/>
                <a:gd fmla="*/ 2147483647 w 20" name="T12"/>
                <a:gd fmla="*/ 801120403 h 38" name="T13"/>
                <a:gd fmla="*/ 1887060582 w 20" name="T14"/>
                <a:gd fmla="*/ 480494945 h 38" name="T15"/>
                <a:gd fmla="*/ 1715705966 w 20" name="T16"/>
                <a:gd fmla="*/ 320330009 h 38" name="T17"/>
                <a:gd fmla="*/ 1201025348 w 20" name="T18"/>
                <a:gd fmla="*/ 0 h 38" name="T19"/>
                <a:gd fmla="*/ 686344453 w 20" name="T20"/>
                <a:gd fmla="*/ 320330009 h 38" name="T21"/>
                <a:gd fmla="*/ 514681312 w 20" name="T22"/>
                <a:gd fmla="*/ 480494945 h 38" name="T23"/>
                <a:gd fmla="*/ 0 w 20" name="T24"/>
                <a:gd fmla="*/ 801120403 h 38" name="T25"/>
                <a:gd fmla="*/ 0 w 20" name="T26"/>
                <a:gd fmla="*/ 1121450276 h 38" name="T27"/>
                <a:gd fmla="*/ 0 w 20" name="T28"/>
                <a:gd fmla="*/ 1121450276 h 38" name="T29"/>
                <a:gd fmla="*/ 171663071 w 20" name="T30"/>
                <a:gd fmla="*/ 2147483647 h 38" name="T31"/>
                <a:gd fmla="*/ 514681312 w 20" name="T32"/>
                <a:gd fmla="*/ 2147483647 h 38" name="T33"/>
                <a:gd fmla="*/ 686344453 w 20" name="T34"/>
                <a:gd fmla="*/ 2147483647 h 38" name="T35"/>
                <a:gd fmla="*/ 1372379964 w 20" name="T36"/>
                <a:gd fmla="*/ 2147483647 h 38" name="T37"/>
                <a:gd fmla="*/ 1372379964 w 20" name="T38"/>
                <a:gd fmla="*/ 2147483647 h 38" name="T39"/>
                <a:gd fmla="*/ 1715705966 w 20" name="T40"/>
                <a:gd fmla="*/ 2147483647 h 38" name="T41"/>
                <a:gd fmla="*/ 2058724138 w 20" name="T42"/>
                <a:gd fmla="*/ 2147483647 h 38" name="T43"/>
                <a:gd fmla="*/ 2147483647 w 20" name="T44"/>
                <a:gd fmla="*/ 2147483647 h 38" name="T45"/>
                <a:gd fmla="*/ 2147483647 w 20" name="T46"/>
                <a:gd fmla="*/ 2147483647 h 38" name="T47"/>
                <a:gd fmla="*/ 2147483647 w 20" name="T48"/>
                <a:gd fmla="*/ 2147483647 h 38" name="T49"/>
                <a:gd fmla="*/ 2147483647 w 20" name="T50"/>
                <a:gd fmla="*/ 2147483647 h 38" name="T51"/>
                <a:gd fmla="*/ 2147483647 w 20" name="T52"/>
                <a:gd fmla="*/ 2147483647 h 38" name="T53"/>
                <a:gd fmla="*/ 2147483647 w 20" name="T54"/>
                <a:gd fmla="*/ 2147483647 h 38" name="T55"/>
                <a:gd fmla="*/ 2147483647 w 20" name="T56"/>
                <a:gd fmla="*/ 2147483647 h 38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20" name="T87"/>
                <a:gd fmla="*/ 0 h 38" name="T88"/>
                <a:gd fmla="*/ 20 w 20" name="T89"/>
                <a:gd fmla="*/ 38 h 38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38" w="20">
                  <a:moveTo>
                    <a:pt x="19" y="29"/>
                  </a:moveTo>
                  <a:lnTo>
                    <a:pt x="19" y="29"/>
                  </a:lnTo>
                  <a:lnTo>
                    <a:pt x="18" y="23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5"/>
                  </a:lnTo>
                  <a:lnTo>
                    <a:pt x="3" y="22"/>
                  </a:lnTo>
                  <a:lnTo>
                    <a:pt x="4" y="29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8"/>
                  </a:lnTo>
                  <a:lnTo>
                    <a:pt x="18" y="38"/>
                  </a:lnTo>
                  <a:lnTo>
                    <a:pt x="19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9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25" name="Freeform 1600"/>
            <p:cNvSpPr/>
            <p:nvPr/>
          </p:nvSpPr>
          <p:spPr bwMode="auto">
            <a:xfrm>
              <a:off x="2639568" y="3019898"/>
              <a:ext cx="12700" cy="20638"/>
            </a:xfrm>
            <a:custGeom>
              <a:gdLst>
                <a:gd fmla="*/ 2147483647 w 23" name="T0"/>
                <a:gd fmla="*/ 2147483647 h 40" name="T1"/>
                <a:gd fmla="*/ 2147483647 w 23" name="T2"/>
                <a:gd fmla="*/ 2147483647 h 40" name="T3"/>
                <a:gd fmla="*/ 2147483647 w 23" name="T4"/>
                <a:gd fmla="*/ 2147483647 h 40" name="T5"/>
                <a:gd fmla="*/ 2147483647 w 23" name="T6"/>
                <a:gd fmla="*/ 549446038 h 40" name="T7"/>
                <a:gd fmla="*/ 2147483647 w 23" name="T8"/>
                <a:gd fmla="*/ 549446038 h 40" name="T9"/>
                <a:gd fmla="*/ 2020240786 w 23" name="T10"/>
                <a:gd fmla="*/ 412084593 h 40" name="T11"/>
                <a:gd fmla="*/ 1851938234 w 23" name="T12"/>
                <a:gd fmla="*/ 0 h 40" name="T13"/>
                <a:gd fmla="*/ 1346725775 w 23" name="T14"/>
                <a:gd fmla="*/ 0 h 40" name="T15"/>
                <a:gd fmla="*/ 1010120393 w 23" name="T16"/>
                <a:gd fmla="*/ 0 h 40" name="T17"/>
                <a:gd fmla="*/ 505212597 w 23" name="T18"/>
                <a:gd fmla="*/ 137361381 h 40" name="T19"/>
                <a:gd fmla="*/ 336605244 w 23" name="T20"/>
                <a:gd fmla="*/ 412084593 h 40" name="T21"/>
                <a:gd fmla="*/ 0 w 23" name="T22"/>
                <a:gd fmla="*/ 686807354 h 40" name="T23"/>
                <a:gd fmla="*/ 0 w 23" name="T24"/>
                <a:gd fmla="*/ 1098892077 h 40" name="T25"/>
                <a:gd fmla="*/ 0 w 23" name="T26"/>
                <a:gd fmla="*/ 1098892077 h 40" name="T27"/>
                <a:gd fmla="*/ 1010120393 w 23" name="T28"/>
                <a:gd fmla="*/ 2147483647 h 40" name="T29"/>
                <a:gd fmla="*/ 1683635681 w 23" name="T30"/>
                <a:gd fmla="*/ 2147483647 h 40" name="T31"/>
                <a:gd fmla="*/ 1683635681 w 23" name="T32"/>
                <a:gd fmla="*/ 2147483647 h 40" name="T33"/>
                <a:gd fmla="*/ 1851938234 w 23" name="T34"/>
                <a:gd fmla="*/ 2147483647 h 40" name="T35"/>
                <a:gd fmla="*/ 2020240786 w 23" name="T36"/>
                <a:gd fmla="*/ 2147483647 h 40" name="T37"/>
                <a:gd fmla="*/ 2147483647 w 23" name="T38"/>
                <a:gd fmla="*/ 2147483647 h 40" name="T39"/>
                <a:gd fmla="*/ 2147483647 w 23" name="T40"/>
                <a:gd fmla="*/ 2147483647 h 40" name="T41"/>
                <a:gd fmla="*/ 2147483647 w 23" name="T42"/>
                <a:gd fmla="*/ 2147483647 h 40" name="T43"/>
                <a:gd fmla="*/ 2147483647 w 23" name="T44"/>
                <a:gd fmla="*/ 2147483647 h 40" name="T45"/>
                <a:gd fmla="*/ 2147483647 w 23" name="T46"/>
                <a:gd fmla="*/ 2147483647 h 40" name="T47"/>
                <a:gd fmla="*/ 2147483647 w 23" name="T48"/>
                <a:gd fmla="*/ 2147483647 h 40" name="T49"/>
                <a:gd fmla="*/ 2147483647 w 23" name="T50"/>
                <a:gd fmla="*/ 2147483647 h 40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23" name="T78"/>
                <a:gd fmla="*/ 0 h 40" name="T79"/>
                <a:gd fmla="*/ 23 w 23" name="T80"/>
                <a:gd fmla="*/ 40 h 40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40" w="23">
                  <a:moveTo>
                    <a:pt x="23" y="32"/>
                  </a:moveTo>
                  <a:lnTo>
                    <a:pt x="23" y="32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6" y="22"/>
                  </a:lnTo>
                  <a:lnTo>
                    <a:pt x="10" y="35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5" y="40"/>
                  </a:lnTo>
                  <a:lnTo>
                    <a:pt x="18" y="40"/>
                  </a:lnTo>
                  <a:lnTo>
                    <a:pt x="21" y="39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3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26" name="Freeform 1601"/>
            <p:cNvSpPr/>
            <p:nvPr/>
          </p:nvSpPr>
          <p:spPr bwMode="auto">
            <a:xfrm>
              <a:off x="2558606" y="2870673"/>
              <a:ext cx="7938" cy="20638"/>
            </a:xfrm>
            <a:custGeom>
              <a:gdLst>
                <a:gd fmla="*/ 0 w 14" name="T0"/>
                <a:gd fmla="*/ 1037234517 h 39" name="T1"/>
                <a:gd fmla="*/ 0 w 14" name="T2"/>
                <a:gd fmla="*/ 2147483647 h 39" name="T3"/>
                <a:gd fmla="*/ 0 w 14" name="T4"/>
                <a:gd fmla="*/ 2147483647 h 39" name="T5"/>
                <a:gd fmla="*/ 364568568 w 14" name="T6"/>
                <a:gd fmla="*/ 2147483647 h 39" name="T7"/>
                <a:gd fmla="*/ 546852782 w 14" name="T8"/>
                <a:gd fmla="*/ 2147483647 h 39" name="T9"/>
                <a:gd fmla="*/ 729137137 w 14" name="T10"/>
                <a:gd fmla="*/ 2147483647 h 39" name="T11"/>
                <a:gd fmla="*/ 1275989493 w 14" name="T12"/>
                <a:gd fmla="*/ 2147483647 h 39" name="T13"/>
                <a:gd fmla="*/ 1822842700 w 14" name="T14"/>
                <a:gd fmla="*/ 2147483647 h 39" name="T15"/>
                <a:gd fmla="*/ 2147483647 w 14" name="T16"/>
                <a:gd fmla="*/ 2147483647 h 39" name="T17"/>
                <a:gd fmla="*/ 2147483647 w 14" name="T18"/>
                <a:gd fmla="*/ 2147483647 h 39" name="T19"/>
                <a:gd fmla="*/ 2147483647 w 14" name="T20"/>
                <a:gd fmla="*/ 2147483647 h 39" name="T21"/>
                <a:gd fmla="*/ 2147483647 w 14" name="T22"/>
                <a:gd fmla="*/ 1037234517 h 39" name="T23"/>
                <a:gd fmla="*/ 2147483647 w 14" name="T24"/>
                <a:gd fmla="*/ 1037234517 h 39" name="T25"/>
                <a:gd fmla="*/ 2147483647 w 14" name="T26"/>
                <a:gd fmla="*/ 444689061 h 39" name="T27"/>
                <a:gd fmla="*/ 2147483647 w 14" name="T28"/>
                <a:gd fmla="*/ 148136397 h 39" name="T29"/>
                <a:gd fmla="*/ 1822842700 w 14" name="T30"/>
                <a:gd fmla="*/ 0 h 39" name="T31"/>
                <a:gd fmla="*/ 1275989493 w 14" name="T32"/>
                <a:gd fmla="*/ 0 h 39" name="T33"/>
                <a:gd fmla="*/ 729137137 w 14" name="T34"/>
                <a:gd fmla="*/ 0 h 39" name="T35"/>
                <a:gd fmla="*/ 546852782 w 14" name="T36"/>
                <a:gd fmla="*/ 148136397 h 39" name="T37"/>
                <a:gd fmla="*/ 364568568 w 14" name="T38"/>
                <a:gd fmla="*/ 444689061 h 39" name="T39"/>
                <a:gd fmla="*/ 0 w 14" name="T40"/>
                <a:gd fmla="*/ 1037234517 h 39" name="T41"/>
                <a:gd fmla="*/ 0 w 14" name="T42"/>
                <a:gd fmla="*/ 1037234517 h 39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4" name="T66"/>
                <a:gd fmla="*/ 0 h 39" name="T67"/>
                <a:gd fmla="*/ 14 w 14" name="T68"/>
                <a:gd fmla="*/ 39 h 39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39" w="14">
                  <a:moveTo>
                    <a:pt x="0" y="7"/>
                  </a:moveTo>
                  <a:lnTo>
                    <a:pt x="0" y="34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27" name="Freeform 1602"/>
            <p:cNvSpPr/>
            <p:nvPr/>
          </p:nvSpPr>
          <p:spPr bwMode="auto">
            <a:xfrm>
              <a:off x="2588768" y="2872261"/>
              <a:ext cx="7938" cy="28575"/>
            </a:xfrm>
            <a:custGeom>
              <a:gdLst>
                <a:gd fmla="*/ 0 w 14" name="T0"/>
                <a:gd fmla="*/ 1037184101 h 54" name="T1"/>
                <a:gd fmla="*/ 0 w 14" name="T2"/>
                <a:gd fmla="*/ 2147483647 h 54" name="T3"/>
                <a:gd fmla="*/ 0 w 14" name="T4"/>
                <a:gd fmla="*/ 2147483647 h 54" name="T5"/>
                <a:gd fmla="*/ 0 w 14" name="T6"/>
                <a:gd fmla="*/ 2147483647 h 54" name="T7"/>
                <a:gd fmla="*/ 546852782 w 14" name="T8"/>
                <a:gd fmla="*/ 2147483647 h 54" name="T9"/>
                <a:gd fmla="*/ 729137137 w 14" name="T10"/>
                <a:gd fmla="*/ 2147483647 h 54" name="T11"/>
                <a:gd fmla="*/ 1275989493 w 14" name="T12"/>
                <a:gd fmla="*/ 2147483647 h 54" name="T13"/>
                <a:gd fmla="*/ 1822842700 w 14" name="T14"/>
                <a:gd fmla="*/ 2147483647 h 54" name="T15"/>
                <a:gd fmla="*/ 2005126347 w 14" name="T16"/>
                <a:gd fmla="*/ 2147483647 h 54" name="T17"/>
                <a:gd fmla="*/ 2147483647 w 14" name="T18"/>
                <a:gd fmla="*/ 2147483647 h 54" name="T19"/>
                <a:gd fmla="*/ 2147483647 w 14" name="T20"/>
                <a:gd fmla="*/ 2147483647 h 54" name="T21"/>
                <a:gd fmla="*/ 2147483647 w 14" name="T22"/>
                <a:gd fmla="*/ 1037184101 h 54" name="T23"/>
                <a:gd fmla="*/ 2147483647 w 14" name="T24"/>
                <a:gd fmla="*/ 1037184101 h 54" name="T25"/>
                <a:gd fmla="*/ 2147483647 w 14" name="T26"/>
                <a:gd fmla="*/ 592796939 h 54" name="T27"/>
                <a:gd fmla="*/ 2005126347 w 14" name="T28"/>
                <a:gd fmla="*/ 148129120 h 54" name="T29"/>
                <a:gd fmla="*/ 1822842700 w 14" name="T30"/>
                <a:gd fmla="*/ 0 h 54" name="T31"/>
                <a:gd fmla="*/ 1275989493 w 14" name="T32"/>
                <a:gd fmla="*/ 0 h 54" name="T33"/>
                <a:gd fmla="*/ 729137137 w 14" name="T34"/>
                <a:gd fmla="*/ 0 h 54" name="T35"/>
                <a:gd fmla="*/ 546852782 w 14" name="T36"/>
                <a:gd fmla="*/ 148129120 h 54" name="T37"/>
                <a:gd fmla="*/ 0 w 14" name="T38"/>
                <a:gd fmla="*/ 592796939 h 54" name="T39"/>
                <a:gd fmla="*/ 0 w 14" name="T40"/>
                <a:gd fmla="*/ 1037184101 h 54" name="T41"/>
                <a:gd fmla="*/ 0 w 14" name="T42"/>
                <a:gd fmla="*/ 1037184101 h 54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4" name="T66"/>
                <a:gd fmla="*/ 0 h 54" name="T67"/>
                <a:gd fmla="*/ 14 w 14" name="T68"/>
                <a:gd fmla="*/ 54 h 54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54" w="14">
                  <a:moveTo>
                    <a:pt x="0" y="7"/>
                  </a:moveTo>
                  <a:lnTo>
                    <a:pt x="0" y="48"/>
                  </a:lnTo>
                  <a:lnTo>
                    <a:pt x="0" y="50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7" y="54"/>
                  </a:lnTo>
                  <a:lnTo>
                    <a:pt x="10" y="54"/>
                  </a:lnTo>
                  <a:lnTo>
                    <a:pt x="11" y="53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28" name="Freeform 1603"/>
            <p:cNvSpPr/>
            <p:nvPr/>
          </p:nvSpPr>
          <p:spPr bwMode="auto">
            <a:xfrm>
              <a:off x="2609406" y="2878611"/>
              <a:ext cx="6350" cy="23813"/>
            </a:xfrm>
            <a:custGeom>
              <a:gdLst>
                <a:gd fmla="*/ 0 w 13" name="T0"/>
                <a:gd fmla="*/ 780379876 h 47" name="T1"/>
                <a:gd fmla="*/ 0 w 13" name="T2"/>
                <a:gd fmla="*/ 2147483647 h 47" name="T3"/>
                <a:gd fmla="*/ 0 w 13" name="T4"/>
                <a:gd fmla="*/ 2147483647 h 47" name="T5"/>
                <a:gd fmla="*/ 0 w 13" name="T6"/>
                <a:gd fmla="*/ 2147483647 h 47" name="T7"/>
                <a:gd fmla="*/ 116434085 w 13" name="T8"/>
                <a:gd fmla="*/ 2147483647 h 47" name="T9"/>
                <a:gd fmla="*/ 466214055 w 13" name="T10"/>
                <a:gd fmla="*/ 2147483647 h 47" name="T11"/>
                <a:gd fmla="*/ 815755197 w 13" name="T12"/>
                <a:gd fmla="*/ 2147483647 h 47" name="T13"/>
                <a:gd fmla="*/ 1048861919 w 13" name="T14"/>
                <a:gd fmla="*/ 2147483647 h 47" name="T15"/>
                <a:gd fmla="*/ 1281969374 w 13" name="T16"/>
                <a:gd fmla="*/ 2147483647 h 47" name="T17"/>
                <a:gd fmla="*/ 1398642286 w 13" name="T18"/>
                <a:gd fmla="*/ 2147483647 h 47" name="T19"/>
                <a:gd fmla="*/ 1515075852 w 13" name="T20"/>
                <a:gd fmla="*/ 2147483647 h 47" name="T21"/>
                <a:gd fmla="*/ 1515075852 w 13" name="T22"/>
                <a:gd fmla="*/ 780379876 h 47" name="T23"/>
                <a:gd fmla="*/ 1515075852 w 13" name="T24"/>
                <a:gd fmla="*/ 780379876 h 47" name="T25"/>
                <a:gd fmla="*/ 1398642286 w 13" name="T26"/>
                <a:gd fmla="*/ 260040979 h 47" name="T27"/>
                <a:gd fmla="*/ 1281969374 w 13" name="T28"/>
                <a:gd fmla="*/ 130148674 h 47" name="T29"/>
                <a:gd fmla="*/ 1048861919 w 13" name="T30"/>
                <a:gd fmla="*/ 0 h 47" name="T31"/>
                <a:gd fmla="*/ 815755197 w 13" name="T32"/>
                <a:gd fmla="*/ 0 h 47" name="T33"/>
                <a:gd fmla="*/ 466214055 w 13" name="T34"/>
                <a:gd fmla="*/ 0 h 47" name="T35"/>
                <a:gd fmla="*/ 116434085 w 13" name="T36"/>
                <a:gd fmla="*/ 130148674 h 47" name="T37"/>
                <a:gd fmla="*/ 0 w 13" name="T38"/>
                <a:gd fmla="*/ 260040979 h 47" name="T39"/>
                <a:gd fmla="*/ 0 w 13" name="T40"/>
                <a:gd fmla="*/ 780379876 h 47" name="T41"/>
                <a:gd fmla="*/ 0 w 13" name="T42"/>
                <a:gd fmla="*/ 780379876 h 47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3" name="T66"/>
                <a:gd fmla="*/ 0 h 47" name="T67"/>
                <a:gd fmla="*/ 13 w 13" name="T68"/>
                <a:gd fmla="*/ 47 h 47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47" w="13">
                  <a:moveTo>
                    <a:pt x="0" y="6"/>
                  </a:moveTo>
                  <a:lnTo>
                    <a:pt x="0" y="40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3" y="40"/>
                  </a:lnTo>
                  <a:lnTo>
                    <a:pt x="13" y="6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29" name="Freeform 1604"/>
            <p:cNvSpPr/>
            <p:nvPr/>
          </p:nvSpPr>
          <p:spPr bwMode="auto">
            <a:xfrm>
              <a:off x="2633218" y="2881786"/>
              <a:ext cx="7938" cy="25400"/>
            </a:xfrm>
            <a:custGeom>
              <a:gdLst>
                <a:gd fmla="*/ 509109705 w 17" name="T0"/>
                <a:gd fmla="*/ 673515287 h 46" name="T1"/>
                <a:gd fmla="*/ 509109705 w 17" name="T2"/>
                <a:gd fmla="*/ 673515287 h 46" name="T3"/>
                <a:gd fmla="*/ 203643754 w 17" name="T4"/>
                <a:gd fmla="*/ 2020240786 h 46" name="T5"/>
                <a:gd fmla="*/ 101822110 w 17" name="T6"/>
                <a:gd fmla="*/ 2147483647 h 46" name="T7"/>
                <a:gd fmla="*/ 0 w 17" name="T8"/>
                <a:gd fmla="*/ 2147483647 h 46" name="T9"/>
                <a:gd fmla="*/ 0 w 17" name="T10"/>
                <a:gd fmla="*/ 2147483647 h 46" name="T11"/>
                <a:gd fmla="*/ 101822110 w 17" name="T12"/>
                <a:gd fmla="*/ 2147483647 h 46" name="T13"/>
                <a:gd fmla="*/ 203643754 w 17" name="T14"/>
                <a:gd fmla="*/ 2147483647 h 46" name="T15"/>
                <a:gd fmla="*/ 407287507 w 17" name="T16"/>
                <a:gd fmla="*/ 2147483647 h 46" name="T17"/>
                <a:gd fmla="*/ 610931319 w 17" name="T18"/>
                <a:gd fmla="*/ 2147483647 h 46" name="T19"/>
                <a:gd fmla="*/ 916179034 w 17" name="T20"/>
                <a:gd fmla="*/ 2147483647 h 46" name="T21"/>
                <a:gd fmla="*/ 1221644110 w 17" name="T22"/>
                <a:gd fmla="*/ 2147483647 h 46" name="T23"/>
                <a:gd fmla="*/ 1323466192 w 17" name="T24"/>
                <a:gd fmla="*/ 2147483647 h 46" name="T25"/>
                <a:gd fmla="*/ 1323466192 w 17" name="T26"/>
                <a:gd fmla="*/ 2147483647 h 46" name="T27"/>
                <a:gd fmla="*/ 1323466192 w 17" name="T28"/>
                <a:gd fmla="*/ 2147483647 h 46" name="T29"/>
                <a:gd fmla="*/ 1323466192 w 17" name="T30"/>
                <a:gd fmla="*/ 2147483647 h 46" name="T31"/>
                <a:gd fmla="*/ 1527110354 w 17" name="T32"/>
                <a:gd fmla="*/ 2147483647 h 46" name="T33"/>
                <a:gd fmla="*/ 1730753582 w 17" name="T34"/>
                <a:gd fmla="*/ 1851938234 h 46" name="T35"/>
                <a:gd fmla="*/ 1730753582 w 17" name="T36"/>
                <a:gd fmla="*/ 1851938234 h 46" name="T37"/>
                <a:gd fmla="*/ 1730753582 w 17" name="T38"/>
                <a:gd fmla="*/ 1346725775 h 46" name="T39"/>
                <a:gd fmla="*/ 1730753582 w 17" name="T40"/>
                <a:gd fmla="*/ 841817840 h 46" name="T41"/>
                <a:gd fmla="*/ 1628932435 w 17" name="T42"/>
                <a:gd fmla="*/ 336605244 h 46" name="T43"/>
                <a:gd fmla="*/ 1527110354 w 17" name="T44"/>
                <a:gd fmla="*/ 168302622 h 46" name="T45"/>
                <a:gd fmla="*/ 1221644110 w 17" name="T46"/>
                <a:gd fmla="*/ 0 h 46" name="T47"/>
                <a:gd fmla="*/ 916179034 w 17" name="T48"/>
                <a:gd fmla="*/ 0 h 46" name="T49"/>
                <a:gd fmla="*/ 610931319 w 17" name="T50"/>
                <a:gd fmla="*/ 168302622 h 46" name="T51"/>
                <a:gd fmla="*/ 509109705 w 17" name="T52"/>
                <a:gd fmla="*/ 673515287 h 46" name="T53"/>
                <a:gd fmla="*/ 509109705 w 17" name="T54"/>
                <a:gd fmla="*/ 673515287 h 4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17" name="T84"/>
                <a:gd fmla="*/ 0 h 46" name="T85"/>
                <a:gd fmla="*/ 17 w 17" name="T86"/>
                <a:gd fmla="*/ 46 h 46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46" w="17">
                  <a:moveTo>
                    <a:pt x="5" y="4"/>
                  </a:moveTo>
                  <a:lnTo>
                    <a:pt x="5" y="4"/>
                  </a:lnTo>
                  <a:lnTo>
                    <a:pt x="2" y="12"/>
                  </a:lnTo>
                  <a:lnTo>
                    <a:pt x="1" y="20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9" y="44"/>
                  </a:lnTo>
                  <a:lnTo>
                    <a:pt x="12" y="43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24"/>
                  </a:lnTo>
                  <a:lnTo>
                    <a:pt x="15" y="17"/>
                  </a:lnTo>
                  <a:lnTo>
                    <a:pt x="17" y="11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30" name="Freeform 1605"/>
            <p:cNvSpPr/>
            <p:nvPr/>
          </p:nvSpPr>
          <p:spPr bwMode="auto">
            <a:xfrm>
              <a:off x="2645918" y="2889723"/>
              <a:ext cx="11113" cy="30163"/>
            </a:xfrm>
            <a:custGeom>
              <a:gdLst>
                <a:gd fmla="*/ 1037277782 w 21" name="T0"/>
                <a:gd fmla="*/ 659872752 h 55" name="T1"/>
                <a:gd fmla="*/ 1037277782 w 21" name="T2"/>
                <a:gd fmla="*/ 659872752 h 55" name="T3"/>
                <a:gd fmla="*/ 444707304 w 21" name="T4"/>
                <a:gd fmla="*/ 2147483647 h 55" name="T5"/>
                <a:gd fmla="*/ 296285305 w 21" name="T6"/>
                <a:gd fmla="*/ 2147483647 h 55" name="T7"/>
                <a:gd fmla="*/ 0 w 21" name="T8"/>
                <a:gd fmla="*/ 2147483647 h 55" name="T9"/>
                <a:gd fmla="*/ 0 w 21" name="T10"/>
                <a:gd fmla="*/ 2147483647 h 55" name="T11"/>
                <a:gd fmla="*/ 0 w 21" name="T12"/>
                <a:gd fmla="*/ 2147483647 h 55" name="T13"/>
                <a:gd fmla="*/ 0 w 21" name="T14"/>
                <a:gd fmla="*/ 2147483647 h 55" name="T15"/>
                <a:gd fmla="*/ 296285305 w 21" name="T16"/>
                <a:gd fmla="*/ 2147483647 h 55" name="T17"/>
                <a:gd fmla="*/ 592850023 w 21" name="T18"/>
                <a:gd fmla="*/ 2147483647 h 55" name="T19"/>
                <a:gd fmla="*/ 889135196 w 21" name="T20"/>
                <a:gd fmla="*/ 2147483647 h 55" name="T21"/>
                <a:gd fmla="*/ 1333842632 w 21" name="T22"/>
                <a:gd fmla="*/ 2147483647 h 55" name="T23"/>
                <a:gd fmla="*/ 1630127805 w 21" name="T24"/>
                <a:gd fmla="*/ 2147483647 h 55" name="T25"/>
                <a:gd fmla="*/ 1926411920 w 21" name="T26"/>
                <a:gd fmla="*/ 2147483647 h 55" name="T27"/>
                <a:gd fmla="*/ 2074834977 w 21" name="T28"/>
                <a:gd fmla="*/ 2147483647 h 55" name="T29"/>
                <a:gd fmla="*/ 2074834977 w 21" name="T30"/>
                <a:gd fmla="*/ 2147483647 h 55" name="T31"/>
                <a:gd fmla="*/ 2147483647 w 21" name="T32"/>
                <a:gd fmla="*/ 2147483647 h 55" name="T33"/>
                <a:gd fmla="*/ 2147483647 w 21" name="T34"/>
                <a:gd fmla="*/ 1319444970 h 55" name="T35"/>
                <a:gd fmla="*/ 2147483647 w 21" name="T36"/>
                <a:gd fmla="*/ 1319444970 h 55" name="T37"/>
                <a:gd fmla="*/ 2147483647 w 21" name="T38"/>
                <a:gd fmla="*/ 824691016 h 55" name="T39"/>
                <a:gd fmla="*/ 2147483647 w 21" name="T40"/>
                <a:gd fmla="*/ 329936650 h 55" name="T41"/>
                <a:gd fmla="*/ 2147483647 w 21" name="T42"/>
                <a:gd fmla="*/ 0 h 55" name="T43"/>
                <a:gd fmla="*/ 2147483647 w 21" name="T44"/>
                <a:gd fmla="*/ 0 h 55" name="T45"/>
                <a:gd fmla="*/ 1926411920 w 21" name="T46"/>
                <a:gd fmla="*/ 0 h 55" name="T47"/>
                <a:gd fmla="*/ 1481985219 w 21" name="T48"/>
                <a:gd fmla="*/ 0 h 55" name="T49"/>
                <a:gd fmla="*/ 1333842632 w 21" name="T50"/>
                <a:gd fmla="*/ 164817784 h 55" name="T51"/>
                <a:gd fmla="*/ 1037277782 w 21" name="T52"/>
                <a:gd fmla="*/ 659872752 h 55" name="T53"/>
                <a:gd fmla="*/ 1037277782 w 21" name="T54"/>
                <a:gd fmla="*/ 659872752 h 55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21" name="T84"/>
                <a:gd fmla="*/ 0 h 55" name="T85"/>
                <a:gd fmla="*/ 21 w 21" name="T86"/>
                <a:gd fmla="*/ 55 h 55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55" w="21">
                  <a:moveTo>
                    <a:pt x="7" y="4"/>
                  </a:moveTo>
                  <a:lnTo>
                    <a:pt x="7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2" y="54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3" y="51"/>
                  </a:lnTo>
                  <a:lnTo>
                    <a:pt x="14" y="48"/>
                  </a:lnTo>
                  <a:lnTo>
                    <a:pt x="15" y="28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31" name="Freeform 1606"/>
            <p:cNvSpPr/>
            <p:nvPr/>
          </p:nvSpPr>
          <p:spPr bwMode="auto">
            <a:xfrm>
              <a:off x="2663381" y="2902423"/>
              <a:ext cx="7938" cy="22225"/>
            </a:xfrm>
            <a:custGeom>
              <a:gdLst>
                <a:gd fmla="*/ 0 w 14" name="T0"/>
                <a:gd fmla="*/ 1115135437 h 41" name="T1"/>
                <a:gd fmla="*/ 0 w 14" name="T2"/>
                <a:gd fmla="*/ 2147483647 h 41" name="T3"/>
                <a:gd fmla="*/ 0 w 14" name="T4"/>
                <a:gd fmla="*/ 2147483647 h 41" name="T5"/>
                <a:gd fmla="*/ 0 w 14" name="T6"/>
                <a:gd fmla="*/ 2147483647 h 41" name="T7"/>
                <a:gd fmla="*/ 364568568 w 14" name="T8"/>
                <a:gd fmla="*/ 2147483647 h 41" name="T9"/>
                <a:gd fmla="*/ 729137137 w 14" name="T10"/>
                <a:gd fmla="*/ 2147483647 h 41" name="T11"/>
                <a:gd fmla="*/ 1275989493 w 14" name="T12"/>
                <a:gd fmla="*/ 2147483647 h 41" name="T13"/>
                <a:gd fmla="*/ 1458274274 w 14" name="T14"/>
                <a:gd fmla="*/ 2147483647 h 41" name="T15"/>
                <a:gd fmla="*/ 2005126347 w 14" name="T16"/>
                <a:gd fmla="*/ 2147483647 h 41" name="T17"/>
                <a:gd fmla="*/ 2147483647 w 14" name="T18"/>
                <a:gd fmla="*/ 2147483647 h 41" name="T19"/>
                <a:gd fmla="*/ 2147483647 w 14" name="T20"/>
                <a:gd fmla="*/ 2147483647 h 41" name="T21"/>
                <a:gd fmla="*/ 2147483647 w 14" name="T22"/>
                <a:gd fmla="*/ 1115135437 h 41" name="T23"/>
                <a:gd fmla="*/ 2147483647 w 14" name="T24"/>
                <a:gd fmla="*/ 1115135437 h 41" name="T25"/>
                <a:gd fmla="*/ 2147483647 w 14" name="T26"/>
                <a:gd fmla="*/ 637052555 h 41" name="T27"/>
                <a:gd fmla="*/ 2005126347 w 14" name="T28"/>
                <a:gd fmla="*/ 159263274 h 41" name="T29"/>
                <a:gd fmla="*/ 1458274274 w 14" name="T30"/>
                <a:gd fmla="*/ 0 h 41" name="T31"/>
                <a:gd fmla="*/ 1275989493 w 14" name="T32"/>
                <a:gd fmla="*/ 0 h 41" name="T33"/>
                <a:gd fmla="*/ 729137137 w 14" name="T34"/>
                <a:gd fmla="*/ 0 h 41" name="T35"/>
                <a:gd fmla="*/ 364568568 w 14" name="T36"/>
                <a:gd fmla="*/ 159263274 h 41" name="T37"/>
                <a:gd fmla="*/ 0 w 14" name="T38"/>
                <a:gd fmla="*/ 637052555 h 41" name="T39"/>
                <a:gd fmla="*/ 0 w 14" name="T40"/>
                <a:gd fmla="*/ 1115135437 h 41" name="T41"/>
                <a:gd fmla="*/ 0 w 14" name="T42"/>
                <a:gd fmla="*/ 1115135437 h 41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4" name="T66"/>
                <a:gd fmla="*/ 0 h 41" name="T67"/>
                <a:gd fmla="*/ 14 w 14" name="T68"/>
                <a:gd fmla="*/ 41 h 41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41" w="14">
                  <a:moveTo>
                    <a:pt x="0" y="7"/>
                  </a:moveTo>
                  <a:lnTo>
                    <a:pt x="0" y="34"/>
                  </a:lnTo>
                  <a:lnTo>
                    <a:pt x="0" y="37"/>
                  </a:lnTo>
                  <a:lnTo>
                    <a:pt x="2" y="38"/>
                  </a:lnTo>
                  <a:lnTo>
                    <a:pt x="4" y="39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32" name="Freeform 1607"/>
            <p:cNvSpPr/>
            <p:nvPr/>
          </p:nvSpPr>
          <p:spPr bwMode="auto">
            <a:xfrm>
              <a:off x="2342706" y="2777011"/>
              <a:ext cx="19050" cy="30163"/>
            </a:xfrm>
            <a:custGeom>
              <a:gdLst>
                <a:gd fmla="*/ 2147483647 w 35" name="T0"/>
                <a:gd fmla="*/ 2147483647 h 59" name="T1"/>
                <a:gd fmla="*/ 2147483647 w 35" name="T2"/>
                <a:gd fmla="*/ 2147483647 h 59" name="T3"/>
                <a:gd fmla="*/ 2147483647 w 35" name="T4"/>
                <a:gd fmla="*/ 2147483647 h 59" name="T5"/>
                <a:gd fmla="*/ 2147483647 w 35" name="T6"/>
                <a:gd fmla="*/ 2147483647 h 59" name="T7"/>
                <a:gd fmla="*/ 2147483647 w 35" name="T8"/>
                <a:gd fmla="*/ 2147483647 h 59" name="T9"/>
                <a:gd fmla="*/ 2147483647 w 35" name="T10"/>
                <a:gd fmla="*/ 2147483647 h 59" name="T11"/>
                <a:gd fmla="*/ 2147483647 w 35" name="T12"/>
                <a:gd fmla="*/ 1469908559 h 59" name="T13"/>
                <a:gd fmla="*/ 2096243125 w 35" name="T14"/>
                <a:gd fmla="*/ 801602223 h 59" name="T15"/>
                <a:gd fmla="*/ 2096243125 w 35" name="T16"/>
                <a:gd fmla="*/ 801602223 h 59" name="T17"/>
                <a:gd fmla="*/ 1934788458 w 35" name="T18"/>
                <a:gd fmla="*/ 400931732 h 59" name="T19"/>
                <a:gd fmla="*/ 1773629882 w 35" name="T20"/>
                <a:gd fmla="*/ 267113809 h 59" name="T21"/>
                <a:gd fmla="*/ 1289859153 w 35" name="T22"/>
                <a:gd fmla="*/ 0 h 59" name="T23"/>
                <a:gd fmla="*/ 806087608 w 35" name="T24"/>
                <a:gd fmla="*/ 267113809 h 59" name="T25"/>
                <a:gd fmla="*/ 483771409 w 35" name="T26"/>
                <a:gd fmla="*/ 267113809 h 59" name="T27"/>
                <a:gd fmla="*/ 161158099 w 35" name="T28"/>
                <a:gd fmla="*/ 534488350 h 59" name="T29"/>
                <a:gd fmla="*/ 0 w 35" name="T30"/>
                <a:gd fmla="*/ 801602223 h 59" name="T31"/>
                <a:gd fmla="*/ 161158099 w 35" name="T32"/>
                <a:gd fmla="*/ 1336090189 h 59" name="T33"/>
                <a:gd fmla="*/ 161158099 w 35" name="T34"/>
                <a:gd fmla="*/ 1336090189 h 59" name="T35"/>
                <a:gd fmla="*/ 806087608 w 35" name="T36"/>
                <a:gd fmla="*/ 2147483647 h 59" name="T37"/>
                <a:gd fmla="*/ 1773629882 w 35" name="T38"/>
                <a:gd fmla="*/ 2147483647 h 59" name="T39"/>
                <a:gd fmla="*/ 1773629882 w 35" name="T40"/>
                <a:gd fmla="*/ 2147483647 h 59" name="T41"/>
                <a:gd fmla="*/ 2096243125 w 35" name="T42"/>
                <a:gd fmla="*/ 2147483647 h 59" name="T43"/>
                <a:gd fmla="*/ 2147483647 w 35" name="T44"/>
                <a:gd fmla="*/ 2147483647 h 59" name="T45"/>
                <a:gd fmla="*/ 2147483647 w 35" name="T46"/>
                <a:gd fmla="*/ 2147483647 h 59" name="T47"/>
                <a:gd fmla="*/ 2147483647 w 35" name="T48"/>
                <a:gd fmla="*/ 2147483647 h 59" name="T49"/>
                <a:gd fmla="*/ 2147483647 w 35" name="T50"/>
                <a:gd fmla="*/ 2147483647 h 59" name="T51"/>
                <a:gd fmla="*/ 2147483647 w 35" name="T52"/>
                <a:gd fmla="*/ 2147483647 h 59" name="T53"/>
                <a:gd fmla="*/ 2147483647 w 35" name="T54"/>
                <a:gd fmla="*/ 2147483647 h 59" name="T55"/>
                <a:gd fmla="*/ 2147483647 w 35" name="T56"/>
                <a:gd fmla="*/ 2147483647 h 59" name="T57"/>
                <a:gd fmla="*/ 2147483647 w 35" name="T58"/>
                <a:gd fmla="*/ 2147483647 h 59" name="T59"/>
                <a:gd fmla="*/ 2147483647 w 35" name="T60"/>
                <a:gd fmla="*/ 2147483647 h 59" name="T61"/>
                <a:gd fmla="*/ 2147483647 w 35" name="T62"/>
                <a:gd fmla="*/ 2147483647 h 59" name="T63"/>
                <a:gd fmla="*/ 2147483647 w 35" name="T64"/>
                <a:gd fmla="*/ 2147483647 h 59" name="T65"/>
                <a:gd fmla="*/ 2147483647 w 35" name="T66"/>
                <a:gd fmla="*/ 2147483647 h 59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35" name="T102"/>
                <a:gd fmla="*/ 0 h 59" name="T103"/>
                <a:gd fmla="*/ 35 w 35" name="T104"/>
                <a:gd fmla="*/ 59 h 59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59" w="35">
                  <a:moveTo>
                    <a:pt x="34" y="50"/>
                  </a:moveTo>
                  <a:lnTo>
                    <a:pt x="34" y="50"/>
                  </a:lnTo>
                  <a:lnTo>
                    <a:pt x="30" y="38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6" y="11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9"/>
                  </a:lnTo>
                  <a:lnTo>
                    <a:pt x="11" y="29"/>
                  </a:lnTo>
                  <a:lnTo>
                    <a:pt x="13" y="34"/>
                  </a:lnTo>
                  <a:lnTo>
                    <a:pt x="16" y="41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4" y="56"/>
                  </a:lnTo>
                  <a:lnTo>
                    <a:pt x="35" y="53"/>
                  </a:lnTo>
                  <a:lnTo>
                    <a:pt x="34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33" name="Freeform 1608"/>
            <p:cNvSpPr/>
            <p:nvPr/>
          </p:nvSpPr>
          <p:spPr bwMode="auto">
            <a:xfrm>
              <a:off x="2356993" y="2773836"/>
              <a:ext cx="15875" cy="28575"/>
            </a:xfrm>
            <a:custGeom>
              <a:gdLst>
                <a:gd fmla="*/ 2147483647 w 31" name="T0"/>
                <a:gd fmla="*/ 2147483647 h 54" name="T1"/>
                <a:gd fmla="*/ 2147483647 w 31" name="T2"/>
                <a:gd fmla="*/ 2147483647 h 54" name="T3"/>
                <a:gd fmla="*/ 2147483647 w 31" name="T4"/>
                <a:gd fmla="*/ 2147483647 h 54" name="T5"/>
                <a:gd fmla="*/ 2147483647 w 31" name="T6"/>
                <a:gd fmla="*/ 2147483647 h 54" name="T7"/>
                <a:gd fmla="*/ 2147483647 w 31" name="T8"/>
                <a:gd fmla="*/ 2147483647 h 54" name="T9"/>
                <a:gd fmla="*/ 2014288637 w 31" name="T10"/>
                <a:gd fmla="*/ 1778110093 h 54" name="T11"/>
                <a:gd fmla="*/ 1745752324 w 31" name="T12"/>
                <a:gd fmla="*/ 889055047 h 54" name="T13"/>
                <a:gd fmla="*/ 1745752324 w 31" name="T14"/>
                <a:gd fmla="*/ 889055047 h 54" name="T15"/>
                <a:gd fmla="*/ 1611483656 w 31" name="T16"/>
                <a:gd fmla="*/ 592796939 h 54" name="T17"/>
                <a:gd fmla="*/ 1342947343 w 31" name="T18"/>
                <a:gd fmla="*/ 296258240 h 54" name="T19"/>
                <a:gd fmla="*/ 1074410006 w 31" name="T20"/>
                <a:gd fmla="*/ 148129120 h 54" name="T21"/>
                <a:gd fmla="*/ 671342575 w 31" name="T22"/>
                <a:gd fmla="*/ 0 h 54" name="T23"/>
                <a:gd fmla="*/ 537073906 w 31" name="T24"/>
                <a:gd fmla="*/ 148129120 h 54" name="T25"/>
                <a:gd fmla="*/ 134268733 w 31" name="T26"/>
                <a:gd fmla="*/ 296258240 h 54" name="T27"/>
                <a:gd fmla="*/ 0 w 31" name="T28"/>
                <a:gd fmla="*/ 592796939 h 54" name="T29"/>
                <a:gd fmla="*/ 0 w 31" name="T30"/>
                <a:gd fmla="*/ 889055047 h 54" name="T31"/>
                <a:gd fmla="*/ 0 w 31" name="T32"/>
                <a:gd fmla="*/ 889055047 h 54" name="T33"/>
                <a:gd fmla="*/ 0 w 31" name="T34"/>
                <a:gd fmla="*/ 1778110093 h 54" name="T35"/>
                <a:gd fmla="*/ 268536953 w 31" name="T36"/>
                <a:gd fmla="*/ 2147483647 h 54" name="T37"/>
                <a:gd fmla="*/ 805872925 w 31" name="T38"/>
                <a:gd fmla="*/ 2147483647 h 54" name="T39"/>
                <a:gd fmla="*/ 805872925 w 31" name="T40"/>
                <a:gd fmla="*/ 2147483647 h 54" name="T41"/>
                <a:gd fmla="*/ 2147483647 w 31" name="T42"/>
                <a:gd fmla="*/ 2147483647 h 54" name="T43"/>
                <a:gd fmla="*/ 2147483647 w 31" name="T44"/>
                <a:gd fmla="*/ 2147483647 h 54" name="T45"/>
                <a:gd fmla="*/ 2147483647 w 31" name="T46"/>
                <a:gd fmla="*/ 2147483647 h 54" name="T47"/>
                <a:gd fmla="*/ 2147483647 w 31" name="T48"/>
                <a:gd fmla="*/ 2147483647 h 54" name="T49"/>
                <a:gd fmla="*/ 2147483647 w 31" name="T50"/>
                <a:gd fmla="*/ 2147483647 h 54" name="T51"/>
                <a:gd fmla="*/ 2147483647 w 31" name="T52"/>
                <a:gd fmla="*/ 2147483647 h 54" name="T53"/>
                <a:gd fmla="*/ 2147483647 w 31" name="T54"/>
                <a:gd fmla="*/ 2147483647 h 54" name="T55"/>
                <a:gd fmla="*/ 2147483647 w 31" name="T56"/>
                <a:gd fmla="*/ 2147483647 h 54" name="T57"/>
                <a:gd fmla="*/ 2147483647 w 31" name="T58"/>
                <a:gd fmla="*/ 2147483647 h 54" name="T59"/>
                <a:gd fmla="*/ 2147483647 w 31" name="T60"/>
                <a:gd fmla="*/ 2147483647 h 54" name="T61"/>
                <a:gd fmla="*/ 2147483647 w 31" name="T62"/>
                <a:gd fmla="*/ 2147483647 h 54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31" name="T96"/>
                <a:gd fmla="*/ 0 h 54" name="T97"/>
                <a:gd fmla="*/ 31 w 31" name="T98"/>
                <a:gd fmla="*/ 54 h 54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54" w="31">
                  <a:moveTo>
                    <a:pt x="31" y="44"/>
                  </a:moveTo>
                  <a:lnTo>
                    <a:pt x="31" y="44"/>
                  </a:lnTo>
                  <a:lnTo>
                    <a:pt x="21" y="25"/>
                  </a:lnTo>
                  <a:lnTo>
                    <a:pt x="16" y="16"/>
                  </a:lnTo>
                  <a:lnTo>
                    <a:pt x="15" y="12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27"/>
                  </a:lnTo>
                  <a:lnTo>
                    <a:pt x="19" y="51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34" name="Freeform 1609"/>
            <p:cNvSpPr/>
            <p:nvPr/>
          </p:nvSpPr>
          <p:spPr bwMode="auto">
            <a:xfrm>
              <a:off x="2364931" y="2767486"/>
              <a:ext cx="15875" cy="20638"/>
            </a:xfrm>
            <a:custGeom>
              <a:gdLst>
                <a:gd fmla="*/ 2147483647 w 28" name="T0"/>
                <a:gd fmla="*/ 2147483647 h 38" name="T1"/>
                <a:gd fmla="*/ 2147483647 w 28" name="T2"/>
                <a:gd fmla="*/ 2147483647 h 38" name="T3"/>
                <a:gd fmla="*/ 2147483647 w 28" name="T4"/>
                <a:gd fmla="*/ 2147483647 h 38" name="T5"/>
                <a:gd fmla="*/ 2147483647 w 28" name="T6"/>
                <a:gd fmla="*/ 2147483647 h 38" name="T7"/>
                <a:gd fmla="*/ 2147483647 w 28" name="T8"/>
                <a:gd fmla="*/ 2082440166 h 38" name="T9"/>
                <a:gd fmla="*/ 2147483647 w 28" name="T10"/>
                <a:gd fmla="*/ 1762110293 h 38" name="T11"/>
                <a:gd fmla="*/ 2147483647 w 28" name="T12"/>
                <a:gd fmla="*/ 1281615484 h 38" name="T13"/>
                <a:gd fmla="*/ 2147483647 w 28" name="T14"/>
                <a:gd fmla="*/ 1281615484 h 38" name="T15"/>
                <a:gd fmla="*/ 2147483647 w 28" name="T16"/>
                <a:gd fmla="*/ 801120403 h 38" name="T17"/>
                <a:gd fmla="*/ 2004874181 w 28" name="T18"/>
                <a:gd fmla="*/ 320330009 h 38" name="T19"/>
                <a:gd fmla="*/ 1640351397 w 28" name="T20"/>
                <a:gd fmla="*/ 160165004 h 38" name="T21"/>
                <a:gd fmla="*/ 1275828612 w 28" name="T22"/>
                <a:gd fmla="*/ 0 h 38" name="T23"/>
                <a:gd fmla="*/ 729045286 w 28" name="T24"/>
                <a:gd fmla="*/ 0 h 38" name="T25"/>
                <a:gd fmla="*/ 546783752 w 28" name="T26"/>
                <a:gd fmla="*/ 0 h 38" name="T27"/>
                <a:gd fmla="*/ 0 w 28" name="T28"/>
                <a:gd fmla="*/ 320330009 h 38" name="T29"/>
                <a:gd fmla="*/ 0 w 28" name="T30"/>
                <a:gd fmla="*/ 801120403 h 38" name="T31"/>
                <a:gd fmla="*/ 0 w 28" name="T32"/>
                <a:gd fmla="*/ 801120403 h 38" name="T33"/>
                <a:gd fmla="*/ 0 w 28" name="T34"/>
                <a:gd fmla="*/ 1441780420 h 38" name="T35"/>
                <a:gd fmla="*/ 0 w 28" name="T36"/>
                <a:gd fmla="*/ 2082440166 h 38" name="T37"/>
                <a:gd fmla="*/ 729045286 w 28" name="T38"/>
                <a:gd fmla="*/ 2147483647 h 38" name="T39"/>
                <a:gd fmla="*/ 2004874181 w 28" name="T40"/>
                <a:gd fmla="*/ 2147483647 h 38" name="T41"/>
                <a:gd fmla="*/ 2147483647 w 28" name="T42"/>
                <a:gd fmla="*/ 2147483647 h 38" name="T43"/>
                <a:gd fmla="*/ 2147483647 w 28" name="T44"/>
                <a:gd fmla="*/ 2147483647 h 38" name="T45"/>
                <a:gd fmla="*/ 2147483647 w 28" name="T46"/>
                <a:gd fmla="*/ 2147483647 h 38" name="T47"/>
                <a:gd fmla="*/ 2147483647 w 28" name="T48"/>
                <a:gd fmla="*/ 2147483647 h 38" name="T49"/>
                <a:gd fmla="*/ 2147483647 w 28" name="T50"/>
                <a:gd fmla="*/ 2147483647 h 38" name="T51"/>
                <a:gd fmla="*/ 2147483647 w 28" name="T52"/>
                <a:gd fmla="*/ 2147483647 h 38" name="T53"/>
                <a:gd fmla="*/ 2147483647 w 28" name="T54"/>
                <a:gd fmla="*/ 2147483647 h 38" name="T55"/>
                <a:gd fmla="*/ 2147483647 w 28" name="T56"/>
                <a:gd fmla="*/ 2147483647 h 38" name="T57"/>
                <a:gd fmla="*/ 2147483647 w 28" name="T58"/>
                <a:gd fmla="*/ 2147483647 h 38" name="T59"/>
                <a:gd fmla="*/ 2147483647 w 28" name="T60"/>
                <a:gd fmla="*/ 2147483647 h 38" name="T61"/>
                <a:gd fmla="*/ 2147483647 w 28" name="T62"/>
                <a:gd fmla="*/ 2147483647 h 38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28" name="T96"/>
                <a:gd fmla="*/ 0 h 38" name="T97"/>
                <a:gd fmla="*/ 28 w 28" name="T98"/>
                <a:gd fmla="*/ 38 h 38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8" w="28">
                  <a:moveTo>
                    <a:pt x="28" y="28"/>
                  </a:moveTo>
                  <a:lnTo>
                    <a:pt x="28" y="28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21"/>
                  </a:lnTo>
                  <a:lnTo>
                    <a:pt x="11" y="28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3" y="38"/>
                  </a:lnTo>
                  <a:lnTo>
                    <a:pt x="26" y="36"/>
                  </a:lnTo>
                  <a:lnTo>
                    <a:pt x="27" y="35"/>
                  </a:lnTo>
                  <a:lnTo>
                    <a:pt x="28" y="32"/>
                  </a:lnTo>
                  <a:lnTo>
                    <a:pt x="28" y="31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35" name="Freeform 1610"/>
            <p:cNvSpPr/>
            <p:nvPr/>
          </p:nvSpPr>
          <p:spPr bwMode="auto">
            <a:xfrm>
              <a:off x="2271268" y="2715098"/>
              <a:ext cx="9525" cy="22225"/>
            </a:xfrm>
            <a:custGeom>
              <a:gdLst>
                <a:gd fmla="*/ 1889907129 w 19" name="T0"/>
                <a:gd fmla="*/ 2147483647 h 41" name="T1"/>
                <a:gd fmla="*/ 1889907129 w 19" name="T2"/>
                <a:gd fmla="*/ 2147483647 h 41" name="T3"/>
                <a:gd fmla="*/ 1763746048 w 19" name="T4"/>
                <a:gd fmla="*/ 2147483647 h 41" name="T5"/>
                <a:gd fmla="*/ 1763746048 w 19" name="T6"/>
                <a:gd fmla="*/ 2147483647 h 41" name="T7"/>
                <a:gd fmla="*/ 1763746048 w 19" name="T8"/>
                <a:gd fmla="*/ 1115135437 h 41" name="T9"/>
                <a:gd fmla="*/ 1763746048 w 19" name="T10"/>
                <a:gd fmla="*/ 1115135437 h 41" name="T11"/>
                <a:gd fmla="*/ 1763746048 w 19" name="T12"/>
                <a:gd fmla="*/ 637052555 h 41" name="T13"/>
                <a:gd fmla="*/ 1511926205 w 19" name="T14"/>
                <a:gd fmla="*/ 159263274 h 41" name="T15"/>
                <a:gd fmla="*/ 1259854701 w 19" name="T16"/>
                <a:gd fmla="*/ 0 h 41" name="T17"/>
                <a:gd fmla="*/ 881873024 w 19" name="T18"/>
                <a:gd fmla="*/ 0 h 41" name="T19"/>
                <a:gd fmla="*/ 503891473 w 19" name="T20"/>
                <a:gd fmla="*/ 0 h 41" name="T21"/>
                <a:gd fmla="*/ 377981551 w 19" name="T22"/>
                <a:gd fmla="*/ 159263274 h 41" name="T23"/>
                <a:gd fmla="*/ 252071567 w 19" name="T24"/>
                <a:gd fmla="*/ 637052555 h 41" name="T25"/>
                <a:gd fmla="*/ 0 w 19" name="T26"/>
                <a:gd fmla="*/ 1115135437 h 41" name="T27"/>
                <a:gd fmla="*/ 0 w 19" name="T28"/>
                <a:gd fmla="*/ 1115135437 h 41" name="T29"/>
                <a:gd fmla="*/ 0 w 19" name="T30"/>
                <a:gd fmla="*/ 2147483647 h 41" name="T31"/>
                <a:gd fmla="*/ 0 w 19" name="T32"/>
                <a:gd fmla="*/ 2147483647 h 41" name="T33"/>
                <a:gd fmla="*/ 377981551 w 19" name="T34"/>
                <a:gd fmla="*/ 2147483647 h 41" name="T35"/>
                <a:gd fmla="*/ 755963102 w 19" name="T36"/>
                <a:gd fmla="*/ 2147483647 h 41" name="T37"/>
                <a:gd fmla="*/ 755963102 w 19" name="T38"/>
                <a:gd fmla="*/ 2147483647 h 41" name="T39"/>
                <a:gd fmla="*/ 755963102 w 19" name="T40"/>
                <a:gd fmla="*/ 2147483647 h 41" name="T41"/>
                <a:gd fmla="*/ 881873024 w 19" name="T42"/>
                <a:gd fmla="*/ 2147483647 h 41" name="T43"/>
                <a:gd fmla="*/ 1259854701 w 19" name="T44"/>
                <a:gd fmla="*/ 2147483647 h 41" name="T45"/>
                <a:gd fmla="*/ 1511926205 w 19" name="T46"/>
                <a:gd fmla="*/ 2147483647 h 41" name="T47"/>
                <a:gd fmla="*/ 1889907129 w 19" name="T48"/>
                <a:gd fmla="*/ 2147483647 h 41" name="T49"/>
                <a:gd fmla="*/ 2015817552 w 19" name="T50"/>
                <a:gd fmla="*/ 2147483647 h 41" name="T51"/>
                <a:gd fmla="*/ 2147483647 w 19" name="T52"/>
                <a:gd fmla="*/ 2147483647 h 41" name="T53"/>
                <a:gd fmla="*/ 2147483647 w 19" name="T54"/>
                <a:gd fmla="*/ 2147483647 h 41" name="T55"/>
                <a:gd fmla="*/ 2147483647 w 19" name="T56"/>
                <a:gd fmla="*/ 2147483647 h 41" name="T57"/>
                <a:gd fmla="*/ 2015817552 w 19" name="T58"/>
                <a:gd fmla="*/ 2147483647 h 41" name="T59"/>
                <a:gd fmla="*/ 1889907129 w 19" name="T60"/>
                <a:gd fmla="*/ 2147483647 h 41" name="T61"/>
                <a:gd fmla="*/ 1889907129 w 19" name="T62"/>
                <a:gd fmla="*/ 2147483647 h 41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19" name="T96"/>
                <a:gd fmla="*/ 0 h 41" name="T97"/>
                <a:gd fmla="*/ 19 w 19" name="T98"/>
                <a:gd fmla="*/ 41 h 41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41" w="19">
                  <a:moveTo>
                    <a:pt x="15" y="22"/>
                  </a:moveTo>
                  <a:lnTo>
                    <a:pt x="15" y="22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6" y="34"/>
                  </a:lnTo>
                  <a:lnTo>
                    <a:pt x="6" y="37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6" y="39"/>
                  </a:lnTo>
                  <a:lnTo>
                    <a:pt x="18" y="37"/>
                  </a:lnTo>
                  <a:lnTo>
                    <a:pt x="19" y="34"/>
                  </a:lnTo>
                  <a:lnTo>
                    <a:pt x="16" y="28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36" name="Freeform 1611"/>
            <p:cNvSpPr/>
            <p:nvPr/>
          </p:nvSpPr>
          <p:spPr bwMode="auto">
            <a:xfrm>
              <a:off x="2295081" y="2716686"/>
              <a:ext cx="11113" cy="22225"/>
            </a:xfrm>
            <a:custGeom>
              <a:gdLst>
                <a:gd fmla="*/ 2147483647 w 21" name="T0"/>
                <a:gd fmla="*/ 2147483647 h 42" name="T1"/>
                <a:gd fmla="*/ 2147483647 w 21" name="T2"/>
                <a:gd fmla="*/ 2147483647 h 42" name="T3"/>
                <a:gd fmla="*/ 2147483647 w 21" name="T4"/>
                <a:gd fmla="*/ 2147483647 h 42" name="T5"/>
                <a:gd fmla="*/ 2074834977 w 21" name="T6"/>
                <a:gd fmla="*/ 1926239521 h 42" name="T7"/>
                <a:gd fmla="*/ 2074834977 w 21" name="T8"/>
                <a:gd fmla="*/ 889054975 h 42" name="T9"/>
                <a:gd fmla="*/ 2074834977 w 21" name="T10"/>
                <a:gd fmla="*/ 889054975 h 42" name="T11"/>
                <a:gd fmla="*/ 1926411920 w 21" name="T12"/>
                <a:gd fmla="*/ 592796891 h 42" name="T13"/>
                <a:gd fmla="*/ 1630127805 w 21" name="T14"/>
                <a:gd fmla="*/ 148129108 h 42" name="T15"/>
                <a:gd fmla="*/ 1185700046 w 21" name="T16"/>
                <a:gd fmla="*/ 0 h 42" name="T17"/>
                <a:gd fmla="*/ 889135196 w 21" name="T18"/>
                <a:gd fmla="*/ 0 h 42" name="T19"/>
                <a:gd fmla="*/ 592850023 w 21" name="T20"/>
                <a:gd fmla="*/ 0 h 42" name="T21"/>
                <a:gd fmla="*/ 296285305 w 21" name="T22"/>
                <a:gd fmla="*/ 148129108 h 42" name="T23"/>
                <a:gd fmla="*/ 0 w 21" name="T24"/>
                <a:gd fmla="*/ 592796891 h 42" name="T25"/>
                <a:gd fmla="*/ 0 w 21" name="T26"/>
                <a:gd fmla="*/ 889054975 h 42" name="T27"/>
                <a:gd fmla="*/ 0 w 21" name="T28"/>
                <a:gd fmla="*/ 889054975 h 42" name="T29"/>
                <a:gd fmla="*/ 0 w 21" name="T30"/>
                <a:gd fmla="*/ 2147483647 h 42" name="T31"/>
                <a:gd fmla="*/ 444707304 w 21" name="T32"/>
                <a:gd fmla="*/ 2147483647 h 42" name="T33"/>
                <a:gd fmla="*/ 1037277782 w 21" name="T34"/>
                <a:gd fmla="*/ 2147483647 h 42" name="T35"/>
                <a:gd fmla="*/ 1037277782 w 21" name="T36"/>
                <a:gd fmla="*/ 2147483647 h 42" name="T37"/>
                <a:gd fmla="*/ 1185700046 w 21" name="T38"/>
                <a:gd fmla="*/ 2147483647 h 42" name="T39"/>
                <a:gd fmla="*/ 1481985219 w 21" name="T40"/>
                <a:gd fmla="*/ 2147483647 h 42" name="T41"/>
                <a:gd fmla="*/ 1926411920 w 21" name="T42"/>
                <a:gd fmla="*/ 2147483647 h 42" name="T43"/>
                <a:gd fmla="*/ 2147483647 w 21" name="T44"/>
                <a:gd fmla="*/ 2147483647 h 42" name="T45"/>
                <a:gd fmla="*/ 2147483647 w 21" name="T46"/>
                <a:gd fmla="*/ 2147483647 h 42" name="T47"/>
                <a:gd fmla="*/ 2147483647 w 21" name="T48"/>
                <a:gd fmla="*/ 2147483647 h 42" name="T49"/>
                <a:gd fmla="*/ 2147483647 w 21" name="T50"/>
                <a:gd fmla="*/ 2147483647 h 42" name="T51"/>
                <a:gd fmla="*/ 2147483647 w 21" name="T52"/>
                <a:gd fmla="*/ 2147483647 h 42" name="T53"/>
                <a:gd fmla="*/ 2147483647 w 21" name="T54"/>
                <a:gd fmla="*/ 2147483647 h 42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21" name="T84"/>
                <a:gd fmla="*/ 0 h 42" name="T85"/>
                <a:gd fmla="*/ 21 w 21" name="T86"/>
                <a:gd fmla="*/ 42 h 42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42" w="21">
                  <a:moveTo>
                    <a:pt x="19" y="34"/>
                  </a:moveTo>
                  <a:lnTo>
                    <a:pt x="19" y="34"/>
                  </a:lnTo>
                  <a:lnTo>
                    <a:pt x="15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5"/>
                  </a:lnTo>
                  <a:lnTo>
                    <a:pt x="3" y="21"/>
                  </a:lnTo>
                  <a:lnTo>
                    <a:pt x="7" y="38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1" y="36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37" name="Freeform 1613"/>
            <p:cNvSpPr/>
            <p:nvPr/>
          </p:nvSpPr>
          <p:spPr bwMode="auto">
            <a:xfrm>
              <a:off x="2363343" y="2715098"/>
              <a:ext cx="14288" cy="23813"/>
            </a:xfrm>
            <a:custGeom>
              <a:gdLst>
                <a:gd fmla="*/ 2147483647 w 27" name="T0"/>
                <a:gd fmla="*/ 2147483647 h 44" name="T1"/>
                <a:gd fmla="*/ 2147483647 w 27" name="T2"/>
                <a:gd fmla="*/ 2147483647 h 44" name="T3"/>
                <a:gd fmla="*/ 2147483647 w 27" name="T4"/>
                <a:gd fmla="*/ 2147483647 h 44" name="T5"/>
                <a:gd fmla="*/ 2147483647 w 27" name="T6"/>
                <a:gd fmla="*/ 2147483647 h 44" name="T7"/>
                <a:gd fmla="*/ 2147483647 w 27" name="T8"/>
                <a:gd fmla="*/ 2147483647 h 44" name="T9"/>
                <a:gd fmla="*/ 2147483647 w 27" name="T10"/>
                <a:gd fmla="*/ 1902107635 h 44" name="T11"/>
                <a:gd fmla="*/ 2147483647 w 27" name="T12"/>
                <a:gd fmla="*/ 1902107635 h 44" name="T13"/>
                <a:gd fmla="*/ 2147483647 w 27" name="T14"/>
                <a:gd fmla="*/ 634133746 h 44" name="T15"/>
                <a:gd fmla="*/ 1778234763 w 27" name="T16"/>
                <a:gd fmla="*/ 158460374 h 44" name="T17"/>
                <a:gd fmla="*/ 1185396176 w 27" name="T18"/>
                <a:gd fmla="*/ 0 h 44" name="T19"/>
                <a:gd fmla="*/ 1185396176 w 27" name="T20"/>
                <a:gd fmla="*/ 0 h 44" name="T21"/>
                <a:gd fmla="*/ 889117382 w 27" name="T22"/>
                <a:gd fmla="*/ 0 h 44" name="T23"/>
                <a:gd fmla="*/ 444698660 w 27" name="T24"/>
                <a:gd fmla="*/ 0 h 44" name="T25"/>
                <a:gd fmla="*/ 296279192 w 27" name="T26"/>
                <a:gd fmla="*/ 316920207 h 44" name="T27"/>
                <a:gd fmla="*/ 0 w 27" name="T28"/>
                <a:gd fmla="*/ 792594053 h 44" name="T29"/>
                <a:gd fmla="*/ 0 w 27" name="T30"/>
                <a:gd fmla="*/ 951053818 h 44" name="T31"/>
                <a:gd fmla="*/ 0 w 27" name="T32"/>
                <a:gd fmla="*/ 1426726716 h 44" name="T33"/>
                <a:gd fmla="*/ 444698660 w 27" name="T34"/>
                <a:gd fmla="*/ 1585187023 h 44" name="T35"/>
                <a:gd fmla="*/ 889117382 w 27" name="T36"/>
                <a:gd fmla="*/ 1902107635 h 44" name="T37"/>
                <a:gd fmla="*/ 889117382 w 27" name="T38"/>
                <a:gd fmla="*/ 1902107635 h 44" name="T39"/>
                <a:gd fmla="*/ 1037256911 w 27" name="T40"/>
                <a:gd fmla="*/ 2060860192 h 44" name="T41"/>
                <a:gd fmla="*/ 1481955704 w 27" name="T42"/>
                <a:gd fmla="*/ 2147483647 h 44" name="T43"/>
                <a:gd fmla="*/ 1481955704 w 27" name="T44"/>
                <a:gd fmla="*/ 2147483647 h 44" name="T45"/>
                <a:gd fmla="*/ 1630094704 w 27" name="T46"/>
                <a:gd fmla="*/ 2147483647 h 44" name="T47"/>
                <a:gd fmla="*/ 1778234763 w 27" name="T48"/>
                <a:gd fmla="*/ 2147483647 h 44" name="T49"/>
                <a:gd fmla="*/ 1778234763 w 27" name="T50"/>
                <a:gd fmla="*/ 2147483647 h 44" name="T51"/>
                <a:gd fmla="*/ 2074793232 w 27" name="T52"/>
                <a:gd fmla="*/ 2147483647 h 44" name="T53"/>
                <a:gd fmla="*/ 2074793232 w 27" name="T54"/>
                <a:gd fmla="*/ 2147483647 h 44" name="T55"/>
                <a:gd fmla="*/ 2074793232 w 27" name="T56"/>
                <a:gd fmla="*/ 2147483647 h 44" name="T57"/>
                <a:gd fmla="*/ 2074793232 w 27" name="T58"/>
                <a:gd fmla="*/ 2147483647 h 44" name="T59"/>
                <a:gd fmla="*/ 2147483647 w 27" name="T60"/>
                <a:gd fmla="*/ 2147483647 h 44" name="T61"/>
                <a:gd fmla="*/ 2147483647 w 27" name="T62"/>
                <a:gd fmla="*/ 2147483647 h 44" name="T63"/>
                <a:gd fmla="*/ 2147483647 w 27" name="T64"/>
                <a:gd fmla="*/ 2147483647 h 44" name="T65"/>
                <a:gd fmla="*/ 2147483647 w 27" name="T66"/>
                <a:gd fmla="*/ 2147483647 h 44" name="T67"/>
                <a:gd fmla="*/ 2147483647 w 27" name="T68"/>
                <a:gd fmla="*/ 2147483647 h 44" name="T69"/>
                <a:gd fmla="*/ 2147483647 w 27" name="T70"/>
                <a:gd fmla="*/ 2147483647 h 44" name="T71"/>
                <a:gd fmla="*/ 2147483647 w 27" name="T72"/>
                <a:gd fmla="*/ 2147483647 h 44" name="T73"/>
                <a:gd fmla="*/ 2147483647 w 27" name="T74"/>
                <a:gd fmla="*/ 2147483647 h 44" name="T75"/>
                <a:gd fmla="*/ 2147483647 w 27" name="T76"/>
                <a:gd fmla="*/ 2147483647 h 44" name="T77"/>
                <a:gd fmla="*/ 2147483647 w 27" name="T78"/>
                <a:gd fmla="*/ 2147483647 h 44" name="T79"/>
                <a:gd fmla="*/ 2147483647 w 27" name="T80"/>
                <a:gd fmla="*/ 2147483647 h 44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27" name="T123"/>
                <a:gd fmla="*/ 0 h 44" name="T124"/>
                <a:gd fmla="*/ 27 w 27" name="T125"/>
                <a:gd fmla="*/ 44 h 44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44" w="27">
                  <a:moveTo>
                    <a:pt x="27" y="27"/>
                  </a:moveTo>
                  <a:lnTo>
                    <a:pt x="27" y="27"/>
                  </a:lnTo>
                  <a:lnTo>
                    <a:pt x="23" y="20"/>
                  </a:lnTo>
                  <a:lnTo>
                    <a:pt x="23" y="16"/>
                  </a:lnTo>
                  <a:lnTo>
                    <a:pt x="22" y="12"/>
                  </a:lnTo>
                  <a:lnTo>
                    <a:pt x="16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10" y="17"/>
                  </a:lnTo>
                  <a:lnTo>
                    <a:pt x="11" y="23"/>
                  </a:lnTo>
                  <a:lnTo>
                    <a:pt x="12" y="27"/>
                  </a:lnTo>
                  <a:lnTo>
                    <a:pt x="14" y="32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23" y="43"/>
                  </a:lnTo>
                  <a:lnTo>
                    <a:pt x="25" y="42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27" y="32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38" name="Freeform 1614"/>
            <p:cNvSpPr/>
            <p:nvPr/>
          </p:nvSpPr>
          <p:spPr bwMode="auto">
            <a:xfrm>
              <a:off x="2385568" y="2719861"/>
              <a:ext cx="9525" cy="19050"/>
            </a:xfrm>
            <a:custGeom>
              <a:gdLst>
                <a:gd fmla="*/ 2147483647 w 17" name="T0"/>
                <a:gd fmla="*/ 2147483647 h 36" name="T1"/>
                <a:gd fmla="*/ 2147483647 w 17" name="T2"/>
                <a:gd fmla="*/ 2147483647 h 36" name="T3"/>
                <a:gd fmla="*/ 2147483647 w 17" name="T4"/>
                <a:gd fmla="*/ 2147483647 h 36" name="T5"/>
                <a:gd fmla="*/ 2147483647 w 17" name="T6"/>
                <a:gd fmla="*/ 2147483647 h 36" name="T7"/>
                <a:gd fmla="*/ 2147483647 w 17" name="T8"/>
                <a:gd fmla="*/ 1037183954 h 36" name="T9"/>
                <a:gd fmla="*/ 2147483647 w 17" name="T10"/>
                <a:gd fmla="*/ 1037183954 h 36" name="T11"/>
                <a:gd fmla="*/ 2147483647 w 17" name="T12"/>
                <a:gd fmla="*/ 740925888 h 36" name="T13"/>
                <a:gd fmla="*/ 2110861757 w 17" name="T14"/>
                <a:gd fmla="*/ 296258198 h 36" name="T15"/>
                <a:gd fmla="*/ 1934746827 w 17" name="T16"/>
                <a:gd fmla="*/ 0 h 36" name="T17"/>
                <a:gd fmla="*/ 1407031808 w 17" name="T18"/>
                <a:gd fmla="*/ 0 h 36" name="T19"/>
                <a:gd fmla="*/ 1055430879 w 17" name="T20"/>
                <a:gd fmla="*/ 0 h 36" name="T21"/>
                <a:gd fmla="*/ 527715159 w 17" name="T22"/>
                <a:gd fmla="*/ 296258198 h 36" name="T23"/>
                <a:gd fmla="*/ 351915114 w 17" name="T24"/>
                <a:gd fmla="*/ 740925888 h 36" name="T25"/>
                <a:gd fmla="*/ 351915114 w 17" name="T26"/>
                <a:gd fmla="*/ 1037183954 h 36" name="T27"/>
                <a:gd fmla="*/ 351915114 w 17" name="T28"/>
                <a:gd fmla="*/ 1037183954 h 36" name="T29"/>
                <a:gd fmla="*/ 0 w 17" name="T30"/>
                <a:gd fmla="*/ 2147483647 h 36" name="T31"/>
                <a:gd fmla="*/ 351915114 w 17" name="T32"/>
                <a:gd fmla="*/ 2147483647 h 36" name="T33"/>
                <a:gd fmla="*/ 703515904 w 17" name="T34"/>
                <a:gd fmla="*/ 2147483647 h 36" name="T35"/>
                <a:gd fmla="*/ 703515904 w 17" name="T36"/>
                <a:gd fmla="*/ 2147483647 h 36" name="T37"/>
                <a:gd fmla="*/ 1055430879 w 17" name="T38"/>
                <a:gd fmla="*/ 2147483647 h 36" name="T39"/>
                <a:gd fmla="*/ 1407031808 w 17" name="T40"/>
                <a:gd fmla="*/ 2147483647 h 36" name="T41"/>
                <a:gd fmla="*/ 1934746827 w 17" name="T42"/>
                <a:gd fmla="*/ 2147483647 h 36" name="T43"/>
                <a:gd fmla="*/ 2147483647 w 17" name="T44"/>
                <a:gd fmla="*/ 2147483647 h 36" name="T45"/>
                <a:gd fmla="*/ 2147483647 w 17" name="T46"/>
                <a:gd fmla="*/ 2147483647 h 36" name="T47"/>
                <a:gd fmla="*/ 2147483647 w 17" name="T48"/>
                <a:gd fmla="*/ 2147483647 h 36" name="T49"/>
                <a:gd fmla="*/ 2147483647 w 17" name="T50"/>
                <a:gd fmla="*/ 2147483647 h 36" name="T51"/>
                <a:gd fmla="*/ 2147483647 w 17" name="T52"/>
                <a:gd fmla="*/ 2147483647 h 36" name="T53"/>
                <a:gd fmla="*/ 2147483647 w 17" name="T54"/>
                <a:gd fmla="*/ 2147483647 h 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17" name="T84"/>
                <a:gd fmla="*/ 0 h 36" name="T85"/>
                <a:gd fmla="*/ 17 w 17" name="T86"/>
                <a:gd fmla="*/ 36 h 36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36" w="17">
                  <a:moveTo>
                    <a:pt x="17" y="26"/>
                  </a:moveTo>
                  <a:lnTo>
                    <a:pt x="17" y="26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5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5" y="33"/>
                  </a:lnTo>
                  <a:lnTo>
                    <a:pt x="17" y="32"/>
                  </a:lnTo>
                  <a:lnTo>
                    <a:pt x="17" y="29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39" name="Freeform 1615"/>
            <p:cNvSpPr/>
            <p:nvPr/>
          </p:nvSpPr>
          <p:spPr bwMode="auto">
            <a:xfrm>
              <a:off x="2401443" y="2718273"/>
              <a:ext cx="9525" cy="19050"/>
            </a:xfrm>
            <a:custGeom>
              <a:gdLst>
                <a:gd fmla="*/ 2147483647 w 17" name="T0"/>
                <a:gd fmla="*/ 2147483647 h 36" name="T1"/>
                <a:gd fmla="*/ 2147483647 w 17" name="T2"/>
                <a:gd fmla="*/ 2147483647 h 36" name="T3"/>
                <a:gd fmla="*/ 2147483647 w 17" name="T4"/>
                <a:gd fmla="*/ 2147483647 h 36" name="T5"/>
                <a:gd fmla="*/ 2147483647 w 17" name="T6"/>
                <a:gd fmla="*/ 2147483647 h 36" name="T7"/>
                <a:gd fmla="*/ 2147483647 w 17" name="T8"/>
                <a:gd fmla="*/ 889054921 h 36" name="T9"/>
                <a:gd fmla="*/ 2147483647 w 17" name="T10"/>
                <a:gd fmla="*/ 889054921 h 36" name="T11"/>
                <a:gd fmla="*/ 2110861757 w 17" name="T12"/>
                <a:gd fmla="*/ 444667690 h 36" name="T13"/>
                <a:gd fmla="*/ 1934746827 w 17" name="T14"/>
                <a:gd fmla="*/ 296258198 h 36" name="T15"/>
                <a:gd fmla="*/ 1407031808 w 17" name="T16"/>
                <a:gd fmla="*/ 0 h 36" name="T17"/>
                <a:gd fmla="*/ 1231231764 w 17" name="T18"/>
                <a:gd fmla="*/ 0 h 36" name="T19"/>
                <a:gd fmla="*/ 703515904 w 17" name="T20"/>
                <a:gd fmla="*/ 0 h 36" name="T21"/>
                <a:gd fmla="*/ 175800675 w 17" name="T22"/>
                <a:gd fmla="*/ 296258198 h 36" name="T23"/>
                <a:gd fmla="*/ 0 w 17" name="T24"/>
                <a:gd fmla="*/ 444667690 h 36" name="T25"/>
                <a:gd fmla="*/ 0 w 17" name="T26"/>
                <a:gd fmla="*/ 889054921 h 36" name="T27"/>
                <a:gd fmla="*/ 0 w 17" name="T28"/>
                <a:gd fmla="*/ 889054921 h 36" name="T29"/>
                <a:gd fmla="*/ 0 w 17" name="T30"/>
                <a:gd fmla="*/ 2147483647 h 36" name="T31"/>
                <a:gd fmla="*/ 351915114 w 17" name="T32"/>
                <a:gd fmla="*/ 2147483647 h 36" name="T33"/>
                <a:gd fmla="*/ 879316509 w 17" name="T34"/>
                <a:gd fmla="*/ 2147483647 h 36" name="T35"/>
                <a:gd fmla="*/ 879316509 w 17" name="T36"/>
                <a:gd fmla="*/ 2147483647 h 36" name="T37"/>
                <a:gd fmla="*/ 1231231764 w 17" name="T38"/>
                <a:gd fmla="*/ 2147483647 h 36" name="T39"/>
                <a:gd fmla="*/ 1583145617 w 17" name="T40"/>
                <a:gd fmla="*/ 2147483647 h 36" name="T41"/>
                <a:gd fmla="*/ 2110861757 w 17" name="T42"/>
                <a:gd fmla="*/ 2147483647 h 36" name="T43"/>
                <a:gd fmla="*/ 2147483647 w 17" name="T44"/>
                <a:gd fmla="*/ 2147483647 h 36" name="T45"/>
                <a:gd fmla="*/ 2147483647 w 17" name="T46"/>
                <a:gd fmla="*/ 2147483647 h 36" name="T47"/>
                <a:gd fmla="*/ 2147483647 w 17" name="T48"/>
                <a:gd fmla="*/ 2147483647 h 36" name="T49"/>
                <a:gd fmla="*/ 2147483647 w 17" name="T50"/>
                <a:gd fmla="*/ 2147483647 h 36" name="T51"/>
                <a:gd fmla="*/ 2147483647 w 17" name="T52"/>
                <a:gd fmla="*/ 2147483647 h 36" name="T53"/>
                <a:gd fmla="*/ 2147483647 w 17" name="T54"/>
                <a:gd fmla="*/ 2147483647 h 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17" name="T84"/>
                <a:gd fmla="*/ 0 h 36" name="T85"/>
                <a:gd fmla="*/ 17 w 17" name="T86"/>
                <a:gd fmla="*/ 36 h 36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36" w="17">
                  <a:moveTo>
                    <a:pt x="16" y="26"/>
                  </a:moveTo>
                  <a:lnTo>
                    <a:pt x="16" y="26"/>
                  </a:lnTo>
                  <a:lnTo>
                    <a:pt x="15" y="21"/>
                  </a:lnTo>
                  <a:lnTo>
                    <a:pt x="13" y="1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3" y="34"/>
                  </a:lnTo>
                  <a:lnTo>
                    <a:pt x="16" y="33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40" name="Freeform 1616"/>
            <p:cNvSpPr/>
            <p:nvPr/>
          </p:nvSpPr>
          <p:spPr bwMode="auto">
            <a:xfrm>
              <a:off x="2307781" y="2656361"/>
              <a:ext cx="6350" cy="20638"/>
            </a:xfrm>
            <a:custGeom>
              <a:gdLst>
                <a:gd fmla="*/ 0 w 14" name="T0"/>
                <a:gd fmla="*/ 824168671 h 40" name="T1"/>
                <a:gd fmla="*/ 0 w 14" name="T2"/>
                <a:gd fmla="*/ 2147483647 h 40" name="T3"/>
                <a:gd fmla="*/ 0 w 14" name="T4"/>
                <a:gd fmla="*/ 2147483647 h 40" name="T5"/>
                <a:gd fmla="*/ 93399885 w 14" name="T6"/>
                <a:gd fmla="*/ 2147483647 h 40" name="T7"/>
                <a:gd fmla="*/ 279994669 w 14" name="T8"/>
                <a:gd fmla="*/ 2147483647 h 40" name="T9"/>
                <a:gd fmla="*/ 373189058 w 14" name="T10"/>
                <a:gd fmla="*/ 2147483647 h 40" name="T11"/>
                <a:gd fmla="*/ 653183274 w 14" name="T12"/>
                <a:gd fmla="*/ 2147483647 h 40" name="T13"/>
                <a:gd fmla="*/ 933177830 w 14" name="T14"/>
                <a:gd fmla="*/ 2147483647 h 40" name="T15"/>
                <a:gd fmla="*/ 1119771848 w 14" name="T16"/>
                <a:gd fmla="*/ 2147483647 h 40" name="T17"/>
                <a:gd fmla="*/ 1306366548 w 14" name="T18"/>
                <a:gd fmla="*/ 2147483647 h 40" name="T19"/>
                <a:gd fmla="*/ 1306366548 w 14" name="T20"/>
                <a:gd fmla="*/ 2147483647 h 40" name="T21"/>
                <a:gd fmla="*/ 1306366548 w 14" name="T22"/>
                <a:gd fmla="*/ 824168671 h 40" name="T23"/>
                <a:gd fmla="*/ 1306366548 w 14" name="T24"/>
                <a:gd fmla="*/ 824168671 h 40" name="T25"/>
                <a:gd fmla="*/ 1306366548 w 14" name="T26"/>
                <a:gd fmla="*/ 412084593 h 40" name="T27"/>
                <a:gd fmla="*/ 1119771848 w 14" name="T28"/>
                <a:gd fmla="*/ 274722761 h 40" name="T29"/>
                <a:gd fmla="*/ 933177830 w 14" name="T30"/>
                <a:gd fmla="*/ 0 h 40" name="T31"/>
                <a:gd fmla="*/ 653183274 w 14" name="T32"/>
                <a:gd fmla="*/ 0 h 40" name="T33"/>
                <a:gd fmla="*/ 373189058 w 14" name="T34"/>
                <a:gd fmla="*/ 0 h 40" name="T35"/>
                <a:gd fmla="*/ 279994669 w 14" name="T36"/>
                <a:gd fmla="*/ 274722761 h 40" name="T37"/>
                <a:gd fmla="*/ 93399885 w 14" name="T38"/>
                <a:gd fmla="*/ 412084593 h 40" name="T39"/>
                <a:gd fmla="*/ 0 w 14" name="T40"/>
                <a:gd fmla="*/ 824168671 h 40" name="T41"/>
                <a:gd fmla="*/ 0 w 14" name="T42"/>
                <a:gd fmla="*/ 824168671 h 40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4" name="T66"/>
                <a:gd fmla="*/ 0 h 40" name="T67"/>
                <a:gd fmla="*/ 14 w 14" name="T68"/>
                <a:gd fmla="*/ 40 h 40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40" w="14">
                  <a:moveTo>
                    <a:pt x="0" y="6"/>
                  </a:moveTo>
                  <a:lnTo>
                    <a:pt x="0" y="34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4" y="40"/>
                  </a:lnTo>
                  <a:lnTo>
                    <a:pt x="7" y="40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41" name="Freeform 1617"/>
            <p:cNvSpPr/>
            <p:nvPr/>
          </p:nvSpPr>
          <p:spPr bwMode="auto">
            <a:xfrm>
              <a:off x="2323656" y="2659536"/>
              <a:ext cx="7938" cy="31750"/>
            </a:xfrm>
            <a:custGeom>
              <a:gdLst>
                <a:gd fmla="*/ 1587602716 w 16" name="T0"/>
                <a:gd fmla="*/ 935085959 h 59" name="T1"/>
                <a:gd fmla="*/ 1587602716 w 16" name="T2"/>
                <a:gd fmla="*/ 935085959 h 59" name="T3"/>
                <a:gd fmla="*/ 1587602716 w 16" name="T4"/>
                <a:gd fmla="*/ 467398221 h 59" name="T5"/>
                <a:gd fmla="*/ 1343185859 w 16" name="T6"/>
                <a:gd fmla="*/ 311598859 h 59" name="T7"/>
                <a:gd fmla="*/ 1099015080 w 16" name="T8"/>
                <a:gd fmla="*/ 0 h 59" name="T9"/>
                <a:gd fmla="*/ 854844053 w 16" name="T10"/>
                <a:gd fmla="*/ 0 h 59" name="T11"/>
                <a:gd fmla="*/ 488587760 w 16" name="T12"/>
                <a:gd fmla="*/ 0 h 59" name="T13"/>
                <a:gd fmla="*/ 366256293 w 16" name="T14"/>
                <a:gd fmla="*/ 311598859 h 59" name="T15"/>
                <a:gd fmla="*/ 0 w 16" name="T16"/>
                <a:gd fmla="*/ 467398221 h 59" name="T17"/>
                <a:gd fmla="*/ 0 w 16" name="T18"/>
                <a:gd fmla="*/ 935085959 h 59" name="T19"/>
                <a:gd fmla="*/ 0 w 16" name="T20"/>
                <a:gd fmla="*/ 935085959 h 59" name="T21"/>
                <a:gd fmla="*/ 0 w 16" name="T22"/>
                <a:gd fmla="*/ 2147483647 h 59" name="T23"/>
                <a:gd fmla="*/ 366256293 w 16" name="T24"/>
                <a:gd fmla="*/ 2147483647 h 59" name="T25"/>
                <a:gd fmla="*/ 366256293 w 16" name="T26"/>
                <a:gd fmla="*/ 2147483647 h 59" name="T27"/>
                <a:gd fmla="*/ 488587760 w 16" name="T28"/>
                <a:gd fmla="*/ 2147483647 h 59" name="T29"/>
                <a:gd fmla="*/ 610673274 w 16" name="T30"/>
                <a:gd fmla="*/ 2147483647 h 59" name="T31"/>
                <a:gd fmla="*/ 976929442 w 16" name="T32"/>
                <a:gd fmla="*/ 2147483647 h 59" name="T33"/>
                <a:gd fmla="*/ 1099015080 w 16" name="T34"/>
                <a:gd fmla="*/ 2147483647 h 59" name="T35"/>
                <a:gd fmla="*/ 1465517326 w 16" name="T36"/>
                <a:gd fmla="*/ 2147483647 h 59" name="T37"/>
                <a:gd fmla="*/ 1587602716 w 16" name="T38"/>
                <a:gd fmla="*/ 2147483647 h 59" name="T39"/>
                <a:gd fmla="*/ 1831773495 w 16" name="T40"/>
                <a:gd fmla="*/ 2147483647 h 59" name="T41"/>
                <a:gd fmla="*/ 1953858884 w 16" name="T42"/>
                <a:gd fmla="*/ 2147483647 h 59" name="T43"/>
                <a:gd fmla="*/ 1953858884 w 16" name="T44"/>
                <a:gd fmla="*/ 2147483647 h 59" name="T45"/>
                <a:gd fmla="*/ 1587602716 w 16" name="T46"/>
                <a:gd fmla="*/ 2147483647 h 59" name="T47"/>
                <a:gd fmla="*/ 1587602716 w 16" name="T48"/>
                <a:gd fmla="*/ 935085959 h 59" name="T49"/>
                <a:gd fmla="*/ 1587602716 w 16" name="T50"/>
                <a:gd fmla="*/ 935085959 h 5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6" name="T78"/>
                <a:gd fmla="*/ 0 h 59" name="T79"/>
                <a:gd fmla="*/ 16 w 16" name="T80"/>
                <a:gd fmla="*/ 59 h 5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59" w="16">
                  <a:moveTo>
                    <a:pt x="13" y="6"/>
                  </a:moveTo>
                  <a:lnTo>
                    <a:pt x="13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0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5" y="57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5" y="53"/>
                  </a:lnTo>
                  <a:lnTo>
                    <a:pt x="16" y="50"/>
                  </a:lnTo>
                  <a:lnTo>
                    <a:pt x="13" y="29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42" name="Freeform 1618"/>
            <p:cNvSpPr/>
            <p:nvPr/>
          </p:nvSpPr>
          <p:spPr bwMode="auto">
            <a:xfrm>
              <a:off x="2345881" y="2662711"/>
              <a:ext cx="12700" cy="33338"/>
            </a:xfrm>
            <a:custGeom>
              <a:gdLst>
                <a:gd fmla="*/ 2147483647 w 25" name="T0"/>
                <a:gd fmla="*/ 2147483647 h 61" name="T1"/>
                <a:gd fmla="*/ 2147483647 w 25" name="T2"/>
                <a:gd fmla="*/ 2147483647 h 61" name="T3"/>
                <a:gd fmla="*/ 2147483647 w 25" name="T4"/>
                <a:gd fmla="*/ 2147483647 h 61" name="T5"/>
                <a:gd fmla="*/ 2147483647 w 25" name="T6"/>
                <a:gd fmla="*/ 2147483647 h 61" name="T7"/>
                <a:gd fmla="*/ 1966447588 w 25" name="T8"/>
                <a:gd fmla="*/ 2147483647 h 61" name="T9"/>
                <a:gd fmla="*/ 1966447588 w 25" name="T10"/>
                <a:gd fmla="*/ 2147483647 h 61" name="T11"/>
                <a:gd fmla="*/ 1966447588 w 25" name="T12"/>
                <a:gd fmla="*/ 2147483647 h 61" name="T13"/>
                <a:gd fmla="*/ 1835351116 w 25" name="T14"/>
                <a:gd fmla="*/ 816317616 h 61" name="T15"/>
                <a:gd fmla="*/ 1835351116 w 25" name="T16"/>
                <a:gd fmla="*/ 816317616 h 61" name="T17"/>
                <a:gd fmla="*/ 1573158172 w 25" name="T18"/>
                <a:gd fmla="*/ 489850004 h 61" name="T19"/>
                <a:gd fmla="*/ 1442061700 w 25" name="T20"/>
                <a:gd fmla="*/ 163383007 h 61" name="T21"/>
                <a:gd fmla="*/ 1310965228 w 25" name="T22"/>
                <a:gd fmla="*/ 0 h 61" name="T23"/>
                <a:gd fmla="*/ 917675558 w 25" name="T24"/>
                <a:gd fmla="*/ 0 h 61" name="T25"/>
                <a:gd fmla="*/ 524386015 w 25" name="T26"/>
                <a:gd fmla="*/ 0 h 61" name="T27"/>
                <a:gd fmla="*/ 262193007 w 25" name="T28"/>
                <a:gd fmla="*/ 163383007 h 61" name="T29"/>
                <a:gd fmla="*/ 0 w 25" name="T30"/>
                <a:gd fmla="*/ 489850004 h 61" name="T31"/>
                <a:gd fmla="*/ 0 w 25" name="T32"/>
                <a:gd fmla="*/ 816317616 h 61" name="T33"/>
                <a:gd fmla="*/ 0 w 25" name="T34"/>
                <a:gd fmla="*/ 816317616 h 61" name="T35"/>
                <a:gd fmla="*/ 262193007 w 25" name="T36"/>
                <a:gd fmla="*/ 2147483647 h 61" name="T37"/>
                <a:gd fmla="*/ 393289543 w 25" name="T38"/>
                <a:gd fmla="*/ 2147483647 h 61" name="T39"/>
                <a:gd fmla="*/ 393289543 w 25" name="T40"/>
                <a:gd fmla="*/ 2147483647 h 61" name="T41"/>
                <a:gd fmla="*/ 393289543 w 25" name="T42"/>
                <a:gd fmla="*/ 2147483647 h 61" name="T43"/>
                <a:gd fmla="*/ 786579086 w 25" name="T44"/>
                <a:gd fmla="*/ 2147483647 h 61" name="T45"/>
                <a:gd fmla="*/ 1573158172 w 25" name="T46"/>
                <a:gd fmla="*/ 2147483647 h 61" name="T47"/>
                <a:gd fmla="*/ 1573158172 w 25" name="T48"/>
                <a:gd fmla="*/ 2147483647 h 61" name="T49"/>
                <a:gd fmla="*/ 1835351116 w 25" name="T50"/>
                <a:gd fmla="*/ 2147483647 h 61" name="T51"/>
                <a:gd fmla="*/ 2147483647 w 25" name="T52"/>
                <a:gd fmla="*/ 2147483647 h 61" name="T53"/>
                <a:gd fmla="*/ 2147483647 w 25" name="T54"/>
                <a:gd fmla="*/ 2147483647 h 61" name="T55"/>
                <a:gd fmla="*/ 2147483647 w 25" name="T56"/>
                <a:gd fmla="*/ 2147483647 h 61" name="T57"/>
                <a:gd fmla="*/ 2147483647 w 25" name="T58"/>
                <a:gd fmla="*/ 2147483647 h 61" name="T59"/>
                <a:gd fmla="*/ 2147483647 w 25" name="T60"/>
                <a:gd fmla="*/ 2147483647 h 61" name="T61"/>
                <a:gd fmla="*/ 2147483647 w 25" name="T62"/>
                <a:gd fmla="*/ 2147483647 h 61" name="T63"/>
                <a:gd fmla="*/ 2147483647 w 25" name="T64"/>
                <a:gd fmla="*/ 2147483647 h 61" name="T65"/>
                <a:gd fmla="*/ 2147483647 w 25" name="T66"/>
                <a:gd fmla="*/ 2147483647 h 61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5" name="T102"/>
                <a:gd fmla="*/ 0 h 61" name="T103"/>
                <a:gd fmla="*/ 25 w 25" name="T104"/>
                <a:gd fmla="*/ 61 h 61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61" w="25">
                  <a:moveTo>
                    <a:pt x="23" y="50"/>
                  </a:moveTo>
                  <a:lnTo>
                    <a:pt x="23" y="50"/>
                  </a:lnTo>
                  <a:lnTo>
                    <a:pt x="18" y="39"/>
                  </a:lnTo>
                  <a:lnTo>
                    <a:pt x="17" y="34"/>
                  </a:lnTo>
                  <a:lnTo>
                    <a:pt x="15" y="27"/>
                  </a:lnTo>
                  <a:lnTo>
                    <a:pt x="15" y="16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20"/>
                  </a:lnTo>
                  <a:lnTo>
                    <a:pt x="3" y="34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12" y="57"/>
                  </a:lnTo>
                  <a:lnTo>
                    <a:pt x="14" y="60"/>
                  </a:lnTo>
                  <a:lnTo>
                    <a:pt x="17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5" y="53"/>
                  </a:lnTo>
                  <a:lnTo>
                    <a:pt x="23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43" name="Freeform 1619"/>
            <p:cNvSpPr/>
            <p:nvPr/>
          </p:nvSpPr>
          <p:spPr bwMode="auto">
            <a:xfrm>
              <a:off x="2358581" y="2661123"/>
              <a:ext cx="19050" cy="30163"/>
            </a:xfrm>
            <a:custGeom>
              <a:gdLst>
                <a:gd fmla="*/ 2147483647 w 38" name="T0"/>
                <a:gd fmla="*/ 2147483647 h 57" name="T1"/>
                <a:gd fmla="*/ 2147483647 w 38" name="T2"/>
                <a:gd fmla="*/ 2147483647 h 57" name="T3"/>
                <a:gd fmla="*/ 2147483647 w 38" name="T4"/>
                <a:gd fmla="*/ 2147483647 h 57" name="T5"/>
                <a:gd fmla="*/ 2147483647 w 38" name="T6"/>
                <a:gd fmla="*/ 2074437544 h 57" name="T7"/>
                <a:gd fmla="*/ 1637835625 w 38" name="T8"/>
                <a:gd fmla="*/ 592816299 h 57" name="T9"/>
                <a:gd fmla="*/ 1637835625 w 38" name="T10"/>
                <a:gd fmla="*/ 592816299 h 57" name="T11"/>
                <a:gd fmla="*/ 1385764121 w 38" name="T12"/>
                <a:gd fmla="*/ 148134224 h 57" name="T13"/>
                <a:gd fmla="*/ 1008034606 w 38" name="T14"/>
                <a:gd fmla="*/ 0 h 57" name="T15"/>
                <a:gd fmla="*/ 755963102 w 38" name="T16"/>
                <a:gd fmla="*/ 0 h 57" name="T17"/>
                <a:gd fmla="*/ 503891473 w 38" name="T18"/>
                <a:gd fmla="*/ 148134224 h 57" name="T19"/>
                <a:gd fmla="*/ 252071567 w 38" name="T20"/>
                <a:gd fmla="*/ 296268447 h 57" name="T21"/>
                <a:gd fmla="*/ 0 w 38" name="T22"/>
                <a:gd fmla="*/ 740950457 h 57" name="T23"/>
                <a:gd fmla="*/ 0 w 38" name="T24"/>
                <a:gd fmla="*/ 1185353194 h 57" name="T25"/>
                <a:gd fmla="*/ 0 w 38" name="T26"/>
                <a:gd fmla="*/ 1481900914 h 57" name="T27"/>
                <a:gd fmla="*/ 0 w 38" name="T28"/>
                <a:gd fmla="*/ 1481900914 h 57" name="T29"/>
                <a:gd fmla="*/ 755963102 w 38" name="T30"/>
                <a:gd fmla="*/ 2147483647 h 57" name="T31"/>
                <a:gd fmla="*/ 1637835625 w 38" name="T32"/>
                <a:gd fmla="*/ 2147483647 h 57" name="T33"/>
                <a:gd fmla="*/ 2147483647 w 38" name="T34"/>
                <a:gd fmla="*/ 2147483647 h 57" name="T35"/>
                <a:gd fmla="*/ 2147483647 w 38" name="T36"/>
                <a:gd fmla="*/ 2147483647 h 57" name="T37"/>
                <a:gd fmla="*/ 2147483647 w 38" name="T38"/>
                <a:gd fmla="*/ 2147483647 h 57" name="T39"/>
                <a:gd fmla="*/ 2147483647 w 38" name="T40"/>
                <a:gd fmla="*/ 2147483647 h 57" name="T41"/>
                <a:gd fmla="*/ 2147483647 w 38" name="T42"/>
                <a:gd fmla="*/ 2147483647 h 57" name="T43"/>
                <a:gd fmla="*/ 2147483647 w 38" name="T44"/>
                <a:gd fmla="*/ 2147483647 h 57" name="T45"/>
                <a:gd fmla="*/ 2147483647 w 38" name="T46"/>
                <a:gd fmla="*/ 2147483647 h 57" name="T47"/>
                <a:gd fmla="*/ 2147483647 w 38" name="T48"/>
                <a:gd fmla="*/ 2147483647 h 57" name="T49"/>
                <a:gd fmla="*/ 2147483647 w 38" name="T50"/>
                <a:gd fmla="*/ 2147483647 h 57" name="T51"/>
                <a:gd fmla="*/ 2147483647 w 38" name="T52"/>
                <a:gd fmla="*/ 2147483647 h 57" name="T53"/>
                <a:gd fmla="*/ 2147483647 w 38" name="T54"/>
                <a:gd fmla="*/ 2147483647 h 57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38" name="T84"/>
                <a:gd fmla="*/ 0 h 57" name="T85"/>
                <a:gd fmla="*/ 38 w 38" name="T86"/>
                <a:gd fmla="*/ 57 h 57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57" w="38">
                  <a:moveTo>
                    <a:pt x="37" y="46"/>
                  </a:moveTo>
                  <a:lnTo>
                    <a:pt x="37" y="46"/>
                  </a:lnTo>
                  <a:lnTo>
                    <a:pt x="25" y="25"/>
                  </a:lnTo>
                  <a:lnTo>
                    <a:pt x="18" y="14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3" y="32"/>
                  </a:lnTo>
                  <a:lnTo>
                    <a:pt x="26" y="52"/>
                  </a:lnTo>
                  <a:lnTo>
                    <a:pt x="27" y="55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4" y="55"/>
                  </a:lnTo>
                  <a:lnTo>
                    <a:pt x="37" y="54"/>
                  </a:lnTo>
                  <a:lnTo>
                    <a:pt x="38" y="51"/>
                  </a:lnTo>
                  <a:lnTo>
                    <a:pt x="38" y="48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44" name="Freeform 1620"/>
            <p:cNvSpPr/>
            <p:nvPr/>
          </p:nvSpPr>
          <p:spPr bwMode="auto">
            <a:xfrm>
              <a:off x="2369693" y="2640486"/>
              <a:ext cx="17463" cy="26988"/>
            </a:xfrm>
            <a:custGeom>
              <a:gdLst>
                <a:gd fmla="*/ 2147483647 w 34" name="T0"/>
                <a:gd fmla="*/ 2147483647 h 51" name="T1"/>
                <a:gd fmla="*/ 2147483647 w 34" name="T2"/>
                <a:gd fmla="*/ 2147483647 h 51" name="T3"/>
                <a:gd fmla="*/ 2147483647 w 34" name="T4"/>
                <a:gd fmla="*/ 2147483647 h 51" name="T5"/>
                <a:gd fmla="*/ 2147483647 w 34" name="T6"/>
                <a:gd fmla="*/ 2147483647 h 51" name="T7"/>
                <a:gd fmla="*/ 2147483647 w 34" name="T8"/>
                <a:gd fmla="*/ 2147483647 h 51" name="T9"/>
                <a:gd fmla="*/ 2147483647 w 34" name="T10"/>
                <a:gd fmla="*/ 2147483647 h 51" name="T11"/>
                <a:gd fmla="*/ 2147483647 w 34" name="T12"/>
                <a:gd fmla="*/ 2147483647 h 51" name="T13"/>
                <a:gd fmla="*/ 2147483647 w 34" name="T14"/>
                <a:gd fmla="*/ 2147483647 h 51" name="T15"/>
                <a:gd fmla="*/ 2032338405 w 34" name="T16"/>
                <a:gd fmla="*/ 1778175816 h 51" name="T17"/>
                <a:gd fmla="*/ 1897007407 w 34" name="T18"/>
                <a:gd fmla="*/ 889087908 h 51" name="T19"/>
                <a:gd fmla="*/ 1897007407 w 34" name="T20"/>
                <a:gd fmla="*/ 889087908 h 51" name="T21"/>
                <a:gd fmla="*/ 1897007407 w 34" name="T22"/>
                <a:gd fmla="*/ 592819024 h 51" name="T23"/>
                <a:gd fmla="*/ 1490487439 w 34" name="T24"/>
                <a:gd fmla="*/ 148134508 h 51" name="T25"/>
                <a:gd fmla="*/ 1354892441 w 34" name="T26"/>
                <a:gd fmla="*/ 0 h 51" name="T27"/>
                <a:gd fmla="*/ 948371704 w 34" name="T28"/>
                <a:gd fmla="*/ 0 h 51" name="T29"/>
                <a:gd fmla="*/ 541851736 w 34" name="T30"/>
                <a:gd fmla="*/ 0 h 51" name="T31"/>
                <a:gd fmla="*/ 135594549 w 34" name="T32"/>
                <a:gd fmla="*/ 148134508 h 51" name="T33"/>
                <a:gd fmla="*/ 0 w 34" name="T34"/>
                <a:gd fmla="*/ 592819024 h 51" name="T35"/>
                <a:gd fmla="*/ 0 w 34" name="T36"/>
                <a:gd fmla="*/ 889087908 h 51" name="T37"/>
                <a:gd fmla="*/ 0 w 34" name="T38"/>
                <a:gd fmla="*/ 889087908 h 51" name="T39"/>
                <a:gd fmla="*/ 135594549 w 34" name="T40"/>
                <a:gd fmla="*/ 1926310258 h 51" name="T41"/>
                <a:gd fmla="*/ 541851736 w 34" name="T42"/>
                <a:gd fmla="*/ 2147483647 h 51" name="T43"/>
                <a:gd fmla="*/ 1083966445 w 34" name="T44"/>
                <a:gd fmla="*/ 2147483647 h 51" name="T45"/>
                <a:gd fmla="*/ 1490487439 w 34" name="T46"/>
                <a:gd fmla="*/ 2147483647 h 51" name="T47"/>
                <a:gd fmla="*/ 1490487439 w 34" name="T48"/>
                <a:gd fmla="*/ 2147483647 h 51" name="T49"/>
                <a:gd fmla="*/ 1897007407 w 34" name="T50"/>
                <a:gd fmla="*/ 2147483647 h 51" name="T51"/>
                <a:gd fmla="*/ 2147483647 w 34" name="T52"/>
                <a:gd fmla="*/ 2147483647 h 51" name="T53"/>
                <a:gd fmla="*/ 2147483647 w 34" name="T54"/>
                <a:gd fmla="*/ 2147483647 h 51" name="T55"/>
                <a:gd fmla="*/ 2147483647 w 34" name="T56"/>
                <a:gd fmla="*/ 2147483647 h 51" name="T57"/>
                <a:gd fmla="*/ 2147483647 w 34" name="T58"/>
                <a:gd fmla="*/ 2147483647 h 51" name="T59"/>
                <a:gd fmla="*/ 2147483647 w 34" name="T60"/>
                <a:gd fmla="*/ 2147483647 h 51" name="T61"/>
                <a:gd fmla="*/ 2147483647 w 34" name="T62"/>
                <a:gd fmla="*/ 2147483647 h 51" name="T63"/>
                <a:gd fmla="*/ 2147483647 w 34" name="T64"/>
                <a:gd fmla="*/ 2147483647 h 51" name="T65"/>
                <a:gd fmla="*/ 2147483647 w 34" name="T66"/>
                <a:gd fmla="*/ 2147483647 h 51" name="T67"/>
                <a:gd fmla="*/ 2147483647 w 34" name="T68"/>
                <a:gd fmla="*/ 2147483647 h 51" name="T69"/>
                <a:gd fmla="*/ 2147483647 w 34" name="T70"/>
                <a:gd fmla="*/ 2147483647 h 51" name="T71"/>
                <a:gd fmla="*/ 2147483647 w 34" name="T72"/>
                <a:gd fmla="*/ 2147483647 h 51" name="T73"/>
                <a:gd fmla="*/ 2147483647 w 34" name="T74"/>
                <a:gd fmla="*/ 2147483647 h 51" name="T75"/>
                <a:gd fmla="*/ 2147483647 w 34" name="T76"/>
                <a:gd fmla="*/ 2147483647 h 51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34" name="T117"/>
                <a:gd fmla="*/ 0 h 51" name="T118"/>
                <a:gd fmla="*/ 34 w 34" name="T119"/>
                <a:gd fmla="*/ 51 h 51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51" w="34">
                  <a:moveTo>
                    <a:pt x="31" y="39"/>
                  </a:moveTo>
                  <a:lnTo>
                    <a:pt x="31" y="39"/>
                  </a:lnTo>
                  <a:lnTo>
                    <a:pt x="29" y="36"/>
                  </a:lnTo>
                  <a:lnTo>
                    <a:pt x="26" y="32"/>
                  </a:lnTo>
                  <a:lnTo>
                    <a:pt x="23" y="24"/>
                  </a:lnTo>
                  <a:lnTo>
                    <a:pt x="20" y="20"/>
                  </a:lnTo>
                  <a:lnTo>
                    <a:pt x="18" y="16"/>
                  </a:lnTo>
                  <a:lnTo>
                    <a:pt x="15" y="12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3"/>
                  </a:lnTo>
                  <a:lnTo>
                    <a:pt x="4" y="20"/>
                  </a:lnTo>
                  <a:lnTo>
                    <a:pt x="8" y="25"/>
                  </a:lnTo>
                  <a:lnTo>
                    <a:pt x="11" y="32"/>
                  </a:lnTo>
                  <a:lnTo>
                    <a:pt x="14" y="38"/>
                  </a:lnTo>
                  <a:lnTo>
                    <a:pt x="16" y="43"/>
                  </a:lnTo>
                  <a:lnTo>
                    <a:pt x="19" y="47"/>
                  </a:lnTo>
                  <a:lnTo>
                    <a:pt x="24" y="50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3" y="4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45" name="Freeform 1621"/>
            <p:cNvSpPr/>
            <p:nvPr/>
          </p:nvSpPr>
          <p:spPr bwMode="auto">
            <a:xfrm>
              <a:off x="2336356" y="2915123"/>
              <a:ext cx="11113" cy="30163"/>
            </a:xfrm>
            <a:custGeom>
              <a:gdLst>
                <a:gd fmla="*/ 2074834977 w 21" name="T0"/>
                <a:gd fmla="*/ 989809265 h 55" name="T1"/>
                <a:gd fmla="*/ 2074834977 w 21" name="T2"/>
                <a:gd fmla="*/ 989809265 h 55" name="T3"/>
                <a:gd fmla="*/ 1778270392 w 21" name="T4"/>
                <a:gd fmla="*/ 494754366 h 55" name="T5"/>
                <a:gd fmla="*/ 1630127805 w 21" name="T6"/>
                <a:gd fmla="*/ 329936650 h 55" name="T7"/>
                <a:gd fmla="*/ 1185700046 w 21" name="T8"/>
                <a:gd fmla="*/ 0 h 55" name="T9"/>
                <a:gd fmla="*/ 889135196 w 21" name="T10"/>
                <a:gd fmla="*/ 0 h 55" name="T11"/>
                <a:gd fmla="*/ 444707304 w 21" name="T12"/>
                <a:gd fmla="*/ 329936650 h 55" name="T13"/>
                <a:gd fmla="*/ 296285305 w 21" name="T14"/>
                <a:gd fmla="*/ 824691016 h 55" name="T15"/>
                <a:gd fmla="*/ 0 w 21" name="T16"/>
                <a:gd fmla="*/ 989809265 h 55" name="T17"/>
                <a:gd fmla="*/ 296285305 w 21" name="T18"/>
                <a:gd fmla="*/ 1484563767 h 55" name="T19"/>
                <a:gd fmla="*/ 296285305 w 21" name="T20"/>
                <a:gd fmla="*/ 1484563767 h 55" name="T21"/>
                <a:gd fmla="*/ 444707304 w 21" name="T22"/>
                <a:gd fmla="*/ 2147483647 h 55" name="T23"/>
                <a:gd fmla="*/ 889135196 w 21" name="T24"/>
                <a:gd fmla="*/ 2147483647 h 55" name="T25"/>
                <a:gd fmla="*/ 1185700046 w 21" name="T26"/>
                <a:gd fmla="*/ 2147483647 h 55" name="T27"/>
                <a:gd fmla="*/ 1185700046 w 21" name="T28"/>
                <a:gd fmla="*/ 2147483647 h 55" name="T29"/>
                <a:gd fmla="*/ 1185700046 w 21" name="T30"/>
                <a:gd fmla="*/ 2147483647 h 55" name="T31"/>
                <a:gd fmla="*/ 1630127805 w 21" name="T32"/>
                <a:gd fmla="*/ 2147483647 h 55" name="T33"/>
                <a:gd fmla="*/ 1778270392 w 21" name="T34"/>
                <a:gd fmla="*/ 2147483647 h 55" name="T35"/>
                <a:gd fmla="*/ 2147483647 w 21" name="T36"/>
                <a:gd fmla="*/ 2147483647 h 55" name="T37"/>
                <a:gd fmla="*/ 2147483647 w 21" name="T38"/>
                <a:gd fmla="*/ 2147483647 h 55" name="T39"/>
                <a:gd fmla="*/ 2147483647 w 21" name="T40"/>
                <a:gd fmla="*/ 2147483647 h 55" name="T41"/>
                <a:gd fmla="*/ 2147483647 w 21" name="T42"/>
                <a:gd fmla="*/ 2147483647 h 55" name="T43"/>
                <a:gd fmla="*/ 2147483647 w 21" name="T44"/>
                <a:gd fmla="*/ 2147483647 h 55" name="T45"/>
                <a:gd fmla="*/ 2147483647 w 21" name="T46"/>
                <a:gd fmla="*/ 2147483647 h 55" name="T47"/>
                <a:gd fmla="*/ 2147483647 w 21" name="T48"/>
                <a:gd fmla="*/ 2147483647 h 55" name="T49"/>
                <a:gd fmla="*/ 2147483647 w 21" name="T50"/>
                <a:gd fmla="*/ 2147483647 h 55" name="T51"/>
                <a:gd fmla="*/ 2074834977 w 21" name="T52"/>
                <a:gd fmla="*/ 989809265 h 55" name="T53"/>
                <a:gd fmla="*/ 2074834977 w 21" name="T54"/>
                <a:gd fmla="*/ 989809265 h 55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21" name="T84"/>
                <a:gd fmla="*/ 0 h 55" name="T85"/>
                <a:gd fmla="*/ 21 w 21" name="T86"/>
                <a:gd fmla="*/ 55 h 55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55" w="21">
                  <a:moveTo>
                    <a:pt x="14" y="6"/>
                  </a:move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9"/>
                  </a:lnTo>
                  <a:lnTo>
                    <a:pt x="3" y="19"/>
                  </a:lnTo>
                  <a:lnTo>
                    <a:pt x="6" y="29"/>
                  </a:lnTo>
                  <a:lnTo>
                    <a:pt x="8" y="49"/>
                  </a:lnTo>
                  <a:lnTo>
                    <a:pt x="8" y="52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5" y="55"/>
                  </a:lnTo>
                  <a:lnTo>
                    <a:pt x="18" y="53"/>
                  </a:lnTo>
                  <a:lnTo>
                    <a:pt x="19" y="52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18" y="26"/>
                  </a:lnTo>
                  <a:lnTo>
                    <a:pt x="17" y="15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46" name="Freeform 1622"/>
            <p:cNvSpPr/>
            <p:nvPr/>
          </p:nvSpPr>
          <p:spPr bwMode="auto">
            <a:xfrm>
              <a:off x="2352231" y="2907186"/>
              <a:ext cx="9525" cy="17463"/>
            </a:xfrm>
            <a:custGeom>
              <a:gdLst>
                <a:gd fmla="*/ 1728322497 w 20" name="T0"/>
                <a:gd fmla="*/ 1897007407 h 34" name="T1"/>
                <a:gd fmla="*/ 1728322497 w 20" name="T2"/>
                <a:gd fmla="*/ 1897007407 h 34" name="T3"/>
                <a:gd fmla="*/ 1620359521 w 20" name="T4"/>
                <a:gd fmla="*/ 1083966445 h 34" name="T5"/>
                <a:gd fmla="*/ 1296241992 w 20" name="T6"/>
                <a:gd fmla="*/ 406520609 h 34" name="T7"/>
                <a:gd fmla="*/ 1296241992 w 20" name="T8"/>
                <a:gd fmla="*/ 406520609 h 34" name="T9"/>
                <a:gd fmla="*/ 1080315087 w 20" name="T10"/>
                <a:gd fmla="*/ 270925611 h 34" name="T11"/>
                <a:gd fmla="*/ 756198272 w 20" name="T12"/>
                <a:gd fmla="*/ 0 h 34" name="T13"/>
                <a:gd fmla="*/ 648234820 w 20" name="T14"/>
                <a:gd fmla="*/ 270925611 h 34" name="T15"/>
                <a:gd fmla="*/ 324117172 w 20" name="T16"/>
                <a:gd fmla="*/ 406520609 h 34" name="T17"/>
                <a:gd fmla="*/ 107963482 w 20" name="T18"/>
                <a:gd fmla="*/ 541851736 h 34" name="T19"/>
                <a:gd fmla="*/ 0 w 20" name="T20"/>
                <a:gd fmla="*/ 948371704 h 34" name="T21"/>
                <a:gd fmla="*/ 107963482 w 20" name="T22"/>
                <a:gd fmla="*/ 1354892441 h 34" name="T23"/>
                <a:gd fmla="*/ 324117172 w 20" name="T24"/>
                <a:gd fmla="*/ 1625818438 h 34" name="T25"/>
                <a:gd fmla="*/ 324117172 w 20" name="T26"/>
                <a:gd fmla="*/ 1625818438 h 34" name="T27"/>
                <a:gd fmla="*/ 324117172 w 20" name="T28"/>
                <a:gd fmla="*/ 2032338405 h 34" name="T29"/>
                <a:gd fmla="*/ 324117172 w 20" name="T30"/>
                <a:gd fmla="*/ 2147483647 h 34" name="T31"/>
                <a:gd fmla="*/ 324117172 w 20" name="T32"/>
                <a:gd fmla="*/ 2147483647 h 34" name="T33"/>
                <a:gd fmla="*/ 648234820 w 20" name="T34"/>
                <a:gd fmla="*/ 2147483647 h 34" name="T35"/>
                <a:gd fmla="*/ 756198272 w 20" name="T36"/>
                <a:gd fmla="*/ 2147483647 h 34" name="T37"/>
                <a:gd fmla="*/ 756198272 w 20" name="T38"/>
                <a:gd fmla="*/ 2147483647 h 34" name="T39"/>
                <a:gd fmla="*/ 756198272 w 20" name="T40"/>
                <a:gd fmla="*/ 2147483647 h 34" name="T41"/>
                <a:gd fmla="*/ 864161725 w 20" name="T42"/>
                <a:gd fmla="*/ 2147483647 h 34" name="T43"/>
                <a:gd fmla="*/ 1080315087 w 20" name="T44"/>
                <a:gd fmla="*/ 2147483647 h 34" name="T45"/>
                <a:gd fmla="*/ 1296241992 w 20" name="T46"/>
                <a:gd fmla="*/ 2147483647 h 34" name="T47"/>
                <a:gd fmla="*/ 1620359521 w 20" name="T48"/>
                <a:gd fmla="*/ 2147483647 h 34" name="T49"/>
                <a:gd fmla="*/ 1728322497 w 20" name="T50"/>
                <a:gd fmla="*/ 2147483647 h 34" name="T51"/>
                <a:gd fmla="*/ 2052439550 w 20" name="T52"/>
                <a:gd fmla="*/ 2147483647 h 34" name="T53"/>
                <a:gd fmla="*/ 2147483647 w 20" name="T54"/>
                <a:gd fmla="*/ 2147483647 h 34" name="T55"/>
                <a:gd fmla="*/ 2147483647 w 20" name="T56"/>
                <a:gd fmla="*/ 2147483647 h 34" name="T57"/>
                <a:gd fmla="*/ 2147483647 w 20" name="T58"/>
                <a:gd fmla="*/ 2147483647 h 34" name="T59"/>
                <a:gd fmla="*/ 2052439550 w 20" name="T60"/>
                <a:gd fmla="*/ 2147483647 h 34" name="T61"/>
                <a:gd fmla="*/ 1728322497 w 20" name="T62"/>
                <a:gd fmla="*/ 1897007407 h 34" name="T63"/>
                <a:gd fmla="*/ 1728322497 w 20" name="T64"/>
                <a:gd fmla="*/ 1897007407 h 34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20" name="T99"/>
                <a:gd fmla="*/ 0 h 34" name="T100"/>
                <a:gd fmla="*/ 20 w 20" name="T101"/>
                <a:gd fmla="*/ 34 h 34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34" w="20">
                  <a:moveTo>
                    <a:pt x="16" y="14"/>
                  </a:moveTo>
                  <a:lnTo>
                    <a:pt x="16" y="14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9" y="33"/>
                  </a:lnTo>
                  <a:lnTo>
                    <a:pt x="20" y="31"/>
                  </a:lnTo>
                  <a:lnTo>
                    <a:pt x="20" y="27"/>
                  </a:lnTo>
                  <a:lnTo>
                    <a:pt x="19" y="21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47" name="Freeform 1623"/>
            <p:cNvSpPr/>
            <p:nvPr/>
          </p:nvSpPr>
          <p:spPr bwMode="auto">
            <a:xfrm>
              <a:off x="2371281" y="2900836"/>
              <a:ext cx="11113" cy="15875"/>
            </a:xfrm>
            <a:custGeom>
              <a:gdLst>
                <a:gd fmla="*/ 2147483647 w 20" name="T0"/>
                <a:gd fmla="*/ 2147483647 h 30" name="T1"/>
                <a:gd fmla="*/ 2147483647 w 20" name="T2"/>
                <a:gd fmla="*/ 2147483647 h 30" name="T3"/>
                <a:gd fmla="*/ 2147483647 w 20" name="T4"/>
                <a:gd fmla="*/ 592796955 h 30" name="T5"/>
                <a:gd fmla="*/ 2147483647 w 20" name="T6"/>
                <a:gd fmla="*/ 592796955 h 30" name="T7"/>
                <a:gd fmla="*/ 2058724138 w 20" name="T8"/>
                <a:gd fmla="*/ 148129124 h 30" name="T9"/>
                <a:gd fmla="*/ 1544043521 w 20" name="T10"/>
                <a:gd fmla="*/ 0 h 30" name="T11"/>
                <a:gd fmla="*/ 1201025348 w 20" name="T12"/>
                <a:gd fmla="*/ 0 h 30" name="T13"/>
                <a:gd fmla="*/ 686344453 w 20" name="T14"/>
                <a:gd fmla="*/ 0 h 30" name="T15"/>
                <a:gd fmla="*/ 343017756 w 20" name="T16"/>
                <a:gd fmla="*/ 148129124 h 30" name="T17"/>
                <a:gd fmla="*/ 0 w 20" name="T18"/>
                <a:gd fmla="*/ 444667765 h 30" name="T19"/>
                <a:gd fmla="*/ 0 w 20" name="T20"/>
                <a:gd fmla="*/ 740926014 h 30" name="T21"/>
                <a:gd fmla="*/ 0 w 20" name="T22"/>
                <a:gd fmla="*/ 1185313453 h 30" name="T23"/>
                <a:gd fmla="*/ 0 w 20" name="T24"/>
                <a:gd fmla="*/ 1185313453 h 30" name="T25"/>
                <a:gd fmla="*/ 1201025348 w 20" name="T26"/>
                <a:gd fmla="*/ 2147483647 h 30" name="T27"/>
                <a:gd fmla="*/ 1201025348 w 20" name="T28"/>
                <a:gd fmla="*/ 2147483647 h 30" name="T29"/>
                <a:gd fmla="*/ 1372379964 w 20" name="T30"/>
                <a:gd fmla="*/ 2147483647 h 30" name="T31"/>
                <a:gd fmla="*/ 1887060582 w 20" name="T32"/>
                <a:gd fmla="*/ 2147483647 h 30" name="T33"/>
                <a:gd fmla="*/ 2147483647 w 20" name="T34"/>
                <a:gd fmla="*/ 2147483647 h 30" name="T35"/>
                <a:gd fmla="*/ 2147483647 w 20" name="T36"/>
                <a:gd fmla="*/ 2147483647 h 30" name="T37"/>
                <a:gd fmla="*/ 2147483647 w 20" name="T38"/>
                <a:gd fmla="*/ 2147483647 h 30" name="T39"/>
                <a:gd fmla="*/ 2147483647 w 20" name="T40"/>
                <a:gd fmla="*/ 2147483647 h 30" name="T41"/>
                <a:gd fmla="*/ 2147483647 w 20" name="T42"/>
                <a:gd fmla="*/ 2147483647 h 30" name="T43"/>
                <a:gd fmla="*/ 2147483647 w 20" name="T44"/>
                <a:gd fmla="*/ 2147483647 h 30" name="T45"/>
                <a:gd fmla="*/ 2147483647 w 20" name="T46"/>
                <a:gd fmla="*/ 2147483647 h 30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20" name="T72"/>
                <a:gd fmla="*/ 0 h 30" name="T73"/>
                <a:gd fmla="*/ 20 w 20" name="T74"/>
                <a:gd fmla="*/ 30 h 30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30" w="20">
                  <a:moveTo>
                    <a:pt x="20" y="22"/>
                  </a:moveTo>
                  <a:lnTo>
                    <a:pt x="20" y="22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27"/>
                  </a:lnTo>
                  <a:lnTo>
                    <a:pt x="20" y="26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48" name="Freeform 1624"/>
            <p:cNvSpPr/>
            <p:nvPr/>
          </p:nvSpPr>
          <p:spPr bwMode="auto">
            <a:xfrm>
              <a:off x="2363343" y="3340573"/>
              <a:ext cx="19050" cy="38100"/>
            </a:xfrm>
            <a:custGeom>
              <a:gdLst>
                <a:gd fmla="*/ 2147483647 w 34" name="T0"/>
                <a:gd fmla="*/ 2147483647 h 70" name="T1"/>
                <a:gd fmla="*/ 2147483647 w 34" name="T2"/>
                <a:gd fmla="*/ 2147483647 h 70" name="T3"/>
                <a:gd fmla="*/ 2147483647 w 34" name="T4"/>
                <a:gd fmla="*/ 2147483647 h 70" name="T5"/>
                <a:gd fmla="*/ 2147483647 w 34" name="T6"/>
                <a:gd fmla="*/ 2147483647 h 70" name="T7"/>
                <a:gd fmla="*/ 2147483647 w 34" name="T8"/>
                <a:gd fmla="*/ 2147483647 h 70" name="T9"/>
                <a:gd fmla="*/ 2147483647 w 34" name="T10"/>
                <a:gd fmla="*/ 2147483647 h 70" name="T11"/>
                <a:gd fmla="*/ 2147483647 w 34" name="T12"/>
                <a:gd fmla="*/ 2147483647 h 70" name="T13"/>
                <a:gd fmla="*/ 2147483647 w 34" name="T14"/>
                <a:gd fmla="*/ 2096243125 h 70" name="T15"/>
                <a:gd fmla="*/ 2147483647 w 34" name="T16"/>
                <a:gd fmla="*/ 967542275 h 70" name="T17"/>
                <a:gd fmla="*/ 2147483647 w 34" name="T18"/>
                <a:gd fmla="*/ 967542275 h 70" name="T19"/>
                <a:gd fmla="*/ 2110861757 w 34" name="T20"/>
                <a:gd fmla="*/ 644929577 h 70" name="T21"/>
                <a:gd fmla="*/ 1934746827 w 34" name="T22"/>
                <a:gd fmla="*/ 161158099 h 70" name="T23"/>
                <a:gd fmla="*/ 1758946783 w 34" name="T24"/>
                <a:gd fmla="*/ 0 h 70" name="T25"/>
                <a:gd fmla="*/ 1231231764 w 34" name="T26"/>
                <a:gd fmla="*/ 0 h 70" name="T27"/>
                <a:gd fmla="*/ 703515904 w 34" name="T28"/>
                <a:gd fmla="*/ 0 h 70" name="T29"/>
                <a:gd fmla="*/ 351915114 w 34" name="T30"/>
                <a:gd fmla="*/ 161158099 h 70" name="T31"/>
                <a:gd fmla="*/ 0 w 34" name="T32"/>
                <a:gd fmla="*/ 644929577 h 70" name="T33"/>
                <a:gd fmla="*/ 0 w 34" name="T34"/>
                <a:gd fmla="*/ 967542275 h 70" name="T35"/>
                <a:gd fmla="*/ 0 w 34" name="T36"/>
                <a:gd fmla="*/ 967542275 h 70" name="T37"/>
                <a:gd fmla="*/ 351915114 w 34" name="T38"/>
                <a:gd fmla="*/ 2147483647 h 70" name="T39"/>
                <a:gd fmla="*/ 527715159 w 34" name="T40"/>
                <a:gd fmla="*/ 2147483647 h 70" name="T41"/>
                <a:gd fmla="*/ 1407031808 w 34" name="T42"/>
                <a:gd fmla="*/ 2147483647 h 70" name="T43"/>
                <a:gd fmla="*/ 1407031808 w 34" name="T44"/>
                <a:gd fmla="*/ 2147483647 h 70" name="T45"/>
                <a:gd fmla="*/ 1758946783 w 34" name="T46"/>
                <a:gd fmla="*/ 2147483647 h 70" name="T47"/>
                <a:gd fmla="*/ 2147483647 w 34" name="T48"/>
                <a:gd fmla="*/ 2147483647 h 70" name="T49"/>
                <a:gd fmla="*/ 2147483647 w 34" name="T50"/>
                <a:gd fmla="*/ 2147483647 h 70" name="T51"/>
                <a:gd fmla="*/ 2147483647 w 34" name="T52"/>
                <a:gd fmla="*/ 2147483647 h 70" name="T53"/>
                <a:gd fmla="*/ 2147483647 w 34" name="T54"/>
                <a:gd fmla="*/ 2147483647 h 70" name="T55"/>
                <a:gd fmla="*/ 2147483647 w 34" name="T56"/>
                <a:gd fmla="*/ 2147483647 h 70" name="T57"/>
                <a:gd fmla="*/ 2147483647 w 34" name="T58"/>
                <a:gd fmla="*/ 2147483647 h 70" name="T59"/>
                <a:gd fmla="*/ 2147483647 w 34" name="T60"/>
                <a:gd fmla="*/ 2147483647 h 70" name="T61"/>
                <a:gd fmla="*/ 2147483647 w 34" name="T62"/>
                <a:gd fmla="*/ 2147483647 h 70" name="T63"/>
                <a:gd fmla="*/ 2147483647 w 34" name="T64"/>
                <a:gd fmla="*/ 2147483647 h 70" name="T65"/>
                <a:gd fmla="*/ 2147483647 w 34" name="T66"/>
                <a:gd fmla="*/ 2147483647 h 70" name="T67"/>
                <a:gd fmla="*/ 2147483647 w 34" name="T68"/>
                <a:gd fmla="*/ 2147483647 h 70" name="T69"/>
                <a:gd fmla="*/ 2147483647 w 34" name="T70"/>
                <a:gd fmla="*/ 2147483647 h 70" name="T71"/>
                <a:gd fmla="*/ 2147483647 w 34" name="T72"/>
                <a:gd fmla="*/ 2147483647 h 70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34" name="T111"/>
                <a:gd fmla="*/ 0 h 70" name="T112"/>
                <a:gd fmla="*/ 34 w 34" name="T113"/>
                <a:gd fmla="*/ 70 h 70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70" w="34">
                  <a:moveTo>
                    <a:pt x="31" y="58"/>
                  </a:moveTo>
                  <a:lnTo>
                    <a:pt x="31" y="58"/>
                  </a:lnTo>
                  <a:lnTo>
                    <a:pt x="29" y="52"/>
                  </a:lnTo>
                  <a:lnTo>
                    <a:pt x="25" y="47"/>
                  </a:lnTo>
                  <a:lnTo>
                    <a:pt x="21" y="33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4"/>
                  </a:lnTo>
                  <a:lnTo>
                    <a:pt x="3" y="21"/>
                  </a:lnTo>
                  <a:lnTo>
                    <a:pt x="8" y="37"/>
                  </a:lnTo>
                  <a:lnTo>
                    <a:pt x="10" y="46"/>
                  </a:lnTo>
                  <a:lnTo>
                    <a:pt x="14" y="54"/>
                  </a:lnTo>
                  <a:lnTo>
                    <a:pt x="18" y="61"/>
                  </a:lnTo>
                  <a:lnTo>
                    <a:pt x="22" y="67"/>
                  </a:lnTo>
                  <a:lnTo>
                    <a:pt x="25" y="69"/>
                  </a:lnTo>
                  <a:lnTo>
                    <a:pt x="27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3" y="65"/>
                  </a:lnTo>
                  <a:lnTo>
                    <a:pt x="34" y="63"/>
                  </a:lnTo>
                  <a:lnTo>
                    <a:pt x="34" y="61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49" name="Freeform 1625"/>
            <p:cNvSpPr/>
            <p:nvPr/>
          </p:nvSpPr>
          <p:spPr bwMode="auto">
            <a:xfrm>
              <a:off x="2379218" y="3315173"/>
              <a:ext cx="19050" cy="39688"/>
            </a:xfrm>
            <a:custGeom>
              <a:gdLst>
                <a:gd fmla="*/ 2147483647 w 35" name="T0"/>
                <a:gd fmla="*/ 2147483647 h 73" name="T1"/>
                <a:gd fmla="*/ 2147483647 w 35" name="T2"/>
                <a:gd fmla="*/ 2147483647 h 73" name="T3"/>
                <a:gd fmla="*/ 2147483647 w 35" name="T4"/>
                <a:gd fmla="*/ 2147483647 h 73" name="T5"/>
                <a:gd fmla="*/ 2147483647 w 35" name="T6"/>
                <a:gd fmla="*/ 2147483647 h 73" name="T7"/>
                <a:gd fmla="*/ 2147483647 w 35" name="T8"/>
                <a:gd fmla="*/ 2147483647 h 73" name="T9"/>
                <a:gd fmla="*/ 2147483647 w 35" name="T10"/>
                <a:gd fmla="*/ 2147483647 h 73" name="T11"/>
                <a:gd fmla="*/ 2147483647 w 35" name="T12"/>
                <a:gd fmla="*/ 2147483647 h 73" name="T13"/>
                <a:gd fmla="*/ 2147483647 w 35" name="T14"/>
                <a:gd fmla="*/ 2147483647 h 73" name="T15"/>
                <a:gd fmla="*/ 2147483647 w 35" name="T16"/>
                <a:gd fmla="*/ 1124971384 h 73" name="T17"/>
                <a:gd fmla="*/ 2147483647 w 35" name="T18"/>
                <a:gd fmla="*/ 1124971384 h 73" name="T19"/>
                <a:gd fmla="*/ 1934788458 w 35" name="T20"/>
                <a:gd fmla="*/ 482088439 h 73" name="T21"/>
                <a:gd fmla="*/ 1773629882 w 35" name="T22"/>
                <a:gd fmla="*/ 160794574 h 73" name="T23"/>
                <a:gd fmla="*/ 1289859153 w 35" name="T24"/>
                <a:gd fmla="*/ 0 h 73" name="T25"/>
                <a:gd fmla="*/ 806087608 w 35" name="T26"/>
                <a:gd fmla="*/ 0 h 73" name="T27"/>
                <a:gd fmla="*/ 483771409 w 35" name="T28"/>
                <a:gd fmla="*/ 0 h 73" name="T29"/>
                <a:gd fmla="*/ 161158099 w 35" name="T30"/>
                <a:gd fmla="*/ 160794574 h 73" name="T31"/>
                <a:gd fmla="*/ 0 w 35" name="T32"/>
                <a:gd fmla="*/ 482088439 h 73" name="T33"/>
                <a:gd fmla="*/ 0 w 35" name="T34"/>
                <a:gd fmla="*/ 1124971384 h 73" name="T35"/>
                <a:gd fmla="*/ 0 w 35" name="T36"/>
                <a:gd fmla="*/ 1124971384 h 73" name="T37"/>
                <a:gd fmla="*/ 0 w 35" name="T38"/>
                <a:gd fmla="*/ 2147483647 h 73" name="T39"/>
                <a:gd fmla="*/ 483771409 w 35" name="T40"/>
                <a:gd fmla="*/ 2147483647 h 73" name="T41"/>
                <a:gd fmla="*/ 1289859153 w 35" name="T42"/>
                <a:gd fmla="*/ 2147483647 h 73" name="T43"/>
                <a:gd fmla="*/ 1289859153 w 35" name="T44"/>
                <a:gd fmla="*/ 2147483647 h 73" name="T45"/>
                <a:gd fmla="*/ 2147483647 w 35" name="T46"/>
                <a:gd fmla="*/ 2147483647 h 73" name="T47"/>
                <a:gd fmla="*/ 2147483647 w 35" name="T48"/>
                <a:gd fmla="*/ 2147483647 h 73" name="T49"/>
                <a:gd fmla="*/ 2147483647 w 35" name="T50"/>
                <a:gd fmla="*/ 2147483647 h 73" name="T51"/>
                <a:gd fmla="*/ 2147483647 w 35" name="T52"/>
                <a:gd fmla="*/ 2147483647 h 73" name="T53"/>
                <a:gd fmla="*/ 2147483647 w 35" name="T54"/>
                <a:gd fmla="*/ 2147483647 h 73" name="T55"/>
                <a:gd fmla="*/ 2147483647 w 35" name="T56"/>
                <a:gd fmla="*/ 2147483647 h 73" name="T57"/>
                <a:gd fmla="*/ 2147483647 w 35" name="T58"/>
                <a:gd fmla="*/ 2147483647 h 73" name="T59"/>
                <a:gd fmla="*/ 2147483647 w 35" name="T60"/>
                <a:gd fmla="*/ 2147483647 h 73" name="T61"/>
                <a:gd fmla="*/ 2147483647 w 35" name="T62"/>
                <a:gd fmla="*/ 2147483647 h 73" name="T63"/>
                <a:gd fmla="*/ 2147483647 w 35" name="T64"/>
                <a:gd fmla="*/ 2147483647 h 73" name="T65"/>
                <a:gd fmla="*/ 2147483647 w 35" name="T66"/>
                <a:gd fmla="*/ 2147483647 h 73" name="T67"/>
                <a:gd fmla="*/ 2147483647 w 35" name="T68"/>
                <a:gd fmla="*/ 2147483647 h 73" name="T69"/>
                <a:gd fmla="*/ 2147483647 w 35" name="T70"/>
                <a:gd fmla="*/ 2147483647 h 73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35" name="T108"/>
                <a:gd fmla="*/ 0 h 73" name="T109"/>
                <a:gd fmla="*/ 35 w 35" name="T110"/>
                <a:gd fmla="*/ 73 h 73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73" w="35">
                  <a:moveTo>
                    <a:pt x="35" y="64"/>
                  </a:moveTo>
                  <a:lnTo>
                    <a:pt x="35" y="64"/>
                  </a:lnTo>
                  <a:lnTo>
                    <a:pt x="31" y="57"/>
                  </a:lnTo>
                  <a:lnTo>
                    <a:pt x="29" y="50"/>
                  </a:lnTo>
                  <a:lnTo>
                    <a:pt x="23" y="34"/>
                  </a:lnTo>
                  <a:lnTo>
                    <a:pt x="16" y="20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4"/>
                  </a:lnTo>
                  <a:lnTo>
                    <a:pt x="18" y="62"/>
                  </a:lnTo>
                  <a:lnTo>
                    <a:pt x="23" y="71"/>
                  </a:lnTo>
                  <a:lnTo>
                    <a:pt x="24" y="73"/>
                  </a:lnTo>
                  <a:lnTo>
                    <a:pt x="27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1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50" name="Freeform 1626"/>
            <p:cNvSpPr/>
            <p:nvPr/>
          </p:nvSpPr>
          <p:spPr bwMode="auto">
            <a:xfrm>
              <a:off x="2388743" y="3296123"/>
              <a:ext cx="22225" cy="31750"/>
            </a:xfrm>
            <a:custGeom>
              <a:gdLst>
                <a:gd fmla="*/ 2147483647 w 40" name="T0"/>
                <a:gd fmla="*/ 2147483647 h 61" name="T1"/>
                <a:gd fmla="*/ 2147483647 w 40" name="T2"/>
                <a:gd fmla="*/ 2147483647 h 61" name="T3"/>
                <a:gd fmla="*/ 2147483647 w 40" name="T4"/>
                <a:gd fmla="*/ 2147483647 h 61" name="T5"/>
                <a:gd fmla="*/ 2147483647 w 40" name="T6"/>
                <a:gd fmla="*/ 2147483647 h 61" name="T7"/>
                <a:gd fmla="*/ 2058539278 w 40" name="T8"/>
                <a:gd fmla="*/ 422893369 h 61" name="T9"/>
                <a:gd fmla="*/ 2058539278 w 40" name="T10"/>
                <a:gd fmla="*/ 422893369 h 61" name="T11"/>
                <a:gd fmla="*/ 1886891223 w 40" name="T12"/>
                <a:gd fmla="*/ 282019174 h 61" name="T13"/>
                <a:gd fmla="*/ 1372255987 w 40" name="T14"/>
                <a:gd fmla="*/ 0 h 61" name="T15"/>
                <a:gd fmla="*/ 857621584 w 40" name="T16"/>
                <a:gd fmla="*/ 0 h 61" name="T17"/>
                <a:gd fmla="*/ 686282457 w 40" name="T18"/>
                <a:gd fmla="*/ 282019174 h 61" name="T19"/>
                <a:gd fmla="*/ 171648124 w 40" name="T20"/>
                <a:gd fmla="*/ 422893369 h 61" name="T21"/>
                <a:gd fmla="*/ 0 w 40" name="T22"/>
                <a:gd fmla="*/ 564038349 h 61" name="T23"/>
                <a:gd fmla="*/ 0 w 40" name="T24"/>
                <a:gd fmla="*/ 986931587 h 61" name="T25"/>
                <a:gd fmla="*/ 171648124 w 40" name="T26"/>
                <a:gd fmla="*/ 1410095742 h 61" name="T27"/>
                <a:gd fmla="*/ 171648124 w 40" name="T28"/>
                <a:gd fmla="*/ 1410095742 h 61" name="T29"/>
                <a:gd fmla="*/ 2147483647 w 40" name="T30"/>
                <a:gd fmla="*/ 2147483647 h 61" name="T31"/>
                <a:gd fmla="*/ 2147483647 w 40" name="T32"/>
                <a:gd fmla="*/ 2147483647 h 61" name="T33"/>
                <a:gd fmla="*/ 2147483647 w 40" name="T34"/>
                <a:gd fmla="*/ 2147483647 h 61" name="T35"/>
                <a:gd fmla="*/ 2147483647 w 40" name="T36"/>
                <a:gd fmla="*/ 2147483647 h 61" name="T37"/>
                <a:gd fmla="*/ 2147483647 w 40" name="T38"/>
                <a:gd fmla="*/ 2147483647 h 61" name="T39"/>
                <a:gd fmla="*/ 2147483647 w 40" name="T40"/>
                <a:gd fmla="*/ 2147483647 h 61" name="T41"/>
                <a:gd fmla="*/ 2147483647 w 40" name="T42"/>
                <a:gd fmla="*/ 2147483647 h 61" name="T43"/>
                <a:gd fmla="*/ 2147483647 w 40" name="T44"/>
                <a:gd fmla="*/ 2147483647 h 61" name="T45"/>
                <a:gd fmla="*/ 2147483647 w 40" name="T46"/>
                <a:gd fmla="*/ 2147483647 h 61" name="T47"/>
                <a:gd fmla="*/ 2147483647 w 40" name="T48"/>
                <a:gd fmla="*/ 2147483647 h 61" name="T49"/>
                <a:gd fmla="*/ 2147483647 w 40" name="T50"/>
                <a:gd fmla="*/ 2147483647 h 61" name="T51"/>
                <a:gd fmla="*/ 2147483647 w 40" name="T52"/>
                <a:gd fmla="*/ 2147483647 h 61" name="T53"/>
                <a:gd fmla="*/ 2147483647 w 40" name="T54"/>
                <a:gd fmla="*/ 2147483647 h 61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40" name="T84"/>
                <a:gd fmla="*/ 0 h 61" name="T85"/>
                <a:gd fmla="*/ 40 w 40" name="T86"/>
                <a:gd fmla="*/ 61 h 61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61" w="40">
                  <a:moveTo>
                    <a:pt x="39" y="49"/>
                  </a:moveTo>
                  <a:lnTo>
                    <a:pt x="39" y="49"/>
                  </a:lnTo>
                  <a:lnTo>
                    <a:pt x="31" y="38"/>
                  </a:lnTo>
                  <a:lnTo>
                    <a:pt x="24" y="28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3" y="36"/>
                  </a:lnTo>
                  <a:lnTo>
                    <a:pt x="20" y="48"/>
                  </a:lnTo>
                  <a:lnTo>
                    <a:pt x="28" y="59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40" y="52"/>
                  </a:lnTo>
                  <a:lnTo>
                    <a:pt x="39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51" name="Freeform 1627"/>
            <p:cNvSpPr/>
            <p:nvPr/>
          </p:nvSpPr>
          <p:spPr bwMode="auto">
            <a:xfrm>
              <a:off x="2406206" y="3269136"/>
              <a:ext cx="20638" cy="33338"/>
            </a:xfrm>
            <a:custGeom>
              <a:gdLst>
                <a:gd fmla="*/ 2147483647 w 41" name="T0"/>
                <a:gd fmla="*/ 2147483647 h 63" name="T1"/>
                <a:gd fmla="*/ 2147483647 w 41" name="T2"/>
                <a:gd fmla="*/ 2147483647 h 63" name="T3"/>
                <a:gd fmla="*/ 2147483647 w 41" name="T4"/>
                <a:gd fmla="*/ 2147483647 h 63" name="T5"/>
                <a:gd fmla="*/ 2147483647 w 41" name="T6"/>
                <a:gd fmla="*/ 2147483647 h 63" name="T7"/>
                <a:gd fmla="*/ 2147483647 w 41" name="T8"/>
                <a:gd fmla="*/ 2147483647 h 63" name="T9"/>
                <a:gd fmla="*/ 1658100096 w 41" name="T10"/>
                <a:gd fmla="*/ 592814849 h 63" name="T11"/>
                <a:gd fmla="*/ 1658100096 w 41" name="T12"/>
                <a:gd fmla="*/ 592814849 h 63" name="T13"/>
                <a:gd fmla="*/ 1402949073 w 41" name="T14"/>
                <a:gd fmla="*/ 148133464 h 63" name="T15"/>
                <a:gd fmla="*/ 1147798051 w 41" name="T16"/>
                <a:gd fmla="*/ 0 h 63" name="T17"/>
                <a:gd fmla="*/ 892900976 w 41" name="T18"/>
                <a:gd fmla="*/ 0 h 63" name="T19"/>
                <a:gd fmla="*/ 510047971 w 41" name="T20"/>
                <a:gd fmla="*/ 148133464 h 63" name="T21"/>
                <a:gd fmla="*/ 382599308 w 41" name="T22"/>
                <a:gd fmla="*/ 296267458 h 63" name="T23"/>
                <a:gd fmla="*/ 127448695 w 41" name="T24"/>
                <a:gd fmla="*/ 740948248 h 63" name="T25"/>
                <a:gd fmla="*/ 0 w 41" name="T26"/>
                <a:gd fmla="*/ 1185349236 h 63" name="T27"/>
                <a:gd fmla="*/ 127448695 w 41" name="T28"/>
                <a:gd fmla="*/ 1481896496 h 63" name="T29"/>
                <a:gd fmla="*/ 127448695 w 41" name="T30"/>
                <a:gd fmla="*/ 1481896496 h 63" name="T31"/>
                <a:gd fmla="*/ 1020349639 w 41" name="T32"/>
                <a:gd fmla="*/ 2147483647 h 63" name="T33"/>
                <a:gd fmla="*/ 1658100096 w 41" name="T34"/>
                <a:gd fmla="*/ 2147483647 h 63" name="T35"/>
                <a:gd fmla="*/ 2147483647 w 41" name="T36"/>
                <a:gd fmla="*/ 2147483647 h 63" name="T37"/>
                <a:gd fmla="*/ 2147483647 w 41" name="T38"/>
                <a:gd fmla="*/ 2147483647 h 63" name="T39"/>
                <a:gd fmla="*/ 2147483647 w 41" name="T40"/>
                <a:gd fmla="*/ 2147483647 h 63" name="T41"/>
                <a:gd fmla="*/ 2147483647 w 41" name="T42"/>
                <a:gd fmla="*/ 2147483647 h 63" name="T43"/>
                <a:gd fmla="*/ 2147483647 w 41" name="T44"/>
                <a:gd fmla="*/ 2147483647 h 63" name="T45"/>
                <a:gd fmla="*/ 2147483647 w 41" name="T46"/>
                <a:gd fmla="*/ 2147483647 h 63" name="T47"/>
                <a:gd fmla="*/ 2147483647 w 41" name="T48"/>
                <a:gd fmla="*/ 2147483647 h 63" name="T49"/>
                <a:gd fmla="*/ 2147483647 w 41" name="T50"/>
                <a:gd fmla="*/ 2147483647 h 63" name="T51"/>
                <a:gd fmla="*/ 2147483647 w 41" name="T52"/>
                <a:gd fmla="*/ 2147483647 h 63" name="T53"/>
                <a:gd fmla="*/ 2147483647 w 41" name="T54"/>
                <a:gd fmla="*/ 2147483647 h 63" name="T55"/>
                <a:gd fmla="*/ 2147483647 w 41" name="T56"/>
                <a:gd fmla="*/ 2147483647 h 63" name="T57"/>
                <a:gd fmla="*/ 2147483647 w 41" name="T58"/>
                <a:gd fmla="*/ 2147483647 h 6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41" name="T90"/>
                <a:gd fmla="*/ 0 h 63" name="T91"/>
                <a:gd fmla="*/ 41 w 41" name="T92"/>
                <a:gd fmla="*/ 63 h 6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62" w="41">
                  <a:moveTo>
                    <a:pt x="39" y="52"/>
                  </a:moveTo>
                  <a:lnTo>
                    <a:pt x="39" y="52"/>
                  </a:lnTo>
                  <a:lnTo>
                    <a:pt x="31" y="40"/>
                  </a:lnTo>
                  <a:lnTo>
                    <a:pt x="24" y="28"/>
                  </a:lnTo>
                  <a:lnTo>
                    <a:pt x="19" y="1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8" y="24"/>
                  </a:lnTo>
                  <a:lnTo>
                    <a:pt x="13" y="37"/>
                  </a:lnTo>
                  <a:lnTo>
                    <a:pt x="20" y="50"/>
                  </a:lnTo>
                  <a:lnTo>
                    <a:pt x="30" y="62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7" y="63"/>
                  </a:lnTo>
                  <a:lnTo>
                    <a:pt x="39" y="62"/>
                  </a:lnTo>
                  <a:lnTo>
                    <a:pt x="41" y="59"/>
                  </a:lnTo>
                  <a:lnTo>
                    <a:pt x="41" y="56"/>
                  </a:lnTo>
                  <a:lnTo>
                    <a:pt x="41" y="54"/>
                  </a:lnTo>
                  <a:lnTo>
                    <a:pt x="39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52" name="Freeform 1628"/>
            <p:cNvSpPr/>
            <p:nvPr/>
          </p:nvSpPr>
          <p:spPr bwMode="auto">
            <a:xfrm>
              <a:off x="2434781" y="3245323"/>
              <a:ext cx="12700" cy="31750"/>
            </a:xfrm>
            <a:custGeom>
              <a:gdLst>
                <a:gd fmla="*/ 2147483647 w 26" name="T0"/>
                <a:gd fmla="*/ 2147483647 h 61" name="T1"/>
                <a:gd fmla="*/ 2147483647 w 26" name="T2"/>
                <a:gd fmla="*/ 2147483647 h 61" name="T3"/>
                <a:gd fmla="*/ 2097723838 w 26" name="T4"/>
                <a:gd fmla="*/ 2147483647 h 61" name="T5"/>
                <a:gd fmla="*/ 1748183306 w 26" name="T6"/>
                <a:gd fmla="*/ 2147483647 h 61" name="T7"/>
                <a:gd fmla="*/ 1631510394 w 26" name="T8"/>
                <a:gd fmla="*/ 986931587 h 61" name="T9"/>
                <a:gd fmla="*/ 1631510394 w 26" name="T10"/>
                <a:gd fmla="*/ 986931587 h 61" name="T11"/>
                <a:gd fmla="*/ 1631510394 w 26" name="T12"/>
                <a:gd fmla="*/ 564038349 h 61" name="T13"/>
                <a:gd fmla="*/ 1398642286 w 26" name="T14"/>
                <a:gd fmla="*/ 140874259 h 61" name="T15"/>
                <a:gd fmla="*/ 1165534831 w 26" name="T16"/>
                <a:gd fmla="*/ 0 h 61" name="T17"/>
                <a:gd fmla="*/ 815755197 w 26" name="T18"/>
                <a:gd fmla="*/ 0 h 61" name="T19"/>
                <a:gd fmla="*/ 466214055 w 26" name="T20"/>
                <a:gd fmla="*/ 0 h 61" name="T21"/>
                <a:gd fmla="*/ 349541143 w 26" name="T22"/>
                <a:gd fmla="*/ 140874259 h 61" name="T23"/>
                <a:gd fmla="*/ 233107027 w 26" name="T24"/>
                <a:gd fmla="*/ 564038349 h 61" name="T25"/>
                <a:gd fmla="*/ 0 w 26" name="T26"/>
                <a:gd fmla="*/ 986931587 h 61" name="T27"/>
                <a:gd fmla="*/ 0 w 26" name="T28"/>
                <a:gd fmla="*/ 986931587 h 61" name="T29"/>
                <a:gd fmla="*/ 233107027 w 26" name="T30"/>
                <a:gd fmla="*/ 2147483647 h 61" name="T31"/>
                <a:gd fmla="*/ 466214055 w 26" name="T32"/>
                <a:gd fmla="*/ 2147483647 h 61" name="T33"/>
                <a:gd fmla="*/ 1398642286 w 26" name="T34"/>
                <a:gd fmla="*/ 2147483647 h 61" name="T35"/>
                <a:gd fmla="*/ 1398642286 w 26" name="T36"/>
                <a:gd fmla="*/ 2147483647 h 61" name="T37"/>
                <a:gd fmla="*/ 1631510394 w 26" name="T38"/>
                <a:gd fmla="*/ 2147483647 h 61" name="T39"/>
                <a:gd fmla="*/ 1864616872 w 26" name="T40"/>
                <a:gd fmla="*/ 2147483647 h 61" name="T41"/>
                <a:gd fmla="*/ 2097723838 w 26" name="T42"/>
                <a:gd fmla="*/ 2147483647 h 61" name="T43"/>
                <a:gd fmla="*/ 2147483647 w 26" name="T44"/>
                <a:gd fmla="*/ 2147483647 h 61" name="T45"/>
                <a:gd fmla="*/ 2147483647 w 26" name="T46"/>
                <a:gd fmla="*/ 2147483647 h 61" name="T47"/>
                <a:gd fmla="*/ 2147483647 w 26" name="T48"/>
                <a:gd fmla="*/ 2147483647 h 61" name="T49"/>
                <a:gd fmla="*/ 2147483647 w 26" name="T50"/>
                <a:gd fmla="*/ 2147483647 h 61" name="T51"/>
                <a:gd fmla="*/ 2147483647 w 26" name="T52"/>
                <a:gd fmla="*/ 2147483647 h 61" name="T53"/>
                <a:gd fmla="*/ 2147483647 w 26" name="T54"/>
                <a:gd fmla="*/ 2147483647 h 61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26" name="T84"/>
                <a:gd fmla="*/ 0 h 61" name="T85"/>
                <a:gd fmla="*/ 26 w 26" name="T86"/>
                <a:gd fmla="*/ 61 h 61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61" w="26">
                  <a:moveTo>
                    <a:pt x="26" y="53"/>
                  </a:moveTo>
                  <a:lnTo>
                    <a:pt x="26" y="53"/>
                  </a:lnTo>
                  <a:lnTo>
                    <a:pt x="18" y="30"/>
                  </a:lnTo>
                  <a:lnTo>
                    <a:pt x="15" y="1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9"/>
                  </a:lnTo>
                  <a:lnTo>
                    <a:pt x="4" y="31"/>
                  </a:lnTo>
                  <a:lnTo>
                    <a:pt x="12" y="55"/>
                  </a:lnTo>
                  <a:lnTo>
                    <a:pt x="14" y="58"/>
                  </a:lnTo>
                  <a:lnTo>
                    <a:pt x="16" y="59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23" y="59"/>
                  </a:lnTo>
                  <a:lnTo>
                    <a:pt x="25" y="58"/>
                  </a:lnTo>
                  <a:lnTo>
                    <a:pt x="26" y="55"/>
                  </a:lnTo>
                  <a:lnTo>
                    <a:pt x="26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53" name="Freeform 1629"/>
            <p:cNvSpPr/>
            <p:nvPr/>
          </p:nvSpPr>
          <p:spPr bwMode="auto">
            <a:xfrm>
              <a:off x="2452243" y="3216748"/>
              <a:ext cx="14288" cy="31750"/>
            </a:xfrm>
            <a:custGeom>
              <a:gdLst>
                <a:gd fmla="*/ 2147483647 w 26" name="T0"/>
                <a:gd fmla="*/ 2147483647 h 59" name="T1"/>
                <a:gd fmla="*/ 2147483647 w 26" name="T2"/>
                <a:gd fmla="*/ 2147483647 h 59" name="T3"/>
                <a:gd fmla="*/ 2147483647 w 26" name="T4"/>
                <a:gd fmla="*/ 2147483647 h 59" name="T5"/>
                <a:gd fmla="*/ 2147483647 w 26" name="T6"/>
                <a:gd fmla="*/ 2147483647 h 59" name="T7"/>
                <a:gd fmla="*/ 2147483647 w 26" name="T8"/>
                <a:gd fmla="*/ 623487235 h 59" name="T9"/>
                <a:gd fmla="*/ 2147483647 w 26" name="T10"/>
                <a:gd fmla="*/ 623487235 h 59" name="T11"/>
                <a:gd fmla="*/ 1825544802 w 26" name="T12"/>
                <a:gd fmla="*/ 311598859 h 59" name="T13"/>
                <a:gd fmla="*/ 1659449048 w 26" name="T14"/>
                <a:gd fmla="*/ 0 h 59" name="T15"/>
                <a:gd fmla="*/ 1161765182 w 26" name="T16"/>
                <a:gd fmla="*/ 0 h 59" name="T17"/>
                <a:gd fmla="*/ 663779894 w 26" name="T18"/>
                <a:gd fmla="*/ 0 h 59" name="T19"/>
                <a:gd fmla="*/ 497985700 w 26" name="T20"/>
                <a:gd fmla="*/ 311598859 h 59" name="T21"/>
                <a:gd fmla="*/ 0 w 26" name="T22"/>
                <a:gd fmla="*/ 467398221 h 59" name="T23"/>
                <a:gd fmla="*/ 0 w 26" name="T24"/>
                <a:gd fmla="*/ 935085959 h 59" name="T25"/>
                <a:gd fmla="*/ 0 w 26" name="T26"/>
                <a:gd fmla="*/ 1246684953 h 59" name="T27"/>
                <a:gd fmla="*/ 0 w 26" name="T28"/>
                <a:gd fmla="*/ 1246684953 h 59" name="T29"/>
                <a:gd fmla="*/ 995669154 w 26" name="T30"/>
                <a:gd fmla="*/ 2147483647 h 59" name="T31"/>
                <a:gd fmla="*/ 1659449048 w 26" name="T32"/>
                <a:gd fmla="*/ 2147483647 h 59" name="T33"/>
                <a:gd fmla="*/ 2147483647 w 26" name="T34"/>
                <a:gd fmla="*/ 2147483647 h 59" name="T35"/>
                <a:gd fmla="*/ 2147483647 w 26" name="T36"/>
                <a:gd fmla="*/ 2147483647 h 59" name="T37"/>
                <a:gd fmla="*/ 2147483647 w 26" name="T38"/>
                <a:gd fmla="*/ 2147483647 h 59" name="T39"/>
                <a:gd fmla="*/ 2147483647 w 26" name="T40"/>
                <a:gd fmla="*/ 2147483647 h 59" name="T41"/>
                <a:gd fmla="*/ 2147483647 w 26" name="T42"/>
                <a:gd fmla="*/ 2147483647 h 59" name="T43"/>
                <a:gd fmla="*/ 2147483647 w 26" name="T44"/>
                <a:gd fmla="*/ 2147483647 h 59" name="T45"/>
                <a:gd fmla="*/ 2147483647 w 26" name="T46"/>
                <a:gd fmla="*/ 2147483647 h 59" name="T47"/>
                <a:gd fmla="*/ 2147483647 w 26" name="T48"/>
                <a:gd fmla="*/ 2147483647 h 59" name="T49"/>
                <a:gd fmla="*/ 2147483647 w 26" name="T50"/>
                <a:gd fmla="*/ 2147483647 h 59" name="T51"/>
                <a:gd fmla="*/ 2147483647 w 26" name="T52"/>
                <a:gd fmla="*/ 2147483647 h 59" name="T53"/>
                <a:gd fmla="*/ 2147483647 w 26" name="T54"/>
                <a:gd fmla="*/ 2147483647 h 59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26" name="T84"/>
                <a:gd fmla="*/ 0 h 59" name="T85"/>
                <a:gd fmla="*/ 26 w 26" name="T86"/>
                <a:gd fmla="*/ 59 h 59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59" w="26">
                  <a:moveTo>
                    <a:pt x="26" y="48"/>
                  </a:moveTo>
                  <a:lnTo>
                    <a:pt x="26" y="48"/>
                  </a:lnTo>
                  <a:lnTo>
                    <a:pt x="22" y="38"/>
                  </a:lnTo>
                  <a:lnTo>
                    <a:pt x="18" y="2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6" y="31"/>
                  </a:lnTo>
                  <a:lnTo>
                    <a:pt x="10" y="44"/>
                  </a:lnTo>
                  <a:lnTo>
                    <a:pt x="14" y="54"/>
                  </a:lnTo>
                  <a:lnTo>
                    <a:pt x="15" y="57"/>
                  </a:lnTo>
                  <a:lnTo>
                    <a:pt x="18" y="59"/>
                  </a:lnTo>
                  <a:lnTo>
                    <a:pt x="21" y="59"/>
                  </a:lnTo>
                  <a:lnTo>
                    <a:pt x="23" y="57"/>
                  </a:lnTo>
                  <a:lnTo>
                    <a:pt x="25" y="56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6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54" name="Freeform 1630"/>
            <p:cNvSpPr/>
            <p:nvPr/>
          </p:nvSpPr>
          <p:spPr bwMode="auto">
            <a:xfrm>
              <a:off x="2472881" y="3205636"/>
              <a:ext cx="19050" cy="28575"/>
            </a:xfrm>
            <a:custGeom>
              <a:gdLst>
                <a:gd fmla="*/ 2147483647 w 37" name="T0"/>
                <a:gd fmla="*/ 2147483647 h 54" name="T1"/>
                <a:gd fmla="*/ 2147483647 w 37" name="T2"/>
                <a:gd fmla="*/ 2147483647 h 54" name="T3"/>
                <a:gd fmla="*/ 2147483647 w 37" name="T4"/>
                <a:gd fmla="*/ 2147483647 h 54" name="T5"/>
                <a:gd fmla="*/ 2147483647 w 37" name="T6"/>
                <a:gd fmla="*/ 2147483647 h 54" name="T7"/>
                <a:gd fmla="*/ 2147483647 w 37" name="T8"/>
                <a:gd fmla="*/ 2147483647 h 54" name="T9"/>
                <a:gd fmla="*/ 2147483647 w 37" name="T10"/>
                <a:gd fmla="*/ 2147483647 h 54" name="T11"/>
                <a:gd fmla="*/ 2147483647 w 37" name="T12"/>
                <a:gd fmla="*/ 2147483647 h 54" name="T13"/>
                <a:gd fmla="*/ 2147483647 w 37" name="T14"/>
                <a:gd fmla="*/ 2147483647 h 54" name="T15"/>
                <a:gd fmla="*/ 2047256833 w 37" name="T16"/>
                <a:gd fmla="*/ 1629980510 h 54" name="T17"/>
                <a:gd fmla="*/ 1910738411 w 37" name="T18"/>
                <a:gd fmla="*/ 592796939 h 54" name="T19"/>
                <a:gd fmla="*/ 1910738411 w 37" name="T20"/>
                <a:gd fmla="*/ 592796939 h 54" name="T21"/>
                <a:gd fmla="*/ 1774218959 w 37" name="T22"/>
                <a:gd fmla="*/ 444667752 h 54" name="T23"/>
                <a:gd fmla="*/ 1364926274 w 37" name="T24"/>
                <a:gd fmla="*/ 0 h 54" name="T25"/>
                <a:gd fmla="*/ 955369205 w 37" name="T26"/>
                <a:gd fmla="*/ 0 h 54" name="T27"/>
                <a:gd fmla="*/ 818850268 w 37" name="T28"/>
                <a:gd fmla="*/ 0 h 54" name="T29"/>
                <a:gd fmla="*/ 409557454 w 37" name="T30"/>
                <a:gd fmla="*/ 148129120 h 54" name="T31"/>
                <a:gd fmla="*/ 273038517 w 37" name="T32"/>
                <a:gd fmla="*/ 444667752 h 54" name="T33"/>
                <a:gd fmla="*/ 0 w 37" name="T34"/>
                <a:gd fmla="*/ 889055047 h 54" name="T35"/>
                <a:gd fmla="*/ 0 w 37" name="T36"/>
                <a:gd fmla="*/ 1185313419 h 54" name="T37"/>
                <a:gd fmla="*/ 0 w 37" name="T38"/>
                <a:gd fmla="*/ 1185313419 h 54" name="T39"/>
                <a:gd fmla="*/ 545811880 w 37" name="T40"/>
                <a:gd fmla="*/ 2147483647 h 54" name="T41"/>
                <a:gd fmla="*/ 1501445725 w 37" name="T42"/>
                <a:gd fmla="*/ 2147483647 h 54" name="T43"/>
                <a:gd fmla="*/ 1501445725 w 37" name="T44"/>
                <a:gd fmla="*/ 2147483647 h 54" name="T45"/>
                <a:gd fmla="*/ 1910738411 w 37" name="T46"/>
                <a:gd fmla="*/ 2147483647 h 54" name="T47"/>
                <a:gd fmla="*/ 2147483647 w 37" name="T48"/>
                <a:gd fmla="*/ 2147483647 h 54" name="T49"/>
                <a:gd fmla="*/ 2147483647 w 37" name="T50"/>
                <a:gd fmla="*/ 2147483647 h 54" name="T51"/>
                <a:gd fmla="*/ 2147483647 w 37" name="T52"/>
                <a:gd fmla="*/ 2147483647 h 54" name="T53"/>
                <a:gd fmla="*/ 2147483647 w 37" name="T54"/>
                <a:gd fmla="*/ 2147483647 h 54" name="T55"/>
                <a:gd fmla="*/ 2147483647 w 37" name="T56"/>
                <a:gd fmla="*/ 2147483647 h 54" name="T57"/>
                <a:gd fmla="*/ 2147483647 w 37" name="T58"/>
                <a:gd fmla="*/ 2147483647 h 54" name="T59"/>
                <a:gd fmla="*/ 2147483647 w 37" name="T60"/>
                <a:gd fmla="*/ 2147483647 h 54" name="T61"/>
                <a:gd fmla="*/ 2147483647 w 37" name="T62"/>
                <a:gd fmla="*/ 2147483647 h 54" name="T63"/>
                <a:gd fmla="*/ 2147483647 w 37" name="T64"/>
                <a:gd fmla="*/ 2147483647 h 54" name="T65"/>
                <a:gd fmla="*/ 2147483647 w 37" name="T66"/>
                <a:gd fmla="*/ 2147483647 h 54" name="T67"/>
                <a:gd fmla="*/ 2147483647 w 37" name="T68"/>
                <a:gd fmla="*/ 2147483647 h 54" name="T69"/>
                <a:gd fmla="*/ 2147483647 w 37" name="T70"/>
                <a:gd fmla="*/ 2147483647 h 54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37" name="T108"/>
                <a:gd fmla="*/ 0 h 54" name="T109"/>
                <a:gd fmla="*/ 37 w 37" name="T110"/>
                <a:gd fmla="*/ 54 h 54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54" w="37">
                  <a:moveTo>
                    <a:pt x="36" y="44"/>
                  </a:moveTo>
                  <a:lnTo>
                    <a:pt x="36" y="44"/>
                  </a:lnTo>
                  <a:lnTo>
                    <a:pt x="30" y="35"/>
                  </a:lnTo>
                  <a:lnTo>
                    <a:pt x="28" y="30"/>
                  </a:lnTo>
                  <a:lnTo>
                    <a:pt x="25" y="25"/>
                  </a:lnTo>
                  <a:lnTo>
                    <a:pt x="18" y="15"/>
                  </a:lnTo>
                  <a:lnTo>
                    <a:pt x="15" y="1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1" y="29"/>
                  </a:lnTo>
                  <a:lnTo>
                    <a:pt x="14" y="34"/>
                  </a:lnTo>
                  <a:lnTo>
                    <a:pt x="18" y="39"/>
                  </a:lnTo>
                  <a:lnTo>
                    <a:pt x="23" y="50"/>
                  </a:lnTo>
                  <a:lnTo>
                    <a:pt x="26" y="53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3" y="53"/>
                  </a:lnTo>
                  <a:lnTo>
                    <a:pt x="36" y="52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55" name="Freeform 1631"/>
            <p:cNvSpPr/>
            <p:nvPr/>
          </p:nvSpPr>
          <p:spPr bwMode="auto">
            <a:xfrm>
              <a:off x="2496693" y="3188173"/>
              <a:ext cx="17463" cy="26988"/>
            </a:xfrm>
            <a:custGeom>
              <a:gdLst>
                <a:gd fmla="*/ 2147483647 w 34" name="T0"/>
                <a:gd fmla="*/ 2147483647 h 51" name="T1"/>
                <a:gd fmla="*/ 2147483647 w 34" name="T2"/>
                <a:gd fmla="*/ 2147483647 h 51" name="T3"/>
                <a:gd fmla="*/ 2147483647 w 34" name="T4"/>
                <a:gd fmla="*/ 2147483647 h 51" name="T5"/>
                <a:gd fmla="*/ 2147483647 w 34" name="T6"/>
                <a:gd fmla="*/ 2147483647 h 51" name="T7"/>
                <a:gd fmla="*/ 2147483647 w 34" name="T8"/>
                <a:gd fmla="*/ 2147483647 h 51" name="T9"/>
                <a:gd fmla="*/ 1761412409 w 34" name="T10"/>
                <a:gd fmla="*/ 1630041374 h 51" name="T11"/>
                <a:gd fmla="*/ 1761412409 w 34" name="T12"/>
                <a:gd fmla="*/ 740953466 h 51" name="T13"/>
                <a:gd fmla="*/ 1761412409 w 34" name="T14"/>
                <a:gd fmla="*/ 740953466 h 51" name="T15"/>
                <a:gd fmla="*/ 1625818438 w 34" name="T16"/>
                <a:gd fmla="*/ 444683921 h 51" name="T17"/>
                <a:gd fmla="*/ 1490487439 w 34" name="T18"/>
                <a:gd fmla="*/ 148134508 h 51" name="T19"/>
                <a:gd fmla="*/ 1083966445 w 34" name="T20"/>
                <a:gd fmla="*/ 0 h 51" name="T21"/>
                <a:gd fmla="*/ 677446221 w 34" name="T22"/>
                <a:gd fmla="*/ 0 h 51" name="T23"/>
                <a:gd fmla="*/ 541851736 w 34" name="T24"/>
                <a:gd fmla="*/ 0 h 51" name="T25"/>
                <a:gd fmla="*/ 135594549 w 34" name="T26"/>
                <a:gd fmla="*/ 148134508 h 51" name="T27"/>
                <a:gd fmla="*/ 0 w 34" name="T28"/>
                <a:gd fmla="*/ 444683921 h 51" name="T29"/>
                <a:gd fmla="*/ 0 w 34" name="T30"/>
                <a:gd fmla="*/ 740953466 h 51" name="T31"/>
                <a:gd fmla="*/ 0 w 34" name="T32"/>
                <a:gd fmla="*/ 740953466 h 51" name="T33"/>
                <a:gd fmla="*/ 135594549 w 34" name="T34"/>
                <a:gd fmla="*/ 2147483647 h 51" name="T35"/>
                <a:gd fmla="*/ 541851736 w 34" name="T36"/>
                <a:gd fmla="*/ 2147483647 h 51" name="T37"/>
                <a:gd fmla="*/ 948371704 w 34" name="T38"/>
                <a:gd fmla="*/ 2147483647 h 51" name="T39"/>
                <a:gd fmla="*/ 948371704 w 34" name="T40"/>
                <a:gd fmla="*/ 2147483647 h 51" name="T41"/>
                <a:gd fmla="*/ 2147483647 w 34" name="T42"/>
                <a:gd fmla="*/ 2147483647 h 51" name="T43"/>
                <a:gd fmla="*/ 2147483647 w 34" name="T44"/>
                <a:gd fmla="*/ 2147483647 h 51" name="T45"/>
                <a:gd fmla="*/ 2147483647 w 34" name="T46"/>
                <a:gd fmla="*/ 2147483647 h 51" name="T47"/>
                <a:gd fmla="*/ 2147483647 w 34" name="T48"/>
                <a:gd fmla="*/ 2147483647 h 51" name="T49"/>
                <a:gd fmla="*/ 2147483647 w 34" name="T50"/>
                <a:gd fmla="*/ 2147483647 h 51" name="T51"/>
                <a:gd fmla="*/ 2147483647 w 34" name="T52"/>
                <a:gd fmla="*/ 2147483647 h 51" name="T53"/>
                <a:gd fmla="*/ 2147483647 w 34" name="T54"/>
                <a:gd fmla="*/ 2147483647 h 51" name="T55"/>
                <a:gd fmla="*/ 2147483647 w 34" name="T56"/>
                <a:gd fmla="*/ 2147483647 h 51" name="T57"/>
                <a:gd fmla="*/ 2147483647 w 34" name="T58"/>
                <a:gd fmla="*/ 2147483647 h 51" name="T59"/>
                <a:gd fmla="*/ 2147483647 w 34" name="T60"/>
                <a:gd fmla="*/ 2147483647 h 51" name="T61"/>
                <a:gd fmla="*/ 2147483647 w 34" name="T62"/>
                <a:gd fmla="*/ 2147483647 h 51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34" name="T96"/>
                <a:gd fmla="*/ 0 h 51" name="T97"/>
                <a:gd fmla="*/ 34 w 34" name="T98"/>
                <a:gd fmla="*/ 51 h 51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51" w="34">
                  <a:moveTo>
                    <a:pt x="32" y="41"/>
                  </a:moveTo>
                  <a:lnTo>
                    <a:pt x="32" y="41"/>
                  </a:lnTo>
                  <a:lnTo>
                    <a:pt x="22" y="23"/>
                  </a:lnTo>
                  <a:lnTo>
                    <a:pt x="16" y="15"/>
                  </a:lnTo>
                  <a:lnTo>
                    <a:pt x="13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7"/>
                  </a:lnTo>
                  <a:lnTo>
                    <a:pt x="20" y="47"/>
                  </a:lnTo>
                  <a:lnTo>
                    <a:pt x="23" y="50"/>
                  </a:lnTo>
                  <a:lnTo>
                    <a:pt x="26" y="51"/>
                  </a:lnTo>
                  <a:lnTo>
                    <a:pt x="28" y="51"/>
                  </a:lnTo>
                  <a:lnTo>
                    <a:pt x="30" y="50"/>
                  </a:lnTo>
                  <a:lnTo>
                    <a:pt x="32" y="49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56" name="Freeform 1632"/>
            <p:cNvSpPr/>
            <p:nvPr/>
          </p:nvSpPr>
          <p:spPr bwMode="auto">
            <a:xfrm>
              <a:off x="2510981" y="3170711"/>
              <a:ext cx="14288" cy="30163"/>
            </a:xfrm>
            <a:custGeom>
              <a:gdLst>
                <a:gd fmla="*/ 2147483647 w 28" name="T0"/>
                <a:gd fmla="*/ 2147483647 h 57" name="T1"/>
                <a:gd fmla="*/ 2147483647 w 28" name="T2"/>
                <a:gd fmla="*/ 2147483647 h 57" name="T3"/>
                <a:gd fmla="*/ 2147483647 w 28" name="T4"/>
                <a:gd fmla="*/ 2147483647 h 57" name="T5"/>
                <a:gd fmla="*/ 2147483647 w 28" name="T6"/>
                <a:gd fmla="*/ 2147483647 h 57" name="T7"/>
                <a:gd fmla="*/ 1993036149 w 28" name="T8"/>
                <a:gd fmla="*/ 2147483647 h 57" name="T9"/>
                <a:gd fmla="*/ 1860236369 w 28" name="T10"/>
                <a:gd fmla="*/ 2147483647 h 57" name="T11"/>
                <a:gd fmla="*/ 1860236369 w 28" name="T12"/>
                <a:gd fmla="*/ 2074437544 h 57" name="T13"/>
                <a:gd fmla="*/ 1993036149 w 28" name="T14"/>
                <a:gd fmla="*/ 1333766756 h 57" name="T15"/>
                <a:gd fmla="*/ 1993036149 w 28" name="T16"/>
                <a:gd fmla="*/ 1333766756 h 57" name="T17"/>
                <a:gd fmla="*/ 2126096174 w 28" name="T18"/>
                <a:gd fmla="*/ 889084615 h 57" name="T19"/>
                <a:gd fmla="*/ 1993036149 w 28" name="T20"/>
                <a:gd fmla="*/ 592816299 h 57" name="T21"/>
                <a:gd fmla="*/ 1860236369 w 28" name="T22"/>
                <a:gd fmla="*/ 296268447 h 57" name="T23"/>
                <a:gd fmla="*/ 1461577805 w 28" name="T24"/>
                <a:gd fmla="*/ 296268447 h 57" name="T25"/>
                <a:gd fmla="*/ 1062917964 w 28" name="T26"/>
                <a:gd fmla="*/ 0 h 57" name="T27"/>
                <a:gd fmla="*/ 664258890 w 28" name="T28"/>
                <a:gd fmla="*/ 296268447 h 57" name="T29"/>
                <a:gd fmla="*/ 531458982 w 28" name="T30"/>
                <a:gd fmla="*/ 444682539 h 57" name="T31"/>
                <a:gd fmla="*/ 398659202 w 28" name="T32"/>
                <a:gd fmla="*/ 889084615 h 57" name="T33"/>
                <a:gd fmla="*/ 398659202 w 28" name="T34"/>
                <a:gd fmla="*/ 889084615 h 57" name="T35"/>
                <a:gd fmla="*/ 0 w 28" name="T36"/>
                <a:gd fmla="*/ 1630035072 h 57" name="T37"/>
                <a:gd fmla="*/ 0 w 28" name="T38"/>
                <a:gd fmla="*/ 2147483647 h 57" name="T39"/>
                <a:gd fmla="*/ 132799812 w 28" name="T40"/>
                <a:gd fmla="*/ 2147483647 h 57" name="T41"/>
                <a:gd fmla="*/ 398659202 w 28" name="T42"/>
                <a:gd fmla="*/ 2147483647 h 57" name="T43"/>
                <a:gd fmla="*/ 1195978245 w 28" name="T44"/>
                <a:gd fmla="*/ 2147483647 h 57" name="T45"/>
                <a:gd fmla="*/ 2126096174 w 28" name="T46"/>
                <a:gd fmla="*/ 2147483647 h 57" name="T47"/>
                <a:gd fmla="*/ 2126096174 w 28" name="T48"/>
                <a:gd fmla="*/ 2147483647 h 57" name="T49"/>
                <a:gd fmla="*/ 2147483647 w 28" name="T50"/>
                <a:gd fmla="*/ 2147483647 h 57" name="T51"/>
                <a:gd fmla="*/ 2147483647 w 28" name="T52"/>
                <a:gd fmla="*/ 2147483647 h 57" name="T53"/>
                <a:gd fmla="*/ 2147483647 w 28" name="T54"/>
                <a:gd fmla="*/ 2147483647 h 57" name="T55"/>
                <a:gd fmla="*/ 2147483647 w 28" name="T56"/>
                <a:gd fmla="*/ 2147483647 h 57" name="T57"/>
                <a:gd fmla="*/ 2147483647 w 28" name="T58"/>
                <a:gd fmla="*/ 2147483647 h 57" name="T59"/>
                <a:gd fmla="*/ 2147483647 w 28" name="T60"/>
                <a:gd fmla="*/ 2147483647 h 57" name="T61"/>
                <a:gd fmla="*/ 2147483647 w 28" name="T62"/>
                <a:gd fmla="*/ 2147483647 h 57" name="T63"/>
                <a:gd fmla="*/ 2147483647 w 28" name="T64"/>
                <a:gd fmla="*/ 2147483647 h 57" name="T65"/>
                <a:gd fmla="*/ 2147483647 w 28" name="T66"/>
                <a:gd fmla="*/ 2147483647 h 57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8" name="T102"/>
                <a:gd fmla="*/ 0 h 57" name="T103"/>
                <a:gd fmla="*/ 28 w 28" name="T104"/>
                <a:gd fmla="*/ 57 h 57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57" w="28">
                  <a:moveTo>
                    <a:pt x="28" y="47"/>
                  </a:moveTo>
                  <a:lnTo>
                    <a:pt x="28" y="47"/>
                  </a:lnTo>
                  <a:lnTo>
                    <a:pt x="23" y="38"/>
                  </a:lnTo>
                  <a:lnTo>
                    <a:pt x="18" y="29"/>
                  </a:lnTo>
                  <a:lnTo>
                    <a:pt x="15" y="23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5" y="9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9" y="42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8" y="52"/>
                  </a:lnTo>
                  <a:lnTo>
                    <a:pt x="28" y="49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57" name="Freeform 1633"/>
            <p:cNvSpPr/>
            <p:nvPr/>
          </p:nvSpPr>
          <p:spPr bwMode="auto">
            <a:xfrm>
              <a:off x="2533206" y="3159598"/>
              <a:ext cx="20638" cy="26988"/>
            </a:xfrm>
            <a:custGeom>
              <a:gdLst>
                <a:gd fmla="*/ 2147483647 w 40" name="T0"/>
                <a:gd fmla="*/ 2147483647 h 51" name="T1"/>
                <a:gd fmla="*/ 2147483647 w 40" name="T2"/>
                <a:gd fmla="*/ 2147483647 h 51" name="T3"/>
                <a:gd fmla="*/ 1510709795 w 40" name="T4"/>
                <a:gd fmla="*/ 444683921 h 51" name="T5"/>
                <a:gd fmla="*/ 1510709795 w 40" name="T6"/>
                <a:gd fmla="*/ 444683921 h 51" name="T7"/>
                <a:gd fmla="*/ 1236253393 w 40" name="T8"/>
                <a:gd fmla="*/ 0 h 51" name="T9"/>
                <a:gd fmla="*/ 961529987 w 40" name="T10"/>
                <a:gd fmla="*/ 0 h 51" name="T11"/>
                <a:gd fmla="*/ 549446038 w 40" name="T12"/>
                <a:gd fmla="*/ 0 h 51" name="T13"/>
                <a:gd fmla="*/ 274722761 w 40" name="T14"/>
                <a:gd fmla="*/ 444683921 h 51" name="T15"/>
                <a:gd fmla="*/ 0 w 40" name="T16"/>
                <a:gd fmla="*/ 592819024 h 51" name="T17"/>
                <a:gd fmla="*/ 0 w 40" name="T18"/>
                <a:gd fmla="*/ 1037222879 h 51" name="T19"/>
                <a:gd fmla="*/ 0 w 40" name="T20"/>
                <a:gd fmla="*/ 1481906932 h 51" name="T21"/>
                <a:gd fmla="*/ 274722761 w 40" name="T22"/>
                <a:gd fmla="*/ 1926310258 h 51" name="T23"/>
                <a:gd fmla="*/ 274722761 w 40" name="T24"/>
                <a:gd fmla="*/ 1926310258 h 51" name="T25"/>
                <a:gd fmla="*/ 2147483647 w 40" name="T26"/>
                <a:gd fmla="*/ 2147483647 h 51" name="T27"/>
                <a:gd fmla="*/ 2147483647 w 40" name="T28"/>
                <a:gd fmla="*/ 2147483647 h 51" name="T29"/>
                <a:gd fmla="*/ 2147483647 w 40" name="T30"/>
                <a:gd fmla="*/ 2147483647 h 51" name="T31"/>
                <a:gd fmla="*/ 2147483647 w 40" name="T32"/>
                <a:gd fmla="*/ 2147483647 h 51" name="T33"/>
                <a:gd fmla="*/ 2147483647 w 40" name="T34"/>
                <a:gd fmla="*/ 2147483647 h 51" name="T35"/>
                <a:gd fmla="*/ 2147483647 w 40" name="T36"/>
                <a:gd fmla="*/ 2147483647 h 51" name="T37"/>
                <a:gd fmla="*/ 2147483647 w 40" name="T38"/>
                <a:gd fmla="*/ 2147483647 h 51" name="T39"/>
                <a:gd fmla="*/ 2147483647 w 40" name="T40"/>
                <a:gd fmla="*/ 2147483647 h 51" name="T41"/>
                <a:gd fmla="*/ 2147483647 w 40" name="T42"/>
                <a:gd fmla="*/ 2147483647 h 51" name="T43"/>
                <a:gd fmla="*/ 2147483647 w 40" name="T44"/>
                <a:gd fmla="*/ 2147483647 h 51" name="T45"/>
                <a:gd fmla="*/ 2147483647 w 40" name="T46"/>
                <a:gd fmla="*/ 2147483647 h 51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40" name="T72"/>
                <a:gd fmla="*/ 0 h 51" name="T73"/>
                <a:gd fmla="*/ 40 w 40" name="T74"/>
                <a:gd fmla="*/ 51 h 51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51" w="40">
                  <a:moveTo>
                    <a:pt x="38" y="38"/>
                  </a:moveTo>
                  <a:lnTo>
                    <a:pt x="38" y="38"/>
                  </a:lnTo>
                  <a:lnTo>
                    <a:pt x="11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9" y="49"/>
                  </a:lnTo>
                  <a:lnTo>
                    <a:pt x="32" y="51"/>
                  </a:lnTo>
                  <a:lnTo>
                    <a:pt x="33" y="51"/>
                  </a:lnTo>
                  <a:lnTo>
                    <a:pt x="36" y="51"/>
                  </a:lnTo>
                  <a:lnTo>
                    <a:pt x="38" y="49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0" y="41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58" name="Freeform 1634"/>
            <p:cNvSpPr/>
            <p:nvPr/>
          </p:nvSpPr>
          <p:spPr bwMode="auto">
            <a:xfrm>
              <a:off x="2574481" y="3153248"/>
              <a:ext cx="14288" cy="19050"/>
            </a:xfrm>
            <a:custGeom>
              <a:gdLst>
                <a:gd fmla="*/ 2147483647 w 27" name="T0"/>
                <a:gd fmla="*/ 2147483647 h 37" name="T1"/>
                <a:gd fmla="*/ 2147483647 w 27" name="T2"/>
                <a:gd fmla="*/ 2147483647 h 37" name="T3"/>
                <a:gd fmla="*/ 2147483647 w 27" name="T4"/>
                <a:gd fmla="*/ 2147483647 h 37" name="T5"/>
                <a:gd fmla="*/ 2147483647 w 27" name="T6"/>
                <a:gd fmla="*/ 2147483647 h 37" name="T7"/>
                <a:gd fmla="*/ 2147483647 w 27" name="T8"/>
                <a:gd fmla="*/ 1501445725 h 37" name="T9"/>
                <a:gd fmla="*/ 1778234763 w 27" name="T10"/>
                <a:gd fmla="*/ 409557454 h 37" name="T11"/>
                <a:gd fmla="*/ 1778234763 w 27" name="T12"/>
                <a:gd fmla="*/ 409557454 h 37" name="T13"/>
                <a:gd fmla="*/ 1630094704 w 27" name="T14"/>
                <a:gd fmla="*/ 273038517 h 37" name="T15"/>
                <a:gd fmla="*/ 1185396176 w 27" name="T16"/>
                <a:gd fmla="*/ 0 h 37" name="T17"/>
                <a:gd fmla="*/ 740977852 w 27" name="T18"/>
                <a:gd fmla="*/ 0 h 37" name="T19"/>
                <a:gd fmla="*/ 592838322 w 27" name="T20"/>
                <a:gd fmla="*/ 273038517 h 37" name="T21"/>
                <a:gd fmla="*/ 148139596 w 27" name="T22"/>
                <a:gd fmla="*/ 409557454 h 37" name="T23"/>
                <a:gd fmla="*/ 0 w 27" name="T24"/>
                <a:gd fmla="*/ 682330817 h 37" name="T25"/>
                <a:gd fmla="*/ 0 w 27" name="T26"/>
                <a:gd fmla="*/ 955369205 h 37" name="T27"/>
                <a:gd fmla="*/ 148139596 w 27" name="T28"/>
                <a:gd fmla="*/ 1364926274 h 37" name="T29"/>
                <a:gd fmla="*/ 148139596 w 27" name="T30"/>
                <a:gd fmla="*/ 1364926274 h 37" name="T31"/>
                <a:gd fmla="*/ 1185396176 w 27" name="T32"/>
                <a:gd fmla="*/ 2147483647 h 37" name="T33"/>
                <a:gd fmla="*/ 1185396176 w 27" name="T34"/>
                <a:gd fmla="*/ 2147483647 h 37" name="T35"/>
                <a:gd fmla="*/ 1630094704 w 27" name="T36"/>
                <a:gd fmla="*/ 2147483647 h 37" name="T37"/>
                <a:gd fmla="*/ 2147483647 w 27" name="T38"/>
                <a:gd fmla="*/ 2147483647 h 37" name="T39"/>
                <a:gd fmla="*/ 2147483647 w 27" name="T40"/>
                <a:gd fmla="*/ 2147483647 h 37" name="T41"/>
                <a:gd fmla="*/ 2147483647 w 27" name="T42"/>
                <a:gd fmla="*/ 2147483647 h 37" name="T43"/>
                <a:gd fmla="*/ 2147483647 w 27" name="T44"/>
                <a:gd fmla="*/ 2147483647 h 37" name="T45"/>
                <a:gd fmla="*/ 2147483647 w 27" name="T46"/>
                <a:gd fmla="*/ 2147483647 h 37" name="T47"/>
                <a:gd fmla="*/ 2147483647 w 27" name="T48"/>
                <a:gd fmla="*/ 2147483647 h 37" name="T49"/>
                <a:gd fmla="*/ 2147483647 w 27" name="T50"/>
                <a:gd fmla="*/ 2147483647 h 37" name="T51"/>
                <a:gd fmla="*/ 2147483647 w 27" name="T52"/>
                <a:gd fmla="*/ 2147483647 h 37" name="T53"/>
                <a:gd fmla="*/ 2147483647 w 27" name="T54"/>
                <a:gd fmla="*/ 2147483647 h 37" name="T55"/>
                <a:gd fmla="*/ 2147483647 w 27" name="T56"/>
                <a:gd fmla="*/ 2147483647 h 37" name="T57"/>
                <a:gd fmla="*/ 2147483647 w 27" name="T58"/>
                <a:gd fmla="*/ 2147483647 h 37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27" name="T90"/>
                <a:gd fmla="*/ 0 h 37" name="T91"/>
                <a:gd fmla="*/ 27 w 27" name="T92"/>
                <a:gd fmla="*/ 37 h 37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37" w="27">
                  <a:moveTo>
                    <a:pt x="26" y="26"/>
                  </a:moveTo>
                  <a:lnTo>
                    <a:pt x="26" y="26"/>
                  </a:lnTo>
                  <a:lnTo>
                    <a:pt x="19" y="17"/>
                  </a:lnTo>
                  <a:lnTo>
                    <a:pt x="15" y="11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8" y="25"/>
                  </a:lnTo>
                  <a:lnTo>
                    <a:pt x="11" y="29"/>
                  </a:lnTo>
                  <a:lnTo>
                    <a:pt x="15" y="33"/>
                  </a:lnTo>
                  <a:lnTo>
                    <a:pt x="16" y="36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3" y="36"/>
                  </a:lnTo>
                  <a:lnTo>
                    <a:pt x="26" y="34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59" name="Freeform 1635"/>
            <p:cNvSpPr/>
            <p:nvPr/>
          </p:nvSpPr>
          <p:spPr bwMode="auto">
            <a:xfrm>
              <a:off x="2595118" y="3140548"/>
              <a:ext cx="12700" cy="20638"/>
            </a:xfrm>
            <a:custGeom>
              <a:gdLst>
                <a:gd fmla="*/ 2147483647 w 25" name="T0"/>
                <a:gd fmla="*/ 2147483647 h 38" name="T1"/>
                <a:gd fmla="*/ 2147483647 w 25" name="T2"/>
                <a:gd fmla="*/ 2147483647 h 38" name="T3"/>
                <a:gd fmla="*/ 2147483647 w 25" name="T4"/>
                <a:gd fmla="*/ 2147483647 h 38" name="T5"/>
                <a:gd fmla="*/ 2147483647 w 25" name="T6"/>
                <a:gd fmla="*/ 2147483647 h 38" name="T7"/>
                <a:gd fmla="*/ 1966447588 w 25" name="T8"/>
                <a:gd fmla="*/ 1281615484 h 38" name="T9"/>
                <a:gd fmla="*/ 1573158172 w 25" name="T10"/>
                <a:gd fmla="*/ 480494945 h 38" name="T11"/>
                <a:gd fmla="*/ 1573158172 w 25" name="T12"/>
                <a:gd fmla="*/ 480494945 h 38" name="T13"/>
                <a:gd fmla="*/ 1442061700 w 25" name="T14"/>
                <a:gd fmla="*/ 0 h 38" name="T15"/>
                <a:gd fmla="*/ 1048772030 w 25" name="T16"/>
                <a:gd fmla="*/ 0 h 38" name="T17"/>
                <a:gd fmla="*/ 655482614 w 25" name="T18"/>
                <a:gd fmla="*/ 0 h 38" name="T19"/>
                <a:gd fmla="*/ 262193007 w 25" name="T20"/>
                <a:gd fmla="*/ 0 h 38" name="T21"/>
                <a:gd fmla="*/ 131096504 w 25" name="T22"/>
                <a:gd fmla="*/ 480494945 h 38" name="T23"/>
                <a:gd fmla="*/ 0 w 25" name="T24"/>
                <a:gd fmla="*/ 640660560 h 38" name="T25"/>
                <a:gd fmla="*/ 0 w 25" name="T26"/>
                <a:gd fmla="*/ 1121450276 h 38" name="T27"/>
                <a:gd fmla="*/ 0 w 25" name="T28"/>
                <a:gd fmla="*/ 1601945356 h 38" name="T29"/>
                <a:gd fmla="*/ 0 w 25" name="T30"/>
                <a:gd fmla="*/ 1601945356 h 38" name="T31"/>
                <a:gd fmla="*/ 524386015 w 25" name="T32"/>
                <a:gd fmla="*/ 2147483647 h 38" name="T33"/>
                <a:gd fmla="*/ 786579086 w 25" name="T34"/>
                <a:gd fmla="*/ 2147483647 h 38" name="T35"/>
                <a:gd fmla="*/ 1442061700 w 25" name="T36"/>
                <a:gd fmla="*/ 2147483647 h 38" name="T37"/>
                <a:gd fmla="*/ 2097544060 w 25" name="T38"/>
                <a:gd fmla="*/ 2147483647 h 38" name="T39"/>
                <a:gd fmla="*/ 2097544060 w 25" name="T40"/>
                <a:gd fmla="*/ 2147483647 h 38" name="T41"/>
                <a:gd fmla="*/ 2147483647 w 25" name="T42"/>
                <a:gd fmla="*/ 2147483647 h 38" name="T43"/>
                <a:gd fmla="*/ 2147483647 w 25" name="T44"/>
                <a:gd fmla="*/ 2147483647 h 38" name="T45"/>
                <a:gd fmla="*/ 2147483647 w 25" name="T46"/>
                <a:gd fmla="*/ 2147483647 h 38" name="T47"/>
                <a:gd fmla="*/ 2147483647 w 25" name="T48"/>
                <a:gd fmla="*/ 2147483647 h 38" name="T49"/>
                <a:gd fmla="*/ 2147483647 w 25" name="T50"/>
                <a:gd fmla="*/ 2147483647 h 38" name="T51"/>
                <a:gd fmla="*/ 2147483647 w 25" name="T52"/>
                <a:gd fmla="*/ 2147483647 h 38" name="T53"/>
                <a:gd fmla="*/ 2147483647 w 25" name="T54"/>
                <a:gd fmla="*/ 2147483647 h 38" name="T55"/>
                <a:gd fmla="*/ 2147483647 w 25" name="T56"/>
                <a:gd fmla="*/ 2147483647 h 38" name="T57"/>
                <a:gd fmla="*/ 2147483647 w 25" name="T58"/>
                <a:gd fmla="*/ 2147483647 h 38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25" name="T90"/>
                <a:gd fmla="*/ 0 h 38" name="T91"/>
                <a:gd fmla="*/ 25 w 25" name="T92"/>
                <a:gd fmla="*/ 38 h 38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38" w="25">
                  <a:moveTo>
                    <a:pt x="23" y="26"/>
                  </a:moveTo>
                  <a:lnTo>
                    <a:pt x="23" y="26"/>
                  </a:lnTo>
                  <a:lnTo>
                    <a:pt x="19" y="20"/>
                  </a:lnTo>
                  <a:lnTo>
                    <a:pt x="17" y="15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16"/>
                  </a:lnTo>
                  <a:lnTo>
                    <a:pt x="6" y="24"/>
                  </a:lnTo>
                  <a:lnTo>
                    <a:pt x="11" y="31"/>
                  </a:lnTo>
                  <a:lnTo>
                    <a:pt x="16" y="37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3" y="37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0"/>
                  </a:lnTo>
                  <a:lnTo>
                    <a:pt x="25" y="27"/>
                  </a:lnTo>
                  <a:lnTo>
                    <a:pt x="23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60" name="Freeform 1636"/>
            <p:cNvSpPr/>
            <p:nvPr/>
          </p:nvSpPr>
          <p:spPr bwMode="auto">
            <a:xfrm>
              <a:off x="2612581" y="3132611"/>
              <a:ext cx="15875" cy="17463"/>
            </a:xfrm>
            <a:custGeom>
              <a:gdLst>
                <a:gd fmla="*/ 2147483647 w 28" name="T0"/>
                <a:gd fmla="*/ 2147483647 h 33" name="T1"/>
                <a:gd fmla="*/ 2147483647 w 28" name="T2"/>
                <a:gd fmla="*/ 2147483647 h 33" name="T3"/>
                <a:gd fmla="*/ 2147483647 w 28" name="T4"/>
                <a:gd fmla="*/ 2074766958 h 33" name="T5"/>
                <a:gd fmla="*/ 2147483647 w 28" name="T6"/>
                <a:gd fmla="*/ 1481936483 h 33" name="T7"/>
                <a:gd fmla="*/ 2147483647 w 28" name="T8"/>
                <a:gd fmla="*/ 740968242 h 33" name="T9"/>
                <a:gd fmla="*/ 2147483647 w 28" name="T10"/>
                <a:gd fmla="*/ 740968242 h 33" name="T11"/>
                <a:gd fmla="*/ 2147483647 w 28" name="T12"/>
                <a:gd fmla="*/ 296275137 h 33" name="T13"/>
                <a:gd fmla="*/ 2004874181 w 28" name="T14"/>
                <a:gd fmla="*/ 0 h 33" name="T15"/>
                <a:gd fmla="*/ 1458090571 w 28" name="T16"/>
                <a:gd fmla="*/ 0 h 33" name="T17"/>
                <a:gd fmla="*/ 911306678 w 28" name="T18"/>
                <a:gd fmla="*/ 0 h 33" name="T19"/>
                <a:gd fmla="*/ 546783752 w 28" name="T20"/>
                <a:gd fmla="*/ 296275137 h 33" name="T21"/>
                <a:gd fmla="*/ 182261463 w 28" name="T22"/>
                <a:gd fmla="*/ 444693105 h 33" name="T23"/>
                <a:gd fmla="*/ 0 w 28" name="T24"/>
                <a:gd fmla="*/ 889105744 h 33" name="T25"/>
                <a:gd fmla="*/ 182261463 w 28" name="T26"/>
                <a:gd fmla="*/ 1333798452 h 33" name="T27"/>
                <a:gd fmla="*/ 182261463 w 28" name="T28"/>
                <a:gd fmla="*/ 1333798452 h 33" name="T29"/>
                <a:gd fmla="*/ 729045286 w 28" name="T30"/>
                <a:gd fmla="*/ 2074766958 h 33" name="T31"/>
                <a:gd fmla="*/ 1275828612 w 28" name="T32"/>
                <a:gd fmla="*/ 2147483647 h 33" name="T33"/>
                <a:gd fmla="*/ 2147483647 w 28" name="T34"/>
                <a:gd fmla="*/ 2147483647 h 33" name="T35"/>
                <a:gd fmla="*/ 2147483647 w 28" name="T36"/>
                <a:gd fmla="*/ 2147483647 h 33" name="T37"/>
                <a:gd fmla="*/ 2147483647 w 28" name="T38"/>
                <a:gd fmla="*/ 2147483647 h 33" name="T39"/>
                <a:gd fmla="*/ 2147483647 w 28" name="T40"/>
                <a:gd fmla="*/ 2147483647 h 33" name="T41"/>
                <a:gd fmla="*/ 2147483647 w 28" name="T42"/>
                <a:gd fmla="*/ 2147483647 h 33" name="T43"/>
                <a:gd fmla="*/ 2147483647 w 28" name="T44"/>
                <a:gd fmla="*/ 2147483647 h 33" name="T45"/>
                <a:gd fmla="*/ 2147483647 w 28" name="T46"/>
                <a:gd fmla="*/ 2147483647 h 33" name="T47"/>
                <a:gd fmla="*/ 2147483647 w 28" name="T48"/>
                <a:gd fmla="*/ 2147483647 h 33" name="T49"/>
                <a:gd fmla="*/ 2147483647 w 28" name="T50"/>
                <a:gd fmla="*/ 2147483647 h 33" name="T51"/>
                <a:gd fmla="*/ 2147483647 w 28" name="T52"/>
                <a:gd fmla="*/ 2147483647 h 33" name="T53"/>
                <a:gd fmla="*/ 2147483647 w 28" name="T54"/>
                <a:gd fmla="*/ 2147483647 h 33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28" name="T84"/>
                <a:gd fmla="*/ 0 h 33" name="T85"/>
                <a:gd fmla="*/ 28 w 28" name="T86"/>
                <a:gd fmla="*/ 33 h 33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33" w="28">
                  <a:moveTo>
                    <a:pt x="27" y="24"/>
                  </a:moveTo>
                  <a:lnTo>
                    <a:pt x="27" y="24"/>
                  </a:lnTo>
                  <a:lnTo>
                    <a:pt x="19" y="14"/>
                  </a:lnTo>
                  <a:lnTo>
                    <a:pt x="16" y="10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4"/>
                  </a:lnTo>
                  <a:lnTo>
                    <a:pt x="7" y="19"/>
                  </a:lnTo>
                  <a:lnTo>
                    <a:pt x="15" y="30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61" name="Freeform 1637"/>
            <p:cNvSpPr/>
            <p:nvPr/>
          </p:nvSpPr>
          <p:spPr bwMode="auto">
            <a:xfrm>
              <a:off x="2333181" y="3316761"/>
              <a:ext cx="22225" cy="30163"/>
            </a:xfrm>
            <a:custGeom>
              <a:gdLst>
                <a:gd fmla="*/ 2147483647 w 42" name="T0"/>
                <a:gd fmla="*/ 2147483647 h 57" name="T1"/>
                <a:gd fmla="*/ 2147483647 w 42" name="T2"/>
                <a:gd fmla="*/ 2147483647 h 57" name="T3"/>
                <a:gd fmla="*/ 2147483647 w 42" name="T4"/>
                <a:gd fmla="*/ 2147483647 h 57" name="T5"/>
                <a:gd fmla="*/ 2147483647 w 42" name="T6"/>
                <a:gd fmla="*/ 2147483647 h 57" name="T7"/>
                <a:gd fmla="*/ 2147483647 w 42" name="T8"/>
                <a:gd fmla="*/ 1481900914 h 57" name="T9"/>
                <a:gd fmla="*/ 1926239521 w 42" name="T10"/>
                <a:gd fmla="*/ 889084615 h 57" name="T11"/>
                <a:gd fmla="*/ 1333722295 w 42" name="T12"/>
                <a:gd fmla="*/ 296268447 h 57" name="T13"/>
                <a:gd fmla="*/ 1333722295 w 42" name="T14"/>
                <a:gd fmla="*/ 296268447 h 57" name="T15"/>
                <a:gd fmla="*/ 1037184017 w 42" name="T16"/>
                <a:gd fmla="*/ 0 h 57" name="T17"/>
                <a:gd fmla="*/ 592796891 w 42" name="T18"/>
                <a:gd fmla="*/ 0 h 57" name="T19"/>
                <a:gd fmla="*/ 444667717 w 42" name="T20"/>
                <a:gd fmla="*/ 296268447 h 57" name="T21"/>
                <a:gd fmla="*/ 0 w 42" name="T22"/>
                <a:gd fmla="*/ 592816299 h 57" name="T23"/>
                <a:gd fmla="*/ 0 w 42" name="T24"/>
                <a:gd fmla="*/ 889084615 h 57" name="T25"/>
                <a:gd fmla="*/ 0 w 42" name="T26"/>
                <a:gd fmla="*/ 1333766756 h 57" name="T27"/>
                <a:gd fmla="*/ 0 w 42" name="T28"/>
                <a:gd fmla="*/ 1630035072 h 57" name="T29"/>
                <a:gd fmla="*/ 444667717 w 42" name="T30"/>
                <a:gd fmla="*/ 2074437544 h 57" name="T31"/>
                <a:gd fmla="*/ 444667717 w 42" name="T32"/>
                <a:gd fmla="*/ 2074437544 h 57" name="T33"/>
                <a:gd fmla="*/ 740925933 w 42" name="T34"/>
                <a:gd fmla="*/ 2147483647 h 57" name="T35"/>
                <a:gd fmla="*/ 1185313324 w 42" name="T36"/>
                <a:gd fmla="*/ 2147483647 h 57" name="T37"/>
                <a:gd fmla="*/ 1926239521 w 42" name="T38"/>
                <a:gd fmla="*/ 2147483647 h 57" name="T39"/>
                <a:gd fmla="*/ 1926239521 w 42" name="T40"/>
                <a:gd fmla="*/ 2147483647 h 57" name="T41"/>
                <a:gd fmla="*/ 2147483647 w 42" name="T42"/>
                <a:gd fmla="*/ 2147483647 h 57" name="T43"/>
                <a:gd fmla="*/ 2147483647 w 42" name="T44"/>
                <a:gd fmla="*/ 2147483647 h 57" name="T45"/>
                <a:gd fmla="*/ 2147483647 w 42" name="T46"/>
                <a:gd fmla="*/ 2147483647 h 57" name="T47"/>
                <a:gd fmla="*/ 2147483647 w 42" name="T48"/>
                <a:gd fmla="*/ 2147483647 h 57" name="T49"/>
                <a:gd fmla="*/ 2147483647 w 42" name="T50"/>
                <a:gd fmla="*/ 2147483647 h 57" name="T51"/>
                <a:gd fmla="*/ 2147483647 w 42" name="T52"/>
                <a:gd fmla="*/ 2147483647 h 57" name="T53"/>
                <a:gd fmla="*/ 2147483647 w 42" name="T54"/>
                <a:gd fmla="*/ 2147483647 h 57" name="T55"/>
                <a:gd fmla="*/ 2147483647 w 42" name="T56"/>
                <a:gd fmla="*/ 2147483647 h 57" name="T57"/>
                <a:gd fmla="*/ 2147483647 w 42" name="T58"/>
                <a:gd fmla="*/ 2147483647 h 57" name="T59"/>
                <a:gd fmla="*/ 2147483647 w 42" name="T60"/>
                <a:gd fmla="*/ 2147483647 h 57" name="T61"/>
                <a:gd fmla="*/ 2147483647 w 42" name="T62"/>
                <a:gd fmla="*/ 2147483647 h 57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2" name="T96"/>
                <a:gd fmla="*/ 0 h 57" name="T97"/>
                <a:gd fmla="*/ 42 w 42" name="T98"/>
                <a:gd fmla="*/ 57 h 57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57" w="42">
                  <a:moveTo>
                    <a:pt x="41" y="47"/>
                  </a:moveTo>
                  <a:lnTo>
                    <a:pt x="41" y="47"/>
                  </a:lnTo>
                  <a:lnTo>
                    <a:pt x="23" y="19"/>
                  </a:lnTo>
                  <a:lnTo>
                    <a:pt x="17" y="10"/>
                  </a:lnTo>
                  <a:lnTo>
                    <a:pt x="13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8" y="21"/>
                  </a:lnTo>
                  <a:lnTo>
                    <a:pt x="13" y="29"/>
                  </a:lnTo>
                  <a:lnTo>
                    <a:pt x="30" y="53"/>
                  </a:lnTo>
                  <a:lnTo>
                    <a:pt x="31" y="56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9" y="56"/>
                  </a:lnTo>
                  <a:lnTo>
                    <a:pt x="41" y="55"/>
                  </a:lnTo>
                  <a:lnTo>
                    <a:pt x="42" y="52"/>
                  </a:lnTo>
                  <a:lnTo>
                    <a:pt x="42" y="49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62" name="Freeform 1638"/>
            <p:cNvSpPr/>
            <p:nvPr/>
          </p:nvSpPr>
          <p:spPr bwMode="auto">
            <a:xfrm>
              <a:off x="2344293" y="3308823"/>
              <a:ext cx="15875" cy="23813"/>
            </a:xfrm>
            <a:custGeom>
              <a:gdLst>
                <a:gd fmla="*/ 2147483647 w 29" name="T0"/>
                <a:gd fmla="*/ 2147483647 h 43" name="T1"/>
                <a:gd fmla="*/ 2147483647 w 29" name="T2"/>
                <a:gd fmla="*/ 2147483647 h 43" name="T3"/>
                <a:gd fmla="*/ 2147483647 w 29" name="T4"/>
                <a:gd fmla="*/ 2147483647 h 43" name="T5"/>
                <a:gd fmla="*/ 2147483647 w 29" name="T6"/>
                <a:gd fmla="*/ 2147483647 h 43" name="T7"/>
                <a:gd fmla="*/ 2147483647 w 29" name="T8"/>
                <a:gd fmla="*/ 1868319137 h 43" name="T9"/>
                <a:gd fmla="*/ 1968478133 w 29" name="T10"/>
                <a:gd fmla="*/ 679305180 h 43" name="T11"/>
                <a:gd fmla="*/ 1968478133 w 29" name="T12"/>
                <a:gd fmla="*/ 679305180 h 43" name="T13"/>
                <a:gd fmla="*/ 1640348538 w 29" name="T14"/>
                <a:gd fmla="*/ 169902995 h 43" name="T15"/>
                <a:gd fmla="*/ 1312218944 w 29" name="T16"/>
                <a:gd fmla="*/ 0 h 43" name="T17"/>
                <a:gd fmla="*/ 820174817 w 29" name="T18"/>
                <a:gd fmla="*/ 169902995 h 43" name="T19"/>
                <a:gd fmla="*/ 328129732 w 29" name="T20"/>
                <a:gd fmla="*/ 169902995 h 43" name="T21"/>
                <a:gd fmla="*/ 163914874 w 29" name="T22"/>
                <a:gd fmla="*/ 509402116 h 43" name="T23"/>
                <a:gd fmla="*/ 0 w 29" name="T24"/>
                <a:gd fmla="*/ 849208106 h 43" name="T25"/>
                <a:gd fmla="*/ 0 w 29" name="T26"/>
                <a:gd fmla="*/ 1358610360 h 43" name="T27"/>
                <a:gd fmla="*/ 163914874 w 29" name="T28"/>
                <a:gd fmla="*/ 1868319137 h 43" name="T29"/>
                <a:gd fmla="*/ 163914874 w 29" name="T30"/>
                <a:gd fmla="*/ 1868319137 h 43" name="T31"/>
                <a:gd fmla="*/ 820174817 w 29" name="T32"/>
                <a:gd fmla="*/ 2147483647 h 43" name="T33"/>
                <a:gd fmla="*/ 1476434280 w 29" name="T34"/>
                <a:gd fmla="*/ 2147483647 h 43" name="T35"/>
                <a:gd fmla="*/ 1968478133 w 29" name="T36"/>
                <a:gd fmla="*/ 2147483647 h 43" name="T37"/>
                <a:gd fmla="*/ 2147483647 w 29" name="T38"/>
                <a:gd fmla="*/ 2147483647 h 43" name="T39"/>
                <a:gd fmla="*/ 2147483647 w 29" name="T40"/>
                <a:gd fmla="*/ 2147483647 h 43" name="T41"/>
                <a:gd fmla="*/ 2147483647 w 29" name="T42"/>
                <a:gd fmla="*/ 2147483647 h 43" name="T43"/>
                <a:gd fmla="*/ 2147483647 w 29" name="T44"/>
                <a:gd fmla="*/ 2147483647 h 43" name="T45"/>
                <a:gd fmla="*/ 2147483647 w 29" name="T46"/>
                <a:gd fmla="*/ 2147483647 h 43" name="T47"/>
                <a:gd fmla="*/ 2147483647 w 29" name="T48"/>
                <a:gd fmla="*/ 2147483647 h 43" name="T49"/>
                <a:gd fmla="*/ 2147483647 w 29" name="T50"/>
                <a:gd fmla="*/ 2147483647 h 43" name="T51"/>
                <a:gd fmla="*/ 2147483647 w 29" name="T52"/>
                <a:gd fmla="*/ 2147483647 h 43" name="T53"/>
                <a:gd fmla="*/ 2147483647 w 29" name="T54"/>
                <a:gd fmla="*/ 2147483647 h 43" name="T55"/>
                <a:gd fmla="*/ 2147483647 w 29" name="T56"/>
                <a:gd fmla="*/ 2147483647 h 43" name="T57"/>
                <a:gd fmla="*/ 2147483647 w 29" name="T58"/>
                <a:gd fmla="*/ 2147483647 h 43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29" name="T90"/>
                <a:gd fmla="*/ 0 h 43" name="T91"/>
                <a:gd fmla="*/ 29 w 29" name="T92"/>
                <a:gd fmla="*/ 43 h 43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43" w="28">
                  <a:moveTo>
                    <a:pt x="28" y="32"/>
                  </a:moveTo>
                  <a:lnTo>
                    <a:pt x="28" y="32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7" y="11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5" y="17"/>
                  </a:lnTo>
                  <a:lnTo>
                    <a:pt x="9" y="26"/>
                  </a:lnTo>
                  <a:lnTo>
                    <a:pt x="12" y="32"/>
                  </a:lnTo>
                  <a:lnTo>
                    <a:pt x="16" y="39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4" y="43"/>
                  </a:lnTo>
                  <a:lnTo>
                    <a:pt x="27" y="42"/>
                  </a:lnTo>
                  <a:lnTo>
                    <a:pt x="28" y="41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63" name="Freeform 1639"/>
            <p:cNvSpPr/>
            <p:nvPr/>
          </p:nvSpPr>
          <p:spPr bwMode="auto">
            <a:xfrm>
              <a:off x="2361756" y="3289773"/>
              <a:ext cx="15875" cy="25400"/>
            </a:xfrm>
            <a:custGeom>
              <a:gdLst>
                <a:gd fmla="*/ 2147483647 w 32" name="T0"/>
                <a:gd fmla="*/ 2147483647 h 49" name="T1"/>
                <a:gd fmla="*/ 2147483647 w 32" name="T2"/>
                <a:gd fmla="*/ 2147483647 h 49" name="T3"/>
                <a:gd fmla="*/ 2147483647 w 32" name="T4"/>
                <a:gd fmla="*/ 2147483647 h 49" name="T5"/>
                <a:gd fmla="*/ 1587156442 w 32" name="T6"/>
                <a:gd fmla="*/ 557025196 h 49" name="T7"/>
                <a:gd fmla="*/ 1587156442 w 32" name="T8"/>
                <a:gd fmla="*/ 557025196 h 49" name="T9"/>
                <a:gd fmla="*/ 1465086680 w 32" name="T10"/>
                <a:gd fmla="*/ 417835702 h 49" name="T11"/>
                <a:gd fmla="*/ 1098876402 w 32" name="T12"/>
                <a:gd fmla="*/ 139188911 h 49" name="T13"/>
                <a:gd fmla="*/ 976806392 w 32" name="T14"/>
                <a:gd fmla="*/ 0 h 49" name="T15"/>
                <a:gd fmla="*/ 610350547 w 32" name="T16"/>
                <a:gd fmla="*/ 0 h 49" name="T17"/>
                <a:gd fmla="*/ 244140082 w 32" name="T18"/>
                <a:gd fmla="*/ 139188911 h 49" name="T19"/>
                <a:gd fmla="*/ 122070289 w 32" name="T20"/>
                <a:gd fmla="*/ 417835702 h 49" name="T21"/>
                <a:gd fmla="*/ 0 w 32" name="T22"/>
                <a:gd fmla="*/ 696482557 h 49" name="T23"/>
                <a:gd fmla="*/ 122070289 w 32" name="T24"/>
                <a:gd fmla="*/ 1114317869 h 49" name="T25"/>
                <a:gd fmla="*/ 122070289 w 32" name="T26"/>
                <a:gd fmla="*/ 1114317869 h 49" name="T27"/>
                <a:gd fmla="*/ 1098876402 w 32" name="T28"/>
                <a:gd fmla="*/ 2147483647 h 49" name="T29"/>
                <a:gd fmla="*/ 2147483647 w 32" name="T30"/>
                <a:gd fmla="*/ 2147483647 h 49" name="T31"/>
                <a:gd fmla="*/ 2147483647 w 32" name="T32"/>
                <a:gd fmla="*/ 2147483647 h 49" name="T33"/>
                <a:gd fmla="*/ 2147483647 w 32" name="T34"/>
                <a:gd fmla="*/ 2147483647 h 49" name="T35"/>
                <a:gd fmla="*/ 2147483647 w 32" name="T36"/>
                <a:gd fmla="*/ 2147483647 h 49" name="T37"/>
                <a:gd fmla="*/ 2147483647 w 32" name="T38"/>
                <a:gd fmla="*/ 2147483647 h 49" name="T39"/>
                <a:gd fmla="*/ 2147483647 w 32" name="T40"/>
                <a:gd fmla="*/ 2147483647 h 49" name="T41"/>
                <a:gd fmla="*/ 2147483647 w 32" name="T42"/>
                <a:gd fmla="*/ 2147483647 h 49" name="T43"/>
                <a:gd fmla="*/ 2147483647 w 32" name="T44"/>
                <a:gd fmla="*/ 2147483647 h 49" name="T45"/>
                <a:gd fmla="*/ 2147483647 w 32" name="T46"/>
                <a:gd fmla="*/ 2147483647 h 49" name="T47"/>
                <a:gd fmla="*/ 2147483647 w 32" name="T48"/>
                <a:gd fmla="*/ 2147483647 h 49" name="T49"/>
                <a:gd fmla="*/ 2147483647 w 32" name="T50"/>
                <a:gd fmla="*/ 2147483647 h 49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32" name="T78"/>
                <a:gd fmla="*/ 0 h 49" name="T79"/>
                <a:gd fmla="*/ 32 w 32" name="T80"/>
                <a:gd fmla="*/ 49 h 49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49" w="32">
                  <a:moveTo>
                    <a:pt x="31" y="39"/>
                  </a:moveTo>
                  <a:lnTo>
                    <a:pt x="31" y="39"/>
                  </a:lnTo>
                  <a:lnTo>
                    <a:pt x="21" y="22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9" y="27"/>
                  </a:lnTo>
                  <a:lnTo>
                    <a:pt x="20" y="46"/>
                  </a:lnTo>
                  <a:lnTo>
                    <a:pt x="21" y="49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64" name="Freeform 1640"/>
            <p:cNvSpPr/>
            <p:nvPr/>
          </p:nvSpPr>
          <p:spPr bwMode="auto">
            <a:xfrm>
              <a:off x="2398268" y="3480273"/>
              <a:ext cx="22225" cy="34925"/>
            </a:xfrm>
            <a:custGeom>
              <a:gdLst>
                <a:gd fmla="*/ 2147483647 w 42" name="T0"/>
                <a:gd fmla="*/ 2147483647 h 65" name="T1"/>
                <a:gd fmla="*/ 2147483647 w 42" name="T2"/>
                <a:gd fmla="*/ 2147483647 h 65" name="T3"/>
                <a:gd fmla="*/ 2147483647 w 42" name="T4"/>
                <a:gd fmla="*/ 2147483647 h 65" name="T5"/>
                <a:gd fmla="*/ 2147483647 w 42" name="T6"/>
                <a:gd fmla="*/ 2147483647 h 65" name="T7"/>
                <a:gd fmla="*/ 2147483647 w 42" name="T8"/>
                <a:gd fmla="*/ 2147483647 h 65" name="T9"/>
                <a:gd fmla="*/ 2147483647 w 42" name="T10"/>
                <a:gd fmla="*/ 2147483647 h 65" name="T11"/>
                <a:gd fmla="*/ 2147483647 w 42" name="T12"/>
                <a:gd fmla="*/ 1861534402 h 65" name="T13"/>
                <a:gd fmla="*/ 2074368034 w 42" name="T14"/>
                <a:gd fmla="*/ 775735736 h 65" name="T15"/>
                <a:gd fmla="*/ 2074368034 w 42" name="T16"/>
                <a:gd fmla="*/ 775735736 h 65" name="T17"/>
                <a:gd fmla="*/ 2074368034 w 42" name="T18"/>
                <a:gd fmla="*/ 310352136 h 65" name="T19"/>
                <a:gd fmla="*/ 1629980379 w 42" name="T20"/>
                <a:gd fmla="*/ 155031532 h 65" name="T21"/>
                <a:gd fmla="*/ 1481851866 w 42" name="T22"/>
                <a:gd fmla="*/ 0 h 65" name="T23"/>
                <a:gd fmla="*/ 1037184017 w 42" name="T24"/>
                <a:gd fmla="*/ 0 h 65" name="T25"/>
                <a:gd fmla="*/ 592796891 w 42" name="T26"/>
                <a:gd fmla="*/ 0 h 65" name="T27"/>
                <a:gd fmla="*/ 444667717 w 42" name="T28"/>
                <a:gd fmla="*/ 155031532 h 65" name="T29"/>
                <a:gd fmla="*/ 296258216 w 42" name="T30"/>
                <a:gd fmla="*/ 310352136 h 65" name="T31"/>
                <a:gd fmla="*/ 0 w 42" name="T32"/>
                <a:gd fmla="*/ 775735736 h 65" name="T33"/>
                <a:gd fmla="*/ 0 w 42" name="T34"/>
                <a:gd fmla="*/ 775735736 h 65" name="T35"/>
                <a:gd fmla="*/ 296258216 w 42" name="T36"/>
                <a:gd fmla="*/ 1861534402 h 65" name="T37"/>
                <a:gd fmla="*/ 444667717 w 42" name="T38"/>
                <a:gd fmla="*/ 2147483647 h 65" name="T39"/>
                <a:gd fmla="*/ 889054975 w 42" name="T40"/>
                <a:gd fmla="*/ 2147483647 h 65" name="T41"/>
                <a:gd fmla="*/ 1481851866 w 42" name="T42"/>
                <a:gd fmla="*/ 2147483647 h 65" name="T43"/>
                <a:gd fmla="*/ 1481851866 w 42" name="T44"/>
                <a:gd fmla="*/ 2147483647 h 65" name="T45"/>
                <a:gd fmla="*/ 2147483647 w 42" name="T46"/>
                <a:gd fmla="*/ 2147483647 h 65" name="T47"/>
                <a:gd fmla="*/ 2147483647 w 42" name="T48"/>
                <a:gd fmla="*/ 2147483647 h 65" name="T49"/>
                <a:gd fmla="*/ 2147483647 w 42" name="T50"/>
                <a:gd fmla="*/ 2147483647 h 65" name="T51"/>
                <a:gd fmla="*/ 2147483647 w 42" name="T52"/>
                <a:gd fmla="*/ 2147483647 h 65" name="T53"/>
                <a:gd fmla="*/ 2147483647 w 42" name="T54"/>
                <a:gd fmla="*/ 2147483647 h 65" name="T55"/>
                <a:gd fmla="*/ 2147483647 w 42" name="T56"/>
                <a:gd fmla="*/ 2147483647 h 65" name="T57"/>
                <a:gd fmla="*/ 2147483647 w 42" name="T58"/>
                <a:gd fmla="*/ 2147483647 h 65" name="T59"/>
                <a:gd fmla="*/ 2147483647 w 42" name="T60"/>
                <a:gd fmla="*/ 2147483647 h 65" name="T61"/>
                <a:gd fmla="*/ 2147483647 w 42" name="T62"/>
                <a:gd fmla="*/ 2147483647 h 65" name="T63"/>
                <a:gd fmla="*/ 2147483647 w 42" name="T64"/>
                <a:gd fmla="*/ 2147483647 h 65" name="T65"/>
                <a:gd fmla="*/ 2147483647 w 42" name="T66"/>
                <a:gd fmla="*/ 2147483647 h 65" name="T67"/>
                <a:gd fmla="*/ 2147483647 w 42" name="T68"/>
                <a:gd fmla="*/ 2147483647 h 65" name="T69"/>
                <a:gd fmla="*/ 2147483647 w 42" name="T70"/>
                <a:gd fmla="*/ 2147483647 h 65" name="T71"/>
                <a:gd fmla="*/ 2147483647 w 42" name="T72"/>
                <a:gd fmla="*/ 2147483647 h 65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42" name="T111"/>
                <a:gd fmla="*/ 0 h 65" name="T112"/>
                <a:gd fmla="*/ 42 w 42" name="T113"/>
                <a:gd fmla="*/ 65 h 65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65" w="42">
                  <a:moveTo>
                    <a:pt x="41" y="54"/>
                  </a:moveTo>
                  <a:lnTo>
                    <a:pt x="41" y="54"/>
                  </a:lnTo>
                  <a:lnTo>
                    <a:pt x="33" y="42"/>
                  </a:lnTo>
                  <a:lnTo>
                    <a:pt x="26" y="30"/>
                  </a:lnTo>
                  <a:lnTo>
                    <a:pt x="19" y="19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12"/>
                  </a:lnTo>
                  <a:lnTo>
                    <a:pt x="3" y="19"/>
                  </a:lnTo>
                  <a:lnTo>
                    <a:pt x="6" y="24"/>
                  </a:lnTo>
                  <a:lnTo>
                    <a:pt x="10" y="30"/>
                  </a:lnTo>
                  <a:lnTo>
                    <a:pt x="15" y="36"/>
                  </a:lnTo>
                  <a:lnTo>
                    <a:pt x="19" y="44"/>
                  </a:lnTo>
                  <a:lnTo>
                    <a:pt x="25" y="54"/>
                  </a:lnTo>
                  <a:lnTo>
                    <a:pt x="29" y="61"/>
                  </a:lnTo>
                  <a:lnTo>
                    <a:pt x="32" y="63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1" y="59"/>
                  </a:lnTo>
                  <a:lnTo>
                    <a:pt x="42" y="5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65" name="Freeform 1641"/>
            <p:cNvSpPr/>
            <p:nvPr/>
          </p:nvSpPr>
          <p:spPr bwMode="auto">
            <a:xfrm>
              <a:off x="2420493" y="3451698"/>
              <a:ext cx="15875" cy="38100"/>
            </a:xfrm>
            <a:custGeom>
              <a:gdLst>
                <a:gd fmla="*/ 2147483647 w 30" name="T0"/>
                <a:gd fmla="*/ 2147483647 h 72" name="T1"/>
                <a:gd fmla="*/ 2147483647 w 30" name="T2"/>
                <a:gd fmla="*/ 2147483647 h 72" name="T3"/>
                <a:gd fmla="*/ 2147483647 w 30" name="T4"/>
                <a:gd fmla="*/ 2147483647 h 72" name="T5"/>
                <a:gd fmla="*/ 2147483647 w 30" name="T6"/>
                <a:gd fmla="*/ 2147483647 h 72" name="T7"/>
                <a:gd fmla="*/ 2147483647 w 30" name="T8"/>
                <a:gd fmla="*/ 2147483647 h 72" name="T9"/>
                <a:gd fmla="*/ 2147483647 w 30" name="T10"/>
                <a:gd fmla="*/ 2147483647 h 72" name="T11"/>
                <a:gd fmla="*/ 2147483647 w 30" name="T12"/>
                <a:gd fmla="*/ 2147483647 h 72" name="T13"/>
                <a:gd fmla="*/ 2147483647 w 30" name="T14"/>
                <a:gd fmla="*/ 2147483647 h 72" name="T15"/>
                <a:gd fmla="*/ 2147483647 w 30" name="T16"/>
                <a:gd fmla="*/ 2147483647 h 72" name="T17"/>
                <a:gd fmla="*/ 2074368260 w 30" name="T18"/>
                <a:gd fmla="*/ 2147483647 h 72" name="T19"/>
                <a:gd fmla="*/ 2074368260 w 30" name="T20"/>
                <a:gd fmla="*/ 2147483647 h 72" name="T21"/>
                <a:gd fmla="*/ 2074368260 w 30" name="T22"/>
                <a:gd fmla="*/ 889054921 h 72" name="T23"/>
                <a:gd fmla="*/ 2074368260 w 30" name="T24"/>
                <a:gd fmla="*/ 889054921 h 72" name="T25"/>
                <a:gd fmla="*/ 2074368260 w 30" name="T26"/>
                <a:gd fmla="*/ 444667690 h 72" name="T27"/>
                <a:gd fmla="*/ 1778110144 w 30" name="T28"/>
                <a:gd fmla="*/ 296258198 h 72" name="T29"/>
                <a:gd fmla="*/ 1481852027 w 30" name="T30"/>
                <a:gd fmla="*/ 0 h 72" name="T31"/>
                <a:gd fmla="*/ 1037184130 w 30" name="T32"/>
                <a:gd fmla="*/ 0 h 72" name="T33"/>
                <a:gd fmla="*/ 740926014 w 30" name="T34"/>
                <a:gd fmla="*/ 0 h 72" name="T35"/>
                <a:gd fmla="*/ 444667765 w 30" name="T36"/>
                <a:gd fmla="*/ 296258198 h 72" name="T37"/>
                <a:gd fmla="*/ 148129124 w 30" name="T38"/>
                <a:gd fmla="*/ 444667690 h 72" name="T39"/>
                <a:gd fmla="*/ 0 w 30" name="T40"/>
                <a:gd fmla="*/ 889054921 h 72" name="T41"/>
                <a:gd fmla="*/ 0 w 30" name="T42"/>
                <a:gd fmla="*/ 889054921 h 72" name="T43"/>
                <a:gd fmla="*/ 148129124 w 30" name="T44"/>
                <a:gd fmla="*/ 2147483647 h 72" name="T45"/>
                <a:gd fmla="*/ 444667765 w 30" name="T46"/>
                <a:gd fmla="*/ 2147483647 h 72" name="T47"/>
                <a:gd fmla="*/ 740926014 w 30" name="T48"/>
                <a:gd fmla="*/ 2147483647 h 72" name="T49"/>
                <a:gd fmla="*/ 740926014 w 30" name="T50"/>
                <a:gd fmla="*/ 2147483647 h 72" name="T51"/>
                <a:gd fmla="*/ 1185313453 w 30" name="T52"/>
                <a:gd fmla="*/ 2147483647 h 72" name="T53"/>
                <a:gd fmla="*/ 1629980556 w 30" name="T54"/>
                <a:gd fmla="*/ 2147483647 h 72" name="T55"/>
                <a:gd fmla="*/ 2074368260 w 30" name="T56"/>
                <a:gd fmla="*/ 2147483647 h 72" name="T57"/>
                <a:gd fmla="*/ 2147483647 w 30" name="T58"/>
                <a:gd fmla="*/ 2147483647 h 72" name="T59"/>
                <a:gd fmla="*/ 2147483647 w 30" name="T60"/>
                <a:gd fmla="*/ 2147483647 h 72" name="T61"/>
                <a:gd fmla="*/ 2147483647 w 30" name="T62"/>
                <a:gd fmla="*/ 2147483647 h 72" name="T63"/>
                <a:gd fmla="*/ 2147483647 w 30" name="T64"/>
                <a:gd fmla="*/ 2147483647 h 72" name="T65"/>
                <a:gd fmla="*/ 2147483647 w 30" name="T66"/>
                <a:gd fmla="*/ 2147483647 h 72" name="T67"/>
                <a:gd fmla="*/ 2147483647 w 30" name="T68"/>
                <a:gd fmla="*/ 2147483647 h 72" name="T69"/>
                <a:gd fmla="*/ 2147483647 w 30" name="T70"/>
                <a:gd fmla="*/ 2147483647 h 72" name="T71"/>
                <a:gd fmla="*/ 2147483647 w 30" name="T72"/>
                <a:gd fmla="*/ 2147483647 h 72" name="T73"/>
                <a:gd fmla="*/ 2147483647 w 30" name="T74"/>
                <a:gd fmla="*/ 2147483647 h 72" name="T75"/>
                <a:gd fmla="*/ 2147483647 w 30" name="T76"/>
                <a:gd fmla="*/ 2147483647 h 72" name="T77"/>
                <a:gd fmla="*/ 2147483647 w 30" name="T78"/>
                <a:gd fmla="*/ 2147483647 h 72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30" name="T120"/>
                <a:gd fmla="*/ 0 h 72" name="T121"/>
                <a:gd fmla="*/ 30 w 30" name="T122"/>
                <a:gd fmla="*/ 72 h 72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72" w="30">
                  <a:moveTo>
                    <a:pt x="29" y="61"/>
                  </a:moveTo>
                  <a:lnTo>
                    <a:pt x="29" y="61"/>
                  </a:lnTo>
                  <a:lnTo>
                    <a:pt x="26" y="56"/>
                  </a:lnTo>
                  <a:lnTo>
                    <a:pt x="23" y="49"/>
                  </a:lnTo>
                  <a:lnTo>
                    <a:pt x="20" y="36"/>
                  </a:lnTo>
                  <a:lnTo>
                    <a:pt x="19" y="30"/>
                  </a:lnTo>
                  <a:lnTo>
                    <a:pt x="16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5" y="36"/>
                  </a:lnTo>
                  <a:lnTo>
                    <a:pt x="8" y="44"/>
                  </a:lnTo>
                  <a:lnTo>
                    <a:pt x="11" y="52"/>
                  </a:lnTo>
                  <a:lnTo>
                    <a:pt x="14" y="60"/>
                  </a:lnTo>
                  <a:lnTo>
                    <a:pt x="18" y="68"/>
                  </a:lnTo>
                  <a:lnTo>
                    <a:pt x="19" y="71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7" y="71"/>
                  </a:lnTo>
                  <a:lnTo>
                    <a:pt x="29" y="70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66" name="Freeform 1642"/>
            <p:cNvSpPr/>
            <p:nvPr/>
          </p:nvSpPr>
          <p:spPr bwMode="auto">
            <a:xfrm>
              <a:off x="2433193" y="3427886"/>
              <a:ext cx="19050" cy="36513"/>
            </a:xfrm>
            <a:custGeom>
              <a:gdLst>
                <a:gd fmla="*/ 2147483647 w 34" name="T0"/>
                <a:gd fmla="*/ 2147483647 h 69" name="T1"/>
                <a:gd fmla="*/ 2147483647 w 34" name="T2"/>
                <a:gd fmla="*/ 2147483647 h 69" name="T3"/>
                <a:gd fmla="*/ 2147483647 w 34" name="T4"/>
                <a:gd fmla="*/ 2147483647 h 69" name="T5"/>
                <a:gd fmla="*/ 2147483647 w 34" name="T6"/>
                <a:gd fmla="*/ 2147483647 h 69" name="T7"/>
                <a:gd fmla="*/ 2147483647 w 34" name="T8"/>
                <a:gd fmla="*/ 2147483647 h 69" name="T9"/>
                <a:gd fmla="*/ 2147483647 w 34" name="T10"/>
                <a:gd fmla="*/ 2147483647 h 69" name="T11"/>
                <a:gd fmla="*/ 2147483647 w 34" name="T12"/>
                <a:gd fmla="*/ 2147483647 h 69" name="T13"/>
                <a:gd fmla="*/ 2147483647 w 34" name="T14"/>
                <a:gd fmla="*/ 2074424852 h 69" name="T15"/>
                <a:gd fmla="*/ 2147483647 w 34" name="T16"/>
                <a:gd fmla="*/ 1037212426 h 69" name="T17"/>
                <a:gd fmla="*/ 2147483647 w 34" name="T18"/>
                <a:gd fmla="*/ 1037212426 h 69" name="T19"/>
                <a:gd fmla="*/ 2110861757 w 34" name="T20"/>
                <a:gd fmla="*/ 592812899 h 69" name="T21"/>
                <a:gd fmla="*/ 1934746827 w 34" name="T22"/>
                <a:gd fmla="*/ 148133242 h 69" name="T23"/>
                <a:gd fmla="*/ 1407031808 w 34" name="T24"/>
                <a:gd fmla="*/ 0 h 69" name="T25"/>
                <a:gd fmla="*/ 879316509 w 34" name="T26"/>
                <a:gd fmla="*/ 0 h 69" name="T27"/>
                <a:gd fmla="*/ 703515904 w 34" name="T28"/>
                <a:gd fmla="*/ 0 h 69" name="T29"/>
                <a:gd fmla="*/ 175800675 w 34" name="T30"/>
                <a:gd fmla="*/ 148133242 h 69" name="T31"/>
                <a:gd fmla="*/ 0 w 34" name="T32"/>
                <a:gd fmla="*/ 592812899 h 69" name="T33"/>
                <a:gd fmla="*/ 0 w 34" name="T34"/>
                <a:gd fmla="*/ 1037212426 h 69" name="T35"/>
                <a:gd fmla="*/ 0 w 34" name="T36"/>
                <a:gd fmla="*/ 1037212426 h 69" name="T37"/>
                <a:gd fmla="*/ 175800675 w 34" name="T38"/>
                <a:gd fmla="*/ 2074424852 h 69" name="T39"/>
                <a:gd fmla="*/ 527715159 w 34" name="T40"/>
                <a:gd fmla="*/ 2147483647 h 69" name="T41"/>
                <a:gd fmla="*/ 1407031808 w 34" name="T42"/>
                <a:gd fmla="*/ 2147483647 h 69" name="T43"/>
                <a:gd fmla="*/ 1407031808 w 34" name="T44"/>
                <a:gd fmla="*/ 2147483647 h 69" name="T45"/>
                <a:gd fmla="*/ 2147483647 w 34" name="T46"/>
                <a:gd fmla="*/ 2147483647 h 69" name="T47"/>
                <a:gd fmla="*/ 2147483647 w 34" name="T48"/>
                <a:gd fmla="*/ 2147483647 h 69" name="T49"/>
                <a:gd fmla="*/ 2147483647 w 34" name="T50"/>
                <a:gd fmla="*/ 2147483647 h 69" name="T51"/>
                <a:gd fmla="*/ 2147483647 w 34" name="T52"/>
                <a:gd fmla="*/ 2147483647 h 69" name="T53"/>
                <a:gd fmla="*/ 2147483647 w 34" name="T54"/>
                <a:gd fmla="*/ 2147483647 h 69" name="T55"/>
                <a:gd fmla="*/ 2147483647 w 34" name="T56"/>
                <a:gd fmla="*/ 2147483647 h 69" name="T57"/>
                <a:gd fmla="*/ 2147483647 w 34" name="T58"/>
                <a:gd fmla="*/ 2147483647 h 69" name="T59"/>
                <a:gd fmla="*/ 2147483647 w 34" name="T60"/>
                <a:gd fmla="*/ 2147483647 h 69" name="T61"/>
                <a:gd fmla="*/ 2147483647 w 34" name="T62"/>
                <a:gd fmla="*/ 2147483647 h 69" name="T63"/>
                <a:gd fmla="*/ 2147483647 w 34" name="T64"/>
                <a:gd fmla="*/ 2147483647 h 69" name="T65"/>
                <a:gd fmla="*/ 2147483647 w 34" name="T66"/>
                <a:gd fmla="*/ 2147483647 h 69" name="T67"/>
                <a:gd fmla="*/ 2147483647 w 34" name="T68"/>
                <a:gd fmla="*/ 2147483647 h 69" name="T69"/>
                <a:gd fmla="*/ 2147483647 w 34" name="T70"/>
                <a:gd fmla="*/ 2147483647 h 69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34" name="T108"/>
                <a:gd fmla="*/ 0 h 69" name="T109"/>
                <a:gd fmla="*/ 34 w 34" name="T110"/>
                <a:gd fmla="*/ 69 h 69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69" w="34">
                  <a:moveTo>
                    <a:pt x="32" y="60"/>
                  </a:moveTo>
                  <a:lnTo>
                    <a:pt x="32" y="60"/>
                  </a:lnTo>
                  <a:lnTo>
                    <a:pt x="30" y="53"/>
                  </a:lnTo>
                  <a:lnTo>
                    <a:pt x="27" y="47"/>
                  </a:lnTo>
                  <a:lnTo>
                    <a:pt x="23" y="35"/>
                  </a:lnTo>
                  <a:lnTo>
                    <a:pt x="16" y="20"/>
                  </a:lnTo>
                  <a:lnTo>
                    <a:pt x="15" y="14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2"/>
                  </a:lnTo>
                  <a:lnTo>
                    <a:pt x="17" y="60"/>
                  </a:lnTo>
                  <a:lnTo>
                    <a:pt x="20" y="66"/>
                  </a:lnTo>
                  <a:lnTo>
                    <a:pt x="23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2" y="66"/>
                  </a:lnTo>
                  <a:lnTo>
                    <a:pt x="34" y="65"/>
                  </a:lnTo>
                  <a:lnTo>
                    <a:pt x="34" y="62"/>
                  </a:lnTo>
                  <a:lnTo>
                    <a:pt x="32" y="6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67" name="Freeform 1643"/>
            <p:cNvSpPr/>
            <p:nvPr/>
          </p:nvSpPr>
          <p:spPr bwMode="auto">
            <a:xfrm>
              <a:off x="2449068" y="3407248"/>
              <a:ext cx="19050" cy="49213"/>
            </a:xfrm>
            <a:custGeom>
              <a:gdLst>
                <a:gd fmla="*/ 2147483647 w 37" name="T0"/>
                <a:gd fmla="*/ 2147483647 h 93" name="T1"/>
                <a:gd fmla="*/ 2147483647 w 37" name="T2"/>
                <a:gd fmla="*/ 2147483647 h 93" name="T3"/>
                <a:gd fmla="*/ 2147483647 w 37" name="T4"/>
                <a:gd fmla="*/ 2147483647 h 93" name="T5"/>
                <a:gd fmla="*/ 2147483647 w 37" name="T6"/>
                <a:gd fmla="*/ 2147483647 h 93" name="T7"/>
                <a:gd fmla="*/ 2147483647 w 37" name="T8"/>
                <a:gd fmla="*/ 2147483647 h 93" name="T9"/>
                <a:gd fmla="*/ 2147483647 w 37" name="T10"/>
                <a:gd fmla="*/ 2147483647 h 93" name="T11"/>
                <a:gd fmla="*/ 2047256833 w 37" name="T12"/>
                <a:gd fmla="*/ 2147483647 h 93" name="T13"/>
                <a:gd fmla="*/ 1910738411 w 37" name="T14"/>
                <a:gd fmla="*/ 1037205175 h 93" name="T15"/>
                <a:gd fmla="*/ 1910738411 w 37" name="T16"/>
                <a:gd fmla="*/ 1037205175 h 93" name="T17"/>
                <a:gd fmla="*/ 1910738411 w 37" name="T18"/>
                <a:gd fmla="*/ 444676483 h 93" name="T19"/>
                <a:gd fmla="*/ 1637699507 w 37" name="T20"/>
                <a:gd fmla="*/ 296264412 h 93" name="T21"/>
                <a:gd fmla="*/ 1501445725 w 37" name="T22"/>
                <a:gd fmla="*/ 0 h 93" name="T23"/>
                <a:gd fmla="*/ 1091888400 w 37" name="T24"/>
                <a:gd fmla="*/ 0 h 93" name="T25"/>
                <a:gd fmla="*/ 818850268 w 37" name="T26"/>
                <a:gd fmla="*/ 0 h 93" name="T27"/>
                <a:gd fmla="*/ 409557454 w 37" name="T28"/>
                <a:gd fmla="*/ 296264412 h 93" name="T29"/>
                <a:gd fmla="*/ 273038517 w 37" name="T30"/>
                <a:gd fmla="*/ 444676483 h 93" name="T31"/>
                <a:gd fmla="*/ 0 w 37" name="T32"/>
                <a:gd fmla="*/ 1037205175 h 93" name="T33"/>
                <a:gd fmla="*/ 0 w 37" name="T34"/>
                <a:gd fmla="*/ 1037205175 h 93" name="T35"/>
                <a:gd fmla="*/ 273038517 w 37" name="T36"/>
                <a:gd fmla="*/ 2147483647 h 93" name="T37"/>
                <a:gd fmla="*/ 409557454 w 37" name="T38"/>
                <a:gd fmla="*/ 2147483647 h 93" name="T39"/>
                <a:gd fmla="*/ 1364926274 w 37" name="T40"/>
                <a:gd fmla="*/ 2147483647 h 93" name="T41"/>
                <a:gd fmla="*/ 1364926274 w 37" name="T42"/>
                <a:gd fmla="*/ 2147483647 h 93" name="T43"/>
                <a:gd fmla="*/ 1910738411 w 37" name="T44"/>
                <a:gd fmla="*/ 2147483647 h 93" name="T45"/>
                <a:gd fmla="*/ 2147483647 w 37" name="T46"/>
                <a:gd fmla="*/ 2147483647 h 93" name="T47"/>
                <a:gd fmla="*/ 2147483647 w 37" name="T48"/>
                <a:gd fmla="*/ 2147483647 h 93" name="T49"/>
                <a:gd fmla="*/ 2147483647 w 37" name="T50"/>
                <a:gd fmla="*/ 2147483647 h 93" name="T51"/>
                <a:gd fmla="*/ 2147483647 w 37" name="T52"/>
                <a:gd fmla="*/ 2147483647 h 93" name="T53"/>
                <a:gd fmla="*/ 2147483647 w 37" name="T54"/>
                <a:gd fmla="*/ 2147483647 h 93" name="T55"/>
                <a:gd fmla="*/ 2147483647 w 37" name="T56"/>
                <a:gd fmla="*/ 2147483647 h 93" name="T57"/>
                <a:gd fmla="*/ 2147483647 w 37" name="T58"/>
                <a:gd fmla="*/ 2147483647 h 93" name="T59"/>
                <a:gd fmla="*/ 2147483647 w 37" name="T60"/>
                <a:gd fmla="*/ 2147483647 h 93" name="T61"/>
                <a:gd fmla="*/ 2147483647 w 37" name="T62"/>
                <a:gd fmla="*/ 2147483647 h 93" name="T63"/>
                <a:gd fmla="*/ 2147483647 w 37" name="T64"/>
                <a:gd fmla="*/ 2147483647 h 93" name="T65"/>
                <a:gd fmla="*/ 2147483647 w 37" name="T66"/>
                <a:gd fmla="*/ 2147483647 h 93" name="T67"/>
                <a:gd fmla="*/ 2147483647 w 37" name="T68"/>
                <a:gd fmla="*/ 2147483647 h 93" name="T69"/>
                <a:gd fmla="*/ 2147483647 w 37" name="T70"/>
                <a:gd fmla="*/ 2147483647 h 93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37" name="T108"/>
                <a:gd fmla="*/ 0 h 93" name="T109"/>
                <a:gd fmla="*/ 37 w 37" name="T110"/>
                <a:gd fmla="*/ 93 h 93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93" w="37">
                  <a:moveTo>
                    <a:pt x="37" y="82"/>
                  </a:moveTo>
                  <a:lnTo>
                    <a:pt x="37" y="82"/>
                  </a:lnTo>
                  <a:lnTo>
                    <a:pt x="30" y="64"/>
                  </a:lnTo>
                  <a:lnTo>
                    <a:pt x="25" y="46"/>
                  </a:lnTo>
                  <a:lnTo>
                    <a:pt x="18" y="26"/>
                  </a:lnTo>
                  <a:lnTo>
                    <a:pt x="15" y="17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7"/>
                  </a:lnTo>
                  <a:lnTo>
                    <a:pt x="2" y="17"/>
                  </a:lnTo>
                  <a:lnTo>
                    <a:pt x="3" y="26"/>
                  </a:lnTo>
                  <a:lnTo>
                    <a:pt x="10" y="45"/>
                  </a:lnTo>
                  <a:lnTo>
                    <a:pt x="14" y="56"/>
                  </a:lnTo>
                  <a:lnTo>
                    <a:pt x="17" y="67"/>
                  </a:lnTo>
                  <a:lnTo>
                    <a:pt x="21" y="78"/>
                  </a:lnTo>
                  <a:lnTo>
                    <a:pt x="25" y="90"/>
                  </a:lnTo>
                  <a:lnTo>
                    <a:pt x="26" y="91"/>
                  </a:lnTo>
                  <a:lnTo>
                    <a:pt x="29" y="93"/>
                  </a:lnTo>
                  <a:lnTo>
                    <a:pt x="30" y="93"/>
                  </a:lnTo>
                  <a:lnTo>
                    <a:pt x="33" y="91"/>
                  </a:lnTo>
                  <a:lnTo>
                    <a:pt x="36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7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68" name="Freeform 1644"/>
            <p:cNvSpPr/>
            <p:nvPr/>
          </p:nvSpPr>
          <p:spPr bwMode="auto">
            <a:xfrm>
              <a:off x="2466531" y="3369148"/>
              <a:ext cx="23813" cy="66675"/>
            </a:xfrm>
            <a:custGeom>
              <a:gdLst>
                <a:gd fmla="*/ 2147483647 w 45" name="T0"/>
                <a:gd fmla="*/ 2147483647 h 126" name="T1"/>
                <a:gd fmla="*/ 2147483647 w 45" name="T2"/>
                <a:gd fmla="*/ 2147483647 h 126" name="T3"/>
                <a:gd fmla="*/ 2147483647 w 45" name="T4"/>
                <a:gd fmla="*/ 2147483647 h 126" name="T5"/>
                <a:gd fmla="*/ 2147483647 w 45" name="T6"/>
                <a:gd fmla="*/ 2147483647 h 126" name="T7"/>
                <a:gd fmla="*/ 2147483647 w 45" name="T8"/>
                <a:gd fmla="*/ 2147483647 h 126" name="T9"/>
                <a:gd fmla="*/ 2147483647 w 45" name="T10"/>
                <a:gd fmla="*/ 2147483647 h 126" name="T11"/>
                <a:gd fmla="*/ 2147483647 w 45" name="T12"/>
                <a:gd fmla="*/ 2147483647 h 126" name="T13"/>
                <a:gd fmla="*/ 1926320231 w 45" name="T14"/>
                <a:gd fmla="*/ 1037184143 h 126" name="T15"/>
                <a:gd fmla="*/ 1926320231 w 45" name="T16"/>
                <a:gd fmla="*/ 1037184143 h 126" name="T17"/>
                <a:gd fmla="*/ 1778184371 w 45" name="T18"/>
                <a:gd fmla="*/ 592796963 h 126" name="T19"/>
                <a:gd fmla="*/ 1630049569 w 45" name="T20"/>
                <a:gd fmla="*/ 148129126 h 126" name="T21"/>
                <a:gd fmla="*/ 1333778907 w 45" name="T22"/>
                <a:gd fmla="*/ 0 h 126" name="T23"/>
                <a:gd fmla="*/ 1037227516 w 45" name="T24"/>
                <a:gd fmla="*/ 0 h 126" name="T25"/>
                <a:gd fmla="*/ 592821524 w 45" name="T26"/>
                <a:gd fmla="*/ 0 h 126" name="T27"/>
                <a:gd fmla="*/ 148135397 w 45" name="T28"/>
                <a:gd fmla="*/ 148129126 h 126" name="T29"/>
                <a:gd fmla="*/ 0 w 45" name="T30"/>
                <a:gd fmla="*/ 592796963 h 126" name="T31"/>
                <a:gd fmla="*/ 0 w 45" name="T32"/>
                <a:gd fmla="*/ 1037184143 h 126" name="T33"/>
                <a:gd fmla="*/ 0 w 45" name="T34"/>
                <a:gd fmla="*/ 1037184143 h 126" name="T35"/>
                <a:gd fmla="*/ 148135397 w 45" name="T36"/>
                <a:gd fmla="*/ 2147483647 h 126" name="T37"/>
                <a:gd fmla="*/ 740956854 w 45" name="T38"/>
                <a:gd fmla="*/ 2147483647 h 126" name="T39"/>
                <a:gd fmla="*/ 1333778907 w 45" name="T40"/>
                <a:gd fmla="*/ 2147483647 h 126" name="T41"/>
                <a:gd fmla="*/ 1926320231 w 45" name="T42"/>
                <a:gd fmla="*/ 2147483647 h 126" name="T43"/>
                <a:gd fmla="*/ 1926320231 w 45" name="T44"/>
                <a:gd fmla="*/ 2147483647 h 126" name="T45"/>
                <a:gd fmla="*/ 2147483647 w 45" name="T46"/>
                <a:gd fmla="*/ 2147483647 h 126" name="T47"/>
                <a:gd fmla="*/ 2147483647 w 45" name="T48"/>
                <a:gd fmla="*/ 2147483647 h 126" name="T49"/>
                <a:gd fmla="*/ 2147483647 w 45" name="T50"/>
                <a:gd fmla="*/ 2147483647 h 126" name="T51"/>
                <a:gd fmla="*/ 2147483647 w 45" name="T52"/>
                <a:gd fmla="*/ 2147483647 h 126" name="T53"/>
                <a:gd fmla="*/ 2147483647 w 45" name="T54"/>
                <a:gd fmla="*/ 2147483647 h 126" name="T55"/>
                <a:gd fmla="*/ 2147483647 w 45" name="T56"/>
                <a:gd fmla="*/ 2147483647 h 126" name="T57"/>
                <a:gd fmla="*/ 2147483647 w 45" name="T58"/>
                <a:gd fmla="*/ 2147483647 h 126" name="T59"/>
                <a:gd fmla="*/ 2147483647 w 45" name="T60"/>
                <a:gd fmla="*/ 2147483647 h 126" name="T61"/>
                <a:gd fmla="*/ 2147483647 w 45" name="T62"/>
                <a:gd fmla="*/ 2147483647 h 126" name="T63"/>
                <a:gd fmla="*/ 2147483647 w 45" name="T64"/>
                <a:gd fmla="*/ 2147483647 h 126" name="T65"/>
                <a:gd fmla="*/ 2147483647 w 45" name="T66"/>
                <a:gd fmla="*/ 2147483647 h 126" name="T67"/>
                <a:gd fmla="*/ 2147483647 w 45" name="T68"/>
                <a:gd fmla="*/ 2147483647 h 126" name="T69"/>
                <a:gd fmla="*/ 2147483647 w 45" name="T70"/>
                <a:gd fmla="*/ 2147483647 h 12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45" name="T108"/>
                <a:gd fmla="*/ 0 h 126" name="T109"/>
                <a:gd fmla="*/ 45 w 45" name="T110"/>
                <a:gd fmla="*/ 126 h 126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25" w="45">
                  <a:moveTo>
                    <a:pt x="45" y="116"/>
                  </a:moveTo>
                  <a:lnTo>
                    <a:pt x="45" y="116"/>
                  </a:lnTo>
                  <a:lnTo>
                    <a:pt x="34" y="88"/>
                  </a:lnTo>
                  <a:lnTo>
                    <a:pt x="26" y="59"/>
                  </a:lnTo>
                  <a:lnTo>
                    <a:pt x="19" y="34"/>
                  </a:lnTo>
                  <a:lnTo>
                    <a:pt x="15" y="20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21"/>
                  </a:lnTo>
                  <a:lnTo>
                    <a:pt x="5" y="35"/>
                  </a:lnTo>
                  <a:lnTo>
                    <a:pt x="9" y="49"/>
                  </a:lnTo>
                  <a:lnTo>
                    <a:pt x="13" y="64"/>
                  </a:lnTo>
                  <a:lnTo>
                    <a:pt x="16" y="78"/>
                  </a:lnTo>
                  <a:lnTo>
                    <a:pt x="22" y="93"/>
                  </a:lnTo>
                  <a:lnTo>
                    <a:pt x="32" y="123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41" y="126"/>
                  </a:lnTo>
                  <a:lnTo>
                    <a:pt x="43" y="125"/>
                  </a:lnTo>
                  <a:lnTo>
                    <a:pt x="45" y="122"/>
                  </a:lnTo>
                  <a:lnTo>
                    <a:pt x="45" y="119"/>
                  </a:lnTo>
                  <a:lnTo>
                    <a:pt x="45" y="11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69" name="Freeform 1645"/>
            <p:cNvSpPr/>
            <p:nvPr/>
          </p:nvSpPr>
          <p:spPr bwMode="auto">
            <a:xfrm>
              <a:off x="2487168" y="3351686"/>
              <a:ext cx="17463" cy="53975"/>
            </a:xfrm>
            <a:custGeom>
              <a:gdLst>
                <a:gd fmla="*/ 2147483647 w 33" name="T0"/>
                <a:gd fmla="*/ 2147483647 h 103" name="T1"/>
                <a:gd fmla="*/ 2147483647 w 33" name="T2"/>
                <a:gd fmla="*/ 2147483647 h 103" name="T3"/>
                <a:gd fmla="*/ 2147483647 w 33" name="T4"/>
                <a:gd fmla="*/ 2147483647 h 103" name="T5"/>
                <a:gd fmla="*/ 2147483647 w 33" name="T6"/>
                <a:gd fmla="*/ 2147483647 h 103" name="T7"/>
                <a:gd fmla="*/ 2147483647 w 33" name="T8"/>
                <a:gd fmla="*/ 2147483647 h 103" name="T9"/>
                <a:gd fmla="*/ 2074766958 w 33" name="T10"/>
                <a:gd fmla="*/ 2147483647 h 103" name="T11"/>
                <a:gd fmla="*/ 1926349519 w 33" name="T12"/>
                <a:gd fmla="*/ 1007256784 h 103" name="T13"/>
                <a:gd fmla="*/ 1926349519 w 33" name="T14"/>
                <a:gd fmla="*/ 1007256784 h 103" name="T15"/>
                <a:gd fmla="*/ 1778211487 w 33" name="T16"/>
                <a:gd fmla="*/ 575575343 h 103" name="T17"/>
                <a:gd fmla="*/ 1481936483 w 33" name="T18"/>
                <a:gd fmla="*/ 143893705 h 103" name="T19"/>
                <a:gd fmla="*/ 1333798452 w 33" name="T20"/>
                <a:gd fmla="*/ 0 h 103" name="T21"/>
                <a:gd fmla="*/ 889105744 w 33" name="T22"/>
                <a:gd fmla="*/ 0 h 103" name="T23"/>
                <a:gd fmla="*/ 592830739 w 33" name="T24"/>
                <a:gd fmla="*/ 0 h 103" name="T25"/>
                <a:gd fmla="*/ 148137568 w 33" name="T26"/>
                <a:gd fmla="*/ 143893705 h 103" name="T27"/>
                <a:gd fmla="*/ 0 w 33" name="T28"/>
                <a:gd fmla="*/ 575575343 h 103" name="T29"/>
                <a:gd fmla="*/ 0 w 33" name="T30"/>
                <a:gd fmla="*/ 1007256784 h 103" name="T31"/>
                <a:gd fmla="*/ 0 w 33" name="T32"/>
                <a:gd fmla="*/ 1007256784 h 103" name="T33"/>
                <a:gd fmla="*/ 148137568 w 33" name="T34"/>
                <a:gd fmla="*/ 2147483647 h 103" name="T35"/>
                <a:gd fmla="*/ 296275137 w 33" name="T36"/>
                <a:gd fmla="*/ 2147483647 h 103" name="T37"/>
                <a:gd fmla="*/ 1185381013 w 33" name="T38"/>
                <a:gd fmla="*/ 2147483647 h 103" name="T39"/>
                <a:gd fmla="*/ 1185381013 w 33" name="T40"/>
                <a:gd fmla="*/ 2147483647 h 103" name="T41"/>
                <a:gd fmla="*/ 2147483647 w 33" name="T42"/>
                <a:gd fmla="*/ 2147483647 h 103" name="T43"/>
                <a:gd fmla="*/ 2147483647 w 33" name="T44"/>
                <a:gd fmla="*/ 2147483647 h 103" name="T45"/>
                <a:gd fmla="*/ 2147483647 w 33" name="T46"/>
                <a:gd fmla="*/ 2147483647 h 103" name="T47"/>
                <a:gd fmla="*/ 2147483647 w 33" name="T48"/>
                <a:gd fmla="*/ 2147483647 h 103" name="T49"/>
                <a:gd fmla="*/ 2147483647 w 33" name="T50"/>
                <a:gd fmla="*/ 2147483647 h 103" name="T51"/>
                <a:gd fmla="*/ 2147483647 w 33" name="T52"/>
                <a:gd fmla="*/ 2147483647 h 103" name="T53"/>
                <a:gd fmla="*/ 2147483647 w 33" name="T54"/>
                <a:gd fmla="*/ 2147483647 h 103" name="T55"/>
                <a:gd fmla="*/ 2147483647 w 33" name="T56"/>
                <a:gd fmla="*/ 2147483647 h 103" name="T57"/>
                <a:gd fmla="*/ 2147483647 w 33" name="T58"/>
                <a:gd fmla="*/ 2147483647 h 103" name="T59"/>
                <a:gd fmla="*/ 2147483647 w 33" name="T60"/>
                <a:gd fmla="*/ 2147483647 h 103" name="T61"/>
                <a:gd fmla="*/ 2147483647 w 33" name="T62"/>
                <a:gd fmla="*/ 2147483647 h 10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33" name="T96"/>
                <a:gd fmla="*/ 0 h 103" name="T97"/>
                <a:gd fmla="*/ 33 w 33" name="T98"/>
                <a:gd fmla="*/ 103 h 10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03" w="33">
                  <a:moveTo>
                    <a:pt x="33" y="95"/>
                  </a:moveTo>
                  <a:lnTo>
                    <a:pt x="33" y="95"/>
                  </a:lnTo>
                  <a:lnTo>
                    <a:pt x="23" y="51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7"/>
                  </a:lnTo>
                  <a:lnTo>
                    <a:pt x="2" y="27"/>
                  </a:lnTo>
                  <a:lnTo>
                    <a:pt x="8" y="49"/>
                  </a:lnTo>
                  <a:lnTo>
                    <a:pt x="20" y="99"/>
                  </a:lnTo>
                  <a:lnTo>
                    <a:pt x="21" y="102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8" y="103"/>
                  </a:lnTo>
                  <a:lnTo>
                    <a:pt x="31" y="102"/>
                  </a:lnTo>
                  <a:lnTo>
                    <a:pt x="32" y="100"/>
                  </a:lnTo>
                  <a:lnTo>
                    <a:pt x="33" y="98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70" name="Freeform 1646"/>
            <p:cNvSpPr/>
            <p:nvPr/>
          </p:nvSpPr>
          <p:spPr bwMode="auto">
            <a:xfrm>
              <a:off x="2504631" y="3315173"/>
              <a:ext cx="25400" cy="60325"/>
            </a:xfrm>
            <a:custGeom>
              <a:gdLst>
                <a:gd fmla="*/ 2147483647 w 49" name="T0"/>
                <a:gd fmla="*/ 2147483647 h 113" name="T1"/>
                <a:gd fmla="*/ 2147483647 w 49" name="T2"/>
                <a:gd fmla="*/ 2147483647 h 113" name="T3"/>
                <a:gd fmla="*/ 2147483647 w 49" name="T4"/>
                <a:gd fmla="*/ 2147483647 h 113" name="T5"/>
                <a:gd fmla="*/ 2147483647 w 49" name="T6"/>
                <a:gd fmla="*/ 2147483647 h 113" name="T7"/>
                <a:gd fmla="*/ 2147483647 w 49" name="T8"/>
                <a:gd fmla="*/ 2147483647 h 113" name="T9"/>
                <a:gd fmla="*/ 2089447411 w 49" name="T10"/>
                <a:gd fmla="*/ 2147483647 h 113" name="T11"/>
                <a:gd fmla="*/ 1671342806 w 49" name="T12"/>
                <a:gd fmla="*/ 608465279 h 113" name="T13"/>
                <a:gd fmla="*/ 1671342806 w 49" name="T14"/>
                <a:gd fmla="*/ 608465279 h 113" name="T15"/>
                <a:gd fmla="*/ 1532153960 w 49" name="T16"/>
                <a:gd fmla="*/ 152187722 h 113" name="T17"/>
                <a:gd fmla="*/ 1392965113 w 49" name="T18"/>
                <a:gd fmla="*/ 0 h 113" name="T19"/>
                <a:gd fmla="*/ 975129282 w 49" name="T20"/>
                <a:gd fmla="*/ 0 h 113" name="T21"/>
                <a:gd fmla="*/ 835671403 w 49" name="T22"/>
                <a:gd fmla="*/ 0 h 113" name="T23"/>
                <a:gd fmla="*/ 417835702 w 49" name="T24"/>
                <a:gd fmla="*/ 152187722 h 113" name="T25"/>
                <a:gd fmla="*/ 0 w 49" name="T26"/>
                <a:gd fmla="*/ 456562566 h 113" name="T27"/>
                <a:gd fmla="*/ 0 w 49" name="T28"/>
                <a:gd fmla="*/ 760652400 h 113" name="T29"/>
                <a:gd fmla="*/ 0 w 49" name="T30"/>
                <a:gd fmla="*/ 1217214566 h 113" name="T31"/>
                <a:gd fmla="*/ 0 w 49" name="T32"/>
                <a:gd fmla="*/ 1217214566 h 113" name="T33"/>
                <a:gd fmla="*/ 139188911 w 49" name="T34"/>
                <a:gd fmla="*/ 2147483647 h 113" name="T35"/>
                <a:gd fmla="*/ 835671403 w 49" name="T36"/>
                <a:gd fmla="*/ 2147483647 h 113" name="T37"/>
                <a:gd fmla="*/ 2089447411 w 49" name="T38"/>
                <a:gd fmla="*/ 2147483647 h 113" name="T39"/>
                <a:gd fmla="*/ 2147483647 w 49" name="T40"/>
                <a:gd fmla="*/ 2147483647 h 113" name="T41"/>
                <a:gd fmla="*/ 2147483647 w 49" name="T42"/>
                <a:gd fmla="*/ 2147483647 h 113" name="T43"/>
                <a:gd fmla="*/ 2147483647 w 49" name="T44"/>
                <a:gd fmla="*/ 2147483647 h 113" name="T45"/>
                <a:gd fmla="*/ 2147483647 w 49" name="T46"/>
                <a:gd fmla="*/ 2147483647 h 113" name="T47"/>
                <a:gd fmla="*/ 2147483647 w 49" name="T48"/>
                <a:gd fmla="*/ 2147483647 h 113" name="T49"/>
                <a:gd fmla="*/ 2147483647 w 49" name="T50"/>
                <a:gd fmla="*/ 2147483647 h 113" name="T51"/>
                <a:gd fmla="*/ 2147483647 w 49" name="T52"/>
                <a:gd fmla="*/ 2147483647 h 113" name="T53"/>
                <a:gd fmla="*/ 2147483647 w 49" name="T54"/>
                <a:gd fmla="*/ 2147483647 h 113" name="T55"/>
                <a:gd fmla="*/ 2147483647 w 49" name="T56"/>
                <a:gd fmla="*/ 2147483647 h 113" name="T57"/>
                <a:gd fmla="*/ 2147483647 w 49" name="T58"/>
                <a:gd fmla="*/ 2147483647 h 113" name="T59"/>
                <a:gd fmla="*/ 2147483647 w 49" name="T60"/>
                <a:gd fmla="*/ 2147483647 h 113" name="T61"/>
                <a:gd fmla="*/ 2147483647 w 49" name="T62"/>
                <a:gd fmla="*/ 2147483647 h 11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9" name="T96"/>
                <a:gd fmla="*/ 0 h 113" name="T97"/>
                <a:gd fmla="*/ 49 w 49" name="T98"/>
                <a:gd fmla="*/ 113 h 11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13" w="49">
                  <a:moveTo>
                    <a:pt x="49" y="104"/>
                  </a:moveTo>
                  <a:lnTo>
                    <a:pt x="49" y="104"/>
                  </a:lnTo>
                  <a:lnTo>
                    <a:pt x="38" y="80"/>
                  </a:lnTo>
                  <a:lnTo>
                    <a:pt x="29" y="56"/>
                  </a:lnTo>
                  <a:lnTo>
                    <a:pt x="19" y="30"/>
                  </a:lnTo>
                  <a:lnTo>
                    <a:pt x="15" y="18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22"/>
                  </a:lnTo>
                  <a:lnTo>
                    <a:pt x="6" y="34"/>
                  </a:lnTo>
                  <a:lnTo>
                    <a:pt x="15" y="58"/>
                  </a:lnTo>
                  <a:lnTo>
                    <a:pt x="26" y="83"/>
                  </a:lnTo>
                  <a:lnTo>
                    <a:pt x="35" y="107"/>
                  </a:lnTo>
                  <a:lnTo>
                    <a:pt x="37" y="110"/>
                  </a:lnTo>
                  <a:lnTo>
                    <a:pt x="39" y="111"/>
                  </a:lnTo>
                  <a:lnTo>
                    <a:pt x="42" y="113"/>
                  </a:lnTo>
                  <a:lnTo>
                    <a:pt x="45" y="113"/>
                  </a:lnTo>
                  <a:lnTo>
                    <a:pt x="46" y="111"/>
                  </a:lnTo>
                  <a:lnTo>
                    <a:pt x="49" y="110"/>
                  </a:lnTo>
                  <a:lnTo>
                    <a:pt x="49" y="107"/>
                  </a:lnTo>
                  <a:lnTo>
                    <a:pt x="49" y="1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71" name="Freeform 1647"/>
            <p:cNvSpPr/>
            <p:nvPr/>
          </p:nvSpPr>
          <p:spPr bwMode="auto">
            <a:xfrm>
              <a:off x="2522093" y="3305648"/>
              <a:ext cx="20638" cy="36513"/>
            </a:xfrm>
            <a:custGeom>
              <a:gdLst>
                <a:gd fmla="*/ 2147483647 w 39" name="T0"/>
                <a:gd fmla="*/ 2147483647 h 69" name="T1"/>
                <a:gd fmla="*/ 2147483647 w 39" name="T2"/>
                <a:gd fmla="*/ 2147483647 h 69" name="T3"/>
                <a:gd fmla="*/ 2147483647 w 39" name="T4"/>
                <a:gd fmla="*/ 2147483647 h 69" name="T5"/>
                <a:gd fmla="*/ 2147483647 w 39" name="T6"/>
                <a:gd fmla="*/ 2147483647 h 69" name="T7"/>
                <a:gd fmla="*/ 1926332703 w 39" name="T8"/>
                <a:gd fmla="*/ 592812899 h 69" name="T9"/>
                <a:gd fmla="*/ 1926332703 w 39" name="T10"/>
                <a:gd fmla="*/ 592812899 h 69" name="T11"/>
                <a:gd fmla="*/ 1778196372 w 39" name="T12"/>
                <a:gd fmla="*/ 148133242 h 69" name="T13"/>
                <a:gd fmla="*/ 1630060041 w 39" name="T14"/>
                <a:gd fmla="*/ 0 h 69" name="T15"/>
                <a:gd fmla="*/ 1185370584 w 39" name="T16"/>
                <a:gd fmla="*/ 0 h 69" name="T17"/>
                <a:gd fmla="*/ 740961855 w 39" name="T18"/>
                <a:gd fmla="*/ 0 h 69" name="T19"/>
                <a:gd fmla="*/ 592825524 w 39" name="T20"/>
                <a:gd fmla="*/ 148133242 h 69" name="T21"/>
                <a:gd fmla="*/ 148136397 w 39" name="T22"/>
                <a:gd fmla="*/ 296266483 h 69" name="T23"/>
                <a:gd fmla="*/ 0 w 39" name="T24"/>
                <a:gd fmla="*/ 740946075 h 69" name="T25"/>
                <a:gd fmla="*/ 148136397 w 39" name="T26"/>
                <a:gd fmla="*/ 1185345337 h 69" name="T27"/>
                <a:gd fmla="*/ 148136397 w 39" name="T28"/>
                <a:gd fmla="*/ 1185345337 h 69" name="T29"/>
                <a:gd fmla="*/ 740961855 w 39" name="T30"/>
                <a:gd fmla="*/ 2147483647 h 69" name="T31"/>
                <a:gd fmla="*/ 1778196372 w 39" name="T32"/>
                <a:gd fmla="*/ 2147483647 h 69" name="T33"/>
                <a:gd fmla="*/ 2147483647 w 39" name="T34"/>
                <a:gd fmla="*/ 2147483647 h 69" name="T35"/>
                <a:gd fmla="*/ 2147483647 w 39" name="T36"/>
                <a:gd fmla="*/ 2147483647 h 69" name="T37"/>
                <a:gd fmla="*/ 2147483647 w 39" name="T38"/>
                <a:gd fmla="*/ 2147483647 h 69" name="T39"/>
                <a:gd fmla="*/ 2147483647 w 39" name="T40"/>
                <a:gd fmla="*/ 2147483647 h 69" name="T41"/>
                <a:gd fmla="*/ 2147483647 w 39" name="T42"/>
                <a:gd fmla="*/ 2147483647 h 69" name="T43"/>
                <a:gd fmla="*/ 2147483647 w 39" name="T44"/>
                <a:gd fmla="*/ 2147483647 h 69" name="T45"/>
                <a:gd fmla="*/ 2147483647 w 39" name="T46"/>
                <a:gd fmla="*/ 2147483647 h 69" name="T47"/>
                <a:gd fmla="*/ 2147483647 w 39" name="T48"/>
                <a:gd fmla="*/ 2147483647 h 69" name="T49"/>
                <a:gd fmla="*/ 2147483647 w 39" name="T50"/>
                <a:gd fmla="*/ 2147483647 h 69" name="T51"/>
                <a:gd fmla="*/ 2147483647 w 39" name="T52"/>
                <a:gd fmla="*/ 2147483647 h 69" name="T53"/>
                <a:gd fmla="*/ 2147483647 w 39" name="T54"/>
                <a:gd fmla="*/ 2147483647 h 69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39" name="T84"/>
                <a:gd fmla="*/ 0 h 69" name="T85"/>
                <a:gd fmla="*/ 39 w 39" name="T86"/>
                <a:gd fmla="*/ 69 h 69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69" w="39">
                  <a:moveTo>
                    <a:pt x="38" y="59"/>
                  </a:moveTo>
                  <a:lnTo>
                    <a:pt x="38" y="59"/>
                  </a:lnTo>
                  <a:lnTo>
                    <a:pt x="24" y="32"/>
                  </a:lnTo>
                  <a:lnTo>
                    <a:pt x="19" y="19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23"/>
                  </a:lnTo>
                  <a:lnTo>
                    <a:pt x="12" y="38"/>
                  </a:lnTo>
                  <a:lnTo>
                    <a:pt x="25" y="66"/>
                  </a:lnTo>
                  <a:lnTo>
                    <a:pt x="28" y="68"/>
                  </a:lnTo>
                  <a:lnTo>
                    <a:pt x="30" y="69"/>
                  </a:lnTo>
                  <a:lnTo>
                    <a:pt x="32" y="69"/>
                  </a:lnTo>
                  <a:lnTo>
                    <a:pt x="35" y="69"/>
                  </a:lnTo>
                  <a:lnTo>
                    <a:pt x="36" y="66"/>
                  </a:lnTo>
                  <a:lnTo>
                    <a:pt x="38" y="65"/>
                  </a:lnTo>
                  <a:lnTo>
                    <a:pt x="39" y="6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72" name="Freeform 1648"/>
            <p:cNvSpPr/>
            <p:nvPr/>
          </p:nvSpPr>
          <p:spPr bwMode="auto">
            <a:xfrm>
              <a:off x="2630043" y="3292948"/>
              <a:ext cx="11113" cy="22225"/>
            </a:xfrm>
            <a:custGeom>
              <a:gdLst>
                <a:gd fmla="*/ 2147483647 w 20" name="T0"/>
                <a:gd fmla="*/ 889054975 h 42" name="T1"/>
                <a:gd fmla="*/ 2147483647 w 20" name="T2"/>
                <a:gd fmla="*/ 889054975 h 42" name="T3"/>
                <a:gd fmla="*/ 2058724138 w 20" name="T4"/>
                <a:gd fmla="*/ 592796891 h 42" name="T5"/>
                <a:gd fmla="*/ 1715705966 w 20" name="T6"/>
                <a:gd fmla="*/ 148129108 h 42" name="T7"/>
                <a:gd fmla="*/ 1372379964 w 20" name="T8"/>
                <a:gd fmla="*/ 0 h 42" name="T9"/>
                <a:gd fmla="*/ 1029362069 w 20" name="T10"/>
                <a:gd fmla="*/ 0 h 42" name="T11"/>
                <a:gd fmla="*/ 686344453 w 20" name="T12"/>
                <a:gd fmla="*/ 0 h 42" name="T13"/>
                <a:gd fmla="*/ 171663071 w 20" name="T14"/>
                <a:gd fmla="*/ 148129108 h 42" name="T15"/>
                <a:gd fmla="*/ 0 w 20" name="T16"/>
                <a:gd fmla="*/ 592796891 h 42" name="T17"/>
                <a:gd fmla="*/ 0 w 20" name="T18"/>
                <a:gd fmla="*/ 889054975 h 42" name="T19"/>
                <a:gd fmla="*/ 0 w 20" name="T20"/>
                <a:gd fmla="*/ 889054975 h 42" name="T21"/>
                <a:gd fmla="*/ 171663071 w 20" name="T22"/>
                <a:gd fmla="*/ 2147483647 h 42" name="T23"/>
                <a:gd fmla="*/ 343017756 w 20" name="T24"/>
                <a:gd fmla="*/ 2147483647 h 42" name="T25"/>
                <a:gd fmla="*/ 343017756 w 20" name="T26"/>
                <a:gd fmla="*/ 2147483647 h 42" name="T27"/>
                <a:gd fmla="*/ 857699068 w 20" name="T28"/>
                <a:gd fmla="*/ 2147483647 h 42" name="T29"/>
                <a:gd fmla="*/ 1029362069 w 20" name="T30"/>
                <a:gd fmla="*/ 2147483647 h 42" name="T31"/>
                <a:gd fmla="*/ 1029362069 w 20" name="T32"/>
                <a:gd fmla="*/ 2147483647 h 42" name="T33"/>
                <a:gd fmla="*/ 1029362069 w 20" name="T34"/>
                <a:gd fmla="*/ 2147483647 h 42" name="T35"/>
                <a:gd fmla="*/ 1372379964 w 20" name="T36"/>
                <a:gd fmla="*/ 2147483647 h 42" name="T37"/>
                <a:gd fmla="*/ 1715705966 w 20" name="T38"/>
                <a:gd fmla="*/ 2147483647 h 42" name="T39"/>
                <a:gd fmla="*/ 2147483647 w 20" name="T40"/>
                <a:gd fmla="*/ 2147483647 h 42" name="T41"/>
                <a:gd fmla="*/ 2147483647 w 20" name="T42"/>
                <a:gd fmla="*/ 2147483647 h 42" name="T43"/>
                <a:gd fmla="*/ 2147483647 w 20" name="T44"/>
                <a:gd fmla="*/ 2147483647 h 42" name="T45"/>
                <a:gd fmla="*/ 2147483647 w 20" name="T46"/>
                <a:gd fmla="*/ 2147483647 h 42" name="T47"/>
                <a:gd fmla="*/ 2147483647 w 20" name="T48"/>
                <a:gd fmla="*/ 2147483647 h 42" name="T49"/>
                <a:gd fmla="*/ 2147483647 w 20" name="T50"/>
                <a:gd fmla="*/ 2147483647 h 42" name="T51"/>
                <a:gd fmla="*/ 2147483647 w 20" name="T52"/>
                <a:gd fmla="*/ 2147483647 h 42" name="T53"/>
                <a:gd fmla="*/ 2147483647 w 20" name="T54"/>
                <a:gd fmla="*/ 2147483647 h 42" name="T55"/>
                <a:gd fmla="*/ 2147483647 w 20" name="T56"/>
                <a:gd fmla="*/ 1926239521 h 42" name="T57"/>
                <a:gd fmla="*/ 2147483647 w 20" name="T58"/>
                <a:gd fmla="*/ 889054975 h 42" name="T59"/>
                <a:gd fmla="*/ 2147483647 w 20" name="T60"/>
                <a:gd fmla="*/ 889054975 h 42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0" name="T93"/>
                <a:gd fmla="*/ 0 h 42" name="T94"/>
                <a:gd fmla="*/ 20 w 20" name="T95"/>
                <a:gd fmla="*/ 42 h 42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42" w="20">
                  <a:moveTo>
                    <a:pt x="13" y="6"/>
                  </a:moveTo>
                  <a:lnTo>
                    <a:pt x="13" y="6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6" y="36"/>
                  </a:lnTo>
                  <a:lnTo>
                    <a:pt x="6" y="39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19" y="39"/>
                  </a:lnTo>
                  <a:lnTo>
                    <a:pt x="20" y="36"/>
                  </a:lnTo>
                  <a:lnTo>
                    <a:pt x="19" y="28"/>
                  </a:lnTo>
                  <a:lnTo>
                    <a:pt x="16" y="21"/>
                  </a:lnTo>
                  <a:lnTo>
                    <a:pt x="14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73" name="Freeform 1649"/>
            <p:cNvSpPr/>
            <p:nvPr/>
          </p:nvSpPr>
          <p:spPr bwMode="auto">
            <a:xfrm>
              <a:off x="2653856" y="3273898"/>
              <a:ext cx="9525" cy="31750"/>
            </a:xfrm>
            <a:custGeom>
              <a:gdLst>
                <a:gd fmla="*/ 2052439550 w 20" name="T0"/>
                <a:gd fmla="*/ 2147483647 h 61" name="T1"/>
                <a:gd fmla="*/ 2052439550 w 20" name="T2"/>
                <a:gd fmla="*/ 2147483647 h 61" name="T3"/>
                <a:gd fmla="*/ 1620359521 w 20" name="T4"/>
                <a:gd fmla="*/ 2147483647 h 61" name="T5"/>
                <a:gd fmla="*/ 1512395592 w 20" name="T6"/>
                <a:gd fmla="*/ 986931587 h 61" name="T7"/>
                <a:gd fmla="*/ 1512395592 w 20" name="T8"/>
                <a:gd fmla="*/ 986931587 h 61" name="T9"/>
                <a:gd fmla="*/ 1296241992 w 20" name="T10"/>
                <a:gd fmla="*/ 564038349 h 61" name="T11"/>
                <a:gd fmla="*/ 1188279015 w 20" name="T12"/>
                <a:gd fmla="*/ 140874259 h 61" name="T13"/>
                <a:gd fmla="*/ 864161725 w 20" name="T14"/>
                <a:gd fmla="*/ 140874259 h 61" name="T15"/>
                <a:gd fmla="*/ 756198272 w 20" name="T16"/>
                <a:gd fmla="*/ 0 h 61" name="T17"/>
                <a:gd fmla="*/ 432080624 w 20" name="T18"/>
                <a:gd fmla="*/ 140874259 h 61" name="T19"/>
                <a:gd fmla="*/ 107963482 w 20" name="T20"/>
                <a:gd fmla="*/ 140874259 h 61" name="T21"/>
                <a:gd fmla="*/ 0 w 20" name="T22"/>
                <a:gd fmla="*/ 564038349 h 61" name="T23"/>
                <a:gd fmla="*/ 0 w 20" name="T24"/>
                <a:gd fmla="*/ 986931587 h 61" name="T25"/>
                <a:gd fmla="*/ 0 w 20" name="T26"/>
                <a:gd fmla="*/ 986931587 h 61" name="T27"/>
                <a:gd fmla="*/ 0 w 20" name="T28"/>
                <a:gd fmla="*/ 2147483647 h 61" name="T29"/>
                <a:gd fmla="*/ 107963482 w 20" name="T30"/>
                <a:gd fmla="*/ 2147483647 h 61" name="T31"/>
                <a:gd fmla="*/ 756198272 w 20" name="T32"/>
                <a:gd fmla="*/ 2147483647 h 61" name="T33"/>
                <a:gd fmla="*/ 756198272 w 20" name="T34"/>
                <a:gd fmla="*/ 2147483647 h 61" name="T35"/>
                <a:gd fmla="*/ 864161725 w 20" name="T36"/>
                <a:gd fmla="*/ 2147483647 h 61" name="T37"/>
                <a:gd fmla="*/ 972125177 w 20" name="T38"/>
                <a:gd fmla="*/ 2147483647 h 61" name="T39"/>
                <a:gd fmla="*/ 1296241992 w 20" name="T40"/>
                <a:gd fmla="*/ 2147483647 h 61" name="T41"/>
                <a:gd fmla="*/ 1620359521 w 20" name="T42"/>
                <a:gd fmla="*/ 2147483647 h 61" name="T43"/>
                <a:gd fmla="*/ 1944476097 w 20" name="T44"/>
                <a:gd fmla="*/ 2147483647 h 61" name="T45"/>
                <a:gd fmla="*/ 2052439550 w 20" name="T46"/>
                <a:gd fmla="*/ 2147483647 h 61" name="T47"/>
                <a:gd fmla="*/ 2147483647 w 20" name="T48"/>
                <a:gd fmla="*/ 2147483647 h 61" name="T49"/>
                <a:gd fmla="*/ 2052439550 w 20" name="T50"/>
                <a:gd fmla="*/ 2147483647 h 61" name="T51"/>
                <a:gd fmla="*/ 2052439550 w 20" name="T52"/>
                <a:gd fmla="*/ 2147483647 h 61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20" name="T81"/>
                <a:gd fmla="*/ 0 h 61" name="T82"/>
                <a:gd fmla="*/ 20 w 20" name="T83"/>
                <a:gd fmla="*/ 61 h 61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61" w="20">
                  <a:moveTo>
                    <a:pt x="19" y="53"/>
                  </a:moveTo>
                  <a:lnTo>
                    <a:pt x="19" y="53"/>
                  </a:lnTo>
                  <a:lnTo>
                    <a:pt x="15" y="30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9"/>
                  </a:lnTo>
                  <a:lnTo>
                    <a:pt x="1" y="31"/>
                  </a:lnTo>
                  <a:lnTo>
                    <a:pt x="7" y="56"/>
                  </a:lnTo>
                  <a:lnTo>
                    <a:pt x="8" y="58"/>
                  </a:lnTo>
                  <a:lnTo>
                    <a:pt x="9" y="61"/>
                  </a:lnTo>
                  <a:lnTo>
                    <a:pt x="12" y="61"/>
                  </a:lnTo>
                  <a:lnTo>
                    <a:pt x="15" y="61"/>
                  </a:lnTo>
                  <a:lnTo>
                    <a:pt x="18" y="60"/>
                  </a:lnTo>
                  <a:lnTo>
                    <a:pt x="19" y="58"/>
                  </a:lnTo>
                  <a:lnTo>
                    <a:pt x="20" y="56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74" name="Freeform 1650"/>
            <p:cNvSpPr/>
            <p:nvPr/>
          </p:nvSpPr>
          <p:spPr bwMode="auto">
            <a:xfrm>
              <a:off x="2669731" y="3253261"/>
              <a:ext cx="12700" cy="52388"/>
            </a:xfrm>
            <a:custGeom>
              <a:gdLst>
                <a:gd fmla="*/ 2147483647 w 25" name="T0"/>
                <a:gd fmla="*/ 2147483647 h 99" name="T1"/>
                <a:gd fmla="*/ 2147483647 w 25" name="T2"/>
                <a:gd fmla="*/ 2147483647 h 99" name="T3"/>
                <a:gd fmla="*/ 2097544060 w 25" name="T4"/>
                <a:gd fmla="*/ 2147483647 h 99" name="T5"/>
                <a:gd fmla="*/ 1966447588 w 25" name="T6"/>
                <a:gd fmla="*/ 2147483647 h 99" name="T7"/>
                <a:gd fmla="*/ 1835351116 w 25" name="T8"/>
                <a:gd fmla="*/ 1037204027 h 99" name="T9"/>
                <a:gd fmla="*/ 1835351116 w 25" name="T10"/>
                <a:gd fmla="*/ 1037204027 h 99" name="T11"/>
                <a:gd fmla="*/ 1573158172 w 25" name="T12"/>
                <a:gd fmla="*/ 592808402 h 99" name="T13"/>
                <a:gd fmla="*/ 1442061700 w 25" name="T14"/>
                <a:gd fmla="*/ 148132118 h 99" name="T15"/>
                <a:gd fmla="*/ 1310965228 w 25" name="T16"/>
                <a:gd fmla="*/ 0 h 99" name="T17"/>
                <a:gd fmla="*/ 917675558 w 25" name="T18"/>
                <a:gd fmla="*/ 0 h 99" name="T19"/>
                <a:gd fmla="*/ 524386015 w 25" name="T20"/>
                <a:gd fmla="*/ 0 h 99" name="T21"/>
                <a:gd fmla="*/ 262193007 w 25" name="T22"/>
                <a:gd fmla="*/ 148132118 h 99" name="T23"/>
                <a:gd fmla="*/ 0 w 25" name="T24"/>
                <a:gd fmla="*/ 592808402 h 99" name="T25"/>
                <a:gd fmla="*/ 0 w 25" name="T26"/>
                <a:gd fmla="*/ 1037204027 h 99" name="T27"/>
                <a:gd fmla="*/ 0 w 25" name="T28"/>
                <a:gd fmla="*/ 1037204027 h 99" name="T29"/>
                <a:gd fmla="*/ 393289543 w 25" name="T30"/>
                <a:gd fmla="*/ 2147483647 h 99" name="T31"/>
                <a:gd fmla="*/ 786579086 w 25" name="T32"/>
                <a:gd fmla="*/ 2147483647 h 99" name="T33"/>
                <a:gd fmla="*/ 786579086 w 25" name="T34"/>
                <a:gd fmla="*/ 2147483647 h 99" name="T35"/>
                <a:gd fmla="*/ 1048772030 w 25" name="T36"/>
                <a:gd fmla="*/ 2147483647 h 99" name="T37"/>
                <a:gd fmla="*/ 1310965228 w 25" name="T38"/>
                <a:gd fmla="*/ 2147483647 h 99" name="T39"/>
                <a:gd fmla="*/ 1442061700 w 25" name="T40"/>
                <a:gd fmla="*/ 2147483647 h 99" name="T41"/>
                <a:gd fmla="*/ 1442061700 w 25" name="T42"/>
                <a:gd fmla="*/ 2147483647 h 99" name="T43"/>
                <a:gd fmla="*/ 1573158172 w 25" name="T44"/>
                <a:gd fmla="*/ 2147483647 h 99" name="T45"/>
                <a:gd fmla="*/ 1835351116 w 25" name="T46"/>
                <a:gd fmla="*/ 2147483647 h 99" name="T47"/>
                <a:gd fmla="*/ 2097544060 w 25" name="T48"/>
                <a:gd fmla="*/ 2147483647 h 99" name="T49"/>
                <a:gd fmla="*/ 2147483647 w 25" name="T50"/>
                <a:gd fmla="*/ 2147483647 h 99" name="T51"/>
                <a:gd fmla="*/ 2147483647 w 25" name="T52"/>
                <a:gd fmla="*/ 2147483647 h 99" name="T53"/>
                <a:gd fmla="*/ 2147483647 w 25" name="T54"/>
                <a:gd fmla="*/ 2147483647 h 99" name="T55"/>
                <a:gd fmla="*/ 2147483647 w 25" name="T56"/>
                <a:gd fmla="*/ 2147483647 h 99" name="T57"/>
                <a:gd fmla="*/ 2147483647 w 25" name="T58"/>
                <a:gd fmla="*/ 2147483647 h 99" name="T59"/>
                <a:gd fmla="*/ 2147483647 w 25" name="T60"/>
                <a:gd fmla="*/ 2147483647 h 99" name="T61"/>
                <a:gd fmla="*/ 2147483647 w 25" name="T62"/>
                <a:gd fmla="*/ 2147483647 h 99" name="T63"/>
                <a:gd fmla="*/ 2147483647 w 25" name="T64"/>
                <a:gd fmla="*/ 2147483647 h 99" name="T65"/>
                <a:gd fmla="*/ 2147483647 w 25" name="T66"/>
                <a:gd fmla="*/ 2147483647 h 99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5" name="T102"/>
                <a:gd fmla="*/ 0 h 99" name="T103"/>
                <a:gd fmla="*/ 25 w 25" name="T104"/>
                <a:gd fmla="*/ 99 h 99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99" w="25">
                  <a:moveTo>
                    <a:pt x="20" y="52"/>
                  </a:moveTo>
                  <a:lnTo>
                    <a:pt x="20" y="52"/>
                  </a:lnTo>
                  <a:lnTo>
                    <a:pt x="16" y="29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24"/>
                  </a:lnTo>
                  <a:lnTo>
                    <a:pt x="6" y="43"/>
                  </a:lnTo>
                  <a:lnTo>
                    <a:pt x="8" y="56"/>
                  </a:lnTo>
                  <a:lnTo>
                    <a:pt x="10" y="68"/>
                  </a:lnTo>
                  <a:lnTo>
                    <a:pt x="11" y="92"/>
                  </a:lnTo>
                  <a:lnTo>
                    <a:pt x="12" y="95"/>
                  </a:lnTo>
                  <a:lnTo>
                    <a:pt x="14" y="98"/>
                  </a:lnTo>
                  <a:lnTo>
                    <a:pt x="16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5" y="95"/>
                  </a:lnTo>
                  <a:lnTo>
                    <a:pt x="25" y="92"/>
                  </a:lnTo>
                  <a:lnTo>
                    <a:pt x="23" y="7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75" name="Freeform 1651"/>
            <p:cNvSpPr/>
            <p:nvPr/>
          </p:nvSpPr>
          <p:spPr bwMode="auto">
            <a:xfrm>
              <a:off x="2684018" y="3253261"/>
              <a:ext cx="7938" cy="36513"/>
            </a:xfrm>
            <a:custGeom>
              <a:gdLst>
                <a:gd fmla="*/ 0 w 14" name="T0"/>
                <a:gd fmla="*/ 1083800663 h 68" name="T1"/>
                <a:gd fmla="*/ 0 w 14" name="T2"/>
                <a:gd fmla="*/ 2147483647 h 68" name="T3"/>
                <a:gd fmla="*/ 0 w 14" name="T4"/>
                <a:gd fmla="*/ 2147483647 h 68" name="T5"/>
                <a:gd fmla="*/ 0 w 14" name="T6"/>
                <a:gd fmla="*/ 2147483647 h 68" name="T7"/>
                <a:gd fmla="*/ 546852782 w 14" name="T8"/>
                <a:gd fmla="*/ 2147483647 h 68" name="T9"/>
                <a:gd fmla="*/ 729137137 w 14" name="T10"/>
                <a:gd fmla="*/ 2147483647 h 68" name="T11"/>
                <a:gd fmla="*/ 1275989493 w 14" name="T12"/>
                <a:gd fmla="*/ 2147483647 h 68" name="T13"/>
                <a:gd fmla="*/ 1822842700 w 14" name="T14"/>
                <a:gd fmla="*/ 2147483647 h 68" name="T15"/>
                <a:gd fmla="*/ 2005126347 w 14" name="T16"/>
                <a:gd fmla="*/ 2147483647 h 68" name="T17"/>
                <a:gd fmla="*/ 2147483647 w 14" name="T18"/>
                <a:gd fmla="*/ 2147483647 h 68" name="T19"/>
                <a:gd fmla="*/ 2147483647 w 14" name="T20"/>
                <a:gd fmla="*/ 2147483647 h 68" name="T21"/>
                <a:gd fmla="*/ 2147483647 w 14" name="T22"/>
                <a:gd fmla="*/ 1083800663 h 68" name="T23"/>
                <a:gd fmla="*/ 2147483647 w 14" name="T24"/>
                <a:gd fmla="*/ 1083800663 h 68" name="T25"/>
                <a:gd fmla="*/ 2147483647 w 14" name="T26"/>
                <a:gd fmla="*/ 619314703 h 68" name="T27"/>
                <a:gd fmla="*/ 2005126347 w 14" name="T28"/>
                <a:gd fmla="*/ 464486094 h 68" name="T29"/>
                <a:gd fmla="*/ 1822842700 w 14" name="T30"/>
                <a:gd fmla="*/ 309657620 h 68" name="T31"/>
                <a:gd fmla="*/ 1275989493 w 14" name="T32"/>
                <a:gd fmla="*/ 0 h 68" name="T33"/>
                <a:gd fmla="*/ 729137137 w 14" name="T34"/>
                <a:gd fmla="*/ 309657620 h 68" name="T35"/>
                <a:gd fmla="*/ 546852782 w 14" name="T36"/>
                <a:gd fmla="*/ 464486094 h 68" name="T37"/>
                <a:gd fmla="*/ 0 w 14" name="T38"/>
                <a:gd fmla="*/ 619314703 h 68" name="T39"/>
                <a:gd fmla="*/ 0 w 14" name="T40"/>
                <a:gd fmla="*/ 1083800663 h 68" name="T41"/>
                <a:gd fmla="*/ 0 w 14" name="T42"/>
                <a:gd fmla="*/ 1083800663 h 68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4" name="T66"/>
                <a:gd fmla="*/ 0 h 68" name="T67"/>
                <a:gd fmla="*/ 14 w 14" name="T68"/>
                <a:gd fmla="*/ 68 h 68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68" w="14">
                  <a:moveTo>
                    <a:pt x="0" y="7"/>
                  </a:moveTo>
                  <a:lnTo>
                    <a:pt x="0" y="61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7" y="68"/>
                  </a:lnTo>
                  <a:lnTo>
                    <a:pt x="10" y="68"/>
                  </a:lnTo>
                  <a:lnTo>
                    <a:pt x="11" y="67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76" name="Freeform 1652"/>
            <p:cNvSpPr/>
            <p:nvPr/>
          </p:nvSpPr>
          <p:spPr bwMode="auto">
            <a:xfrm>
              <a:off x="2485581" y="3583461"/>
              <a:ext cx="19050" cy="20638"/>
            </a:xfrm>
            <a:custGeom>
              <a:gdLst>
                <a:gd fmla="*/ 2147483647 w 38" name="T0"/>
                <a:gd fmla="*/ 2147483647 h 39" name="T1"/>
                <a:gd fmla="*/ 2147483647 w 38" name="T2"/>
                <a:gd fmla="*/ 2147483647 h 39" name="T3"/>
                <a:gd fmla="*/ 2147483647 w 38" name="T4"/>
                <a:gd fmla="*/ 2147483647 h 39" name="T5"/>
                <a:gd fmla="*/ 2147483647 w 38" name="T6"/>
                <a:gd fmla="*/ 2147483647 h 39" name="T7"/>
                <a:gd fmla="*/ 2147483647 w 38" name="T8"/>
                <a:gd fmla="*/ 1926332703 h 39" name="T9"/>
                <a:gd fmla="*/ 2147483647 w 38" name="T10"/>
                <a:gd fmla="*/ 1926332703 h 39" name="T11"/>
                <a:gd fmla="*/ 1385764121 w 38" name="T12"/>
                <a:gd fmla="*/ 296272794 h 39" name="T13"/>
                <a:gd fmla="*/ 1385764121 w 38" name="T14"/>
                <a:gd fmla="*/ 296272794 h 39" name="T15"/>
                <a:gd fmla="*/ 1133944278 w 38" name="T16"/>
                <a:gd fmla="*/ 0 h 39" name="T17"/>
                <a:gd fmla="*/ 630053181 w 38" name="T18"/>
                <a:gd fmla="*/ 148136397 h 39" name="T19"/>
                <a:gd fmla="*/ 252071567 w 38" name="T20"/>
                <a:gd fmla="*/ 296272794 h 39" name="T21"/>
                <a:gd fmla="*/ 0 w 38" name="T22"/>
                <a:gd fmla="*/ 889098186 h 39" name="T23"/>
                <a:gd fmla="*/ 0 w 38" name="T24"/>
                <a:gd fmla="*/ 1333787380 h 39" name="T25"/>
                <a:gd fmla="*/ 0 w 38" name="T26"/>
                <a:gd fmla="*/ 1333787380 h 39" name="T27"/>
                <a:gd fmla="*/ 0 w 38" name="T28"/>
                <a:gd fmla="*/ 1778196372 h 39" name="T29"/>
                <a:gd fmla="*/ 252071567 w 38" name="T30"/>
                <a:gd fmla="*/ 1926332703 h 39" name="T31"/>
                <a:gd fmla="*/ 755963102 w 38" name="T32"/>
                <a:gd fmla="*/ 2147483647 h 39" name="T33"/>
                <a:gd fmla="*/ 755963102 w 38" name="T34"/>
                <a:gd fmla="*/ 2147483647 h 39" name="T35"/>
                <a:gd fmla="*/ 1385764121 w 38" name="T36"/>
                <a:gd fmla="*/ 2147483647 h 39" name="T37"/>
                <a:gd fmla="*/ 1889907129 w 38" name="T38"/>
                <a:gd fmla="*/ 2147483647 h 39" name="T39"/>
                <a:gd fmla="*/ 1889907129 w 38" name="T40"/>
                <a:gd fmla="*/ 2147483647 h 39" name="T41"/>
                <a:gd fmla="*/ 2147483647 w 38" name="T42"/>
                <a:gd fmla="*/ 2147483647 h 39" name="T43"/>
                <a:gd fmla="*/ 2147483647 w 38" name="T44"/>
                <a:gd fmla="*/ 2147483647 h 39" name="T45"/>
                <a:gd fmla="*/ 2147483647 w 38" name="T46"/>
                <a:gd fmla="*/ 2147483647 h 39" name="T47"/>
                <a:gd fmla="*/ 2147483647 w 38" name="T48"/>
                <a:gd fmla="*/ 2147483647 h 39" name="T49"/>
                <a:gd fmla="*/ 2147483647 w 38" name="T50"/>
                <a:gd fmla="*/ 2147483647 h 39" name="T51"/>
                <a:gd fmla="*/ 2147483647 w 38" name="T52"/>
                <a:gd fmla="*/ 2147483647 h 39" name="T53"/>
                <a:gd fmla="*/ 2147483647 w 38" name="T54"/>
                <a:gd fmla="*/ 2147483647 h 39" name="T55"/>
                <a:gd fmla="*/ 2147483647 w 38" name="T56"/>
                <a:gd fmla="*/ 2147483647 h 39" name="T57"/>
                <a:gd fmla="*/ 2147483647 w 38" name="T58"/>
                <a:gd fmla="*/ 2147483647 h 39" name="T59"/>
                <a:gd fmla="*/ 2147483647 w 38" name="T60"/>
                <a:gd fmla="*/ 2147483647 h 39" name="T61"/>
                <a:gd fmla="*/ 2147483647 w 38" name="T62"/>
                <a:gd fmla="*/ 2147483647 h 39" name="T63"/>
                <a:gd fmla="*/ 2147483647 w 38" name="T64"/>
                <a:gd fmla="*/ 2147483647 h 39" name="T65"/>
                <a:gd fmla="*/ 2147483647 w 38" name="T66"/>
                <a:gd fmla="*/ 2147483647 h 39" name="T67"/>
                <a:gd fmla="*/ 2147483647 w 38" name="T68"/>
                <a:gd fmla="*/ 2147483647 h 39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38" name="T105"/>
                <a:gd fmla="*/ 0 h 39" name="T106"/>
                <a:gd fmla="*/ 38 w 38" name="T107"/>
                <a:gd fmla="*/ 39 h 39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39" w="38">
                  <a:moveTo>
                    <a:pt x="32" y="25"/>
                  </a:moveTo>
                  <a:lnTo>
                    <a:pt x="32" y="25"/>
                  </a:lnTo>
                  <a:lnTo>
                    <a:pt x="29" y="23"/>
                  </a:lnTo>
                  <a:lnTo>
                    <a:pt x="26" y="20"/>
                  </a:lnTo>
                  <a:lnTo>
                    <a:pt x="22" y="1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6" y="16"/>
                  </a:lnTo>
                  <a:lnTo>
                    <a:pt x="11" y="21"/>
                  </a:lnTo>
                  <a:lnTo>
                    <a:pt x="15" y="27"/>
                  </a:lnTo>
                  <a:lnTo>
                    <a:pt x="18" y="31"/>
                  </a:lnTo>
                  <a:lnTo>
                    <a:pt x="22" y="35"/>
                  </a:lnTo>
                  <a:lnTo>
                    <a:pt x="26" y="38"/>
                  </a:lnTo>
                  <a:lnTo>
                    <a:pt x="32" y="39"/>
                  </a:lnTo>
                  <a:lnTo>
                    <a:pt x="34" y="38"/>
                  </a:lnTo>
                  <a:lnTo>
                    <a:pt x="37" y="36"/>
                  </a:lnTo>
                  <a:lnTo>
                    <a:pt x="37" y="35"/>
                  </a:lnTo>
                  <a:lnTo>
                    <a:pt x="38" y="32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4" y="25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77" name="Freeform 1653"/>
            <p:cNvSpPr/>
            <p:nvPr/>
          </p:nvSpPr>
          <p:spPr bwMode="auto">
            <a:xfrm>
              <a:off x="2501456" y="3573936"/>
              <a:ext cx="25400" cy="33338"/>
            </a:xfrm>
            <a:custGeom>
              <a:gdLst>
                <a:gd fmla="*/ 2147483647 w 47" name="T0"/>
                <a:gd fmla="*/ 2147483647 h 65" name="T1"/>
                <a:gd fmla="*/ 2147483647 w 47" name="T2"/>
                <a:gd fmla="*/ 2147483647 h 65" name="T3"/>
                <a:gd fmla="*/ 2147483647 w 47" name="T4"/>
                <a:gd fmla="*/ 2147483647 h 65" name="T5"/>
                <a:gd fmla="*/ 2147483647 w 47" name="T6"/>
                <a:gd fmla="*/ 2147483647 h 65" name="T7"/>
                <a:gd fmla="*/ 2147483647 w 47" name="T8"/>
                <a:gd fmla="*/ 2147483647 h 65" name="T9"/>
                <a:gd fmla="*/ 2147483647 w 47" name="T10"/>
                <a:gd fmla="*/ 2147483647 h 65" name="T11"/>
                <a:gd fmla="*/ 1894007670 w 47" name="T12"/>
                <a:gd fmla="*/ 404846865 h 65" name="T13"/>
                <a:gd fmla="*/ 1894007670 w 47" name="T14"/>
                <a:gd fmla="*/ 404846865 h 65" name="T15"/>
                <a:gd fmla="*/ 1736295338 w 47" name="T16"/>
                <a:gd fmla="*/ 134949147 h 65" name="T17"/>
                <a:gd fmla="*/ 1262574684 w 47" name="T18"/>
                <a:gd fmla="*/ 0 h 65" name="T19"/>
                <a:gd fmla="*/ 789145588 w 47" name="T20"/>
                <a:gd fmla="*/ 0 h 65" name="T21"/>
                <a:gd fmla="*/ 315716628 w 47" name="T22"/>
                <a:gd fmla="*/ 134949147 h 65" name="T23"/>
                <a:gd fmla="*/ 157712399 w 47" name="T24"/>
                <a:gd fmla="*/ 404846865 h 65" name="T25"/>
                <a:gd fmla="*/ 0 w 47" name="T26"/>
                <a:gd fmla="*/ 674482046 h 65" name="T27"/>
                <a:gd fmla="*/ 0 w 47" name="T28"/>
                <a:gd fmla="*/ 944379700 h 65" name="T29"/>
                <a:gd fmla="*/ 157712399 w 47" name="T30"/>
                <a:gd fmla="*/ 1349226693 h 65" name="T31"/>
                <a:gd fmla="*/ 157712399 w 47" name="T32"/>
                <a:gd fmla="*/ 1349226693 h 65" name="T33"/>
                <a:gd fmla="*/ 2147483647 w 47" name="T34"/>
                <a:gd fmla="*/ 2147483647 h 65" name="T35"/>
                <a:gd fmla="*/ 2147483647 w 47" name="T36"/>
                <a:gd fmla="*/ 2147483647 h 65" name="T37"/>
                <a:gd fmla="*/ 2147483647 w 47" name="T38"/>
                <a:gd fmla="*/ 2147483647 h 65" name="T39"/>
                <a:gd fmla="*/ 2147483647 w 47" name="T40"/>
                <a:gd fmla="*/ 2147483647 h 65" name="T41"/>
                <a:gd fmla="*/ 2147483647 w 47" name="T42"/>
                <a:gd fmla="*/ 2147483647 h 65" name="T43"/>
                <a:gd fmla="*/ 2147483647 w 47" name="T44"/>
                <a:gd fmla="*/ 2147483647 h 65" name="T45"/>
                <a:gd fmla="*/ 2147483647 w 47" name="T46"/>
                <a:gd fmla="*/ 2147483647 h 65" name="T47"/>
                <a:gd fmla="*/ 2147483647 w 47" name="T48"/>
                <a:gd fmla="*/ 2147483647 h 65" name="T49"/>
                <a:gd fmla="*/ 2147483647 w 47" name="T50"/>
                <a:gd fmla="*/ 2147483647 h 65" name="T51"/>
                <a:gd fmla="*/ 2147483647 w 47" name="T52"/>
                <a:gd fmla="*/ 2147483647 h 65" name="T53"/>
                <a:gd fmla="*/ 2147483647 w 47" name="T54"/>
                <a:gd fmla="*/ 2147483647 h 65" name="T55"/>
                <a:gd fmla="*/ 2147483647 w 47" name="T56"/>
                <a:gd fmla="*/ 2147483647 h 65" name="T57"/>
                <a:gd fmla="*/ 2147483647 w 47" name="T58"/>
                <a:gd fmla="*/ 2147483647 h 65" name="T59"/>
                <a:gd fmla="*/ 2147483647 w 47" name="T60"/>
                <a:gd fmla="*/ 2147483647 h 65" name="T61"/>
                <a:gd fmla="*/ 2147483647 w 47" name="T62"/>
                <a:gd fmla="*/ 2147483647 h 65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47" name="T96"/>
                <a:gd fmla="*/ 0 h 65" name="T97"/>
                <a:gd fmla="*/ 47 w 47" name="T98"/>
                <a:gd fmla="*/ 65 h 65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65" w="47">
                  <a:moveTo>
                    <a:pt x="46" y="56"/>
                  </a:moveTo>
                  <a:lnTo>
                    <a:pt x="46" y="56"/>
                  </a:lnTo>
                  <a:lnTo>
                    <a:pt x="39" y="42"/>
                  </a:lnTo>
                  <a:lnTo>
                    <a:pt x="34" y="30"/>
                  </a:lnTo>
                  <a:lnTo>
                    <a:pt x="23" y="1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0" y="34"/>
                  </a:lnTo>
                  <a:lnTo>
                    <a:pt x="24" y="41"/>
                  </a:lnTo>
                  <a:lnTo>
                    <a:pt x="27" y="47"/>
                  </a:lnTo>
                  <a:lnTo>
                    <a:pt x="35" y="62"/>
                  </a:lnTo>
                  <a:lnTo>
                    <a:pt x="36" y="64"/>
                  </a:lnTo>
                  <a:lnTo>
                    <a:pt x="39" y="65"/>
                  </a:lnTo>
                  <a:lnTo>
                    <a:pt x="42" y="65"/>
                  </a:lnTo>
                  <a:lnTo>
                    <a:pt x="44" y="64"/>
                  </a:lnTo>
                  <a:lnTo>
                    <a:pt x="46" y="62"/>
                  </a:lnTo>
                  <a:lnTo>
                    <a:pt x="47" y="61"/>
                  </a:lnTo>
                  <a:lnTo>
                    <a:pt x="47" y="58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78" name="Freeform 1654"/>
            <p:cNvSpPr/>
            <p:nvPr/>
          </p:nvSpPr>
          <p:spPr bwMode="auto">
            <a:xfrm>
              <a:off x="2520506" y="3564411"/>
              <a:ext cx="28575" cy="36513"/>
            </a:xfrm>
            <a:custGeom>
              <a:gdLst>
                <a:gd fmla="*/ 2147483647 w 52" name="T0"/>
                <a:gd fmla="*/ 2147483647 h 70" name="T1"/>
                <a:gd fmla="*/ 2147483647 w 52" name="T2"/>
                <a:gd fmla="*/ 2147483647 h 70" name="T3"/>
                <a:gd fmla="*/ 2147483647 w 52" name="T4"/>
                <a:gd fmla="*/ 2147483647 h 70" name="T5"/>
                <a:gd fmla="*/ 2147483647 w 52" name="T6"/>
                <a:gd fmla="*/ 2147483647 h 70" name="T7"/>
                <a:gd fmla="*/ 2147483647 w 52" name="T8"/>
                <a:gd fmla="*/ 2147483647 h 70" name="T9"/>
                <a:gd fmla="*/ 2147483647 w 52" name="T10"/>
                <a:gd fmla="*/ 2147483647 h 70" name="T11"/>
                <a:gd fmla="*/ 2147483647 w 52" name="T12"/>
                <a:gd fmla="*/ 2147483647 h 70" name="T13"/>
                <a:gd fmla="*/ 2147483647 w 52" name="T14"/>
                <a:gd fmla="*/ 2147483647 h 70" name="T15"/>
                <a:gd fmla="*/ 2147483647 w 52" name="T16"/>
                <a:gd fmla="*/ 1844983872 h 70" name="T17"/>
                <a:gd fmla="*/ 2147483647 w 52" name="T18"/>
                <a:gd fmla="*/ 851615018 h 70" name="T19"/>
                <a:gd fmla="*/ 2147483647 w 52" name="T20"/>
                <a:gd fmla="*/ 851615018 h 70" name="T21"/>
                <a:gd fmla="*/ 2147483647 w 52" name="T22"/>
                <a:gd fmla="*/ 425807248 h 70" name="T23"/>
                <a:gd fmla="*/ 1825417173 w 52" name="T24"/>
                <a:gd fmla="*/ 283781129 h 70" name="T25"/>
                <a:gd fmla="*/ 1327466072 w 52" name="T26"/>
                <a:gd fmla="*/ 0 h 70" name="T27"/>
                <a:gd fmla="*/ 995599692 w 52" name="T28"/>
                <a:gd fmla="*/ 0 h 70" name="T29"/>
                <a:gd fmla="*/ 497950689 w 52" name="T30"/>
                <a:gd fmla="*/ 0 h 70" name="T31"/>
                <a:gd fmla="*/ 331866793 w 52" name="T32"/>
                <a:gd fmla="*/ 283781129 h 70" name="T33"/>
                <a:gd fmla="*/ 0 w 52" name="T34"/>
                <a:gd fmla="*/ 425807248 h 70" name="T35"/>
                <a:gd fmla="*/ 0 w 52" name="T36"/>
                <a:gd fmla="*/ 851615018 h 70" name="T37"/>
                <a:gd fmla="*/ 0 w 52" name="T38"/>
                <a:gd fmla="*/ 851615018 h 70" name="T39"/>
                <a:gd fmla="*/ 331866793 w 52" name="T40"/>
                <a:gd fmla="*/ 1987009991 h 70" name="T41"/>
                <a:gd fmla="*/ 995599692 w 52" name="T42"/>
                <a:gd fmla="*/ 2147483647 h 70" name="T43"/>
                <a:gd fmla="*/ 2147483647 w 52" name="T44"/>
                <a:gd fmla="*/ 2147483647 h 70" name="T45"/>
                <a:gd fmla="*/ 2147483647 w 52" name="T46"/>
                <a:gd fmla="*/ 2147483647 h 70" name="T47"/>
                <a:gd fmla="*/ 2147483647 w 52" name="T48"/>
                <a:gd fmla="*/ 2147483647 h 70" name="T49"/>
                <a:gd fmla="*/ 2147483647 w 52" name="T50"/>
                <a:gd fmla="*/ 2147483647 h 70" name="T51"/>
                <a:gd fmla="*/ 2147483647 w 52" name="T52"/>
                <a:gd fmla="*/ 2147483647 h 70" name="T53"/>
                <a:gd fmla="*/ 2147483647 w 52" name="T54"/>
                <a:gd fmla="*/ 2147483647 h 70" name="T55"/>
                <a:gd fmla="*/ 2147483647 w 52" name="T56"/>
                <a:gd fmla="*/ 2147483647 h 70" name="T57"/>
                <a:gd fmla="*/ 2147483647 w 52" name="T58"/>
                <a:gd fmla="*/ 2147483647 h 70" name="T59"/>
                <a:gd fmla="*/ 2147483647 w 52" name="T60"/>
                <a:gd fmla="*/ 2147483647 h 70" name="T61"/>
                <a:gd fmla="*/ 2147483647 w 52" name="T62"/>
                <a:gd fmla="*/ 2147483647 h 70" name="T63"/>
                <a:gd fmla="*/ 2147483647 w 52" name="T64"/>
                <a:gd fmla="*/ 2147483647 h 70" name="T65"/>
                <a:gd fmla="*/ 2147483647 w 52" name="T66"/>
                <a:gd fmla="*/ 2147483647 h 70" name="T67"/>
                <a:gd fmla="*/ 2147483647 w 52" name="T68"/>
                <a:gd fmla="*/ 2147483647 h 70" name="T69"/>
                <a:gd fmla="*/ 2147483647 w 52" name="T70"/>
                <a:gd fmla="*/ 2147483647 h 70" name="T71"/>
                <a:gd fmla="*/ 2147483647 w 52" name="T72"/>
                <a:gd fmla="*/ 2147483647 h 70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52" name="T111"/>
                <a:gd fmla="*/ 0 h 70" name="T112"/>
                <a:gd fmla="*/ 52 w 52" name="T113"/>
                <a:gd fmla="*/ 70 h 70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70" w="52">
                  <a:moveTo>
                    <a:pt x="51" y="59"/>
                  </a:moveTo>
                  <a:lnTo>
                    <a:pt x="51" y="59"/>
                  </a:lnTo>
                  <a:lnTo>
                    <a:pt x="44" y="51"/>
                  </a:lnTo>
                  <a:lnTo>
                    <a:pt x="38" y="44"/>
                  </a:lnTo>
                  <a:lnTo>
                    <a:pt x="29" y="28"/>
                  </a:lnTo>
                  <a:lnTo>
                    <a:pt x="25" y="23"/>
                  </a:lnTo>
                  <a:lnTo>
                    <a:pt x="19" y="18"/>
                  </a:lnTo>
                  <a:lnTo>
                    <a:pt x="15" y="13"/>
                  </a:lnTo>
                  <a:lnTo>
                    <a:pt x="14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4"/>
                  </a:lnTo>
                  <a:lnTo>
                    <a:pt x="6" y="21"/>
                  </a:lnTo>
                  <a:lnTo>
                    <a:pt x="15" y="33"/>
                  </a:lnTo>
                  <a:lnTo>
                    <a:pt x="27" y="51"/>
                  </a:lnTo>
                  <a:lnTo>
                    <a:pt x="33" y="60"/>
                  </a:lnTo>
                  <a:lnTo>
                    <a:pt x="41" y="68"/>
                  </a:lnTo>
                  <a:lnTo>
                    <a:pt x="42" y="70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49" y="68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1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79" name="Freeform 1655"/>
            <p:cNvSpPr/>
            <p:nvPr/>
          </p:nvSpPr>
          <p:spPr bwMode="auto">
            <a:xfrm>
              <a:off x="2555431" y="3545361"/>
              <a:ext cx="17463" cy="44450"/>
            </a:xfrm>
            <a:custGeom>
              <a:gdLst>
                <a:gd fmla="*/ 2147483647 w 35" name="T0"/>
                <a:gd fmla="*/ 2147483647 h 84" name="T1"/>
                <a:gd fmla="*/ 2147483647 w 35" name="T2"/>
                <a:gd fmla="*/ 2147483647 h 84" name="T3"/>
                <a:gd fmla="*/ 2147483647 w 35" name="T4"/>
                <a:gd fmla="*/ 2147483647 h 84" name="T5"/>
                <a:gd fmla="*/ 2147483647 w 35" name="T6"/>
                <a:gd fmla="*/ 2147483647 h 84" name="T7"/>
                <a:gd fmla="*/ 2147483647 w 35" name="T8"/>
                <a:gd fmla="*/ 2147483647 h 84" name="T9"/>
                <a:gd fmla="*/ 2147483647 w 35" name="T10"/>
                <a:gd fmla="*/ 2147483647 h 84" name="T11"/>
                <a:gd fmla="*/ 1863096222 w 35" name="T12"/>
                <a:gd fmla="*/ 2147483647 h 84" name="T13"/>
                <a:gd fmla="*/ 1738873475 w 35" name="T14"/>
                <a:gd fmla="*/ 1037184017 h 84" name="T15"/>
                <a:gd fmla="*/ 1738873475 w 35" name="T16"/>
                <a:gd fmla="*/ 1037184017 h 84" name="T17"/>
                <a:gd fmla="*/ 1490426984 w 35" name="T18"/>
                <a:gd fmla="*/ 592796891 h 84" name="T19"/>
                <a:gd fmla="*/ 1366204237 w 35" name="T20"/>
                <a:gd fmla="*/ 148129108 h 84" name="T21"/>
                <a:gd fmla="*/ 993784220 w 35" name="T22"/>
                <a:gd fmla="*/ 0 h 84" name="T23"/>
                <a:gd fmla="*/ 745338228 w 35" name="T24"/>
                <a:gd fmla="*/ 0 h 84" name="T25"/>
                <a:gd fmla="*/ 372668864 w 35" name="T26"/>
                <a:gd fmla="*/ 0 h 84" name="T27"/>
                <a:gd fmla="*/ 124222778 w 35" name="T28"/>
                <a:gd fmla="*/ 148129108 h 84" name="T29"/>
                <a:gd fmla="*/ 0 w 35" name="T30"/>
                <a:gd fmla="*/ 592796891 h 84" name="T31"/>
                <a:gd fmla="*/ 0 w 35" name="T32"/>
                <a:gd fmla="*/ 1037184017 h 84" name="T33"/>
                <a:gd fmla="*/ 0 w 35" name="T34"/>
                <a:gd fmla="*/ 1037184017 h 84" name="T35"/>
                <a:gd fmla="*/ 124222778 w 35" name="T36"/>
                <a:gd fmla="*/ 2147483647 h 84" name="T37"/>
                <a:gd fmla="*/ 496892110 w 35" name="T38"/>
                <a:gd fmla="*/ 2147483647 h 84" name="T39"/>
                <a:gd fmla="*/ 1241981490 w 35" name="T40"/>
                <a:gd fmla="*/ 2147483647 h 84" name="T41"/>
                <a:gd fmla="*/ 1241981490 w 35" name="T42"/>
                <a:gd fmla="*/ 2147483647 h 84" name="T43"/>
                <a:gd fmla="*/ 1987318969 w 35" name="T44"/>
                <a:gd fmla="*/ 2147483647 h 84" name="T45"/>
                <a:gd fmla="*/ 2147483647 w 35" name="T46"/>
                <a:gd fmla="*/ 2147483647 h 84" name="T47"/>
                <a:gd fmla="*/ 2147483647 w 35" name="T48"/>
                <a:gd fmla="*/ 2147483647 h 84" name="T49"/>
                <a:gd fmla="*/ 2147483647 w 35" name="T50"/>
                <a:gd fmla="*/ 2147483647 h 84" name="T51"/>
                <a:gd fmla="*/ 2147483647 w 35" name="T52"/>
                <a:gd fmla="*/ 2147483647 h 84" name="T53"/>
                <a:gd fmla="*/ 2147483647 w 35" name="T54"/>
                <a:gd fmla="*/ 2147483647 h 84" name="T55"/>
                <a:gd fmla="*/ 2147483647 w 35" name="T56"/>
                <a:gd fmla="*/ 2147483647 h 84" name="T57"/>
                <a:gd fmla="*/ 2147483647 w 35" name="T58"/>
                <a:gd fmla="*/ 2147483647 h 84" name="T59"/>
                <a:gd fmla="*/ 2147483647 w 35" name="T60"/>
                <a:gd fmla="*/ 2147483647 h 84" name="T61"/>
                <a:gd fmla="*/ 2147483647 w 35" name="T62"/>
                <a:gd fmla="*/ 2147483647 h 84" name="T63"/>
                <a:gd fmla="*/ 2147483647 w 35" name="T64"/>
                <a:gd fmla="*/ 2147483647 h 84" name="T65"/>
                <a:gd fmla="*/ 2147483647 w 35" name="T66"/>
                <a:gd fmla="*/ 2147483647 h 8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35" name="T102"/>
                <a:gd fmla="*/ 0 h 84" name="T103"/>
                <a:gd fmla="*/ 35 w 35" name="T104"/>
                <a:gd fmla="*/ 84 h 8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84" w="35">
                  <a:moveTo>
                    <a:pt x="35" y="73"/>
                  </a:moveTo>
                  <a:lnTo>
                    <a:pt x="35" y="73"/>
                  </a:lnTo>
                  <a:lnTo>
                    <a:pt x="29" y="55"/>
                  </a:lnTo>
                  <a:lnTo>
                    <a:pt x="23" y="38"/>
                  </a:lnTo>
                  <a:lnTo>
                    <a:pt x="18" y="23"/>
                  </a:lnTo>
                  <a:lnTo>
                    <a:pt x="15" y="1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6"/>
                  </a:lnTo>
                  <a:lnTo>
                    <a:pt x="4" y="24"/>
                  </a:lnTo>
                  <a:lnTo>
                    <a:pt x="10" y="42"/>
                  </a:lnTo>
                  <a:lnTo>
                    <a:pt x="16" y="61"/>
                  </a:lnTo>
                  <a:lnTo>
                    <a:pt x="23" y="80"/>
                  </a:lnTo>
                  <a:lnTo>
                    <a:pt x="24" y="83"/>
                  </a:lnTo>
                  <a:lnTo>
                    <a:pt x="27" y="84"/>
                  </a:lnTo>
                  <a:lnTo>
                    <a:pt x="30" y="84"/>
                  </a:lnTo>
                  <a:lnTo>
                    <a:pt x="31" y="83"/>
                  </a:lnTo>
                  <a:lnTo>
                    <a:pt x="34" y="81"/>
                  </a:lnTo>
                  <a:lnTo>
                    <a:pt x="35" y="78"/>
                  </a:lnTo>
                  <a:lnTo>
                    <a:pt x="35" y="76"/>
                  </a:lnTo>
                  <a:lnTo>
                    <a:pt x="35" y="7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80" name="Freeform 1656"/>
            <p:cNvSpPr/>
            <p:nvPr/>
          </p:nvSpPr>
          <p:spPr bwMode="auto">
            <a:xfrm>
              <a:off x="2564956" y="3523136"/>
              <a:ext cx="34925" cy="52388"/>
            </a:xfrm>
            <a:custGeom>
              <a:gdLst>
                <a:gd fmla="*/ 2147483647 w 65" name="T0"/>
                <a:gd fmla="*/ 2147483647 h 100" name="T1"/>
                <a:gd fmla="*/ 2147483647 w 65" name="T2"/>
                <a:gd fmla="*/ 2147483647 h 100" name="T3"/>
                <a:gd fmla="*/ 2147483647 w 65" name="T4"/>
                <a:gd fmla="*/ 2147483647 h 100" name="T5"/>
                <a:gd fmla="*/ 2147483647 w 65" name="T6"/>
                <a:gd fmla="*/ 2147483647 h 100" name="T7"/>
                <a:gd fmla="*/ 2147483647 w 65" name="T8"/>
                <a:gd fmla="*/ 2147483647 h 100" name="T9"/>
                <a:gd fmla="*/ 2147483647 w 65" name="T10"/>
                <a:gd fmla="*/ 2147483647 h 100" name="T11"/>
                <a:gd fmla="*/ 2147483647 w 65" name="T12"/>
                <a:gd fmla="*/ 2147483647 h 100" name="T13"/>
                <a:gd fmla="*/ 2147483647 w 65" name="T14"/>
                <a:gd fmla="*/ 2147483647 h 100" name="T15"/>
                <a:gd fmla="*/ 2147483647 w 65" name="T16"/>
                <a:gd fmla="*/ 575247568 h 100" name="T17"/>
                <a:gd fmla="*/ 2147483647 w 65" name="T18"/>
                <a:gd fmla="*/ 575247568 h 100" name="T19"/>
                <a:gd fmla="*/ 1861534402 w 65" name="T20"/>
                <a:gd fmla="*/ 143811892 h 100" name="T21"/>
                <a:gd fmla="*/ 1706213865 w 65" name="T22"/>
                <a:gd fmla="*/ 0 h 100" name="T23"/>
                <a:gd fmla="*/ 1240830399 w 65" name="T24"/>
                <a:gd fmla="*/ 0 h 100" name="T25"/>
                <a:gd fmla="*/ 775735736 w 65" name="T26"/>
                <a:gd fmla="*/ 0 h 100" name="T27"/>
                <a:gd fmla="*/ 465383600 w 65" name="T28"/>
                <a:gd fmla="*/ 143811892 h 100" name="T29"/>
                <a:gd fmla="*/ 155031532 w 65" name="T30"/>
                <a:gd fmla="*/ 431435611 h 100" name="T31"/>
                <a:gd fmla="*/ 0 w 65" name="T32"/>
                <a:gd fmla="*/ 718785406 h 100" name="T33"/>
                <a:gd fmla="*/ 155031532 w 65" name="T34"/>
                <a:gd fmla="*/ 1150220623 h 100" name="T35"/>
                <a:gd fmla="*/ 155031532 w 65" name="T36"/>
                <a:gd fmla="*/ 1150220623 h 100" name="T37"/>
                <a:gd fmla="*/ 775735736 w 65" name="T38"/>
                <a:gd fmla="*/ 2147483647 h 100" name="T39"/>
                <a:gd fmla="*/ 1861534402 w 65" name="T40"/>
                <a:gd fmla="*/ 2147483647 h 100" name="T41"/>
                <a:gd fmla="*/ 2147483647 w 65" name="T42"/>
                <a:gd fmla="*/ 2147483647 h 100" name="T43"/>
                <a:gd fmla="*/ 2147483647 w 65" name="T44"/>
                <a:gd fmla="*/ 2147483647 h 100" name="T45"/>
                <a:gd fmla="*/ 2147483647 w 65" name="T46"/>
                <a:gd fmla="*/ 2147483647 h 100" name="T47"/>
                <a:gd fmla="*/ 2147483647 w 65" name="T48"/>
                <a:gd fmla="*/ 2147483647 h 100" name="T49"/>
                <a:gd fmla="*/ 2147483647 w 65" name="T50"/>
                <a:gd fmla="*/ 2147483647 h 100" name="T51"/>
                <a:gd fmla="*/ 2147483647 w 65" name="T52"/>
                <a:gd fmla="*/ 2147483647 h 100" name="T53"/>
                <a:gd fmla="*/ 2147483647 w 65" name="T54"/>
                <a:gd fmla="*/ 2147483647 h 100" name="T55"/>
                <a:gd fmla="*/ 2147483647 w 65" name="T56"/>
                <a:gd fmla="*/ 2147483647 h 100" name="T57"/>
                <a:gd fmla="*/ 2147483647 w 65" name="T58"/>
                <a:gd fmla="*/ 2147483647 h 100" name="T59"/>
                <a:gd fmla="*/ 2147483647 w 65" name="T60"/>
                <a:gd fmla="*/ 2147483647 h 100" name="T61"/>
                <a:gd fmla="*/ 2147483647 w 65" name="T62"/>
                <a:gd fmla="*/ 2147483647 h 100" name="T63"/>
                <a:gd fmla="*/ 2147483647 w 65" name="T64"/>
                <a:gd fmla="*/ 2147483647 h 100" name="T65"/>
                <a:gd fmla="*/ 2147483647 w 65" name="T66"/>
                <a:gd fmla="*/ 2147483647 h 100" name="T67"/>
                <a:gd fmla="*/ 2147483647 w 65" name="T68"/>
                <a:gd fmla="*/ 2147483647 h 100" name="T69"/>
                <a:gd fmla="*/ 2147483647 w 65" name="T70"/>
                <a:gd fmla="*/ 2147483647 h 100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65" name="T108"/>
                <a:gd fmla="*/ 0 h 100" name="T109"/>
                <a:gd fmla="*/ 65 w 65" name="T110"/>
                <a:gd fmla="*/ 100 h 100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00" w="65">
                  <a:moveTo>
                    <a:pt x="64" y="92"/>
                  </a:moveTo>
                  <a:lnTo>
                    <a:pt x="64" y="92"/>
                  </a:lnTo>
                  <a:lnTo>
                    <a:pt x="54" y="71"/>
                  </a:lnTo>
                  <a:lnTo>
                    <a:pt x="42" y="49"/>
                  </a:lnTo>
                  <a:lnTo>
                    <a:pt x="35" y="38"/>
                  </a:lnTo>
                  <a:lnTo>
                    <a:pt x="27" y="27"/>
                  </a:lnTo>
                  <a:lnTo>
                    <a:pt x="20" y="16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18"/>
                  </a:lnTo>
                  <a:lnTo>
                    <a:pt x="12" y="27"/>
                  </a:lnTo>
                  <a:lnTo>
                    <a:pt x="24" y="46"/>
                  </a:lnTo>
                  <a:lnTo>
                    <a:pt x="39" y="71"/>
                  </a:lnTo>
                  <a:lnTo>
                    <a:pt x="45" y="83"/>
                  </a:lnTo>
                  <a:lnTo>
                    <a:pt x="50" y="96"/>
                  </a:lnTo>
                  <a:lnTo>
                    <a:pt x="53" y="99"/>
                  </a:lnTo>
                  <a:lnTo>
                    <a:pt x="54" y="100"/>
                  </a:lnTo>
                  <a:lnTo>
                    <a:pt x="57" y="100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4" y="98"/>
                  </a:lnTo>
                  <a:lnTo>
                    <a:pt x="65" y="96"/>
                  </a:lnTo>
                  <a:lnTo>
                    <a:pt x="64" y="9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81" name="Freeform 1657"/>
            <p:cNvSpPr/>
            <p:nvPr/>
          </p:nvSpPr>
          <p:spPr bwMode="auto">
            <a:xfrm>
              <a:off x="2580831" y="3500911"/>
              <a:ext cx="34925" cy="53975"/>
            </a:xfrm>
            <a:custGeom>
              <a:gdLst>
                <a:gd fmla="*/ 2147483647 w 67" name="T0"/>
                <a:gd fmla="*/ 2147483647 h 104" name="T1"/>
                <a:gd fmla="*/ 2147483647 w 67" name="T2"/>
                <a:gd fmla="*/ 2147483647 h 104" name="T3"/>
                <a:gd fmla="*/ 2147483647 w 67" name="T4"/>
                <a:gd fmla="*/ 2147483647 h 104" name="T5"/>
                <a:gd fmla="*/ 2147483647 w 67" name="T6"/>
                <a:gd fmla="*/ 2147483647 h 104" name="T7"/>
                <a:gd fmla="*/ 2147483647 w 67" name="T8"/>
                <a:gd fmla="*/ 2147483647 h 104" name="T9"/>
                <a:gd fmla="*/ 2147483647 w 67" name="T10"/>
                <a:gd fmla="*/ 2147483647 h 104" name="T11"/>
                <a:gd fmla="*/ 2147483647 w 67" name="T12"/>
                <a:gd fmla="*/ 2147483647 h 104" name="T13"/>
                <a:gd fmla="*/ 2147483647 w 67" name="T14"/>
                <a:gd fmla="*/ 2147483647 h 104" name="T15"/>
                <a:gd fmla="*/ 2147483647 w 67" name="T16"/>
                <a:gd fmla="*/ 2147483647 h 104" name="T17"/>
                <a:gd fmla="*/ 2147483647 w 67" name="T18"/>
                <a:gd fmla="*/ 2147483647 h 104" name="T19"/>
                <a:gd fmla="*/ 2147483647 w 67" name="T20"/>
                <a:gd fmla="*/ 2147483647 h 104" name="T21"/>
                <a:gd fmla="*/ 2147483647 w 67" name="T22"/>
                <a:gd fmla="*/ 2147483647 h 104" name="T23"/>
                <a:gd fmla="*/ 1983019225 w 67" name="T24"/>
                <a:gd fmla="*/ 1817311248 h 104" name="T25"/>
                <a:gd fmla="*/ 1983019225 w 67" name="T26"/>
                <a:gd fmla="*/ 1118345583 h 104" name="T27"/>
                <a:gd fmla="*/ 1983019225 w 67" name="T28"/>
                <a:gd fmla="*/ 1118345583 h 104" name="T29"/>
                <a:gd fmla="*/ 1983019225 w 67" name="T30"/>
                <a:gd fmla="*/ 698965925 h 104" name="T31"/>
                <a:gd fmla="*/ 1983019225 w 67" name="T32"/>
                <a:gd fmla="*/ 279586396 h 104" name="T33"/>
                <a:gd fmla="*/ 1841181045 w 67" name="T34"/>
                <a:gd fmla="*/ 139793198 h 104" name="T35"/>
                <a:gd fmla="*/ 1416481771 w 67" name="T36"/>
                <a:gd fmla="*/ 0 h 104" name="T37"/>
                <a:gd fmla="*/ 1133076472 w 67" name="T38"/>
                <a:gd fmla="*/ 0 h 104" name="T39"/>
                <a:gd fmla="*/ 708104834 w 67" name="T40"/>
                <a:gd fmla="*/ 139793198 h 104" name="T41"/>
                <a:gd fmla="*/ 566538236 w 67" name="T42"/>
                <a:gd fmla="*/ 279586396 h 104" name="T43"/>
                <a:gd fmla="*/ 141566664 w 67" name="T44"/>
                <a:gd fmla="*/ 698965925 h 104" name="T45"/>
                <a:gd fmla="*/ 141566664 w 67" name="T46"/>
                <a:gd fmla="*/ 698965925 h 104" name="T47"/>
                <a:gd fmla="*/ 0 w 67" name="T48"/>
                <a:gd fmla="*/ 1677518115 h 104" name="T49"/>
                <a:gd fmla="*/ 141566664 w 67" name="T50"/>
                <a:gd fmla="*/ 2147483647 h 104" name="T51"/>
                <a:gd fmla="*/ 566538236 w 67" name="T52"/>
                <a:gd fmla="*/ 2147483647 h 104" name="T53"/>
                <a:gd fmla="*/ 849943014 w 67" name="T54"/>
                <a:gd fmla="*/ 2147483647 h 104" name="T55"/>
                <a:gd fmla="*/ 2147483647 w 67" name="T56"/>
                <a:gd fmla="*/ 2147483647 h 104" name="T57"/>
                <a:gd fmla="*/ 2147483647 w 67" name="T58"/>
                <a:gd fmla="*/ 2147483647 h 104" name="T59"/>
                <a:gd fmla="*/ 2147483647 w 67" name="T60"/>
                <a:gd fmla="*/ 2147483647 h 104" name="T61"/>
                <a:gd fmla="*/ 2147483647 w 67" name="T62"/>
                <a:gd fmla="*/ 2147483647 h 104" name="T63"/>
                <a:gd fmla="*/ 2147483647 w 67" name="T64"/>
                <a:gd fmla="*/ 2147483647 h 104" name="T65"/>
                <a:gd fmla="*/ 2147483647 w 67" name="T66"/>
                <a:gd fmla="*/ 2147483647 h 104" name="T67"/>
                <a:gd fmla="*/ 2147483647 w 67" name="T68"/>
                <a:gd fmla="*/ 2147483647 h 104" name="T69"/>
                <a:gd fmla="*/ 2147483647 w 67" name="T70"/>
                <a:gd fmla="*/ 2147483647 h 104" name="T71"/>
                <a:gd fmla="*/ 2147483647 w 67" name="T72"/>
                <a:gd fmla="*/ 2147483647 h 104" name="T73"/>
                <a:gd fmla="*/ 2147483647 w 67" name="T74"/>
                <a:gd fmla="*/ 2147483647 h 104" name="T75"/>
                <a:gd fmla="*/ 2147483647 w 67" name="T76"/>
                <a:gd fmla="*/ 2147483647 h 104" name="T77"/>
                <a:gd fmla="*/ 2147483647 w 67" name="T78"/>
                <a:gd fmla="*/ 2147483647 h 104" name="T79"/>
                <a:gd fmla="*/ 2147483647 w 67" name="T80"/>
                <a:gd fmla="*/ 2147483647 h 104" name="T81"/>
                <a:gd fmla="*/ 2147483647 w 67" name="T82"/>
                <a:gd fmla="*/ 2147483647 h 104" name="T83"/>
                <a:gd fmla="*/ 2147483647 w 67" name="T84"/>
                <a:gd fmla="*/ 2147483647 h 104" name="T85"/>
                <a:gd fmla="*/ 2147483647 w 67" name="T86"/>
                <a:gd fmla="*/ 2147483647 h 104" name="T87"/>
                <a:gd fmla="*/ 2147483647 w 67" name="T88"/>
                <a:gd fmla="*/ 2147483647 h 104" name="T89"/>
                <a:gd fmla="*/ 2147483647 w 67" name="T90"/>
                <a:gd fmla="*/ 2147483647 h 104" name="T91"/>
                <a:gd fmla="*/ 2147483647 w 67" name="T92"/>
                <a:gd fmla="*/ 2147483647 h 104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67" name="T141"/>
                <a:gd fmla="*/ 0 h 104" name="T142"/>
                <a:gd fmla="*/ 67 w 67" name="T143"/>
                <a:gd fmla="*/ 104 h 104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104" w="67">
                  <a:moveTo>
                    <a:pt x="63" y="91"/>
                  </a:moveTo>
                  <a:lnTo>
                    <a:pt x="63" y="91"/>
                  </a:lnTo>
                  <a:lnTo>
                    <a:pt x="59" y="88"/>
                  </a:lnTo>
                  <a:lnTo>
                    <a:pt x="55" y="84"/>
                  </a:lnTo>
                  <a:lnTo>
                    <a:pt x="48" y="76"/>
                  </a:lnTo>
                  <a:lnTo>
                    <a:pt x="43" y="66"/>
                  </a:lnTo>
                  <a:lnTo>
                    <a:pt x="39" y="55"/>
                  </a:lnTo>
                  <a:lnTo>
                    <a:pt x="32" y="46"/>
                  </a:lnTo>
                  <a:lnTo>
                    <a:pt x="23" y="32"/>
                  </a:lnTo>
                  <a:lnTo>
                    <a:pt x="19" y="27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7"/>
                  </a:lnTo>
                  <a:lnTo>
                    <a:pt x="6" y="34"/>
                  </a:lnTo>
                  <a:lnTo>
                    <a:pt x="16" y="47"/>
                  </a:lnTo>
                  <a:lnTo>
                    <a:pt x="25" y="59"/>
                  </a:lnTo>
                  <a:lnTo>
                    <a:pt x="32" y="72"/>
                  </a:lnTo>
                  <a:lnTo>
                    <a:pt x="38" y="84"/>
                  </a:lnTo>
                  <a:lnTo>
                    <a:pt x="42" y="89"/>
                  </a:lnTo>
                  <a:lnTo>
                    <a:pt x="46" y="95"/>
                  </a:lnTo>
                  <a:lnTo>
                    <a:pt x="51" y="99"/>
                  </a:lnTo>
                  <a:lnTo>
                    <a:pt x="57" y="103"/>
                  </a:lnTo>
                  <a:lnTo>
                    <a:pt x="59" y="104"/>
                  </a:lnTo>
                  <a:lnTo>
                    <a:pt x="62" y="103"/>
                  </a:lnTo>
                  <a:lnTo>
                    <a:pt x="65" y="101"/>
                  </a:lnTo>
                  <a:lnTo>
                    <a:pt x="66" y="100"/>
                  </a:lnTo>
                  <a:lnTo>
                    <a:pt x="67" y="97"/>
                  </a:lnTo>
                  <a:lnTo>
                    <a:pt x="67" y="95"/>
                  </a:lnTo>
                  <a:lnTo>
                    <a:pt x="66" y="93"/>
                  </a:lnTo>
                  <a:lnTo>
                    <a:pt x="63" y="9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82" name="Freeform 1658"/>
            <p:cNvSpPr/>
            <p:nvPr/>
          </p:nvSpPr>
          <p:spPr bwMode="auto">
            <a:xfrm>
              <a:off x="2596706" y="3481861"/>
              <a:ext cx="26988" cy="41275"/>
            </a:xfrm>
            <a:custGeom>
              <a:gdLst>
                <a:gd fmla="*/ 2147483647 w 50" name="T0"/>
                <a:gd fmla="*/ 2147483647 h 78" name="T1"/>
                <a:gd fmla="*/ 2147483647 w 50" name="T2"/>
                <a:gd fmla="*/ 2147483647 h 78" name="T3"/>
                <a:gd fmla="*/ 2147483647 w 50" name="T4"/>
                <a:gd fmla="*/ 2147483647 h 78" name="T5"/>
                <a:gd fmla="*/ 2147483647 w 50" name="T6"/>
                <a:gd fmla="*/ 2147483647 h 78" name="T7"/>
                <a:gd fmla="*/ 2147483647 w 50" name="T8"/>
                <a:gd fmla="*/ 2147483647 h 78" name="T9"/>
                <a:gd fmla="*/ 2147483647 w 50" name="T10"/>
                <a:gd fmla="*/ 2147483647 h 78" name="T11"/>
                <a:gd fmla="*/ 2147483647 w 50" name="T12"/>
                <a:gd fmla="*/ 2147483647 h 78" name="T13"/>
                <a:gd fmla="*/ 2147483647 w 50" name="T14"/>
                <a:gd fmla="*/ 2147483647 h 78" name="T15"/>
                <a:gd fmla="*/ 2044338757 w 50" name="T16"/>
                <a:gd fmla="*/ 1629980333 h 78" name="T17"/>
                <a:gd fmla="*/ 2044338757 w 50" name="T18"/>
                <a:gd fmla="*/ 1037183988 h 78" name="T19"/>
                <a:gd fmla="*/ 2044338757 w 50" name="T20"/>
                <a:gd fmla="*/ 1037183988 h 78" name="T21"/>
                <a:gd fmla="*/ 2044338757 w 50" name="T22"/>
                <a:gd fmla="*/ 592796874 h 78" name="T23"/>
                <a:gd fmla="*/ 1887014958 w 50" name="T24"/>
                <a:gd fmla="*/ 148129104 h 78" name="T25"/>
                <a:gd fmla="*/ 1415333951 w 50" name="T26"/>
                <a:gd fmla="*/ 0 h 78" name="T27"/>
                <a:gd fmla="*/ 1100685543 w 50" name="T28"/>
                <a:gd fmla="*/ 0 h 78" name="T29"/>
                <a:gd fmla="*/ 786328875 w 50" name="T30"/>
                <a:gd fmla="*/ 0 h 78" name="T31"/>
                <a:gd fmla="*/ 314648273 w 50" name="T32"/>
                <a:gd fmla="*/ 148129104 h 78" name="T33"/>
                <a:gd fmla="*/ 157323867 w 50" name="T34"/>
                <a:gd fmla="*/ 592796874 h 78" name="T35"/>
                <a:gd fmla="*/ 0 w 50" name="T36"/>
                <a:gd fmla="*/ 1037183988 h 78" name="T37"/>
                <a:gd fmla="*/ 0 w 50" name="T38"/>
                <a:gd fmla="*/ 1037183988 h 78" name="T39"/>
                <a:gd fmla="*/ 0 w 50" name="T40"/>
                <a:gd fmla="*/ 2147483647 h 78" name="T41"/>
                <a:gd fmla="*/ 314648273 w 50" name="T42"/>
                <a:gd fmla="*/ 2147483647 h 78" name="T43"/>
                <a:gd fmla="*/ 1258010152 w 50" name="T44"/>
                <a:gd fmla="*/ 2147483647 h 78" name="T45"/>
                <a:gd fmla="*/ 1887014958 w 50" name="T46"/>
                <a:gd fmla="*/ 2147483647 h 78" name="T47"/>
                <a:gd fmla="*/ 1887014958 w 50" name="T48"/>
                <a:gd fmla="*/ 2147483647 h 78" name="T49"/>
                <a:gd fmla="*/ 2147483647 w 50" name="T50"/>
                <a:gd fmla="*/ 2147483647 h 78" name="T51"/>
                <a:gd fmla="*/ 2147483647 w 50" name="T52"/>
                <a:gd fmla="*/ 2147483647 h 78" name="T53"/>
                <a:gd fmla="*/ 2147483647 w 50" name="T54"/>
                <a:gd fmla="*/ 2147483647 h 78" name="T55"/>
                <a:gd fmla="*/ 2147483647 w 50" name="T56"/>
                <a:gd fmla="*/ 2147483647 h 78" name="T57"/>
                <a:gd fmla="*/ 2147483647 w 50" name="T58"/>
                <a:gd fmla="*/ 2147483647 h 78" name="T59"/>
                <a:gd fmla="*/ 2147483647 w 50" name="T60"/>
                <a:gd fmla="*/ 2147483647 h 78" name="T61"/>
                <a:gd fmla="*/ 2147483647 w 50" name="T62"/>
                <a:gd fmla="*/ 2147483647 h 78" name="T63"/>
                <a:gd fmla="*/ 2147483647 w 50" name="T64"/>
                <a:gd fmla="*/ 2147483647 h 78" name="T65"/>
                <a:gd fmla="*/ 2147483647 w 50" name="T66"/>
                <a:gd fmla="*/ 2147483647 h 78" name="T67"/>
                <a:gd fmla="*/ 2147483647 w 50" name="T68"/>
                <a:gd fmla="*/ 2147483647 h 78" name="T69"/>
                <a:gd fmla="*/ 2147483647 w 50" name="T70"/>
                <a:gd fmla="*/ 2147483647 h 78" name="T71"/>
                <a:gd fmla="*/ 2147483647 w 50" name="T72"/>
                <a:gd fmla="*/ 2147483647 h 78" name="T73"/>
                <a:gd fmla="*/ 2147483647 w 50" name="T74"/>
                <a:gd fmla="*/ 2147483647 h 78" name="T75"/>
                <a:gd fmla="*/ 2147483647 w 50" name="T76"/>
                <a:gd fmla="*/ 2147483647 h 78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50" name="T117"/>
                <a:gd fmla="*/ 0 h 78" name="T118"/>
                <a:gd fmla="*/ 50 w 50" name="T119"/>
                <a:gd fmla="*/ 78 h 78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78" w="50">
                  <a:moveTo>
                    <a:pt x="47" y="68"/>
                  </a:moveTo>
                  <a:lnTo>
                    <a:pt x="47" y="68"/>
                  </a:lnTo>
                  <a:lnTo>
                    <a:pt x="42" y="61"/>
                  </a:lnTo>
                  <a:lnTo>
                    <a:pt x="38" y="53"/>
                  </a:lnTo>
                  <a:lnTo>
                    <a:pt x="28" y="36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5"/>
                  </a:lnTo>
                  <a:lnTo>
                    <a:pt x="2" y="23"/>
                  </a:lnTo>
                  <a:lnTo>
                    <a:pt x="8" y="31"/>
                  </a:lnTo>
                  <a:lnTo>
                    <a:pt x="12" y="38"/>
                  </a:lnTo>
                  <a:lnTo>
                    <a:pt x="19" y="49"/>
                  </a:lnTo>
                  <a:lnTo>
                    <a:pt x="24" y="58"/>
                  </a:lnTo>
                  <a:lnTo>
                    <a:pt x="31" y="68"/>
                  </a:lnTo>
                  <a:lnTo>
                    <a:pt x="38" y="77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47" y="77"/>
                  </a:lnTo>
                  <a:lnTo>
                    <a:pt x="49" y="74"/>
                  </a:lnTo>
                  <a:lnTo>
                    <a:pt x="50" y="73"/>
                  </a:lnTo>
                  <a:lnTo>
                    <a:pt x="49" y="70"/>
                  </a:lnTo>
                  <a:lnTo>
                    <a:pt x="47" y="6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83" name="Freeform 1659"/>
            <p:cNvSpPr/>
            <p:nvPr/>
          </p:nvSpPr>
          <p:spPr bwMode="auto">
            <a:xfrm>
              <a:off x="2612581" y="3467573"/>
              <a:ext cx="25400" cy="34925"/>
            </a:xfrm>
            <a:custGeom>
              <a:gdLst>
                <a:gd fmla="*/ 2147483647 w 48" name="T0"/>
                <a:gd fmla="*/ 2147483647 h 65" name="T1"/>
                <a:gd fmla="*/ 2147483647 w 48" name="T2"/>
                <a:gd fmla="*/ 2147483647 h 65" name="T3"/>
                <a:gd fmla="*/ 2147483647 w 48" name="T4"/>
                <a:gd fmla="*/ 2147483647 h 65" name="T5"/>
                <a:gd fmla="*/ 2147483647 w 48" name="T6"/>
                <a:gd fmla="*/ 2147483647 h 65" name="T7"/>
                <a:gd fmla="*/ 2147483647 w 48" name="T8"/>
                <a:gd fmla="*/ 2147483647 h 65" name="T9"/>
                <a:gd fmla="*/ 2147483647 w 48" name="T10"/>
                <a:gd fmla="*/ 2147483647 h 65" name="T11"/>
                <a:gd fmla="*/ 2147483647 w 48" name="T12"/>
                <a:gd fmla="*/ 2147483647 h 65" name="T13"/>
                <a:gd fmla="*/ 1778110031 w 48" name="T14"/>
                <a:gd fmla="*/ 310352136 h 65" name="T15"/>
                <a:gd fmla="*/ 1778110031 w 48" name="T16"/>
                <a:gd fmla="*/ 310352136 h 65" name="T17"/>
                <a:gd fmla="*/ 1481851933 w 48" name="T18"/>
                <a:gd fmla="*/ 155031532 h 65" name="T19"/>
                <a:gd fmla="*/ 1185313377 w 48" name="T20"/>
                <a:gd fmla="*/ 0 h 65" name="T21"/>
                <a:gd fmla="*/ 889055015 w 48" name="T22"/>
                <a:gd fmla="*/ 0 h 65" name="T23"/>
                <a:gd fmla="*/ 592796918 w 48" name="T24"/>
                <a:gd fmla="*/ 0 h 65" name="T25"/>
                <a:gd fmla="*/ 148129115 w 48" name="T26"/>
                <a:gd fmla="*/ 310352136 h 65" name="T27"/>
                <a:gd fmla="*/ 0 w 48" name="T28"/>
                <a:gd fmla="*/ 620415200 h 65" name="T29"/>
                <a:gd fmla="*/ 0 w 48" name="T30"/>
                <a:gd fmla="*/ 930767201 h 65" name="T31"/>
                <a:gd fmla="*/ 0 w 48" name="T32"/>
                <a:gd fmla="*/ 1396150936 h 65" name="T33"/>
                <a:gd fmla="*/ 0 w 48" name="T34"/>
                <a:gd fmla="*/ 1396150936 h 65" name="T35"/>
                <a:gd fmla="*/ 592796918 w 48" name="T36"/>
                <a:gd fmla="*/ 2147483647 h 65" name="T37"/>
                <a:gd fmla="*/ 1185313377 w 48" name="T38"/>
                <a:gd fmla="*/ 2147483647 h 65" name="T39"/>
                <a:gd fmla="*/ 2147483647 w 48" name="T40"/>
                <a:gd fmla="*/ 2147483647 h 65" name="T41"/>
                <a:gd fmla="*/ 2147483647 w 48" name="T42"/>
                <a:gd fmla="*/ 2147483647 h 65" name="T43"/>
                <a:gd fmla="*/ 2147483647 w 48" name="T44"/>
                <a:gd fmla="*/ 2147483647 h 65" name="T45"/>
                <a:gd fmla="*/ 2147483647 w 48" name="T46"/>
                <a:gd fmla="*/ 2147483647 h 65" name="T47"/>
                <a:gd fmla="*/ 2147483647 w 48" name="T48"/>
                <a:gd fmla="*/ 2147483647 h 65" name="T49"/>
                <a:gd fmla="*/ 2147483647 w 48" name="T50"/>
                <a:gd fmla="*/ 2147483647 h 65" name="T51"/>
                <a:gd fmla="*/ 2147483647 w 48" name="T52"/>
                <a:gd fmla="*/ 2147483647 h 65" name="T53"/>
                <a:gd fmla="*/ 2147483647 w 48" name="T54"/>
                <a:gd fmla="*/ 2147483647 h 65" name="T55"/>
                <a:gd fmla="*/ 2147483647 w 48" name="T56"/>
                <a:gd fmla="*/ 2147483647 h 65" name="T57"/>
                <a:gd fmla="*/ 2147483647 w 48" name="T58"/>
                <a:gd fmla="*/ 2147483647 h 65" name="T59"/>
                <a:gd fmla="*/ 2147483647 w 48" name="T60"/>
                <a:gd fmla="*/ 2147483647 h 65" name="T61"/>
                <a:gd fmla="*/ 2147483647 w 48" name="T62"/>
                <a:gd fmla="*/ 2147483647 h 65" name="T63"/>
                <a:gd fmla="*/ 2147483647 w 48" name="T64"/>
                <a:gd fmla="*/ 2147483647 h 65" name="T65"/>
                <a:gd fmla="*/ 2147483647 w 48" name="T66"/>
                <a:gd fmla="*/ 2147483647 h 65" name="T67"/>
                <a:gd fmla="*/ 2147483647 w 48" name="T68"/>
                <a:gd fmla="*/ 2147483647 h 65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48" name="T105"/>
                <a:gd fmla="*/ 0 h 65" name="T106"/>
                <a:gd fmla="*/ 48 w 48" name="T107"/>
                <a:gd fmla="*/ 65 h 65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65" w="48">
                  <a:moveTo>
                    <a:pt x="47" y="54"/>
                  </a:moveTo>
                  <a:lnTo>
                    <a:pt x="47" y="54"/>
                  </a:lnTo>
                  <a:lnTo>
                    <a:pt x="42" y="47"/>
                  </a:lnTo>
                  <a:lnTo>
                    <a:pt x="38" y="40"/>
                  </a:lnTo>
                  <a:lnTo>
                    <a:pt x="28" y="27"/>
                  </a:lnTo>
                  <a:lnTo>
                    <a:pt x="19" y="16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17"/>
                  </a:lnTo>
                  <a:lnTo>
                    <a:pt x="8" y="24"/>
                  </a:lnTo>
                  <a:lnTo>
                    <a:pt x="19" y="36"/>
                  </a:lnTo>
                  <a:lnTo>
                    <a:pt x="28" y="50"/>
                  </a:lnTo>
                  <a:lnTo>
                    <a:pt x="32" y="57"/>
                  </a:lnTo>
                  <a:lnTo>
                    <a:pt x="38" y="63"/>
                  </a:lnTo>
                  <a:lnTo>
                    <a:pt x="40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48" y="58"/>
                  </a:lnTo>
                  <a:lnTo>
                    <a:pt x="48" y="55"/>
                  </a:lnTo>
                  <a:lnTo>
                    <a:pt x="4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84" name="Freeform 1660"/>
            <p:cNvSpPr/>
            <p:nvPr/>
          </p:nvSpPr>
          <p:spPr bwMode="auto">
            <a:xfrm>
              <a:off x="2633218" y="3451698"/>
              <a:ext cx="14288" cy="23813"/>
            </a:xfrm>
            <a:custGeom>
              <a:gdLst>
                <a:gd fmla="*/ 2147483647 w 27" name="T0"/>
                <a:gd fmla="*/ 2147483647 h 43" name="T1"/>
                <a:gd fmla="*/ 2147483647 w 27" name="T2"/>
                <a:gd fmla="*/ 2147483647 h 43" name="T3"/>
                <a:gd fmla="*/ 2147483647 w 27" name="T4"/>
                <a:gd fmla="*/ 2147483647 h 43" name="T5"/>
                <a:gd fmla="*/ 2147483647 w 27" name="T6"/>
                <a:gd fmla="*/ 2147483647 h 43" name="T7"/>
                <a:gd fmla="*/ 2074793232 w 27" name="T8"/>
                <a:gd fmla="*/ 2147483647 h 43" name="T9"/>
                <a:gd fmla="*/ 2074793232 w 27" name="T10"/>
                <a:gd fmla="*/ 1358610360 h 43" name="T11"/>
                <a:gd fmla="*/ 2074793232 w 27" name="T12"/>
                <a:gd fmla="*/ 1358610360 h 43" name="T13"/>
                <a:gd fmla="*/ 2074793232 w 27" name="T14"/>
                <a:gd fmla="*/ 849208106 h 43" name="T15"/>
                <a:gd fmla="*/ 1926373764 w 27" name="T16"/>
                <a:gd fmla="*/ 339805990 h 43" name="T17"/>
                <a:gd fmla="*/ 1481955704 w 27" name="T18"/>
                <a:gd fmla="*/ 169902995 h 43" name="T19"/>
                <a:gd fmla="*/ 1185396176 w 27" name="T20"/>
                <a:gd fmla="*/ 0 h 43" name="T21"/>
                <a:gd fmla="*/ 889117382 w 27" name="T22"/>
                <a:gd fmla="*/ 0 h 43" name="T23"/>
                <a:gd fmla="*/ 444698660 w 27" name="T24"/>
                <a:gd fmla="*/ 169902995 h 43" name="T25"/>
                <a:gd fmla="*/ 296279192 w 27" name="T26"/>
                <a:gd fmla="*/ 339805990 h 43" name="T27"/>
                <a:gd fmla="*/ 0 w 27" name="T28"/>
                <a:gd fmla="*/ 849208106 h 43" name="T29"/>
                <a:gd fmla="*/ 0 w 27" name="T30"/>
                <a:gd fmla="*/ 849208106 h 43" name="T31"/>
                <a:gd fmla="*/ 0 w 27" name="T32"/>
                <a:gd fmla="*/ 1868319137 h 43" name="T33"/>
                <a:gd fmla="*/ 0 w 27" name="T34"/>
                <a:gd fmla="*/ 2147483647 h 43" name="T35"/>
                <a:gd fmla="*/ 444698660 w 27" name="T36"/>
                <a:gd fmla="*/ 2147483647 h 43" name="T37"/>
                <a:gd fmla="*/ 1185396176 w 27" name="T38"/>
                <a:gd fmla="*/ 2147483647 h 43" name="T39"/>
                <a:gd fmla="*/ 2147483647 w 27" name="T40"/>
                <a:gd fmla="*/ 2147483647 h 43" name="T41"/>
                <a:gd fmla="*/ 2147483647 w 27" name="T42"/>
                <a:gd fmla="*/ 2147483647 h 43" name="T43"/>
                <a:gd fmla="*/ 2147483647 w 27" name="T44"/>
                <a:gd fmla="*/ 2147483647 h 43" name="T45"/>
                <a:gd fmla="*/ 2147483647 w 27" name="T46"/>
                <a:gd fmla="*/ 2147483647 h 43" name="T47"/>
                <a:gd fmla="*/ 2147483647 w 27" name="T48"/>
                <a:gd fmla="*/ 2147483647 h 43" name="T49"/>
                <a:gd fmla="*/ 2147483647 w 27" name="T50"/>
                <a:gd fmla="*/ 2147483647 h 43" name="T51"/>
                <a:gd fmla="*/ 2147483647 w 27" name="T52"/>
                <a:gd fmla="*/ 2147483647 h 43" name="T53"/>
                <a:gd fmla="*/ 2147483647 w 27" name="T54"/>
                <a:gd fmla="*/ 2147483647 h 43" name="T55"/>
                <a:gd fmla="*/ 2147483647 w 27" name="T56"/>
                <a:gd fmla="*/ 2147483647 h 43" name="T57"/>
                <a:gd fmla="*/ 2147483647 w 27" name="T58"/>
                <a:gd fmla="*/ 2147483647 h 43" name="T59"/>
                <a:gd fmla="*/ 2147483647 w 27" name="T60"/>
                <a:gd fmla="*/ 2147483647 h 43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27" name="T93"/>
                <a:gd fmla="*/ 0 h 43" name="T94"/>
                <a:gd fmla="*/ 27 w 27" name="T95"/>
                <a:gd fmla="*/ 43 h 43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43" w="27">
                  <a:moveTo>
                    <a:pt x="25" y="31"/>
                  </a:moveTo>
                  <a:lnTo>
                    <a:pt x="25" y="31"/>
                  </a:lnTo>
                  <a:lnTo>
                    <a:pt x="21" y="27"/>
                  </a:lnTo>
                  <a:lnTo>
                    <a:pt x="17" y="21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5" y="40"/>
                  </a:lnTo>
                  <a:lnTo>
                    <a:pt x="18" y="43"/>
                  </a:lnTo>
                  <a:lnTo>
                    <a:pt x="21" y="43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85" name="Freeform 1661"/>
            <p:cNvSpPr/>
            <p:nvPr/>
          </p:nvSpPr>
          <p:spPr bwMode="auto">
            <a:xfrm>
              <a:off x="2641156" y="3434236"/>
              <a:ext cx="12700" cy="22225"/>
            </a:xfrm>
            <a:custGeom>
              <a:gdLst>
                <a:gd fmla="*/ 2147483647 w 23" name="T0"/>
                <a:gd fmla="*/ 2147483647 h 42" name="T1"/>
                <a:gd fmla="*/ 2147483647 w 23" name="T2"/>
                <a:gd fmla="*/ 2147483647 h 42" name="T3"/>
                <a:gd fmla="*/ 2147483647 w 23" name="T4"/>
                <a:gd fmla="*/ 2147483647 h 42" name="T5"/>
                <a:gd fmla="*/ 2147483647 w 23" name="T6"/>
                <a:gd fmla="*/ 1926239521 h 42" name="T7"/>
                <a:gd fmla="*/ 2147483647 w 23" name="T8"/>
                <a:gd fmla="*/ 1037184017 h 42" name="T9"/>
                <a:gd fmla="*/ 2147483647 w 23" name="T10"/>
                <a:gd fmla="*/ 1037184017 h 42" name="T11"/>
                <a:gd fmla="*/ 2147483647 w 23" name="T12"/>
                <a:gd fmla="*/ 592796891 h 42" name="T13"/>
                <a:gd fmla="*/ 2020240786 w 23" name="T14"/>
                <a:gd fmla="*/ 148129108 h 42" name="T15"/>
                <a:gd fmla="*/ 1683635681 w 23" name="T16"/>
                <a:gd fmla="*/ 0 h 42" name="T17"/>
                <a:gd fmla="*/ 1178423222 w 23" name="T18"/>
                <a:gd fmla="*/ 0 h 42" name="T19"/>
                <a:gd fmla="*/ 1010120393 w 23" name="T20"/>
                <a:gd fmla="*/ 0 h 42" name="T21"/>
                <a:gd fmla="*/ 505212597 w 23" name="T22"/>
                <a:gd fmla="*/ 148129108 h 42" name="T23"/>
                <a:gd fmla="*/ 336605244 w 23" name="T24"/>
                <a:gd fmla="*/ 592796891 h 42" name="T25"/>
                <a:gd fmla="*/ 0 w 23" name="T26"/>
                <a:gd fmla="*/ 1037184017 h 42" name="T27"/>
                <a:gd fmla="*/ 0 w 23" name="T28"/>
                <a:gd fmla="*/ 1037184017 h 42" name="T29"/>
                <a:gd fmla="*/ 336605244 w 23" name="T30"/>
                <a:gd fmla="*/ 2147483647 h 42" name="T31"/>
                <a:gd fmla="*/ 673515287 w 23" name="T32"/>
                <a:gd fmla="*/ 2147483647 h 42" name="T33"/>
                <a:gd fmla="*/ 1683635681 w 23" name="T34"/>
                <a:gd fmla="*/ 2147483647 h 42" name="T35"/>
                <a:gd fmla="*/ 1683635681 w 23" name="T36"/>
                <a:gd fmla="*/ 2147483647 h 42" name="T37"/>
                <a:gd fmla="*/ 2020240786 w 23" name="T38"/>
                <a:gd fmla="*/ 2147483647 h 42" name="T39"/>
                <a:gd fmla="*/ 2147483647 w 23" name="T40"/>
                <a:gd fmla="*/ 2147483647 h 42" name="T41"/>
                <a:gd fmla="*/ 2147483647 w 23" name="T42"/>
                <a:gd fmla="*/ 2147483647 h 42" name="T43"/>
                <a:gd fmla="*/ 2147483647 w 23" name="T44"/>
                <a:gd fmla="*/ 2147483647 h 42" name="T45"/>
                <a:gd fmla="*/ 2147483647 w 23" name="T46"/>
                <a:gd fmla="*/ 2147483647 h 42" name="T47"/>
                <a:gd fmla="*/ 2147483647 w 23" name="T48"/>
                <a:gd fmla="*/ 2147483647 h 42" name="T49"/>
                <a:gd fmla="*/ 2147483647 w 23" name="T50"/>
                <a:gd fmla="*/ 2147483647 h 42" name="T51"/>
                <a:gd fmla="*/ 2147483647 w 23" name="T52"/>
                <a:gd fmla="*/ 2147483647 h 42" name="T53"/>
                <a:gd fmla="*/ 2147483647 w 23" name="T54"/>
                <a:gd fmla="*/ 2147483647 h 42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23" name="T84"/>
                <a:gd fmla="*/ 0 h 42" name="T85"/>
                <a:gd fmla="*/ 23 w 23" name="T86"/>
                <a:gd fmla="*/ 42 h 42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42" w="23">
                  <a:moveTo>
                    <a:pt x="23" y="34"/>
                  </a:moveTo>
                  <a:lnTo>
                    <a:pt x="23" y="34"/>
                  </a:lnTo>
                  <a:lnTo>
                    <a:pt x="18" y="20"/>
                  </a:lnTo>
                  <a:lnTo>
                    <a:pt x="15" y="13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5"/>
                  </a:lnTo>
                  <a:lnTo>
                    <a:pt x="4" y="23"/>
                  </a:lnTo>
                  <a:lnTo>
                    <a:pt x="10" y="38"/>
                  </a:lnTo>
                  <a:lnTo>
                    <a:pt x="12" y="41"/>
                  </a:lnTo>
                  <a:lnTo>
                    <a:pt x="14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2" y="41"/>
                  </a:lnTo>
                  <a:lnTo>
                    <a:pt x="23" y="39"/>
                  </a:lnTo>
                  <a:lnTo>
                    <a:pt x="23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86" name="Freeform 1662"/>
            <p:cNvSpPr/>
            <p:nvPr/>
          </p:nvSpPr>
          <p:spPr bwMode="auto">
            <a:xfrm>
              <a:off x="2539556" y="3642198"/>
              <a:ext cx="14288" cy="19050"/>
            </a:xfrm>
            <a:custGeom>
              <a:gdLst>
                <a:gd fmla="*/ 2147483647 w 25" name="T0"/>
                <a:gd fmla="*/ 2147483647 h 38" name="T1"/>
                <a:gd fmla="*/ 2147483647 w 25" name="T2"/>
                <a:gd fmla="*/ 2147483647 h 38" name="T3"/>
                <a:gd fmla="*/ 2147483647 w 25" name="T4"/>
                <a:gd fmla="*/ 2147483647 h 38" name="T5"/>
                <a:gd fmla="*/ 2147483647 w 25" name="T6"/>
                <a:gd fmla="*/ 2147483647 h 38" name="T7"/>
                <a:gd fmla="*/ 2147483647 w 25" name="T8"/>
                <a:gd fmla="*/ 1385764121 h 38" name="T9"/>
                <a:gd fmla="*/ 2147483647 w 25" name="T10"/>
                <a:gd fmla="*/ 630053181 h 38" name="T11"/>
                <a:gd fmla="*/ 2147483647 w 25" name="T12"/>
                <a:gd fmla="*/ 630053181 h 38" name="T13"/>
                <a:gd fmla="*/ 2147483647 w 25" name="T14"/>
                <a:gd fmla="*/ 377981551 h 38" name="T15"/>
                <a:gd fmla="*/ 1866719201 w 25" name="T16"/>
                <a:gd fmla="*/ 125909953 h 38" name="T17"/>
                <a:gd fmla="*/ 1493375018 w 25" name="T18"/>
                <a:gd fmla="*/ 0 h 38" name="T19"/>
                <a:gd fmla="*/ 933523055 w 25" name="T20"/>
                <a:gd fmla="*/ 0 h 38" name="T21"/>
                <a:gd fmla="*/ 373343754 w 25" name="T22"/>
                <a:gd fmla="*/ 125909953 h 38" name="T23"/>
                <a:gd fmla="*/ 186835046 w 25" name="T24"/>
                <a:gd fmla="*/ 377981551 h 38" name="T25"/>
                <a:gd fmla="*/ 0 w 25" name="T26"/>
                <a:gd fmla="*/ 630053181 h 38" name="T27"/>
                <a:gd fmla="*/ 186835046 w 25" name="T28"/>
                <a:gd fmla="*/ 1008034606 h 38" name="T29"/>
                <a:gd fmla="*/ 186835046 w 25" name="T30"/>
                <a:gd fmla="*/ 1008034606 h 38" name="T31"/>
                <a:gd fmla="*/ 373343754 w 25" name="T32"/>
                <a:gd fmla="*/ 1889907129 h 38" name="T33"/>
                <a:gd fmla="*/ 1120031692 w 25" name="T34"/>
                <a:gd fmla="*/ 2147483647 h 38" name="T35"/>
                <a:gd fmla="*/ 1680210564 w 25" name="T36"/>
                <a:gd fmla="*/ 2147483647 h 38" name="T37"/>
                <a:gd fmla="*/ 2147483647 w 25" name="T38"/>
                <a:gd fmla="*/ 2147483647 h 38" name="T39"/>
                <a:gd fmla="*/ 2147483647 w 25" name="T40"/>
                <a:gd fmla="*/ 2147483647 h 38" name="T41"/>
                <a:gd fmla="*/ 2147483647 w 25" name="T42"/>
                <a:gd fmla="*/ 2147483647 h 38" name="T43"/>
                <a:gd fmla="*/ 2147483647 w 25" name="T44"/>
                <a:gd fmla="*/ 2147483647 h 38" name="T45"/>
                <a:gd fmla="*/ 2147483647 w 25" name="T46"/>
                <a:gd fmla="*/ 2147483647 h 38" name="T47"/>
                <a:gd fmla="*/ 2147483647 w 25" name="T48"/>
                <a:gd fmla="*/ 2147483647 h 38" name="T49"/>
                <a:gd fmla="*/ 2147483647 w 25" name="T50"/>
                <a:gd fmla="*/ 2147483647 h 38" name="T51"/>
                <a:gd fmla="*/ 2147483647 w 25" name="T52"/>
                <a:gd fmla="*/ 2147483647 h 38" name="T53"/>
                <a:gd fmla="*/ 2147483647 w 25" name="T54"/>
                <a:gd fmla="*/ 2147483647 h 38" name="T55"/>
                <a:gd fmla="*/ 2147483647 w 25" name="T56"/>
                <a:gd fmla="*/ 2147483647 h 38" name="T57"/>
                <a:gd fmla="*/ 2147483647 w 25" name="T58"/>
                <a:gd fmla="*/ 2147483647 h 38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25" name="T90"/>
                <a:gd fmla="*/ 0 h 38" name="T91"/>
                <a:gd fmla="*/ 25 w 25" name="T92"/>
                <a:gd fmla="*/ 38 h 38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38" w="25">
                  <a:moveTo>
                    <a:pt x="25" y="30"/>
                  </a:moveTo>
                  <a:lnTo>
                    <a:pt x="25" y="30"/>
                  </a:lnTo>
                  <a:lnTo>
                    <a:pt x="23" y="23"/>
                  </a:lnTo>
                  <a:lnTo>
                    <a:pt x="19" y="18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5"/>
                  </a:lnTo>
                  <a:lnTo>
                    <a:pt x="6" y="22"/>
                  </a:lnTo>
                  <a:lnTo>
                    <a:pt x="9" y="27"/>
                  </a:lnTo>
                  <a:lnTo>
                    <a:pt x="12" y="34"/>
                  </a:lnTo>
                  <a:lnTo>
                    <a:pt x="13" y="37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4" y="35"/>
                  </a:lnTo>
                  <a:lnTo>
                    <a:pt x="25" y="32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87" name="Freeform 1663"/>
            <p:cNvSpPr/>
            <p:nvPr/>
          </p:nvSpPr>
          <p:spPr bwMode="auto">
            <a:xfrm>
              <a:off x="2572893" y="3637436"/>
              <a:ext cx="12700" cy="33338"/>
            </a:xfrm>
            <a:custGeom>
              <a:gdLst>
                <a:gd fmla="*/ 2147483647 w 24" name="T0"/>
                <a:gd fmla="*/ 2147483647 h 61" name="T1"/>
                <a:gd fmla="*/ 2147483647 w 24" name="T2"/>
                <a:gd fmla="*/ 2147483647 h 61" name="T3"/>
                <a:gd fmla="*/ 2147483647 w 24" name="T4"/>
                <a:gd fmla="*/ 2147483647 h 61" name="T5"/>
                <a:gd fmla="*/ 2147483647 w 24" name="T6"/>
                <a:gd fmla="*/ 2147483647 h 61" name="T7"/>
                <a:gd fmla="*/ 2147483647 w 24" name="T8"/>
                <a:gd fmla="*/ 2147483647 h 61" name="T9"/>
                <a:gd fmla="*/ 2147483647 w 24" name="T10"/>
                <a:gd fmla="*/ 2147483647 h 61" name="T11"/>
                <a:gd fmla="*/ 2074368128 w 24" name="T12"/>
                <a:gd fmla="*/ 2147483647 h 61" name="T13"/>
                <a:gd fmla="*/ 2074368128 w 24" name="T14"/>
                <a:gd fmla="*/ 1142784545 h 61" name="T15"/>
                <a:gd fmla="*/ 2074368128 w 24" name="T16"/>
                <a:gd fmla="*/ 1142784545 h 61" name="T17"/>
                <a:gd fmla="*/ 1778110031 w 24" name="T18"/>
                <a:gd fmla="*/ 652934677 h 61" name="T19"/>
                <a:gd fmla="*/ 1629980453 w 24" name="T20"/>
                <a:gd fmla="*/ 163383007 h 61" name="T21"/>
                <a:gd fmla="*/ 1185313377 w 24" name="T22"/>
                <a:gd fmla="*/ 163383007 h 61" name="T23"/>
                <a:gd fmla="*/ 740925967 w 24" name="T24"/>
                <a:gd fmla="*/ 0 h 61" name="T25"/>
                <a:gd fmla="*/ 592796918 w 24" name="T26"/>
                <a:gd fmla="*/ 163383007 h 61" name="T27"/>
                <a:gd fmla="*/ 148129115 w 24" name="T28"/>
                <a:gd fmla="*/ 163383007 h 61" name="T29"/>
                <a:gd fmla="*/ 0 w 24" name="T30"/>
                <a:gd fmla="*/ 652934677 h 61" name="T31"/>
                <a:gd fmla="*/ 0 w 24" name="T32"/>
                <a:gd fmla="*/ 1142784545 h 61" name="T33"/>
                <a:gd fmla="*/ 0 w 24" name="T34"/>
                <a:gd fmla="*/ 1142784545 h 61" name="T35"/>
                <a:gd fmla="*/ 148129115 w 24" name="T36"/>
                <a:gd fmla="*/ 2147483647 h 61" name="T37"/>
                <a:gd fmla="*/ 592796918 w 24" name="T38"/>
                <a:gd fmla="*/ 2147483647 h 61" name="T39"/>
                <a:gd fmla="*/ 592796918 w 24" name="T40"/>
                <a:gd fmla="*/ 2147483647 h 61" name="T41"/>
                <a:gd fmla="*/ 1185313377 w 24" name="T42"/>
                <a:gd fmla="*/ 2147483647 h 61" name="T43"/>
                <a:gd fmla="*/ 1629980453 w 24" name="T44"/>
                <a:gd fmla="*/ 2147483647 h 61" name="T45"/>
                <a:gd fmla="*/ 1629980453 w 24" name="T46"/>
                <a:gd fmla="*/ 2147483647 h 61" name="T47"/>
                <a:gd fmla="*/ 1778110031 w 24" name="T48"/>
                <a:gd fmla="*/ 2147483647 h 61" name="T49"/>
                <a:gd fmla="*/ 2147483647 w 24" name="T50"/>
                <a:gd fmla="*/ 2147483647 h 61" name="T51"/>
                <a:gd fmla="*/ 2147483647 w 24" name="T52"/>
                <a:gd fmla="*/ 2147483647 h 61" name="T53"/>
                <a:gd fmla="*/ 2147483647 w 24" name="T54"/>
                <a:gd fmla="*/ 2147483647 h 61" name="T55"/>
                <a:gd fmla="*/ 2147483647 w 24" name="T56"/>
                <a:gd fmla="*/ 2147483647 h 61" name="T57"/>
                <a:gd fmla="*/ 2147483647 w 24" name="T58"/>
                <a:gd fmla="*/ 2147483647 h 61" name="T59"/>
                <a:gd fmla="*/ 2147483647 w 24" name="T60"/>
                <a:gd fmla="*/ 2147483647 h 61" name="T61"/>
                <a:gd fmla="*/ 2147483647 w 24" name="T62"/>
                <a:gd fmla="*/ 2147483647 h 61" name="T63"/>
                <a:gd fmla="*/ 2147483647 w 24" name="T64"/>
                <a:gd fmla="*/ 2147483647 h 61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24" name="T99"/>
                <a:gd fmla="*/ 0 h 61" name="T100"/>
                <a:gd fmla="*/ 24 w 24" name="T101"/>
                <a:gd fmla="*/ 61 h 61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61" w="24">
                  <a:moveTo>
                    <a:pt x="24" y="53"/>
                  </a:moveTo>
                  <a:lnTo>
                    <a:pt x="24" y="53"/>
                  </a:lnTo>
                  <a:lnTo>
                    <a:pt x="22" y="42"/>
                  </a:lnTo>
                  <a:lnTo>
                    <a:pt x="19" y="31"/>
                  </a:lnTo>
                  <a:lnTo>
                    <a:pt x="15" y="19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8"/>
                  </a:lnTo>
                  <a:lnTo>
                    <a:pt x="4" y="29"/>
                  </a:lnTo>
                  <a:lnTo>
                    <a:pt x="8" y="42"/>
                  </a:lnTo>
                  <a:lnTo>
                    <a:pt x="11" y="56"/>
                  </a:lnTo>
                  <a:lnTo>
                    <a:pt x="12" y="58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2" y="60"/>
                  </a:lnTo>
                  <a:lnTo>
                    <a:pt x="23" y="58"/>
                  </a:lnTo>
                  <a:lnTo>
                    <a:pt x="24" y="56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88" name="Freeform 1664"/>
            <p:cNvSpPr/>
            <p:nvPr/>
          </p:nvSpPr>
          <p:spPr bwMode="auto">
            <a:xfrm>
              <a:off x="2588768" y="3631086"/>
              <a:ext cx="19050" cy="34925"/>
            </a:xfrm>
            <a:custGeom>
              <a:gdLst>
                <a:gd fmla="*/ 2147483647 w 34" name="T0"/>
                <a:gd fmla="*/ 2147483647 h 65" name="T1"/>
                <a:gd fmla="*/ 2147483647 w 34" name="T2"/>
                <a:gd fmla="*/ 2147483647 h 65" name="T3"/>
                <a:gd fmla="*/ 2147483647 w 34" name="T4"/>
                <a:gd fmla="*/ 2147483647 h 65" name="T5"/>
                <a:gd fmla="*/ 2147483647 w 34" name="T6"/>
                <a:gd fmla="*/ 2147483647 h 65" name="T7"/>
                <a:gd fmla="*/ 2147483647 w 34" name="T8"/>
                <a:gd fmla="*/ 2147483647 h 65" name="T9"/>
                <a:gd fmla="*/ 2147483647 w 34" name="T10"/>
                <a:gd fmla="*/ 2147483647 h 65" name="T11"/>
                <a:gd fmla="*/ 2147483647 w 34" name="T12"/>
                <a:gd fmla="*/ 2147483647 h 65" name="T13"/>
                <a:gd fmla="*/ 2147483647 w 34" name="T14"/>
                <a:gd fmla="*/ 1861534402 h 65" name="T15"/>
                <a:gd fmla="*/ 2147483647 w 34" name="T16"/>
                <a:gd fmla="*/ 775735736 h 65" name="T17"/>
                <a:gd fmla="*/ 2147483647 w 34" name="T18"/>
                <a:gd fmla="*/ 775735736 h 65" name="T19"/>
                <a:gd fmla="*/ 2110861757 w 34" name="T20"/>
                <a:gd fmla="*/ 310352136 h 65" name="T21"/>
                <a:gd fmla="*/ 1758946783 w 34" name="T22"/>
                <a:gd fmla="*/ 155031532 h 65" name="T23"/>
                <a:gd fmla="*/ 1407031808 w 34" name="T24"/>
                <a:gd fmla="*/ 0 h 65" name="T25"/>
                <a:gd fmla="*/ 1055430879 w 34" name="T26"/>
                <a:gd fmla="*/ 0 h 65" name="T27"/>
                <a:gd fmla="*/ 527715159 w 34" name="T28"/>
                <a:gd fmla="*/ 155031532 h 65" name="T29"/>
                <a:gd fmla="*/ 351915114 w 34" name="T30"/>
                <a:gd fmla="*/ 310352136 h 65" name="T31"/>
                <a:gd fmla="*/ 0 w 34" name="T32"/>
                <a:gd fmla="*/ 775735736 h 65" name="T33"/>
                <a:gd fmla="*/ 0 w 34" name="T34"/>
                <a:gd fmla="*/ 1240830399 h 65" name="T35"/>
                <a:gd fmla="*/ 0 w 34" name="T36"/>
                <a:gd fmla="*/ 1240830399 h 65" name="T37"/>
                <a:gd fmla="*/ 703515904 w 34" name="T38"/>
                <a:gd fmla="*/ 2147483647 h 65" name="T39"/>
                <a:gd fmla="*/ 1934746827 w 34" name="T40"/>
                <a:gd fmla="*/ 2147483647 h 65" name="T41"/>
                <a:gd fmla="*/ 1934746827 w 34" name="T42"/>
                <a:gd fmla="*/ 2147483647 h 65" name="T43"/>
                <a:gd fmla="*/ 2147483647 w 34" name="T44"/>
                <a:gd fmla="*/ 2147483647 h 65" name="T45"/>
                <a:gd fmla="*/ 2147483647 w 34" name="T46"/>
                <a:gd fmla="*/ 2147483647 h 65" name="T47"/>
                <a:gd fmla="*/ 2147483647 w 34" name="T48"/>
                <a:gd fmla="*/ 2147483647 h 65" name="T49"/>
                <a:gd fmla="*/ 2147483647 w 34" name="T50"/>
                <a:gd fmla="*/ 2147483647 h 65" name="T51"/>
                <a:gd fmla="*/ 2147483647 w 34" name="T52"/>
                <a:gd fmla="*/ 2147483647 h 65" name="T53"/>
                <a:gd fmla="*/ 2147483647 w 34" name="T54"/>
                <a:gd fmla="*/ 2147483647 h 65" name="T55"/>
                <a:gd fmla="*/ 2147483647 w 34" name="T56"/>
                <a:gd fmla="*/ 2147483647 h 65" name="T57"/>
                <a:gd fmla="*/ 2147483647 w 34" name="T58"/>
                <a:gd fmla="*/ 2147483647 h 65" name="T59"/>
                <a:gd fmla="*/ 2147483647 w 34" name="T60"/>
                <a:gd fmla="*/ 2147483647 h 65" name="T61"/>
                <a:gd fmla="*/ 2147483647 w 34" name="T62"/>
                <a:gd fmla="*/ 2147483647 h 65" name="T63"/>
                <a:gd fmla="*/ 2147483647 w 34" name="T64"/>
                <a:gd fmla="*/ 2147483647 h 65" name="T65"/>
                <a:gd fmla="*/ 2147483647 w 34" name="T66"/>
                <a:gd fmla="*/ 2147483647 h 65" name="T67"/>
                <a:gd fmla="*/ 2147483647 w 34" name="T68"/>
                <a:gd fmla="*/ 2147483647 h 65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34" name="T105"/>
                <a:gd fmla="*/ 0 h 65" name="T106"/>
                <a:gd fmla="*/ 34 w 34" name="T107"/>
                <a:gd fmla="*/ 65 h 65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65" w="34">
                  <a:moveTo>
                    <a:pt x="34" y="57"/>
                  </a:moveTo>
                  <a:lnTo>
                    <a:pt x="34" y="57"/>
                  </a:lnTo>
                  <a:lnTo>
                    <a:pt x="25" y="29"/>
                  </a:lnTo>
                  <a:lnTo>
                    <a:pt x="22" y="24"/>
                  </a:lnTo>
                  <a:lnTo>
                    <a:pt x="19" y="20"/>
                  </a:lnTo>
                  <a:lnTo>
                    <a:pt x="16" y="12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0"/>
                  </a:lnTo>
                  <a:lnTo>
                    <a:pt x="11" y="32"/>
                  </a:lnTo>
                  <a:lnTo>
                    <a:pt x="14" y="39"/>
                  </a:lnTo>
                  <a:lnTo>
                    <a:pt x="16" y="46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3" y="62"/>
                  </a:lnTo>
                  <a:lnTo>
                    <a:pt x="34" y="59"/>
                  </a:lnTo>
                  <a:lnTo>
                    <a:pt x="34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89" name="Freeform 1665"/>
            <p:cNvSpPr/>
            <p:nvPr/>
          </p:nvSpPr>
          <p:spPr bwMode="auto">
            <a:xfrm>
              <a:off x="2618931" y="3621561"/>
              <a:ext cx="20638" cy="36513"/>
            </a:xfrm>
            <a:custGeom>
              <a:gdLst>
                <a:gd fmla="*/ 2147483647 w 37" name="T0"/>
                <a:gd fmla="*/ 2147483647 h 69" name="T1"/>
                <a:gd fmla="*/ 2147483647 w 37" name="T2"/>
                <a:gd fmla="*/ 2147483647 h 69" name="T3"/>
                <a:gd fmla="*/ 2147483647 w 37" name="T4"/>
                <a:gd fmla="*/ 2147483647 h 69" name="T5"/>
                <a:gd fmla="*/ 2147483647 w 37" name="T6"/>
                <a:gd fmla="*/ 2147483647 h 69" name="T7"/>
                <a:gd fmla="*/ 2147483647 w 37" name="T8"/>
                <a:gd fmla="*/ 2147483647 h 69" name="T9"/>
                <a:gd fmla="*/ 2147483647 w 37" name="T10"/>
                <a:gd fmla="*/ 2147483647 h 69" name="T11"/>
                <a:gd fmla="*/ 2147483647 w 37" name="T12"/>
                <a:gd fmla="*/ 2147483647 h 69" name="T13"/>
                <a:gd fmla="*/ 2147483647 w 37" name="T14"/>
                <a:gd fmla="*/ 2147483647 h 69" name="T15"/>
                <a:gd fmla="*/ 2082343779 w 37" name="T16"/>
                <a:gd fmla="*/ 444679592 h 69" name="T17"/>
                <a:gd fmla="*/ 2082343779 w 37" name="T18"/>
                <a:gd fmla="*/ 444679592 h 69" name="T19"/>
                <a:gd fmla="*/ 1909048238 w 37" name="T20"/>
                <a:gd fmla="*/ 148133242 h 69" name="T21"/>
                <a:gd fmla="*/ 1388229000 w 37" name="T22"/>
                <a:gd fmla="*/ 0 h 69" name="T23"/>
                <a:gd fmla="*/ 1041327511 w 37" name="T24"/>
                <a:gd fmla="*/ 0 h 69" name="T25"/>
                <a:gd fmla="*/ 520508134 w 37" name="T26"/>
                <a:gd fmla="*/ 0 h 69" name="T27"/>
                <a:gd fmla="*/ 347213150 w 37" name="T28"/>
                <a:gd fmla="*/ 444679592 h 69" name="T29"/>
                <a:gd fmla="*/ 0 w 37" name="T30"/>
                <a:gd fmla="*/ 592812899 h 69" name="T31"/>
                <a:gd fmla="*/ 0 w 37" name="T32"/>
                <a:gd fmla="*/ 1037212426 h 69" name="T33"/>
                <a:gd fmla="*/ 0 w 37" name="T34"/>
                <a:gd fmla="*/ 1333758445 h 69" name="T35"/>
                <a:gd fmla="*/ 0 w 37" name="T36"/>
                <a:gd fmla="*/ 1333758445 h 69" name="T37"/>
                <a:gd fmla="*/ 1041327511 w 37" name="T38"/>
                <a:gd fmla="*/ 2147483647 h 69" name="T39"/>
                <a:gd fmla="*/ 1388229000 w 37" name="T40"/>
                <a:gd fmla="*/ 2147483647 h 69" name="T41"/>
                <a:gd fmla="*/ 2147483647 w 37" name="T42"/>
                <a:gd fmla="*/ 2147483647 h 69" name="T43"/>
                <a:gd fmla="*/ 2147483647 w 37" name="T44"/>
                <a:gd fmla="*/ 2147483647 h 69" name="T45"/>
                <a:gd fmla="*/ 2147483647 w 37" name="T46"/>
                <a:gd fmla="*/ 2147483647 h 69" name="T47"/>
                <a:gd fmla="*/ 2147483647 w 37" name="T48"/>
                <a:gd fmla="*/ 2147483647 h 69" name="T49"/>
                <a:gd fmla="*/ 2147483647 w 37" name="T50"/>
                <a:gd fmla="*/ 2147483647 h 69" name="T51"/>
                <a:gd fmla="*/ 2147483647 w 37" name="T52"/>
                <a:gd fmla="*/ 2147483647 h 69" name="T53"/>
                <a:gd fmla="*/ 2147483647 w 37" name="T54"/>
                <a:gd fmla="*/ 2147483647 h 69" name="T55"/>
                <a:gd fmla="*/ 2147483647 w 37" name="T56"/>
                <a:gd fmla="*/ 2147483647 h 69" name="T57"/>
                <a:gd fmla="*/ 2147483647 w 37" name="T58"/>
                <a:gd fmla="*/ 2147483647 h 69" name="T59"/>
                <a:gd fmla="*/ 2147483647 w 37" name="T60"/>
                <a:gd fmla="*/ 2147483647 h 69" name="T61"/>
                <a:gd fmla="*/ 2147483647 w 37" name="T62"/>
                <a:gd fmla="*/ 2147483647 h 69" name="T63"/>
                <a:gd fmla="*/ 2147483647 w 37" name="T64"/>
                <a:gd fmla="*/ 2147483647 h 69" name="T65"/>
                <a:gd fmla="*/ 2147483647 w 37" name="T66"/>
                <a:gd fmla="*/ 2147483647 h 69" name="T67"/>
                <a:gd fmla="*/ 2147483647 w 37" name="T68"/>
                <a:gd fmla="*/ 2147483647 h 69" name="T69"/>
                <a:gd fmla="*/ 2147483647 w 37" name="T70"/>
                <a:gd fmla="*/ 2147483647 h 69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37" name="T108"/>
                <a:gd fmla="*/ 0 h 69" name="T109"/>
                <a:gd fmla="*/ 37 w 37" name="T110"/>
                <a:gd fmla="*/ 69 h 69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69" w="37">
                  <a:moveTo>
                    <a:pt x="34" y="58"/>
                  </a:moveTo>
                  <a:lnTo>
                    <a:pt x="34" y="58"/>
                  </a:lnTo>
                  <a:lnTo>
                    <a:pt x="30" y="53"/>
                  </a:lnTo>
                  <a:lnTo>
                    <a:pt x="29" y="47"/>
                  </a:lnTo>
                  <a:lnTo>
                    <a:pt x="26" y="35"/>
                  </a:lnTo>
                  <a:lnTo>
                    <a:pt x="23" y="26"/>
                  </a:lnTo>
                  <a:lnTo>
                    <a:pt x="21" y="18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6" y="18"/>
                  </a:lnTo>
                  <a:lnTo>
                    <a:pt x="8" y="27"/>
                  </a:lnTo>
                  <a:lnTo>
                    <a:pt x="14" y="45"/>
                  </a:lnTo>
                  <a:lnTo>
                    <a:pt x="18" y="57"/>
                  </a:lnTo>
                  <a:lnTo>
                    <a:pt x="21" y="62"/>
                  </a:lnTo>
                  <a:lnTo>
                    <a:pt x="25" y="68"/>
                  </a:lnTo>
                  <a:lnTo>
                    <a:pt x="27" y="69"/>
                  </a:lnTo>
                  <a:lnTo>
                    <a:pt x="30" y="69"/>
                  </a:lnTo>
                  <a:lnTo>
                    <a:pt x="33" y="69"/>
                  </a:lnTo>
                  <a:lnTo>
                    <a:pt x="34" y="68"/>
                  </a:lnTo>
                  <a:lnTo>
                    <a:pt x="35" y="65"/>
                  </a:lnTo>
                  <a:lnTo>
                    <a:pt x="37" y="62"/>
                  </a:lnTo>
                  <a:lnTo>
                    <a:pt x="35" y="61"/>
                  </a:lnTo>
                  <a:lnTo>
                    <a:pt x="34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90" name="Freeform 1666"/>
            <p:cNvSpPr/>
            <p:nvPr/>
          </p:nvSpPr>
          <p:spPr bwMode="auto">
            <a:xfrm>
              <a:off x="2639568" y="3613623"/>
              <a:ext cx="17463" cy="31750"/>
            </a:xfrm>
            <a:custGeom>
              <a:gdLst>
                <a:gd fmla="*/ 2147483647 w 33" name="T0"/>
                <a:gd fmla="*/ 2147483647 h 59" name="T1"/>
                <a:gd fmla="*/ 2147483647 w 33" name="T2"/>
                <a:gd fmla="*/ 2147483647 h 59" name="T3"/>
                <a:gd fmla="*/ 2147483647 w 33" name="T4"/>
                <a:gd fmla="*/ 2147483647 h 59" name="T5"/>
                <a:gd fmla="*/ 2147483647 w 33" name="T6"/>
                <a:gd fmla="*/ 2147483647 h 59" name="T7"/>
                <a:gd fmla="*/ 2147483647 w 33" name="T8"/>
                <a:gd fmla="*/ 2147483647 h 59" name="T9"/>
                <a:gd fmla="*/ 2074766958 w 33" name="T10"/>
                <a:gd fmla="*/ 623487235 h 59" name="T11"/>
                <a:gd fmla="*/ 2074766958 w 33" name="T12"/>
                <a:gd fmla="*/ 623487235 h 59" name="T13"/>
                <a:gd fmla="*/ 1778211487 w 33" name="T14"/>
                <a:gd fmla="*/ 311598859 h 59" name="T15"/>
                <a:gd fmla="*/ 1481936483 w 33" name="T16"/>
                <a:gd fmla="*/ 0 h 59" name="T17"/>
                <a:gd fmla="*/ 1185381013 w 33" name="T18"/>
                <a:gd fmla="*/ 0 h 59" name="T19"/>
                <a:gd fmla="*/ 889105744 w 33" name="T20"/>
                <a:gd fmla="*/ 0 h 59" name="T21"/>
                <a:gd fmla="*/ 444693105 w 33" name="T22"/>
                <a:gd fmla="*/ 311598859 h 59" name="T23"/>
                <a:gd fmla="*/ 296275137 w 33" name="T24"/>
                <a:gd fmla="*/ 467398221 h 59" name="T25"/>
                <a:gd fmla="*/ 0 w 33" name="T26"/>
                <a:gd fmla="*/ 935085959 h 59" name="T27"/>
                <a:gd fmla="*/ 0 w 33" name="T28"/>
                <a:gd fmla="*/ 1246684953 h 59" name="T29"/>
                <a:gd fmla="*/ 0 w 33" name="T30"/>
                <a:gd fmla="*/ 1246684953 h 59" name="T31"/>
                <a:gd fmla="*/ 592830739 w 33" name="T32"/>
                <a:gd fmla="*/ 2147483647 h 59" name="T33"/>
                <a:gd fmla="*/ 1481936483 w 33" name="T34"/>
                <a:gd fmla="*/ 2147483647 h 59" name="T35"/>
                <a:gd fmla="*/ 2147483647 w 33" name="T36"/>
                <a:gd fmla="*/ 2147483647 h 59" name="T37"/>
                <a:gd fmla="*/ 2147483647 w 33" name="T38"/>
                <a:gd fmla="*/ 2147483647 h 59" name="T39"/>
                <a:gd fmla="*/ 2147483647 w 33" name="T40"/>
                <a:gd fmla="*/ 2147483647 h 59" name="T41"/>
                <a:gd fmla="*/ 2147483647 w 33" name="T42"/>
                <a:gd fmla="*/ 2147483647 h 59" name="T43"/>
                <a:gd fmla="*/ 2147483647 w 33" name="T44"/>
                <a:gd fmla="*/ 2147483647 h 59" name="T45"/>
                <a:gd fmla="*/ 2147483647 w 33" name="T46"/>
                <a:gd fmla="*/ 2147483647 h 59" name="T47"/>
                <a:gd fmla="*/ 2147483647 w 33" name="T48"/>
                <a:gd fmla="*/ 2147483647 h 59" name="T49"/>
                <a:gd fmla="*/ 2147483647 w 33" name="T50"/>
                <a:gd fmla="*/ 2147483647 h 59" name="T51"/>
                <a:gd fmla="*/ 2147483647 w 33" name="T52"/>
                <a:gd fmla="*/ 2147483647 h 59" name="T53"/>
                <a:gd fmla="*/ 2147483647 w 33" name="T54"/>
                <a:gd fmla="*/ 2147483647 h 59" name="T55"/>
                <a:gd fmla="*/ 2147483647 w 33" name="T56"/>
                <a:gd fmla="*/ 2147483647 h 59" name="T57"/>
                <a:gd fmla="*/ 2147483647 w 33" name="T58"/>
                <a:gd fmla="*/ 2147483647 h 59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33" name="T90"/>
                <a:gd fmla="*/ 0 h 59" name="T91"/>
                <a:gd fmla="*/ 33 w 33" name="T92"/>
                <a:gd fmla="*/ 59 h 59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59" w="33">
                  <a:moveTo>
                    <a:pt x="31" y="51"/>
                  </a:moveTo>
                  <a:lnTo>
                    <a:pt x="31" y="51"/>
                  </a:lnTo>
                  <a:lnTo>
                    <a:pt x="27" y="38"/>
                  </a:lnTo>
                  <a:lnTo>
                    <a:pt x="23" y="27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0" y="32"/>
                  </a:lnTo>
                  <a:lnTo>
                    <a:pt x="15" y="42"/>
                  </a:lnTo>
                  <a:lnTo>
                    <a:pt x="19" y="53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30" y="57"/>
                  </a:lnTo>
                  <a:lnTo>
                    <a:pt x="31" y="56"/>
                  </a:lnTo>
                  <a:lnTo>
                    <a:pt x="33" y="53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91" name="Freeform 1667"/>
            <p:cNvSpPr/>
            <p:nvPr/>
          </p:nvSpPr>
          <p:spPr bwMode="auto">
            <a:xfrm>
              <a:off x="2657031" y="3608861"/>
              <a:ext cx="17463" cy="34925"/>
            </a:xfrm>
            <a:custGeom>
              <a:gdLst>
                <a:gd fmla="*/ 2147483647 w 32" name="T0"/>
                <a:gd fmla="*/ 2147483647 h 64" name="T1"/>
                <a:gd fmla="*/ 2147483647 w 32" name="T2"/>
                <a:gd fmla="*/ 2147483647 h 64" name="T3"/>
                <a:gd fmla="*/ 2147483647 w 32" name="T4"/>
                <a:gd fmla="*/ 2147483647 h 64" name="T5"/>
                <a:gd fmla="*/ 2147483647 w 32" name="T6"/>
                <a:gd fmla="*/ 2147483647 h 64" name="T7"/>
                <a:gd fmla="*/ 1950350405 w 32" name="T8"/>
                <a:gd fmla="*/ 812674076 h 64" name="T9"/>
                <a:gd fmla="*/ 1950350405 w 32" name="T10"/>
                <a:gd fmla="*/ 812674076 h 64" name="T11"/>
                <a:gd fmla="*/ 1787747032 w 32" name="T12"/>
                <a:gd fmla="*/ 487485237 h 64" name="T13"/>
                <a:gd fmla="*/ 1462539196 w 32" name="T14"/>
                <a:gd fmla="*/ 162594420 h 64" name="T15"/>
                <a:gd fmla="*/ 1137630140 w 32" name="T16"/>
                <a:gd fmla="*/ 0 h 64" name="T17"/>
                <a:gd fmla="*/ 650116893 w 32" name="T18"/>
                <a:gd fmla="*/ 0 h 64" name="T19"/>
                <a:gd fmla="*/ 324909465 w 32" name="T20"/>
                <a:gd fmla="*/ 162594420 h 64" name="T21"/>
                <a:gd fmla="*/ 0 w 32" name="T22"/>
                <a:gd fmla="*/ 487485237 h 64" name="T23"/>
                <a:gd fmla="*/ 0 w 32" name="T24"/>
                <a:gd fmla="*/ 812674076 h 64" name="T25"/>
                <a:gd fmla="*/ 0 w 32" name="T26"/>
                <a:gd fmla="*/ 1300159449 h 64" name="T27"/>
                <a:gd fmla="*/ 0 w 32" name="T28"/>
                <a:gd fmla="*/ 1300159449 h 64" name="T29"/>
                <a:gd fmla="*/ 650116893 w 32" name="T30"/>
                <a:gd fmla="*/ 2147483647 h 64" name="T31"/>
                <a:gd fmla="*/ 1300233785 w 32" name="T32"/>
                <a:gd fmla="*/ 2147483647 h 64" name="T33"/>
                <a:gd fmla="*/ 2112655815 w 32" name="T34"/>
                <a:gd fmla="*/ 2147483647 h 64" name="T35"/>
                <a:gd fmla="*/ 2147483647 w 32" name="T36"/>
                <a:gd fmla="*/ 2147483647 h 64" name="T37"/>
                <a:gd fmla="*/ 2147483647 w 32" name="T38"/>
                <a:gd fmla="*/ 2147483647 h 64" name="T39"/>
                <a:gd fmla="*/ 2147483647 w 32" name="T40"/>
                <a:gd fmla="*/ 2147483647 h 64" name="T41"/>
                <a:gd fmla="*/ 2147483647 w 32" name="T42"/>
                <a:gd fmla="*/ 2147483647 h 64" name="T43"/>
                <a:gd fmla="*/ 2147483647 w 32" name="T44"/>
                <a:gd fmla="*/ 2147483647 h 64" name="T45"/>
                <a:gd fmla="*/ 2147483647 w 32" name="T46"/>
                <a:gd fmla="*/ 2147483647 h 64" name="T47"/>
                <a:gd fmla="*/ 2147483647 w 32" name="T48"/>
                <a:gd fmla="*/ 2147483647 h 64" name="T49"/>
                <a:gd fmla="*/ 2147483647 w 32" name="T50"/>
                <a:gd fmla="*/ 2147483647 h 64" name="T51"/>
                <a:gd fmla="*/ 2147483647 w 32" name="T52"/>
                <a:gd fmla="*/ 2147483647 h 64" name="T53"/>
                <a:gd fmla="*/ 2147483647 w 32" name="T54"/>
                <a:gd fmla="*/ 2147483647 h 64" name="T55"/>
                <a:gd fmla="*/ 2147483647 w 32" name="T56"/>
                <a:gd fmla="*/ 2147483647 h 64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32" name="T87"/>
                <a:gd fmla="*/ 0 h 64" name="T88"/>
                <a:gd fmla="*/ 32 w 32" name="T89"/>
                <a:gd fmla="*/ 64 h 64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64" w="32">
                  <a:moveTo>
                    <a:pt x="31" y="51"/>
                  </a:moveTo>
                  <a:lnTo>
                    <a:pt x="31" y="51"/>
                  </a:lnTo>
                  <a:lnTo>
                    <a:pt x="24" y="41"/>
                  </a:lnTo>
                  <a:lnTo>
                    <a:pt x="20" y="30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3"/>
                  </a:lnTo>
                  <a:lnTo>
                    <a:pt x="8" y="36"/>
                  </a:lnTo>
                  <a:lnTo>
                    <a:pt x="13" y="49"/>
                  </a:lnTo>
                  <a:lnTo>
                    <a:pt x="21" y="61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8" y="64"/>
                  </a:lnTo>
                  <a:lnTo>
                    <a:pt x="31" y="61"/>
                  </a:lnTo>
                  <a:lnTo>
                    <a:pt x="32" y="60"/>
                  </a:lnTo>
                  <a:lnTo>
                    <a:pt x="32" y="57"/>
                  </a:lnTo>
                  <a:lnTo>
                    <a:pt x="32" y="54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92" name="Freeform 1668"/>
            <p:cNvSpPr/>
            <p:nvPr/>
          </p:nvSpPr>
          <p:spPr bwMode="auto">
            <a:xfrm>
              <a:off x="2672906" y="3605686"/>
              <a:ext cx="17463" cy="30163"/>
            </a:xfrm>
            <a:custGeom>
              <a:gdLst>
                <a:gd fmla="*/ 2147483647 w 31" name="T0"/>
                <a:gd fmla="*/ 2147483647 h 56" name="T1"/>
                <a:gd fmla="*/ 2147483647 w 31" name="T2"/>
                <a:gd fmla="*/ 2147483647 h 56" name="T3"/>
                <a:gd fmla="*/ 2147483647 w 31" name="T4"/>
                <a:gd fmla="*/ 2147483647 h 56" name="T5"/>
                <a:gd fmla="*/ 2145166222 w 31" name="T6"/>
                <a:gd fmla="*/ 468828902 h 56" name="T7"/>
                <a:gd fmla="*/ 2145166222 w 31" name="T8"/>
                <a:gd fmla="*/ 468828902 h 56" name="T9"/>
                <a:gd fmla="*/ 1966508509 w 31" name="T10"/>
                <a:gd fmla="*/ 156373096 h 56" name="T11"/>
                <a:gd fmla="*/ 1430216531 w 31" name="T12"/>
                <a:gd fmla="*/ 0 h 56" name="T13"/>
                <a:gd fmla="*/ 1251241105 w 31" name="T14"/>
                <a:gd fmla="*/ 0 h 56" name="T15"/>
                <a:gd fmla="*/ 714949972 w 31" name="T16"/>
                <a:gd fmla="*/ 156373096 h 56" name="T17"/>
                <a:gd fmla="*/ 178658346 w 31" name="T18"/>
                <a:gd fmla="*/ 468828902 h 56" name="T19"/>
                <a:gd fmla="*/ 0 w 31" name="T20"/>
                <a:gd fmla="*/ 625202066 h 56" name="T21"/>
                <a:gd fmla="*/ 0 w 31" name="T22"/>
                <a:gd fmla="*/ 1093740514 h 56" name="T23"/>
                <a:gd fmla="*/ 178658346 w 31" name="T24"/>
                <a:gd fmla="*/ 1562569551 h 56" name="T25"/>
                <a:gd fmla="*/ 178658346 w 31" name="T26"/>
                <a:gd fmla="*/ 1562569551 h 56" name="T27"/>
                <a:gd fmla="*/ 1966508509 w 31" name="T28"/>
                <a:gd fmla="*/ 2147483647 h 56" name="T29"/>
                <a:gd fmla="*/ 2147483647 w 31" name="T30"/>
                <a:gd fmla="*/ 2147483647 h 56" name="T31"/>
                <a:gd fmla="*/ 2147483647 w 31" name="T32"/>
                <a:gd fmla="*/ 2147483647 h 56" name="T33"/>
                <a:gd fmla="*/ 2147483647 w 31" name="T34"/>
                <a:gd fmla="*/ 2147483647 h 56" name="T35"/>
                <a:gd fmla="*/ 2147483647 w 31" name="T36"/>
                <a:gd fmla="*/ 2147483647 h 56" name="T37"/>
                <a:gd fmla="*/ 2147483647 w 31" name="T38"/>
                <a:gd fmla="*/ 2147483647 h 56" name="T39"/>
                <a:gd fmla="*/ 2147483647 w 31" name="T40"/>
                <a:gd fmla="*/ 2147483647 h 56" name="T41"/>
                <a:gd fmla="*/ 2147483647 w 31" name="T42"/>
                <a:gd fmla="*/ 2147483647 h 56" name="T43"/>
                <a:gd fmla="*/ 2147483647 w 31" name="T44"/>
                <a:gd fmla="*/ 2147483647 h 56" name="T45"/>
                <a:gd fmla="*/ 2147483647 w 31" name="T46"/>
                <a:gd fmla="*/ 2147483647 h 56" name="T47"/>
                <a:gd fmla="*/ 2147483647 w 31" name="T48"/>
                <a:gd fmla="*/ 2147483647 h 56" name="T49"/>
                <a:gd fmla="*/ 2147483647 w 31" name="T50"/>
                <a:gd fmla="*/ 2147483647 h 5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31" name="T78"/>
                <a:gd fmla="*/ 0 h 56" name="T79"/>
                <a:gd fmla="*/ 31 w 31" name="T80"/>
                <a:gd fmla="*/ 56 h 56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56" w="31">
                  <a:moveTo>
                    <a:pt x="31" y="48"/>
                  </a:moveTo>
                  <a:lnTo>
                    <a:pt x="31" y="48"/>
                  </a:lnTo>
                  <a:lnTo>
                    <a:pt x="23" y="2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1" y="31"/>
                  </a:lnTo>
                  <a:lnTo>
                    <a:pt x="19" y="52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7" y="56"/>
                  </a:lnTo>
                  <a:lnTo>
                    <a:pt x="30" y="54"/>
                  </a:lnTo>
                  <a:lnTo>
                    <a:pt x="31" y="53"/>
                  </a:lnTo>
                  <a:lnTo>
                    <a:pt x="31" y="50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93" name="Freeform 1669"/>
            <p:cNvSpPr/>
            <p:nvPr/>
          </p:nvSpPr>
          <p:spPr bwMode="auto">
            <a:xfrm>
              <a:off x="2747518" y="3275486"/>
              <a:ext cx="12700" cy="26988"/>
            </a:xfrm>
            <a:custGeom>
              <a:gdLst>
                <a:gd fmla="*/ 2147483647 w 23" name="T0"/>
                <a:gd fmla="*/ 2147483647 h 51" name="T1"/>
                <a:gd fmla="*/ 2147483647 w 23" name="T2"/>
                <a:gd fmla="*/ 2147483647 h 51" name="T3"/>
                <a:gd fmla="*/ 2147483647 w 23" name="T4"/>
                <a:gd fmla="*/ 2147483647 h 51" name="T5"/>
                <a:gd fmla="*/ 2147483647 w 23" name="T6"/>
                <a:gd fmla="*/ 2147483647 h 51" name="T7"/>
                <a:gd fmla="*/ 2147483647 w 23" name="T8"/>
                <a:gd fmla="*/ 2147483647 h 51" name="T9"/>
                <a:gd fmla="*/ 2147483647 w 23" name="T10"/>
                <a:gd fmla="*/ 2147483647 h 51" name="T11"/>
                <a:gd fmla="*/ 2147483647 w 23" name="T12"/>
                <a:gd fmla="*/ 2147483647 h 51" name="T13"/>
                <a:gd fmla="*/ 2147483647 w 23" name="T14"/>
                <a:gd fmla="*/ 1926310258 h 51" name="T15"/>
                <a:gd fmla="*/ 2147483647 w 23" name="T16"/>
                <a:gd fmla="*/ 1926310258 h 51" name="T17"/>
                <a:gd fmla="*/ 2147483647 w 23" name="T18"/>
                <a:gd fmla="*/ 1778175816 h 51" name="T19"/>
                <a:gd fmla="*/ 2147483647 w 23" name="T20"/>
                <a:gd fmla="*/ 1778175816 h 51" name="T21"/>
                <a:gd fmla="*/ 2147483647 w 23" name="T22"/>
                <a:gd fmla="*/ 1630041374 h 51" name="T23"/>
                <a:gd fmla="*/ 2147483647 w 23" name="T24"/>
                <a:gd fmla="*/ 1185357585 h 51" name="T25"/>
                <a:gd fmla="*/ 2147483647 w 23" name="T26"/>
                <a:gd fmla="*/ 592819024 h 51" name="T27"/>
                <a:gd fmla="*/ 2147483647 w 23" name="T28"/>
                <a:gd fmla="*/ 0 h 51" name="T29"/>
                <a:gd fmla="*/ 1851938234 w 23" name="T30"/>
                <a:gd fmla="*/ 0 h 51" name="T31"/>
                <a:gd fmla="*/ 1346725775 w 23" name="T32"/>
                <a:gd fmla="*/ 0 h 51" name="T33"/>
                <a:gd fmla="*/ 1346725775 w 23" name="T34"/>
                <a:gd fmla="*/ 0 h 51" name="T35"/>
                <a:gd fmla="*/ 841817840 w 23" name="T36"/>
                <a:gd fmla="*/ 148134508 h 51" name="T37"/>
                <a:gd fmla="*/ 336605244 w 23" name="T38"/>
                <a:gd fmla="*/ 296269545 h 51" name="T39"/>
                <a:gd fmla="*/ 168302622 w 23" name="T40"/>
                <a:gd fmla="*/ 889087908 h 51" name="T41"/>
                <a:gd fmla="*/ 0 w 23" name="T42"/>
                <a:gd fmla="*/ 1778175816 h 51" name="T43"/>
                <a:gd fmla="*/ 0 w 23" name="T44"/>
                <a:gd fmla="*/ 2147483647 h 51" name="T45"/>
                <a:gd fmla="*/ 0 w 23" name="T46"/>
                <a:gd fmla="*/ 2147483647 h 51" name="T47"/>
                <a:gd fmla="*/ 168302622 w 23" name="T48"/>
                <a:gd fmla="*/ 2147483647 h 51" name="T49"/>
                <a:gd fmla="*/ 336605244 w 23" name="T50"/>
                <a:gd fmla="*/ 2147483647 h 51" name="T51"/>
                <a:gd fmla="*/ 336605244 w 23" name="T52"/>
                <a:gd fmla="*/ 2147483647 h 51" name="T53"/>
                <a:gd fmla="*/ 1010120393 w 23" name="T54"/>
                <a:gd fmla="*/ 2147483647 h 51" name="T55"/>
                <a:gd fmla="*/ 1851938234 w 23" name="T56"/>
                <a:gd fmla="*/ 2147483647 h 51" name="T57"/>
                <a:gd fmla="*/ 1851938234 w 23" name="T58"/>
                <a:gd fmla="*/ 2147483647 h 51" name="T59"/>
                <a:gd fmla="*/ 2020240786 w 23" name="T60"/>
                <a:gd fmla="*/ 2147483647 h 51" name="T61"/>
                <a:gd fmla="*/ 2147483647 w 23" name="T62"/>
                <a:gd fmla="*/ 2147483647 h 51" name="T63"/>
                <a:gd fmla="*/ 2147483647 w 23" name="T64"/>
                <a:gd fmla="*/ 2147483647 h 51" name="T65"/>
                <a:gd fmla="*/ 2147483647 w 23" name="T66"/>
                <a:gd fmla="*/ 2147483647 h 51" name="T67"/>
                <a:gd fmla="*/ 2147483647 w 23" name="T68"/>
                <a:gd fmla="*/ 2147483647 h 51" name="T69"/>
                <a:gd fmla="*/ 2147483647 w 23" name="T70"/>
                <a:gd fmla="*/ 2147483647 h 51" name="T71"/>
                <a:gd fmla="*/ 2147483647 w 23" name="T72"/>
                <a:gd fmla="*/ 2147483647 h 51" name="T73"/>
                <a:gd fmla="*/ 2147483647 w 23" name="T74"/>
                <a:gd fmla="*/ 2147483647 h 51" name="T75"/>
                <a:gd fmla="*/ 2147483647 w 23" name="T76"/>
                <a:gd fmla="*/ 2147483647 h 51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23" name="T117"/>
                <a:gd fmla="*/ 0 h 51" name="T118"/>
                <a:gd fmla="*/ 23 w 23" name="T119"/>
                <a:gd fmla="*/ 51 h 51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51" w="23">
                  <a:moveTo>
                    <a:pt x="23" y="42"/>
                  </a:moveTo>
                  <a:lnTo>
                    <a:pt x="23" y="42"/>
                  </a:lnTo>
                  <a:lnTo>
                    <a:pt x="17" y="32"/>
                  </a:lnTo>
                  <a:lnTo>
                    <a:pt x="15" y="23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5" y="51"/>
                  </a:lnTo>
                  <a:lnTo>
                    <a:pt x="17" y="51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3" y="47"/>
                  </a:lnTo>
                  <a:lnTo>
                    <a:pt x="23" y="44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94" name="Freeform 1670"/>
            <p:cNvSpPr/>
            <p:nvPr/>
          </p:nvSpPr>
          <p:spPr bwMode="auto">
            <a:xfrm>
              <a:off x="2769743" y="3283423"/>
              <a:ext cx="9525" cy="22225"/>
            </a:xfrm>
            <a:custGeom>
              <a:gdLst>
                <a:gd fmla="*/ 632952915 w 16" name="T0"/>
                <a:gd fmla="*/ 740925933 h 42" name="T1"/>
                <a:gd fmla="*/ 632952915 w 16" name="T2"/>
                <a:gd fmla="*/ 740925933 h 42" name="T3"/>
                <a:gd fmla="*/ 210866210 w 16" name="T4"/>
                <a:gd fmla="*/ 2147483647 h 42" name="T5"/>
                <a:gd fmla="*/ 0 w 16" name="T6"/>
                <a:gd fmla="*/ 2147483647 h 42" name="T7"/>
                <a:gd fmla="*/ 0 w 16" name="T8"/>
                <a:gd fmla="*/ 2147483647 h 42" name="T9"/>
                <a:gd fmla="*/ 210866210 w 16" name="T10"/>
                <a:gd fmla="*/ 2147483647 h 42" name="T11"/>
                <a:gd fmla="*/ 632952915 w 16" name="T12"/>
                <a:gd fmla="*/ 2147483647 h 42" name="T13"/>
                <a:gd fmla="*/ 843819050 w 16" name="T14"/>
                <a:gd fmla="*/ 2147483647 h 42" name="T15"/>
                <a:gd fmla="*/ 1476771369 w 16" name="T16"/>
                <a:gd fmla="*/ 2147483647 h 42" name="T17"/>
                <a:gd fmla="*/ 2109723986 w 16" name="T18"/>
                <a:gd fmla="*/ 2147483647 h 42" name="T19"/>
                <a:gd fmla="*/ 2147483647 w 16" name="T20"/>
                <a:gd fmla="*/ 2147483647 h 42" name="T21"/>
                <a:gd fmla="*/ 2147483647 w 16" name="T22"/>
                <a:gd fmla="*/ 2147483647 h 42" name="T23"/>
                <a:gd fmla="*/ 2147483647 w 16" name="T24"/>
                <a:gd fmla="*/ 2147483647 h 42" name="T25"/>
                <a:gd fmla="*/ 2147483647 w 16" name="T26"/>
                <a:gd fmla="*/ 2147483647 h 42" name="T27"/>
                <a:gd fmla="*/ 2147483647 w 16" name="T28"/>
                <a:gd fmla="*/ 2147483647 h 42" name="T29"/>
                <a:gd fmla="*/ 2147483647 w 16" name="T30"/>
                <a:gd fmla="*/ 740925933 h 42" name="T31"/>
                <a:gd fmla="*/ 2147483647 w 16" name="T32"/>
                <a:gd fmla="*/ 740925933 h 42" name="T33"/>
                <a:gd fmla="*/ 2147483647 w 16" name="T34"/>
                <a:gd fmla="*/ 444667717 h 42" name="T35"/>
                <a:gd fmla="*/ 2147483647 w 16" name="T36"/>
                <a:gd fmla="*/ 148129108 h 42" name="T37"/>
                <a:gd fmla="*/ 2147483647 w 16" name="T38"/>
                <a:gd fmla="*/ 0 h 42" name="T39"/>
                <a:gd fmla="*/ 2109723986 w 16" name="T40"/>
                <a:gd fmla="*/ 0 h 42" name="T41"/>
                <a:gd fmla="*/ 1476771369 w 16" name="T42"/>
                <a:gd fmla="*/ 0 h 42" name="T43"/>
                <a:gd fmla="*/ 1265905829 w 16" name="T44"/>
                <a:gd fmla="*/ 148129108 h 42" name="T45"/>
                <a:gd fmla="*/ 632952915 w 16" name="T46"/>
                <a:gd fmla="*/ 444667717 h 42" name="T47"/>
                <a:gd fmla="*/ 632952915 w 16" name="T48"/>
                <a:gd fmla="*/ 740925933 h 42" name="T49"/>
                <a:gd fmla="*/ 632952915 w 16" name="T50"/>
                <a:gd fmla="*/ 740925933 h 42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16" name="T78"/>
                <a:gd fmla="*/ 0 h 42" name="T79"/>
                <a:gd fmla="*/ 16 w 16" name="T80"/>
                <a:gd fmla="*/ 42 h 42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42" w="16">
                  <a:moveTo>
                    <a:pt x="3" y="5"/>
                  </a:moveTo>
                  <a:lnTo>
                    <a:pt x="3" y="5"/>
                  </a:lnTo>
                  <a:lnTo>
                    <a:pt x="1" y="20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7" y="42"/>
                  </a:lnTo>
                  <a:lnTo>
                    <a:pt x="10" y="42"/>
                  </a:lnTo>
                  <a:lnTo>
                    <a:pt x="12" y="41"/>
                  </a:lnTo>
                  <a:lnTo>
                    <a:pt x="14" y="38"/>
                  </a:lnTo>
                  <a:lnTo>
                    <a:pt x="14" y="35"/>
                  </a:lnTo>
                  <a:lnTo>
                    <a:pt x="15" y="20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95" name="Freeform 1671"/>
            <p:cNvSpPr/>
            <p:nvPr/>
          </p:nvSpPr>
          <p:spPr bwMode="auto">
            <a:xfrm>
              <a:off x="2782443" y="3281836"/>
              <a:ext cx="9525" cy="30163"/>
            </a:xfrm>
            <a:custGeom>
              <a:gdLst>
                <a:gd fmla="*/ 2147483647 w 18" name="T0"/>
                <a:gd fmla="*/ 2147483647 h 57" name="T1"/>
                <a:gd fmla="*/ 2147483647 w 18" name="T2"/>
                <a:gd fmla="*/ 2147483647 h 57" name="T3"/>
                <a:gd fmla="*/ 2147483647 w 18" name="T4"/>
                <a:gd fmla="*/ 2147483647 h 57" name="T5"/>
                <a:gd fmla="*/ 2074367908 w 18" name="T6"/>
                <a:gd fmla="*/ 2147483647 h 57" name="T7"/>
                <a:gd fmla="*/ 2147483647 w 18" name="T8"/>
                <a:gd fmla="*/ 2147483647 h 57" name="T9"/>
                <a:gd fmla="*/ 2147483647 w 18" name="T10"/>
                <a:gd fmla="*/ 1185353194 h 57" name="T11"/>
                <a:gd fmla="*/ 2147483647 w 18" name="T12"/>
                <a:gd fmla="*/ 1185353194 h 57" name="T13"/>
                <a:gd fmla="*/ 2147483647 w 18" name="T14"/>
                <a:gd fmla="*/ 889084615 h 57" name="T15"/>
                <a:gd fmla="*/ 2147483647 w 18" name="T16"/>
                <a:gd fmla="*/ 444682539 h 57" name="T17"/>
                <a:gd fmla="*/ 1778109842 w 18" name="T18"/>
                <a:gd fmla="*/ 296268447 h 57" name="T19"/>
                <a:gd fmla="*/ 1481851776 w 18" name="T20"/>
                <a:gd fmla="*/ 0 h 57" name="T21"/>
                <a:gd fmla="*/ 1185313252 w 18" name="T22"/>
                <a:gd fmla="*/ 0 h 57" name="T23"/>
                <a:gd fmla="*/ 889054921 w 18" name="T24"/>
                <a:gd fmla="*/ 0 h 57" name="T25"/>
                <a:gd fmla="*/ 592796855 w 18" name="T26"/>
                <a:gd fmla="*/ 296268447 h 57" name="T27"/>
                <a:gd fmla="*/ 444667690 w 18" name="T28"/>
                <a:gd fmla="*/ 592816299 h 57" name="T29"/>
                <a:gd fmla="*/ 444667690 w 18" name="T30"/>
                <a:gd fmla="*/ 592816299 h 57" name="T31"/>
                <a:gd fmla="*/ 296258198 w 18" name="T32"/>
                <a:gd fmla="*/ 2147483647 h 57" name="T33"/>
                <a:gd fmla="*/ 0 w 18" name="T34"/>
                <a:gd fmla="*/ 2147483647 h 57" name="T35"/>
                <a:gd fmla="*/ 296258198 w 18" name="T36"/>
                <a:gd fmla="*/ 2147483647 h 57" name="T37"/>
                <a:gd fmla="*/ 889054921 w 18" name="T38"/>
                <a:gd fmla="*/ 2147483647 h 57" name="T39"/>
                <a:gd fmla="*/ 889054921 w 18" name="T40"/>
                <a:gd fmla="*/ 2147483647 h 57" name="T41"/>
                <a:gd fmla="*/ 1037183954 w 18" name="T42"/>
                <a:gd fmla="*/ 2147483647 h 57" name="T43"/>
                <a:gd fmla="*/ 1481851776 w 18" name="T44"/>
                <a:gd fmla="*/ 2147483647 h 57" name="T45"/>
                <a:gd fmla="*/ 1778109842 w 18" name="T46"/>
                <a:gd fmla="*/ 2147483647 h 57" name="T47"/>
                <a:gd fmla="*/ 2074367908 w 18" name="T48"/>
                <a:gd fmla="*/ 2147483647 h 57" name="T49"/>
                <a:gd fmla="*/ 2147483647 w 18" name="T50"/>
                <a:gd fmla="*/ 2147483647 h 57" name="T51"/>
                <a:gd fmla="*/ 2147483647 w 18" name="T52"/>
                <a:gd fmla="*/ 2147483647 h 57" name="T53"/>
                <a:gd fmla="*/ 2147483647 w 18" name="T54"/>
                <a:gd fmla="*/ 2147483647 h 57" name="T55"/>
                <a:gd fmla="*/ 2147483647 w 18" name="T56"/>
                <a:gd fmla="*/ 2147483647 h 57" name="T57"/>
                <a:gd fmla="*/ 2147483647 w 18" name="T58"/>
                <a:gd fmla="*/ 2147483647 h 57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18" name="T90"/>
                <a:gd fmla="*/ 0 h 57" name="T91"/>
                <a:gd fmla="*/ 18 w 18" name="T92"/>
                <a:gd fmla="*/ 57 h 57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57" w="18">
                  <a:moveTo>
                    <a:pt x="18" y="46"/>
                  </a:moveTo>
                  <a:lnTo>
                    <a:pt x="18" y="46"/>
                  </a:lnTo>
                  <a:lnTo>
                    <a:pt x="15" y="37"/>
                  </a:lnTo>
                  <a:lnTo>
                    <a:pt x="14" y="27"/>
                  </a:lnTo>
                  <a:lnTo>
                    <a:pt x="15" y="18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2" y="41"/>
                  </a:lnTo>
                  <a:lnTo>
                    <a:pt x="6" y="53"/>
                  </a:lnTo>
                  <a:lnTo>
                    <a:pt x="7" y="56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4" y="56"/>
                  </a:lnTo>
                  <a:lnTo>
                    <a:pt x="16" y="55"/>
                  </a:lnTo>
                  <a:lnTo>
                    <a:pt x="18" y="52"/>
                  </a:lnTo>
                  <a:lnTo>
                    <a:pt x="18" y="49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96" name="Freeform 1672"/>
            <p:cNvSpPr/>
            <p:nvPr/>
          </p:nvSpPr>
          <p:spPr bwMode="auto">
            <a:xfrm>
              <a:off x="2804668" y="3285011"/>
              <a:ext cx="6350" cy="15875"/>
            </a:xfrm>
            <a:custGeom>
              <a:gdLst>
                <a:gd fmla="*/ 0 w 13" name="T0"/>
                <a:gd fmla="*/ 1148304685 h 29" name="T1"/>
                <a:gd fmla="*/ 0 w 13" name="T2"/>
                <a:gd fmla="*/ 2147483647 h 29" name="T3"/>
                <a:gd fmla="*/ 0 w 13" name="T4"/>
                <a:gd fmla="*/ 2147483647 h 29" name="T5"/>
                <a:gd fmla="*/ 116434085 w 13" name="T6"/>
                <a:gd fmla="*/ 2147483647 h 29" name="T7"/>
                <a:gd fmla="*/ 349541143 w 13" name="T8"/>
                <a:gd fmla="*/ 2147483647 h 29" name="T9"/>
                <a:gd fmla="*/ 466214055 w 13" name="T10"/>
                <a:gd fmla="*/ 2147483647 h 29" name="T11"/>
                <a:gd fmla="*/ 815755197 w 13" name="T12"/>
                <a:gd fmla="*/ 2147483647 h 29" name="T13"/>
                <a:gd fmla="*/ 1048861919 w 13" name="T14"/>
                <a:gd fmla="*/ 2147483647 h 29" name="T15"/>
                <a:gd fmla="*/ 1398642286 w 13" name="T16"/>
                <a:gd fmla="*/ 2147483647 h 29" name="T17"/>
                <a:gd fmla="*/ 1515075852 w 13" name="T18"/>
                <a:gd fmla="*/ 2147483647 h 29" name="T19"/>
                <a:gd fmla="*/ 1515075852 w 13" name="T20"/>
                <a:gd fmla="*/ 2147483647 h 29" name="T21"/>
                <a:gd fmla="*/ 1515075852 w 13" name="T22"/>
                <a:gd fmla="*/ 1148304685 h 29" name="T23"/>
                <a:gd fmla="*/ 1515075852 w 13" name="T24"/>
                <a:gd fmla="*/ 1148304685 h 29" name="T25"/>
                <a:gd fmla="*/ 1515075852 w 13" name="T26"/>
                <a:gd fmla="*/ 656259463 h 29" name="T27"/>
                <a:gd fmla="*/ 1398642286 w 13" name="T28"/>
                <a:gd fmla="*/ 163914874 h 29" name="T29"/>
                <a:gd fmla="*/ 1048861919 w 13" name="T30"/>
                <a:gd fmla="*/ 0 h 29" name="T31"/>
                <a:gd fmla="*/ 815755197 w 13" name="T32"/>
                <a:gd fmla="*/ 0 h 29" name="T33"/>
                <a:gd fmla="*/ 466214055 w 13" name="T34"/>
                <a:gd fmla="*/ 0 h 29" name="T35"/>
                <a:gd fmla="*/ 349541143 w 13" name="T36"/>
                <a:gd fmla="*/ 163914874 h 29" name="T37"/>
                <a:gd fmla="*/ 116434085 w 13" name="T38"/>
                <a:gd fmla="*/ 656259463 h 29" name="T39"/>
                <a:gd fmla="*/ 0 w 13" name="T40"/>
                <a:gd fmla="*/ 1148304685 h 29" name="T41"/>
                <a:gd fmla="*/ 0 w 13" name="T42"/>
                <a:gd fmla="*/ 1148304685 h 29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3" name="T66"/>
                <a:gd fmla="*/ 0 h 29" name="T67"/>
                <a:gd fmla="*/ 13 w 13" name="T68"/>
                <a:gd fmla="*/ 29 h 29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28" w="13">
                  <a:moveTo>
                    <a:pt x="0" y="7"/>
                  </a:moveTo>
                  <a:lnTo>
                    <a:pt x="0" y="22"/>
                  </a:lnTo>
                  <a:lnTo>
                    <a:pt x="1" y="26"/>
                  </a:lnTo>
                  <a:lnTo>
                    <a:pt x="3" y="27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12" y="27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97" name="Freeform 1673"/>
            <p:cNvSpPr/>
            <p:nvPr/>
          </p:nvSpPr>
          <p:spPr bwMode="auto">
            <a:xfrm>
              <a:off x="2699893" y="3188173"/>
              <a:ext cx="20638" cy="63500"/>
            </a:xfrm>
            <a:custGeom>
              <a:gdLst>
                <a:gd fmla="*/ 2147483647 w 38" name="T0"/>
                <a:gd fmla="*/ 740926014 h 120" name="T1"/>
                <a:gd fmla="*/ 2147483647 w 38" name="T2"/>
                <a:gd fmla="*/ 740926014 h 120" name="T3"/>
                <a:gd fmla="*/ 1922275229 w 38" name="T4"/>
                <a:gd fmla="*/ 2147483647 h 120" name="T5"/>
                <a:gd fmla="*/ 961285339 w 38" name="T6"/>
                <a:gd fmla="*/ 2147483647 h 120" name="T7"/>
                <a:gd fmla="*/ 0 w 38" name="T8"/>
                <a:gd fmla="*/ 2147483647 h 120" name="T9"/>
                <a:gd fmla="*/ 0 w 38" name="T10"/>
                <a:gd fmla="*/ 2147483647 h 120" name="T11"/>
                <a:gd fmla="*/ 0 w 38" name="T12"/>
                <a:gd fmla="*/ 2147483647 h 120" name="T13"/>
                <a:gd fmla="*/ 160165004 w 38" name="T14"/>
                <a:gd fmla="*/ 2147483647 h 120" name="T15"/>
                <a:gd fmla="*/ 480494945 w 38" name="T16"/>
                <a:gd fmla="*/ 2147483647 h 120" name="T17"/>
                <a:gd fmla="*/ 961285339 w 38" name="T18"/>
                <a:gd fmla="*/ 2147483647 h 120" name="T19"/>
                <a:gd fmla="*/ 1281615484 w 38" name="T20"/>
                <a:gd fmla="*/ 2147483647 h 120" name="T21"/>
                <a:gd fmla="*/ 1601945356 w 38" name="T22"/>
                <a:gd fmla="*/ 2147483647 h 120" name="T23"/>
                <a:gd fmla="*/ 1922275229 w 38" name="T24"/>
                <a:gd fmla="*/ 2147483647 h 120" name="T25"/>
                <a:gd fmla="*/ 2147483647 w 38" name="T26"/>
                <a:gd fmla="*/ 2147483647 h 120" name="T27"/>
                <a:gd fmla="*/ 2147483647 w 38" name="T28"/>
                <a:gd fmla="*/ 2147483647 h 120" name="T29"/>
                <a:gd fmla="*/ 2147483647 w 38" name="T30"/>
                <a:gd fmla="*/ 2147483647 h 120" name="T31"/>
                <a:gd fmla="*/ 2147483647 w 38" name="T32"/>
                <a:gd fmla="*/ 2147483647 h 120" name="T33"/>
                <a:gd fmla="*/ 2147483647 w 38" name="T34"/>
                <a:gd fmla="*/ 1333722440 h 120" name="T35"/>
                <a:gd fmla="*/ 2147483647 w 38" name="T36"/>
                <a:gd fmla="*/ 1333722440 h 120" name="T37"/>
                <a:gd fmla="*/ 2147483647 w 38" name="T38"/>
                <a:gd fmla="*/ 889055072 h 120" name="T39"/>
                <a:gd fmla="*/ 2147483647 w 38" name="T40"/>
                <a:gd fmla="*/ 592796955 h 120" name="T41"/>
                <a:gd fmla="*/ 2147483647 w 38" name="T42"/>
                <a:gd fmla="*/ 148129124 h 120" name="T43"/>
                <a:gd fmla="*/ 2147483647 w 38" name="T44"/>
                <a:gd fmla="*/ 148129124 h 120" name="T45"/>
                <a:gd fmla="*/ 2147483647 w 38" name="T46"/>
                <a:gd fmla="*/ 0 h 120" name="T47"/>
                <a:gd fmla="*/ 2147483647 w 38" name="T48"/>
                <a:gd fmla="*/ 148129124 h 120" name="T49"/>
                <a:gd fmla="*/ 2147483647 w 38" name="T50"/>
                <a:gd fmla="*/ 296258249 h 120" name="T51"/>
                <a:gd fmla="*/ 2147483647 w 38" name="T52"/>
                <a:gd fmla="*/ 740926014 h 120" name="T53"/>
                <a:gd fmla="*/ 2147483647 w 38" name="T54"/>
                <a:gd fmla="*/ 740926014 h 120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38" name="T84"/>
                <a:gd fmla="*/ 0 h 120" name="T85"/>
                <a:gd fmla="*/ 38 w 38" name="T86"/>
                <a:gd fmla="*/ 120 h 120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120" w="38">
                  <a:moveTo>
                    <a:pt x="25" y="5"/>
                  </a:moveTo>
                  <a:lnTo>
                    <a:pt x="25" y="5"/>
                  </a:lnTo>
                  <a:lnTo>
                    <a:pt x="12" y="58"/>
                  </a:lnTo>
                  <a:lnTo>
                    <a:pt x="6" y="85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4" y="115"/>
                  </a:lnTo>
                  <a:lnTo>
                    <a:pt x="19" y="89"/>
                  </a:lnTo>
                  <a:lnTo>
                    <a:pt x="25" y="62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7" y="4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98" name="Freeform 1674"/>
            <p:cNvSpPr/>
            <p:nvPr/>
          </p:nvSpPr>
          <p:spPr bwMode="auto">
            <a:xfrm>
              <a:off x="2709418" y="3175473"/>
              <a:ext cx="25400" cy="103188"/>
            </a:xfrm>
            <a:custGeom>
              <a:gdLst>
                <a:gd fmla="*/ 2147483647 w 47" name="T0"/>
                <a:gd fmla="*/ 1037194387 h 195" name="T1"/>
                <a:gd fmla="*/ 2147483647 w 47" name="T2"/>
                <a:gd fmla="*/ 1037194387 h 195" name="T3"/>
                <a:gd fmla="*/ 2147483647 w 47" name="T4"/>
                <a:gd fmla="*/ 2147483647 h 195" name="T5"/>
                <a:gd fmla="*/ 2147483647 w 47" name="T6"/>
                <a:gd fmla="*/ 2147483647 h 195" name="T7"/>
                <a:gd fmla="*/ 2147483647 w 47" name="T8"/>
                <a:gd fmla="*/ 2147483647 h 195" name="T9"/>
                <a:gd fmla="*/ 2147483647 w 47" name="T10"/>
                <a:gd fmla="*/ 2147483647 h 195" name="T11"/>
                <a:gd fmla="*/ 1894007670 w 47" name="T12"/>
                <a:gd fmla="*/ 2147483647 h 195" name="T13"/>
                <a:gd fmla="*/ 1104862082 w 47" name="T14"/>
                <a:gd fmla="*/ 2147483647 h 195" name="T15"/>
                <a:gd fmla="*/ 315716628 w 47" name="T16"/>
                <a:gd fmla="*/ 2147483647 h 195" name="T17"/>
                <a:gd fmla="*/ 0 w 47" name="T18"/>
                <a:gd fmla="*/ 2147483647 h 195" name="T19"/>
                <a:gd fmla="*/ 0 w 47" name="T20"/>
                <a:gd fmla="*/ 2147483647 h 195" name="T21"/>
                <a:gd fmla="*/ 0 w 47" name="T22"/>
                <a:gd fmla="*/ 2147483647 h 195" name="T23"/>
                <a:gd fmla="*/ 315716628 w 47" name="T24"/>
                <a:gd fmla="*/ 2147483647 h 195" name="T25"/>
                <a:gd fmla="*/ 631433257 w 47" name="T26"/>
                <a:gd fmla="*/ 2147483647 h 195" name="T27"/>
                <a:gd fmla="*/ 1104862082 w 47" name="T28"/>
                <a:gd fmla="*/ 2147483647 h 195" name="T29"/>
                <a:gd fmla="*/ 1420578845 w 47" name="T30"/>
                <a:gd fmla="*/ 2147483647 h 195" name="T31"/>
                <a:gd fmla="*/ 1736295338 w 47" name="T32"/>
                <a:gd fmla="*/ 2147483647 h 195" name="T33"/>
                <a:gd fmla="*/ 2052011832 w 47" name="T34"/>
                <a:gd fmla="*/ 2147483647 h 195" name="T35"/>
                <a:gd fmla="*/ 2052011832 w 47" name="T36"/>
                <a:gd fmla="*/ 2147483647 h 195" name="T37"/>
                <a:gd fmla="*/ 2052011832 w 47" name="T38"/>
                <a:gd fmla="*/ 2147483647 h 195" name="T39"/>
                <a:gd fmla="*/ 2147483647 w 47" name="T40"/>
                <a:gd fmla="*/ 2147483647 h 195" name="T41"/>
                <a:gd fmla="*/ 2147483647 w 47" name="T42"/>
                <a:gd fmla="*/ 2147483647 h 195" name="T43"/>
                <a:gd fmla="*/ 2147483647 w 47" name="T44"/>
                <a:gd fmla="*/ 2147483647 h 195" name="T45"/>
                <a:gd fmla="*/ 2147483647 w 47" name="T46"/>
                <a:gd fmla="*/ 2147483647 h 195" name="T47"/>
                <a:gd fmla="*/ 2147483647 w 47" name="T48"/>
                <a:gd fmla="*/ 2147483647 h 195" name="T49"/>
                <a:gd fmla="*/ 2147483647 w 47" name="T50"/>
                <a:gd fmla="*/ 2147483647 h 195" name="T51"/>
                <a:gd fmla="*/ 2147483647 w 47" name="T52"/>
                <a:gd fmla="*/ 2147483647 h 195" name="T53"/>
                <a:gd fmla="*/ 2147483647 w 47" name="T54"/>
                <a:gd fmla="*/ 1037194387 h 195" name="T55"/>
                <a:gd fmla="*/ 2147483647 w 47" name="T56"/>
                <a:gd fmla="*/ 1037194387 h 195" name="T57"/>
                <a:gd fmla="*/ 2147483647 w 47" name="T58"/>
                <a:gd fmla="*/ 592802439 h 195" name="T59"/>
                <a:gd fmla="*/ 2147483647 w 47" name="T60"/>
                <a:gd fmla="*/ 296261254 h 195" name="T61"/>
                <a:gd fmla="*/ 2147483647 w 47" name="T62"/>
                <a:gd fmla="*/ 0 h 195" name="T63"/>
                <a:gd fmla="*/ 2147483647 w 47" name="T64"/>
                <a:gd fmla="*/ 0 h 195" name="T65"/>
                <a:gd fmla="*/ 2147483647 w 47" name="T66"/>
                <a:gd fmla="*/ 0 h 195" name="T67"/>
                <a:gd fmla="*/ 2147483647 w 47" name="T68"/>
                <a:gd fmla="*/ 296261254 h 195" name="T69"/>
                <a:gd fmla="*/ 2147483647 w 47" name="T70"/>
                <a:gd fmla="*/ 592802439 h 195" name="T71"/>
                <a:gd fmla="*/ 2147483647 w 47" name="T72"/>
                <a:gd fmla="*/ 1037194387 h 195" name="T73"/>
                <a:gd fmla="*/ 2147483647 w 47" name="T74"/>
                <a:gd fmla="*/ 1037194387 h 195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47" name="T114"/>
                <a:gd fmla="*/ 0 h 195" name="T115"/>
                <a:gd fmla="*/ 47 w 47" name="T116"/>
                <a:gd fmla="*/ 195 h 195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195" w="47">
                  <a:moveTo>
                    <a:pt x="34" y="7"/>
                  </a:moveTo>
                  <a:lnTo>
                    <a:pt x="34" y="7"/>
                  </a:lnTo>
                  <a:lnTo>
                    <a:pt x="32" y="30"/>
                  </a:lnTo>
                  <a:lnTo>
                    <a:pt x="30" y="53"/>
                  </a:lnTo>
                  <a:lnTo>
                    <a:pt x="24" y="75"/>
                  </a:lnTo>
                  <a:lnTo>
                    <a:pt x="17" y="98"/>
                  </a:lnTo>
                  <a:lnTo>
                    <a:pt x="12" y="120"/>
                  </a:lnTo>
                  <a:lnTo>
                    <a:pt x="7" y="143"/>
                  </a:lnTo>
                  <a:lnTo>
                    <a:pt x="2" y="166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3" y="189"/>
                  </a:lnTo>
                  <a:lnTo>
                    <a:pt x="16" y="166"/>
                  </a:lnTo>
                  <a:lnTo>
                    <a:pt x="20" y="143"/>
                  </a:lnTo>
                  <a:lnTo>
                    <a:pt x="26" y="120"/>
                  </a:lnTo>
                  <a:lnTo>
                    <a:pt x="31" y="98"/>
                  </a:lnTo>
                  <a:lnTo>
                    <a:pt x="38" y="75"/>
                  </a:lnTo>
                  <a:lnTo>
                    <a:pt x="43" y="53"/>
                  </a:lnTo>
                  <a:lnTo>
                    <a:pt x="46" y="30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699" name="Freeform 1675"/>
            <p:cNvSpPr/>
            <p:nvPr/>
          </p:nvSpPr>
          <p:spPr bwMode="auto">
            <a:xfrm>
              <a:off x="2720531" y="3162773"/>
              <a:ext cx="33338" cy="128588"/>
            </a:xfrm>
            <a:custGeom>
              <a:gdLst>
                <a:gd fmla="*/ 2147483647 w 63" name="T0"/>
                <a:gd fmla="*/ 592801379 h 243" name="T1"/>
                <a:gd fmla="*/ 2147483647 w 63" name="T2"/>
                <a:gd fmla="*/ 592801379 h 243" name="T3"/>
                <a:gd fmla="*/ 2147483647 w 63" name="T4"/>
                <a:gd fmla="*/ 2147483647 h 243" name="T5"/>
                <a:gd fmla="*/ 2147483647 w 63" name="T6"/>
                <a:gd fmla="*/ 2147483647 h 243" name="T7"/>
                <a:gd fmla="*/ 2147483647 w 63" name="T8"/>
                <a:gd fmla="*/ 2147483647 h 243" name="T9"/>
                <a:gd fmla="*/ 2147483647 w 63" name="T10"/>
                <a:gd fmla="*/ 2147483647 h 243" name="T11"/>
                <a:gd fmla="*/ 2147483647 w 63" name="T12"/>
                <a:gd fmla="*/ 2147483647 h 243" name="T13"/>
                <a:gd fmla="*/ 2147483647 w 63" name="T14"/>
                <a:gd fmla="*/ 2147483647 h 243" name="T15"/>
                <a:gd fmla="*/ 2147483647 w 63" name="T16"/>
                <a:gd fmla="*/ 2147483647 h 243" name="T17"/>
                <a:gd fmla="*/ 1926297220 w 63" name="T18"/>
                <a:gd fmla="*/ 2147483647 h 243" name="T19"/>
                <a:gd fmla="*/ 889081646 w 63" name="T20"/>
                <a:gd fmla="*/ 2147483647 h 243" name="T21"/>
                <a:gd fmla="*/ 296267458 w 63" name="T22"/>
                <a:gd fmla="*/ 2147483647 h 243" name="T23"/>
                <a:gd fmla="*/ 0 w 63" name="T24"/>
                <a:gd fmla="*/ 2147483647 h 243" name="T25"/>
                <a:gd fmla="*/ 0 w 63" name="T26"/>
                <a:gd fmla="*/ 2147483647 h 243" name="T27"/>
                <a:gd fmla="*/ 740948248 w 63" name="T28"/>
                <a:gd fmla="*/ 2147483647 h 243" name="T29"/>
                <a:gd fmla="*/ 740948248 w 63" name="T30"/>
                <a:gd fmla="*/ 2147483647 h 243" name="T31"/>
                <a:gd fmla="*/ 889081646 w 63" name="T32"/>
                <a:gd fmla="*/ 2147483647 h 243" name="T33"/>
                <a:gd fmla="*/ 1037215574 w 63" name="T34"/>
                <a:gd fmla="*/ 2147483647 h 243" name="T35"/>
                <a:gd fmla="*/ 1481896496 w 63" name="T36"/>
                <a:gd fmla="*/ 2147483647 h 243" name="T37"/>
                <a:gd fmla="*/ 1926297220 w 63" name="T38"/>
                <a:gd fmla="*/ 2147483647 h 243" name="T39"/>
                <a:gd fmla="*/ 2147483647 w 63" name="T40"/>
                <a:gd fmla="*/ 2147483647 h 243" name="T41"/>
                <a:gd fmla="*/ 2147483647 w 63" name="T42"/>
                <a:gd fmla="*/ 2147483647 h 243" name="T43"/>
                <a:gd fmla="*/ 2147483647 w 63" name="T44"/>
                <a:gd fmla="*/ 2147483647 h 243" name="T45"/>
                <a:gd fmla="*/ 2147483647 w 63" name="T46"/>
                <a:gd fmla="*/ 2147483647 h 243" name="T47"/>
                <a:gd fmla="*/ 2147483647 w 63" name="T48"/>
                <a:gd fmla="*/ 2147483647 h 243" name="T49"/>
                <a:gd fmla="*/ 2147483647 w 63" name="T50"/>
                <a:gd fmla="*/ 2147483647 h 243" name="T51"/>
                <a:gd fmla="*/ 2074430089 w 63" name="T52"/>
                <a:gd fmla="*/ 2147483647 h 243" name="T53"/>
                <a:gd fmla="*/ 2074430089 w 63" name="T54"/>
                <a:gd fmla="*/ 2147483647 h 243" name="T55"/>
                <a:gd fmla="*/ 2147483647 w 63" name="T56"/>
                <a:gd fmla="*/ 2147483647 h 243" name="T57"/>
                <a:gd fmla="*/ 2147483647 w 63" name="T58"/>
                <a:gd fmla="*/ 2147483647 h 243" name="T59"/>
                <a:gd fmla="*/ 2147483647 w 63" name="T60"/>
                <a:gd fmla="*/ 2147483647 h 243" name="T61"/>
                <a:gd fmla="*/ 2147483647 w 63" name="T62"/>
                <a:gd fmla="*/ 2147483647 h 243" name="T63"/>
                <a:gd fmla="*/ 2147483647 w 63" name="T64"/>
                <a:gd fmla="*/ 2147483647 h 243" name="T65"/>
                <a:gd fmla="*/ 2147483647 w 63" name="T66"/>
                <a:gd fmla="*/ 2147483647 h 243" name="T67"/>
                <a:gd fmla="*/ 2147483647 w 63" name="T68"/>
                <a:gd fmla="*/ 2147483647 h 243" name="T69"/>
                <a:gd fmla="*/ 2147483647 w 63" name="T70"/>
                <a:gd fmla="*/ 2147483647 h 243" name="T71"/>
                <a:gd fmla="*/ 2147483647 w 63" name="T72"/>
                <a:gd fmla="*/ 2147483647 h 243" name="T73"/>
                <a:gd fmla="*/ 2147483647 w 63" name="T74"/>
                <a:gd fmla="*/ 1629993249 h 243" name="T75"/>
                <a:gd fmla="*/ 2147483647 w 63" name="T76"/>
                <a:gd fmla="*/ 1629993249 h 243" name="T77"/>
                <a:gd fmla="*/ 2147483647 w 63" name="T78"/>
                <a:gd fmla="*/ 1185322299 h 243" name="T79"/>
                <a:gd fmla="*/ 2147483647 w 63" name="T80"/>
                <a:gd fmla="*/ 889062236 h 243" name="T81"/>
                <a:gd fmla="*/ 2147483647 w 63" name="T82"/>
                <a:gd fmla="*/ 444671083 h 243" name="T83"/>
                <a:gd fmla="*/ 2147483647 w 63" name="T84"/>
                <a:gd fmla="*/ 148130230 h 243" name="T85"/>
                <a:gd fmla="*/ 2147483647 w 63" name="T86"/>
                <a:gd fmla="*/ 0 h 243" name="T87"/>
                <a:gd fmla="*/ 2147483647 w 63" name="T88"/>
                <a:gd fmla="*/ 0 h 243" name="T89"/>
                <a:gd fmla="*/ 2147483647 w 63" name="T90"/>
                <a:gd fmla="*/ 148130230 h 243" name="T91"/>
                <a:gd fmla="*/ 2147483647 w 63" name="T92"/>
                <a:gd fmla="*/ 592801379 h 243" name="T93"/>
                <a:gd fmla="*/ 2147483647 w 63" name="T94"/>
                <a:gd fmla="*/ 592801379 h 243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63" name="T144"/>
                <a:gd fmla="*/ 0 h 243" name="T145"/>
                <a:gd fmla="*/ 63 w 63" name="T146"/>
                <a:gd fmla="*/ 243 h 243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43" w="62">
                  <a:moveTo>
                    <a:pt x="51" y="4"/>
                  </a:moveTo>
                  <a:lnTo>
                    <a:pt x="51" y="4"/>
                  </a:lnTo>
                  <a:lnTo>
                    <a:pt x="44" y="19"/>
                  </a:lnTo>
                  <a:lnTo>
                    <a:pt x="38" y="34"/>
                  </a:lnTo>
                  <a:lnTo>
                    <a:pt x="34" y="49"/>
                  </a:lnTo>
                  <a:lnTo>
                    <a:pt x="32" y="65"/>
                  </a:lnTo>
                  <a:lnTo>
                    <a:pt x="19" y="128"/>
                  </a:lnTo>
                  <a:lnTo>
                    <a:pt x="17" y="141"/>
                  </a:lnTo>
                  <a:lnTo>
                    <a:pt x="13" y="155"/>
                  </a:lnTo>
                  <a:lnTo>
                    <a:pt x="6" y="183"/>
                  </a:lnTo>
                  <a:lnTo>
                    <a:pt x="2" y="197"/>
                  </a:lnTo>
                  <a:lnTo>
                    <a:pt x="0" y="212"/>
                  </a:lnTo>
                  <a:lnTo>
                    <a:pt x="0" y="225"/>
                  </a:lnTo>
                  <a:lnTo>
                    <a:pt x="5" y="237"/>
                  </a:lnTo>
                  <a:lnTo>
                    <a:pt x="6" y="240"/>
                  </a:lnTo>
                  <a:lnTo>
                    <a:pt x="7" y="242"/>
                  </a:lnTo>
                  <a:lnTo>
                    <a:pt x="10" y="243"/>
                  </a:lnTo>
                  <a:lnTo>
                    <a:pt x="13" y="243"/>
                  </a:lnTo>
                  <a:lnTo>
                    <a:pt x="15" y="242"/>
                  </a:lnTo>
                  <a:lnTo>
                    <a:pt x="17" y="240"/>
                  </a:lnTo>
                  <a:lnTo>
                    <a:pt x="18" y="237"/>
                  </a:lnTo>
                  <a:lnTo>
                    <a:pt x="17" y="235"/>
                  </a:lnTo>
                  <a:lnTo>
                    <a:pt x="15" y="228"/>
                  </a:lnTo>
                  <a:lnTo>
                    <a:pt x="14" y="221"/>
                  </a:lnTo>
                  <a:lnTo>
                    <a:pt x="14" y="208"/>
                  </a:lnTo>
                  <a:lnTo>
                    <a:pt x="17" y="193"/>
                  </a:lnTo>
                  <a:lnTo>
                    <a:pt x="19" y="178"/>
                  </a:lnTo>
                  <a:lnTo>
                    <a:pt x="28" y="148"/>
                  </a:lnTo>
                  <a:lnTo>
                    <a:pt x="33" y="133"/>
                  </a:lnTo>
                  <a:lnTo>
                    <a:pt x="36" y="121"/>
                  </a:lnTo>
                  <a:lnTo>
                    <a:pt x="45" y="64"/>
                  </a:lnTo>
                  <a:lnTo>
                    <a:pt x="52" y="37"/>
                  </a:lnTo>
                  <a:lnTo>
                    <a:pt x="56" y="23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2" y="6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00" name="Freeform 1676"/>
            <p:cNvSpPr/>
            <p:nvPr/>
          </p:nvSpPr>
          <p:spPr bwMode="auto">
            <a:xfrm>
              <a:off x="2742756" y="3172298"/>
              <a:ext cx="23813" cy="71438"/>
            </a:xfrm>
            <a:custGeom>
              <a:gdLst>
                <a:gd fmla="*/ 2147483647 w 45" name="T0"/>
                <a:gd fmla="*/ 605949368 h 134" name="T1"/>
                <a:gd fmla="*/ 2147483647 w 45" name="T2"/>
                <a:gd fmla="*/ 605949368 h 134" name="T3"/>
                <a:gd fmla="*/ 2147483647 w 45" name="T4"/>
                <a:gd fmla="*/ 2147483647 h 134" name="T5"/>
                <a:gd fmla="*/ 2147483647 w 45" name="T6"/>
                <a:gd fmla="*/ 2147483647 h 134" name="T7"/>
                <a:gd fmla="*/ 2147483647 w 45" name="T8"/>
                <a:gd fmla="*/ 2147483647 h 134" name="T9"/>
                <a:gd fmla="*/ 2147483647 w 45" name="T10"/>
                <a:gd fmla="*/ 2147483647 h 134" name="T11"/>
                <a:gd fmla="*/ 1630049569 w 45" name="T12"/>
                <a:gd fmla="*/ 2147483647 h 134" name="T13"/>
                <a:gd fmla="*/ 1037227516 w 45" name="T14"/>
                <a:gd fmla="*/ 2147483647 h 134" name="T15"/>
                <a:gd fmla="*/ 592821524 w 45" name="T16"/>
                <a:gd fmla="*/ 2147483647 h 134" name="T17"/>
                <a:gd fmla="*/ 296270794 w 45" name="T18"/>
                <a:gd fmla="*/ 2147483647 h 134" name="T19"/>
                <a:gd fmla="*/ 296270794 w 45" name="T20"/>
                <a:gd fmla="*/ 2147483647 h 134" name="T21"/>
                <a:gd fmla="*/ 0 w 45" name="T22"/>
                <a:gd fmla="*/ 2147483647 h 134" name="T23"/>
                <a:gd fmla="*/ 0 w 45" name="T24"/>
                <a:gd fmla="*/ 2147483647 h 134" name="T25"/>
                <a:gd fmla="*/ 0 w 45" name="T26"/>
                <a:gd fmla="*/ 2147483647 h 134" name="T27"/>
                <a:gd fmla="*/ 296270794 w 45" name="T28"/>
                <a:gd fmla="*/ 2147483647 h 134" name="T29"/>
                <a:gd fmla="*/ 592821524 w 45" name="T30"/>
                <a:gd fmla="*/ 2147483647 h 134" name="T31"/>
                <a:gd fmla="*/ 889092185 w 45" name="T32"/>
                <a:gd fmla="*/ 2147483647 h 134" name="T33"/>
                <a:gd fmla="*/ 1185363641 w 45" name="T34"/>
                <a:gd fmla="*/ 2147483647 h 134" name="T35"/>
                <a:gd fmla="*/ 1630049569 w 45" name="T36"/>
                <a:gd fmla="*/ 2147483647 h 134" name="T37"/>
                <a:gd fmla="*/ 1630049569 w 45" name="T38"/>
                <a:gd fmla="*/ 2147483647 h 134" name="T39"/>
                <a:gd fmla="*/ 2074455033 w 45" name="T40"/>
                <a:gd fmla="*/ 2147483647 h 134" name="T41"/>
                <a:gd fmla="*/ 2147483647 w 45" name="T42"/>
                <a:gd fmla="*/ 2147483647 h 134" name="T43"/>
                <a:gd fmla="*/ 2147483647 w 45" name="T44"/>
                <a:gd fmla="*/ 2147483647 h 134" name="T45"/>
                <a:gd fmla="*/ 2147483647 w 45" name="T46"/>
                <a:gd fmla="*/ 2147483647 h 134" name="T47"/>
                <a:gd fmla="*/ 2147483647 w 45" name="T48"/>
                <a:gd fmla="*/ 2147483647 h 134" name="T49"/>
                <a:gd fmla="*/ 2147483647 w 45" name="T50"/>
                <a:gd fmla="*/ 2147483647 h 134" name="T51"/>
                <a:gd fmla="*/ 2147483647 w 45" name="T52"/>
                <a:gd fmla="*/ 2147483647 h 134" name="T53"/>
                <a:gd fmla="*/ 2147483647 w 45" name="T54"/>
                <a:gd fmla="*/ 2147483647 h 134" name="T55"/>
                <a:gd fmla="*/ 2147483647 w 45" name="T56"/>
                <a:gd fmla="*/ 2147483647 h 134" name="T57"/>
                <a:gd fmla="*/ 2147483647 w 45" name="T58"/>
                <a:gd fmla="*/ 1212182356 h 134" name="T59"/>
                <a:gd fmla="*/ 2147483647 w 45" name="T60"/>
                <a:gd fmla="*/ 1212182356 h 134" name="T61"/>
                <a:gd fmla="*/ 2147483647 w 45" name="T62"/>
                <a:gd fmla="*/ 909207805 h 134" name="T63"/>
                <a:gd fmla="*/ 2147483647 w 45" name="T64"/>
                <a:gd fmla="*/ 454461826 h 134" name="T65"/>
                <a:gd fmla="*/ 2147483647 w 45" name="T66"/>
                <a:gd fmla="*/ 151487475 h 134" name="T67"/>
                <a:gd fmla="*/ 2147483647 w 45" name="T68"/>
                <a:gd fmla="*/ 0 h 134" name="T69"/>
                <a:gd fmla="*/ 2147483647 w 45" name="T70"/>
                <a:gd fmla="*/ 0 h 134" name="T71"/>
                <a:gd fmla="*/ 2147483647 w 45" name="T72"/>
                <a:gd fmla="*/ 0 h 134" name="T73"/>
                <a:gd fmla="*/ 2147483647 w 45" name="T74"/>
                <a:gd fmla="*/ 151487475 h 134" name="T75"/>
                <a:gd fmla="*/ 2147483647 w 45" name="T76"/>
                <a:gd fmla="*/ 605949368 h 134" name="T77"/>
                <a:gd fmla="*/ 2147483647 w 45" name="T78"/>
                <a:gd fmla="*/ 605949368 h 134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45" name="T120"/>
                <a:gd fmla="*/ 0 h 134" name="T121"/>
                <a:gd fmla="*/ 45 w 45" name="T122"/>
                <a:gd fmla="*/ 134 h 134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134" w="45">
                  <a:moveTo>
                    <a:pt x="31" y="4"/>
                  </a:moveTo>
                  <a:lnTo>
                    <a:pt x="31" y="4"/>
                  </a:lnTo>
                  <a:lnTo>
                    <a:pt x="26" y="20"/>
                  </a:lnTo>
                  <a:lnTo>
                    <a:pt x="23" y="35"/>
                  </a:lnTo>
                  <a:lnTo>
                    <a:pt x="18" y="67"/>
                  </a:lnTo>
                  <a:lnTo>
                    <a:pt x="11" y="95"/>
                  </a:lnTo>
                  <a:lnTo>
                    <a:pt x="7" y="110"/>
                  </a:lnTo>
                  <a:lnTo>
                    <a:pt x="4" y="117"/>
                  </a:lnTo>
                  <a:lnTo>
                    <a:pt x="2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11" y="132"/>
                  </a:lnTo>
                  <a:lnTo>
                    <a:pt x="14" y="126"/>
                  </a:lnTo>
                  <a:lnTo>
                    <a:pt x="16" y="121"/>
                  </a:lnTo>
                  <a:lnTo>
                    <a:pt x="21" y="109"/>
                  </a:lnTo>
                  <a:lnTo>
                    <a:pt x="23" y="96"/>
                  </a:lnTo>
                  <a:lnTo>
                    <a:pt x="26" y="86"/>
                  </a:lnTo>
                  <a:lnTo>
                    <a:pt x="31" y="67"/>
                  </a:lnTo>
                  <a:lnTo>
                    <a:pt x="35" y="46"/>
                  </a:lnTo>
                  <a:lnTo>
                    <a:pt x="40" y="27"/>
                  </a:lnTo>
                  <a:lnTo>
                    <a:pt x="44" y="8"/>
                  </a:lnTo>
                  <a:lnTo>
                    <a:pt x="45" y="6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01" name="Freeform 1677"/>
            <p:cNvSpPr/>
            <p:nvPr/>
          </p:nvSpPr>
          <p:spPr bwMode="auto">
            <a:xfrm>
              <a:off x="2760218" y="3191348"/>
              <a:ext cx="19050" cy="47625"/>
            </a:xfrm>
            <a:custGeom>
              <a:gdLst>
                <a:gd fmla="*/ 2147483647 w 34" name="T0"/>
                <a:gd fmla="*/ 1037184042 h 90" name="T1"/>
                <a:gd fmla="*/ 2147483647 w 34" name="T2"/>
                <a:gd fmla="*/ 1037184042 h 90" name="T3"/>
                <a:gd fmla="*/ 2147483647 w 34" name="T4"/>
                <a:gd fmla="*/ 2147483647 h 90" name="T5"/>
                <a:gd fmla="*/ 2147483647 w 34" name="T6"/>
                <a:gd fmla="*/ 2147483647 h 90" name="T7"/>
                <a:gd fmla="*/ 1934746827 w 34" name="T8"/>
                <a:gd fmla="*/ 2147483647 h 90" name="T9"/>
                <a:gd fmla="*/ 879316509 w 34" name="T10"/>
                <a:gd fmla="*/ 2147483647 h 90" name="T11"/>
                <a:gd fmla="*/ 351915114 w 34" name="T12"/>
                <a:gd fmla="*/ 2147483647 h 90" name="T13"/>
                <a:gd fmla="*/ 0 w 34" name="T14"/>
                <a:gd fmla="*/ 2147483647 h 90" name="T15"/>
                <a:gd fmla="*/ 0 w 34" name="T16"/>
                <a:gd fmla="*/ 2147483647 h 90" name="T17"/>
                <a:gd fmla="*/ 0 w 34" name="T18"/>
                <a:gd fmla="*/ 2147483647 h 90" name="T19"/>
                <a:gd fmla="*/ 351915114 w 34" name="T20"/>
                <a:gd fmla="*/ 2147483647 h 90" name="T21"/>
                <a:gd fmla="*/ 879316509 w 34" name="T22"/>
                <a:gd fmla="*/ 2147483647 h 90" name="T23"/>
                <a:gd fmla="*/ 1055430879 w 34" name="T24"/>
                <a:gd fmla="*/ 2147483647 h 90" name="T25"/>
                <a:gd fmla="*/ 1583145617 w 34" name="T26"/>
                <a:gd fmla="*/ 2147483647 h 90" name="T27"/>
                <a:gd fmla="*/ 1934746827 w 34" name="T28"/>
                <a:gd fmla="*/ 2147483647 h 90" name="T29"/>
                <a:gd fmla="*/ 2147483647 w 34" name="T30"/>
                <a:gd fmla="*/ 2147483647 h 90" name="T31"/>
                <a:gd fmla="*/ 2147483647 w 34" name="T32"/>
                <a:gd fmla="*/ 2147483647 h 90" name="T33"/>
                <a:gd fmla="*/ 2147483647 w 34" name="T34"/>
                <a:gd fmla="*/ 2147483647 h 90" name="T35"/>
                <a:gd fmla="*/ 2147483647 w 34" name="T36"/>
                <a:gd fmla="*/ 2147483647 h 90" name="T37"/>
                <a:gd fmla="*/ 2147483647 w 34" name="T38"/>
                <a:gd fmla="*/ 2147483647 h 90" name="T39"/>
                <a:gd fmla="*/ 2147483647 w 34" name="T40"/>
                <a:gd fmla="*/ 2147483647 h 90" name="T41"/>
                <a:gd fmla="*/ 2147483647 w 34" name="T42"/>
                <a:gd fmla="*/ 2147483647 h 90" name="T43"/>
                <a:gd fmla="*/ 2147483647 w 34" name="T44"/>
                <a:gd fmla="*/ 2147483647 h 90" name="T45"/>
                <a:gd fmla="*/ 2147483647 w 34" name="T46"/>
                <a:gd fmla="*/ 1037184042 h 90" name="T47"/>
                <a:gd fmla="*/ 2147483647 w 34" name="T48"/>
                <a:gd fmla="*/ 1037184042 h 90" name="T49"/>
                <a:gd fmla="*/ 2147483647 w 34" name="T50"/>
                <a:gd fmla="*/ 592796905 h 90" name="T51"/>
                <a:gd fmla="*/ 2147483647 w 34" name="T52"/>
                <a:gd fmla="*/ 148129112 h 90" name="T53"/>
                <a:gd fmla="*/ 2147483647 w 34" name="T54"/>
                <a:gd fmla="*/ 0 h 90" name="T55"/>
                <a:gd fmla="*/ 2147483647 w 34" name="T56"/>
                <a:gd fmla="*/ 0 h 90" name="T57"/>
                <a:gd fmla="*/ 2147483647 w 34" name="T58"/>
                <a:gd fmla="*/ 0 h 90" name="T59"/>
                <a:gd fmla="*/ 2147483647 w 34" name="T60"/>
                <a:gd fmla="*/ 148129112 h 90" name="T61"/>
                <a:gd fmla="*/ 2147483647 w 34" name="T62"/>
                <a:gd fmla="*/ 592796905 h 90" name="T63"/>
                <a:gd fmla="*/ 2147483647 w 34" name="T64"/>
                <a:gd fmla="*/ 1037184042 h 90" name="T65"/>
                <a:gd fmla="*/ 2147483647 w 34" name="T66"/>
                <a:gd fmla="*/ 1037184042 h 90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34" name="T102"/>
                <a:gd fmla="*/ 0 h 90" name="T103"/>
                <a:gd fmla="*/ 34 w 34" name="T104"/>
                <a:gd fmla="*/ 90 h 90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90" w="34">
                  <a:moveTo>
                    <a:pt x="21" y="7"/>
                  </a:moveTo>
                  <a:lnTo>
                    <a:pt x="21" y="7"/>
                  </a:lnTo>
                  <a:lnTo>
                    <a:pt x="19" y="16"/>
                  </a:lnTo>
                  <a:lnTo>
                    <a:pt x="18" y="26"/>
                  </a:lnTo>
                  <a:lnTo>
                    <a:pt x="11" y="45"/>
                  </a:lnTo>
                  <a:lnTo>
                    <a:pt x="5" y="64"/>
                  </a:lnTo>
                  <a:lnTo>
                    <a:pt x="2" y="7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88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3" y="87"/>
                  </a:lnTo>
                  <a:lnTo>
                    <a:pt x="14" y="84"/>
                  </a:lnTo>
                  <a:lnTo>
                    <a:pt x="15" y="73"/>
                  </a:lnTo>
                  <a:lnTo>
                    <a:pt x="18" y="64"/>
                  </a:lnTo>
                  <a:lnTo>
                    <a:pt x="25" y="45"/>
                  </a:lnTo>
                  <a:lnTo>
                    <a:pt x="32" y="26"/>
                  </a:lnTo>
                  <a:lnTo>
                    <a:pt x="33" y="16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1" y="4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02" name="Freeform 1678"/>
            <p:cNvSpPr/>
            <p:nvPr/>
          </p:nvSpPr>
          <p:spPr bwMode="auto">
            <a:xfrm>
              <a:off x="2776093" y="3200873"/>
              <a:ext cx="14288" cy="38100"/>
            </a:xfrm>
            <a:custGeom>
              <a:gdLst>
                <a:gd fmla="*/ 2074793232 w 27" name="T0"/>
                <a:gd fmla="*/ 592796855 h 72" name="T1"/>
                <a:gd fmla="*/ 2074793232 w 27" name="T2"/>
                <a:gd fmla="*/ 592796855 h 72" name="T3"/>
                <a:gd fmla="*/ 1481955704 w 27" name="T4"/>
                <a:gd fmla="*/ 2147483647 h 72" name="T5"/>
                <a:gd fmla="*/ 1037256911 w 27" name="T6"/>
                <a:gd fmla="*/ 2147483647 h 72" name="T7"/>
                <a:gd fmla="*/ 592838322 w 27" name="T8"/>
                <a:gd fmla="*/ 2147483647 h 72" name="T9"/>
                <a:gd fmla="*/ 0 w 27" name="T10"/>
                <a:gd fmla="*/ 2147483647 h 72" name="T11"/>
                <a:gd fmla="*/ 0 w 27" name="T12"/>
                <a:gd fmla="*/ 2147483647 h 72" name="T13"/>
                <a:gd fmla="*/ 0 w 27" name="T14"/>
                <a:gd fmla="*/ 2147483647 h 72" name="T15"/>
                <a:gd fmla="*/ 0 w 27" name="T16"/>
                <a:gd fmla="*/ 2147483647 h 72" name="T17"/>
                <a:gd fmla="*/ 444698660 w 27" name="T18"/>
                <a:gd fmla="*/ 2147483647 h 72" name="T19"/>
                <a:gd fmla="*/ 592838322 w 27" name="T20"/>
                <a:gd fmla="*/ 2147483647 h 72" name="T21"/>
                <a:gd fmla="*/ 1037256911 w 27" name="T22"/>
                <a:gd fmla="*/ 2147483647 h 72" name="T23"/>
                <a:gd fmla="*/ 1481955704 w 27" name="T24"/>
                <a:gd fmla="*/ 2147483647 h 72" name="T25"/>
                <a:gd fmla="*/ 1630094704 w 27" name="T26"/>
                <a:gd fmla="*/ 2147483647 h 72" name="T27"/>
                <a:gd fmla="*/ 2074793232 w 27" name="T28"/>
                <a:gd fmla="*/ 2147483647 h 72" name="T29"/>
                <a:gd fmla="*/ 2074793232 w 27" name="T30"/>
                <a:gd fmla="*/ 2147483647 h 72" name="T31"/>
                <a:gd fmla="*/ 2147483647 w 27" name="T32"/>
                <a:gd fmla="*/ 2147483647 h 72" name="T33"/>
                <a:gd fmla="*/ 2147483647 w 27" name="T34"/>
                <a:gd fmla="*/ 2147483647 h 72" name="T35"/>
                <a:gd fmla="*/ 2147483647 w 27" name="T36"/>
                <a:gd fmla="*/ 2147483647 h 72" name="T37"/>
                <a:gd fmla="*/ 2147483647 w 27" name="T38"/>
                <a:gd fmla="*/ 1185313252 h 72" name="T39"/>
                <a:gd fmla="*/ 2147483647 w 27" name="T40"/>
                <a:gd fmla="*/ 1185313252 h 72" name="T41"/>
                <a:gd fmla="*/ 2147483647 w 27" name="T42"/>
                <a:gd fmla="*/ 889054921 h 72" name="T43"/>
                <a:gd fmla="*/ 2147483647 w 27" name="T44"/>
                <a:gd fmla="*/ 444667690 h 72" name="T45"/>
                <a:gd fmla="*/ 2147483647 w 27" name="T46"/>
                <a:gd fmla="*/ 296258198 h 72" name="T47"/>
                <a:gd fmla="*/ 2147483647 w 27" name="T48"/>
                <a:gd fmla="*/ 0 h 72" name="T49"/>
                <a:gd fmla="*/ 2147483647 w 27" name="T50"/>
                <a:gd fmla="*/ 0 h 72" name="T51"/>
                <a:gd fmla="*/ 2147483647 w 27" name="T52"/>
                <a:gd fmla="*/ 0 h 72" name="T53"/>
                <a:gd fmla="*/ 2147483647 w 27" name="T54"/>
                <a:gd fmla="*/ 444667690 h 72" name="T55"/>
                <a:gd fmla="*/ 2074793232 w 27" name="T56"/>
                <a:gd fmla="*/ 592796855 h 72" name="T57"/>
                <a:gd fmla="*/ 2074793232 w 27" name="T58"/>
                <a:gd fmla="*/ 592796855 h 72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w 27" name="T90"/>
                <a:gd fmla="*/ 0 h 72" name="T91"/>
                <a:gd fmla="*/ 27 w 27" name="T92"/>
                <a:gd fmla="*/ 72 h 72" name="T93"/>
              </a:gdLst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b="T93" l="T90" r="T92" t="T91"/>
              <a:pathLst>
                <a:path h="72" w="27">
                  <a:moveTo>
                    <a:pt x="14" y="4"/>
                  </a:moveTo>
                  <a:lnTo>
                    <a:pt x="14" y="4"/>
                  </a:lnTo>
                  <a:lnTo>
                    <a:pt x="10" y="19"/>
                  </a:lnTo>
                  <a:lnTo>
                    <a:pt x="7" y="34"/>
                  </a:lnTo>
                  <a:lnTo>
                    <a:pt x="4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4" y="68"/>
                  </a:lnTo>
                  <a:lnTo>
                    <a:pt x="17" y="53"/>
                  </a:lnTo>
                  <a:lnTo>
                    <a:pt x="19" y="38"/>
                  </a:lnTo>
                  <a:lnTo>
                    <a:pt x="23" y="23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03" name="Freeform 1679"/>
            <p:cNvSpPr/>
            <p:nvPr/>
          </p:nvSpPr>
          <p:spPr bwMode="auto">
            <a:xfrm>
              <a:off x="2320481" y="3685061"/>
              <a:ext cx="26988" cy="42863"/>
            </a:xfrm>
            <a:custGeom>
              <a:gdLst>
                <a:gd fmla="*/ 2147483647 w 50" name="T0"/>
                <a:gd fmla="*/ 592810677 h 81" name="T1"/>
                <a:gd fmla="*/ 2147483647 w 50" name="T2"/>
                <a:gd fmla="*/ 592810677 h 81" name="T3"/>
                <a:gd fmla="*/ 2147483647 w 50" name="T4"/>
                <a:gd fmla="*/ 2147483647 h 81" name="T5"/>
                <a:gd fmla="*/ 2147483647 w 50" name="T6"/>
                <a:gd fmla="*/ 2147483647 h 81" name="T7"/>
                <a:gd fmla="*/ 1729690079 w 50" name="T8"/>
                <a:gd fmla="*/ 2147483647 h 81" name="T9"/>
                <a:gd fmla="*/ 1729690079 w 50" name="T10"/>
                <a:gd fmla="*/ 2147483647 h 81" name="T11"/>
                <a:gd fmla="*/ 786328875 w 50" name="T12"/>
                <a:gd fmla="*/ 2147483647 h 81" name="T13"/>
                <a:gd fmla="*/ 157323867 w 50" name="T14"/>
                <a:gd fmla="*/ 2147483647 h 81" name="T15"/>
                <a:gd fmla="*/ 0 w 50" name="T16"/>
                <a:gd fmla="*/ 2147483647 h 81" name="T17"/>
                <a:gd fmla="*/ 0 w 50" name="T18"/>
                <a:gd fmla="*/ 2147483647 h 81" name="T19"/>
                <a:gd fmla="*/ 0 w 50" name="T20"/>
                <a:gd fmla="*/ 2147483647 h 81" name="T21"/>
                <a:gd fmla="*/ 157323867 w 50" name="T22"/>
                <a:gd fmla="*/ 2147483647 h 81" name="T23"/>
                <a:gd fmla="*/ 471680602 w 50" name="T24"/>
                <a:gd fmla="*/ 2147483647 h 81" name="T25"/>
                <a:gd fmla="*/ 786328875 w 50" name="T26"/>
                <a:gd fmla="*/ 2147483647 h 81" name="T27"/>
                <a:gd fmla="*/ 1258010152 w 50" name="T28"/>
                <a:gd fmla="*/ 2147483647 h 81" name="T29"/>
                <a:gd fmla="*/ 1415333951 w 50" name="T30"/>
                <a:gd fmla="*/ 2147483647 h 81" name="T31"/>
                <a:gd fmla="*/ 1887014958 w 50" name="T32"/>
                <a:gd fmla="*/ 2147483647 h 81" name="T33"/>
                <a:gd fmla="*/ 2044338757 w 50" name="T34"/>
                <a:gd fmla="*/ 2147483647 h 81" name="T35"/>
                <a:gd fmla="*/ 2044338757 w 50" name="T36"/>
                <a:gd fmla="*/ 2147483647 h 81" name="T37"/>
                <a:gd fmla="*/ 2044338757 w 50" name="T38"/>
                <a:gd fmla="*/ 2147483647 h 81" name="T39"/>
                <a:gd fmla="*/ 1887014958 w 50" name="T40"/>
                <a:gd fmla="*/ 2147483647 h 81" name="T41"/>
                <a:gd fmla="*/ 2044338757 w 50" name="T42"/>
                <a:gd fmla="*/ 2147483647 h 81" name="T43"/>
                <a:gd fmla="*/ 2147483647 w 50" name="T44"/>
                <a:gd fmla="*/ 2147483647 h 81" name="T45"/>
                <a:gd fmla="*/ 2147483647 w 50" name="T46"/>
                <a:gd fmla="*/ 2147483647 h 81" name="T47"/>
                <a:gd fmla="*/ 2147483647 w 50" name="T48"/>
                <a:gd fmla="*/ 2147483647 h 81" name="T49"/>
                <a:gd fmla="*/ 2147483647 w 50" name="T50"/>
                <a:gd fmla="*/ 2147483647 h 81" name="T51"/>
                <a:gd fmla="*/ 2147483647 w 50" name="T52"/>
                <a:gd fmla="*/ 2147483647 h 81" name="T53"/>
                <a:gd fmla="*/ 2147483647 w 50" name="T54"/>
                <a:gd fmla="*/ 2147483647 h 81" name="T55"/>
                <a:gd fmla="*/ 2147483647 w 50" name="T56"/>
                <a:gd fmla="*/ 1481886065 h 81" name="T57"/>
                <a:gd fmla="*/ 2147483647 w 50" name="T58"/>
                <a:gd fmla="*/ 1481886065 h 81" name="T59"/>
                <a:gd fmla="*/ 2147483647 w 50" name="T60"/>
                <a:gd fmla="*/ 1185340893 h 81" name="T61"/>
                <a:gd fmla="*/ 2147483647 w 50" name="T62"/>
                <a:gd fmla="*/ 740943033 h 81" name="T63"/>
                <a:gd fmla="*/ 2147483647 w 50" name="T64"/>
                <a:gd fmla="*/ 296265372 h 81" name="T65"/>
                <a:gd fmla="*/ 2147483647 w 50" name="T66"/>
                <a:gd fmla="*/ 148132422 h 81" name="T67"/>
                <a:gd fmla="*/ 2147483647 w 50" name="T68"/>
                <a:gd fmla="*/ 0 h 81" name="T69"/>
                <a:gd fmla="*/ 2147483647 w 50" name="T70"/>
                <a:gd fmla="*/ 0 h 81" name="T71"/>
                <a:gd fmla="*/ 2147483647 w 50" name="T72"/>
                <a:gd fmla="*/ 148132422 h 81" name="T73"/>
                <a:gd fmla="*/ 2147483647 w 50" name="T74"/>
                <a:gd fmla="*/ 592810677 h 81" name="T75"/>
                <a:gd fmla="*/ 2147483647 w 50" name="T76"/>
                <a:gd fmla="*/ 592810677 h 81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50" name="T117"/>
                <a:gd fmla="*/ 0 h 81" name="T118"/>
                <a:gd fmla="*/ 50 w 50" name="T119"/>
                <a:gd fmla="*/ 81 h 81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81" w="50">
                  <a:moveTo>
                    <a:pt x="38" y="4"/>
                  </a:moveTo>
                  <a:lnTo>
                    <a:pt x="38" y="4"/>
                  </a:lnTo>
                  <a:lnTo>
                    <a:pt x="24" y="24"/>
                  </a:lnTo>
                  <a:lnTo>
                    <a:pt x="19" y="35"/>
                  </a:lnTo>
                  <a:lnTo>
                    <a:pt x="11" y="44"/>
                  </a:lnTo>
                  <a:lnTo>
                    <a:pt x="5" y="51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2" y="78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7" y="58"/>
                  </a:lnTo>
                  <a:lnTo>
                    <a:pt x="23" y="51"/>
                  </a:lnTo>
                  <a:lnTo>
                    <a:pt x="28" y="46"/>
                  </a:lnTo>
                  <a:lnTo>
                    <a:pt x="34" y="38"/>
                  </a:lnTo>
                  <a:lnTo>
                    <a:pt x="39" y="28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04" name="Freeform 1680"/>
            <p:cNvSpPr/>
            <p:nvPr/>
          </p:nvSpPr>
          <p:spPr bwMode="auto">
            <a:xfrm>
              <a:off x="2334768" y="3683473"/>
              <a:ext cx="31750" cy="49213"/>
            </a:xfrm>
            <a:custGeom>
              <a:gdLst>
                <a:gd fmla="*/ 2147483647 w 58" name="T0"/>
                <a:gd fmla="*/ 158224677 h 91" name="T1"/>
                <a:gd fmla="*/ 2147483647 w 58" name="T2"/>
                <a:gd fmla="*/ 158224677 h 91" name="T3"/>
                <a:gd fmla="*/ 2147483647 w 58" name="T4"/>
                <a:gd fmla="*/ 1423436875 h 91" name="T5"/>
                <a:gd fmla="*/ 2147483647 w 58" name="T6"/>
                <a:gd fmla="*/ 2147483647 h 91" name="T7"/>
                <a:gd fmla="*/ 2147483647 w 58" name="T8"/>
                <a:gd fmla="*/ 2147483647 h 91" name="T9"/>
                <a:gd fmla="*/ 2147483647 w 58" name="T10"/>
                <a:gd fmla="*/ 2147483647 h 91" name="T11"/>
                <a:gd fmla="*/ 2147483647 w 58" name="T12"/>
                <a:gd fmla="*/ 2147483647 h 91" name="T13"/>
                <a:gd fmla="*/ 1804563874 w 58" name="T14"/>
                <a:gd fmla="*/ 2147483647 h 91" name="T15"/>
                <a:gd fmla="*/ 656259463 w 58" name="T16"/>
                <a:gd fmla="*/ 2147483647 h 91" name="T17"/>
                <a:gd fmla="*/ 0 w 58" name="T18"/>
                <a:gd fmla="*/ 2147483647 h 91" name="T19"/>
                <a:gd fmla="*/ 0 w 58" name="T20"/>
                <a:gd fmla="*/ 2147483647 h 91" name="T21"/>
                <a:gd fmla="*/ 0 w 58" name="T22"/>
                <a:gd fmla="*/ 2147483647 h 91" name="T23"/>
                <a:gd fmla="*/ 0 w 58" name="T24"/>
                <a:gd fmla="*/ 2147483647 h 91" name="T25"/>
                <a:gd fmla="*/ 492044538 w 58" name="T26"/>
                <a:gd fmla="*/ 2147483647 h 91" name="T27"/>
                <a:gd fmla="*/ 656259463 w 58" name="T28"/>
                <a:gd fmla="*/ 2147483647 h 91" name="T29"/>
                <a:gd fmla="*/ 1148304685 w 58" name="T30"/>
                <a:gd fmla="*/ 2147483647 h 91" name="T31"/>
                <a:gd fmla="*/ 1476434280 w 58" name="T32"/>
                <a:gd fmla="*/ 2147483647 h 91" name="T33"/>
                <a:gd fmla="*/ 1968478133 w 58" name="T34"/>
                <a:gd fmla="*/ 2147483647 h 91" name="T35"/>
                <a:gd fmla="*/ 2132393486 w 58" name="T36"/>
                <a:gd fmla="*/ 2147483647 h 91" name="T37"/>
                <a:gd fmla="*/ 2132393486 w 58" name="T38"/>
                <a:gd fmla="*/ 2147483647 h 91" name="T39"/>
                <a:gd fmla="*/ 2147483647 w 58" name="T40"/>
                <a:gd fmla="*/ 2147483647 h 91" name="T41"/>
                <a:gd fmla="*/ 2147483647 w 58" name="T42"/>
                <a:gd fmla="*/ 2147483647 h 91" name="T43"/>
                <a:gd fmla="*/ 2147483647 w 58" name="T44"/>
                <a:gd fmla="*/ 2147483647 h 91" name="T45"/>
                <a:gd fmla="*/ 2147483647 w 58" name="T46"/>
                <a:gd fmla="*/ 2147483647 h 91" name="T47"/>
                <a:gd fmla="*/ 2147483647 w 58" name="T48"/>
                <a:gd fmla="*/ 2147483647 h 91" name="T49"/>
                <a:gd fmla="*/ 2147483647 w 58" name="T50"/>
                <a:gd fmla="*/ 2147483647 h 91" name="T51"/>
                <a:gd fmla="*/ 2147483647 w 58" name="T52"/>
                <a:gd fmla="*/ 2147483647 h 91" name="T53"/>
                <a:gd fmla="*/ 2147483647 w 58" name="T54"/>
                <a:gd fmla="*/ 1739886094 h 91" name="T55"/>
                <a:gd fmla="*/ 2147483647 w 58" name="T56"/>
                <a:gd fmla="*/ 1739886094 h 91" name="T57"/>
                <a:gd fmla="*/ 2147483647 w 58" name="T58"/>
                <a:gd fmla="*/ 1265212266 h 91" name="T59"/>
                <a:gd fmla="*/ 2147483647 w 58" name="T60"/>
                <a:gd fmla="*/ 1107279961 h 91" name="T61"/>
                <a:gd fmla="*/ 2147483647 w 58" name="T62"/>
                <a:gd fmla="*/ 632606133 h 91" name="T63"/>
                <a:gd fmla="*/ 2147483647 w 58" name="T64"/>
                <a:gd fmla="*/ 158224677 h 91" name="T65"/>
                <a:gd fmla="*/ 2147483647 w 58" name="T66"/>
                <a:gd fmla="*/ 0 h 91" name="T67"/>
                <a:gd fmla="*/ 2147483647 w 58" name="T68"/>
                <a:gd fmla="*/ 0 h 91" name="T69"/>
                <a:gd fmla="*/ 2147483647 w 58" name="T70"/>
                <a:gd fmla="*/ 0 h 91" name="T71"/>
                <a:gd fmla="*/ 2147483647 w 58" name="T72"/>
                <a:gd fmla="*/ 158224677 h 91" name="T73"/>
                <a:gd fmla="*/ 2147483647 w 58" name="T74"/>
                <a:gd fmla="*/ 158224677 h 9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58" name="T114"/>
                <a:gd fmla="*/ 0 h 91" name="T115"/>
                <a:gd fmla="*/ 58 w 58" name="T116"/>
                <a:gd fmla="*/ 91 h 9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1" w="57">
                  <a:moveTo>
                    <a:pt x="46" y="1"/>
                  </a:moveTo>
                  <a:lnTo>
                    <a:pt x="46" y="1"/>
                  </a:lnTo>
                  <a:lnTo>
                    <a:pt x="38" y="9"/>
                  </a:lnTo>
                  <a:lnTo>
                    <a:pt x="32" y="19"/>
                  </a:lnTo>
                  <a:lnTo>
                    <a:pt x="23" y="39"/>
                  </a:lnTo>
                  <a:lnTo>
                    <a:pt x="18" y="50"/>
                  </a:lnTo>
                  <a:lnTo>
                    <a:pt x="11" y="61"/>
                  </a:lnTo>
                  <a:lnTo>
                    <a:pt x="4" y="72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89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2" y="88"/>
                  </a:lnTo>
                  <a:lnTo>
                    <a:pt x="13" y="87"/>
                  </a:lnTo>
                  <a:lnTo>
                    <a:pt x="18" y="76"/>
                  </a:lnTo>
                  <a:lnTo>
                    <a:pt x="23" y="66"/>
                  </a:lnTo>
                  <a:lnTo>
                    <a:pt x="28" y="57"/>
                  </a:lnTo>
                  <a:lnTo>
                    <a:pt x="34" y="46"/>
                  </a:lnTo>
                  <a:lnTo>
                    <a:pt x="43" y="27"/>
                  </a:lnTo>
                  <a:lnTo>
                    <a:pt x="49" y="19"/>
                  </a:lnTo>
                  <a:lnTo>
                    <a:pt x="56" y="11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05" name="Freeform 1681"/>
            <p:cNvSpPr/>
            <p:nvPr/>
          </p:nvSpPr>
          <p:spPr bwMode="auto">
            <a:xfrm>
              <a:off x="2347468" y="3688236"/>
              <a:ext cx="39688" cy="52388"/>
            </a:xfrm>
            <a:custGeom>
              <a:gdLst>
                <a:gd fmla="*/ 2147483647 w 75" name="T0"/>
                <a:gd fmla="*/ 296264235 h 99" name="T1"/>
                <a:gd fmla="*/ 2147483647 w 75" name="T2"/>
                <a:gd fmla="*/ 296264235 h 99" name="T3"/>
                <a:gd fmla="*/ 2147483647 w 75" name="T4"/>
                <a:gd fmla="*/ 1333747798 h 99" name="T5"/>
                <a:gd fmla="*/ 2147483647 w 75" name="T6"/>
                <a:gd fmla="*/ 2147483647 h 99" name="T7"/>
                <a:gd fmla="*/ 2147483647 w 75" name="T8"/>
                <a:gd fmla="*/ 2147483647 h 99" name="T9"/>
                <a:gd fmla="*/ 2147483647 w 75" name="T10"/>
                <a:gd fmla="*/ 2147483647 h 99" name="T11"/>
                <a:gd fmla="*/ 148133085 w 75" name="T12"/>
                <a:gd fmla="*/ 2147483647 h 99" name="T13"/>
                <a:gd fmla="*/ 148133085 w 75" name="T14"/>
                <a:gd fmla="*/ 2147483647 h 99" name="T15"/>
                <a:gd fmla="*/ 0 w 75" name="T16"/>
                <a:gd fmla="*/ 2147483647 h 99" name="T17"/>
                <a:gd fmla="*/ 0 w 75" name="T18"/>
                <a:gd fmla="*/ 2147483647 h 99" name="T19"/>
                <a:gd fmla="*/ 444678591 w 75" name="T20"/>
                <a:gd fmla="*/ 2147483647 h 99" name="T21"/>
                <a:gd fmla="*/ 1037210268 w 75" name="T22"/>
                <a:gd fmla="*/ 2147483647 h 99" name="T23"/>
                <a:gd fmla="*/ 1333755973 w 75" name="T24"/>
                <a:gd fmla="*/ 2147483647 h 99" name="T25"/>
                <a:gd fmla="*/ 1778154499 w 75" name="T26"/>
                <a:gd fmla="*/ 2147483647 h 99" name="T27"/>
                <a:gd fmla="*/ 1778154499 w 75" name="T28"/>
                <a:gd fmla="*/ 2147483647 h 99" name="T29"/>
                <a:gd fmla="*/ 2147483647 w 75" name="T30"/>
                <a:gd fmla="*/ 2147483647 h 99" name="T31"/>
                <a:gd fmla="*/ 2147483647 w 75" name="T32"/>
                <a:gd fmla="*/ 2147483647 h 99" name="T33"/>
                <a:gd fmla="*/ 2147483647 w 75" name="T34"/>
                <a:gd fmla="*/ 2147483647 h 99" name="T35"/>
                <a:gd fmla="*/ 2147483647 w 75" name="T36"/>
                <a:gd fmla="*/ 2147483647 h 99" name="T37"/>
                <a:gd fmla="*/ 2147483647 w 75" name="T38"/>
                <a:gd fmla="*/ 2147483647 h 99" name="T39"/>
                <a:gd fmla="*/ 2147483647 w 75" name="T40"/>
                <a:gd fmla="*/ 2147483647 h 99" name="T41"/>
                <a:gd fmla="*/ 2147483647 w 75" name="T42"/>
                <a:gd fmla="*/ 2147483647 h 99" name="T43"/>
                <a:gd fmla="*/ 2147483647 w 75" name="T44"/>
                <a:gd fmla="*/ 2147483647 h 99" name="T45"/>
                <a:gd fmla="*/ 2147483647 w 75" name="T46"/>
                <a:gd fmla="*/ 2147483647 h 99" name="T47"/>
                <a:gd fmla="*/ 2147483647 w 75" name="T48"/>
                <a:gd fmla="*/ 2147483647 h 99" name="T49"/>
                <a:gd fmla="*/ 2147483647 w 75" name="T50"/>
                <a:gd fmla="*/ 2147483647 h 99" name="T51"/>
                <a:gd fmla="*/ 2147483647 w 75" name="T52"/>
                <a:gd fmla="*/ 1926276003 h 99" name="T53"/>
                <a:gd fmla="*/ 2147483647 w 75" name="T54"/>
                <a:gd fmla="*/ 1926276003 h 99" name="T55"/>
                <a:gd fmla="*/ 2147483647 w 75" name="T56"/>
                <a:gd fmla="*/ 1630011900 h 99" name="T57"/>
                <a:gd fmla="*/ 2147483647 w 75" name="T58"/>
                <a:gd fmla="*/ 1333747798 h 99" name="T59"/>
                <a:gd fmla="*/ 2147483647 w 75" name="T60"/>
                <a:gd fmla="*/ 889071976 h 99" name="T61"/>
                <a:gd fmla="*/ 2147483647 w 75" name="T62"/>
                <a:gd fmla="*/ 592808402 h 99" name="T63"/>
                <a:gd fmla="*/ 2147483647 w 75" name="T64"/>
                <a:gd fmla="*/ 296264235 h 99" name="T65"/>
                <a:gd fmla="*/ 2147483647 w 75" name="T66"/>
                <a:gd fmla="*/ 0 h 99" name="T67"/>
                <a:gd fmla="*/ 2147483647 w 75" name="T68"/>
                <a:gd fmla="*/ 0 h 99" name="T69"/>
                <a:gd fmla="*/ 2147483647 w 75" name="T70"/>
                <a:gd fmla="*/ 296264235 h 99" name="T71"/>
                <a:gd fmla="*/ 2147483647 w 75" name="T72"/>
                <a:gd fmla="*/ 296264235 h 99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75" name="T111"/>
                <a:gd fmla="*/ 0 h 99" name="T112"/>
                <a:gd fmla="*/ 75 w 75" name="T113"/>
                <a:gd fmla="*/ 99 h 99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99" w="75">
                  <a:moveTo>
                    <a:pt x="65" y="2"/>
                  </a:moveTo>
                  <a:lnTo>
                    <a:pt x="65" y="2"/>
                  </a:lnTo>
                  <a:lnTo>
                    <a:pt x="56" y="9"/>
                  </a:lnTo>
                  <a:lnTo>
                    <a:pt x="47" y="17"/>
                  </a:lnTo>
                  <a:lnTo>
                    <a:pt x="34" y="37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2" y="97"/>
                  </a:lnTo>
                  <a:lnTo>
                    <a:pt x="15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28" y="70"/>
                  </a:lnTo>
                  <a:lnTo>
                    <a:pt x="41" y="52"/>
                  </a:lnTo>
                  <a:lnTo>
                    <a:pt x="54" y="30"/>
                  </a:lnTo>
                  <a:lnTo>
                    <a:pt x="62" y="21"/>
                  </a:lnTo>
                  <a:lnTo>
                    <a:pt x="66" y="17"/>
                  </a:lnTo>
                  <a:lnTo>
                    <a:pt x="72" y="13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06" name="Freeform 1682"/>
            <p:cNvSpPr/>
            <p:nvPr/>
          </p:nvSpPr>
          <p:spPr bwMode="auto">
            <a:xfrm>
              <a:off x="2371281" y="3692998"/>
              <a:ext cx="39688" cy="44450"/>
            </a:xfrm>
            <a:custGeom>
              <a:gdLst>
                <a:gd fmla="*/ 2147483647 w 74" name="T0"/>
                <a:gd fmla="*/ 276227837 h 86" name="T1"/>
                <a:gd fmla="*/ 2147483647 w 74" name="T2"/>
                <a:gd fmla="*/ 276227837 h 86" name="T3"/>
                <a:gd fmla="*/ 2147483647 w 74" name="T4"/>
                <a:gd fmla="*/ 2071172341 h 86" name="T5"/>
                <a:gd fmla="*/ 2147483647 w 74" name="T6"/>
                <a:gd fmla="*/ 2147483647 h 86" name="T7"/>
                <a:gd fmla="*/ 2147483647 w 74" name="T8"/>
                <a:gd fmla="*/ 2147483647 h 86" name="T9"/>
                <a:gd fmla="*/ 2147483647 w 74" name="T10"/>
                <a:gd fmla="*/ 2147483647 h 86" name="T11"/>
                <a:gd fmla="*/ 2147483647 w 74" name="T12"/>
                <a:gd fmla="*/ 2147483647 h 86" name="T13"/>
                <a:gd fmla="*/ 1851274422 w 74" name="T14"/>
                <a:gd fmla="*/ 2147483647 h 86" name="T15"/>
                <a:gd fmla="*/ 154177157 w 74" name="T16"/>
                <a:gd fmla="*/ 2147483647 h 86" name="T17"/>
                <a:gd fmla="*/ 154177157 w 74" name="T18"/>
                <a:gd fmla="*/ 2147483647 h 86" name="T19"/>
                <a:gd fmla="*/ 0 w 74" name="T20"/>
                <a:gd fmla="*/ 2147483647 h 86" name="T21"/>
                <a:gd fmla="*/ 0 w 74" name="T22"/>
                <a:gd fmla="*/ 2147483647 h 86" name="T23"/>
                <a:gd fmla="*/ 154177157 w 74" name="T24"/>
                <a:gd fmla="*/ 2147483647 h 86" name="T25"/>
                <a:gd fmla="*/ 616996098 w 74" name="T26"/>
                <a:gd fmla="*/ 2147483647 h 86" name="T27"/>
                <a:gd fmla="*/ 771460657 w 74" name="T28"/>
                <a:gd fmla="*/ 2147483647 h 86" name="T29"/>
                <a:gd fmla="*/ 1234279665 w 74" name="T30"/>
                <a:gd fmla="*/ 2147483647 h 86" name="T31"/>
                <a:gd fmla="*/ 1697098404 w 74" name="T32"/>
                <a:gd fmla="*/ 2147483647 h 86" name="T33"/>
                <a:gd fmla="*/ 1851274422 w 74" name="T34"/>
                <a:gd fmla="*/ 2147483647 h 86" name="T35"/>
                <a:gd fmla="*/ 1851274422 w 74" name="T36"/>
                <a:gd fmla="*/ 2147483647 h 86" name="T37"/>
                <a:gd fmla="*/ 2147483647 w 74" name="T38"/>
                <a:gd fmla="*/ 2147483647 h 86" name="T39"/>
                <a:gd fmla="*/ 2147483647 w 74" name="T40"/>
                <a:gd fmla="*/ 2147483647 h 86" name="T41"/>
                <a:gd fmla="*/ 2147483647 w 74" name="T42"/>
                <a:gd fmla="*/ 2147483647 h 86" name="T43"/>
                <a:gd fmla="*/ 2147483647 w 74" name="T44"/>
                <a:gd fmla="*/ 2147483647 h 86" name="T45"/>
                <a:gd fmla="*/ 2147483647 w 74" name="T46"/>
                <a:gd fmla="*/ 2147483647 h 86" name="T47"/>
                <a:gd fmla="*/ 2147483647 w 74" name="T48"/>
                <a:gd fmla="*/ 2147483647 h 86" name="T49"/>
                <a:gd fmla="*/ 2147483647 w 74" name="T50"/>
                <a:gd fmla="*/ 1656831296 h 86" name="T51"/>
                <a:gd fmla="*/ 2147483647 w 74" name="T52"/>
                <a:gd fmla="*/ 1656831296 h 86" name="T53"/>
                <a:gd fmla="*/ 2147483647 w 74" name="T54"/>
                <a:gd fmla="*/ 1518717959 h 86" name="T55"/>
                <a:gd fmla="*/ 2147483647 w 74" name="T56"/>
                <a:gd fmla="*/ 1104643614 h 86" name="T57"/>
                <a:gd fmla="*/ 2147483647 w 74" name="T58"/>
                <a:gd fmla="*/ 828415648 h 86" name="T59"/>
                <a:gd fmla="*/ 2147483647 w 74" name="T60"/>
                <a:gd fmla="*/ 414341691 h 86" name="T61"/>
                <a:gd fmla="*/ 2147483647 w 74" name="T62"/>
                <a:gd fmla="*/ 276227837 h 86" name="T63"/>
                <a:gd fmla="*/ 2147483647 w 74" name="T64"/>
                <a:gd fmla="*/ 0 h 86" name="T65"/>
                <a:gd fmla="*/ 2147483647 w 74" name="T66"/>
                <a:gd fmla="*/ 0 h 86" name="T67"/>
                <a:gd fmla="*/ 2147483647 w 74" name="T68"/>
                <a:gd fmla="*/ 276227837 h 86" name="T69"/>
                <a:gd fmla="*/ 2147483647 w 74" name="T70"/>
                <a:gd fmla="*/ 276227837 h 8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74" name="T108"/>
                <a:gd fmla="*/ 0 h 86" name="T109"/>
                <a:gd fmla="*/ 74 w 74" name="T110"/>
                <a:gd fmla="*/ 86 h 86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86" w="74">
                  <a:moveTo>
                    <a:pt x="64" y="2"/>
                  </a:moveTo>
                  <a:lnTo>
                    <a:pt x="64" y="2"/>
                  </a:lnTo>
                  <a:lnTo>
                    <a:pt x="46" y="15"/>
                  </a:lnTo>
                  <a:lnTo>
                    <a:pt x="36" y="22"/>
                  </a:lnTo>
                  <a:lnTo>
                    <a:pt x="28" y="30"/>
                  </a:lnTo>
                  <a:lnTo>
                    <a:pt x="19" y="40"/>
                  </a:lnTo>
                  <a:lnTo>
                    <a:pt x="12" y="52"/>
                  </a:lnTo>
                  <a:lnTo>
                    <a:pt x="1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21" y="61"/>
                  </a:lnTo>
                  <a:lnTo>
                    <a:pt x="28" y="52"/>
                  </a:lnTo>
                  <a:lnTo>
                    <a:pt x="34" y="42"/>
                  </a:lnTo>
                  <a:lnTo>
                    <a:pt x="42" y="34"/>
                  </a:lnTo>
                  <a:lnTo>
                    <a:pt x="51" y="26"/>
                  </a:lnTo>
                  <a:lnTo>
                    <a:pt x="72" y="12"/>
                  </a:lnTo>
                  <a:lnTo>
                    <a:pt x="73" y="11"/>
                  </a:lnTo>
                  <a:lnTo>
                    <a:pt x="74" y="8"/>
                  </a:lnTo>
                  <a:lnTo>
                    <a:pt x="74" y="6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07" name="Freeform 1683"/>
            <p:cNvSpPr/>
            <p:nvPr/>
          </p:nvSpPr>
          <p:spPr bwMode="auto">
            <a:xfrm>
              <a:off x="2387156" y="3694586"/>
              <a:ext cx="44450" cy="42863"/>
            </a:xfrm>
            <a:custGeom>
              <a:gdLst>
                <a:gd fmla="*/ 2147483647 w 84" name="T0"/>
                <a:gd fmla="*/ 285531376 h 82" name="T1"/>
                <a:gd fmla="*/ 2147483647 w 84" name="T2"/>
                <a:gd fmla="*/ 285531376 h 82" name="T3"/>
                <a:gd fmla="*/ 2147483647 w 84" name="T4"/>
                <a:gd fmla="*/ 2147483647 h 82" name="T5"/>
                <a:gd fmla="*/ 2147483647 w 84" name="T6"/>
                <a:gd fmla="*/ 2147483647 h 82" name="T7"/>
                <a:gd fmla="*/ 2147483647 w 84" name="T8"/>
                <a:gd fmla="*/ 2147483647 h 82" name="T9"/>
                <a:gd fmla="*/ 2147483647 w 84" name="T10"/>
                <a:gd fmla="*/ 2147483647 h 82" name="T11"/>
                <a:gd fmla="*/ 2147483647 w 84" name="T12"/>
                <a:gd fmla="*/ 2147483647 h 82" name="T13"/>
                <a:gd fmla="*/ 148129108 w 84" name="T14"/>
                <a:gd fmla="*/ 2147483647 h 82" name="T15"/>
                <a:gd fmla="*/ 148129108 w 84" name="T16"/>
                <a:gd fmla="*/ 2147483647 h 82" name="T17"/>
                <a:gd fmla="*/ 0 w 84" name="T18"/>
                <a:gd fmla="*/ 2147483647 h 82" name="T19"/>
                <a:gd fmla="*/ 0 w 84" name="T20"/>
                <a:gd fmla="*/ 2147483647 h 82" name="T21"/>
                <a:gd fmla="*/ 0 w 84" name="T22"/>
                <a:gd fmla="*/ 2147483647 h 82" name="T23"/>
                <a:gd fmla="*/ 444667717 w 84" name="T24"/>
                <a:gd fmla="*/ 2147483647 h 82" name="T25"/>
                <a:gd fmla="*/ 740925933 w 84" name="T26"/>
                <a:gd fmla="*/ 2147483647 h 82" name="T27"/>
                <a:gd fmla="*/ 1185313324 w 84" name="T28"/>
                <a:gd fmla="*/ 2147483647 h 82" name="T29"/>
                <a:gd fmla="*/ 1185313324 w 84" name="T30"/>
                <a:gd fmla="*/ 2147483647 h 82" name="T31"/>
                <a:gd fmla="*/ 2147483647 w 84" name="T32"/>
                <a:gd fmla="*/ 2147483647 h 82" name="T33"/>
                <a:gd fmla="*/ 2147483647 w 84" name="T34"/>
                <a:gd fmla="*/ 2147483647 h 82" name="T35"/>
                <a:gd fmla="*/ 2147483647 w 84" name="T36"/>
                <a:gd fmla="*/ 2147483647 h 82" name="T37"/>
                <a:gd fmla="*/ 2147483647 w 84" name="T38"/>
                <a:gd fmla="*/ 2147483647 h 82" name="T39"/>
                <a:gd fmla="*/ 2147483647 w 84" name="T40"/>
                <a:gd fmla="*/ 2147483647 h 82" name="T41"/>
                <a:gd fmla="*/ 2147483647 w 84" name="T42"/>
                <a:gd fmla="*/ 2147483647 h 82" name="T43"/>
                <a:gd fmla="*/ 2147483647 w 84" name="T44"/>
                <a:gd fmla="*/ 2147483647 h 82" name="T45"/>
                <a:gd fmla="*/ 2147483647 w 84" name="T46"/>
                <a:gd fmla="*/ 2147483647 h 82" name="T47"/>
                <a:gd fmla="*/ 2147483647 w 84" name="T48"/>
                <a:gd fmla="*/ 2147483647 h 82" name="T49"/>
                <a:gd fmla="*/ 2147483647 w 84" name="T50"/>
                <a:gd fmla="*/ 2147483647 h 82" name="T51"/>
                <a:gd fmla="*/ 2147483647 w 84" name="T52"/>
                <a:gd fmla="*/ 1571104522 h 82" name="T53"/>
                <a:gd fmla="*/ 2147483647 w 84" name="T54"/>
                <a:gd fmla="*/ 1571104522 h 82" name="T55"/>
                <a:gd fmla="*/ 2147483647 w 84" name="T56"/>
                <a:gd fmla="*/ 1142671224 h 82" name="T57"/>
                <a:gd fmla="*/ 2147483647 w 84" name="T58"/>
                <a:gd fmla="*/ 856866857 h 82" name="T59"/>
                <a:gd fmla="*/ 2147483647 w 84" name="T60"/>
                <a:gd fmla="*/ 571336135 h 82" name="T61"/>
                <a:gd fmla="*/ 2147483647 w 84" name="T62"/>
                <a:gd fmla="*/ 285531376 h 82" name="T63"/>
                <a:gd fmla="*/ 2147483647 w 84" name="T64"/>
                <a:gd fmla="*/ 0 h 82" name="T65"/>
                <a:gd fmla="*/ 2147483647 w 84" name="T66"/>
                <a:gd fmla="*/ 0 h 82" name="T67"/>
                <a:gd fmla="*/ 2147483647 w 84" name="T68"/>
                <a:gd fmla="*/ 0 h 82" name="T69"/>
                <a:gd fmla="*/ 2147483647 w 84" name="T70"/>
                <a:gd fmla="*/ 285531376 h 82" name="T71"/>
                <a:gd fmla="*/ 2147483647 w 84" name="T72"/>
                <a:gd fmla="*/ 285531376 h 82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4" name="T111"/>
                <a:gd fmla="*/ 0 h 82" name="T112"/>
                <a:gd fmla="*/ 84 w 84" name="T113"/>
                <a:gd fmla="*/ 82 h 82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82" w="84">
                  <a:moveTo>
                    <a:pt x="73" y="2"/>
                  </a:moveTo>
                  <a:lnTo>
                    <a:pt x="73" y="2"/>
                  </a:lnTo>
                  <a:lnTo>
                    <a:pt x="54" y="19"/>
                  </a:lnTo>
                  <a:lnTo>
                    <a:pt x="35" y="36"/>
                  </a:lnTo>
                  <a:lnTo>
                    <a:pt x="26" y="44"/>
                  </a:lnTo>
                  <a:lnTo>
                    <a:pt x="18" y="5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3" y="80"/>
                  </a:lnTo>
                  <a:lnTo>
                    <a:pt x="5" y="82"/>
                  </a:lnTo>
                  <a:lnTo>
                    <a:pt x="8" y="82"/>
                  </a:lnTo>
                  <a:lnTo>
                    <a:pt x="15" y="78"/>
                  </a:lnTo>
                  <a:lnTo>
                    <a:pt x="16" y="76"/>
                  </a:lnTo>
                  <a:lnTo>
                    <a:pt x="18" y="75"/>
                  </a:lnTo>
                  <a:lnTo>
                    <a:pt x="19" y="71"/>
                  </a:lnTo>
                  <a:lnTo>
                    <a:pt x="31" y="57"/>
                  </a:lnTo>
                  <a:lnTo>
                    <a:pt x="45" y="45"/>
                  </a:lnTo>
                  <a:lnTo>
                    <a:pt x="64" y="29"/>
                  </a:lnTo>
                  <a:lnTo>
                    <a:pt x="83" y="11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08" name="Freeform 1684"/>
            <p:cNvSpPr/>
            <p:nvPr/>
          </p:nvSpPr>
          <p:spPr bwMode="auto">
            <a:xfrm>
              <a:off x="2410968" y="3697761"/>
              <a:ext cx="34925" cy="42863"/>
            </a:xfrm>
            <a:custGeom>
              <a:gdLst>
                <a:gd fmla="*/ 2147483647 w 68" name="T0"/>
                <a:gd fmla="*/ 148132422 h 81" name="T1"/>
                <a:gd fmla="*/ 2147483647 w 68" name="T2"/>
                <a:gd fmla="*/ 148132422 h 81" name="T3"/>
                <a:gd fmla="*/ 2147483647 w 68" name="T4"/>
                <a:gd fmla="*/ 2147483647 h 81" name="T5"/>
                <a:gd fmla="*/ 2147483647 w 68" name="T6"/>
                <a:gd fmla="*/ 2147483647 h 81" name="T7"/>
                <a:gd fmla="*/ 2147483647 w 68" name="T8"/>
                <a:gd fmla="*/ 2147483647 h 81" name="T9"/>
                <a:gd fmla="*/ 1354814614 w 68" name="T10"/>
                <a:gd fmla="*/ 2147483647 h 81" name="T11"/>
                <a:gd fmla="*/ 541820300 w 68" name="T12"/>
                <a:gd fmla="*/ 2147483647 h 81" name="T13"/>
                <a:gd fmla="*/ 0 w 68" name="T14"/>
                <a:gd fmla="*/ 2147483647 h 81" name="T15"/>
                <a:gd fmla="*/ 0 w 68" name="T16"/>
                <a:gd fmla="*/ 2147483647 h 81" name="T17"/>
                <a:gd fmla="*/ 0 w 68" name="T18"/>
                <a:gd fmla="*/ 2147483647 h 81" name="T19"/>
                <a:gd fmla="*/ 270910150 w 68" name="T20"/>
                <a:gd fmla="*/ 2147483647 h 81" name="T21"/>
                <a:gd fmla="*/ 406497157 w 68" name="T22"/>
                <a:gd fmla="*/ 2147483647 h 81" name="T23"/>
                <a:gd fmla="*/ 812994314 w 68" name="T24"/>
                <a:gd fmla="*/ 2147483647 h 81" name="T25"/>
                <a:gd fmla="*/ 1219227608 w 68" name="T26"/>
                <a:gd fmla="*/ 2147483647 h 81" name="T27"/>
                <a:gd fmla="*/ 1354814614 w 68" name="T28"/>
                <a:gd fmla="*/ 2147483647 h 81" name="T29"/>
                <a:gd fmla="*/ 1761311643 w 68" name="T30"/>
                <a:gd fmla="*/ 2147483647 h 81" name="T31"/>
                <a:gd fmla="*/ 1896634658 w 68" name="T32"/>
                <a:gd fmla="*/ 2147483647 h 81" name="T33"/>
                <a:gd fmla="*/ 1896634658 w 68" name="T34"/>
                <a:gd fmla="*/ 2147483647 h 81" name="T35"/>
                <a:gd fmla="*/ 2147483647 w 68" name="T36"/>
                <a:gd fmla="*/ 2147483647 h 81" name="T37"/>
                <a:gd fmla="*/ 2147483647 w 68" name="T38"/>
                <a:gd fmla="*/ 2147483647 h 81" name="T39"/>
                <a:gd fmla="*/ 2147483647 w 68" name="T40"/>
                <a:gd fmla="*/ 2147483647 h 81" name="T41"/>
                <a:gd fmla="*/ 2147483647 w 68" name="T42"/>
                <a:gd fmla="*/ 2147483647 h 81" name="T43"/>
                <a:gd fmla="*/ 2147483647 w 68" name="T44"/>
                <a:gd fmla="*/ 2147483647 h 81" name="T45"/>
                <a:gd fmla="*/ 2147483647 w 68" name="T46"/>
                <a:gd fmla="*/ 1630018421 h 81" name="T47"/>
                <a:gd fmla="*/ 2147483647 w 68" name="T48"/>
                <a:gd fmla="*/ 1630018421 h 81" name="T49"/>
                <a:gd fmla="*/ 2147483647 w 68" name="T50"/>
                <a:gd fmla="*/ 1185340893 h 81" name="T51"/>
                <a:gd fmla="*/ 2147483647 w 68" name="T52"/>
                <a:gd fmla="*/ 740943033 h 81" name="T53"/>
                <a:gd fmla="*/ 2147483647 w 68" name="T54"/>
                <a:gd fmla="*/ 592810677 h 81" name="T55"/>
                <a:gd fmla="*/ 2147483647 w 68" name="T56"/>
                <a:gd fmla="*/ 148132422 h 81" name="T57"/>
                <a:gd fmla="*/ 2147483647 w 68" name="T58"/>
                <a:gd fmla="*/ 0 h 81" name="T59"/>
                <a:gd fmla="*/ 2147483647 w 68" name="T60"/>
                <a:gd fmla="*/ 0 h 81" name="T61"/>
                <a:gd fmla="*/ 2147483647 w 68" name="T62"/>
                <a:gd fmla="*/ 0 h 81" name="T63"/>
                <a:gd fmla="*/ 2147483647 w 68" name="T64"/>
                <a:gd fmla="*/ 148132422 h 81" name="T65"/>
                <a:gd fmla="*/ 2147483647 w 68" name="T66"/>
                <a:gd fmla="*/ 148132422 h 81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68" name="T102"/>
                <a:gd fmla="*/ 0 h 81" name="T103"/>
                <a:gd fmla="*/ 68 w 68" name="T104"/>
                <a:gd fmla="*/ 81 h 81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81" w="68">
                  <a:moveTo>
                    <a:pt x="57" y="1"/>
                  </a:moveTo>
                  <a:lnTo>
                    <a:pt x="57" y="1"/>
                  </a:lnTo>
                  <a:lnTo>
                    <a:pt x="40" y="18"/>
                  </a:lnTo>
                  <a:lnTo>
                    <a:pt x="23" y="34"/>
                  </a:lnTo>
                  <a:lnTo>
                    <a:pt x="17" y="42"/>
                  </a:lnTo>
                  <a:lnTo>
                    <a:pt x="10" y="52"/>
                  </a:lnTo>
                  <a:lnTo>
                    <a:pt x="4" y="61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3" y="79"/>
                  </a:lnTo>
                  <a:lnTo>
                    <a:pt x="14" y="76"/>
                  </a:lnTo>
                  <a:lnTo>
                    <a:pt x="18" y="67"/>
                  </a:lnTo>
                  <a:lnTo>
                    <a:pt x="22" y="57"/>
                  </a:lnTo>
                  <a:lnTo>
                    <a:pt x="29" y="49"/>
                  </a:lnTo>
                  <a:lnTo>
                    <a:pt x="36" y="41"/>
                  </a:lnTo>
                  <a:lnTo>
                    <a:pt x="51" y="26"/>
                  </a:lnTo>
                  <a:lnTo>
                    <a:pt x="67" y="11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09" name="Freeform 1685"/>
            <p:cNvSpPr/>
            <p:nvPr/>
          </p:nvSpPr>
          <p:spPr bwMode="auto">
            <a:xfrm>
              <a:off x="2436368" y="3696173"/>
              <a:ext cx="36513" cy="44450"/>
            </a:xfrm>
            <a:custGeom>
              <a:gdLst>
                <a:gd fmla="*/ 2147483647 w 70" name="T0"/>
                <a:gd fmla="*/ 460896123 h 83" name="T1"/>
                <a:gd fmla="*/ 2147483647 w 70" name="T2"/>
                <a:gd fmla="*/ 460896123 h 83" name="T3"/>
                <a:gd fmla="*/ 2147483647 w 70" name="T4"/>
                <a:gd fmla="*/ 2147483647 h 83" name="T5"/>
                <a:gd fmla="*/ 2147483647 w 70" name="T6"/>
                <a:gd fmla="*/ 2147483647 h 83" name="T7"/>
                <a:gd fmla="*/ 2147483647 w 70" name="T8"/>
                <a:gd fmla="*/ 2147483647 h 83" name="T9"/>
                <a:gd fmla="*/ 2128764871 w 70" name="T10"/>
                <a:gd fmla="*/ 2147483647 h 83" name="T11"/>
                <a:gd fmla="*/ 142026706 w 70" name="T12"/>
                <a:gd fmla="*/ 2147483647 h 83" name="T13"/>
                <a:gd fmla="*/ 142026706 w 70" name="T14"/>
                <a:gd fmla="*/ 2147483647 h 83" name="T15"/>
                <a:gd fmla="*/ 0 w 70" name="T16"/>
                <a:gd fmla="*/ 2147483647 h 83" name="T17"/>
                <a:gd fmla="*/ 0 w 70" name="T18"/>
                <a:gd fmla="*/ 2147483647 h 83" name="T19"/>
                <a:gd fmla="*/ 142026706 w 70" name="T20"/>
                <a:gd fmla="*/ 2147483647 h 83" name="T21"/>
                <a:gd fmla="*/ 567561737 w 70" name="T22"/>
                <a:gd fmla="*/ 2147483647 h 83" name="T23"/>
                <a:gd fmla="*/ 709588377 w 70" name="T24"/>
                <a:gd fmla="*/ 2147483647 h 83" name="T25"/>
                <a:gd fmla="*/ 709588377 w 70" name="T26"/>
                <a:gd fmla="*/ 2147483647 h 83" name="T27"/>
                <a:gd fmla="*/ 1135395756 w 70" name="T28"/>
                <a:gd fmla="*/ 2147483647 h 83" name="T29"/>
                <a:gd fmla="*/ 1277421875 w 70" name="T30"/>
                <a:gd fmla="*/ 2147483647 h 83" name="T31"/>
                <a:gd fmla="*/ 1844983872 w 70" name="T32"/>
                <a:gd fmla="*/ 2147483647 h 83" name="T33"/>
                <a:gd fmla="*/ 1844983872 w 70" name="T34"/>
                <a:gd fmla="*/ 2147483647 h 83" name="T35"/>
                <a:gd fmla="*/ 2147483647 w 70" name="T36"/>
                <a:gd fmla="*/ 2147483647 h 83" name="T37"/>
                <a:gd fmla="*/ 2147483647 w 70" name="T38"/>
                <a:gd fmla="*/ 2147483647 h 83" name="T39"/>
                <a:gd fmla="*/ 2147483647 w 70" name="T40"/>
                <a:gd fmla="*/ 2147483647 h 83" name="T41"/>
                <a:gd fmla="*/ 2147483647 w 70" name="T42"/>
                <a:gd fmla="*/ 2147483647 h 83" name="T43"/>
                <a:gd fmla="*/ 2147483647 w 70" name="T44"/>
                <a:gd fmla="*/ 2147483647 h 83" name="T45"/>
                <a:gd fmla="*/ 2147483647 w 70" name="T46"/>
                <a:gd fmla="*/ 2147483647 h 83" name="T47"/>
                <a:gd fmla="*/ 2147483647 w 70" name="T48"/>
                <a:gd fmla="*/ 2147483647 h 83" name="T49"/>
                <a:gd fmla="*/ 2147483647 w 70" name="T50"/>
                <a:gd fmla="*/ 2147483647 h 83" name="T51"/>
                <a:gd fmla="*/ 2147483647 w 70" name="T52"/>
                <a:gd fmla="*/ 1843298514 h 83" name="T53"/>
                <a:gd fmla="*/ 2147483647 w 70" name="T54"/>
                <a:gd fmla="*/ 1843298514 h 83" name="T55"/>
                <a:gd fmla="*/ 2147483647 w 70" name="T56"/>
                <a:gd fmla="*/ 1382401454 h 83" name="T57"/>
                <a:gd fmla="*/ 2147483647 w 70" name="T58"/>
                <a:gd fmla="*/ 1075233590 h 83" name="T59"/>
                <a:gd fmla="*/ 2147483647 w 70" name="T60"/>
                <a:gd fmla="*/ 614337065 h 83" name="T61"/>
                <a:gd fmla="*/ 2147483647 w 70" name="T62"/>
                <a:gd fmla="*/ 153727925 h 83" name="T63"/>
                <a:gd fmla="*/ 2147483647 w 70" name="T64"/>
                <a:gd fmla="*/ 0 h 83" name="T65"/>
                <a:gd fmla="*/ 2147483647 w 70" name="T66"/>
                <a:gd fmla="*/ 0 h 83" name="T67"/>
                <a:gd fmla="*/ 2147483647 w 70" name="T68"/>
                <a:gd fmla="*/ 0 h 83" name="T69"/>
                <a:gd fmla="*/ 2147483647 w 70" name="T70"/>
                <a:gd fmla="*/ 460896123 h 83" name="T71"/>
                <a:gd fmla="*/ 2147483647 w 70" name="T72"/>
                <a:gd fmla="*/ 460896123 h 83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70" name="T111"/>
                <a:gd fmla="*/ 0 h 83" name="T112"/>
                <a:gd fmla="*/ 70 w 70" name="T113"/>
                <a:gd fmla="*/ 83 h 83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83" w="70">
                  <a:moveTo>
                    <a:pt x="60" y="3"/>
                  </a:moveTo>
                  <a:lnTo>
                    <a:pt x="60" y="3"/>
                  </a:lnTo>
                  <a:lnTo>
                    <a:pt x="45" y="19"/>
                  </a:lnTo>
                  <a:lnTo>
                    <a:pt x="28" y="35"/>
                  </a:lnTo>
                  <a:lnTo>
                    <a:pt x="15" y="53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1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3"/>
                  </a:lnTo>
                  <a:lnTo>
                    <a:pt x="13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3"/>
                  </a:lnTo>
                  <a:lnTo>
                    <a:pt x="42" y="42"/>
                  </a:lnTo>
                  <a:lnTo>
                    <a:pt x="55" y="27"/>
                  </a:lnTo>
                  <a:lnTo>
                    <a:pt x="69" y="12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10" name="Freeform 1686"/>
            <p:cNvSpPr/>
            <p:nvPr/>
          </p:nvSpPr>
          <p:spPr bwMode="auto">
            <a:xfrm>
              <a:off x="2455418" y="3694586"/>
              <a:ext cx="42863" cy="52388"/>
            </a:xfrm>
            <a:custGeom>
              <a:gdLst>
                <a:gd fmla="*/ 2147483647 w 81" name="T0"/>
                <a:gd fmla="*/ 458369866 h 98" name="T1"/>
                <a:gd fmla="*/ 2147483647 w 81" name="T2"/>
                <a:gd fmla="*/ 458369866 h 98" name="T3"/>
                <a:gd fmla="*/ 2147483647 w 81" name="T4"/>
                <a:gd fmla="*/ 1833192934 h 98" name="T5"/>
                <a:gd fmla="*/ 2147483647 w 81" name="T6"/>
                <a:gd fmla="*/ 2147483647 h 98" name="T7"/>
                <a:gd fmla="*/ 2147483647 w 81" name="T8"/>
                <a:gd fmla="*/ 2147483647 h 98" name="T9"/>
                <a:gd fmla="*/ 2147483647 w 81" name="T10"/>
                <a:gd fmla="*/ 2147483647 h 98" name="T11"/>
                <a:gd fmla="*/ 2147483647 w 81" name="T12"/>
                <a:gd fmla="*/ 2147483647 h 98" name="T13"/>
                <a:gd fmla="*/ 2147483647 w 81" name="T14"/>
                <a:gd fmla="*/ 2147483647 h 98" name="T15"/>
                <a:gd fmla="*/ 1185340893 w 81" name="T16"/>
                <a:gd fmla="*/ 2147483647 h 98" name="T17"/>
                <a:gd fmla="*/ 0 w 81" name="T18"/>
                <a:gd fmla="*/ 2147483647 h 98" name="T19"/>
                <a:gd fmla="*/ 0 w 81" name="T20"/>
                <a:gd fmla="*/ 2147483647 h 98" name="T21"/>
                <a:gd fmla="*/ 0 w 81" name="T22"/>
                <a:gd fmla="*/ 2147483647 h 98" name="T23"/>
                <a:gd fmla="*/ 0 w 81" name="T24"/>
                <a:gd fmla="*/ 2147483647 h 98" name="T25"/>
                <a:gd fmla="*/ 148132422 w 81" name="T26"/>
                <a:gd fmla="*/ 2147483647 h 98" name="T27"/>
                <a:gd fmla="*/ 592810677 w 81" name="T28"/>
                <a:gd fmla="*/ 2147483647 h 98" name="T29"/>
                <a:gd fmla="*/ 740943033 w 81" name="T30"/>
                <a:gd fmla="*/ 2147483647 h 98" name="T31"/>
                <a:gd fmla="*/ 1185340893 w 81" name="T32"/>
                <a:gd fmla="*/ 2147483647 h 98" name="T33"/>
                <a:gd fmla="*/ 1630018421 w 81" name="T34"/>
                <a:gd fmla="*/ 2147483647 h 98" name="T35"/>
                <a:gd fmla="*/ 1778151835 w 81" name="T36"/>
                <a:gd fmla="*/ 2147483647 h 98" name="T37"/>
                <a:gd fmla="*/ 1778151835 w 81" name="T38"/>
                <a:gd fmla="*/ 2147483647 h 98" name="T39"/>
                <a:gd fmla="*/ 2147483647 w 81" name="T40"/>
                <a:gd fmla="*/ 2147483647 h 98" name="T41"/>
                <a:gd fmla="*/ 2147483647 w 81" name="T42"/>
                <a:gd fmla="*/ 2147483647 h 98" name="T43"/>
                <a:gd fmla="*/ 2147483647 w 81" name="T44"/>
                <a:gd fmla="*/ 2147483647 h 98" name="T45"/>
                <a:gd fmla="*/ 2147483647 w 81" name="T46"/>
                <a:gd fmla="*/ 2147483647 h 98" name="T47"/>
                <a:gd fmla="*/ 2147483647 w 81" name="T48"/>
                <a:gd fmla="*/ 2147483647 h 98" name="T49"/>
                <a:gd fmla="*/ 2147483647 w 81" name="T50"/>
                <a:gd fmla="*/ 2147483647 h 98" name="T51"/>
                <a:gd fmla="*/ 2147483647 w 81" name="T52"/>
                <a:gd fmla="*/ 2147483647 h 98" name="T53"/>
                <a:gd fmla="*/ 2147483647 w 81" name="T54"/>
                <a:gd fmla="*/ 1527707910 h 98" name="T55"/>
                <a:gd fmla="*/ 2147483647 w 81" name="T56"/>
                <a:gd fmla="*/ 1527707910 h 98" name="T57"/>
                <a:gd fmla="*/ 2147483647 w 81" name="T58"/>
                <a:gd fmla="*/ 1069338445 h 98" name="T59"/>
                <a:gd fmla="*/ 2147483647 w 81" name="T60"/>
                <a:gd fmla="*/ 610969247 h 98" name="T61"/>
                <a:gd fmla="*/ 2147483647 w 81" name="T62"/>
                <a:gd fmla="*/ 458369866 h 98" name="T63"/>
                <a:gd fmla="*/ 2147483647 w 81" name="T64"/>
                <a:gd fmla="*/ 305484623 h 98" name="T65"/>
                <a:gd fmla="*/ 2147483647 w 81" name="T66"/>
                <a:gd fmla="*/ 0 h 98" name="T67"/>
                <a:gd fmla="*/ 2147483647 w 81" name="T68"/>
                <a:gd fmla="*/ 0 h 98" name="T69"/>
                <a:gd fmla="*/ 2147483647 w 81" name="T70"/>
                <a:gd fmla="*/ 305484623 h 98" name="T71"/>
                <a:gd fmla="*/ 2147483647 w 81" name="T72"/>
                <a:gd fmla="*/ 458369866 h 98" name="T73"/>
                <a:gd fmla="*/ 2147483647 w 81" name="T74"/>
                <a:gd fmla="*/ 458369866 h 98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81" name="T114"/>
                <a:gd fmla="*/ 0 h 98" name="T115"/>
                <a:gd fmla="*/ 81 w 81" name="T116"/>
                <a:gd fmla="*/ 98 h 98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98" w="81">
                  <a:moveTo>
                    <a:pt x="68" y="3"/>
                  </a:moveTo>
                  <a:lnTo>
                    <a:pt x="68" y="3"/>
                  </a:lnTo>
                  <a:lnTo>
                    <a:pt x="61" y="12"/>
                  </a:lnTo>
                  <a:lnTo>
                    <a:pt x="51" y="21"/>
                  </a:lnTo>
                  <a:lnTo>
                    <a:pt x="42" y="30"/>
                  </a:lnTo>
                  <a:lnTo>
                    <a:pt x="34" y="40"/>
                  </a:lnTo>
                  <a:lnTo>
                    <a:pt x="16" y="63"/>
                  </a:lnTo>
                  <a:lnTo>
                    <a:pt x="8" y="75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5"/>
                  </a:lnTo>
                  <a:lnTo>
                    <a:pt x="20" y="80"/>
                  </a:lnTo>
                  <a:lnTo>
                    <a:pt x="28" y="68"/>
                  </a:lnTo>
                  <a:lnTo>
                    <a:pt x="49" y="42"/>
                  </a:lnTo>
                  <a:lnTo>
                    <a:pt x="57" y="34"/>
                  </a:lnTo>
                  <a:lnTo>
                    <a:pt x="65" y="26"/>
                  </a:lnTo>
                  <a:lnTo>
                    <a:pt x="73" y="19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11" name="Freeform 1687"/>
            <p:cNvSpPr/>
            <p:nvPr/>
          </p:nvSpPr>
          <p:spPr bwMode="auto">
            <a:xfrm>
              <a:off x="2482406" y="3688236"/>
              <a:ext cx="41275" cy="52388"/>
            </a:xfrm>
            <a:custGeom>
              <a:gdLst>
                <a:gd fmla="*/ 2147483647 w 79" name="T0"/>
                <a:gd fmla="*/ 139633234 h 101" name="T1"/>
                <a:gd fmla="*/ 2147483647 w 79" name="T2"/>
                <a:gd fmla="*/ 139633234 h 101" name="T3"/>
                <a:gd fmla="*/ 2147483647 w 79" name="T4"/>
                <a:gd fmla="*/ 2147483647 h 101" name="T5"/>
                <a:gd fmla="*/ 2147483647 w 79" name="T6"/>
                <a:gd fmla="*/ 2147483647 h 101" name="T7"/>
                <a:gd fmla="*/ 2147483647 w 79" name="T8"/>
                <a:gd fmla="*/ 2147483647 h 101" name="T9"/>
                <a:gd fmla="*/ 2147483647 w 79" name="T10"/>
                <a:gd fmla="*/ 2147483647 h 101" name="T11"/>
                <a:gd fmla="*/ 2147483647 w 79" name="T12"/>
                <a:gd fmla="*/ 2147483647 h 101" name="T13"/>
                <a:gd fmla="*/ 1141028125 w 79" name="T14"/>
                <a:gd fmla="*/ 2147483647 h 101" name="T15"/>
                <a:gd fmla="*/ 142491760 w 79" name="T16"/>
                <a:gd fmla="*/ 2147483647 h 101" name="T17"/>
                <a:gd fmla="*/ 142491760 w 79" name="T18"/>
                <a:gd fmla="*/ 2147483647 h 101" name="T19"/>
                <a:gd fmla="*/ 0 w 79" name="T20"/>
                <a:gd fmla="*/ 2147483647 h 101" name="T21"/>
                <a:gd fmla="*/ 142491760 w 79" name="T22"/>
                <a:gd fmla="*/ 2147483647 h 101" name="T23"/>
                <a:gd fmla="*/ 427748987 w 79" name="T24"/>
                <a:gd fmla="*/ 2147483647 h 101" name="T25"/>
                <a:gd fmla="*/ 570514063 w 79" name="T26"/>
                <a:gd fmla="*/ 2147483647 h 101" name="T27"/>
                <a:gd fmla="*/ 998262919 w 79" name="T28"/>
                <a:gd fmla="*/ 2147483647 h 101" name="T29"/>
                <a:gd fmla="*/ 1426284242 w 79" name="T30"/>
                <a:gd fmla="*/ 2147483647 h 101" name="T31"/>
                <a:gd fmla="*/ 1568776982 w 79" name="T32"/>
                <a:gd fmla="*/ 2147483647 h 101" name="T33"/>
                <a:gd fmla="*/ 1996798566 w 79" name="T34"/>
                <a:gd fmla="*/ 2147483647 h 101" name="T35"/>
                <a:gd fmla="*/ 1996798566 w 79" name="T36"/>
                <a:gd fmla="*/ 2147483647 h 101" name="T37"/>
                <a:gd fmla="*/ 2147483647 w 79" name="T38"/>
                <a:gd fmla="*/ 2147483647 h 101" name="T39"/>
                <a:gd fmla="*/ 2147483647 w 79" name="T40"/>
                <a:gd fmla="*/ 2147483647 h 101" name="T41"/>
                <a:gd fmla="*/ 2147483647 w 79" name="T42"/>
                <a:gd fmla="*/ 2147483647 h 101" name="T43"/>
                <a:gd fmla="*/ 2147483647 w 79" name="T44"/>
                <a:gd fmla="*/ 2147483647 h 101" name="T45"/>
                <a:gd fmla="*/ 2147483647 w 79" name="T46"/>
                <a:gd fmla="*/ 2147483647 h 101" name="T47"/>
                <a:gd fmla="*/ 2147483647 w 79" name="T48"/>
                <a:gd fmla="*/ 2147483647 h 101" name="T49"/>
                <a:gd fmla="*/ 2147483647 w 79" name="T50"/>
                <a:gd fmla="*/ 2147483647 h 101" name="T51"/>
                <a:gd fmla="*/ 2147483647 w 79" name="T52"/>
                <a:gd fmla="*/ 2147483647 h 101" name="T53"/>
                <a:gd fmla="*/ 2147483647 w 79" name="T54"/>
                <a:gd fmla="*/ 2147483647 h 101" name="T55"/>
                <a:gd fmla="*/ 2147483647 w 79" name="T56"/>
                <a:gd fmla="*/ 2147483647 h 101" name="T57"/>
                <a:gd fmla="*/ 2147483647 w 79" name="T58"/>
                <a:gd fmla="*/ 1535156222 h 101" name="T59"/>
                <a:gd fmla="*/ 2147483647 w 79" name="T60"/>
                <a:gd fmla="*/ 1535156222 h 101" name="T61"/>
                <a:gd fmla="*/ 2147483647 w 79" name="T62"/>
                <a:gd fmla="*/ 1116526434 h 101" name="T63"/>
                <a:gd fmla="*/ 2147483647 w 79" name="T64"/>
                <a:gd fmla="*/ 697627185 h 101" name="T65"/>
                <a:gd fmla="*/ 2147483647 w 79" name="T66"/>
                <a:gd fmla="*/ 558263217 h 101" name="T67"/>
                <a:gd fmla="*/ 2147483647 w 79" name="T68"/>
                <a:gd fmla="*/ 139633234 h 101" name="T69"/>
                <a:gd fmla="*/ 2147483647 w 79" name="T70"/>
                <a:gd fmla="*/ 0 h 101" name="T71"/>
                <a:gd fmla="*/ 2147483647 w 79" name="T72"/>
                <a:gd fmla="*/ 0 h 101" name="T73"/>
                <a:gd fmla="*/ 2147483647 w 79" name="T74"/>
                <a:gd fmla="*/ 0 h 101" name="T75"/>
                <a:gd fmla="*/ 2147483647 w 79" name="T76"/>
                <a:gd fmla="*/ 139633234 h 101" name="T77"/>
                <a:gd fmla="*/ 2147483647 w 79" name="T78"/>
                <a:gd fmla="*/ 139633234 h 101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79" name="T120"/>
                <a:gd fmla="*/ 0 h 101" name="T121"/>
                <a:gd fmla="*/ 79 w 79" name="T122"/>
                <a:gd fmla="*/ 101 h 101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100" w="79">
                  <a:moveTo>
                    <a:pt x="67" y="1"/>
                  </a:moveTo>
                  <a:lnTo>
                    <a:pt x="67" y="1"/>
                  </a:lnTo>
                  <a:lnTo>
                    <a:pt x="50" y="20"/>
                  </a:lnTo>
                  <a:lnTo>
                    <a:pt x="35" y="42"/>
                  </a:lnTo>
                  <a:lnTo>
                    <a:pt x="26" y="54"/>
                  </a:lnTo>
                  <a:lnTo>
                    <a:pt x="18" y="65"/>
                  </a:lnTo>
                  <a:lnTo>
                    <a:pt x="8" y="77"/>
                  </a:lnTo>
                  <a:lnTo>
                    <a:pt x="1" y="91"/>
                  </a:lnTo>
                  <a:lnTo>
                    <a:pt x="0" y="93"/>
                  </a:lnTo>
                  <a:lnTo>
                    <a:pt x="1" y="96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10" y="101"/>
                  </a:lnTo>
                  <a:lnTo>
                    <a:pt x="11" y="100"/>
                  </a:lnTo>
                  <a:lnTo>
                    <a:pt x="14" y="97"/>
                  </a:lnTo>
                  <a:lnTo>
                    <a:pt x="19" y="87"/>
                  </a:lnTo>
                  <a:lnTo>
                    <a:pt x="26" y="74"/>
                  </a:lnTo>
                  <a:lnTo>
                    <a:pt x="34" y="65"/>
                  </a:lnTo>
                  <a:lnTo>
                    <a:pt x="42" y="55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6" y="35"/>
                  </a:lnTo>
                  <a:lnTo>
                    <a:pt x="67" y="23"/>
                  </a:lnTo>
                  <a:lnTo>
                    <a:pt x="76" y="11"/>
                  </a:lnTo>
                  <a:lnTo>
                    <a:pt x="79" y="8"/>
                  </a:lnTo>
                  <a:lnTo>
                    <a:pt x="79" y="5"/>
                  </a:lnTo>
                  <a:lnTo>
                    <a:pt x="77" y="4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12" name="Freeform 1688"/>
            <p:cNvSpPr/>
            <p:nvPr/>
          </p:nvSpPr>
          <p:spPr bwMode="auto">
            <a:xfrm>
              <a:off x="2491931" y="3672361"/>
              <a:ext cx="63500" cy="77788"/>
            </a:xfrm>
            <a:custGeom>
              <a:gdLst>
                <a:gd fmla="*/ 2147483647 w 119" name="T0"/>
                <a:gd fmla="*/ 444673198 h 147" name="T1"/>
                <a:gd fmla="*/ 2147483647 w 119" name="T2"/>
                <a:gd fmla="*/ 444673198 h 147" name="T3"/>
                <a:gd fmla="*/ 2147483647 w 119" name="T4"/>
                <a:gd fmla="*/ 2147483647 h 147" name="T5"/>
                <a:gd fmla="*/ 2147483647 w 119" name="T6"/>
                <a:gd fmla="*/ 2147483647 h 147" name="T7"/>
                <a:gd fmla="*/ 2147483647 w 119" name="T8"/>
                <a:gd fmla="*/ 2147483647 h 147" name="T9"/>
                <a:gd fmla="*/ 1823210999 w 119" name="T10"/>
                <a:gd fmla="*/ 2147483647 h 147" name="T11"/>
                <a:gd fmla="*/ 0 w 119" name="T12"/>
                <a:gd fmla="*/ 2147483647 h 147" name="T13"/>
                <a:gd fmla="*/ 0 w 119" name="T14"/>
                <a:gd fmla="*/ 2147483647 h 147" name="T15"/>
                <a:gd fmla="*/ 0 w 119" name="T16"/>
                <a:gd fmla="*/ 2147483647 h 147" name="T17"/>
                <a:gd fmla="*/ 152053179 w 119" name="T18"/>
                <a:gd fmla="*/ 2147483647 h 147" name="T19"/>
                <a:gd fmla="*/ 607642283 w 119" name="T20"/>
                <a:gd fmla="*/ 2147483647 h 147" name="T21"/>
                <a:gd fmla="*/ 911747974 w 119" name="T22"/>
                <a:gd fmla="*/ 2147483647 h 147" name="T23"/>
                <a:gd fmla="*/ 1215569516 w 119" name="T24"/>
                <a:gd fmla="*/ 2147483647 h 147" name="T25"/>
                <a:gd fmla="*/ 1215569516 w 119" name="T26"/>
                <a:gd fmla="*/ 2147483647 h 147" name="T27"/>
                <a:gd fmla="*/ 2147483647 w 119" name="T28"/>
                <a:gd fmla="*/ 2147483647 h 147" name="T29"/>
                <a:gd fmla="*/ 2147483647 w 119" name="T30"/>
                <a:gd fmla="*/ 2147483647 h 147" name="T31"/>
                <a:gd fmla="*/ 2147483647 w 119" name="T32"/>
                <a:gd fmla="*/ 2147483647 h 147" name="T33"/>
                <a:gd fmla="*/ 2147483647 w 119" name="T34"/>
                <a:gd fmla="*/ 2147483647 h 147" name="T35"/>
                <a:gd fmla="*/ 2147483647 w 119" name="T36"/>
                <a:gd fmla="*/ 2147483647 h 147" name="T37"/>
                <a:gd fmla="*/ 2147483647 w 119" name="T38"/>
                <a:gd fmla="*/ 2147483647 h 147" name="T39"/>
                <a:gd fmla="*/ 2147483647 w 119" name="T40"/>
                <a:gd fmla="*/ 2147483647 h 147" name="T41"/>
                <a:gd fmla="*/ 2147483647 w 119" name="T42"/>
                <a:gd fmla="*/ 2147483647 h 147" name="T43"/>
                <a:gd fmla="*/ 2147483647 w 119" name="T44"/>
                <a:gd fmla="*/ 2147483647 h 147" name="T45"/>
                <a:gd fmla="*/ 2147483647 w 119" name="T46"/>
                <a:gd fmla="*/ 2147483647 h 147" name="T47"/>
                <a:gd fmla="*/ 2147483647 w 119" name="T48"/>
                <a:gd fmla="*/ 2147483647 h 147" name="T49"/>
                <a:gd fmla="*/ 2147483647 w 119" name="T50"/>
                <a:gd fmla="*/ 1778132929 h 147" name="T51"/>
                <a:gd fmla="*/ 2147483647 w 119" name="T52"/>
                <a:gd fmla="*/ 1778132929 h 147" name="T53"/>
                <a:gd fmla="*/ 2147483647 w 119" name="T54"/>
                <a:gd fmla="*/ 1481870839 h 147" name="T55"/>
                <a:gd fmla="*/ 2147483647 w 119" name="T56"/>
                <a:gd fmla="*/ 1037197509 h 147" name="T57"/>
                <a:gd fmla="*/ 2147483647 w 119" name="T58"/>
                <a:gd fmla="*/ 889066464 h 147" name="T59"/>
                <a:gd fmla="*/ 2147483647 w 119" name="T60"/>
                <a:gd fmla="*/ 444673198 h 147" name="T61"/>
                <a:gd fmla="*/ 2147483647 w 119" name="T62"/>
                <a:gd fmla="*/ 296262222 h 147" name="T63"/>
                <a:gd fmla="*/ 2147483647 w 119" name="T64"/>
                <a:gd fmla="*/ 0 h 147" name="T65"/>
                <a:gd fmla="*/ 2147483647 w 119" name="T66"/>
                <a:gd fmla="*/ 296262222 h 147" name="T67"/>
                <a:gd fmla="*/ 2147483647 w 119" name="T68"/>
                <a:gd fmla="*/ 444673198 h 147" name="T69"/>
                <a:gd fmla="*/ 2147483647 w 119" name="T70"/>
                <a:gd fmla="*/ 444673198 h 147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119" name="T108"/>
                <a:gd fmla="*/ 0 h 147" name="T109"/>
                <a:gd fmla="*/ 119 w 119" name="T110"/>
                <a:gd fmla="*/ 147 h 147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47" w="119">
                  <a:moveTo>
                    <a:pt x="107" y="3"/>
                  </a:moveTo>
                  <a:lnTo>
                    <a:pt x="107" y="3"/>
                  </a:lnTo>
                  <a:lnTo>
                    <a:pt x="77" y="34"/>
                  </a:lnTo>
                  <a:lnTo>
                    <a:pt x="50" y="67"/>
                  </a:lnTo>
                  <a:lnTo>
                    <a:pt x="24" y="101"/>
                  </a:lnTo>
                  <a:lnTo>
                    <a:pt x="12" y="118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15" y="144"/>
                  </a:lnTo>
                  <a:lnTo>
                    <a:pt x="21" y="139"/>
                  </a:lnTo>
                  <a:lnTo>
                    <a:pt x="23" y="136"/>
                  </a:lnTo>
                  <a:lnTo>
                    <a:pt x="23" y="133"/>
                  </a:lnTo>
                  <a:lnTo>
                    <a:pt x="23" y="132"/>
                  </a:lnTo>
                  <a:lnTo>
                    <a:pt x="21" y="129"/>
                  </a:lnTo>
                  <a:lnTo>
                    <a:pt x="43" y="98"/>
                  </a:lnTo>
                  <a:lnTo>
                    <a:pt x="66" y="68"/>
                  </a:lnTo>
                  <a:lnTo>
                    <a:pt x="91" y="40"/>
                  </a:lnTo>
                  <a:lnTo>
                    <a:pt x="116" y="12"/>
                  </a:lnTo>
                  <a:lnTo>
                    <a:pt x="118" y="10"/>
                  </a:lnTo>
                  <a:lnTo>
                    <a:pt x="119" y="7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13" name="Freeform 1689"/>
            <p:cNvSpPr/>
            <p:nvPr/>
          </p:nvSpPr>
          <p:spPr bwMode="auto">
            <a:xfrm>
              <a:off x="2512568" y="3685061"/>
              <a:ext cx="50800" cy="60325"/>
            </a:xfrm>
            <a:custGeom>
              <a:gdLst>
                <a:gd fmla="*/ 2147483647 w 95" name="T0"/>
                <a:gd fmla="*/ 0 h 112" name="T1"/>
                <a:gd fmla="*/ 2147483647 w 95" name="T2"/>
                <a:gd fmla="*/ 0 h 112" name="T3"/>
                <a:gd fmla="*/ 2147483647 w 95" name="T4"/>
                <a:gd fmla="*/ 781258898 h 112" name="T5"/>
                <a:gd fmla="*/ 2147483647 w 95" name="T6"/>
                <a:gd fmla="*/ 1562517795 h 112" name="T7"/>
                <a:gd fmla="*/ 2147483647 w 95" name="T8"/>
                <a:gd fmla="*/ 2147483647 h 112" name="T9"/>
                <a:gd fmla="*/ 2147483647 w 95" name="T10"/>
                <a:gd fmla="*/ 2147483647 h 112" name="T11"/>
                <a:gd fmla="*/ 2147483647 w 95" name="T12"/>
                <a:gd fmla="*/ 2147483647 h 112" name="T13"/>
                <a:gd fmla="*/ 2147483647 w 95" name="T14"/>
                <a:gd fmla="*/ 2147483647 h 112" name="T15"/>
                <a:gd fmla="*/ 2147483647 w 95" name="T16"/>
                <a:gd fmla="*/ 2147483647 h 112" name="T17"/>
                <a:gd fmla="*/ 2147483647 w 95" name="T18"/>
                <a:gd fmla="*/ 2147483647 h 112" name="T19"/>
                <a:gd fmla="*/ 2147483647 w 95" name="T20"/>
                <a:gd fmla="*/ 2147483647 h 112" name="T21"/>
                <a:gd fmla="*/ 917306802 w 95" name="T22"/>
                <a:gd fmla="*/ 2147483647 h 112" name="T23"/>
                <a:gd fmla="*/ 458653401 w 95" name="T24"/>
                <a:gd fmla="*/ 2147483647 h 112" name="T25"/>
                <a:gd fmla="*/ 0 w 95" name="T26"/>
                <a:gd fmla="*/ 2147483647 h 112" name="T27"/>
                <a:gd fmla="*/ 0 w 95" name="T28"/>
                <a:gd fmla="*/ 2147483647 h 112" name="T29"/>
                <a:gd fmla="*/ 305673795 w 95" name="T30"/>
                <a:gd fmla="*/ 2147483647 h 112" name="T31"/>
                <a:gd fmla="*/ 305673795 w 95" name="T32"/>
                <a:gd fmla="*/ 2147483647 h 112" name="T33"/>
                <a:gd fmla="*/ 611633140 w 95" name="T34"/>
                <a:gd fmla="*/ 2147483647 h 112" name="T35"/>
                <a:gd fmla="*/ 917306802 w 95" name="T36"/>
                <a:gd fmla="*/ 2147483647 h 112" name="T37"/>
                <a:gd fmla="*/ 1528939943 w 95" name="T38"/>
                <a:gd fmla="*/ 2147483647 h 112" name="T39"/>
                <a:gd fmla="*/ 1987878759 w 95" name="T40"/>
                <a:gd fmla="*/ 2147483647 h 112" name="T41"/>
                <a:gd fmla="*/ 2140572816 w 95" name="T42"/>
                <a:gd fmla="*/ 2147483647 h 112" name="T43"/>
                <a:gd fmla="*/ 2140572816 w 95" name="T44"/>
                <a:gd fmla="*/ 2147483647 h 112" name="T45"/>
                <a:gd fmla="*/ 2140572816 w 95" name="T46"/>
                <a:gd fmla="*/ 2147483647 h 112" name="T47"/>
                <a:gd fmla="*/ 2147483647 w 95" name="T48"/>
                <a:gd fmla="*/ 2147483647 h 112" name="T49"/>
                <a:gd fmla="*/ 2147483647 w 95" name="T50"/>
                <a:gd fmla="*/ 2147483647 h 112" name="T51"/>
                <a:gd fmla="*/ 2147483647 w 95" name="T52"/>
                <a:gd fmla="*/ 2147483647 h 112" name="T53"/>
                <a:gd fmla="*/ 2147483647 w 95" name="T54"/>
                <a:gd fmla="*/ 2147483647 h 112" name="T55"/>
                <a:gd fmla="*/ 2147483647 w 95" name="T56"/>
                <a:gd fmla="*/ 2147483647 h 112" name="T57"/>
                <a:gd fmla="*/ 2147483647 w 95" name="T58"/>
                <a:gd fmla="*/ 2147483647 h 112" name="T59"/>
                <a:gd fmla="*/ 2147483647 w 95" name="T60"/>
                <a:gd fmla="*/ 2147483647 h 112" name="T61"/>
                <a:gd fmla="*/ 2147483647 w 95" name="T62"/>
                <a:gd fmla="*/ 2147483647 h 112" name="T63"/>
                <a:gd fmla="*/ 2147483647 w 95" name="T64"/>
                <a:gd fmla="*/ 2147483647 h 112" name="T65"/>
                <a:gd fmla="*/ 2147483647 w 95" name="T66"/>
                <a:gd fmla="*/ 2147483647 h 112" name="T67"/>
                <a:gd fmla="*/ 2147483647 w 95" name="T68"/>
                <a:gd fmla="*/ 2147483647 h 112" name="T69"/>
                <a:gd fmla="*/ 2147483647 w 95" name="T70"/>
                <a:gd fmla="*/ 2147483647 h 112" name="T71"/>
                <a:gd fmla="*/ 2147483647 w 95" name="T72"/>
                <a:gd fmla="*/ 2031331251 h 112" name="T73"/>
                <a:gd fmla="*/ 2147483647 w 95" name="T74"/>
                <a:gd fmla="*/ 2031331251 h 112" name="T75"/>
                <a:gd fmla="*/ 2147483647 w 95" name="T76"/>
                <a:gd fmla="*/ 1874963507 h 112" name="T77"/>
                <a:gd fmla="*/ 2147483647 w 95" name="T78"/>
                <a:gd fmla="*/ 1406439827 h 112" name="T79"/>
                <a:gd fmla="*/ 2147483647 w 95" name="T80"/>
                <a:gd fmla="*/ 937626641 h 112" name="T81"/>
                <a:gd fmla="*/ 2147483647 w 95" name="T82"/>
                <a:gd fmla="*/ 624891154 h 112" name="T83"/>
                <a:gd fmla="*/ 2147483647 w 95" name="T84"/>
                <a:gd fmla="*/ 312445846 h 112" name="T85"/>
                <a:gd fmla="*/ 2147483647 w 95" name="T86"/>
                <a:gd fmla="*/ 0 h 112" name="T87"/>
                <a:gd fmla="*/ 2147483647 w 95" name="T88"/>
                <a:gd fmla="*/ 0 h 112" name="T89"/>
                <a:gd fmla="*/ 2147483647 w 95" name="T90"/>
                <a:gd fmla="*/ 0 h 112" name="T91"/>
                <a:gd fmla="*/ 2147483647 w 95" name="T92"/>
                <a:gd fmla="*/ 0 h 112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95" name="T141"/>
                <a:gd fmla="*/ 0 h 112" name="T142"/>
                <a:gd fmla="*/ 95 w 95" name="T143"/>
                <a:gd fmla="*/ 112 h 112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112" w="95">
                  <a:moveTo>
                    <a:pt x="87" y="0"/>
                  </a:moveTo>
                  <a:lnTo>
                    <a:pt x="87" y="0"/>
                  </a:lnTo>
                  <a:lnTo>
                    <a:pt x="79" y="5"/>
                  </a:lnTo>
                  <a:lnTo>
                    <a:pt x="72" y="10"/>
                  </a:lnTo>
                  <a:lnTo>
                    <a:pt x="67" y="17"/>
                  </a:lnTo>
                  <a:lnTo>
                    <a:pt x="61" y="24"/>
                  </a:lnTo>
                  <a:lnTo>
                    <a:pt x="41" y="48"/>
                  </a:lnTo>
                  <a:lnTo>
                    <a:pt x="22" y="73"/>
                  </a:lnTo>
                  <a:lnTo>
                    <a:pt x="15" y="81"/>
                  </a:lnTo>
                  <a:lnTo>
                    <a:pt x="6" y="91"/>
                  </a:lnTo>
                  <a:lnTo>
                    <a:pt x="3" y="96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6" y="112"/>
                  </a:lnTo>
                  <a:lnTo>
                    <a:pt x="10" y="111"/>
                  </a:lnTo>
                  <a:lnTo>
                    <a:pt x="13" y="108"/>
                  </a:lnTo>
                  <a:lnTo>
                    <a:pt x="14" y="104"/>
                  </a:lnTo>
                  <a:lnTo>
                    <a:pt x="15" y="101"/>
                  </a:lnTo>
                  <a:lnTo>
                    <a:pt x="22" y="93"/>
                  </a:lnTo>
                  <a:lnTo>
                    <a:pt x="40" y="72"/>
                  </a:lnTo>
                  <a:lnTo>
                    <a:pt x="52" y="57"/>
                  </a:lnTo>
                  <a:lnTo>
                    <a:pt x="64" y="43"/>
                  </a:lnTo>
                  <a:lnTo>
                    <a:pt x="75" y="27"/>
                  </a:lnTo>
                  <a:lnTo>
                    <a:pt x="82" y="19"/>
                  </a:lnTo>
                  <a:lnTo>
                    <a:pt x="86" y="16"/>
                  </a:lnTo>
                  <a:lnTo>
                    <a:pt x="90" y="13"/>
                  </a:lnTo>
                  <a:lnTo>
                    <a:pt x="93" y="12"/>
                  </a:lnTo>
                  <a:lnTo>
                    <a:pt x="94" y="9"/>
                  </a:lnTo>
                  <a:lnTo>
                    <a:pt x="95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14" name="Freeform 1690"/>
            <p:cNvSpPr/>
            <p:nvPr/>
          </p:nvSpPr>
          <p:spPr bwMode="auto">
            <a:xfrm>
              <a:off x="2550668" y="3683473"/>
              <a:ext cx="38100" cy="61913"/>
            </a:xfrm>
            <a:custGeom>
              <a:gdLst>
                <a:gd fmla="*/ 2147483647 w 71" name="T0"/>
                <a:gd fmla="*/ 155937338 h 115" name="T1"/>
                <a:gd fmla="*/ 2147483647 w 71" name="T2"/>
                <a:gd fmla="*/ 155937338 h 115" name="T3"/>
                <a:gd fmla="*/ 2147483647 w 71" name="T4"/>
                <a:gd fmla="*/ 1872407443 h 115" name="T5"/>
                <a:gd fmla="*/ 2147483647 w 71" name="T6"/>
                <a:gd fmla="*/ 2147483647 h 115" name="T7"/>
                <a:gd fmla="*/ 2147483647 w 71" name="T8"/>
                <a:gd fmla="*/ 2147483647 h 115" name="T9"/>
                <a:gd fmla="*/ 2147483647 w 71" name="T10"/>
                <a:gd fmla="*/ 2147483647 h 115" name="T11"/>
                <a:gd fmla="*/ 2147483647 w 71" name="T12"/>
                <a:gd fmla="*/ 2147483647 h 115" name="T13"/>
                <a:gd fmla="*/ 1236215143 w 71" name="T14"/>
                <a:gd fmla="*/ 2147483647 h 115" name="T15"/>
                <a:gd fmla="*/ 617963758 w 71" name="T16"/>
                <a:gd fmla="*/ 2147483647 h 115" name="T17"/>
                <a:gd fmla="*/ 0 w 71" name="T18"/>
                <a:gd fmla="*/ 2147483647 h 115" name="T19"/>
                <a:gd fmla="*/ 0 w 71" name="T20"/>
                <a:gd fmla="*/ 2147483647 h 115" name="T21"/>
                <a:gd fmla="*/ 0 w 71" name="T22"/>
                <a:gd fmla="*/ 2147483647 h 115" name="T23"/>
                <a:gd fmla="*/ 0 w 71" name="T24"/>
                <a:gd fmla="*/ 2147483647 h 115" name="T25"/>
                <a:gd fmla="*/ 463616833 w 71" name="T26"/>
                <a:gd fmla="*/ 2147483647 h 115" name="T27"/>
                <a:gd fmla="*/ 1081580457 w 71" name="T28"/>
                <a:gd fmla="*/ 2147483647 h 115" name="T29"/>
                <a:gd fmla="*/ 1545196351 w 71" name="T30"/>
                <a:gd fmla="*/ 2147483647 h 115" name="T31"/>
                <a:gd fmla="*/ 1699831843 w 71" name="T32"/>
                <a:gd fmla="*/ 2147483647 h 115" name="T33"/>
                <a:gd fmla="*/ 1699831843 w 71" name="T34"/>
                <a:gd fmla="*/ 2147483647 h 115" name="T35"/>
                <a:gd fmla="*/ 2147483647 w 71" name="T36"/>
                <a:gd fmla="*/ 2147483647 h 115" name="T37"/>
                <a:gd fmla="*/ 2147483647 w 71" name="T38"/>
                <a:gd fmla="*/ 2147483647 h 115" name="T39"/>
                <a:gd fmla="*/ 2147483647 w 71" name="T40"/>
                <a:gd fmla="*/ 2147483647 h 115" name="T41"/>
                <a:gd fmla="*/ 2147483647 w 71" name="T42"/>
                <a:gd fmla="*/ 2147483647 h 115" name="T43"/>
                <a:gd fmla="*/ 2147483647 w 71" name="T44"/>
                <a:gd fmla="*/ 2147483647 h 115" name="T45"/>
                <a:gd fmla="*/ 2147483647 w 71" name="T46"/>
                <a:gd fmla="*/ 2147483647 h 115" name="T47"/>
                <a:gd fmla="*/ 2147483647 w 71" name="T48"/>
                <a:gd fmla="*/ 2147483647 h 115" name="T49"/>
                <a:gd fmla="*/ 2147483647 w 71" name="T50"/>
                <a:gd fmla="*/ 2147483647 h 115" name="T51"/>
                <a:gd fmla="*/ 2147483647 w 71" name="T52"/>
                <a:gd fmla="*/ 2147483647 h 115" name="T53"/>
                <a:gd fmla="*/ 2147483647 w 71" name="T54"/>
                <a:gd fmla="*/ 2147483647 h 115" name="T55"/>
                <a:gd fmla="*/ 2147483647 w 71" name="T56"/>
                <a:gd fmla="*/ 1716470711 h 115" name="T57"/>
                <a:gd fmla="*/ 2147483647 w 71" name="T58"/>
                <a:gd fmla="*/ 1716470711 h 115" name="T59"/>
                <a:gd fmla="*/ 2147483647 w 71" name="T60"/>
                <a:gd fmla="*/ 1248368716 h 115" name="T61"/>
                <a:gd fmla="*/ 2147483647 w 71" name="T62"/>
                <a:gd fmla="*/ 1092431176 h 115" name="T63"/>
                <a:gd fmla="*/ 2147483647 w 71" name="T64"/>
                <a:gd fmla="*/ 624039535 h 115" name="T65"/>
                <a:gd fmla="*/ 2147483647 w 71" name="T66"/>
                <a:gd fmla="*/ 155937338 h 115" name="T67"/>
                <a:gd fmla="*/ 2147483647 w 71" name="T68"/>
                <a:gd fmla="*/ 0 h 115" name="T69"/>
                <a:gd fmla="*/ 2147483647 w 71" name="T70"/>
                <a:gd fmla="*/ 0 h 115" name="T71"/>
                <a:gd fmla="*/ 2147483647 w 71" name="T72"/>
                <a:gd fmla="*/ 0 h 115" name="T73"/>
                <a:gd fmla="*/ 2147483647 w 71" name="T74"/>
                <a:gd fmla="*/ 155937338 h 115" name="T75"/>
                <a:gd fmla="*/ 2147483647 w 71" name="T76"/>
                <a:gd fmla="*/ 155937338 h 115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71" name="T117"/>
                <a:gd fmla="*/ 0 h 115" name="T118"/>
                <a:gd fmla="*/ 71 w 71" name="T119"/>
                <a:gd fmla="*/ 115 h 115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115" w="71">
                  <a:moveTo>
                    <a:pt x="60" y="1"/>
                  </a:moveTo>
                  <a:lnTo>
                    <a:pt x="60" y="1"/>
                  </a:lnTo>
                  <a:lnTo>
                    <a:pt x="49" y="12"/>
                  </a:lnTo>
                  <a:lnTo>
                    <a:pt x="40" y="23"/>
                  </a:lnTo>
                  <a:lnTo>
                    <a:pt x="30" y="37"/>
                  </a:lnTo>
                  <a:lnTo>
                    <a:pt x="22" y="49"/>
                  </a:lnTo>
                  <a:lnTo>
                    <a:pt x="15" y="64"/>
                  </a:lnTo>
                  <a:lnTo>
                    <a:pt x="8" y="77"/>
                  </a:lnTo>
                  <a:lnTo>
                    <a:pt x="4" y="9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7" y="115"/>
                  </a:lnTo>
                  <a:lnTo>
                    <a:pt x="10" y="114"/>
                  </a:lnTo>
                  <a:lnTo>
                    <a:pt x="11" y="113"/>
                  </a:lnTo>
                  <a:lnTo>
                    <a:pt x="15" y="107"/>
                  </a:lnTo>
                  <a:lnTo>
                    <a:pt x="17" y="102"/>
                  </a:lnTo>
                  <a:lnTo>
                    <a:pt x="17" y="99"/>
                  </a:lnTo>
                  <a:lnTo>
                    <a:pt x="25" y="75"/>
                  </a:lnTo>
                  <a:lnTo>
                    <a:pt x="37" y="50"/>
                  </a:lnTo>
                  <a:lnTo>
                    <a:pt x="45" y="39"/>
                  </a:lnTo>
                  <a:lnTo>
                    <a:pt x="52" y="28"/>
                  </a:lnTo>
                  <a:lnTo>
                    <a:pt x="60" y="19"/>
                  </a:lnTo>
                  <a:lnTo>
                    <a:pt x="69" y="11"/>
                  </a:lnTo>
                  <a:lnTo>
                    <a:pt x="71" y="8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15" name="Freeform 1691"/>
            <p:cNvSpPr/>
            <p:nvPr/>
          </p:nvSpPr>
          <p:spPr bwMode="auto">
            <a:xfrm>
              <a:off x="2566543" y="3691411"/>
              <a:ext cx="46038" cy="58738"/>
            </a:xfrm>
            <a:custGeom>
              <a:gdLst>
                <a:gd fmla="*/ 2147483647 w 86" name="T0"/>
                <a:gd fmla="*/ 1586728495 h 112" name="T1"/>
                <a:gd fmla="*/ 2147483647 w 86" name="T2"/>
                <a:gd fmla="*/ 865563719 h 112" name="T3"/>
                <a:gd fmla="*/ 2147483647 w 86" name="T4"/>
                <a:gd fmla="*/ 288521108 h 112" name="T5"/>
                <a:gd fmla="*/ 2147483647 w 86" name="T6"/>
                <a:gd fmla="*/ 0 h 112" name="T7"/>
                <a:gd fmla="*/ 2147483647 w 86" name="T8"/>
                <a:gd fmla="*/ 288521108 h 112" name="T9"/>
                <a:gd fmla="*/ 2147483647 w 86" name="T10"/>
                <a:gd fmla="*/ 1875250521 h 112" name="T11"/>
                <a:gd fmla="*/ 2147483647 w 86" name="T12"/>
                <a:gd fmla="*/ 2147483647 h 112" name="T13"/>
                <a:gd fmla="*/ 2147483647 w 86" name="T14"/>
                <a:gd fmla="*/ 2147483647 h 112" name="T15"/>
                <a:gd fmla="*/ 613553829 w 86" name="T16"/>
                <a:gd fmla="*/ 2147483647 h 112" name="T17"/>
                <a:gd fmla="*/ 0 w 86" name="T18"/>
                <a:gd fmla="*/ 2147483647 h 112" name="T19"/>
                <a:gd fmla="*/ 153316724 w 86" name="T20"/>
                <a:gd fmla="*/ 2147483647 h 112" name="T21"/>
                <a:gd fmla="*/ 920474077 w 86" name="T22"/>
                <a:gd fmla="*/ 2147483647 h 112" name="T23"/>
                <a:gd fmla="*/ 1687630962 w 86" name="T24"/>
                <a:gd fmla="*/ 2147483647 h 112" name="T25"/>
                <a:gd fmla="*/ 2147483647 w 86" name="T26"/>
                <a:gd fmla="*/ 2147483647 h 112" name="T27"/>
                <a:gd fmla="*/ 2147483647 w 86" name="T28"/>
                <a:gd fmla="*/ 2147483647 h 112" name="T29"/>
                <a:gd fmla="*/ 2147483647 w 86" name="T30"/>
                <a:gd fmla="*/ 2147483647 h 112" name="T31"/>
                <a:gd fmla="*/ 2147483647 w 86" name="T32"/>
                <a:gd fmla="*/ 2147483647 h 112" name="T33"/>
                <a:gd fmla="*/ 2147483647 w 86" name="T34"/>
                <a:gd fmla="*/ 2147483647 h 112" name="T35"/>
                <a:gd fmla="*/ 2147483647 w 86" name="T36"/>
                <a:gd fmla="*/ 2147483647 h 112" name="T37"/>
                <a:gd fmla="*/ 2147483647 w 86" name="T38"/>
                <a:gd fmla="*/ 2147483647 h 112" name="T39"/>
                <a:gd fmla="*/ 2147483647 w 86" name="T40"/>
                <a:gd fmla="*/ 2147483647 h 112" name="T41"/>
                <a:gd fmla="*/ 2147483647 w 86" name="T42"/>
                <a:gd fmla="*/ 2147483647 h 112" name="T43"/>
                <a:gd fmla="*/ 2147483647 w 86" name="T44"/>
                <a:gd fmla="*/ 2147483647 h 112" name="T45"/>
                <a:gd fmla="*/ 2147483647 w 86" name="T46"/>
                <a:gd fmla="*/ 2147483647 h 112" name="T47"/>
                <a:gd fmla="*/ 2147483647 w 86" name="T48"/>
                <a:gd fmla="*/ 2147483647 h 112" name="T49"/>
                <a:gd fmla="*/ 2147483647 w 86" name="T50"/>
                <a:gd fmla="*/ 2147483647 h 112" name="T51"/>
                <a:gd fmla="*/ 2147483647 w 86" name="T52"/>
                <a:gd fmla="*/ 2147483647 h 112" name="T53"/>
                <a:gd fmla="*/ 2147483647 w 86" name="T54"/>
                <a:gd fmla="*/ 2147483647 h 112" name="T55"/>
                <a:gd fmla="*/ 2147483647 w 86" name="T56"/>
                <a:gd fmla="*/ 2147483647 h 112" name="T57"/>
                <a:gd fmla="*/ 2147483647 w 86" name="T58"/>
                <a:gd fmla="*/ 2147483647 h 112" name="T59"/>
                <a:gd fmla="*/ 2147483647 w 86" name="T60"/>
                <a:gd fmla="*/ 1875250521 h 112" name="T61"/>
                <a:gd fmla="*/ 2147483647 w 86" name="T62"/>
                <a:gd fmla="*/ 1586728495 h 112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86" name="T96"/>
                <a:gd fmla="*/ 0 h 112" name="T97"/>
                <a:gd fmla="*/ 86 w 86" name="T98"/>
                <a:gd fmla="*/ 112 h 112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12" w="86">
                  <a:moveTo>
                    <a:pt x="80" y="11"/>
                  </a:moveTo>
                  <a:lnTo>
                    <a:pt x="80" y="11"/>
                  </a:lnTo>
                  <a:lnTo>
                    <a:pt x="82" y="9"/>
                  </a:lnTo>
                  <a:lnTo>
                    <a:pt x="82" y="6"/>
                  </a:lnTo>
                  <a:lnTo>
                    <a:pt x="82" y="5"/>
                  </a:lnTo>
                  <a:lnTo>
                    <a:pt x="80" y="2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2"/>
                  </a:lnTo>
                  <a:lnTo>
                    <a:pt x="58" y="13"/>
                  </a:lnTo>
                  <a:lnTo>
                    <a:pt x="48" y="24"/>
                  </a:lnTo>
                  <a:lnTo>
                    <a:pt x="26" y="47"/>
                  </a:lnTo>
                  <a:lnTo>
                    <a:pt x="18" y="56"/>
                  </a:lnTo>
                  <a:lnTo>
                    <a:pt x="11" y="67"/>
                  </a:lnTo>
                  <a:lnTo>
                    <a:pt x="4" y="7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6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7"/>
                  </a:lnTo>
                  <a:lnTo>
                    <a:pt x="14" y="94"/>
                  </a:lnTo>
                  <a:lnTo>
                    <a:pt x="18" y="81"/>
                  </a:lnTo>
                  <a:lnTo>
                    <a:pt x="26" y="68"/>
                  </a:lnTo>
                  <a:lnTo>
                    <a:pt x="34" y="57"/>
                  </a:lnTo>
                  <a:lnTo>
                    <a:pt x="44" y="48"/>
                  </a:lnTo>
                  <a:lnTo>
                    <a:pt x="58" y="32"/>
                  </a:lnTo>
                  <a:lnTo>
                    <a:pt x="49" y="49"/>
                  </a:lnTo>
                  <a:lnTo>
                    <a:pt x="31" y="75"/>
                  </a:lnTo>
                  <a:lnTo>
                    <a:pt x="22" y="89"/>
                  </a:lnTo>
                  <a:lnTo>
                    <a:pt x="15" y="102"/>
                  </a:lnTo>
                  <a:lnTo>
                    <a:pt x="14" y="105"/>
                  </a:lnTo>
                  <a:lnTo>
                    <a:pt x="14" y="108"/>
                  </a:lnTo>
                  <a:lnTo>
                    <a:pt x="15" y="109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5" y="110"/>
                  </a:lnTo>
                  <a:lnTo>
                    <a:pt x="26" y="109"/>
                  </a:lnTo>
                  <a:lnTo>
                    <a:pt x="41" y="85"/>
                  </a:lnTo>
                  <a:lnTo>
                    <a:pt x="57" y="62"/>
                  </a:lnTo>
                  <a:lnTo>
                    <a:pt x="63" y="52"/>
                  </a:lnTo>
                  <a:lnTo>
                    <a:pt x="69" y="41"/>
                  </a:lnTo>
                  <a:lnTo>
                    <a:pt x="75" y="30"/>
                  </a:lnTo>
                  <a:lnTo>
                    <a:pt x="83" y="22"/>
                  </a:lnTo>
                  <a:lnTo>
                    <a:pt x="86" y="18"/>
                  </a:lnTo>
                  <a:lnTo>
                    <a:pt x="86" y="15"/>
                  </a:lnTo>
                  <a:lnTo>
                    <a:pt x="83" y="13"/>
                  </a:lnTo>
                  <a:lnTo>
                    <a:pt x="8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16" name="Freeform 1692"/>
            <p:cNvSpPr/>
            <p:nvPr/>
          </p:nvSpPr>
          <p:spPr bwMode="auto">
            <a:xfrm>
              <a:off x="2599881" y="3692998"/>
              <a:ext cx="46038" cy="55563"/>
            </a:xfrm>
            <a:custGeom>
              <a:gdLst>
                <a:gd fmla="*/ 2147483647 w 88" name="T0"/>
                <a:gd fmla="*/ 432203616 h 106" name="T1"/>
                <a:gd fmla="*/ 2147483647 w 88" name="T2"/>
                <a:gd fmla="*/ 432203616 h 106" name="T3"/>
                <a:gd fmla="*/ 2147483647 w 88" name="T4"/>
                <a:gd fmla="*/ 2147483647 h 106" name="T5"/>
                <a:gd fmla="*/ 2147483647 w 88" name="T6"/>
                <a:gd fmla="*/ 2147483647 h 106" name="T7"/>
                <a:gd fmla="*/ 2147483647 w 88" name="T8"/>
                <a:gd fmla="*/ 2147483647 h 106" name="T9"/>
                <a:gd fmla="*/ 2147483647 w 88" name="T10"/>
                <a:gd fmla="*/ 2147483647 h 106" name="T11"/>
                <a:gd fmla="*/ 2147483647 w 88" name="T12"/>
                <a:gd fmla="*/ 2147483647 h 106" name="T13"/>
                <a:gd fmla="*/ 1718259460 w 88" name="T14"/>
                <a:gd fmla="*/ 2147483647 h 106" name="T15"/>
                <a:gd fmla="*/ 859129730 w 88" name="T16"/>
                <a:gd fmla="*/ 2147483647 h 106" name="T17"/>
                <a:gd fmla="*/ 429428321 w 88" name="T18"/>
                <a:gd fmla="*/ 2147483647 h 106" name="T19"/>
                <a:gd fmla="*/ 0 w 88" name="T20"/>
                <a:gd fmla="*/ 2147483647 h 106" name="T21"/>
                <a:gd fmla="*/ 0 w 88" name="T22"/>
                <a:gd fmla="*/ 2147483647 h 106" name="T23"/>
                <a:gd fmla="*/ 0 w 88" name="T24"/>
                <a:gd fmla="*/ 2147483647 h 106" name="T25"/>
                <a:gd fmla="*/ 286285242 w 88" name="T26"/>
                <a:gd fmla="*/ 2147483647 h 106" name="T27"/>
                <a:gd fmla="*/ 572844619 w 88" name="T28"/>
                <a:gd fmla="*/ 2147483647 h 106" name="T29"/>
                <a:gd fmla="*/ 859129730 w 88" name="T30"/>
                <a:gd fmla="*/ 2147483647 h 106" name="T31"/>
                <a:gd fmla="*/ 1145415103 w 88" name="T32"/>
                <a:gd fmla="*/ 2147483647 h 106" name="T33"/>
                <a:gd fmla="*/ 1575116905 w 88" name="T34"/>
                <a:gd fmla="*/ 2147483647 h 106" name="T35"/>
                <a:gd fmla="*/ 1718259460 w 88" name="T36"/>
                <a:gd fmla="*/ 2147483647 h 106" name="T37"/>
                <a:gd fmla="*/ 2004544571 w 88" name="T38"/>
                <a:gd fmla="*/ 2147483647 h 106" name="T39"/>
                <a:gd fmla="*/ 2004544571 w 88" name="T40"/>
                <a:gd fmla="*/ 2147483647 h 106" name="T41"/>
                <a:gd fmla="*/ 2147483647 w 88" name="T42"/>
                <a:gd fmla="*/ 2147483647 h 106" name="T43"/>
                <a:gd fmla="*/ 2147483647 w 88" name="T44"/>
                <a:gd fmla="*/ 2147483647 h 106" name="T45"/>
                <a:gd fmla="*/ 2147483647 w 88" name="T46"/>
                <a:gd fmla="*/ 2147483647 h 106" name="T47"/>
                <a:gd fmla="*/ 2147483647 w 88" name="T48"/>
                <a:gd fmla="*/ 2147483647 h 106" name="T49"/>
                <a:gd fmla="*/ 2147483647 w 88" name="T50"/>
                <a:gd fmla="*/ 2147483647 h 106" name="T51"/>
                <a:gd fmla="*/ 2147483647 w 88" name="T52"/>
                <a:gd fmla="*/ 2147483647 h 106" name="T53"/>
                <a:gd fmla="*/ 2147483647 w 88" name="T54"/>
                <a:gd fmla="*/ 2147483647 h 106" name="T55"/>
                <a:gd fmla="*/ 2147483647 w 88" name="T56"/>
                <a:gd fmla="*/ 2147483647 h 106" name="T57"/>
                <a:gd fmla="*/ 2147483647 w 88" name="T58"/>
                <a:gd fmla="*/ 2147483647 h 106" name="T59"/>
                <a:gd fmla="*/ 2147483647 w 88" name="T60"/>
                <a:gd fmla="*/ 2147483647 h 106" name="T61"/>
                <a:gd fmla="*/ 2147483647 w 88" name="T62"/>
                <a:gd fmla="*/ 1728264078 h 106" name="T63"/>
                <a:gd fmla="*/ 2147483647 w 88" name="T64"/>
                <a:gd fmla="*/ 1728264078 h 106" name="T65"/>
                <a:gd fmla="*/ 2147483647 w 88" name="T66"/>
                <a:gd fmla="*/ 1440312582 h 106" name="T67"/>
                <a:gd fmla="*/ 2147483647 w 88" name="T68"/>
                <a:gd fmla="*/ 1008108835 h 106" name="T69"/>
                <a:gd fmla="*/ 2147483647 w 88" name="T70"/>
                <a:gd fmla="*/ 576180019 h 106" name="T71"/>
                <a:gd fmla="*/ 2147483647 w 88" name="T72"/>
                <a:gd fmla="*/ 432203616 h 106" name="T73"/>
                <a:gd fmla="*/ 2147483647 w 88" name="T74"/>
                <a:gd fmla="*/ 287952675 h 106" name="T75"/>
                <a:gd fmla="*/ 2147483647 w 88" name="T76"/>
                <a:gd fmla="*/ 0 h 106" name="T77"/>
                <a:gd fmla="*/ 2147483647 w 88" name="T78"/>
                <a:gd fmla="*/ 0 h 106" name="T79"/>
                <a:gd fmla="*/ 2147483647 w 88" name="T80"/>
                <a:gd fmla="*/ 432203616 h 106" name="T81"/>
                <a:gd fmla="*/ 2147483647 w 88" name="T82"/>
                <a:gd fmla="*/ 432203616 h 10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88" name="T126"/>
                <a:gd fmla="*/ 0 h 106" name="T127"/>
                <a:gd fmla="*/ 88 w 88" name="T128"/>
                <a:gd fmla="*/ 106 h 106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05" w="88">
                  <a:moveTo>
                    <a:pt x="78" y="3"/>
                  </a:moveTo>
                  <a:lnTo>
                    <a:pt x="78" y="3"/>
                  </a:lnTo>
                  <a:lnTo>
                    <a:pt x="52" y="29"/>
                  </a:lnTo>
                  <a:lnTo>
                    <a:pt x="40" y="44"/>
                  </a:lnTo>
                  <a:lnTo>
                    <a:pt x="29" y="59"/>
                  </a:lnTo>
                  <a:lnTo>
                    <a:pt x="21" y="67"/>
                  </a:lnTo>
                  <a:lnTo>
                    <a:pt x="12" y="76"/>
                  </a:lnTo>
                  <a:lnTo>
                    <a:pt x="6" y="87"/>
                  </a:lnTo>
                  <a:lnTo>
                    <a:pt x="3" y="92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2" y="102"/>
                  </a:lnTo>
                  <a:lnTo>
                    <a:pt x="4" y="105"/>
                  </a:lnTo>
                  <a:lnTo>
                    <a:pt x="6" y="106"/>
                  </a:lnTo>
                  <a:lnTo>
                    <a:pt x="8" y="106"/>
                  </a:lnTo>
                  <a:lnTo>
                    <a:pt x="11" y="105"/>
                  </a:lnTo>
                  <a:lnTo>
                    <a:pt x="12" y="103"/>
                  </a:lnTo>
                  <a:lnTo>
                    <a:pt x="14" y="101"/>
                  </a:lnTo>
                  <a:lnTo>
                    <a:pt x="15" y="98"/>
                  </a:lnTo>
                  <a:lnTo>
                    <a:pt x="18" y="94"/>
                  </a:lnTo>
                  <a:lnTo>
                    <a:pt x="23" y="87"/>
                  </a:lnTo>
                  <a:lnTo>
                    <a:pt x="33" y="73"/>
                  </a:lnTo>
                  <a:lnTo>
                    <a:pt x="44" y="61"/>
                  </a:lnTo>
                  <a:lnTo>
                    <a:pt x="54" y="49"/>
                  </a:lnTo>
                  <a:lnTo>
                    <a:pt x="65" y="37"/>
                  </a:lnTo>
                  <a:lnTo>
                    <a:pt x="76" y="25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17" name="Freeform 1693"/>
            <p:cNvSpPr/>
            <p:nvPr/>
          </p:nvSpPr>
          <p:spPr bwMode="auto">
            <a:xfrm>
              <a:off x="2617343" y="3697761"/>
              <a:ext cx="46038" cy="53975"/>
            </a:xfrm>
            <a:custGeom>
              <a:gdLst>
                <a:gd fmla="*/ 2147483647 w 86" name="T0"/>
                <a:gd fmla="*/ 143893705 h 103" name="T1"/>
                <a:gd fmla="*/ 2147483647 w 86" name="T2"/>
                <a:gd fmla="*/ 143893705 h 103" name="T3"/>
                <a:gd fmla="*/ 2147483647 w 86" name="T4"/>
                <a:gd fmla="*/ 1151150685 h 103" name="T5"/>
                <a:gd fmla="*/ 2147483647 w 86" name="T6"/>
                <a:gd fmla="*/ 2147483647 h 103" name="T7"/>
                <a:gd fmla="*/ 2147483647 w 86" name="T8"/>
                <a:gd fmla="*/ 2147483647 h 103" name="T9"/>
                <a:gd fmla="*/ 2147483647 w 86" name="T10"/>
                <a:gd fmla="*/ 2147483647 h 103" name="T11"/>
                <a:gd fmla="*/ 2147483647 w 86" name="T12"/>
                <a:gd fmla="*/ 2147483647 h 103" name="T13"/>
                <a:gd fmla="*/ 2147483647 w 86" name="T14"/>
                <a:gd fmla="*/ 2147483647 h 103" name="T15"/>
                <a:gd fmla="*/ 2147483647 w 86" name="T16"/>
                <a:gd fmla="*/ 2147483647 h 103" name="T17"/>
                <a:gd fmla="*/ 2147483647 w 86" name="T18"/>
                <a:gd fmla="*/ 2147483647 h 103" name="T19"/>
                <a:gd fmla="*/ 1534027906 w 86" name="T20"/>
                <a:gd fmla="*/ 2147483647 h 103" name="T21"/>
                <a:gd fmla="*/ 153316724 w 86" name="T22"/>
                <a:gd fmla="*/ 2147483647 h 103" name="T23"/>
                <a:gd fmla="*/ 153316724 w 86" name="T24"/>
                <a:gd fmla="*/ 2147483647 h 103" name="T25"/>
                <a:gd fmla="*/ 0 w 86" name="T26"/>
                <a:gd fmla="*/ 2147483647 h 103" name="T27"/>
                <a:gd fmla="*/ 153316724 w 86" name="T28"/>
                <a:gd fmla="*/ 2147483647 h 103" name="T29"/>
                <a:gd fmla="*/ 153316724 w 86" name="T30"/>
                <a:gd fmla="*/ 2147483647 h 103" name="T31"/>
                <a:gd fmla="*/ 613553829 w 86" name="T32"/>
                <a:gd fmla="*/ 2147483647 h 103" name="T33"/>
                <a:gd fmla="*/ 1073790734 w 86" name="T34"/>
                <a:gd fmla="*/ 2147483647 h 103" name="T35"/>
                <a:gd fmla="*/ 1227393522 w 86" name="T36"/>
                <a:gd fmla="*/ 2147483647 h 103" name="T37"/>
                <a:gd fmla="*/ 1687630962 w 86" name="T38"/>
                <a:gd fmla="*/ 2147483647 h 103" name="T39"/>
                <a:gd fmla="*/ 2147483647 w 86" name="T40"/>
                <a:gd fmla="*/ 2147483647 h 103" name="T41"/>
                <a:gd fmla="*/ 2147483647 w 86" name="T42"/>
                <a:gd fmla="*/ 2147483647 h 103" name="T43"/>
                <a:gd fmla="*/ 2147483647 w 86" name="T44"/>
                <a:gd fmla="*/ 2147483647 h 103" name="T45"/>
                <a:gd fmla="*/ 2147483647 w 86" name="T46"/>
                <a:gd fmla="*/ 2147483647 h 103" name="T47"/>
                <a:gd fmla="*/ 2147483647 w 86" name="T48"/>
                <a:gd fmla="*/ 2147483647 h 103" name="T49"/>
                <a:gd fmla="*/ 2147483647 w 86" name="T50"/>
                <a:gd fmla="*/ 2147483647 h 103" name="T51"/>
                <a:gd fmla="*/ 2147483647 w 86" name="T52"/>
                <a:gd fmla="*/ 2147483647 h 103" name="T53"/>
                <a:gd fmla="*/ 2147483647 w 86" name="T54"/>
                <a:gd fmla="*/ 2147483647 h 103" name="T55"/>
                <a:gd fmla="*/ 2147483647 w 86" name="T56"/>
                <a:gd fmla="*/ 2147483647 h 103" name="T57"/>
                <a:gd fmla="*/ 2147483647 w 86" name="T58"/>
                <a:gd fmla="*/ 2147483647 h 103" name="T59"/>
                <a:gd fmla="*/ 2147483647 w 86" name="T60"/>
                <a:gd fmla="*/ 2147483647 h 103" name="T61"/>
                <a:gd fmla="*/ 2147483647 w 86" name="T62"/>
                <a:gd fmla="*/ 2147483647 h 103" name="T63"/>
                <a:gd fmla="*/ 2147483647 w 86" name="T64"/>
                <a:gd fmla="*/ 2147483647 h 103" name="T65"/>
                <a:gd fmla="*/ 2147483647 w 86" name="T66"/>
                <a:gd fmla="*/ 1870619405 h 103" name="T67"/>
                <a:gd fmla="*/ 2147483647 w 86" name="T68"/>
                <a:gd fmla="*/ 1870619405 h 103" name="T69"/>
                <a:gd fmla="*/ 2147483647 w 86" name="T70"/>
                <a:gd fmla="*/ 1582832127 h 103" name="T71"/>
                <a:gd fmla="*/ 2147483647 w 86" name="T72"/>
                <a:gd fmla="*/ 1295043801 h 103" name="T73"/>
                <a:gd fmla="*/ 2147483647 w 86" name="T74"/>
                <a:gd fmla="*/ 863363145 h 103" name="T75"/>
                <a:gd fmla="*/ 2147483647 w 86" name="T76"/>
                <a:gd fmla="*/ 575575343 h 103" name="T77"/>
                <a:gd fmla="*/ 2147483647 w 86" name="T78"/>
                <a:gd fmla="*/ 287787933 h 103" name="T79"/>
                <a:gd fmla="*/ 2147483647 w 86" name="T80"/>
                <a:gd fmla="*/ 143893705 h 103" name="T81"/>
                <a:gd fmla="*/ 2147483647 w 86" name="T82"/>
                <a:gd fmla="*/ 0 h 103" name="T83"/>
                <a:gd fmla="*/ 2147483647 w 86" name="T84"/>
                <a:gd fmla="*/ 143893705 h 103" name="T85"/>
                <a:gd fmla="*/ 2147483647 w 86" name="T86"/>
                <a:gd fmla="*/ 143893705 h 103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86" name="T132"/>
                <a:gd fmla="*/ 0 h 103" name="T133"/>
                <a:gd fmla="*/ 86 w 86" name="T134"/>
                <a:gd fmla="*/ 103 h 103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103" w="86">
                  <a:moveTo>
                    <a:pt x="75" y="1"/>
                  </a:moveTo>
                  <a:lnTo>
                    <a:pt x="75" y="1"/>
                  </a:lnTo>
                  <a:lnTo>
                    <a:pt x="68" y="8"/>
                  </a:lnTo>
                  <a:lnTo>
                    <a:pt x="61" y="17"/>
                  </a:lnTo>
                  <a:lnTo>
                    <a:pt x="52" y="31"/>
                  </a:lnTo>
                  <a:lnTo>
                    <a:pt x="41" y="43"/>
                  </a:lnTo>
                  <a:lnTo>
                    <a:pt x="30" y="54"/>
                  </a:lnTo>
                  <a:lnTo>
                    <a:pt x="19" y="66"/>
                  </a:lnTo>
                  <a:lnTo>
                    <a:pt x="10" y="80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4" y="101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1" y="101"/>
                  </a:lnTo>
                  <a:lnTo>
                    <a:pt x="14" y="99"/>
                  </a:lnTo>
                  <a:lnTo>
                    <a:pt x="20" y="89"/>
                  </a:lnTo>
                  <a:lnTo>
                    <a:pt x="29" y="78"/>
                  </a:lnTo>
                  <a:lnTo>
                    <a:pt x="37" y="69"/>
                  </a:lnTo>
                  <a:lnTo>
                    <a:pt x="44" y="59"/>
                  </a:lnTo>
                  <a:lnTo>
                    <a:pt x="54" y="49"/>
                  </a:lnTo>
                  <a:lnTo>
                    <a:pt x="64" y="38"/>
                  </a:lnTo>
                  <a:lnTo>
                    <a:pt x="68" y="31"/>
                  </a:lnTo>
                  <a:lnTo>
                    <a:pt x="72" y="24"/>
                  </a:lnTo>
                  <a:lnTo>
                    <a:pt x="76" y="19"/>
                  </a:lnTo>
                  <a:lnTo>
                    <a:pt x="82" y="13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18" name="Freeform 1694"/>
            <p:cNvSpPr/>
            <p:nvPr/>
          </p:nvSpPr>
          <p:spPr bwMode="auto">
            <a:xfrm>
              <a:off x="2647506" y="3697761"/>
              <a:ext cx="38100" cy="44450"/>
            </a:xfrm>
            <a:custGeom>
              <a:gdLst>
                <a:gd fmla="*/ 2147483647 w 71" name="T0"/>
                <a:gd fmla="*/ 0 h 84" name="T1"/>
                <a:gd fmla="*/ 2147483647 w 71" name="T2"/>
                <a:gd fmla="*/ 0 h 84" name="T3"/>
                <a:gd fmla="*/ 2147483647 w 71" name="T4"/>
                <a:gd fmla="*/ 148129108 h 84" name="T5"/>
                <a:gd fmla="*/ 2147483647 w 71" name="T6"/>
                <a:gd fmla="*/ 592796891 h 84" name="T7"/>
                <a:gd fmla="*/ 2147483647 w 71" name="T8"/>
                <a:gd fmla="*/ 1629980379 h 84" name="T9"/>
                <a:gd fmla="*/ 2147483647 w 71" name="T10"/>
                <a:gd fmla="*/ 2147483647 h 84" name="T11"/>
                <a:gd fmla="*/ 2147483647 w 71" name="T12"/>
                <a:gd fmla="*/ 2147483647 h 84" name="T13"/>
                <a:gd fmla="*/ 2147483647 w 71" name="T14"/>
                <a:gd fmla="*/ 2147483647 h 84" name="T15"/>
                <a:gd fmla="*/ 1390849561 w 71" name="T16"/>
                <a:gd fmla="*/ 2147483647 h 84" name="T17"/>
                <a:gd fmla="*/ 1390849561 w 71" name="T18"/>
                <a:gd fmla="*/ 2147483647 h 84" name="T19"/>
                <a:gd fmla="*/ 463616833 w 71" name="T20"/>
                <a:gd fmla="*/ 2147483647 h 84" name="T21"/>
                <a:gd fmla="*/ 0 w 71" name="T22"/>
                <a:gd fmla="*/ 2147483647 h 84" name="T23"/>
                <a:gd fmla="*/ 0 w 71" name="T24"/>
                <a:gd fmla="*/ 2147483647 h 84" name="T25"/>
                <a:gd fmla="*/ 0 w 71" name="T26"/>
                <a:gd fmla="*/ 2147483647 h 84" name="T27"/>
                <a:gd fmla="*/ 463616833 w 71" name="T28"/>
                <a:gd fmla="*/ 2147483647 h 84" name="T29"/>
                <a:gd fmla="*/ 463616833 w 71" name="T30"/>
                <a:gd fmla="*/ 2147483647 h 84" name="T31"/>
                <a:gd fmla="*/ 463616833 w 71" name="T32"/>
                <a:gd fmla="*/ 2147483647 h 84" name="T33"/>
                <a:gd fmla="*/ 463616833 w 71" name="T34"/>
                <a:gd fmla="*/ 2147483647 h 84" name="T35"/>
                <a:gd fmla="*/ 1081580457 w 71" name="T36"/>
                <a:gd fmla="*/ 2147483647 h 84" name="T37"/>
                <a:gd fmla="*/ 1545196351 w 71" name="T38"/>
                <a:gd fmla="*/ 2147483647 h 84" name="T39"/>
                <a:gd fmla="*/ 2008813051 w 71" name="T40"/>
                <a:gd fmla="*/ 2147483647 h 84" name="T41"/>
                <a:gd fmla="*/ 2147483647 w 71" name="T42"/>
                <a:gd fmla="*/ 2147483647 h 84" name="T43"/>
                <a:gd fmla="*/ 2147483647 w 71" name="T44"/>
                <a:gd fmla="*/ 2147483647 h 84" name="T45"/>
                <a:gd fmla="*/ 2147483647 w 71" name="T46"/>
                <a:gd fmla="*/ 2147483647 h 84" name="T47"/>
                <a:gd fmla="*/ 2147483647 w 71" name="T48"/>
                <a:gd fmla="*/ 2147483647 h 84" name="T49"/>
                <a:gd fmla="*/ 2147483647 w 71" name="T50"/>
                <a:gd fmla="*/ 2147483647 h 84" name="T51"/>
                <a:gd fmla="*/ 2147483647 w 71" name="T52"/>
                <a:gd fmla="*/ 2147483647 h 84" name="T53"/>
                <a:gd fmla="*/ 2147483647 w 71" name="T54"/>
                <a:gd fmla="*/ 2147483647 h 84" name="T55"/>
                <a:gd fmla="*/ 2147483647 w 71" name="T56"/>
                <a:gd fmla="*/ 2147483647 h 84" name="T57"/>
                <a:gd fmla="*/ 2147483647 w 71" name="T58"/>
                <a:gd fmla="*/ 2147483647 h 84" name="T59"/>
                <a:gd fmla="*/ 2147483647 w 71" name="T60"/>
                <a:gd fmla="*/ 2147483647 h 84" name="T61"/>
                <a:gd fmla="*/ 2147483647 w 71" name="T62"/>
                <a:gd fmla="*/ 2147483647 h 84" name="T63"/>
                <a:gd fmla="*/ 2147483647 w 71" name="T64"/>
                <a:gd fmla="*/ 2147483647 h 84" name="T65"/>
                <a:gd fmla="*/ 2147483647 w 71" name="T66"/>
                <a:gd fmla="*/ 2147483647 h 84" name="T67"/>
                <a:gd fmla="*/ 2147483647 w 71" name="T68"/>
                <a:gd fmla="*/ 1778109950 h 84" name="T69"/>
                <a:gd fmla="*/ 2147483647 w 71" name="T70"/>
                <a:gd fmla="*/ 1778109950 h 84" name="T71"/>
                <a:gd fmla="*/ 2147483647 w 71" name="T72"/>
                <a:gd fmla="*/ 1778109950 h 84" name="T73"/>
                <a:gd fmla="*/ 2147483647 w 71" name="T74"/>
                <a:gd fmla="*/ 1481851866 h 84" name="T75"/>
                <a:gd fmla="*/ 2147483647 w 71" name="T76"/>
                <a:gd fmla="*/ 1185313324 h 84" name="T77"/>
                <a:gd fmla="*/ 2147483647 w 71" name="T78"/>
                <a:gd fmla="*/ 740925933 h 84" name="T79"/>
                <a:gd fmla="*/ 2147483647 w 71" name="T80"/>
                <a:gd fmla="*/ 444667717 h 84" name="T81"/>
                <a:gd fmla="*/ 2147483647 w 71" name="T82"/>
                <a:gd fmla="*/ 148129108 h 84" name="T83"/>
                <a:gd fmla="*/ 2147483647 w 71" name="T84"/>
                <a:gd fmla="*/ 0 h 84" name="T85"/>
                <a:gd fmla="*/ 2147483647 w 71" name="T86"/>
                <a:gd fmla="*/ 0 h 84" name="T87"/>
                <a:gd fmla="*/ 2147483647 w 71" name="T88"/>
                <a:gd fmla="*/ 0 h 84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w 71" name="T135"/>
                <a:gd fmla="*/ 0 h 84" name="T136"/>
                <a:gd fmla="*/ 71 w 71" name="T137"/>
                <a:gd fmla="*/ 84 h 84" name="T138"/>
              </a:gdLst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b="T138" l="T135" r="T137" t="T136"/>
              <a:pathLst>
                <a:path h="84" w="71">
                  <a:moveTo>
                    <a:pt x="63" y="0"/>
                  </a:moveTo>
                  <a:lnTo>
                    <a:pt x="63" y="0"/>
                  </a:lnTo>
                  <a:lnTo>
                    <a:pt x="57" y="1"/>
                  </a:lnTo>
                  <a:lnTo>
                    <a:pt x="53" y="4"/>
                  </a:lnTo>
                  <a:lnTo>
                    <a:pt x="44" y="11"/>
                  </a:lnTo>
                  <a:lnTo>
                    <a:pt x="36" y="20"/>
                  </a:lnTo>
                  <a:lnTo>
                    <a:pt x="29" y="30"/>
                  </a:lnTo>
                  <a:lnTo>
                    <a:pt x="9" y="61"/>
                  </a:lnTo>
                  <a:lnTo>
                    <a:pt x="3" y="68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7" y="84"/>
                  </a:lnTo>
                  <a:lnTo>
                    <a:pt x="10" y="84"/>
                  </a:lnTo>
                  <a:lnTo>
                    <a:pt x="13" y="81"/>
                  </a:lnTo>
                  <a:lnTo>
                    <a:pt x="14" y="77"/>
                  </a:lnTo>
                  <a:lnTo>
                    <a:pt x="17" y="73"/>
                  </a:lnTo>
                  <a:lnTo>
                    <a:pt x="19" y="69"/>
                  </a:lnTo>
                  <a:lnTo>
                    <a:pt x="26" y="58"/>
                  </a:lnTo>
                  <a:lnTo>
                    <a:pt x="33" y="49"/>
                  </a:lnTo>
                  <a:lnTo>
                    <a:pt x="40" y="39"/>
                  </a:lnTo>
                  <a:lnTo>
                    <a:pt x="48" y="27"/>
                  </a:lnTo>
                  <a:lnTo>
                    <a:pt x="52" y="22"/>
                  </a:lnTo>
                  <a:lnTo>
                    <a:pt x="56" y="18"/>
                  </a:lnTo>
                  <a:lnTo>
                    <a:pt x="61" y="15"/>
                  </a:lnTo>
                  <a:lnTo>
                    <a:pt x="67" y="12"/>
                  </a:lnTo>
                  <a:lnTo>
                    <a:pt x="70" y="12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19" name="Freeform 1695"/>
            <p:cNvSpPr/>
            <p:nvPr/>
          </p:nvSpPr>
          <p:spPr bwMode="auto">
            <a:xfrm>
              <a:off x="2663381" y="3691411"/>
              <a:ext cx="44450" cy="55563"/>
            </a:xfrm>
            <a:custGeom>
              <a:gdLst>
                <a:gd fmla="*/ 2147483647 w 85" name="T0"/>
                <a:gd fmla="*/ 444675455 h 105" name="T1"/>
                <a:gd fmla="*/ 2147483647 w 85" name="T2"/>
                <a:gd fmla="*/ 444675455 h 105" name="T3"/>
                <a:gd fmla="*/ 2147483647 w 85" name="T4"/>
                <a:gd fmla="*/ 2147483647 h 105" name="T5"/>
                <a:gd fmla="*/ 2147483647 w 85" name="T6"/>
                <a:gd fmla="*/ 2147483647 h 105" name="T7"/>
                <a:gd fmla="*/ 2147483647 w 85" name="T8"/>
                <a:gd fmla="*/ 2147483647 h 105" name="T9"/>
                <a:gd fmla="*/ 2147483647 w 85" name="T10"/>
                <a:gd fmla="*/ 2147483647 h 105" name="T11"/>
                <a:gd fmla="*/ 2147483647 w 85" name="T12"/>
                <a:gd fmla="*/ 2147483647 h 105" name="T13"/>
                <a:gd fmla="*/ 1144188085 w 85" name="T14"/>
                <a:gd fmla="*/ 2147483647 h 105" name="T15"/>
                <a:gd fmla="*/ 572094043 w 85" name="T16"/>
                <a:gd fmla="*/ 2147483647 h 105" name="T17"/>
                <a:gd fmla="*/ 143023380 w 85" name="T18"/>
                <a:gd fmla="*/ 2147483647 h 105" name="T19"/>
                <a:gd fmla="*/ 0 w 85" name="T20"/>
                <a:gd fmla="*/ 2147483647 h 105" name="T21"/>
                <a:gd fmla="*/ 0 w 85" name="T22"/>
                <a:gd fmla="*/ 2147483647 h 105" name="T23"/>
                <a:gd fmla="*/ 0 w 85" name="T24"/>
                <a:gd fmla="*/ 2147483647 h 105" name="T25"/>
                <a:gd fmla="*/ 143023380 w 85" name="T26"/>
                <a:gd fmla="*/ 2147483647 h 105" name="T27"/>
                <a:gd fmla="*/ 286046760 w 85" name="T28"/>
                <a:gd fmla="*/ 2147483647 h 105" name="T29"/>
                <a:gd fmla="*/ 715117357 w 85" name="T30"/>
                <a:gd fmla="*/ 2147483647 h 105" name="T31"/>
                <a:gd fmla="*/ 1144188085 w 85" name="T32"/>
                <a:gd fmla="*/ 2147483647 h 105" name="T33"/>
                <a:gd fmla="*/ 1429960693 w 85" name="T34"/>
                <a:gd fmla="*/ 2147483647 h 105" name="T35"/>
                <a:gd fmla="*/ 1716008368 w 85" name="T36"/>
                <a:gd fmla="*/ 2147483647 h 105" name="T37"/>
                <a:gd fmla="*/ 1859031683 w 85" name="T38"/>
                <a:gd fmla="*/ 2147483647 h 105" name="T39"/>
                <a:gd fmla="*/ 1859031683 w 85" name="T40"/>
                <a:gd fmla="*/ 2147483647 h 105" name="T41"/>
                <a:gd fmla="*/ 1859031683 w 85" name="T42"/>
                <a:gd fmla="*/ 2147483647 h 105" name="T43"/>
                <a:gd fmla="*/ 1859031683 w 85" name="T44"/>
                <a:gd fmla="*/ 2147483647 h 105" name="T45"/>
                <a:gd fmla="*/ 2145078312 w 85" name="T46"/>
                <a:gd fmla="*/ 2147483647 h 105" name="T47"/>
                <a:gd fmla="*/ 2147483647 w 85" name="T48"/>
                <a:gd fmla="*/ 2147483647 h 105" name="T49"/>
                <a:gd fmla="*/ 2147483647 w 85" name="T50"/>
                <a:gd fmla="*/ 2147483647 h 105" name="T51"/>
                <a:gd fmla="*/ 2147483647 w 85" name="T52"/>
                <a:gd fmla="*/ 2147483647 h 105" name="T53"/>
                <a:gd fmla="*/ 2147483647 w 85" name="T54"/>
                <a:gd fmla="*/ 2147483647 h 105" name="T55"/>
                <a:gd fmla="*/ 2147483647 w 85" name="T56"/>
                <a:gd fmla="*/ 2147483647 h 105" name="T57"/>
                <a:gd fmla="*/ 2147483647 w 85" name="T58"/>
                <a:gd fmla="*/ 2147483647 h 105" name="T59"/>
                <a:gd fmla="*/ 2147483647 w 85" name="T60"/>
                <a:gd fmla="*/ 2147483647 h 105" name="T61"/>
                <a:gd fmla="*/ 2147483647 w 85" name="T62"/>
                <a:gd fmla="*/ 2147483647 h 105" name="T63"/>
                <a:gd fmla="*/ 2147483647 w 85" name="T64"/>
                <a:gd fmla="*/ 1481878009 h 105" name="T65"/>
                <a:gd fmla="*/ 2147483647 w 85" name="T66"/>
                <a:gd fmla="*/ 1481878009 h 105" name="T67"/>
                <a:gd fmla="*/ 2147483647 w 85" name="T68"/>
                <a:gd fmla="*/ 1037202951 h 105" name="T69"/>
                <a:gd fmla="*/ 2147483647 w 85" name="T70"/>
                <a:gd fmla="*/ 740939533 h 105" name="T71"/>
                <a:gd fmla="*/ 2147483647 w 85" name="T72"/>
                <a:gd fmla="*/ 444675455 h 105" name="T73"/>
                <a:gd fmla="*/ 2147483647 w 85" name="T74"/>
                <a:gd fmla="*/ 0 h 105" name="T75"/>
                <a:gd fmla="*/ 2147483647 w 85" name="T76"/>
                <a:gd fmla="*/ 0 h 105" name="T77"/>
                <a:gd fmla="*/ 2147483647 w 85" name="T78"/>
                <a:gd fmla="*/ 0 h 105" name="T79"/>
                <a:gd fmla="*/ 2147483647 w 85" name="T80"/>
                <a:gd fmla="*/ 0 h 105" name="T81"/>
                <a:gd fmla="*/ 2147483647 w 85" name="T82"/>
                <a:gd fmla="*/ 444675455 h 105" name="T83"/>
                <a:gd fmla="*/ 2147483647 w 85" name="T84"/>
                <a:gd fmla="*/ 444675455 h 105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85" name="T129"/>
                <a:gd fmla="*/ 0 h 105" name="T130"/>
                <a:gd fmla="*/ 85 w 85" name="T131"/>
                <a:gd fmla="*/ 105 h 105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105" w="85">
                  <a:moveTo>
                    <a:pt x="71" y="3"/>
                  </a:moveTo>
                  <a:lnTo>
                    <a:pt x="71" y="3"/>
                  </a:lnTo>
                  <a:lnTo>
                    <a:pt x="62" y="18"/>
                  </a:lnTo>
                  <a:lnTo>
                    <a:pt x="50" y="32"/>
                  </a:lnTo>
                  <a:lnTo>
                    <a:pt x="25" y="57"/>
                  </a:lnTo>
                  <a:lnTo>
                    <a:pt x="16" y="67"/>
                  </a:lnTo>
                  <a:lnTo>
                    <a:pt x="8" y="76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5" y="105"/>
                  </a:lnTo>
                  <a:lnTo>
                    <a:pt x="8" y="105"/>
                  </a:lnTo>
                  <a:lnTo>
                    <a:pt x="10" y="104"/>
                  </a:lnTo>
                  <a:lnTo>
                    <a:pt x="12" y="102"/>
                  </a:lnTo>
                  <a:lnTo>
                    <a:pt x="13" y="100"/>
                  </a:lnTo>
                  <a:lnTo>
                    <a:pt x="13" y="97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20" y="83"/>
                  </a:lnTo>
                  <a:lnTo>
                    <a:pt x="29" y="72"/>
                  </a:lnTo>
                  <a:lnTo>
                    <a:pt x="40" y="60"/>
                  </a:lnTo>
                  <a:lnTo>
                    <a:pt x="52" y="49"/>
                  </a:lnTo>
                  <a:lnTo>
                    <a:pt x="69" y="30"/>
                  </a:lnTo>
                  <a:lnTo>
                    <a:pt x="77" y="2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4" y="5"/>
                  </a:lnTo>
                  <a:lnTo>
                    <a:pt x="82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20" name="Freeform 1696"/>
            <p:cNvSpPr/>
            <p:nvPr/>
          </p:nvSpPr>
          <p:spPr bwMode="auto">
            <a:xfrm>
              <a:off x="2687193" y="3683473"/>
              <a:ext cx="42863" cy="57150"/>
            </a:xfrm>
            <a:custGeom>
              <a:gdLst>
                <a:gd fmla="*/ 2147483647 w 81" name="T0"/>
                <a:gd fmla="*/ 288373183 h 109" name="T1"/>
                <a:gd fmla="*/ 2147483647 w 81" name="T2"/>
                <a:gd fmla="*/ 288373183 h 109" name="T3"/>
                <a:gd fmla="*/ 2147483647 w 81" name="T4"/>
                <a:gd fmla="*/ 1729689357 h 109" name="T5"/>
                <a:gd fmla="*/ 2147483647 w 81" name="T6"/>
                <a:gd fmla="*/ 2147483647 h 109" name="T7"/>
                <a:gd fmla="*/ 2147483647 w 81" name="T8"/>
                <a:gd fmla="*/ 2147483647 h 109" name="T9"/>
                <a:gd fmla="*/ 2147483647 w 81" name="T10"/>
                <a:gd fmla="*/ 2147483647 h 109" name="T11"/>
                <a:gd fmla="*/ 2147483647 w 81" name="T12"/>
                <a:gd fmla="*/ 2147483647 h 109" name="T13"/>
                <a:gd fmla="*/ 1481886065 w 81" name="T14"/>
                <a:gd fmla="*/ 2147483647 h 109" name="T15"/>
                <a:gd fmla="*/ 148132422 w 81" name="T16"/>
                <a:gd fmla="*/ 2147483647 h 109" name="T17"/>
                <a:gd fmla="*/ 148132422 w 81" name="T18"/>
                <a:gd fmla="*/ 2147483647 h 109" name="T19"/>
                <a:gd fmla="*/ 0 w 81" name="T20"/>
                <a:gd fmla="*/ 2147483647 h 109" name="T21"/>
                <a:gd fmla="*/ 0 w 81" name="T22"/>
                <a:gd fmla="*/ 2147483647 h 109" name="T23"/>
                <a:gd fmla="*/ 148132422 w 81" name="T24"/>
                <a:gd fmla="*/ 2147483647 h 109" name="T25"/>
                <a:gd fmla="*/ 592810677 w 81" name="T26"/>
                <a:gd fmla="*/ 2147483647 h 109" name="T27"/>
                <a:gd fmla="*/ 1037208273 w 81" name="T28"/>
                <a:gd fmla="*/ 2147483647 h 109" name="T29"/>
                <a:gd fmla="*/ 1185340893 w 81" name="T30"/>
                <a:gd fmla="*/ 2147483647 h 109" name="T31"/>
                <a:gd fmla="*/ 1630018421 w 81" name="T32"/>
                <a:gd fmla="*/ 2147483647 h 109" name="T33"/>
                <a:gd fmla="*/ 1778151835 w 81" name="T34"/>
                <a:gd fmla="*/ 2147483647 h 109" name="T35"/>
                <a:gd fmla="*/ 1778151835 w 81" name="T36"/>
                <a:gd fmla="*/ 2147483647 h 109" name="T37"/>
                <a:gd fmla="*/ 2147483647 w 81" name="T38"/>
                <a:gd fmla="*/ 2147483647 h 109" name="T39"/>
                <a:gd fmla="*/ 2147483647 w 81" name="T40"/>
                <a:gd fmla="*/ 2147483647 h 109" name="T41"/>
                <a:gd fmla="*/ 2147483647 w 81" name="T42"/>
                <a:gd fmla="*/ 2147483647 h 109" name="T43"/>
                <a:gd fmla="*/ 2147483647 w 81" name="T44"/>
                <a:gd fmla="*/ 2147483647 h 109" name="T45"/>
                <a:gd fmla="*/ 2147483647 w 81" name="T46"/>
                <a:gd fmla="*/ 2147483647 h 109" name="T47"/>
                <a:gd fmla="*/ 2147483647 w 81" name="T48"/>
                <a:gd fmla="*/ 2147483647 h 109" name="T49"/>
                <a:gd fmla="*/ 2147483647 w 81" name="T50"/>
                <a:gd fmla="*/ 1729689357 h 109" name="T51"/>
                <a:gd fmla="*/ 2147483647 w 81" name="T52"/>
                <a:gd fmla="*/ 1729689357 h 109" name="T53"/>
                <a:gd fmla="*/ 2147483647 w 81" name="T54"/>
                <a:gd fmla="*/ 1297267411 h 109" name="T55"/>
                <a:gd fmla="*/ 2147483647 w 81" name="T56"/>
                <a:gd fmla="*/ 864844678 h 109" name="T57"/>
                <a:gd fmla="*/ 2147483647 w 81" name="T58"/>
                <a:gd fmla="*/ 720795784 h 109" name="T59"/>
                <a:gd fmla="*/ 2147483647 w 81" name="T60"/>
                <a:gd fmla="*/ 288373183 h 109" name="T61"/>
                <a:gd fmla="*/ 2147483647 w 81" name="T62"/>
                <a:gd fmla="*/ 144048960 h 109" name="T63"/>
                <a:gd fmla="*/ 2147483647 w 81" name="T64"/>
                <a:gd fmla="*/ 0 h 109" name="T65"/>
                <a:gd fmla="*/ 2147483647 w 81" name="T66"/>
                <a:gd fmla="*/ 144048960 h 109" name="T67"/>
                <a:gd fmla="*/ 2147483647 w 81" name="T68"/>
                <a:gd fmla="*/ 288373183 h 109" name="T69"/>
                <a:gd fmla="*/ 2147483647 w 81" name="T70"/>
                <a:gd fmla="*/ 288373183 h 109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81" name="T108"/>
                <a:gd fmla="*/ 0 h 109" name="T109"/>
                <a:gd fmla="*/ 81 w 81" name="T110"/>
                <a:gd fmla="*/ 109 h 109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109" w="81">
                  <a:moveTo>
                    <a:pt x="71" y="2"/>
                  </a:moveTo>
                  <a:lnTo>
                    <a:pt x="71" y="2"/>
                  </a:lnTo>
                  <a:lnTo>
                    <a:pt x="61" y="12"/>
                  </a:lnTo>
                  <a:lnTo>
                    <a:pt x="53" y="23"/>
                  </a:lnTo>
                  <a:lnTo>
                    <a:pt x="38" y="44"/>
                  </a:lnTo>
                  <a:lnTo>
                    <a:pt x="19" y="71"/>
                  </a:lnTo>
                  <a:lnTo>
                    <a:pt x="10" y="85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1" y="107"/>
                  </a:lnTo>
                  <a:lnTo>
                    <a:pt x="4" y="108"/>
                  </a:lnTo>
                  <a:lnTo>
                    <a:pt x="7" y="109"/>
                  </a:lnTo>
                  <a:lnTo>
                    <a:pt x="8" y="109"/>
                  </a:lnTo>
                  <a:lnTo>
                    <a:pt x="11" y="108"/>
                  </a:lnTo>
                  <a:lnTo>
                    <a:pt x="12" y="105"/>
                  </a:lnTo>
                  <a:lnTo>
                    <a:pt x="19" y="95"/>
                  </a:lnTo>
                  <a:lnTo>
                    <a:pt x="27" y="84"/>
                  </a:lnTo>
                  <a:lnTo>
                    <a:pt x="43" y="62"/>
                  </a:lnTo>
                  <a:lnTo>
                    <a:pt x="61" y="36"/>
                  </a:lnTo>
                  <a:lnTo>
                    <a:pt x="69" y="24"/>
                  </a:lnTo>
                  <a:lnTo>
                    <a:pt x="80" y="12"/>
                  </a:lnTo>
                  <a:lnTo>
                    <a:pt x="81" y="9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21" name="Freeform 1697"/>
            <p:cNvSpPr/>
            <p:nvPr/>
          </p:nvSpPr>
          <p:spPr bwMode="auto">
            <a:xfrm>
              <a:off x="2707831" y="3685061"/>
              <a:ext cx="38100" cy="57150"/>
            </a:xfrm>
            <a:custGeom>
              <a:gdLst>
                <a:gd fmla="*/ 2147483647 w 71" name="T0"/>
                <a:gd fmla="*/ 296258240 h 108" name="T1"/>
                <a:gd fmla="*/ 2147483647 w 71" name="T2"/>
                <a:gd fmla="*/ 296258240 h 108" name="T3"/>
                <a:gd fmla="*/ 2147483647 w 71" name="T4"/>
                <a:gd fmla="*/ 1778110093 h 108" name="T5"/>
                <a:gd fmla="*/ 2147483647 w 71" name="T6"/>
                <a:gd fmla="*/ 2147483647 h 108" name="T7"/>
                <a:gd fmla="*/ 2147483647 w 71" name="T8"/>
                <a:gd fmla="*/ 2147483647 h 108" name="T9"/>
                <a:gd fmla="*/ 2147483647 w 71" name="T10"/>
                <a:gd fmla="*/ 2147483647 h 108" name="T11"/>
                <a:gd fmla="*/ 2147483647 w 71" name="T12"/>
                <a:gd fmla="*/ 2147483647 h 108" name="T13"/>
                <a:gd fmla="*/ 2147483647 w 71" name="T14"/>
                <a:gd fmla="*/ 2147483647 h 108" name="T15"/>
                <a:gd fmla="*/ 1854178633 w 71" name="T16"/>
                <a:gd fmla="*/ 2147483647 h 108" name="T17"/>
                <a:gd fmla="*/ 617963758 w 71" name="T18"/>
                <a:gd fmla="*/ 2147483647 h 108" name="T19"/>
                <a:gd fmla="*/ 154635022 w 71" name="T20"/>
                <a:gd fmla="*/ 2147483647 h 108" name="T21"/>
                <a:gd fmla="*/ 0 w 71" name="T22"/>
                <a:gd fmla="*/ 2147483647 h 108" name="T23"/>
                <a:gd fmla="*/ 0 w 71" name="T24"/>
                <a:gd fmla="*/ 2147483647 h 108" name="T25"/>
                <a:gd fmla="*/ 0 w 71" name="T26"/>
                <a:gd fmla="*/ 2147483647 h 108" name="T27"/>
                <a:gd fmla="*/ 0 w 71" name="T28"/>
                <a:gd fmla="*/ 2147483647 h 108" name="T29"/>
                <a:gd fmla="*/ 463616833 w 71" name="T30"/>
                <a:gd fmla="*/ 2147483647 h 108" name="T31"/>
                <a:gd fmla="*/ 772598712 w 71" name="T32"/>
                <a:gd fmla="*/ 2147483647 h 108" name="T33"/>
                <a:gd fmla="*/ 1081580457 w 71" name="T34"/>
                <a:gd fmla="*/ 2147483647 h 108" name="T35"/>
                <a:gd fmla="*/ 1545196351 w 71" name="T36"/>
                <a:gd fmla="*/ 2147483647 h 108" name="T37"/>
                <a:gd fmla="*/ 1854178633 w 71" name="T38"/>
                <a:gd fmla="*/ 2147483647 h 108" name="T39"/>
                <a:gd fmla="*/ 1854178633 w 71" name="T40"/>
                <a:gd fmla="*/ 2147483647 h 108" name="T41"/>
                <a:gd fmla="*/ 1854178633 w 71" name="T42"/>
                <a:gd fmla="*/ 2147483647 h 108" name="T43"/>
                <a:gd fmla="*/ 2147483647 w 71" name="T44"/>
                <a:gd fmla="*/ 2147483647 h 108" name="T45"/>
                <a:gd fmla="*/ 2147483647 w 71" name="T46"/>
                <a:gd fmla="*/ 2147483647 h 108" name="T47"/>
                <a:gd fmla="*/ 2147483647 w 71" name="T48"/>
                <a:gd fmla="*/ 2147483647 h 108" name="T49"/>
                <a:gd fmla="*/ 2147483647 w 71" name="T50"/>
                <a:gd fmla="*/ 2147483647 h 108" name="T51"/>
                <a:gd fmla="*/ 2147483647 w 71" name="T52"/>
                <a:gd fmla="*/ 2147483647 h 108" name="T53"/>
                <a:gd fmla="*/ 2147483647 w 71" name="T54"/>
                <a:gd fmla="*/ 2147483647 h 108" name="T55"/>
                <a:gd fmla="*/ 2147483647 w 71" name="T56"/>
                <a:gd fmla="*/ 2147483647 h 108" name="T57"/>
                <a:gd fmla="*/ 2147483647 w 71" name="T58"/>
                <a:gd fmla="*/ 1778110093 h 108" name="T59"/>
                <a:gd fmla="*/ 2147483647 w 71" name="T60"/>
                <a:gd fmla="*/ 1778110093 h 108" name="T61"/>
                <a:gd fmla="*/ 2147483647 w 71" name="T62"/>
                <a:gd fmla="*/ 1333722402 h 108" name="T63"/>
                <a:gd fmla="*/ 2147483647 w 71" name="T64"/>
                <a:gd fmla="*/ 889055047 h 108" name="T65"/>
                <a:gd fmla="*/ 2147483647 w 71" name="T66"/>
                <a:gd fmla="*/ 592796939 h 108" name="T67"/>
                <a:gd fmla="*/ 2147483647 w 71" name="T68"/>
                <a:gd fmla="*/ 296258240 h 108" name="T69"/>
                <a:gd fmla="*/ 2147483647 w 71" name="T70"/>
                <a:gd fmla="*/ 0 h 108" name="T71"/>
                <a:gd fmla="*/ 2147483647 w 71" name="T72"/>
                <a:gd fmla="*/ 0 h 108" name="T73"/>
                <a:gd fmla="*/ 2147483647 w 71" name="T74"/>
                <a:gd fmla="*/ 0 h 108" name="T75"/>
                <a:gd fmla="*/ 2147483647 w 71" name="T76"/>
                <a:gd fmla="*/ 296258240 h 108" name="T77"/>
                <a:gd fmla="*/ 2147483647 w 71" name="T78"/>
                <a:gd fmla="*/ 296258240 h 108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71" name="T120"/>
                <a:gd fmla="*/ 0 h 108" name="T121"/>
                <a:gd fmla="*/ 71 w 71" name="T122"/>
                <a:gd fmla="*/ 108 h 108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108" w="71">
                  <a:moveTo>
                    <a:pt x="60" y="2"/>
                  </a:moveTo>
                  <a:lnTo>
                    <a:pt x="60" y="2"/>
                  </a:lnTo>
                  <a:lnTo>
                    <a:pt x="50" y="12"/>
                  </a:lnTo>
                  <a:lnTo>
                    <a:pt x="42" y="23"/>
                  </a:lnTo>
                  <a:lnTo>
                    <a:pt x="34" y="35"/>
                  </a:lnTo>
                  <a:lnTo>
                    <a:pt x="27" y="47"/>
                  </a:lnTo>
                  <a:lnTo>
                    <a:pt x="20" y="61"/>
                  </a:lnTo>
                  <a:lnTo>
                    <a:pt x="12" y="73"/>
                  </a:lnTo>
                  <a:lnTo>
                    <a:pt x="4" y="85"/>
                  </a:lnTo>
                  <a:lnTo>
                    <a:pt x="1" y="92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7"/>
                  </a:lnTo>
                  <a:lnTo>
                    <a:pt x="5" y="108"/>
                  </a:lnTo>
                  <a:lnTo>
                    <a:pt x="7" y="108"/>
                  </a:lnTo>
                  <a:lnTo>
                    <a:pt x="10" y="108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6" y="92"/>
                  </a:lnTo>
                  <a:lnTo>
                    <a:pt x="22" y="81"/>
                  </a:lnTo>
                  <a:lnTo>
                    <a:pt x="29" y="70"/>
                  </a:lnTo>
                  <a:lnTo>
                    <a:pt x="35" y="59"/>
                  </a:lnTo>
                  <a:lnTo>
                    <a:pt x="52" y="35"/>
                  </a:lnTo>
                  <a:lnTo>
                    <a:pt x="60" y="23"/>
                  </a:lnTo>
                  <a:lnTo>
                    <a:pt x="69" y="12"/>
                  </a:lnTo>
                  <a:lnTo>
                    <a:pt x="71" y="9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22" name="Freeform 1698"/>
            <p:cNvSpPr/>
            <p:nvPr/>
          </p:nvSpPr>
          <p:spPr bwMode="auto">
            <a:xfrm>
              <a:off x="2736406" y="3710461"/>
              <a:ext cx="19050" cy="25400"/>
            </a:xfrm>
            <a:custGeom>
              <a:gdLst>
                <a:gd fmla="*/ 2147483647 w 37" name="T0"/>
                <a:gd fmla="*/ 444667737 h 48" name="T1"/>
                <a:gd fmla="*/ 2147483647 w 37" name="T2"/>
                <a:gd fmla="*/ 444667737 h 48" name="T3"/>
                <a:gd fmla="*/ 2147483647 w 37" name="T4"/>
                <a:gd fmla="*/ 1629980453 h 48" name="T5"/>
                <a:gd fmla="*/ 1774218959 w 37" name="T6"/>
                <a:gd fmla="*/ 2147483647 h 48" name="T7"/>
                <a:gd fmla="*/ 0 w 37" name="T8"/>
                <a:gd fmla="*/ 2147483647 h 48" name="T9"/>
                <a:gd fmla="*/ 0 w 37" name="T10"/>
                <a:gd fmla="*/ 2147483647 h 48" name="T11"/>
                <a:gd fmla="*/ 0 w 37" name="T12"/>
                <a:gd fmla="*/ 2147483647 h 48" name="T13"/>
                <a:gd fmla="*/ 0 w 37" name="T14"/>
                <a:gd fmla="*/ 2147483647 h 48" name="T15"/>
                <a:gd fmla="*/ 273038517 w 37" name="T16"/>
                <a:gd fmla="*/ 2147483647 h 48" name="T17"/>
                <a:gd fmla="*/ 409557454 w 37" name="T18"/>
                <a:gd fmla="*/ 2147483647 h 48" name="T19"/>
                <a:gd fmla="*/ 818850268 w 37" name="T20"/>
                <a:gd fmla="*/ 2147483647 h 48" name="T21"/>
                <a:gd fmla="*/ 1091888400 w 37" name="T22"/>
                <a:gd fmla="*/ 2147483647 h 48" name="T23"/>
                <a:gd fmla="*/ 1364926274 w 37" name="T24"/>
                <a:gd fmla="*/ 2147483647 h 48" name="T25"/>
                <a:gd fmla="*/ 1774218959 w 37" name="T26"/>
                <a:gd fmla="*/ 2147483647 h 48" name="T27"/>
                <a:gd fmla="*/ 1774218959 w 37" name="T28"/>
                <a:gd fmla="*/ 2147483647 h 48" name="T29"/>
                <a:gd fmla="*/ 2147483647 w 37" name="T30"/>
                <a:gd fmla="*/ 2147483647 h 48" name="T31"/>
                <a:gd fmla="*/ 2147483647 w 37" name="T32"/>
                <a:gd fmla="*/ 2147483647 h 48" name="T33"/>
                <a:gd fmla="*/ 2147483647 w 37" name="T34"/>
                <a:gd fmla="*/ 1778110031 h 48" name="T35"/>
                <a:gd fmla="*/ 2147483647 w 37" name="T36"/>
                <a:gd fmla="*/ 1778110031 h 48" name="T37"/>
                <a:gd fmla="*/ 2147483647 w 37" name="T38"/>
                <a:gd fmla="*/ 1481851933 h 48" name="T39"/>
                <a:gd fmla="*/ 2147483647 w 37" name="T40"/>
                <a:gd fmla="*/ 1037184064 h 48" name="T41"/>
                <a:gd fmla="*/ 2147483647 w 37" name="T42"/>
                <a:gd fmla="*/ 592796918 h 48" name="T43"/>
                <a:gd fmla="*/ 2147483647 w 37" name="T44"/>
                <a:gd fmla="*/ 444667737 h 48" name="T45"/>
                <a:gd fmla="*/ 2147483647 w 37" name="T46"/>
                <a:gd fmla="*/ 148129115 h 48" name="T47"/>
                <a:gd fmla="*/ 2147483647 w 37" name="T48"/>
                <a:gd fmla="*/ 0 h 48" name="T49"/>
                <a:gd fmla="*/ 2147483647 w 37" name="T50"/>
                <a:gd fmla="*/ 0 h 48" name="T51"/>
                <a:gd fmla="*/ 2147483647 w 37" name="T52"/>
                <a:gd fmla="*/ 444667737 h 48" name="T53"/>
                <a:gd fmla="*/ 2147483647 w 37" name="T54"/>
                <a:gd fmla="*/ 444667737 h 48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w 37" name="T84"/>
                <a:gd fmla="*/ 0 h 48" name="T85"/>
                <a:gd fmla="*/ 37 w 37" name="T86"/>
                <a:gd fmla="*/ 48 h 48" name="T87"/>
              </a:gdLst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b="T87" l="T84" r="T86" t="T85"/>
              <a:pathLst>
                <a:path h="48" w="37">
                  <a:moveTo>
                    <a:pt x="26" y="3"/>
                  </a:moveTo>
                  <a:lnTo>
                    <a:pt x="26" y="3"/>
                  </a:lnTo>
                  <a:lnTo>
                    <a:pt x="19" y="11"/>
                  </a:lnTo>
                  <a:lnTo>
                    <a:pt x="13" y="19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3" y="45"/>
                  </a:lnTo>
                  <a:lnTo>
                    <a:pt x="23" y="27"/>
                  </a:lnTo>
                  <a:lnTo>
                    <a:pt x="29" y="19"/>
                  </a:lnTo>
                  <a:lnTo>
                    <a:pt x="36" y="12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23" name="Freeform 1699"/>
            <p:cNvSpPr/>
            <p:nvPr/>
          </p:nvSpPr>
          <p:spPr bwMode="auto">
            <a:xfrm>
              <a:off x="2325243" y="3762848"/>
              <a:ext cx="31750" cy="50800"/>
            </a:xfrm>
            <a:custGeom>
              <a:gdLst>
                <a:gd fmla="*/ 2147483647 w 59" name="T0"/>
                <a:gd fmla="*/ 458653401 h 95" name="T1"/>
                <a:gd fmla="*/ 2147483647 w 59" name="T2"/>
                <a:gd fmla="*/ 458653401 h 95" name="T3"/>
                <a:gd fmla="*/ 2147483647 w 59" name="T4"/>
                <a:gd fmla="*/ 2147483647 h 95" name="T5"/>
                <a:gd fmla="*/ 2147483647 w 59" name="T6"/>
                <a:gd fmla="*/ 2147483647 h 95" name="T7"/>
                <a:gd fmla="*/ 2147483647 w 59" name="T8"/>
                <a:gd fmla="*/ 2147483647 h 95" name="T9"/>
                <a:gd fmla="*/ 1246684953 w 59" name="T10"/>
                <a:gd fmla="*/ 2147483647 h 95" name="T11"/>
                <a:gd fmla="*/ 623487235 w 59" name="T12"/>
                <a:gd fmla="*/ 2147483647 h 95" name="T13"/>
                <a:gd fmla="*/ 0 w 59" name="T14"/>
                <a:gd fmla="*/ 2147483647 h 95" name="T15"/>
                <a:gd fmla="*/ 0 w 59" name="T16"/>
                <a:gd fmla="*/ 2147483647 h 95" name="T17"/>
                <a:gd fmla="*/ 0 w 59" name="T18"/>
                <a:gd fmla="*/ 2147483647 h 95" name="T19"/>
                <a:gd fmla="*/ 311598859 w 59" name="T20"/>
                <a:gd fmla="*/ 2147483647 h 95" name="T21"/>
                <a:gd fmla="*/ 467398221 w 59" name="T22"/>
                <a:gd fmla="*/ 2147483647 h 95" name="T23"/>
                <a:gd fmla="*/ 935085959 w 59" name="T24"/>
                <a:gd fmla="*/ 2147483647 h 95" name="T25"/>
                <a:gd fmla="*/ 1246684953 w 59" name="T26"/>
                <a:gd fmla="*/ 2147483647 h 95" name="T27"/>
                <a:gd fmla="*/ 1714082502 w 59" name="T28"/>
                <a:gd fmla="*/ 2147483647 h 95" name="T29"/>
                <a:gd fmla="*/ 2025970743 w 59" name="T30"/>
                <a:gd fmla="*/ 2147483647 h 95" name="T31"/>
                <a:gd fmla="*/ 2147483647 w 59" name="T32"/>
                <a:gd fmla="*/ 2147483647 h 95" name="T33"/>
                <a:gd fmla="*/ 2147483647 w 59" name="T34"/>
                <a:gd fmla="*/ 2147483647 h 95" name="T35"/>
                <a:gd fmla="*/ 2147483647 w 59" name="T36"/>
                <a:gd fmla="*/ 2147483647 h 95" name="T37"/>
                <a:gd fmla="*/ 2147483647 w 59" name="T38"/>
                <a:gd fmla="*/ 2147483647 h 95" name="T39"/>
                <a:gd fmla="*/ 2147483647 w 59" name="T40"/>
                <a:gd fmla="*/ 2147483647 h 95" name="T41"/>
                <a:gd fmla="*/ 2147483647 w 59" name="T42"/>
                <a:gd fmla="*/ 2147483647 h 95" name="T43"/>
                <a:gd fmla="*/ 2147483647 w 59" name="T44"/>
                <a:gd fmla="*/ 2147483647 h 95" name="T45"/>
                <a:gd fmla="*/ 2147483647 w 59" name="T46"/>
                <a:gd fmla="*/ 1528939943 h 95" name="T47"/>
                <a:gd fmla="*/ 2147483647 w 59" name="T48"/>
                <a:gd fmla="*/ 1528939943 h 95" name="T49"/>
                <a:gd fmla="*/ 2147483647 w 59" name="T50"/>
                <a:gd fmla="*/ 1070286408 h 95" name="T51"/>
                <a:gd fmla="*/ 2147483647 w 59" name="T52"/>
                <a:gd fmla="*/ 611633140 h 95" name="T53"/>
                <a:gd fmla="*/ 2147483647 w 59" name="T54"/>
                <a:gd fmla="*/ 458653401 h 95" name="T55"/>
                <a:gd fmla="*/ 2147483647 w 59" name="T56"/>
                <a:gd fmla="*/ 152979672 h 95" name="T57"/>
                <a:gd fmla="*/ 2147483647 w 59" name="T58"/>
                <a:gd fmla="*/ 0 h 95" name="T59"/>
                <a:gd fmla="*/ 2147483647 w 59" name="T60"/>
                <a:gd fmla="*/ 0 h 95" name="T61"/>
                <a:gd fmla="*/ 2147483647 w 59" name="T62"/>
                <a:gd fmla="*/ 152979672 h 95" name="T63"/>
                <a:gd fmla="*/ 2147483647 w 59" name="T64"/>
                <a:gd fmla="*/ 458653401 h 95" name="T65"/>
                <a:gd fmla="*/ 2147483647 w 59" name="T66"/>
                <a:gd fmla="*/ 458653401 h 95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59" name="T102"/>
                <a:gd fmla="*/ 0 h 95" name="T103"/>
                <a:gd fmla="*/ 59 w 59" name="T104"/>
                <a:gd fmla="*/ 95 h 95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95" w="59">
                  <a:moveTo>
                    <a:pt x="45" y="3"/>
                  </a:moveTo>
                  <a:lnTo>
                    <a:pt x="45" y="3"/>
                  </a:lnTo>
                  <a:lnTo>
                    <a:pt x="33" y="27"/>
                  </a:lnTo>
                  <a:lnTo>
                    <a:pt x="19" y="49"/>
                  </a:lnTo>
                  <a:lnTo>
                    <a:pt x="8" y="67"/>
                  </a:lnTo>
                  <a:lnTo>
                    <a:pt x="4" y="7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3" y="94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11" y="94"/>
                  </a:lnTo>
                  <a:lnTo>
                    <a:pt x="13" y="92"/>
                  </a:lnTo>
                  <a:lnTo>
                    <a:pt x="14" y="90"/>
                  </a:lnTo>
                  <a:lnTo>
                    <a:pt x="18" y="80"/>
                  </a:lnTo>
                  <a:lnTo>
                    <a:pt x="22" y="71"/>
                  </a:lnTo>
                  <a:lnTo>
                    <a:pt x="34" y="52"/>
                  </a:lnTo>
                  <a:lnTo>
                    <a:pt x="46" y="31"/>
                  </a:lnTo>
                  <a:lnTo>
                    <a:pt x="57" y="10"/>
                  </a:lnTo>
                  <a:lnTo>
                    <a:pt x="59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24" name="Freeform 1700"/>
            <p:cNvSpPr/>
            <p:nvPr/>
          </p:nvSpPr>
          <p:spPr bwMode="auto">
            <a:xfrm>
              <a:off x="2382393" y="3766023"/>
              <a:ext cx="28575" cy="42863"/>
            </a:xfrm>
            <a:custGeom>
              <a:gdLst>
                <a:gd fmla="*/ 2147483647 w 54" name="T0"/>
                <a:gd fmla="*/ 1037208273 h 81" name="T1"/>
                <a:gd fmla="*/ 2147483647 w 54" name="T2"/>
                <a:gd fmla="*/ 1037208273 h 81" name="T3"/>
                <a:gd fmla="*/ 2147483647 w 54" name="T4"/>
                <a:gd fmla="*/ 2147483647 h 81" name="T5"/>
                <a:gd fmla="*/ 2147483647 w 54" name="T6"/>
                <a:gd fmla="*/ 2147483647 h 81" name="T7"/>
                <a:gd fmla="*/ 2147483647 w 54" name="T8"/>
                <a:gd fmla="*/ 2147483647 h 81" name="T9"/>
                <a:gd fmla="*/ 2147483647 w 54" name="T10"/>
                <a:gd fmla="*/ 2147483647 h 81" name="T11"/>
                <a:gd fmla="*/ 2147483647 w 54" name="T12"/>
                <a:gd fmla="*/ 2147483647 h 81" name="T13"/>
                <a:gd fmla="*/ 2147483647 w 54" name="T14"/>
                <a:gd fmla="*/ 2147483647 h 81" name="T15"/>
                <a:gd fmla="*/ 2074368201 w 54" name="T16"/>
                <a:gd fmla="*/ 2147483647 h 81" name="T17"/>
                <a:gd fmla="*/ 148129120 w 54" name="T18"/>
                <a:gd fmla="*/ 2147483647 h 81" name="T19"/>
                <a:gd fmla="*/ 148129120 w 54" name="T20"/>
                <a:gd fmla="*/ 2147483647 h 81" name="T21"/>
                <a:gd fmla="*/ 0 w 54" name="T22"/>
                <a:gd fmla="*/ 2147483647 h 81" name="T23"/>
                <a:gd fmla="*/ 0 w 54" name="T24"/>
                <a:gd fmla="*/ 2147483647 h 81" name="T25"/>
                <a:gd fmla="*/ 148129120 w 54" name="T26"/>
                <a:gd fmla="*/ 2147483647 h 81" name="T27"/>
                <a:gd fmla="*/ 444667752 w 54" name="T28"/>
                <a:gd fmla="*/ 2147483647 h 81" name="T29"/>
                <a:gd fmla="*/ 889055047 w 54" name="T30"/>
                <a:gd fmla="*/ 2147483647 h 81" name="T31"/>
                <a:gd fmla="*/ 1185313419 w 54" name="T32"/>
                <a:gd fmla="*/ 2147483647 h 81" name="T33"/>
                <a:gd fmla="*/ 1629980510 w 54" name="T34"/>
                <a:gd fmla="*/ 2147483647 h 81" name="T35"/>
                <a:gd fmla="*/ 1778110093 w 54" name="T36"/>
                <a:gd fmla="*/ 2147483647 h 81" name="T37"/>
                <a:gd fmla="*/ 1778110093 w 54" name="T38"/>
                <a:gd fmla="*/ 2147483647 h 81" name="T39"/>
                <a:gd fmla="*/ 2147483647 w 54" name="T40"/>
                <a:gd fmla="*/ 2147483647 h 81" name="T41"/>
                <a:gd fmla="*/ 2147483647 w 54" name="T42"/>
                <a:gd fmla="*/ 2147483647 h 81" name="T43"/>
                <a:gd fmla="*/ 2147483647 w 54" name="T44"/>
                <a:gd fmla="*/ 2147483647 h 81" name="T45"/>
                <a:gd fmla="*/ 2147483647 w 54" name="T46"/>
                <a:gd fmla="*/ 2147483647 h 81" name="T47"/>
                <a:gd fmla="*/ 2147483647 w 54" name="T48"/>
                <a:gd fmla="*/ 2147483647 h 81" name="T49"/>
                <a:gd fmla="*/ 2147483647 w 54" name="T50"/>
                <a:gd fmla="*/ 2147483647 h 81" name="T51"/>
                <a:gd fmla="*/ 2147483647 w 54" name="T52"/>
                <a:gd fmla="*/ 2147483647 h 81" name="T53"/>
                <a:gd fmla="*/ 2147483647 w 54" name="T54"/>
                <a:gd fmla="*/ 1778151835 h 81" name="T55"/>
                <a:gd fmla="*/ 2147483647 w 54" name="T56"/>
                <a:gd fmla="*/ 1037208273 h 81" name="T57"/>
                <a:gd fmla="*/ 2147483647 w 54" name="T58"/>
                <a:gd fmla="*/ 1037208273 h 81" name="T59"/>
                <a:gd fmla="*/ 2147483647 w 54" name="T60"/>
                <a:gd fmla="*/ 592810677 h 81" name="T61"/>
                <a:gd fmla="*/ 2147483647 w 54" name="T62"/>
                <a:gd fmla="*/ 148132422 h 81" name="T63"/>
                <a:gd fmla="*/ 2147483647 w 54" name="T64"/>
                <a:gd fmla="*/ 0 h 81" name="T65"/>
                <a:gd fmla="*/ 2147483647 w 54" name="T66"/>
                <a:gd fmla="*/ 0 h 81" name="T67"/>
                <a:gd fmla="*/ 2147483647 w 54" name="T68"/>
                <a:gd fmla="*/ 0 h 81" name="T69"/>
                <a:gd fmla="*/ 2147483647 w 54" name="T70"/>
                <a:gd fmla="*/ 148132422 h 81" name="T71"/>
                <a:gd fmla="*/ 2147483647 w 54" name="T72"/>
                <a:gd fmla="*/ 592810677 h 81" name="T73"/>
                <a:gd fmla="*/ 2147483647 w 54" name="T74"/>
                <a:gd fmla="*/ 1037208273 h 81" name="T75"/>
                <a:gd fmla="*/ 2147483647 w 54" name="T76"/>
                <a:gd fmla="*/ 1037208273 h 81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54" name="T117"/>
                <a:gd fmla="*/ 0 h 81" name="T118"/>
                <a:gd fmla="*/ 54 w 54" name="T119"/>
                <a:gd fmla="*/ 81 h 81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81" w="54">
                  <a:moveTo>
                    <a:pt x="41" y="7"/>
                  </a:moveTo>
                  <a:lnTo>
                    <a:pt x="41" y="7"/>
                  </a:lnTo>
                  <a:lnTo>
                    <a:pt x="38" y="15"/>
                  </a:lnTo>
                  <a:lnTo>
                    <a:pt x="34" y="22"/>
                  </a:lnTo>
                  <a:lnTo>
                    <a:pt x="30" y="28"/>
                  </a:lnTo>
                  <a:lnTo>
                    <a:pt x="25" y="37"/>
                  </a:lnTo>
                  <a:lnTo>
                    <a:pt x="20" y="45"/>
                  </a:lnTo>
                  <a:lnTo>
                    <a:pt x="14" y="54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1" y="80"/>
                  </a:lnTo>
                  <a:lnTo>
                    <a:pt x="12" y="79"/>
                  </a:lnTo>
                  <a:lnTo>
                    <a:pt x="26" y="61"/>
                  </a:lnTo>
                  <a:lnTo>
                    <a:pt x="33" y="51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8" y="26"/>
                  </a:lnTo>
                  <a:lnTo>
                    <a:pt x="52" y="16"/>
                  </a:lnTo>
                  <a:lnTo>
                    <a:pt x="53" y="12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25" name="Freeform 1701"/>
            <p:cNvSpPr/>
            <p:nvPr/>
          </p:nvSpPr>
          <p:spPr bwMode="auto">
            <a:xfrm>
              <a:off x="2580831" y="3770786"/>
              <a:ext cx="34925" cy="50800"/>
            </a:xfrm>
            <a:custGeom>
              <a:gdLst>
                <a:gd fmla="*/ 2147483647 w 67" name="T0"/>
                <a:gd fmla="*/ 143719505 h 97" name="T1"/>
                <a:gd fmla="*/ 2147483647 w 67" name="T2"/>
                <a:gd fmla="*/ 143719505 h 97" name="T3"/>
                <a:gd fmla="*/ 2147483647 w 67" name="T4"/>
                <a:gd fmla="*/ 2147483647 h 97" name="T5"/>
                <a:gd fmla="*/ 2147483647 w 67" name="T6"/>
                <a:gd fmla="*/ 2147483647 h 97" name="T7"/>
                <a:gd fmla="*/ 2147483647 w 67" name="T8"/>
                <a:gd fmla="*/ 2147483647 h 97" name="T9"/>
                <a:gd fmla="*/ 2147483647 w 67" name="T10"/>
                <a:gd fmla="*/ 2147483647 h 97" name="T11"/>
                <a:gd fmla="*/ 1416481771 w 67" name="T12"/>
                <a:gd fmla="*/ 2147483647 h 97" name="T13"/>
                <a:gd fmla="*/ 708104834 w 67" name="T14"/>
                <a:gd fmla="*/ 2147483647 h 97" name="T15"/>
                <a:gd fmla="*/ 0 w 67" name="T16"/>
                <a:gd fmla="*/ 2147483647 h 97" name="T17"/>
                <a:gd fmla="*/ 0 w 67" name="T18"/>
                <a:gd fmla="*/ 2147483647 h 97" name="T19"/>
                <a:gd fmla="*/ 0 w 67" name="T20"/>
                <a:gd fmla="*/ 2147483647 h 97" name="T21"/>
                <a:gd fmla="*/ 0 w 67" name="T22"/>
                <a:gd fmla="*/ 2147483647 h 97" name="T23"/>
                <a:gd fmla="*/ 283404908 w 67" name="T24"/>
                <a:gd fmla="*/ 2147483647 h 97" name="T25"/>
                <a:gd fmla="*/ 566538236 w 67" name="T26"/>
                <a:gd fmla="*/ 2147483647 h 97" name="T27"/>
                <a:gd fmla="*/ 849943014 w 67" name="T28"/>
                <a:gd fmla="*/ 2147483647 h 97" name="T29"/>
                <a:gd fmla="*/ 1274642549 w 67" name="T30"/>
                <a:gd fmla="*/ 2147483647 h 97" name="T31"/>
                <a:gd fmla="*/ 1416481771 w 67" name="T32"/>
                <a:gd fmla="*/ 2147483647 h 97" name="T33"/>
                <a:gd fmla="*/ 1699613925 w 67" name="T34"/>
                <a:gd fmla="*/ 2147483647 h 97" name="T35"/>
                <a:gd fmla="*/ 1699613925 w 67" name="T36"/>
                <a:gd fmla="*/ 2147483647 h 97" name="T37"/>
                <a:gd fmla="*/ 2147483647 w 67" name="T38"/>
                <a:gd fmla="*/ 2147483647 h 97" name="T39"/>
                <a:gd fmla="*/ 2147483647 w 67" name="T40"/>
                <a:gd fmla="*/ 2147483647 h 97" name="T41"/>
                <a:gd fmla="*/ 2147483647 w 67" name="T42"/>
                <a:gd fmla="*/ 2147483647 h 97" name="T43"/>
                <a:gd fmla="*/ 2147483647 w 67" name="T44"/>
                <a:gd fmla="*/ 2147483647 h 97" name="T45"/>
                <a:gd fmla="*/ 2147483647 w 67" name="T46"/>
                <a:gd fmla="*/ 2147483647 h 97" name="T47"/>
                <a:gd fmla="*/ 2147483647 w 67" name="T48"/>
                <a:gd fmla="*/ 2147483647 h 97" name="T49"/>
                <a:gd fmla="*/ 2147483647 w 67" name="T50"/>
                <a:gd fmla="*/ 1580089511 h 97" name="T51"/>
                <a:gd fmla="*/ 2147483647 w 67" name="T52"/>
                <a:gd fmla="*/ 1580089511 h 97" name="T53"/>
                <a:gd fmla="*/ 2147483647 w 67" name="T54"/>
                <a:gd fmla="*/ 1292651680 h 97" name="T55"/>
                <a:gd fmla="*/ 2147483647 w 67" name="T56"/>
                <a:gd fmla="*/ 861767525 h 97" name="T57"/>
                <a:gd fmla="*/ 2147483647 w 67" name="T58"/>
                <a:gd fmla="*/ 574603071 h 97" name="T59"/>
                <a:gd fmla="*/ 2147483647 w 67" name="T60"/>
                <a:gd fmla="*/ 143719505 h 97" name="T61"/>
                <a:gd fmla="*/ 2147483647 w 67" name="T62"/>
                <a:gd fmla="*/ 0 h 97" name="T63"/>
                <a:gd fmla="*/ 2147483647 w 67" name="T64"/>
                <a:gd fmla="*/ 0 h 97" name="T65"/>
                <a:gd fmla="*/ 2147483647 w 67" name="T66"/>
                <a:gd fmla="*/ 0 h 97" name="T67"/>
                <a:gd fmla="*/ 2147483647 w 67" name="T68"/>
                <a:gd fmla="*/ 143719505 h 97" name="T69"/>
                <a:gd fmla="*/ 2147483647 w 67" name="T70"/>
                <a:gd fmla="*/ 143719505 h 97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67" name="T108"/>
                <a:gd fmla="*/ 0 h 97" name="T109"/>
                <a:gd fmla="*/ 67 w 67" name="T110"/>
                <a:gd fmla="*/ 97 h 97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97" w="67">
                  <a:moveTo>
                    <a:pt x="55" y="1"/>
                  </a:moveTo>
                  <a:lnTo>
                    <a:pt x="55" y="1"/>
                  </a:lnTo>
                  <a:lnTo>
                    <a:pt x="39" y="19"/>
                  </a:lnTo>
                  <a:lnTo>
                    <a:pt x="32" y="28"/>
                  </a:lnTo>
                  <a:lnTo>
                    <a:pt x="25" y="3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7" y="82"/>
                  </a:lnTo>
                  <a:lnTo>
                    <a:pt x="23" y="72"/>
                  </a:lnTo>
                  <a:lnTo>
                    <a:pt x="35" y="51"/>
                  </a:lnTo>
                  <a:lnTo>
                    <a:pt x="42" y="40"/>
                  </a:lnTo>
                  <a:lnTo>
                    <a:pt x="48" y="30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7" y="6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26" name="Freeform 1702"/>
            <p:cNvSpPr/>
            <p:nvPr/>
          </p:nvSpPr>
          <p:spPr bwMode="auto">
            <a:xfrm>
              <a:off x="2607818" y="3759673"/>
              <a:ext cx="46038" cy="55563"/>
            </a:xfrm>
            <a:custGeom>
              <a:gdLst>
                <a:gd fmla="*/ 2147483647 w 86" name="T0"/>
                <a:gd fmla="*/ 296263550 h 105" name="T1"/>
                <a:gd fmla="*/ 2147483647 w 86" name="T2"/>
                <a:gd fmla="*/ 296263550 h 105" name="T3"/>
                <a:gd fmla="*/ 2147483647 w 86" name="T4"/>
                <a:gd fmla="*/ 2147483647 h 105" name="T5"/>
                <a:gd fmla="*/ 2147483647 w 86" name="T6"/>
                <a:gd fmla="*/ 2147483647 h 105" name="T7"/>
                <a:gd fmla="*/ 2147483647 w 86" name="T8"/>
                <a:gd fmla="*/ 2147483647 h 105" name="T9"/>
                <a:gd fmla="*/ 2147483647 w 86" name="T10"/>
                <a:gd fmla="*/ 2147483647 h 105" name="T11"/>
                <a:gd fmla="*/ 2147483647 w 86" name="T12"/>
                <a:gd fmla="*/ 2147483647 h 105" name="T13"/>
                <a:gd fmla="*/ 2147483647 w 86" name="T14"/>
                <a:gd fmla="*/ 2147483647 h 105" name="T15"/>
                <a:gd fmla="*/ 920474077 w 86" name="T16"/>
                <a:gd fmla="*/ 2147483647 h 105" name="T17"/>
                <a:gd fmla="*/ 460237039 w 86" name="T18"/>
                <a:gd fmla="*/ 2147483647 h 105" name="T19"/>
                <a:gd fmla="*/ 0 w 86" name="T20"/>
                <a:gd fmla="*/ 2147483647 h 105" name="T21"/>
                <a:gd fmla="*/ 0 w 86" name="T22"/>
                <a:gd fmla="*/ 2147483647 h 105" name="T23"/>
                <a:gd fmla="*/ 306920382 w 86" name="T24"/>
                <a:gd fmla="*/ 2147483647 h 105" name="T25"/>
                <a:gd fmla="*/ 306920382 w 86" name="T26"/>
                <a:gd fmla="*/ 2147483647 h 105" name="T27"/>
                <a:gd fmla="*/ 767157420 w 86" name="T28"/>
                <a:gd fmla="*/ 2147483647 h 105" name="T29"/>
                <a:gd fmla="*/ 1073790734 w 86" name="T30"/>
                <a:gd fmla="*/ 2147483647 h 105" name="T31"/>
                <a:gd fmla="*/ 1380710714 w 86" name="T32"/>
                <a:gd fmla="*/ 2147483647 h 105" name="T33"/>
                <a:gd fmla="*/ 1687630962 w 86" name="T34"/>
                <a:gd fmla="*/ 2147483647 h 105" name="T35"/>
                <a:gd fmla="*/ 2147483647 w 86" name="T36"/>
                <a:gd fmla="*/ 2147483647 h 105" name="T37"/>
                <a:gd fmla="*/ 2147483647 w 86" name="T38"/>
                <a:gd fmla="*/ 2147483647 h 105" name="T39"/>
                <a:gd fmla="*/ 2147483647 w 86" name="T40"/>
                <a:gd fmla="*/ 2147483647 h 105" name="T41"/>
                <a:gd fmla="*/ 2147483647 w 86" name="T42"/>
                <a:gd fmla="*/ 2147483647 h 105" name="T43"/>
                <a:gd fmla="*/ 2147483647 w 86" name="T44"/>
                <a:gd fmla="*/ 2147483647 h 105" name="T45"/>
                <a:gd fmla="*/ 2147483647 w 86" name="T46"/>
                <a:gd fmla="*/ 2147483647 h 105" name="T47"/>
                <a:gd fmla="*/ 2147483647 w 86" name="T48"/>
                <a:gd fmla="*/ 2147483647 h 105" name="T49"/>
                <a:gd fmla="*/ 2147483647 w 86" name="T50"/>
                <a:gd fmla="*/ 2147483647 h 105" name="T51"/>
                <a:gd fmla="*/ 2147483647 w 86" name="T52"/>
                <a:gd fmla="*/ 2147483647 h 105" name="T53"/>
                <a:gd fmla="*/ 2147483647 w 86" name="T54"/>
                <a:gd fmla="*/ 2147483647 h 105" name="T55"/>
                <a:gd fmla="*/ 2147483647 w 86" name="T56"/>
                <a:gd fmla="*/ 2147483647 h 105" name="T57"/>
                <a:gd fmla="*/ 2147483647 w 86" name="T58"/>
                <a:gd fmla="*/ 2147483647 h 105" name="T59"/>
                <a:gd fmla="*/ 2147483647 w 86" name="T60"/>
                <a:gd fmla="*/ 2147483647 h 105" name="T61"/>
                <a:gd fmla="*/ 2147483647 w 86" name="T62"/>
                <a:gd fmla="*/ 1630009982 h 105" name="T63"/>
                <a:gd fmla="*/ 2147483647 w 86" name="T64"/>
                <a:gd fmla="*/ 1630009982 h 105" name="T65"/>
                <a:gd fmla="*/ 2147483647 w 86" name="T66"/>
                <a:gd fmla="*/ 1481878009 h 105" name="T67"/>
                <a:gd fmla="*/ 2147483647 w 86" name="T68"/>
                <a:gd fmla="*/ 1037202951 h 105" name="T69"/>
                <a:gd fmla="*/ 2147483647 w 86" name="T70"/>
                <a:gd fmla="*/ 592807560 h 105" name="T71"/>
                <a:gd fmla="*/ 2147483647 w 86" name="T72"/>
                <a:gd fmla="*/ 296263550 h 105" name="T73"/>
                <a:gd fmla="*/ 2147483647 w 86" name="T74"/>
                <a:gd fmla="*/ 0 h 105" name="T75"/>
                <a:gd fmla="*/ 2147483647 w 86" name="T76"/>
                <a:gd fmla="*/ 0 h 105" name="T77"/>
                <a:gd fmla="*/ 2147483647 w 86" name="T78"/>
                <a:gd fmla="*/ 0 h 105" name="T79"/>
                <a:gd fmla="*/ 2147483647 w 86" name="T80"/>
                <a:gd fmla="*/ 296263550 h 105" name="T81"/>
                <a:gd fmla="*/ 2147483647 w 86" name="T82"/>
                <a:gd fmla="*/ 296263550 h 10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86" name="T126"/>
                <a:gd fmla="*/ 0 h 105" name="T127"/>
                <a:gd fmla="*/ 86 w 86" name="T128"/>
                <a:gd fmla="*/ 105 h 10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105" w="86">
                  <a:moveTo>
                    <a:pt x="75" y="2"/>
                  </a:moveTo>
                  <a:lnTo>
                    <a:pt x="75" y="2"/>
                  </a:lnTo>
                  <a:lnTo>
                    <a:pt x="62" y="18"/>
                  </a:lnTo>
                  <a:lnTo>
                    <a:pt x="48" y="34"/>
                  </a:lnTo>
                  <a:lnTo>
                    <a:pt x="34" y="51"/>
                  </a:lnTo>
                  <a:lnTo>
                    <a:pt x="21" y="65"/>
                  </a:lnTo>
                  <a:lnTo>
                    <a:pt x="14" y="74"/>
                  </a:lnTo>
                  <a:lnTo>
                    <a:pt x="6" y="82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2" y="102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4" y="102"/>
                  </a:lnTo>
                  <a:lnTo>
                    <a:pt x="15" y="101"/>
                  </a:lnTo>
                  <a:lnTo>
                    <a:pt x="15" y="98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40" y="65"/>
                  </a:lnTo>
                  <a:lnTo>
                    <a:pt x="52" y="53"/>
                  </a:lnTo>
                  <a:lnTo>
                    <a:pt x="63" y="40"/>
                  </a:lnTo>
                  <a:lnTo>
                    <a:pt x="74" y="25"/>
                  </a:lnTo>
                  <a:lnTo>
                    <a:pt x="85" y="11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27" name="Freeform 1703"/>
            <p:cNvSpPr/>
            <p:nvPr/>
          </p:nvSpPr>
          <p:spPr bwMode="auto">
            <a:xfrm>
              <a:off x="2633218" y="3756498"/>
              <a:ext cx="53975" cy="68263"/>
            </a:xfrm>
            <a:custGeom>
              <a:gdLst>
                <a:gd fmla="*/ 2147483647 w 102" name="T0"/>
                <a:gd fmla="*/ 282940754 h 131" name="T1"/>
                <a:gd fmla="*/ 2147483647 w 102" name="T2"/>
                <a:gd fmla="*/ 282940754 h 131" name="T3"/>
                <a:gd fmla="*/ 2147483647 w 102" name="T4"/>
                <a:gd fmla="*/ 2147483647 h 131" name="T5"/>
                <a:gd fmla="*/ 2147483647 w 102" name="T6"/>
                <a:gd fmla="*/ 2147483647 h 131" name="T7"/>
                <a:gd fmla="*/ 2147483647 w 102" name="T8"/>
                <a:gd fmla="*/ 2147483647 h 131" name="T9"/>
                <a:gd fmla="*/ 2147483647 w 102" name="T10"/>
                <a:gd fmla="*/ 2147483647 h 131" name="T11"/>
                <a:gd fmla="*/ 2147483647 w 102" name="T12"/>
                <a:gd fmla="*/ 2147483647 h 131" name="T13"/>
                <a:gd fmla="*/ 1037184083 w 102" name="T14"/>
                <a:gd fmla="*/ 2147483647 h 131" name="T15"/>
                <a:gd fmla="*/ 444667745 w 102" name="T16"/>
                <a:gd fmla="*/ 2147483647 h 131" name="T17"/>
                <a:gd fmla="*/ 0 w 102" name="T18"/>
                <a:gd fmla="*/ 2147483647 h 131" name="T19"/>
                <a:gd fmla="*/ 0 w 102" name="T20"/>
                <a:gd fmla="*/ 2147483647 h 131" name="T21"/>
                <a:gd fmla="*/ 0 w 102" name="T22"/>
                <a:gd fmla="*/ 2147483647 h 131" name="T23"/>
                <a:gd fmla="*/ 0 w 102" name="T24"/>
                <a:gd fmla="*/ 2147483647 h 131" name="T25"/>
                <a:gd fmla="*/ 444667745 w 102" name="T26"/>
                <a:gd fmla="*/ 2147483647 h 131" name="T27"/>
                <a:gd fmla="*/ 592796929 w 102" name="T28"/>
                <a:gd fmla="*/ 2147483647 h 131" name="T29"/>
                <a:gd fmla="*/ 1037184083 w 102" name="T30"/>
                <a:gd fmla="*/ 2147483647 h 131" name="T31"/>
                <a:gd fmla="*/ 1481851961 w 102" name="T32"/>
                <a:gd fmla="*/ 2147483647 h 131" name="T33"/>
                <a:gd fmla="*/ 1926239645 w 102" name="T34"/>
                <a:gd fmla="*/ 2147483647 h 131" name="T35"/>
                <a:gd fmla="*/ 2074368167 w 102" name="T36"/>
                <a:gd fmla="*/ 2147483647 h 131" name="T37"/>
                <a:gd fmla="*/ 2074368167 w 102" name="T38"/>
                <a:gd fmla="*/ 2147483647 h 131" name="T39"/>
                <a:gd fmla="*/ 2147483647 w 102" name="T40"/>
                <a:gd fmla="*/ 2147483647 h 131" name="T41"/>
                <a:gd fmla="*/ 2147483647 w 102" name="T42"/>
                <a:gd fmla="*/ 2147483647 h 131" name="T43"/>
                <a:gd fmla="*/ 2147483647 w 102" name="T44"/>
                <a:gd fmla="*/ 2147483647 h 131" name="T45"/>
                <a:gd fmla="*/ 2147483647 w 102" name="T46"/>
                <a:gd fmla="*/ 2147483647 h 131" name="T47"/>
                <a:gd fmla="*/ 2147483647 w 102" name="T48"/>
                <a:gd fmla="*/ 2147483647 h 131" name="T49"/>
                <a:gd fmla="*/ 2147483647 w 102" name="T50"/>
                <a:gd fmla="*/ 2147483647 h 131" name="T51"/>
                <a:gd fmla="*/ 2147483647 w 102" name="T52"/>
                <a:gd fmla="*/ 2147483647 h 131" name="T53"/>
                <a:gd fmla="*/ 2147483647 w 102" name="T54"/>
                <a:gd fmla="*/ 2147483647 h 131" name="T55"/>
                <a:gd fmla="*/ 2147483647 w 102" name="T56"/>
                <a:gd fmla="*/ 2147483647 h 131" name="T57"/>
                <a:gd fmla="*/ 2147483647 w 102" name="T58"/>
                <a:gd fmla="*/ 2147483647 h 131" name="T59"/>
                <a:gd fmla="*/ 2147483647 w 102" name="T60"/>
                <a:gd fmla="*/ 1273506118 h 131" name="T61"/>
                <a:gd fmla="*/ 2147483647 w 102" name="T62"/>
                <a:gd fmla="*/ 1273506118 h 131" name="T63"/>
                <a:gd fmla="*/ 2147483647 w 102" name="T64"/>
                <a:gd fmla="*/ 849094141 h 131" name="T65"/>
                <a:gd fmla="*/ 2147483647 w 102" name="T66"/>
                <a:gd fmla="*/ 707352601 h 131" name="T67"/>
                <a:gd fmla="*/ 2147483647 w 102" name="T68"/>
                <a:gd fmla="*/ 282940754 h 131" name="T69"/>
                <a:gd fmla="*/ 2147483647 w 102" name="T70"/>
                <a:gd fmla="*/ 141470637 h 131" name="T71"/>
                <a:gd fmla="*/ 2147483647 w 102" name="T72"/>
                <a:gd fmla="*/ 0 h 131" name="T73"/>
                <a:gd fmla="*/ 2147483647 w 102" name="T74"/>
                <a:gd fmla="*/ 0 h 131" name="T75"/>
                <a:gd fmla="*/ 2147483647 w 102" name="T76"/>
                <a:gd fmla="*/ 141470637 h 131" name="T77"/>
                <a:gd fmla="*/ 2147483647 w 102" name="T78"/>
                <a:gd fmla="*/ 282940754 h 131" name="T79"/>
                <a:gd fmla="*/ 2147483647 w 102" name="T80"/>
                <a:gd fmla="*/ 282940754 h 131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102" name="T123"/>
                <a:gd fmla="*/ 0 h 131" name="T124"/>
                <a:gd fmla="*/ 102 w 102" name="T125"/>
                <a:gd fmla="*/ 131 h 131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131" w="102">
                  <a:moveTo>
                    <a:pt x="90" y="2"/>
                  </a:moveTo>
                  <a:lnTo>
                    <a:pt x="90" y="2"/>
                  </a:lnTo>
                  <a:lnTo>
                    <a:pt x="63" y="40"/>
                  </a:lnTo>
                  <a:lnTo>
                    <a:pt x="49" y="59"/>
                  </a:lnTo>
                  <a:lnTo>
                    <a:pt x="36" y="77"/>
                  </a:lnTo>
                  <a:lnTo>
                    <a:pt x="15" y="99"/>
                  </a:lnTo>
                  <a:lnTo>
                    <a:pt x="7" y="111"/>
                  </a:lnTo>
                  <a:lnTo>
                    <a:pt x="3" y="118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3" y="130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10" y="131"/>
                  </a:lnTo>
                  <a:lnTo>
                    <a:pt x="13" y="130"/>
                  </a:lnTo>
                  <a:lnTo>
                    <a:pt x="14" y="127"/>
                  </a:lnTo>
                  <a:lnTo>
                    <a:pt x="17" y="122"/>
                  </a:lnTo>
                  <a:lnTo>
                    <a:pt x="19" y="119"/>
                  </a:lnTo>
                  <a:lnTo>
                    <a:pt x="23" y="115"/>
                  </a:lnTo>
                  <a:lnTo>
                    <a:pt x="26" y="112"/>
                  </a:lnTo>
                  <a:lnTo>
                    <a:pt x="40" y="93"/>
                  </a:lnTo>
                  <a:lnTo>
                    <a:pt x="55" y="74"/>
                  </a:lnTo>
                  <a:lnTo>
                    <a:pt x="67" y="59"/>
                  </a:lnTo>
                  <a:lnTo>
                    <a:pt x="79" y="43"/>
                  </a:lnTo>
                  <a:lnTo>
                    <a:pt x="101" y="9"/>
                  </a:lnTo>
                  <a:lnTo>
                    <a:pt x="102" y="6"/>
                  </a:lnTo>
                  <a:lnTo>
                    <a:pt x="102" y="5"/>
                  </a:lnTo>
                  <a:lnTo>
                    <a:pt x="101" y="2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1" y="1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28" name="Freeform 1704"/>
            <p:cNvSpPr/>
            <p:nvPr/>
          </p:nvSpPr>
          <p:spPr bwMode="auto">
            <a:xfrm>
              <a:off x="2711006" y="3750148"/>
              <a:ext cx="41275" cy="58738"/>
            </a:xfrm>
            <a:custGeom>
              <a:gdLst>
                <a:gd fmla="*/ 2147483647 w 77" name="T0"/>
                <a:gd fmla="*/ 592806752 h 111" name="T1"/>
                <a:gd fmla="*/ 2147483647 w 77" name="T2"/>
                <a:gd fmla="*/ 592806752 h 111" name="T3"/>
                <a:gd fmla="*/ 2147483647 w 77" name="T4"/>
                <a:gd fmla="*/ 2147483647 h 111" name="T5"/>
                <a:gd fmla="*/ 2147483647 w 77" name="T6"/>
                <a:gd fmla="*/ 2147483647 h 111" name="T7"/>
                <a:gd fmla="*/ 2147483647 w 77" name="T8"/>
                <a:gd fmla="*/ 2147483647 h 111" name="T9"/>
                <a:gd fmla="*/ 2147483647 w 77" name="T10"/>
                <a:gd fmla="*/ 2147483647 h 111" name="T11"/>
                <a:gd fmla="*/ 2147483647 w 77" name="T12"/>
                <a:gd fmla="*/ 2147483647 h 111" name="T13"/>
                <a:gd fmla="*/ 0 w 77" name="T14"/>
                <a:gd fmla="*/ 2147483647 h 111" name="T15"/>
                <a:gd fmla="*/ 0 w 77" name="T16"/>
                <a:gd fmla="*/ 2147483647 h 111" name="T17"/>
                <a:gd fmla="*/ 0 w 77" name="T18"/>
                <a:gd fmla="*/ 2147483647 h 111" name="T19"/>
                <a:gd fmla="*/ 0 w 77" name="T20"/>
                <a:gd fmla="*/ 2147483647 h 111" name="T21"/>
                <a:gd fmla="*/ 154013112 w 77" name="T22"/>
                <a:gd fmla="*/ 2147483647 h 111" name="T23"/>
                <a:gd fmla="*/ 462039269 w 77" name="T24"/>
                <a:gd fmla="*/ 2147483647 h 111" name="T25"/>
                <a:gd fmla="*/ 770064958 w 77" name="T26"/>
                <a:gd fmla="*/ 2147483647 h 111" name="T27"/>
                <a:gd fmla="*/ 1232103825 w 77" name="T28"/>
                <a:gd fmla="*/ 2147483647 h 111" name="T29"/>
                <a:gd fmla="*/ 1694143496 w 77" name="T30"/>
                <a:gd fmla="*/ 2147483647 h 111" name="T31"/>
                <a:gd fmla="*/ 1848156006 w 77" name="T32"/>
                <a:gd fmla="*/ 2147483647 h 111" name="T33"/>
                <a:gd fmla="*/ 1848156006 w 77" name="T34"/>
                <a:gd fmla="*/ 2147483647 h 111" name="T35"/>
                <a:gd fmla="*/ 2147483647 w 77" name="T36"/>
                <a:gd fmla="*/ 2147483647 h 111" name="T37"/>
                <a:gd fmla="*/ 2147483647 w 77" name="T38"/>
                <a:gd fmla="*/ 2147483647 h 111" name="T39"/>
                <a:gd fmla="*/ 2147483647 w 77" name="T40"/>
                <a:gd fmla="*/ 2147483647 h 111" name="T41"/>
                <a:gd fmla="*/ 2147483647 w 77" name="T42"/>
                <a:gd fmla="*/ 2147483647 h 111" name="T43"/>
                <a:gd fmla="*/ 2147483647 w 77" name="T44"/>
                <a:gd fmla="*/ 2147483647 h 111" name="T45"/>
                <a:gd fmla="*/ 2147483647 w 77" name="T46"/>
                <a:gd fmla="*/ 1185334102 h 111" name="T47"/>
                <a:gd fmla="*/ 2147483647 w 77" name="T48"/>
                <a:gd fmla="*/ 1185334102 h 111" name="T49"/>
                <a:gd fmla="*/ 2147483647 w 77" name="T50"/>
                <a:gd fmla="*/ 889070030 h 111" name="T51"/>
                <a:gd fmla="*/ 2147483647 w 77" name="T52"/>
                <a:gd fmla="*/ 444675245 h 111" name="T53"/>
                <a:gd fmla="*/ 2147483647 w 77" name="T54"/>
                <a:gd fmla="*/ 0 h 111" name="T55"/>
                <a:gd fmla="*/ 2147483647 w 77" name="T56"/>
                <a:gd fmla="*/ 0 h 111" name="T57"/>
                <a:gd fmla="*/ 2147483647 w 77" name="T58"/>
                <a:gd fmla="*/ 0 h 111" name="T59"/>
                <a:gd fmla="*/ 2147483647 w 77" name="T60"/>
                <a:gd fmla="*/ 0 h 111" name="T61"/>
                <a:gd fmla="*/ 2147483647 w 77" name="T62"/>
                <a:gd fmla="*/ 148131970 h 111" name="T63"/>
                <a:gd fmla="*/ 2147483647 w 77" name="T64"/>
                <a:gd fmla="*/ 592806752 h 111" name="T65"/>
                <a:gd fmla="*/ 2147483647 w 77" name="T66"/>
                <a:gd fmla="*/ 592806752 h 111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77" name="T102"/>
                <a:gd fmla="*/ 0 h 111" name="T103"/>
                <a:gd fmla="*/ 77 w 77" name="T104"/>
                <a:gd fmla="*/ 111 h 111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10" w="77">
                  <a:moveTo>
                    <a:pt x="64" y="4"/>
                  </a:moveTo>
                  <a:lnTo>
                    <a:pt x="64" y="4"/>
                  </a:lnTo>
                  <a:lnTo>
                    <a:pt x="58" y="16"/>
                  </a:lnTo>
                  <a:lnTo>
                    <a:pt x="51" y="29"/>
                  </a:lnTo>
                  <a:lnTo>
                    <a:pt x="34" y="50"/>
                  </a:lnTo>
                  <a:lnTo>
                    <a:pt x="16" y="75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3" y="110"/>
                  </a:lnTo>
                  <a:lnTo>
                    <a:pt x="5" y="111"/>
                  </a:lnTo>
                  <a:lnTo>
                    <a:pt x="8" y="111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28" y="81"/>
                  </a:lnTo>
                  <a:lnTo>
                    <a:pt x="46" y="57"/>
                  </a:lnTo>
                  <a:lnTo>
                    <a:pt x="64" y="34"/>
                  </a:lnTo>
                  <a:lnTo>
                    <a:pt x="72" y="20"/>
                  </a:lnTo>
                  <a:lnTo>
                    <a:pt x="77" y="8"/>
                  </a:lnTo>
                  <a:lnTo>
                    <a:pt x="77" y="6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29" name="Freeform 1705"/>
            <p:cNvSpPr/>
            <p:nvPr/>
          </p:nvSpPr>
          <p:spPr bwMode="auto">
            <a:xfrm>
              <a:off x="2734818" y="3746973"/>
              <a:ext cx="41275" cy="61913"/>
            </a:xfrm>
            <a:custGeom>
              <a:gdLst>
                <a:gd fmla="*/ 2147483647 w 79" name="T0"/>
                <a:gd fmla="*/ 422544801 h 119" name="T1"/>
                <a:gd fmla="*/ 2147483647 w 79" name="T2"/>
                <a:gd fmla="*/ 422544801 h 119" name="T3"/>
                <a:gd fmla="*/ 2147483647 w 79" name="T4"/>
                <a:gd fmla="*/ 2112452809 h 119" name="T5"/>
                <a:gd fmla="*/ 2147483647 w 79" name="T6"/>
                <a:gd fmla="*/ 2147483647 h 119" name="T7"/>
                <a:gd fmla="*/ 2147483647 w 79" name="T8"/>
                <a:gd fmla="*/ 2147483647 h 119" name="T9"/>
                <a:gd fmla="*/ 2147483647 w 79" name="T10"/>
                <a:gd fmla="*/ 2147483647 h 119" name="T11"/>
                <a:gd fmla="*/ 1426284242 w 79" name="T12"/>
                <a:gd fmla="*/ 2147483647 h 119" name="T13"/>
                <a:gd fmla="*/ 285256770 w 79" name="T14"/>
                <a:gd fmla="*/ 2147483647 h 119" name="T15"/>
                <a:gd fmla="*/ 285256770 w 79" name="T16"/>
                <a:gd fmla="*/ 2147483647 h 119" name="T17"/>
                <a:gd fmla="*/ 0 w 79" name="T18"/>
                <a:gd fmla="*/ 2147483647 h 119" name="T19"/>
                <a:gd fmla="*/ 0 w 79" name="T20"/>
                <a:gd fmla="*/ 2147483647 h 119" name="T21"/>
                <a:gd fmla="*/ 285256770 w 79" name="T22"/>
                <a:gd fmla="*/ 2147483647 h 119" name="T23"/>
                <a:gd fmla="*/ 427748987 w 79" name="T24"/>
                <a:gd fmla="*/ 2147483647 h 119" name="T25"/>
                <a:gd fmla="*/ 855770702 w 79" name="T26"/>
                <a:gd fmla="*/ 2147483647 h 119" name="T27"/>
                <a:gd fmla="*/ 1141028125 w 79" name="T28"/>
                <a:gd fmla="*/ 2147483647 h 119" name="T29"/>
                <a:gd fmla="*/ 1568776982 w 79" name="T30"/>
                <a:gd fmla="*/ 2147483647 h 119" name="T31"/>
                <a:gd fmla="*/ 1996798566 w 79" name="T32"/>
                <a:gd fmla="*/ 2147483647 h 119" name="T33"/>
                <a:gd fmla="*/ 1996798566 w 79" name="T34"/>
                <a:gd fmla="*/ 2147483647 h 119" name="T35"/>
                <a:gd fmla="*/ 2147483647 w 79" name="T36"/>
                <a:gd fmla="*/ 2147483647 h 119" name="T37"/>
                <a:gd fmla="*/ 2147483647 w 79" name="T38"/>
                <a:gd fmla="*/ 2147483647 h 119" name="T39"/>
                <a:gd fmla="*/ 2147483647 w 79" name="T40"/>
                <a:gd fmla="*/ 2147483647 h 119" name="T41"/>
                <a:gd fmla="*/ 2147483647 w 79" name="T42"/>
                <a:gd fmla="*/ 2147483647 h 119" name="T43"/>
                <a:gd fmla="*/ 2147483647 w 79" name="T44"/>
                <a:gd fmla="*/ 2147483647 h 119" name="T45"/>
                <a:gd fmla="*/ 2147483647 w 79" name="T46"/>
                <a:gd fmla="*/ 1689907618 h 119" name="T47"/>
                <a:gd fmla="*/ 2147483647 w 79" name="T48"/>
                <a:gd fmla="*/ 1689907618 h 119" name="T49"/>
                <a:gd fmla="*/ 2147483647 w 79" name="T50"/>
                <a:gd fmla="*/ 1267363467 h 119" name="T51"/>
                <a:gd fmla="*/ 2147483647 w 79" name="T52"/>
                <a:gd fmla="*/ 985847470 h 119" name="T53"/>
                <a:gd fmla="*/ 2147483647 w 79" name="T54"/>
                <a:gd fmla="*/ 563302799 h 119" name="T55"/>
                <a:gd fmla="*/ 2147483647 w 79" name="T56"/>
                <a:gd fmla="*/ 422544801 h 119" name="T57"/>
                <a:gd fmla="*/ 2147483647 w 79" name="T58"/>
                <a:gd fmla="*/ 0 h 119" name="T59"/>
                <a:gd fmla="*/ 2147483647 w 79" name="T60"/>
                <a:gd fmla="*/ 0 h 119" name="T61"/>
                <a:gd fmla="*/ 2147483647 w 79" name="T62"/>
                <a:gd fmla="*/ 0 h 119" name="T63"/>
                <a:gd fmla="*/ 2147483647 w 79" name="T64"/>
                <a:gd fmla="*/ 422544801 h 119" name="T65"/>
                <a:gd fmla="*/ 2147483647 w 79" name="T66"/>
                <a:gd fmla="*/ 422544801 h 119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79" name="T102"/>
                <a:gd fmla="*/ 0 h 119" name="T103"/>
                <a:gd fmla="*/ 79 w 79" name="T104"/>
                <a:gd fmla="*/ 119 h 119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19" w="79">
                  <a:moveTo>
                    <a:pt x="67" y="3"/>
                  </a:moveTo>
                  <a:lnTo>
                    <a:pt x="67" y="3"/>
                  </a:lnTo>
                  <a:lnTo>
                    <a:pt x="57" y="15"/>
                  </a:lnTo>
                  <a:lnTo>
                    <a:pt x="49" y="27"/>
                  </a:lnTo>
                  <a:lnTo>
                    <a:pt x="33" y="56"/>
                  </a:lnTo>
                  <a:lnTo>
                    <a:pt x="18" y="83"/>
                  </a:lnTo>
                  <a:lnTo>
                    <a:pt x="10" y="96"/>
                  </a:lnTo>
                  <a:lnTo>
                    <a:pt x="2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11" y="118"/>
                  </a:lnTo>
                  <a:lnTo>
                    <a:pt x="14" y="117"/>
                  </a:lnTo>
                  <a:lnTo>
                    <a:pt x="22" y="103"/>
                  </a:lnTo>
                  <a:lnTo>
                    <a:pt x="29" y="91"/>
                  </a:lnTo>
                  <a:lnTo>
                    <a:pt x="44" y="64"/>
                  </a:lnTo>
                  <a:lnTo>
                    <a:pt x="59" y="37"/>
                  </a:lnTo>
                  <a:lnTo>
                    <a:pt x="68" y="24"/>
                  </a:lnTo>
                  <a:lnTo>
                    <a:pt x="76" y="12"/>
                  </a:lnTo>
                  <a:lnTo>
                    <a:pt x="78" y="9"/>
                  </a:lnTo>
                  <a:lnTo>
                    <a:pt x="79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30" name="Freeform 1706"/>
            <p:cNvSpPr/>
            <p:nvPr/>
          </p:nvSpPr>
          <p:spPr bwMode="auto">
            <a:xfrm>
              <a:off x="2753868" y="3753323"/>
              <a:ext cx="39688" cy="60325"/>
            </a:xfrm>
            <a:custGeom>
              <a:gdLst>
                <a:gd fmla="*/ 2147483647 w 75" name="T0"/>
                <a:gd fmla="*/ 312445846 h 112" name="T1"/>
                <a:gd fmla="*/ 2147483647 w 75" name="T2"/>
                <a:gd fmla="*/ 312445846 h 112" name="T3"/>
                <a:gd fmla="*/ 2147483647 w 75" name="T4"/>
                <a:gd fmla="*/ 2031331251 h 112" name="T5"/>
                <a:gd fmla="*/ 2147483647 w 75" name="T6"/>
                <a:gd fmla="*/ 2147483647 h 112" name="T7"/>
                <a:gd fmla="*/ 2147483647 w 75" name="T8"/>
                <a:gd fmla="*/ 2147483647 h 112" name="T9"/>
                <a:gd fmla="*/ 2147483647 w 75" name="T10"/>
                <a:gd fmla="*/ 2147483647 h 112" name="T11"/>
                <a:gd fmla="*/ 0 w 75" name="T12"/>
                <a:gd fmla="*/ 2147483647 h 112" name="T13"/>
                <a:gd fmla="*/ 0 w 75" name="T14"/>
                <a:gd fmla="*/ 2147483647 h 112" name="T15"/>
                <a:gd fmla="*/ 0 w 75" name="T16"/>
                <a:gd fmla="*/ 2147483647 h 112" name="T17"/>
                <a:gd fmla="*/ 0 w 75" name="T18"/>
                <a:gd fmla="*/ 2147483647 h 112" name="T19"/>
                <a:gd fmla="*/ 296265640 w 75" name="T20"/>
                <a:gd fmla="*/ 2147483647 h 112" name="T21"/>
                <a:gd fmla="*/ 444678591 w 75" name="T22"/>
                <a:gd fmla="*/ 2147483647 h 112" name="T23"/>
                <a:gd fmla="*/ 889077249 w 75" name="T24"/>
                <a:gd fmla="*/ 2147483647 h 112" name="T25"/>
                <a:gd fmla="*/ 1185343022 w 75" name="T26"/>
                <a:gd fmla="*/ 2147483647 h 112" name="T27"/>
                <a:gd fmla="*/ 1630022010 w 75" name="T28"/>
                <a:gd fmla="*/ 2147483647 h 112" name="T29"/>
                <a:gd fmla="*/ 1778154499 w 75" name="T30"/>
                <a:gd fmla="*/ 2147483647 h 112" name="T31"/>
                <a:gd fmla="*/ 1778154499 w 75" name="T32"/>
                <a:gd fmla="*/ 2147483647 h 112" name="T33"/>
                <a:gd fmla="*/ 2147483647 w 75" name="T34"/>
                <a:gd fmla="*/ 2147483647 h 112" name="T35"/>
                <a:gd fmla="*/ 2147483647 w 75" name="T36"/>
                <a:gd fmla="*/ 2147483647 h 112" name="T37"/>
                <a:gd fmla="*/ 2147483647 w 75" name="T38"/>
                <a:gd fmla="*/ 2147483647 h 112" name="T39"/>
                <a:gd fmla="*/ 2147483647 w 75" name="T40"/>
                <a:gd fmla="*/ 2147483647 h 112" name="T41"/>
                <a:gd fmla="*/ 2147483647 w 75" name="T42"/>
                <a:gd fmla="*/ 1874963507 h 112" name="T43"/>
                <a:gd fmla="*/ 2147483647 w 75" name="T44"/>
                <a:gd fmla="*/ 1874963507 h 112" name="T45"/>
                <a:gd fmla="*/ 2147483647 w 75" name="T46"/>
                <a:gd fmla="*/ 1406439827 h 112" name="T47"/>
                <a:gd fmla="*/ 2147483647 w 75" name="T48"/>
                <a:gd fmla="*/ 937626641 h 112" name="T49"/>
                <a:gd fmla="*/ 2147483647 w 75" name="T50"/>
                <a:gd fmla="*/ 624891154 h 112" name="T51"/>
                <a:gd fmla="*/ 2147483647 w 75" name="T52"/>
                <a:gd fmla="*/ 312445846 h 112" name="T53"/>
                <a:gd fmla="*/ 2147483647 w 75" name="T54"/>
                <a:gd fmla="*/ 156367811 h 112" name="T55"/>
                <a:gd fmla="*/ 2147483647 w 75" name="T56"/>
                <a:gd fmla="*/ 0 h 112" name="T57"/>
                <a:gd fmla="*/ 2147483647 w 75" name="T58"/>
                <a:gd fmla="*/ 156367811 h 112" name="T59"/>
                <a:gd fmla="*/ 2147483647 w 75" name="T60"/>
                <a:gd fmla="*/ 312445846 h 112" name="T61"/>
                <a:gd fmla="*/ 2147483647 w 75" name="T62"/>
                <a:gd fmla="*/ 312445846 h 112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75" name="T96"/>
                <a:gd fmla="*/ 0 h 112" name="T97"/>
                <a:gd fmla="*/ 75 w 75" name="T98"/>
                <a:gd fmla="*/ 112 h 112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12" w="75">
                  <a:moveTo>
                    <a:pt x="63" y="2"/>
                  </a:moveTo>
                  <a:lnTo>
                    <a:pt x="63" y="2"/>
                  </a:lnTo>
                  <a:lnTo>
                    <a:pt x="53" y="13"/>
                  </a:lnTo>
                  <a:lnTo>
                    <a:pt x="45" y="25"/>
                  </a:lnTo>
                  <a:lnTo>
                    <a:pt x="30" y="51"/>
                  </a:lnTo>
                  <a:lnTo>
                    <a:pt x="15" y="7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2" y="109"/>
                  </a:lnTo>
                  <a:lnTo>
                    <a:pt x="27" y="84"/>
                  </a:lnTo>
                  <a:lnTo>
                    <a:pt x="41" y="59"/>
                  </a:lnTo>
                  <a:lnTo>
                    <a:pt x="55" y="33"/>
                  </a:lnTo>
                  <a:lnTo>
                    <a:pt x="64" y="23"/>
                  </a:lnTo>
                  <a:lnTo>
                    <a:pt x="72" y="12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31" name="Freeform 1707"/>
            <p:cNvSpPr/>
            <p:nvPr/>
          </p:nvSpPr>
          <p:spPr bwMode="auto">
            <a:xfrm>
              <a:off x="2415731" y="2923061"/>
              <a:ext cx="269875" cy="158750"/>
            </a:xfrm>
            <a:custGeom>
              <a:gdLst>
                <a:gd fmla="*/ 2147483647 w 510" name="T0"/>
                <a:gd fmla="*/ 2147483647 h 302" name="T1"/>
                <a:gd fmla="*/ 2147483647 w 510" name="T2"/>
                <a:gd fmla="*/ 2147483647 h 302" name="T3"/>
                <a:gd fmla="*/ 2147483647 w 510" name="T4"/>
                <a:gd fmla="*/ 2147483647 h 302" name="T5"/>
                <a:gd fmla="*/ 2147483647 w 510" name="T6"/>
                <a:gd fmla="*/ 2147483647 h 302" name="T7"/>
                <a:gd fmla="*/ 2147483647 w 510" name="T8"/>
                <a:gd fmla="*/ 2147483647 h 302" name="T9"/>
                <a:gd fmla="*/ 2147483647 w 510" name="T10"/>
                <a:gd fmla="*/ 2147483647 h 302" name="T11"/>
                <a:gd fmla="*/ 2147483647 w 510" name="T12"/>
                <a:gd fmla="*/ 2147483647 h 302" name="T13"/>
                <a:gd fmla="*/ 2147483647 w 510" name="T14"/>
                <a:gd fmla="*/ 2147483647 h 302" name="T15"/>
                <a:gd fmla="*/ 2147483647 w 510" name="T16"/>
                <a:gd fmla="*/ 2147483647 h 302" name="T17"/>
                <a:gd fmla="*/ 2147483647 w 510" name="T18"/>
                <a:gd fmla="*/ 2147483647 h 302" name="T19"/>
                <a:gd fmla="*/ 2147483647 w 510" name="T20"/>
                <a:gd fmla="*/ 2147483647 h 302" name="T21"/>
                <a:gd fmla="*/ 2147483647 w 510" name="T22"/>
                <a:gd fmla="*/ 2147483647 h 302" name="T23"/>
                <a:gd fmla="*/ 2147483647 w 510" name="T24"/>
                <a:gd fmla="*/ 2147483647 h 302" name="T25"/>
                <a:gd fmla="*/ 2147483647 w 510" name="T26"/>
                <a:gd fmla="*/ 2147483647 h 302" name="T27"/>
                <a:gd fmla="*/ 2147483647 w 510" name="T28"/>
                <a:gd fmla="*/ 2147483647 h 302" name="T29"/>
                <a:gd fmla="*/ 2147483647 w 510" name="T30"/>
                <a:gd fmla="*/ 2147483647 h 302" name="T31"/>
                <a:gd fmla="*/ 2147483647 w 510" name="T32"/>
                <a:gd fmla="*/ 2147483647 h 302" name="T33"/>
                <a:gd fmla="*/ 2147483647 w 510" name="T34"/>
                <a:gd fmla="*/ 2147483647 h 302" name="T35"/>
                <a:gd fmla="*/ 2147483647 w 510" name="T36"/>
                <a:gd fmla="*/ 2147483647 h 302" name="T37"/>
                <a:gd fmla="*/ 2147483647 w 510" name="T38"/>
                <a:gd fmla="*/ 2147483647 h 302" name="T39"/>
                <a:gd fmla="*/ 2147483647 w 510" name="T40"/>
                <a:gd fmla="*/ 2147483647 h 302" name="T41"/>
                <a:gd fmla="*/ 2147483647 w 510" name="T42"/>
                <a:gd fmla="*/ 2147483647 h 302" name="T43"/>
                <a:gd fmla="*/ 2147483647 w 510" name="T44"/>
                <a:gd fmla="*/ 2147483647 h 302" name="T45"/>
                <a:gd fmla="*/ 2147483647 w 510" name="T46"/>
                <a:gd fmla="*/ 2147483647 h 302" name="T47"/>
                <a:gd fmla="*/ 2147483647 w 510" name="T48"/>
                <a:gd fmla="*/ 2147483647 h 302" name="T49"/>
                <a:gd fmla="*/ 2147483647 w 510" name="T50"/>
                <a:gd fmla="*/ 2147483647 h 302" name="T51"/>
                <a:gd fmla="*/ 2147483647 w 510" name="T52"/>
                <a:gd fmla="*/ 2147483647 h 302" name="T53"/>
                <a:gd fmla="*/ 2147483647 w 510" name="T54"/>
                <a:gd fmla="*/ 2147483647 h 302" name="T55"/>
                <a:gd fmla="*/ 2147483647 w 510" name="T56"/>
                <a:gd fmla="*/ 2147483647 h 302" name="T57"/>
                <a:gd fmla="*/ 2147483647 w 510" name="T58"/>
                <a:gd fmla="*/ 2147483647 h 302" name="T59"/>
                <a:gd fmla="*/ 2147483647 w 510" name="T60"/>
                <a:gd fmla="*/ 871515858 h 302" name="T61"/>
                <a:gd fmla="*/ 2147483647 w 510" name="T62"/>
                <a:gd fmla="*/ 145344568 h 302" name="T63"/>
                <a:gd fmla="*/ 2147483647 w 510" name="T64"/>
                <a:gd fmla="*/ 0 h 302" name="T65"/>
                <a:gd fmla="*/ 1926239760 w 510" name="T66"/>
                <a:gd fmla="*/ 145344568 h 302" name="T67"/>
                <a:gd fmla="*/ 592796964 w 510" name="T68"/>
                <a:gd fmla="*/ 871515858 h 302" name="T69"/>
                <a:gd fmla="*/ 0 w 510" name="T70"/>
                <a:gd fmla="*/ 2147483647 h 302" name="T71"/>
                <a:gd fmla="*/ 0 w 510" name="T72"/>
                <a:gd fmla="*/ 2147483647 h 302" name="T73"/>
                <a:gd fmla="*/ 148129127 w 510" name="T74"/>
                <a:gd fmla="*/ 2147483647 h 302" name="T75"/>
                <a:gd fmla="*/ 148129127 w 510" name="T76"/>
                <a:gd fmla="*/ 2147483647 h 302" name="T77"/>
                <a:gd fmla="*/ 740926025 w 510" name="T78"/>
                <a:gd fmla="*/ 2147483647 h 302" name="T79"/>
                <a:gd fmla="*/ 2147483647 w 510" name="T80"/>
                <a:gd fmla="*/ 2147483647 h 302" name="T81"/>
                <a:gd fmla="*/ 2147483647 w 510" name="T82"/>
                <a:gd fmla="*/ 2147483647 h 302" name="T83"/>
                <a:gd fmla="*/ 2147483647 w 510" name="T84"/>
                <a:gd fmla="*/ 2147483647 h 302" name="T85"/>
                <a:gd fmla="*/ 2147483647 w 510" name="T86"/>
                <a:gd fmla="*/ 2147483647 h 302" name="T87"/>
                <a:gd fmla="*/ 2147483647 w 510" name="T88"/>
                <a:gd fmla="*/ 2147483647 h 302" name="T89"/>
                <a:gd fmla="*/ 2147483647 w 510" name="T90"/>
                <a:gd fmla="*/ 2147483647 h 302" name="T91"/>
                <a:gd fmla="*/ 2147483647 w 510" name="T92"/>
                <a:gd fmla="*/ 2147483647 h 302" name="T93"/>
                <a:gd fmla="*/ 2147483647 w 510" name="T94"/>
                <a:gd fmla="*/ 2147483647 h 302" name="T95"/>
                <a:gd fmla="*/ 2147483647 w 510" name="T96"/>
                <a:gd fmla="*/ 2147483647 h 302" name="T97"/>
                <a:gd fmla="*/ 2147483647 w 510" name="T98"/>
                <a:gd fmla="*/ 2147483647 h 302" name="T99"/>
                <a:gd fmla="*/ 2147483647 w 510" name="T100"/>
                <a:gd fmla="*/ 2147483647 h 302" name="T101"/>
                <a:gd fmla="*/ 2147483647 w 510" name="T102"/>
                <a:gd fmla="*/ 2147483647 h 302" name="T103"/>
                <a:gd fmla="*/ 2147483647 w 510" name="T104"/>
                <a:gd fmla="*/ 2147483647 h 302" name="T105"/>
                <a:gd fmla="*/ 2147483647 w 510" name="T106"/>
                <a:gd fmla="*/ 2147483647 h 302" name="T107"/>
                <a:gd fmla="*/ 2147483647 w 510" name="T108"/>
                <a:gd fmla="*/ 2147483647 h 302" name="T109"/>
                <a:gd fmla="*/ 2147483647 w 510" name="T110"/>
                <a:gd fmla="*/ 2147483647 h 302" name="T111"/>
                <a:gd fmla="*/ 2147483647 w 510" name="T112"/>
                <a:gd fmla="*/ 2147483647 h 302" name="T113"/>
                <a:gd fmla="*/ 2147483647 w 510" name="T114"/>
                <a:gd fmla="*/ 2147483647 h 302" name="T115"/>
                <a:gd fmla="*/ 2147483647 w 510" name="T116"/>
                <a:gd fmla="*/ 2147483647 h 302" name="T117"/>
                <a:gd fmla="*/ 2147483647 w 510" name="T118"/>
                <a:gd fmla="*/ 2147483647 h 302" name="T119"/>
                <a:gd fmla="*/ 2147483647 w 510" name="T120"/>
                <a:gd fmla="*/ 2147483647 h 302" name="T121"/>
                <a:gd fmla="*/ 2147483647 w 510" name="T122"/>
                <a:gd fmla="*/ 2147483647 h 302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510" name="T186"/>
                <a:gd fmla="*/ 0 h 302" name="T187"/>
                <a:gd fmla="*/ 510 w 510" name="T188"/>
                <a:gd fmla="*/ 302 h 302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302" w="510">
                  <a:moveTo>
                    <a:pt x="497" y="35"/>
                  </a:moveTo>
                  <a:lnTo>
                    <a:pt x="497" y="35"/>
                  </a:lnTo>
                  <a:lnTo>
                    <a:pt x="496" y="31"/>
                  </a:lnTo>
                  <a:lnTo>
                    <a:pt x="495" y="27"/>
                  </a:lnTo>
                  <a:lnTo>
                    <a:pt x="492" y="24"/>
                  </a:lnTo>
                  <a:lnTo>
                    <a:pt x="489" y="23"/>
                  </a:lnTo>
                  <a:lnTo>
                    <a:pt x="481" y="20"/>
                  </a:lnTo>
                  <a:lnTo>
                    <a:pt x="474" y="21"/>
                  </a:lnTo>
                  <a:lnTo>
                    <a:pt x="468" y="24"/>
                  </a:lnTo>
                  <a:lnTo>
                    <a:pt x="462" y="30"/>
                  </a:lnTo>
                  <a:lnTo>
                    <a:pt x="459" y="34"/>
                  </a:lnTo>
                  <a:lnTo>
                    <a:pt x="458" y="38"/>
                  </a:lnTo>
                  <a:lnTo>
                    <a:pt x="458" y="42"/>
                  </a:lnTo>
                  <a:lnTo>
                    <a:pt x="458" y="46"/>
                  </a:lnTo>
                  <a:lnTo>
                    <a:pt x="462" y="72"/>
                  </a:lnTo>
                  <a:lnTo>
                    <a:pt x="466" y="96"/>
                  </a:lnTo>
                  <a:lnTo>
                    <a:pt x="468" y="119"/>
                  </a:lnTo>
                  <a:lnTo>
                    <a:pt x="468" y="131"/>
                  </a:lnTo>
                  <a:lnTo>
                    <a:pt x="466" y="143"/>
                  </a:lnTo>
                  <a:lnTo>
                    <a:pt x="465" y="154"/>
                  </a:lnTo>
                  <a:lnTo>
                    <a:pt x="462" y="165"/>
                  </a:lnTo>
                  <a:lnTo>
                    <a:pt x="458" y="176"/>
                  </a:lnTo>
                  <a:lnTo>
                    <a:pt x="454" y="186"/>
                  </a:lnTo>
                  <a:lnTo>
                    <a:pt x="447" y="196"/>
                  </a:lnTo>
                  <a:lnTo>
                    <a:pt x="439" y="206"/>
                  </a:lnTo>
                  <a:lnTo>
                    <a:pt x="430" y="214"/>
                  </a:lnTo>
                  <a:lnTo>
                    <a:pt x="417" y="223"/>
                  </a:lnTo>
                  <a:lnTo>
                    <a:pt x="398" y="234"/>
                  </a:lnTo>
                  <a:lnTo>
                    <a:pt x="378" y="242"/>
                  </a:lnTo>
                  <a:lnTo>
                    <a:pt x="358" y="249"/>
                  </a:lnTo>
                  <a:lnTo>
                    <a:pt x="337" y="255"/>
                  </a:lnTo>
                  <a:lnTo>
                    <a:pt x="316" y="259"/>
                  </a:lnTo>
                  <a:lnTo>
                    <a:pt x="294" y="260"/>
                  </a:lnTo>
                  <a:lnTo>
                    <a:pt x="271" y="261"/>
                  </a:lnTo>
                  <a:lnTo>
                    <a:pt x="251" y="261"/>
                  </a:lnTo>
                  <a:lnTo>
                    <a:pt x="227" y="261"/>
                  </a:lnTo>
                  <a:lnTo>
                    <a:pt x="206" y="259"/>
                  </a:lnTo>
                  <a:lnTo>
                    <a:pt x="185" y="256"/>
                  </a:lnTo>
                  <a:lnTo>
                    <a:pt x="166" y="251"/>
                  </a:lnTo>
                  <a:lnTo>
                    <a:pt x="146" y="245"/>
                  </a:lnTo>
                  <a:lnTo>
                    <a:pt x="127" y="237"/>
                  </a:lnTo>
                  <a:lnTo>
                    <a:pt x="107" y="229"/>
                  </a:lnTo>
                  <a:lnTo>
                    <a:pt x="88" y="218"/>
                  </a:lnTo>
                  <a:lnTo>
                    <a:pt x="78" y="213"/>
                  </a:lnTo>
                  <a:lnTo>
                    <a:pt x="70" y="203"/>
                  </a:lnTo>
                  <a:lnTo>
                    <a:pt x="62" y="194"/>
                  </a:lnTo>
                  <a:lnTo>
                    <a:pt x="57" y="183"/>
                  </a:lnTo>
                  <a:lnTo>
                    <a:pt x="52" y="171"/>
                  </a:lnTo>
                  <a:lnTo>
                    <a:pt x="48" y="157"/>
                  </a:lnTo>
                  <a:lnTo>
                    <a:pt x="46" y="142"/>
                  </a:lnTo>
                  <a:lnTo>
                    <a:pt x="44" y="129"/>
                  </a:lnTo>
                  <a:lnTo>
                    <a:pt x="42" y="99"/>
                  </a:lnTo>
                  <a:lnTo>
                    <a:pt x="42" y="69"/>
                  </a:lnTo>
                  <a:lnTo>
                    <a:pt x="43" y="20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6" y="6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1" y="80"/>
                  </a:lnTo>
                  <a:lnTo>
                    <a:pt x="1" y="105"/>
                  </a:lnTo>
                  <a:lnTo>
                    <a:pt x="2" y="133"/>
                  </a:lnTo>
                  <a:lnTo>
                    <a:pt x="5" y="158"/>
                  </a:lnTo>
                  <a:lnTo>
                    <a:pt x="12" y="183"/>
                  </a:lnTo>
                  <a:lnTo>
                    <a:pt x="16" y="194"/>
                  </a:lnTo>
                  <a:lnTo>
                    <a:pt x="20" y="205"/>
                  </a:lnTo>
                  <a:lnTo>
                    <a:pt x="25" y="215"/>
                  </a:lnTo>
                  <a:lnTo>
                    <a:pt x="32" y="223"/>
                  </a:lnTo>
                  <a:lnTo>
                    <a:pt x="43" y="234"/>
                  </a:lnTo>
                  <a:lnTo>
                    <a:pt x="54" y="245"/>
                  </a:lnTo>
                  <a:lnTo>
                    <a:pt x="65" y="253"/>
                  </a:lnTo>
                  <a:lnTo>
                    <a:pt x="77" y="261"/>
                  </a:lnTo>
                  <a:lnTo>
                    <a:pt x="90" y="268"/>
                  </a:lnTo>
                  <a:lnTo>
                    <a:pt x="104" y="275"/>
                  </a:lnTo>
                  <a:lnTo>
                    <a:pt x="118" y="280"/>
                  </a:lnTo>
                  <a:lnTo>
                    <a:pt x="132" y="286"/>
                  </a:lnTo>
                  <a:lnTo>
                    <a:pt x="162" y="294"/>
                  </a:lnTo>
                  <a:lnTo>
                    <a:pt x="192" y="299"/>
                  </a:lnTo>
                  <a:lnTo>
                    <a:pt x="221" y="302"/>
                  </a:lnTo>
                  <a:lnTo>
                    <a:pt x="251" y="302"/>
                  </a:lnTo>
                  <a:lnTo>
                    <a:pt x="280" y="302"/>
                  </a:lnTo>
                  <a:lnTo>
                    <a:pt x="310" y="299"/>
                  </a:lnTo>
                  <a:lnTo>
                    <a:pt x="341" y="294"/>
                  </a:lnTo>
                  <a:lnTo>
                    <a:pt x="371" y="287"/>
                  </a:lnTo>
                  <a:lnTo>
                    <a:pt x="386" y="283"/>
                  </a:lnTo>
                  <a:lnTo>
                    <a:pt x="400" y="278"/>
                  </a:lnTo>
                  <a:lnTo>
                    <a:pt x="415" y="271"/>
                  </a:lnTo>
                  <a:lnTo>
                    <a:pt x="428" y="264"/>
                  </a:lnTo>
                  <a:lnTo>
                    <a:pt x="440" y="256"/>
                  </a:lnTo>
                  <a:lnTo>
                    <a:pt x="453" y="248"/>
                  </a:lnTo>
                  <a:lnTo>
                    <a:pt x="465" y="238"/>
                  </a:lnTo>
                  <a:lnTo>
                    <a:pt x="476" y="228"/>
                  </a:lnTo>
                  <a:lnTo>
                    <a:pt x="484" y="217"/>
                  </a:lnTo>
                  <a:lnTo>
                    <a:pt x="492" y="206"/>
                  </a:lnTo>
                  <a:lnTo>
                    <a:pt x="497" y="195"/>
                  </a:lnTo>
                  <a:lnTo>
                    <a:pt x="501" y="184"/>
                  </a:lnTo>
                  <a:lnTo>
                    <a:pt x="506" y="172"/>
                  </a:lnTo>
                  <a:lnTo>
                    <a:pt x="507" y="160"/>
                  </a:lnTo>
                  <a:lnTo>
                    <a:pt x="508" y="148"/>
                  </a:lnTo>
                  <a:lnTo>
                    <a:pt x="510" y="135"/>
                  </a:lnTo>
                  <a:lnTo>
                    <a:pt x="508" y="110"/>
                  </a:lnTo>
                  <a:lnTo>
                    <a:pt x="506" y="85"/>
                  </a:lnTo>
                  <a:lnTo>
                    <a:pt x="497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32" name="Freeform 1708"/>
            <p:cNvSpPr/>
            <p:nvPr/>
          </p:nvSpPr>
          <p:spPr bwMode="auto">
            <a:xfrm>
              <a:off x="2401443" y="2848448"/>
              <a:ext cx="284163" cy="96838"/>
            </a:xfrm>
            <a:custGeom>
              <a:gdLst>
                <a:gd fmla="*/ 2147483647 w 538" name="T0"/>
                <a:gd fmla="*/ 2147483647 h 185" name="T1"/>
                <a:gd fmla="*/ 2147483647 w 538" name="T2"/>
                <a:gd fmla="*/ 2147483647 h 185" name="T3"/>
                <a:gd fmla="*/ 2147483647 w 538" name="T4"/>
                <a:gd fmla="*/ 2147483647 h 185" name="T5"/>
                <a:gd fmla="*/ 2147483647 w 538" name="T6"/>
                <a:gd fmla="*/ 2147483647 h 185" name="T7"/>
                <a:gd fmla="*/ 2147483647 w 538" name="T8"/>
                <a:gd fmla="*/ 1864559589 h 185" name="T9"/>
                <a:gd fmla="*/ 2147483647 w 538" name="T10"/>
                <a:gd fmla="*/ 573752660 h 185" name="T11"/>
                <a:gd fmla="*/ 2147483647 w 538" name="T12"/>
                <a:gd fmla="*/ 143301414 h 185" name="T13"/>
                <a:gd fmla="*/ 2147483647 w 538" name="T14"/>
                <a:gd fmla="*/ 0 h 185" name="T15"/>
                <a:gd fmla="*/ 2147483647 w 538" name="T16"/>
                <a:gd fmla="*/ 573752660 h 185" name="T17"/>
                <a:gd fmla="*/ 2147483647 w 538" name="T18"/>
                <a:gd fmla="*/ 1290806668 h 185" name="T19"/>
                <a:gd fmla="*/ 2147483647 w 538" name="T20"/>
                <a:gd fmla="*/ 2147483647 h 185" name="T21"/>
                <a:gd fmla="*/ 2147483647 w 538" name="T22"/>
                <a:gd fmla="*/ 2147483647 h 185" name="T23"/>
                <a:gd fmla="*/ 2147483647 w 538" name="T24"/>
                <a:gd fmla="*/ 2147483647 h 185" name="T25"/>
                <a:gd fmla="*/ 2147483647 w 538" name="T26"/>
                <a:gd fmla="*/ 2147483647 h 185" name="T27"/>
                <a:gd fmla="*/ 736781770 w 538" name="T28"/>
                <a:gd fmla="*/ 2147483647 h 185" name="T29"/>
                <a:gd fmla="*/ 147300485 w 538" name="T30"/>
                <a:gd fmla="*/ 2147483647 h 185" name="T31"/>
                <a:gd fmla="*/ 0 w 538" name="T32"/>
                <a:gd fmla="*/ 2147483647 h 185" name="T33"/>
                <a:gd fmla="*/ 294600971 w 538" name="T34"/>
                <a:gd fmla="*/ 2147483647 h 185" name="T35"/>
                <a:gd fmla="*/ 1178682764 w 538" name="T36"/>
                <a:gd fmla="*/ 2147483647 h 185" name="T37"/>
                <a:gd fmla="*/ 2147483647 w 538" name="T38"/>
                <a:gd fmla="*/ 2147483647 h 185" name="T39"/>
                <a:gd fmla="*/ 2147483647 w 538" name="T40"/>
                <a:gd fmla="*/ 2147483647 h 185" name="T41"/>
                <a:gd fmla="*/ 2147483647 w 538" name="T42"/>
                <a:gd fmla="*/ 2147483647 h 185" name="T43"/>
                <a:gd fmla="*/ 2147483647 w 538" name="T44"/>
                <a:gd fmla="*/ 2147483647 h 185" name="T45"/>
                <a:gd fmla="*/ 2147483647 w 538" name="T46"/>
                <a:gd fmla="*/ 2147483647 h 185" name="T47"/>
                <a:gd fmla="*/ 2147483647 w 538" name="T48"/>
                <a:gd fmla="*/ 2147483647 h 185" name="T49"/>
                <a:gd fmla="*/ 2147483647 w 538" name="T50"/>
                <a:gd fmla="*/ 2147483647 h 185" name="T51"/>
                <a:gd fmla="*/ 2147483647 w 538" name="T52"/>
                <a:gd fmla="*/ 2147483647 h 185" name="T53"/>
                <a:gd fmla="*/ 2147483647 w 538" name="T54"/>
                <a:gd fmla="*/ 2147483647 h 185" name="T55"/>
                <a:gd fmla="*/ 2147483647 w 538" name="T56"/>
                <a:gd fmla="*/ 2147483647 h 185" name="T57"/>
                <a:gd fmla="*/ 2147483647 w 538" name="T58"/>
                <a:gd fmla="*/ 2147483647 h 185" name="T59"/>
                <a:gd fmla="*/ 2147483647 w 538" name="T60"/>
                <a:gd fmla="*/ 2147483647 h 185" name="T61"/>
                <a:gd fmla="*/ 2147483647 w 538" name="T62"/>
                <a:gd fmla="*/ 2147483647 h 185" name="T63"/>
                <a:gd fmla="*/ 2147483647 w 538" name="T64"/>
                <a:gd fmla="*/ 2147483647 h 185" name="T65"/>
                <a:gd fmla="*/ 2147483647 w 538" name="T66"/>
                <a:gd fmla="*/ 2147483647 h 185" name="T67"/>
                <a:gd fmla="*/ 2147483647 w 538" name="T68"/>
                <a:gd fmla="*/ 2147483647 h 185" name="T69"/>
                <a:gd fmla="*/ 2147483647 w 538" name="T70"/>
                <a:gd fmla="*/ 2147483647 h 185" name="T71"/>
                <a:gd fmla="*/ 2147483647 w 538" name="T72"/>
                <a:gd fmla="*/ 2147483647 h 185" name="T73"/>
                <a:gd fmla="*/ 2147483647 w 538" name="T74"/>
                <a:gd fmla="*/ 2147483647 h 185" name="T75"/>
                <a:gd fmla="*/ 2147483647 w 538" name="T76"/>
                <a:gd fmla="*/ 2147483647 h 185" name="T77"/>
                <a:gd fmla="*/ 2147483647 w 538" name="T78"/>
                <a:gd fmla="*/ 2147483647 h 185" name="T79"/>
                <a:gd fmla="*/ 2147483647 w 538" name="T80"/>
                <a:gd fmla="*/ 2147483647 h 185" name="T81"/>
                <a:gd fmla="*/ 2147483647 w 538" name="T82"/>
                <a:gd fmla="*/ 2147483647 h 185" name="T83"/>
                <a:gd fmla="*/ 2147483647 w 538" name="T84"/>
                <a:gd fmla="*/ 2147483647 h 185" name="T85"/>
                <a:gd fmla="*/ 2147483647 w 538" name="T86"/>
                <a:gd fmla="*/ 2147483647 h 185" name="T87"/>
                <a:gd fmla="*/ 2147483647 w 538" name="T88"/>
                <a:gd fmla="*/ 2147483647 h 185" name="T89"/>
                <a:gd fmla="*/ 2147483647 w 538" name="T90"/>
                <a:gd fmla="*/ 2147483647 h 185" name="T91"/>
                <a:gd fmla="*/ 2147483647 w 538" name="T92"/>
                <a:gd fmla="*/ 2147483647 h 185" name="T93"/>
                <a:gd fmla="*/ 2147483647 w 538" name="T94"/>
                <a:gd fmla="*/ 2147483647 h 185" name="T95"/>
                <a:gd fmla="*/ 2147483647 w 538" name="T96"/>
                <a:gd fmla="*/ 2147483647 h 185" name="T97"/>
                <a:gd fmla="*/ 2147483647 w 538" name="T98"/>
                <a:gd fmla="*/ 2147483647 h 185" name="T99"/>
                <a:gd fmla="*/ 2147483647 w 538" name="T100"/>
                <a:gd fmla="*/ 2147483647 h 185" name="T101"/>
                <a:gd fmla="*/ 2147483647 w 538" name="T102"/>
                <a:gd fmla="*/ 2147483647 h 185" name="T103"/>
                <a:gd fmla="*/ 2147483647 w 538" name="T104"/>
                <a:gd fmla="*/ 2147483647 h 185" name="T105"/>
                <a:gd fmla="*/ 2147483647 w 538" name="T106"/>
                <a:gd fmla="*/ 2147483647 h 185" name="T107"/>
                <a:gd fmla="*/ 2147483647 w 538" name="T108"/>
                <a:gd fmla="*/ 2147483647 h 185" name="T109"/>
                <a:gd fmla="*/ 2147483647 w 538" name="T110"/>
                <a:gd fmla="*/ 2147483647 h 185" name="T111"/>
                <a:gd fmla="*/ 2147483647 w 538" name="T112"/>
                <a:gd fmla="*/ 2147483647 h 185" name="T113"/>
                <a:gd fmla="*/ 2147483647 w 538" name="T114"/>
                <a:gd fmla="*/ 2147483647 h 185" name="T115"/>
                <a:gd fmla="*/ 2147483647 w 538" name="T116"/>
                <a:gd fmla="*/ 2147483647 h 185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538" name="T177"/>
                <a:gd fmla="*/ 0 h 185" name="T178"/>
                <a:gd fmla="*/ 538 w 538" name="T179"/>
                <a:gd fmla="*/ 185 h 185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185" w="538">
                  <a:moveTo>
                    <a:pt x="507" y="71"/>
                  </a:moveTo>
                  <a:lnTo>
                    <a:pt x="507" y="71"/>
                  </a:lnTo>
                  <a:lnTo>
                    <a:pt x="498" y="62"/>
                  </a:lnTo>
                  <a:lnTo>
                    <a:pt x="488" y="54"/>
                  </a:lnTo>
                  <a:lnTo>
                    <a:pt x="476" y="46"/>
                  </a:lnTo>
                  <a:lnTo>
                    <a:pt x="464" y="39"/>
                  </a:lnTo>
                  <a:lnTo>
                    <a:pt x="450" y="34"/>
                  </a:lnTo>
                  <a:lnTo>
                    <a:pt x="437" y="28"/>
                  </a:lnTo>
                  <a:lnTo>
                    <a:pt x="407" y="20"/>
                  </a:lnTo>
                  <a:lnTo>
                    <a:pt x="378" y="13"/>
                  </a:lnTo>
                  <a:lnTo>
                    <a:pt x="348" y="9"/>
                  </a:lnTo>
                  <a:lnTo>
                    <a:pt x="294" y="4"/>
                  </a:lnTo>
                  <a:lnTo>
                    <a:pt x="259" y="1"/>
                  </a:lnTo>
                  <a:lnTo>
                    <a:pt x="224" y="0"/>
                  </a:lnTo>
                  <a:lnTo>
                    <a:pt x="186" y="0"/>
                  </a:lnTo>
                  <a:lnTo>
                    <a:pt x="168" y="1"/>
                  </a:lnTo>
                  <a:lnTo>
                    <a:pt x="149" y="4"/>
                  </a:lnTo>
                  <a:lnTo>
                    <a:pt x="131" y="6"/>
                  </a:lnTo>
                  <a:lnTo>
                    <a:pt x="114" y="9"/>
                  </a:lnTo>
                  <a:lnTo>
                    <a:pt x="96" y="15"/>
                  </a:lnTo>
                  <a:lnTo>
                    <a:pt x="80" y="20"/>
                  </a:lnTo>
                  <a:lnTo>
                    <a:pt x="64" y="28"/>
                  </a:lnTo>
                  <a:lnTo>
                    <a:pt x="49" y="36"/>
                  </a:lnTo>
                  <a:lnTo>
                    <a:pt x="34" y="47"/>
                  </a:lnTo>
                  <a:lnTo>
                    <a:pt x="20" y="59"/>
                  </a:lnTo>
                  <a:lnTo>
                    <a:pt x="15" y="65"/>
                  </a:lnTo>
                  <a:lnTo>
                    <a:pt x="9" y="71"/>
                  </a:lnTo>
                  <a:lnTo>
                    <a:pt x="5" y="80"/>
                  </a:lnTo>
                  <a:lnTo>
                    <a:pt x="2" y="88"/>
                  </a:lnTo>
                  <a:lnTo>
                    <a:pt x="1" y="97"/>
                  </a:lnTo>
                  <a:lnTo>
                    <a:pt x="0" y="107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2" y="133"/>
                  </a:lnTo>
                  <a:lnTo>
                    <a:pt x="5" y="141"/>
                  </a:lnTo>
                  <a:lnTo>
                    <a:pt x="8" y="147"/>
                  </a:lnTo>
                  <a:lnTo>
                    <a:pt x="13" y="153"/>
                  </a:lnTo>
                  <a:lnTo>
                    <a:pt x="20" y="158"/>
                  </a:lnTo>
                  <a:lnTo>
                    <a:pt x="27" y="162"/>
                  </a:lnTo>
                  <a:lnTo>
                    <a:pt x="35" y="164"/>
                  </a:lnTo>
                  <a:lnTo>
                    <a:pt x="45" y="165"/>
                  </a:lnTo>
                  <a:lnTo>
                    <a:pt x="49" y="164"/>
                  </a:lnTo>
                  <a:lnTo>
                    <a:pt x="53" y="162"/>
                  </a:lnTo>
                  <a:lnTo>
                    <a:pt x="57" y="161"/>
                  </a:lnTo>
                  <a:lnTo>
                    <a:pt x="59" y="158"/>
                  </a:lnTo>
                  <a:lnTo>
                    <a:pt x="64" y="152"/>
                  </a:lnTo>
                  <a:lnTo>
                    <a:pt x="65" y="143"/>
                  </a:lnTo>
                  <a:lnTo>
                    <a:pt x="64" y="137"/>
                  </a:lnTo>
                  <a:lnTo>
                    <a:pt x="59" y="130"/>
                  </a:lnTo>
                  <a:lnTo>
                    <a:pt x="57" y="127"/>
                  </a:lnTo>
                  <a:lnTo>
                    <a:pt x="53" y="126"/>
                  </a:lnTo>
                  <a:lnTo>
                    <a:pt x="49" y="124"/>
                  </a:lnTo>
                  <a:lnTo>
                    <a:pt x="45" y="124"/>
                  </a:lnTo>
                  <a:lnTo>
                    <a:pt x="47" y="109"/>
                  </a:lnTo>
                  <a:lnTo>
                    <a:pt x="53" y="96"/>
                  </a:lnTo>
                  <a:lnTo>
                    <a:pt x="58" y="84"/>
                  </a:lnTo>
                  <a:lnTo>
                    <a:pt x="66" y="74"/>
                  </a:lnTo>
                  <a:lnTo>
                    <a:pt x="76" y="66"/>
                  </a:lnTo>
                  <a:lnTo>
                    <a:pt x="85" y="59"/>
                  </a:lnTo>
                  <a:lnTo>
                    <a:pt x="97" y="55"/>
                  </a:lnTo>
                  <a:lnTo>
                    <a:pt x="111" y="51"/>
                  </a:lnTo>
                  <a:lnTo>
                    <a:pt x="134" y="47"/>
                  </a:lnTo>
                  <a:lnTo>
                    <a:pt x="157" y="44"/>
                  </a:lnTo>
                  <a:lnTo>
                    <a:pt x="180" y="43"/>
                  </a:lnTo>
                  <a:lnTo>
                    <a:pt x="203" y="43"/>
                  </a:lnTo>
                  <a:lnTo>
                    <a:pt x="243" y="43"/>
                  </a:lnTo>
                  <a:lnTo>
                    <a:pt x="283" y="46"/>
                  </a:lnTo>
                  <a:lnTo>
                    <a:pt x="323" y="50"/>
                  </a:lnTo>
                  <a:lnTo>
                    <a:pt x="362" y="54"/>
                  </a:lnTo>
                  <a:lnTo>
                    <a:pt x="374" y="58"/>
                  </a:lnTo>
                  <a:lnTo>
                    <a:pt x="396" y="65"/>
                  </a:lnTo>
                  <a:lnTo>
                    <a:pt x="423" y="76"/>
                  </a:lnTo>
                  <a:lnTo>
                    <a:pt x="453" y="89"/>
                  </a:lnTo>
                  <a:lnTo>
                    <a:pt x="466" y="96"/>
                  </a:lnTo>
                  <a:lnTo>
                    <a:pt x="479" y="104"/>
                  </a:lnTo>
                  <a:lnTo>
                    <a:pt x="488" y="112"/>
                  </a:lnTo>
                  <a:lnTo>
                    <a:pt x="496" y="119"/>
                  </a:lnTo>
                  <a:lnTo>
                    <a:pt x="500" y="127"/>
                  </a:lnTo>
                  <a:lnTo>
                    <a:pt x="502" y="130"/>
                  </a:lnTo>
                  <a:lnTo>
                    <a:pt x="502" y="134"/>
                  </a:lnTo>
                  <a:lnTo>
                    <a:pt x="500" y="138"/>
                  </a:lnTo>
                  <a:lnTo>
                    <a:pt x="498" y="141"/>
                  </a:lnTo>
                  <a:lnTo>
                    <a:pt x="495" y="145"/>
                  </a:lnTo>
                  <a:lnTo>
                    <a:pt x="490" y="147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81" y="157"/>
                  </a:lnTo>
                  <a:lnTo>
                    <a:pt x="480" y="160"/>
                  </a:lnTo>
                  <a:lnTo>
                    <a:pt x="480" y="168"/>
                  </a:lnTo>
                  <a:lnTo>
                    <a:pt x="483" y="175"/>
                  </a:lnTo>
                  <a:lnTo>
                    <a:pt x="488" y="180"/>
                  </a:lnTo>
                  <a:lnTo>
                    <a:pt x="495" y="184"/>
                  </a:lnTo>
                  <a:lnTo>
                    <a:pt x="498" y="185"/>
                  </a:lnTo>
                  <a:lnTo>
                    <a:pt x="502" y="185"/>
                  </a:lnTo>
                  <a:lnTo>
                    <a:pt x="506" y="184"/>
                  </a:lnTo>
                  <a:lnTo>
                    <a:pt x="511" y="183"/>
                  </a:lnTo>
                  <a:lnTo>
                    <a:pt x="519" y="177"/>
                  </a:lnTo>
                  <a:lnTo>
                    <a:pt x="526" y="171"/>
                  </a:lnTo>
                  <a:lnTo>
                    <a:pt x="530" y="165"/>
                  </a:lnTo>
                  <a:lnTo>
                    <a:pt x="534" y="158"/>
                  </a:lnTo>
                  <a:lnTo>
                    <a:pt x="537" y="152"/>
                  </a:lnTo>
                  <a:lnTo>
                    <a:pt x="538" y="143"/>
                  </a:lnTo>
                  <a:lnTo>
                    <a:pt x="538" y="137"/>
                  </a:lnTo>
                  <a:lnTo>
                    <a:pt x="538" y="128"/>
                  </a:lnTo>
                  <a:lnTo>
                    <a:pt x="534" y="114"/>
                  </a:lnTo>
                  <a:lnTo>
                    <a:pt x="527" y="99"/>
                  </a:lnTo>
                  <a:lnTo>
                    <a:pt x="518" y="84"/>
                  </a:lnTo>
                  <a:lnTo>
                    <a:pt x="507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33" name="Freeform 1709"/>
            <p:cNvSpPr/>
            <p:nvPr/>
          </p:nvSpPr>
          <p:spPr bwMode="auto">
            <a:xfrm>
              <a:off x="2395093" y="2773836"/>
              <a:ext cx="349250" cy="166688"/>
            </a:xfrm>
            <a:custGeom>
              <a:gdLst>
                <a:gd fmla="*/ 2147483647 w 658" name="T0"/>
                <a:gd fmla="*/ 2147483647 h 316" name="T1"/>
                <a:gd fmla="*/ 2147483647 w 658" name="T2"/>
                <a:gd fmla="*/ 2147483647 h 316" name="T3"/>
                <a:gd fmla="*/ 2147483647 w 658" name="T4"/>
                <a:gd fmla="*/ 2147483647 h 316" name="T5"/>
                <a:gd fmla="*/ 2147483647 w 658" name="T6"/>
                <a:gd fmla="*/ 2147483647 h 316" name="T7"/>
                <a:gd fmla="*/ 2147483647 w 658" name="T8"/>
                <a:gd fmla="*/ 2147483647 h 316" name="T9"/>
                <a:gd fmla="*/ 2147483647 w 658" name="T10"/>
                <a:gd fmla="*/ 2147483647 h 316" name="T11"/>
                <a:gd fmla="*/ 2147483647 w 658" name="T12"/>
                <a:gd fmla="*/ 2147483647 h 316" name="T13"/>
                <a:gd fmla="*/ 2147483647 w 658" name="T14"/>
                <a:gd fmla="*/ 2147483647 h 316" name="T15"/>
                <a:gd fmla="*/ 2147483647 w 658" name="T16"/>
                <a:gd fmla="*/ 2147483647 h 316" name="T17"/>
                <a:gd fmla="*/ 2147483647 w 658" name="T18"/>
                <a:gd fmla="*/ 146637447 h 316" name="T19"/>
                <a:gd fmla="*/ 2147483647 w 658" name="T20"/>
                <a:gd fmla="*/ 2147483647 h 316" name="T21"/>
                <a:gd fmla="*/ 2147483647 w 658" name="T22"/>
                <a:gd fmla="*/ 2147483647 h 316" name="T23"/>
                <a:gd fmla="*/ 2147483647 w 658" name="T24"/>
                <a:gd fmla="*/ 2147483647 h 316" name="T25"/>
                <a:gd fmla="*/ 2147483647 w 658" name="T26"/>
                <a:gd fmla="*/ 1174212590 h 316" name="T27"/>
                <a:gd fmla="*/ 2147483647 w 658" name="T28"/>
                <a:gd fmla="*/ 2147483647 h 316" name="T29"/>
                <a:gd fmla="*/ 2147483647 w 658" name="T30"/>
                <a:gd fmla="*/ 2147483647 h 316" name="T31"/>
                <a:gd fmla="*/ 2147483647 w 658" name="T32"/>
                <a:gd fmla="*/ 2147483647 h 316" name="T33"/>
                <a:gd fmla="*/ 2147483647 w 658" name="T34"/>
                <a:gd fmla="*/ 2147483647 h 316" name="T35"/>
                <a:gd fmla="*/ 0 w 658" name="T36"/>
                <a:gd fmla="*/ 2147483647 h 316" name="T37"/>
                <a:gd fmla="*/ 2147483647 w 658" name="T38"/>
                <a:gd fmla="*/ 2147483647 h 316" name="T39"/>
                <a:gd fmla="*/ 2147483647 w 658" name="T40"/>
                <a:gd fmla="*/ 2147483647 h 316" name="T41"/>
                <a:gd fmla="*/ 2147483647 w 658" name="T42"/>
                <a:gd fmla="*/ 2147483647 h 316" name="T43"/>
                <a:gd fmla="*/ 2147483647 w 658" name="T44"/>
                <a:gd fmla="*/ 2147483647 h 316" name="T45"/>
                <a:gd fmla="*/ 2147483647 w 658" name="T46"/>
                <a:gd fmla="*/ 2147483647 h 316" name="T47"/>
                <a:gd fmla="*/ 2147483647 w 658" name="T48"/>
                <a:gd fmla="*/ 2147483647 h 316" name="T49"/>
                <a:gd fmla="*/ 2147483647 w 658" name="T50"/>
                <a:gd fmla="*/ 2147483647 h 316" name="T51"/>
                <a:gd fmla="*/ 2147483647 w 658" name="T52"/>
                <a:gd fmla="*/ 2147483647 h 316" name="T53"/>
                <a:gd fmla="*/ 2147483647 w 658" name="T54"/>
                <a:gd fmla="*/ 2147483647 h 316" name="T55"/>
                <a:gd fmla="*/ 2147483647 w 658" name="T56"/>
                <a:gd fmla="*/ 2147483647 h 316" name="T57"/>
                <a:gd fmla="*/ 2147483647 w 658" name="T58"/>
                <a:gd fmla="*/ 2147483647 h 316" name="T59"/>
                <a:gd fmla="*/ 2147483647 w 658" name="T60"/>
                <a:gd fmla="*/ 2147483647 h 316" name="T61"/>
                <a:gd fmla="*/ 2147483647 w 658" name="T62"/>
                <a:gd fmla="*/ 2147483647 h 316" name="T63"/>
                <a:gd fmla="*/ 2147483647 w 658" name="T64"/>
                <a:gd fmla="*/ 2147483647 h 316" name="T65"/>
                <a:gd fmla="*/ 2147483647 w 658" name="T66"/>
                <a:gd fmla="*/ 2147483647 h 316" name="T67"/>
                <a:gd fmla="*/ 2147483647 w 658" name="T68"/>
                <a:gd fmla="*/ 2147483647 h 316" name="T69"/>
                <a:gd fmla="*/ 2147483647 w 658" name="T70"/>
                <a:gd fmla="*/ 2147483647 h 316" name="T71"/>
                <a:gd fmla="*/ 2147483647 w 658" name="T72"/>
                <a:gd fmla="*/ 2147483647 h 316" name="T73"/>
                <a:gd fmla="*/ 2147483647 w 658" name="T74"/>
                <a:gd fmla="*/ 2147483647 h 316" name="T75"/>
                <a:gd fmla="*/ 2147483647 w 658" name="T76"/>
                <a:gd fmla="*/ 2147483647 h 316" name="T77"/>
                <a:gd fmla="*/ 2147483647 w 658" name="T78"/>
                <a:gd fmla="*/ 2147483647 h 316" name="T79"/>
                <a:gd fmla="*/ 2147483647 w 658" name="T80"/>
                <a:gd fmla="*/ 2147483647 h 316" name="T81"/>
                <a:gd fmla="*/ 2147483647 w 658" name="T82"/>
                <a:gd fmla="*/ 2147483647 h 316" name="T83"/>
                <a:gd fmla="*/ 2147483647 w 658" name="T84"/>
                <a:gd fmla="*/ 2147483647 h 316" name="T85"/>
                <a:gd fmla="*/ 2147483647 w 658" name="T86"/>
                <a:gd fmla="*/ 2147483647 h 316" name="T87"/>
                <a:gd fmla="*/ 2147483647 w 658" name="T88"/>
                <a:gd fmla="*/ 2147483647 h 316" name="T89"/>
                <a:gd fmla="*/ 2147483647 w 658" name="T90"/>
                <a:gd fmla="*/ 2147483647 h 316" name="T91"/>
                <a:gd fmla="*/ 2147483647 w 658" name="T92"/>
                <a:gd fmla="*/ 2147483647 h 316" name="T93"/>
                <a:gd fmla="*/ 2147483647 w 658" name="T94"/>
                <a:gd fmla="*/ 2147483647 h 316" name="T95"/>
                <a:gd fmla="*/ 2147483647 w 658" name="T96"/>
                <a:gd fmla="*/ 2147483647 h 316" name="T97"/>
                <a:gd fmla="*/ 2147483647 w 658" name="T98"/>
                <a:gd fmla="*/ 2147483647 h 316" name="T99"/>
                <a:gd fmla="*/ 2147483647 w 658" name="T100"/>
                <a:gd fmla="*/ 2147483647 h 316" name="T101"/>
                <a:gd fmla="*/ 2147483647 w 658" name="T102"/>
                <a:gd fmla="*/ 2147483647 h 316" name="T103"/>
                <a:gd fmla="*/ 2147483647 w 658" name="T104"/>
                <a:gd fmla="*/ 2147483647 h 316" name="T105"/>
                <a:gd fmla="*/ 2147483647 w 658" name="T106"/>
                <a:gd fmla="*/ 2147483647 h 316" name="T107"/>
                <a:gd fmla="*/ 2147483647 w 658" name="T108"/>
                <a:gd fmla="*/ 2147483647 h 316" name="T109"/>
                <a:gd fmla="*/ 2147483647 w 658" name="T110"/>
                <a:gd fmla="*/ 2147483647 h 31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658" name="T168"/>
                <a:gd fmla="*/ 0 h 316" name="T169"/>
                <a:gd fmla="*/ 658 w 658" name="T170"/>
                <a:gd fmla="*/ 316 h 316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316" w="658">
                  <a:moveTo>
                    <a:pt x="614" y="204"/>
                  </a:moveTo>
                  <a:lnTo>
                    <a:pt x="614" y="204"/>
                  </a:lnTo>
                  <a:lnTo>
                    <a:pt x="547" y="206"/>
                  </a:lnTo>
                  <a:lnTo>
                    <a:pt x="564" y="184"/>
                  </a:lnTo>
                  <a:lnTo>
                    <a:pt x="582" y="162"/>
                  </a:lnTo>
                  <a:lnTo>
                    <a:pt x="586" y="156"/>
                  </a:lnTo>
                  <a:lnTo>
                    <a:pt x="589" y="149"/>
                  </a:lnTo>
                  <a:lnTo>
                    <a:pt x="591" y="141"/>
                  </a:lnTo>
                  <a:lnTo>
                    <a:pt x="593" y="134"/>
                  </a:lnTo>
                  <a:lnTo>
                    <a:pt x="593" y="126"/>
                  </a:lnTo>
                  <a:lnTo>
                    <a:pt x="591" y="118"/>
                  </a:lnTo>
                  <a:lnTo>
                    <a:pt x="589" y="111"/>
                  </a:lnTo>
                  <a:lnTo>
                    <a:pt x="583" y="105"/>
                  </a:lnTo>
                  <a:lnTo>
                    <a:pt x="576" y="100"/>
                  </a:lnTo>
                  <a:lnTo>
                    <a:pt x="570" y="97"/>
                  </a:lnTo>
                  <a:lnTo>
                    <a:pt x="560" y="97"/>
                  </a:lnTo>
                  <a:lnTo>
                    <a:pt x="552" y="99"/>
                  </a:lnTo>
                  <a:lnTo>
                    <a:pt x="543" y="100"/>
                  </a:lnTo>
                  <a:lnTo>
                    <a:pt x="534" y="103"/>
                  </a:lnTo>
                  <a:lnTo>
                    <a:pt x="520" y="109"/>
                  </a:lnTo>
                  <a:lnTo>
                    <a:pt x="507" y="115"/>
                  </a:lnTo>
                  <a:lnTo>
                    <a:pt x="496" y="122"/>
                  </a:lnTo>
                  <a:lnTo>
                    <a:pt x="473" y="137"/>
                  </a:lnTo>
                  <a:lnTo>
                    <a:pt x="469" y="138"/>
                  </a:lnTo>
                  <a:lnTo>
                    <a:pt x="473" y="127"/>
                  </a:lnTo>
                  <a:lnTo>
                    <a:pt x="477" y="115"/>
                  </a:lnTo>
                  <a:lnTo>
                    <a:pt x="480" y="101"/>
                  </a:lnTo>
                  <a:lnTo>
                    <a:pt x="480" y="88"/>
                  </a:lnTo>
                  <a:lnTo>
                    <a:pt x="480" y="74"/>
                  </a:lnTo>
                  <a:lnTo>
                    <a:pt x="479" y="66"/>
                  </a:lnTo>
                  <a:lnTo>
                    <a:pt x="476" y="58"/>
                  </a:lnTo>
                  <a:lnTo>
                    <a:pt x="472" y="50"/>
                  </a:lnTo>
                  <a:lnTo>
                    <a:pt x="467" y="43"/>
                  </a:lnTo>
                  <a:lnTo>
                    <a:pt x="461" y="38"/>
                  </a:lnTo>
                  <a:lnTo>
                    <a:pt x="454" y="35"/>
                  </a:lnTo>
                  <a:lnTo>
                    <a:pt x="446" y="33"/>
                  </a:lnTo>
                  <a:lnTo>
                    <a:pt x="437" y="36"/>
                  </a:lnTo>
                  <a:lnTo>
                    <a:pt x="418" y="43"/>
                  </a:lnTo>
                  <a:lnTo>
                    <a:pt x="401" y="52"/>
                  </a:lnTo>
                  <a:lnTo>
                    <a:pt x="393" y="58"/>
                  </a:lnTo>
                  <a:lnTo>
                    <a:pt x="387" y="65"/>
                  </a:lnTo>
                  <a:lnTo>
                    <a:pt x="380" y="73"/>
                  </a:lnTo>
                  <a:lnTo>
                    <a:pt x="374" y="81"/>
                  </a:lnTo>
                  <a:lnTo>
                    <a:pt x="369" y="90"/>
                  </a:lnTo>
                  <a:lnTo>
                    <a:pt x="365" y="99"/>
                  </a:lnTo>
                  <a:lnTo>
                    <a:pt x="361" y="108"/>
                  </a:lnTo>
                  <a:lnTo>
                    <a:pt x="357" y="116"/>
                  </a:lnTo>
                  <a:lnTo>
                    <a:pt x="357" y="96"/>
                  </a:lnTo>
                  <a:lnTo>
                    <a:pt x="355" y="74"/>
                  </a:lnTo>
                  <a:lnTo>
                    <a:pt x="354" y="54"/>
                  </a:lnTo>
                  <a:lnTo>
                    <a:pt x="349" y="33"/>
                  </a:lnTo>
                  <a:lnTo>
                    <a:pt x="346" y="25"/>
                  </a:lnTo>
                  <a:lnTo>
                    <a:pt x="342" y="19"/>
                  </a:lnTo>
                  <a:lnTo>
                    <a:pt x="336" y="12"/>
                  </a:lnTo>
                  <a:lnTo>
                    <a:pt x="331" y="6"/>
                  </a:lnTo>
                  <a:lnTo>
                    <a:pt x="324" y="2"/>
                  </a:lnTo>
                  <a:lnTo>
                    <a:pt x="316" y="1"/>
                  </a:lnTo>
                  <a:lnTo>
                    <a:pt x="308" y="0"/>
                  </a:lnTo>
                  <a:lnTo>
                    <a:pt x="297" y="1"/>
                  </a:lnTo>
                  <a:lnTo>
                    <a:pt x="289" y="5"/>
                  </a:lnTo>
                  <a:lnTo>
                    <a:pt x="281" y="9"/>
                  </a:lnTo>
                  <a:lnTo>
                    <a:pt x="273" y="16"/>
                  </a:lnTo>
                  <a:lnTo>
                    <a:pt x="266" y="23"/>
                  </a:lnTo>
                  <a:lnTo>
                    <a:pt x="254" y="39"/>
                  </a:lnTo>
                  <a:lnTo>
                    <a:pt x="241" y="54"/>
                  </a:lnTo>
                  <a:lnTo>
                    <a:pt x="237" y="63"/>
                  </a:lnTo>
                  <a:lnTo>
                    <a:pt x="233" y="74"/>
                  </a:lnTo>
                  <a:lnTo>
                    <a:pt x="229" y="96"/>
                  </a:lnTo>
                  <a:lnTo>
                    <a:pt x="228" y="101"/>
                  </a:lnTo>
                  <a:lnTo>
                    <a:pt x="225" y="107"/>
                  </a:lnTo>
                  <a:lnTo>
                    <a:pt x="218" y="80"/>
                  </a:lnTo>
                  <a:lnTo>
                    <a:pt x="214" y="66"/>
                  </a:lnTo>
                  <a:lnTo>
                    <a:pt x="207" y="54"/>
                  </a:lnTo>
                  <a:lnTo>
                    <a:pt x="203" y="44"/>
                  </a:lnTo>
                  <a:lnTo>
                    <a:pt x="199" y="35"/>
                  </a:lnTo>
                  <a:lnTo>
                    <a:pt x="195" y="25"/>
                  </a:lnTo>
                  <a:lnTo>
                    <a:pt x="188" y="17"/>
                  </a:lnTo>
                  <a:lnTo>
                    <a:pt x="182" y="12"/>
                  </a:lnTo>
                  <a:lnTo>
                    <a:pt x="174" y="8"/>
                  </a:lnTo>
                  <a:lnTo>
                    <a:pt x="164" y="6"/>
                  </a:lnTo>
                  <a:lnTo>
                    <a:pt x="156" y="8"/>
                  </a:lnTo>
                  <a:lnTo>
                    <a:pt x="148" y="9"/>
                  </a:lnTo>
                  <a:lnTo>
                    <a:pt x="140" y="13"/>
                  </a:lnTo>
                  <a:lnTo>
                    <a:pt x="134" y="19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19" y="39"/>
                  </a:lnTo>
                  <a:lnTo>
                    <a:pt x="117" y="46"/>
                  </a:lnTo>
                  <a:lnTo>
                    <a:pt x="114" y="54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7" y="97"/>
                  </a:lnTo>
                  <a:lnTo>
                    <a:pt x="118" y="113"/>
                  </a:lnTo>
                  <a:lnTo>
                    <a:pt x="117" y="128"/>
                  </a:lnTo>
                  <a:lnTo>
                    <a:pt x="96" y="109"/>
                  </a:lnTo>
                  <a:lnTo>
                    <a:pt x="85" y="100"/>
                  </a:lnTo>
                  <a:lnTo>
                    <a:pt x="76" y="90"/>
                  </a:lnTo>
                  <a:lnTo>
                    <a:pt x="70" y="84"/>
                  </a:lnTo>
                  <a:lnTo>
                    <a:pt x="62" y="78"/>
                  </a:lnTo>
                  <a:lnTo>
                    <a:pt x="54" y="73"/>
                  </a:lnTo>
                  <a:lnTo>
                    <a:pt x="46" y="69"/>
                  </a:lnTo>
                  <a:lnTo>
                    <a:pt x="37" y="66"/>
                  </a:lnTo>
                  <a:lnTo>
                    <a:pt x="27" y="66"/>
                  </a:lnTo>
                  <a:lnTo>
                    <a:pt x="19" y="69"/>
                  </a:lnTo>
                  <a:lnTo>
                    <a:pt x="15" y="70"/>
                  </a:lnTo>
                  <a:lnTo>
                    <a:pt x="11" y="74"/>
                  </a:lnTo>
                  <a:lnTo>
                    <a:pt x="5" y="80"/>
                  </a:lnTo>
                  <a:lnTo>
                    <a:pt x="3" y="88"/>
                  </a:lnTo>
                  <a:lnTo>
                    <a:pt x="0" y="96"/>
                  </a:lnTo>
                  <a:lnTo>
                    <a:pt x="0" y="104"/>
                  </a:lnTo>
                  <a:lnTo>
                    <a:pt x="1" y="122"/>
                  </a:lnTo>
                  <a:lnTo>
                    <a:pt x="5" y="138"/>
                  </a:lnTo>
                  <a:lnTo>
                    <a:pt x="11" y="157"/>
                  </a:lnTo>
                  <a:lnTo>
                    <a:pt x="13" y="168"/>
                  </a:lnTo>
                  <a:lnTo>
                    <a:pt x="15" y="177"/>
                  </a:lnTo>
                  <a:lnTo>
                    <a:pt x="16" y="187"/>
                  </a:lnTo>
                  <a:lnTo>
                    <a:pt x="18" y="195"/>
                  </a:lnTo>
                  <a:lnTo>
                    <a:pt x="20" y="203"/>
                  </a:lnTo>
                  <a:lnTo>
                    <a:pt x="24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4" y="219"/>
                  </a:lnTo>
                  <a:lnTo>
                    <a:pt x="38" y="219"/>
                  </a:lnTo>
                  <a:lnTo>
                    <a:pt x="46" y="219"/>
                  </a:lnTo>
                  <a:lnTo>
                    <a:pt x="53" y="217"/>
                  </a:lnTo>
                  <a:lnTo>
                    <a:pt x="60" y="212"/>
                  </a:lnTo>
                  <a:lnTo>
                    <a:pt x="62" y="206"/>
                  </a:lnTo>
                  <a:lnTo>
                    <a:pt x="64" y="202"/>
                  </a:lnTo>
                  <a:lnTo>
                    <a:pt x="64" y="198"/>
                  </a:lnTo>
                  <a:lnTo>
                    <a:pt x="62" y="194"/>
                  </a:lnTo>
                  <a:lnTo>
                    <a:pt x="60" y="191"/>
                  </a:lnTo>
                  <a:lnTo>
                    <a:pt x="57" y="185"/>
                  </a:lnTo>
                  <a:lnTo>
                    <a:pt x="56" y="181"/>
                  </a:lnTo>
                  <a:lnTo>
                    <a:pt x="54" y="172"/>
                  </a:lnTo>
                  <a:lnTo>
                    <a:pt x="53" y="161"/>
                  </a:lnTo>
                  <a:lnTo>
                    <a:pt x="51" y="151"/>
                  </a:lnTo>
                  <a:lnTo>
                    <a:pt x="46" y="132"/>
                  </a:lnTo>
                  <a:lnTo>
                    <a:pt x="43" y="113"/>
                  </a:lnTo>
                  <a:lnTo>
                    <a:pt x="47" y="118"/>
                  </a:lnTo>
                  <a:lnTo>
                    <a:pt x="51" y="123"/>
                  </a:lnTo>
                  <a:lnTo>
                    <a:pt x="58" y="134"/>
                  </a:lnTo>
                  <a:lnTo>
                    <a:pt x="62" y="137"/>
                  </a:lnTo>
                  <a:lnTo>
                    <a:pt x="68" y="141"/>
                  </a:lnTo>
                  <a:lnTo>
                    <a:pt x="73" y="143"/>
                  </a:lnTo>
                  <a:lnTo>
                    <a:pt x="79" y="147"/>
                  </a:lnTo>
                  <a:lnTo>
                    <a:pt x="88" y="156"/>
                  </a:lnTo>
                  <a:lnTo>
                    <a:pt x="96" y="166"/>
                  </a:lnTo>
                  <a:lnTo>
                    <a:pt x="99" y="170"/>
                  </a:lnTo>
                  <a:lnTo>
                    <a:pt x="103" y="173"/>
                  </a:lnTo>
                  <a:lnTo>
                    <a:pt x="108" y="176"/>
                  </a:lnTo>
                  <a:lnTo>
                    <a:pt x="112" y="176"/>
                  </a:lnTo>
                  <a:lnTo>
                    <a:pt x="118" y="176"/>
                  </a:lnTo>
                  <a:lnTo>
                    <a:pt x="122" y="175"/>
                  </a:lnTo>
                  <a:lnTo>
                    <a:pt x="126" y="172"/>
                  </a:lnTo>
                  <a:lnTo>
                    <a:pt x="130" y="168"/>
                  </a:lnTo>
                  <a:lnTo>
                    <a:pt x="134" y="169"/>
                  </a:lnTo>
                  <a:lnTo>
                    <a:pt x="140" y="169"/>
                  </a:lnTo>
                  <a:lnTo>
                    <a:pt x="144" y="168"/>
                  </a:lnTo>
                  <a:lnTo>
                    <a:pt x="148" y="166"/>
                  </a:lnTo>
                  <a:lnTo>
                    <a:pt x="152" y="164"/>
                  </a:lnTo>
                  <a:lnTo>
                    <a:pt x="155" y="160"/>
                  </a:lnTo>
                  <a:lnTo>
                    <a:pt x="157" y="156"/>
                  </a:lnTo>
                  <a:lnTo>
                    <a:pt x="157" y="150"/>
                  </a:lnTo>
                  <a:lnTo>
                    <a:pt x="157" y="123"/>
                  </a:lnTo>
                  <a:lnTo>
                    <a:pt x="157" y="97"/>
                  </a:lnTo>
                  <a:lnTo>
                    <a:pt x="156" y="81"/>
                  </a:lnTo>
                  <a:lnTo>
                    <a:pt x="155" y="65"/>
                  </a:lnTo>
                  <a:lnTo>
                    <a:pt x="155" y="59"/>
                  </a:lnTo>
                  <a:lnTo>
                    <a:pt x="157" y="52"/>
                  </a:lnTo>
                  <a:lnTo>
                    <a:pt x="159" y="50"/>
                  </a:lnTo>
                  <a:lnTo>
                    <a:pt x="161" y="48"/>
                  </a:lnTo>
                  <a:lnTo>
                    <a:pt x="163" y="50"/>
                  </a:lnTo>
                  <a:lnTo>
                    <a:pt x="164" y="54"/>
                  </a:lnTo>
                  <a:lnTo>
                    <a:pt x="169" y="67"/>
                  </a:lnTo>
                  <a:lnTo>
                    <a:pt x="175" y="81"/>
                  </a:lnTo>
                  <a:lnTo>
                    <a:pt x="182" y="93"/>
                  </a:lnTo>
                  <a:lnTo>
                    <a:pt x="186" y="108"/>
                  </a:lnTo>
                  <a:lnTo>
                    <a:pt x="191" y="134"/>
                  </a:lnTo>
                  <a:lnTo>
                    <a:pt x="195" y="147"/>
                  </a:lnTo>
                  <a:lnTo>
                    <a:pt x="201" y="160"/>
                  </a:lnTo>
                  <a:lnTo>
                    <a:pt x="205" y="164"/>
                  </a:lnTo>
                  <a:lnTo>
                    <a:pt x="207" y="168"/>
                  </a:lnTo>
                  <a:lnTo>
                    <a:pt x="213" y="169"/>
                  </a:lnTo>
                  <a:lnTo>
                    <a:pt x="217" y="169"/>
                  </a:lnTo>
                  <a:lnTo>
                    <a:pt x="222" y="169"/>
                  </a:lnTo>
                  <a:lnTo>
                    <a:pt x="226" y="168"/>
                  </a:lnTo>
                  <a:lnTo>
                    <a:pt x="231" y="165"/>
                  </a:lnTo>
                  <a:lnTo>
                    <a:pt x="235" y="162"/>
                  </a:lnTo>
                  <a:lnTo>
                    <a:pt x="239" y="161"/>
                  </a:lnTo>
                  <a:lnTo>
                    <a:pt x="243" y="158"/>
                  </a:lnTo>
                  <a:lnTo>
                    <a:pt x="247" y="154"/>
                  </a:lnTo>
                  <a:lnTo>
                    <a:pt x="248" y="147"/>
                  </a:lnTo>
                  <a:lnTo>
                    <a:pt x="252" y="138"/>
                  </a:lnTo>
                  <a:lnTo>
                    <a:pt x="258" y="127"/>
                  </a:lnTo>
                  <a:lnTo>
                    <a:pt x="264" y="118"/>
                  </a:lnTo>
                  <a:lnTo>
                    <a:pt x="269" y="107"/>
                  </a:lnTo>
                  <a:lnTo>
                    <a:pt x="271" y="96"/>
                  </a:lnTo>
                  <a:lnTo>
                    <a:pt x="274" y="85"/>
                  </a:lnTo>
                  <a:lnTo>
                    <a:pt x="277" y="77"/>
                  </a:lnTo>
                  <a:lnTo>
                    <a:pt x="281" y="69"/>
                  </a:lnTo>
                  <a:lnTo>
                    <a:pt x="292" y="55"/>
                  </a:lnTo>
                  <a:lnTo>
                    <a:pt x="300" y="47"/>
                  </a:lnTo>
                  <a:lnTo>
                    <a:pt x="308" y="42"/>
                  </a:lnTo>
                  <a:lnTo>
                    <a:pt x="308" y="43"/>
                  </a:lnTo>
                  <a:lnTo>
                    <a:pt x="308" y="46"/>
                  </a:lnTo>
                  <a:lnTo>
                    <a:pt x="309" y="54"/>
                  </a:lnTo>
                  <a:lnTo>
                    <a:pt x="313" y="69"/>
                  </a:lnTo>
                  <a:lnTo>
                    <a:pt x="315" y="78"/>
                  </a:lnTo>
                  <a:lnTo>
                    <a:pt x="316" y="89"/>
                  </a:lnTo>
                  <a:lnTo>
                    <a:pt x="316" y="111"/>
                  </a:lnTo>
                  <a:lnTo>
                    <a:pt x="315" y="153"/>
                  </a:lnTo>
                  <a:lnTo>
                    <a:pt x="315" y="157"/>
                  </a:lnTo>
                  <a:lnTo>
                    <a:pt x="316" y="161"/>
                  </a:lnTo>
                  <a:lnTo>
                    <a:pt x="320" y="168"/>
                  </a:lnTo>
                  <a:lnTo>
                    <a:pt x="327" y="172"/>
                  </a:lnTo>
                  <a:lnTo>
                    <a:pt x="331" y="173"/>
                  </a:lnTo>
                  <a:lnTo>
                    <a:pt x="335" y="173"/>
                  </a:lnTo>
                  <a:lnTo>
                    <a:pt x="338" y="173"/>
                  </a:lnTo>
                  <a:lnTo>
                    <a:pt x="342" y="173"/>
                  </a:lnTo>
                  <a:lnTo>
                    <a:pt x="346" y="176"/>
                  </a:lnTo>
                  <a:lnTo>
                    <a:pt x="351" y="179"/>
                  </a:lnTo>
                  <a:lnTo>
                    <a:pt x="355" y="180"/>
                  </a:lnTo>
                  <a:lnTo>
                    <a:pt x="361" y="180"/>
                  </a:lnTo>
                  <a:lnTo>
                    <a:pt x="366" y="179"/>
                  </a:lnTo>
                  <a:lnTo>
                    <a:pt x="370" y="176"/>
                  </a:lnTo>
                  <a:lnTo>
                    <a:pt x="373" y="170"/>
                  </a:lnTo>
                  <a:lnTo>
                    <a:pt x="374" y="165"/>
                  </a:lnTo>
                  <a:lnTo>
                    <a:pt x="376" y="160"/>
                  </a:lnTo>
                  <a:lnTo>
                    <a:pt x="378" y="154"/>
                  </a:lnTo>
                  <a:lnTo>
                    <a:pt x="385" y="143"/>
                  </a:lnTo>
                  <a:lnTo>
                    <a:pt x="393" y="132"/>
                  </a:lnTo>
                  <a:lnTo>
                    <a:pt x="400" y="123"/>
                  </a:lnTo>
                  <a:lnTo>
                    <a:pt x="407" y="108"/>
                  </a:lnTo>
                  <a:lnTo>
                    <a:pt x="414" y="96"/>
                  </a:lnTo>
                  <a:lnTo>
                    <a:pt x="418" y="90"/>
                  </a:lnTo>
                  <a:lnTo>
                    <a:pt x="423" y="86"/>
                  </a:lnTo>
                  <a:lnTo>
                    <a:pt x="429" y="82"/>
                  </a:lnTo>
                  <a:lnTo>
                    <a:pt x="437" y="80"/>
                  </a:lnTo>
                  <a:lnTo>
                    <a:pt x="439" y="78"/>
                  </a:lnTo>
                  <a:lnTo>
                    <a:pt x="439" y="81"/>
                  </a:lnTo>
                  <a:lnTo>
                    <a:pt x="439" y="92"/>
                  </a:lnTo>
                  <a:lnTo>
                    <a:pt x="438" y="101"/>
                  </a:lnTo>
                  <a:lnTo>
                    <a:pt x="435" y="111"/>
                  </a:lnTo>
                  <a:lnTo>
                    <a:pt x="433" y="120"/>
                  </a:lnTo>
                  <a:lnTo>
                    <a:pt x="427" y="132"/>
                  </a:lnTo>
                  <a:lnTo>
                    <a:pt x="423" y="146"/>
                  </a:lnTo>
                  <a:lnTo>
                    <a:pt x="420" y="160"/>
                  </a:lnTo>
                  <a:lnTo>
                    <a:pt x="419" y="173"/>
                  </a:lnTo>
                  <a:lnTo>
                    <a:pt x="420" y="179"/>
                  </a:lnTo>
                  <a:lnTo>
                    <a:pt x="423" y="187"/>
                  </a:lnTo>
                  <a:lnTo>
                    <a:pt x="429" y="192"/>
                  </a:lnTo>
                  <a:lnTo>
                    <a:pt x="431" y="195"/>
                  </a:lnTo>
                  <a:lnTo>
                    <a:pt x="435" y="196"/>
                  </a:lnTo>
                  <a:lnTo>
                    <a:pt x="441" y="198"/>
                  </a:lnTo>
                  <a:lnTo>
                    <a:pt x="445" y="196"/>
                  </a:lnTo>
                  <a:lnTo>
                    <a:pt x="457" y="192"/>
                  </a:lnTo>
                  <a:lnTo>
                    <a:pt x="468" y="188"/>
                  </a:lnTo>
                  <a:lnTo>
                    <a:pt x="490" y="175"/>
                  </a:lnTo>
                  <a:lnTo>
                    <a:pt x="511" y="161"/>
                  </a:lnTo>
                  <a:lnTo>
                    <a:pt x="532" y="147"/>
                  </a:lnTo>
                  <a:lnTo>
                    <a:pt x="538" y="145"/>
                  </a:lnTo>
                  <a:lnTo>
                    <a:pt x="545" y="142"/>
                  </a:lnTo>
                  <a:lnTo>
                    <a:pt x="545" y="143"/>
                  </a:lnTo>
                  <a:lnTo>
                    <a:pt x="534" y="157"/>
                  </a:lnTo>
                  <a:lnTo>
                    <a:pt x="520" y="175"/>
                  </a:lnTo>
                  <a:lnTo>
                    <a:pt x="503" y="192"/>
                  </a:lnTo>
                  <a:lnTo>
                    <a:pt x="501" y="196"/>
                  </a:lnTo>
                  <a:lnTo>
                    <a:pt x="499" y="200"/>
                  </a:lnTo>
                  <a:lnTo>
                    <a:pt x="498" y="207"/>
                  </a:lnTo>
                  <a:lnTo>
                    <a:pt x="499" y="214"/>
                  </a:lnTo>
                  <a:lnTo>
                    <a:pt x="503" y="221"/>
                  </a:lnTo>
                  <a:lnTo>
                    <a:pt x="502" y="225"/>
                  </a:lnTo>
                  <a:lnTo>
                    <a:pt x="502" y="229"/>
                  </a:lnTo>
                  <a:lnTo>
                    <a:pt x="503" y="234"/>
                  </a:lnTo>
                  <a:lnTo>
                    <a:pt x="505" y="238"/>
                  </a:lnTo>
                  <a:lnTo>
                    <a:pt x="507" y="242"/>
                  </a:lnTo>
                  <a:lnTo>
                    <a:pt x="511" y="245"/>
                  </a:lnTo>
                  <a:lnTo>
                    <a:pt x="515" y="248"/>
                  </a:lnTo>
                  <a:lnTo>
                    <a:pt x="521" y="248"/>
                  </a:lnTo>
                  <a:lnTo>
                    <a:pt x="525" y="248"/>
                  </a:lnTo>
                  <a:lnTo>
                    <a:pt x="529" y="248"/>
                  </a:lnTo>
                  <a:lnTo>
                    <a:pt x="555" y="246"/>
                  </a:lnTo>
                  <a:lnTo>
                    <a:pt x="581" y="245"/>
                  </a:lnTo>
                  <a:lnTo>
                    <a:pt x="600" y="245"/>
                  </a:lnTo>
                  <a:lnTo>
                    <a:pt x="591" y="248"/>
                  </a:lnTo>
                  <a:lnTo>
                    <a:pt x="585" y="252"/>
                  </a:lnTo>
                  <a:lnTo>
                    <a:pt x="572" y="260"/>
                  </a:lnTo>
                  <a:lnTo>
                    <a:pt x="559" y="265"/>
                  </a:lnTo>
                  <a:lnTo>
                    <a:pt x="545" y="271"/>
                  </a:lnTo>
                  <a:lnTo>
                    <a:pt x="532" y="278"/>
                  </a:lnTo>
                  <a:lnTo>
                    <a:pt x="528" y="280"/>
                  </a:lnTo>
                  <a:lnTo>
                    <a:pt x="525" y="284"/>
                  </a:lnTo>
                  <a:lnTo>
                    <a:pt x="524" y="287"/>
                  </a:lnTo>
                  <a:lnTo>
                    <a:pt x="522" y="291"/>
                  </a:lnTo>
                  <a:lnTo>
                    <a:pt x="522" y="298"/>
                  </a:lnTo>
                  <a:lnTo>
                    <a:pt x="525" y="306"/>
                  </a:lnTo>
                  <a:lnTo>
                    <a:pt x="529" y="312"/>
                  </a:lnTo>
                  <a:lnTo>
                    <a:pt x="536" y="316"/>
                  </a:lnTo>
                  <a:lnTo>
                    <a:pt x="540" y="316"/>
                  </a:lnTo>
                  <a:lnTo>
                    <a:pt x="544" y="316"/>
                  </a:lnTo>
                  <a:lnTo>
                    <a:pt x="548" y="316"/>
                  </a:lnTo>
                  <a:lnTo>
                    <a:pt x="552" y="313"/>
                  </a:lnTo>
                  <a:lnTo>
                    <a:pt x="571" y="305"/>
                  </a:lnTo>
                  <a:lnTo>
                    <a:pt x="590" y="297"/>
                  </a:lnTo>
                  <a:lnTo>
                    <a:pt x="598" y="291"/>
                  </a:lnTo>
                  <a:lnTo>
                    <a:pt x="606" y="286"/>
                  </a:lnTo>
                  <a:lnTo>
                    <a:pt x="624" y="276"/>
                  </a:lnTo>
                  <a:lnTo>
                    <a:pt x="636" y="268"/>
                  </a:lnTo>
                  <a:lnTo>
                    <a:pt x="643" y="264"/>
                  </a:lnTo>
                  <a:lnTo>
                    <a:pt x="647" y="260"/>
                  </a:lnTo>
                  <a:lnTo>
                    <a:pt x="652" y="255"/>
                  </a:lnTo>
                  <a:lnTo>
                    <a:pt x="655" y="249"/>
                  </a:lnTo>
                  <a:lnTo>
                    <a:pt x="657" y="242"/>
                  </a:lnTo>
                  <a:lnTo>
                    <a:pt x="658" y="234"/>
                  </a:lnTo>
                  <a:lnTo>
                    <a:pt x="657" y="226"/>
                  </a:lnTo>
                  <a:lnTo>
                    <a:pt x="652" y="219"/>
                  </a:lnTo>
                  <a:lnTo>
                    <a:pt x="648" y="214"/>
                  </a:lnTo>
                  <a:lnTo>
                    <a:pt x="643" y="210"/>
                  </a:lnTo>
                  <a:lnTo>
                    <a:pt x="636" y="207"/>
                  </a:lnTo>
                  <a:lnTo>
                    <a:pt x="629" y="204"/>
                  </a:lnTo>
                  <a:lnTo>
                    <a:pt x="623" y="204"/>
                  </a:lnTo>
                  <a:lnTo>
                    <a:pt x="614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34" name="Freeform 1710"/>
            <p:cNvSpPr/>
            <p:nvPr/>
          </p:nvSpPr>
          <p:spPr bwMode="auto">
            <a:xfrm>
              <a:off x="2279206" y="2900836"/>
              <a:ext cx="442913" cy="788988"/>
            </a:xfrm>
            <a:custGeom>
              <a:gdLst>
                <a:gd fmla="*/ 2147483647 w 837" name="T0"/>
                <a:gd fmla="*/ 2147483647 h 1492" name="T1"/>
                <a:gd fmla="*/ 2147483647 w 837" name="T2"/>
                <a:gd fmla="*/ 2147483647 h 1492" name="T3"/>
                <a:gd fmla="*/ 2147483647 w 837" name="T4"/>
                <a:gd fmla="*/ 2147483647 h 1492" name="T5"/>
                <a:gd fmla="*/ 2147483647 w 837" name="T6"/>
                <a:gd fmla="*/ 2147483647 h 1492" name="T7"/>
                <a:gd fmla="*/ 2147483647 w 837" name="T8"/>
                <a:gd fmla="*/ 2147483647 h 1492" name="T9"/>
                <a:gd fmla="*/ 2147483647 w 837" name="T10"/>
                <a:gd fmla="*/ 2147483647 h 1492" name="T11"/>
                <a:gd fmla="*/ 2147483647 w 837" name="T12"/>
                <a:gd fmla="*/ 2147483647 h 1492" name="T13"/>
                <a:gd fmla="*/ 2147483647 w 837" name="T14"/>
                <a:gd fmla="*/ 2147483647 h 1492" name="T15"/>
                <a:gd fmla="*/ 2147483647 w 837" name="T16"/>
                <a:gd fmla="*/ 2147483647 h 1492" name="T17"/>
                <a:gd fmla="*/ 2147483647 w 837" name="T18"/>
                <a:gd fmla="*/ 2147483647 h 1492" name="T19"/>
                <a:gd fmla="*/ 2147483647 w 837" name="T20"/>
                <a:gd fmla="*/ 2147483647 h 1492" name="T21"/>
                <a:gd fmla="*/ 2147483647 w 837" name="T22"/>
                <a:gd fmla="*/ 2147483647 h 1492" name="T23"/>
                <a:gd fmla="*/ 2147483647 w 837" name="T24"/>
                <a:gd fmla="*/ 2147483647 h 1492" name="T25"/>
                <a:gd fmla="*/ 2147483647 w 837" name="T26"/>
                <a:gd fmla="*/ 2147483647 h 1492" name="T27"/>
                <a:gd fmla="*/ 2147483647 w 837" name="T28"/>
                <a:gd fmla="*/ 2147483647 h 1492" name="T29"/>
                <a:gd fmla="*/ 2147483647 w 837" name="T30"/>
                <a:gd fmla="*/ 2147483647 h 1492" name="T31"/>
                <a:gd fmla="*/ 2147483647 w 837" name="T32"/>
                <a:gd fmla="*/ 2147483647 h 1492" name="T33"/>
                <a:gd fmla="*/ 2147483647 w 837" name="T34"/>
                <a:gd fmla="*/ 2147483647 h 1492" name="T35"/>
                <a:gd fmla="*/ 2147483647 w 837" name="T36"/>
                <a:gd fmla="*/ 2147483647 h 1492" name="T37"/>
                <a:gd fmla="*/ 2147483647 w 837" name="T38"/>
                <a:gd fmla="*/ 2147483647 h 1492" name="T39"/>
                <a:gd fmla="*/ 2147483647 w 837" name="T40"/>
                <a:gd fmla="*/ 2147483647 h 1492" name="T41"/>
                <a:gd fmla="*/ 2147483647 w 837" name="T42"/>
                <a:gd fmla="*/ 2147483647 h 1492" name="T43"/>
                <a:gd fmla="*/ 2147483647 w 837" name="T44"/>
                <a:gd fmla="*/ 2147483647 h 1492" name="T45"/>
                <a:gd fmla="*/ 2147483647 w 837" name="T46"/>
                <a:gd fmla="*/ 2147483647 h 1492" name="T47"/>
                <a:gd fmla="*/ 2147483647 w 837" name="T48"/>
                <a:gd fmla="*/ 2147483647 h 1492" name="T49"/>
                <a:gd fmla="*/ 2147483647 w 837" name="T50"/>
                <a:gd fmla="*/ 2147483647 h 1492" name="T51"/>
                <a:gd fmla="*/ 2147483647 w 837" name="T52"/>
                <a:gd fmla="*/ 2147483647 h 1492" name="T53"/>
                <a:gd fmla="*/ 2147483647 w 837" name="T54"/>
                <a:gd fmla="*/ 2147483647 h 1492" name="T55"/>
                <a:gd fmla="*/ 2147483647 w 837" name="T56"/>
                <a:gd fmla="*/ 2147483647 h 1492" name="T57"/>
                <a:gd fmla="*/ 2147483647 w 837" name="T58"/>
                <a:gd fmla="*/ 2147483647 h 1492" name="T59"/>
                <a:gd fmla="*/ 2147483647 w 837" name="T60"/>
                <a:gd fmla="*/ 2147483647 h 1492" name="T61"/>
                <a:gd fmla="*/ 2147483647 w 837" name="T62"/>
                <a:gd fmla="*/ 2147483647 h 1492" name="T63"/>
                <a:gd fmla="*/ 2147483647 w 837" name="T64"/>
                <a:gd fmla="*/ 147931037 h 1492" name="T65"/>
                <a:gd fmla="*/ 2147483647 w 837" name="T66"/>
                <a:gd fmla="*/ 2147483647 h 1492" name="T67"/>
                <a:gd fmla="*/ 148129286 w 837" name="T68"/>
                <a:gd fmla="*/ 2147483647 h 1492" name="T69"/>
                <a:gd fmla="*/ 2147483647 w 837" name="T70"/>
                <a:gd fmla="*/ 2147483647 h 1492" name="T71"/>
                <a:gd fmla="*/ 2147483647 w 837" name="T72"/>
                <a:gd fmla="*/ 2147483647 h 1492" name="T73"/>
                <a:gd fmla="*/ 2147483647 w 837" name="T74"/>
                <a:gd fmla="*/ 2147483647 h 1492" name="T75"/>
                <a:gd fmla="*/ 2147483647 w 837" name="T76"/>
                <a:gd fmla="*/ 2147483647 h 1492" name="T77"/>
                <a:gd fmla="*/ 2147483647 w 837" name="T78"/>
                <a:gd fmla="*/ 2147483647 h 1492" name="T79"/>
                <a:gd fmla="*/ 2147483647 w 837" name="T80"/>
                <a:gd fmla="*/ 2147483647 h 1492" name="T81"/>
                <a:gd fmla="*/ 2147483647 w 837" name="T82"/>
                <a:gd fmla="*/ 2147483647 h 1492" name="T83"/>
                <a:gd fmla="*/ 2147483647 w 837" name="T84"/>
                <a:gd fmla="*/ 2147483647 h 1492" name="T85"/>
                <a:gd fmla="*/ 2147483647 w 837" name="T86"/>
                <a:gd fmla="*/ 2147483647 h 1492" name="T87"/>
                <a:gd fmla="*/ 2147483647 w 837" name="T88"/>
                <a:gd fmla="*/ 2147483647 h 1492" name="T89"/>
                <a:gd fmla="*/ 2147483647 w 837" name="T90"/>
                <a:gd fmla="*/ 2147483647 h 1492" name="T91"/>
                <a:gd fmla="*/ 2147483647 w 837" name="T92"/>
                <a:gd fmla="*/ 2147483647 h 1492" name="T93"/>
                <a:gd fmla="*/ 2147483647 w 837" name="T94"/>
                <a:gd fmla="*/ 2147483647 h 1492" name="T95"/>
                <a:gd fmla="*/ 2147483647 w 837" name="T96"/>
                <a:gd fmla="*/ 2147483647 h 1492" name="T97"/>
                <a:gd fmla="*/ 2147483647 w 837" name="T98"/>
                <a:gd fmla="*/ 2147483647 h 1492" name="T99"/>
                <a:gd fmla="*/ 2147483647 w 837" name="T100"/>
                <a:gd fmla="*/ 2147483647 h 1492" name="T101"/>
                <a:gd fmla="*/ 2147483647 w 837" name="T102"/>
                <a:gd fmla="*/ 2147483647 h 1492" name="T103"/>
                <a:gd fmla="*/ 2147483647 w 837" name="T104"/>
                <a:gd fmla="*/ 2147483647 h 1492" name="T105"/>
                <a:gd fmla="*/ 2147483647 w 837" name="T106"/>
                <a:gd fmla="*/ 2147483647 h 1492" name="T107"/>
                <a:gd fmla="*/ 2147483647 w 837" name="T108"/>
                <a:gd fmla="*/ 2147483647 h 1492" name="T109"/>
                <a:gd fmla="*/ 2147483647 w 837" name="T110"/>
                <a:gd fmla="*/ 2147483647 h 1492" name="T111"/>
                <a:gd fmla="*/ 2147483647 w 837" name="T112"/>
                <a:gd fmla="*/ 2147483647 h 1492" name="T113"/>
                <a:gd fmla="*/ 2147483647 w 837" name="T114"/>
                <a:gd fmla="*/ 2147483647 h 1492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w 837" name="T174"/>
                <a:gd fmla="*/ 0 h 1492" name="T175"/>
                <a:gd fmla="*/ 837 w 837" name="T176"/>
                <a:gd fmla="*/ 1492 h 1492" name="T177"/>
              </a:gdLst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b="T177" l="T174" r="T176" t="T175"/>
              <a:pathLst>
                <a:path h="1492" w="837">
                  <a:moveTo>
                    <a:pt x="829" y="1093"/>
                  </a:moveTo>
                  <a:lnTo>
                    <a:pt x="829" y="1093"/>
                  </a:lnTo>
                  <a:lnTo>
                    <a:pt x="833" y="1070"/>
                  </a:lnTo>
                  <a:lnTo>
                    <a:pt x="836" y="1049"/>
                  </a:lnTo>
                  <a:lnTo>
                    <a:pt x="836" y="1027"/>
                  </a:lnTo>
                  <a:lnTo>
                    <a:pt x="837" y="1004"/>
                  </a:lnTo>
                  <a:lnTo>
                    <a:pt x="836" y="993"/>
                  </a:lnTo>
                  <a:lnTo>
                    <a:pt x="834" y="981"/>
                  </a:lnTo>
                  <a:lnTo>
                    <a:pt x="829" y="956"/>
                  </a:lnTo>
                  <a:lnTo>
                    <a:pt x="817" y="901"/>
                  </a:lnTo>
                  <a:lnTo>
                    <a:pt x="811" y="874"/>
                  </a:lnTo>
                  <a:lnTo>
                    <a:pt x="810" y="861"/>
                  </a:lnTo>
                  <a:lnTo>
                    <a:pt x="810" y="848"/>
                  </a:lnTo>
                  <a:lnTo>
                    <a:pt x="810" y="837"/>
                  </a:lnTo>
                  <a:lnTo>
                    <a:pt x="811" y="825"/>
                  </a:lnTo>
                  <a:lnTo>
                    <a:pt x="815" y="815"/>
                  </a:lnTo>
                  <a:lnTo>
                    <a:pt x="821" y="806"/>
                  </a:lnTo>
                  <a:lnTo>
                    <a:pt x="822" y="802"/>
                  </a:lnTo>
                  <a:lnTo>
                    <a:pt x="824" y="798"/>
                  </a:lnTo>
                  <a:lnTo>
                    <a:pt x="824" y="795"/>
                  </a:lnTo>
                  <a:lnTo>
                    <a:pt x="824" y="791"/>
                  </a:lnTo>
                  <a:lnTo>
                    <a:pt x="820" y="784"/>
                  </a:lnTo>
                  <a:lnTo>
                    <a:pt x="814" y="780"/>
                  </a:lnTo>
                  <a:lnTo>
                    <a:pt x="807" y="777"/>
                  </a:lnTo>
                  <a:lnTo>
                    <a:pt x="799" y="777"/>
                  </a:lnTo>
                  <a:lnTo>
                    <a:pt x="795" y="777"/>
                  </a:lnTo>
                  <a:lnTo>
                    <a:pt x="791" y="780"/>
                  </a:lnTo>
                  <a:lnTo>
                    <a:pt x="788" y="783"/>
                  </a:lnTo>
                  <a:lnTo>
                    <a:pt x="786" y="785"/>
                  </a:lnTo>
                  <a:lnTo>
                    <a:pt x="779" y="798"/>
                  </a:lnTo>
                  <a:lnTo>
                    <a:pt x="775" y="808"/>
                  </a:lnTo>
                  <a:lnTo>
                    <a:pt x="772" y="821"/>
                  </a:lnTo>
                  <a:lnTo>
                    <a:pt x="771" y="834"/>
                  </a:lnTo>
                  <a:lnTo>
                    <a:pt x="772" y="846"/>
                  </a:lnTo>
                  <a:lnTo>
                    <a:pt x="773" y="860"/>
                  </a:lnTo>
                  <a:lnTo>
                    <a:pt x="777" y="886"/>
                  </a:lnTo>
                  <a:lnTo>
                    <a:pt x="787" y="937"/>
                  </a:lnTo>
                  <a:lnTo>
                    <a:pt x="792" y="964"/>
                  </a:lnTo>
                  <a:lnTo>
                    <a:pt x="796" y="992"/>
                  </a:lnTo>
                  <a:lnTo>
                    <a:pt x="798" y="1019"/>
                  </a:lnTo>
                  <a:lnTo>
                    <a:pt x="798" y="1032"/>
                  </a:lnTo>
                  <a:lnTo>
                    <a:pt x="796" y="1046"/>
                  </a:lnTo>
                  <a:lnTo>
                    <a:pt x="795" y="1059"/>
                  </a:lnTo>
                  <a:lnTo>
                    <a:pt x="792" y="1072"/>
                  </a:lnTo>
                  <a:lnTo>
                    <a:pt x="788" y="1084"/>
                  </a:lnTo>
                  <a:lnTo>
                    <a:pt x="783" y="1096"/>
                  </a:lnTo>
                  <a:lnTo>
                    <a:pt x="776" y="1111"/>
                  </a:lnTo>
                  <a:lnTo>
                    <a:pt x="771" y="1125"/>
                  </a:lnTo>
                  <a:lnTo>
                    <a:pt x="767" y="1138"/>
                  </a:lnTo>
                  <a:lnTo>
                    <a:pt x="764" y="1152"/>
                  </a:lnTo>
                  <a:lnTo>
                    <a:pt x="763" y="1164"/>
                  </a:lnTo>
                  <a:lnTo>
                    <a:pt x="763" y="1179"/>
                  </a:lnTo>
                  <a:lnTo>
                    <a:pt x="765" y="1194"/>
                  </a:lnTo>
                  <a:lnTo>
                    <a:pt x="769" y="1210"/>
                  </a:lnTo>
                  <a:lnTo>
                    <a:pt x="776" y="1236"/>
                  </a:lnTo>
                  <a:lnTo>
                    <a:pt x="780" y="1266"/>
                  </a:lnTo>
                  <a:lnTo>
                    <a:pt x="782" y="1281"/>
                  </a:lnTo>
                  <a:lnTo>
                    <a:pt x="783" y="1295"/>
                  </a:lnTo>
                  <a:lnTo>
                    <a:pt x="782" y="1310"/>
                  </a:lnTo>
                  <a:lnTo>
                    <a:pt x="780" y="1325"/>
                  </a:lnTo>
                  <a:lnTo>
                    <a:pt x="776" y="1339"/>
                  </a:lnTo>
                  <a:lnTo>
                    <a:pt x="772" y="1352"/>
                  </a:lnTo>
                  <a:lnTo>
                    <a:pt x="765" y="1363"/>
                  </a:lnTo>
                  <a:lnTo>
                    <a:pt x="757" y="1374"/>
                  </a:lnTo>
                  <a:lnTo>
                    <a:pt x="746" y="1382"/>
                  </a:lnTo>
                  <a:lnTo>
                    <a:pt x="734" y="1389"/>
                  </a:lnTo>
                  <a:lnTo>
                    <a:pt x="718" y="1393"/>
                  </a:lnTo>
                  <a:lnTo>
                    <a:pt x="700" y="1394"/>
                  </a:lnTo>
                  <a:lnTo>
                    <a:pt x="688" y="1396"/>
                  </a:lnTo>
                  <a:lnTo>
                    <a:pt x="677" y="1399"/>
                  </a:lnTo>
                  <a:lnTo>
                    <a:pt x="654" y="1408"/>
                  </a:lnTo>
                  <a:lnTo>
                    <a:pt x="624" y="1420"/>
                  </a:lnTo>
                  <a:lnTo>
                    <a:pt x="609" y="1424"/>
                  </a:lnTo>
                  <a:lnTo>
                    <a:pt x="596" y="1428"/>
                  </a:lnTo>
                  <a:lnTo>
                    <a:pt x="581" y="1431"/>
                  </a:lnTo>
                  <a:lnTo>
                    <a:pt x="564" y="1434"/>
                  </a:lnTo>
                  <a:lnTo>
                    <a:pt x="550" y="1434"/>
                  </a:lnTo>
                  <a:lnTo>
                    <a:pt x="532" y="1434"/>
                  </a:lnTo>
                  <a:lnTo>
                    <a:pt x="521" y="1432"/>
                  </a:lnTo>
                  <a:lnTo>
                    <a:pt x="509" y="1431"/>
                  </a:lnTo>
                  <a:lnTo>
                    <a:pt x="487" y="1426"/>
                  </a:lnTo>
                  <a:lnTo>
                    <a:pt x="465" y="1420"/>
                  </a:lnTo>
                  <a:lnTo>
                    <a:pt x="444" y="1413"/>
                  </a:lnTo>
                  <a:lnTo>
                    <a:pt x="432" y="1412"/>
                  </a:lnTo>
                  <a:lnTo>
                    <a:pt x="421" y="1411"/>
                  </a:lnTo>
                  <a:lnTo>
                    <a:pt x="396" y="1411"/>
                  </a:lnTo>
                  <a:lnTo>
                    <a:pt x="373" y="1413"/>
                  </a:lnTo>
                  <a:lnTo>
                    <a:pt x="350" y="1416"/>
                  </a:lnTo>
                  <a:lnTo>
                    <a:pt x="311" y="1419"/>
                  </a:lnTo>
                  <a:lnTo>
                    <a:pt x="274" y="1424"/>
                  </a:lnTo>
                  <a:lnTo>
                    <a:pt x="255" y="1428"/>
                  </a:lnTo>
                  <a:lnTo>
                    <a:pt x="238" y="1432"/>
                  </a:lnTo>
                  <a:lnTo>
                    <a:pt x="219" y="1439"/>
                  </a:lnTo>
                  <a:lnTo>
                    <a:pt x="201" y="1446"/>
                  </a:lnTo>
                  <a:lnTo>
                    <a:pt x="183" y="1451"/>
                  </a:lnTo>
                  <a:lnTo>
                    <a:pt x="170" y="1453"/>
                  </a:lnTo>
                  <a:lnTo>
                    <a:pt x="156" y="1453"/>
                  </a:lnTo>
                  <a:lnTo>
                    <a:pt x="145" y="1449"/>
                  </a:lnTo>
                  <a:lnTo>
                    <a:pt x="136" y="1443"/>
                  </a:lnTo>
                  <a:lnTo>
                    <a:pt x="128" y="1435"/>
                  </a:lnTo>
                  <a:lnTo>
                    <a:pt x="121" y="1424"/>
                  </a:lnTo>
                  <a:lnTo>
                    <a:pt x="114" y="1413"/>
                  </a:lnTo>
                  <a:lnTo>
                    <a:pt x="110" y="1401"/>
                  </a:lnTo>
                  <a:lnTo>
                    <a:pt x="107" y="1388"/>
                  </a:lnTo>
                  <a:lnTo>
                    <a:pt x="105" y="1374"/>
                  </a:lnTo>
                  <a:lnTo>
                    <a:pt x="102" y="1361"/>
                  </a:lnTo>
                  <a:lnTo>
                    <a:pt x="102" y="1333"/>
                  </a:lnTo>
                  <a:lnTo>
                    <a:pt x="102" y="1309"/>
                  </a:lnTo>
                  <a:lnTo>
                    <a:pt x="105" y="1287"/>
                  </a:lnTo>
                  <a:lnTo>
                    <a:pt x="110" y="1264"/>
                  </a:lnTo>
                  <a:lnTo>
                    <a:pt x="121" y="1221"/>
                  </a:lnTo>
                  <a:lnTo>
                    <a:pt x="128" y="1199"/>
                  </a:lnTo>
                  <a:lnTo>
                    <a:pt x="133" y="1177"/>
                  </a:lnTo>
                  <a:lnTo>
                    <a:pt x="137" y="1156"/>
                  </a:lnTo>
                  <a:lnTo>
                    <a:pt x="140" y="1133"/>
                  </a:lnTo>
                  <a:lnTo>
                    <a:pt x="138" y="1120"/>
                  </a:lnTo>
                  <a:lnTo>
                    <a:pt x="137" y="1110"/>
                  </a:lnTo>
                  <a:lnTo>
                    <a:pt x="133" y="1101"/>
                  </a:lnTo>
                  <a:lnTo>
                    <a:pt x="129" y="1093"/>
                  </a:lnTo>
                  <a:lnTo>
                    <a:pt x="126" y="1085"/>
                  </a:lnTo>
                  <a:lnTo>
                    <a:pt x="124" y="1076"/>
                  </a:lnTo>
                  <a:lnTo>
                    <a:pt x="124" y="1062"/>
                  </a:lnTo>
                  <a:lnTo>
                    <a:pt x="126" y="1046"/>
                  </a:lnTo>
                  <a:lnTo>
                    <a:pt x="132" y="1024"/>
                  </a:lnTo>
                  <a:lnTo>
                    <a:pt x="140" y="1004"/>
                  </a:lnTo>
                  <a:lnTo>
                    <a:pt x="147" y="982"/>
                  </a:lnTo>
                  <a:lnTo>
                    <a:pt x="152" y="962"/>
                  </a:lnTo>
                  <a:lnTo>
                    <a:pt x="155" y="947"/>
                  </a:lnTo>
                  <a:lnTo>
                    <a:pt x="155" y="933"/>
                  </a:lnTo>
                  <a:lnTo>
                    <a:pt x="153" y="920"/>
                  </a:lnTo>
                  <a:lnTo>
                    <a:pt x="151" y="906"/>
                  </a:lnTo>
                  <a:lnTo>
                    <a:pt x="145" y="894"/>
                  </a:lnTo>
                  <a:lnTo>
                    <a:pt x="140" y="882"/>
                  </a:lnTo>
                  <a:lnTo>
                    <a:pt x="133" y="869"/>
                  </a:lnTo>
                  <a:lnTo>
                    <a:pt x="125" y="857"/>
                  </a:lnTo>
                  <a:lnTo>
                    <a:pt x="99" y="827"/>
                  </a:lnTo>
                  <a:lnTo>
                    <a:pt x="87" y="811"/>
                  </a:lnTo>
                  <a:lnTo>
                    <a:pt x="76" y="795"/>
                  </a:lnTo>
                  <a:lnTo>
                    <a:pt x="71" y="787"/>
                  </a:lnTo>
                  <a:lnTo>
                    <a:pt x="67" y="777"/>
                  </a:lnTo>
                  <a:lnTo>
                    <a:pt x="64" y="769"/>
                  </a:lnTo>
                  <a:lnTo>
                    <a:pt x="63" y="760"/>
                  </a:lnTo>
                  <a:lnTo>
                    <a:pt x="61" y="750"/>
                  </a:lnTo>
                  <a:lnTo>
                    <a:pt x="63" y="739"/>
                  </a:lnTo>
                  <a:lnTo>
                    <a:pt x="65" y="730"/>
                  </a:lnTo>
                  <a:lnTo>
                    <a:pt x="69" y="719"/>
                  </a:lnTo>
                  <a:lnTo>
                    <a:pt x="79" y="700"/>
                  </a:lnTo>
                  <a:lnTo>
                    <a:pt x="91" y="682"/>
                  </a:lnTo>
                  <a:lnTo>
                    <a:pt x="103" y="666"/>
                  </a:lnTo>
                  <a:lnTo>
                    <a:pt x="115" y="648"/>
                  </a:lnTo>
                  <a:lnTo>
                    <a:pt x="119" y="636"/>
                  </a:lnTo>
                  <a:lnTo>
                    <a:pt x="122" y="625"/>
                  </a:lnTo>
                  <a:lnTo>
                    <a:pt x="124" y="613"/>
                  </a:lnTo>
                  <a:lnTo>
                    <a:pt x="122" y="600"/>
                  </a:lnTo>
                  <a:lnTo>
                    <a:pt x="118" y="587"/>
                  </a:lnTo>
                  <a:lnTo>
                    <a:pt x="114" y="576"/>
                  </a:lnTo>
                  <a:lnTo>
                    <a:pt x="110" y="564"/>
                  </a:lnTo>
                  <a:lnTo>
                    <a:pt x="103" y="555"/>
                  </a:lnTo>
                  <a:lnTo>
                    <a:pt x="87" y="526"/>
                  </a:lnTo>
                  <a:lnTo>
                    <a:pt x="80" y="513"/>
                  </a:lnTo>
                  <a:lnTo>
                    <a:pt x="75" y="499"/>
                  </a:lnTo>
                  <a:lnTo>
                    <a:pt x="72" y="484"/>
                  </a:lnTo>
                  <a:lnTo>
                    <a:pt x="71" y="469"/>
                  </a:lnTo>
                  <a:lnTo>
                    <a:pt x="73" y="452"/>
                  </a:lnTo>
                  <a:lnTo>
                    <a:pt x="77" y="434"/>
                  </a:lnTo>
                  <a:lnTo>
                    <a:pt x="92" y="393"/>
                  </a:lnTo>
                  <a:lnTo>
                    <a:pt x="98" y="373"/>
                  </a:lnTo>
                  <a:lnTo>
                    <a:pt x="99" y="362"/>
                  </a:lnTo>
                  <a:lnTo>
                    <a:pt x="101" y="351"/>
                  </a:lnTo>
                  <a:lnTo>
                    <a:pt x="99" y="339"/>
                  </a:lnTo>
                  <a:lnTo>
                    <a:pt x="96" y="328"/>
                  </a:lnTo>
                  <a:lnTo>
                    <a:pt x="92" y="316"/>
                  </a:lnTo>
                  <a:lnTo>
                    <a:pt x="87" y="305"/>
                  </a:lnTo>
                  <a:lnTo>
                    <a:pt x="73" y="283"/>
                  </a:lnTo>
                  <a:lnTo>
                    <a:pt x="60" y="262"/>
                  </a:lnTo>
                  <a:lnTo>
                    <a:pt x="53" y="251"/>
                  </a:lnTo>
                  <a:lnTo>
                    <a:pt x="48" y="240"/>
                  </a:lnTo>
                  <a:lnTo>
                    <a:pt x="44" y="229"/>
                  </a:lnTo>
                  <a:lnTo>
                    <a:pt x="41" y="218"/>
                  </a:lnTo>
                  <a:lnTo>
                    <a:pt x="41" y="206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6" y="171"/>
                  </a:lnTo>
                  <a:lnTo>
                    <a:pt x="67" y="157"/>
                  </a:lnTo>
                  <a:lnTo>
                    <a:pt x="77" y="145"/>
                  </a:lnTo>
                  <a:lnTo>
                    <a:pt x="91" y="136"/>
                  </a:lnTo>
                  <a:lnTo>
                    <a:pt x="105" y="125"/>
                  </a:lnTo>
                  <a:lnTo>
                    <a:pt x="133" y="107"/>
                  </a:lnTo>
                  <a:lnTo>
                    <a:pt x="162" y="90"/>
                  </a:lnTo>
                  <a:lnTo>
                    <a:pt x="205" y="61"/>
                  </a:lnTo>
                  <a:lnTo>
                    <a:pt x="228" y="49"/>
                  </a:lnTo>
                  <a:lnTo>
                    <a:pt x="239" y="43"/>
                  </a:lnTo>
                  <a:lnTo>
                    <a:pt x="250" y="41"/>
                  </a:lnTo>
                  <a:lnTo>
                    <a:pt x="255" y="39"/>
                  </a:lnTo>
                  <a:lnTo>
                    <a:pt x="258" y="37"/>
                  </a:lnTo>
                  <a:lnTo>
                    <a:pt x="261" y="34"/>
                  </a:lnTo>
                  <a:lnTo>
                    <a:pt x="263" y="30"/>
                  </a:lnTo>
                  <a:lnTo>
                    <a:pt x="265" y="23"/>
                  </a:lnTo>
                  <a:lnTo>
                    <a:pt x="265" y="16"/>
                  </a:lnTo>
                  <a:lnTo>
                    <a:pt x="261" y="9"/>
                  </a:lnTo>
                  <a:lnTo>
                    <a:pt x="255" y="4"/>
                  </a:lnTo>
                  <a:lnTo>
                    <a:pt x="252" y="1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39" y="1"/>
                  </a:lnTo>
                  <a:lnTo>
                    <a:pt x="217" y="8"/>
                  </a:lnTo>
                  <a:lnTo>
                    <a:pt x="194" y="19"/>
                  </a:lnTo>
                  <a:lnTo>
                    <a:pt x="171" y="31"/>
                  </a:lnTo>
                  <a:lnTo>
                    <a:pt x="149" y="45"/>
                  </a:lnTo>
                  <a:lnTo>
                    <a:pt x="106" y="75"/>
                  </a:lnTo>
                  <a:lnTo>
                    <a:pt x="65" y="102"/>
                  </a:lnTo>
                  <a:lnTo>
                    <a:pt x="50" y="113"/>
                  </a:lnTo>
                  <a:lnTo>
                    <a:pt x="38" y="125"/>
                  </a:lnTo>
                  <a:lnTo>
                    <a:pt x="27" y="137"/>
                  </a:lnTo>
                  <a:lnTo>
                    <a:pt x="18" y="152"/>
                  </a:lnTo>
                  <a:lnTo>
                    <a:pt x="10" y="167"/>
                  </a:lnTo>
                  <a:lnTo>
                    <a:pt x="4" y="183"/>
                  </a:lnTo>
                  <a:lnTo>
                    <a:pt x="1" y="199"/>
                  </a:lnTo>
                  <a:lnTo>
                    <a:pt x="0" y="218"/>
                  </a:lnTo>
                  <a:lnTo>
                    <a:pt x="1" y="237"/>
                  </a:lnTo>
                  <a:lnTo>
                    <a:pt x="3" y="246"/>
                  </a:lnTo>
                  <a:lnTo>
                    <a:pt x="6" y="254"/>
                  </a:lnTo>
                  <a:lnTo>
                    <a:pt x="14" y="269"/>
                  </a:lnTo>
                  <a:lnTo>
                    <a:pt x="25" y="286"/>
                  </a:lnTo>
                  <a:lnTo>
                    <a:pt x="38" y="308"/>
                  </a:lnTo>
                  <a:lnTo>
                    <a:pt x="44" y="319"/>
                  </a:lnTo>
                  <a:lnTo>
                    <a:pt x="48" y="328"/>
                  </a:lnTo>
                  <a:lnTo>
                    <a:pt x="50" y="338"/>
                  </a:lnTo>
                  <a:lnTo>
                    <a:pt x="52" y="346"/>
                  </a:lnTo>
                  <a:lnTo>
                    <a:pt x="53" y="355"/>
                  </a:lnTo>
                  <a:lnTo>
                    <a:pt x="53" y="364"/>
                  </a:lnTo>
                  <a:lnTo>
                    <a:pt x="50" y="381"/>
                  </a:lnTo>
                  <a:lnTo>
                    <a:pt x="46" y="400"/>
                  </a:lnTo>
                  <a:lnTo>
                    <a:pt x="31" y="444"/>
                  </a:lnTo>
                  <a:lnTo>
                    <a:pt x="27" y="461"/>
                  </a:lnTo>
                  <a:lnTo>
                    <a:pt x="26" y="480"/>
                  </a:lnTo>
                  <a:lnTo>
                    <a:pt x="26" y="491"/>
                  </a:lnTo>
                  <a:lnTo>
                    <a:pt x="27" y="501"/>
                  </a:lnTo>
                  <a:lnTo>
                    <a:pt x="30" y="509"/>
                  </a:lnTo>
                  <a:lnTo>
                    <a:pt x="33" y="517"/>
                  </a:lnTo>
                  <a:lnTo>
                    <a:pt x="39" y="529"/>
                  </a:lnTo>
                  <a:lnTo>
                    <a:pt x="49" y="544"/>
                  </a:lnTo>
                  <a:lnTo>
                    <a:pt x="58" y="559"/>
                  </a:lnTo>
                  <a:lnTo>
                    <a:pt x="69" y="574"/>
                  </a:lnTo>
                  <a:lnTo>
                    <a:pt x="76" y="590"/>
                  </a:lnTo>
                  <a:lnTo>
                    <a:pt x="79" y="598"/>
                  </a:lnTo>
                  <a:lnTo>
                    <a:pt x="80" y="606"/>
                  </a:lnTo>
                  <a:lnTo>
                    <a:pt x="82" y="614"/>
                  </a:lnTo>
                  <a:lnTo>
                    <a:pt x="80" y="621"/>
                  </a:lnTo>
                  <a:lnTo>
                    <a:pt x="77" y="629"/>
                  </a:lnTo>
                  <a:lnTo>
                    <a:pt x="73" y="636"/>
                  </a:lnTo>
                  <a:lnTo>
                    <a:pt x="53" y="662"/>
                  </a:lnTo>
                  <a:lnTo>
                    <a:pt x="42" y="678"/>
                  </a:lnTo>
                  <a:lnTo>
                    <a:pt x="33" y="696"/>
                  </a:lnTo>
                  <a:lnTo>
                    <a:pt x="25" y="713"/>
                  </a:lnTo>
                  <a:lnTo>
                    <a:pt x="19" y="731"/>
                  </a:lnTo>
                  <a:lnTo>
                    <a:pt x="18" y="739"/>
                  </a:lnTo>
                  <a:lnTo>
                    <a:pt x="16" y="749"/>
                  </a:lnTo>
                  <a:lnTo>
                    <a:pt x="18" y="757"/>
                  </a:lnTo>
                  <a:lnTo>
                    <a:pt x="19" y="765"/>
                  </a:lnTo>
                  <a:lnTo>
                    <a:pt x="23" y="776"/>
                  </a:lnTo>
                  <a:lnTo>
                    <a:pt x="29" y="787"/>
                  </a:lnTo>
                  <a:lnTo>
                    <a:pt x="42" y="810"/>
                  </a:lnTo>
                  <a:lnTo>
                    <a:pt x="57" y="830"/>
                  </a:lnTo>
                  <a:lnTo>
                    <a:pt x="72" y="851"/>
                  </a:lnTo>
                  <a:lnTo>
                    <a:pt x="87" y="872"/>
                  </a:lnTo>
                  <a:lnTo>
                    <a:pt x="99" y="894"/>
                  </a:lnTo>
                  <a:lnTo>
                    <a:pt x="105" y="905"/>
                  </a:lnTo>
                  <a:lnTo>
                    <a:pt x="109" y="916"/>
                  </a:lnTo>
                  <a:lnTo>
                    <a:pt x="111" y="928"/>
                  </a:lnTo>
                  <a:lnTo>
                    <a:pt x="114" y="939"/>
                  </a:lnTo>
                  <a:lnTo>
                    <a:pt x="114" y="950"/>
                  </a:lnTo>
                  <a:lnTo>
                    <a:pt x="113" y="960"/>
                  </a:lnTo>
                  <a:lnTo>
                    <a:pt x="110" y="971"/>
                  </a:lnTo>
                  <a:lnTo>
                    <a:pt x="107" y="981"/>
                  </a:lnTo>
                  <a:lnTo>
                    <a:pt x="101" y="1001"/>
                  </a:lnTo>
                  <a:lnTo>
                    <a:pt x="94" y="1021"/>
                  </a:lnTo>
                  <a:lnTo>
                    <a:pt x="87" y="1042"/>
                  </a:lnTo>
                  <a:lnTo>
                    <a:pt x="84" y="1051"/>
                  </a:lnTo>
                  <a:lnTo>
                    <a:pt x="83" y="1062"/>
                  </a:lnTo>
                  <a:lnTo>
                    <a:pt x="82" y="1072"/>
                  </a:lnTo>
                  <a:lnTo>
                    <a:pt x="83" y="1082"/>
                  </a:lnTo>
                  <a:lnTo>
                    <a:pt x="86" y="1093"/>
                  </a:lnTo>
                  <a:lnTo>
                    <a:pt x="88" y="1104"/>
                  </a:lnTo>
                  <a:lnTo>
                    <a:pt x="92" y="1114"/>
                  </a:lnTo>
                  <a:lnTo>
                    <a:pt x="95" y="1123"/>
                  </a:lnTo>
                  <a:lnTo>
                    <a:pt x="96" y="1134"/>
                  </a:lnTo>
                  <a:lnTo>
                    <a:pt x="98" y="1144"/>
                  </a:lnTo>
                  <a:lnTo>
                    <a:pt x="96" y="1164"/>
                  </a:lnTo>
                  <a:lnTo>
                    <a:pt x="94" y="1183"/>
                  </a:lnTo>
                  <a:lnTo>
                    <a:pt x="88" y="1203"/>
                  </a:lnTo>
                  <a:lnTo>
                    <a:pt x="82" y="1224"/>
                  </a:lnTo>
                  <a:lnTo>
                    <a:pt x="68" y="1260"/>
                  </a:lnTo>
                  <a:lnTo>
                    <a:pt x="64" y="1272"/>
                  </a:lnTo>
                  <a:lnTo>
                    <a:pt x="60" y="1287"/>
                  </a:lnTo>
                  <a:lnTo>
                    <a:pt x="58" y="1302"/>
                  </a:lnTo>
                  <a:lnTo>
                    <a:pt x="57" y="1318"/>
                  </a:lnTo>
                  <a:lnTo>
                    <a:pt x="57" y="1348"/>
                  </a:lnTo>
                  <a:lnTo>
                    <a:pt x="58" y="1377"/>
                  </a:lnTo>
                  <a:lnTo>
                    <a:pt x="60" y="1390"/>
                  </a:lnTo>
                  <a:lnTo>
                    <a:pt x="63" y="1404"/>
                  </a:lnTo>
                  <a:lnTo>
                    <a:pt x="68" y="1418"/>
                  </a:lnTo>
                  <a:lnTo>
                    <a:pt x="73" y="1432"/>
                  </a:lnTo>
                  <a:lnTo>
                    <a:pt x="82" y="1445"/>
                  </a:lnTo>
                  <a:lnTo>
                    <a:pt x="90" y="1457"/>
                  </a:lnTo>
                  <a:lnTo>
                    <a:pt x="99" y="1468"/>
                  </a:lnTo>
                  <a:lnTo>
                    <a:pt x="109" y="1476"/>
                  </a:lnTo>
                  <a:lnTo>
                    <a:pt x="118" y="1481"/>
                  </a:lnTo>
                  <a:lnTo>
                    <a:pt x="126" y="1485"/>
                  </a:lnTo>
                  <a:lnTo>
                    <a:pt x="136" y="1489"/>
                  </a:lnTo>
                  <a:lnTo>
                    <a:pt x="147" y="1491"/>
                  </a:lnTo>
                  <a:lnTo>
                    <a:pt x="156" y="1492"/>
                  </a:lnTo>
                  <a:lnTo>
                    <a:pt x="166" y="1492"/>
                  </a:lnTo>
                  <a:lnTo>
                    <a:pt x="186" y="1489"/>
                  </a:lnTo>
                  <a:lnTo>
                    <a:pt x="206" y="1485"/>
                  </a:lnTo>
                  <a:lnTo>
                    <a:pt x="227" y="1480"/>
                  </a:lnTo>
                  <a:lnTo>
                    <a:pt x="265" y="1468"/>
                  </a:lnTo>
                  <a:lnTo>
                    <a:pt x="290" y="1462"/>
                  </a:lnTo>
                  <a:lnTo>
                    <a:pt x="318" y="1460"/>
                  </a:lnTo>
                  <a:lnTo>
                    <a:pt x="372" y="1454"/>
                  </a:lnTo>
                  <a:lnTo>
                    <a:pt x="391" y="1453"/>
                  </a:lnTo>
                  <a:lnTo>
                    <a:pt x="407" y="1454"/>
                  </a:lnTo>
                  <a:lnTo>
                    <a:pt x="423" y="1456"/>
                  </a:lnTo>
                  <a:lnTo>
                    <a:pt x="440" y="1458"/>
                  </a:lnTo>
                  <a:lnTo>
                    <a:pt x="472" y="1465"/>
                  </a:lnTo>
                  <a:lnTo>
                    <a:pt x="506" y="1472"/>
                  </a:lnTo>
                  <a:lnTo>
                    <a:pt x="529" y="1476"/>
                  </a:lnTo>
                  <a:lnTo>
                    <a:pt x="556" y="1477"/>
                  </a:lnTo>
                  <a:lnTo>
                    <a:pt x="571" y="1479"/>
                  </a:lnTo>
                  <a:lnTo>
                    <a:pt x="583" y="1477"/>
                  </a:lnTo>
                  <a:lnTo>
                    <a:pt x="596" y="1476"/>
                  </a:lnTo>
                  <a:lnTo>
                    <a:pt x="608" y="1472"/>
                  </a:lnTo>
                  <a:lnTo>
                    <a:pt x="635" y="1460"/>
                  </a:lnTo>
                  <a:lnTo>
                    <a:pt x="662" y="1449"/>
                  </a:lnTo>
                  <a:lnTo>
                    <a:pt x="677" y="1443"/>
                  </a:lnTo>
                  <a:lnTo>
                    <a:pt x="692" y="1439"/>
                  </a:lnTo>
                  <a:lnTo>
                    <a:pt x="706" y="1437"/>
                  </a:lnTo>
                  <a:lnTo>
                    <a:pt x="721" y="1435"/>
                  </a:lnTo>
                  <a:lnTo>
                    <a:pt x="738" y="1434"/>
                  </a:lnTo>
                  <a:lnTo>
                    <a:pt x="754" y="1430"/>
                  </a:lnTo>
                  <a:lnTo>
                    <a:pt x="769" y="1424"/>
                  </a:lnTo>
                  <a:lnTo>
                    <a:pt x="782" y="1416"/>
                  </a:lnTo>
                  <a:lnTo>
                    <a:pt x="791" y="1407"/>
                  </a:lnTo>
                  <a:lnTo>
                    <a:pt x="801" y="1394"/>
                  </a:lnTo>
                  <a:lnTo>
                    <a:pt x="807" y="1380"/>
                  </a:lnTo>
                  <a:lnTo>
                    <a:pt x="813" y="1362"/>
                  </a:lnTo>
                  <a:lnTo>
                    <a:pt x="817" y="1340"/>
                  </a:lnTo>
                  <a:lnTo>
                    <a:pt x="820" y="1320"/>
                  </a:lnTo>
                  <a:lnTo>
                    <a:pt x="820" y="1300"/>
                  </a:lnTo>
                  <a:lnTo>
                    <a:pt x="820" y="1281"/>
                  </a:lnTo>
                  <a:lnTo>
                    <a:pt x="817" y="1260"/>
                  </a:lnTo>
                  <a:lnTo>
                    <a:pt x="815" y="1241"/>
                  </a:lnTo>
                  <a:lnTo>
                    <a:pt x="809" y="1199"/>
                  </a:lnTo>
                  <a:lnTo>
                    <a:pt x="806" y="1188"/>
                  </a:lnTo>
                  <a:lnTo>
                    <a:pt x="803" y="1177"/>
                  </a:lnTo>
                  <a:lnTo>
                    <a:pt x="802" y="1167"/>
                  </a:lnTo>
                  <a:lnTo>
                    <a:pt x="803" y="1156"/>
                  </a:lnTo>
                  <a:lnTo>
                    <a:pt x="803" y="1148"/>
                  </a:lnTo>
                  <a:lnTo>
                    <a:pt x="806" y="1139"/>
                  </a:lnTo>
                  <a:lnTo>
                    <a:pt x="810" y="1131"/>
                  </a:lnTo>
                  <a:lnTo>
                    <a:pt x="814" y="1125"/>
                  </a:lnTo>
                  <a:lnTo>
                    <a:pt x="824" y="1110"/>
                  </a:lnTo>
                  <a:lnTo>
                    <a:pt x="826" y="1101"/>
                  </a:lnTo>
                  <a:lnTo>
                    <a:pt x="829" y="109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35" name="Freeform 1711"/>
            <p:cNvSpPr/>
            <p:nvPr/>
          </p:nvSpPr>
          <p:spPr bwMode="auto">
            <a:xfrm>
              <a:off x="2423668" y="2891311"/>
              <a:ext cx="241300" cy="49213"/>
            </a:xfrm>
            <a:custGeom>
              <a:gdLst>
                <a:gd fmla="*/ 2147483647 w 457" name="T0"/>
                <a:gd fmla="*/ 2147483647 h 95" name="T1"/>
                <a:gd fmla="*/ 2147483647 w 457" name="T2"/>
                <a:gd fmla="*/ 2147483647 h 95" name="T3"/>
                <a:gd fmla="*/ 2147483647 w 457" name="T4"/>
                <a:gd fmla="*/ 2147483647 h 95" name="T5"/>
                <a:gd fmla="*/ 2147483647 w 457" name="T6"/>
                <a:gd fmla="*/ 2147483647 h 95" name="T7"/>
                <a:gd fmla="*/ 2147483647 w 457" name="T8"/>
                <a:gd fmla="*/ 1112069948 h 95" name="T9"/>
                <a:gd fmla="*/ 2147483647 w 457" name="T10"/>
                <a:gd fmla="*/ 417026295 h 95" name="T11"/>
                <a:gd fmla="*/ 2147483647 w 457" name="T12"/>
                <a:gd fmla="*/ 0 h 95" name="T13"/>
                <a:gd fmla="*/ 2147483647 w 457" name="T14"/>
                <a:gd fmla="*/ 139008614 h 95" name="T15"/>
                <a:gd fmla="*/ 2147483647 w 457" name="T16"/>
                <a:gd fmla="*/ 695044041 h 95" name="T17"/>
                <a:gd fmla="*/ 2147483647 w 457" name="T18"/>
                <a:gd fmla="*/ 1946122280 h 95" name="T19"/>
                <a:gd fmla="*/ 2147483647 w 457" name="T20"/>
                <a:gd fmla="*/ 2147483647 h 95" name="T21"/>
                <a:gd fmla="*/ 1324825880 w 457" name="T22"/>
                <a:gd fmla="*/ 2147483647 h 95" name="T23"/>
                <a:gd fmla="*/ 147203059 w 457" name="T24"/>
                <a:gd fmla="*/ 2147483647 h 95" name="T25"/>
                <a:gd fmla="*/ 147203059 w 457" name="T26"/>
                <a:gd fmla="*/ 2147483647 h 95" name="T27"/>
                <a:gd fmla="*/ 1030419630 w 457" name="T28"/>
                <a:gd fmla="*/ 2147483647 h 95" name="T29"/>
                <a:gd fmla="*/ 2147483647 w 457" name="T30"/>
                <a:gd fmla="*/ 2147483647 h 95" name="T31"/>
                <a:gd fmla="*/ 2147483647 w 457" name="T32"/>
                <a:gd fmla="*/ 2147483647 h 95" name="T33"/>
                <a:gd fmla="*/ 2147483647 w 457" name="T34"/>
                <a:gd fmla="*/ 2147483647 h 95" name="T35"/>
                <a:gd fmla="*/ 2147483647 w 457" name="T36"/>
                <a:gd fmla="*/ 2147483647 h 95" name="T37"/>
                <a:gd fmla="*/ 2147483647 w 457" name="T38"/>
                <a:gd fmla="*/ 2147483647 h 95" name="T39"/>
                <a:gd fmla="*/ 2147483647 w 457" name="T40"/>
                <a:gd fmla="*/ 2147483647 h 95" name="T41"/>
                <a:gd fmla="*/ 2147483647 w 457" name="T42"/>
                <a:gd fmla="*/ 2147483647 h 95" name="T43"/>
                <a:gd fmla="*/ 2147483647 w 457" name="T44"/>
                <a:gd fmla="*/ 2147483647 h 95" name="T45"/>
                <a:gd fmla="*/ 2147483647 w 457" name="T46"/>
                <a:gd fmla="*/ 2147483647 h 95" name="T47"/>
                <a:gd fmla="*/ 2147483647 w 457" name="T48"/>
                <a:gd fmla="*/ 2147483647 h 95" name="T49"/>
                <a:gd fmla="*/ 2147483647 w 457" name="T50"/>
                <a:gd fmla="*/ 2147483647 h 95" name="T51"/>
                <a:gd fmla="*/ 2147483647 w 457" name="T52"/>
                <a:gd fmla="*/ 2147483647 h 95" name="T53"/>
                <a:gd fmla="*/ 2147483647 w 457" name="T54"/>
                <a:gd fmla="*/ 2147483647 h 95" name="T55"/>
                <a:gd fmla="*/ 2147483647 w 457" name="T56"/>
                <a:gd fmla="*/ 2147483647 h 95" name="T57"/>
                <a:gd fmla="*/ 2147483647 w 457" name="T58"/>
                <a:gd fmla="*/ 2147483647 h 95" name="T59"/>
                <a:gd fmla="*/ 2147483647 w 457" name="T60"/>
                <a:gd fmla="*/ 2147483647 h 95" name="T61"/>
                <a:gd fmla="*/ 2147483647 w 457" name="T62"/>
                <a:gd fmla="*/ 2147483647 h 95" name="T63"/>
                <a:gd fmla="*/ 2147483647 w 457" name="T64"/>
                <a:gd fmla="*/ 2147483647 h 95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457" name="T99"/>
                <a:gd fmla="*/ 0 h 95" name="T100"/>
                <a:gd fmla="*/ 457 w 457" name="T101"/>
                <a:gd fmla="*/ 95 h 95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95" w="457">
                  <a:moveTo>
                    <a:pt x="454" y="71"/>
                  </a:moveTo>
                  <a:lnTo>
                    <a:pt x="454" y="71"/>
                  </a:lnTo>
                  <a:lnTo>
                    <a:pt x="448" y="64"/>
                  </a:lnTo>
                  <a:lnTo>
                    <a:pt x="441" y="57"/>
                  </a:lnTo>
                  <a:lnTo>
                    <a:pt x="431" y="50"/>
                  </a:lnTo>
                  <a:lnTo>
                    <a:pt x="422" y="43"/>
                  </a:lnTo>
                  <a:lnTo>
                    <a:pt x="400" y="33"/>
                  </a:lnTo>
                  <a:lnTo>
                    <a:pt x="376" y="23"/>
                  </a:lnTo>
                  <a:lnTo>
                    <a:pt x="351" y="14"/>
                  </a:lnTo>
                  <a:lnTo>
                    <a:pt x="327" y="8"/>
                  </a:lnTo>
                  <a:lnTo>
                    <a:pt x="304" y="4"/>
                  </a:lnTo>
                  <a:lnTo>
                    <a:pt x="285" y="3"/>
                  </a:lnTo>
                  <a:lnTo>
                    <a:pt x="209" y="0"/>
                  </a:lnTo>
                  <a:lnTo>
                    <a:pt x="172" y="0"/>
                  </a:lnTo>
                  <a:lnTo>
                    <a:pt x="153" y="1"/>
                  </a:lnTo>
                  <a:lnTo>
                    <a:pt x="134" y="5"/>
                  </a:lnTo>
                  <a:lnTo>
                    <a:pt x="116" y="8"/>
                  </a:lnTo>
                  <a:lnTo>
                    <a:pt x="100" y="14"/>
                  </a:lnTo>
                  <a:lnTo>
                    <a:pt x="69" y="24"/>
                  </a:lnTo>
                  <a:lnTo>
                    <a:pt x="41" y="38"/>
                  </a:lnTo>
                  <a:lnTo>
                    <a:pt x="9" y="50"/>
                  </a:lnTo>
                  <a:lnTo>
                    <a:pt x="4" y="53"/>
                  </a:lnTo>
                  <a:lnTo>
                    <a:pt x="1" y="58"/>
                  </a:lnTo>
                  <a:lnTo>
                    <a:pt x="0" y="62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11" y="77"/>
                  </a:lnTo>
                  <a:lnTo>
                    <a:pt x="16" y="76"/>
                  </a:lnTo>
                  <a:lnTo>
                    <a:pt x="35" y="68"/>
                  </a:lnTo>
                  <a:lnTo>
                    <a:pt x="54" y="58"/>
                  </a:lnTo>
                  <a:lnTo>
                    <a:pt x="72" y="49"/>
                  </a:lnTo>
                  <a:lnTo>
                    <a:pt x="92" y="42"/>
                  </a:lnTo>
                  <a:lnTo>
                    <a:pt x="111" y="37"/>
                  </a:lnTo>
                  <a:lnTo>
                    <a:pt x="133" y="31"/>
                  </a:lnTo>
                  <a:lnTo>
                    <a:pt x="154" y="28"/>
                  </a:lnTo>
                  <a:lnTo>
                    <a:pt x="178" y="26"/>
                  </a:lnTo>
                  <a:lnTo>
                    <a:pt x="199" y="24"/>
                  </a:lnTo>
                  <a:lnTo>
                    <a:pt x="222" y="24"/>
                  </a:lnTo>
                  <a:lnTo>
                    <a:pt x="244" y="26"/>
                  </a:lnTo>
                  <a:lnTo>
                    <a:pt x="264" y="28"/>
                  </a:lnTo>
                  <a:lnTo>
                    <a:pt x="306" y="35"/>
                  </a:lnTo>
                  <a:lnTo>
                    <a:pt x="329" y="39"/>
                  </a:lnTo>
                  <a:lnTo>
                    <a:pt x="354" y="46"/>
                  </a:lnTo>
                  <a:lnTo>
                    <a:pt x="378" y="53"/>
                  </a:lnTo>
                  <a:lnTo>
                    <a:pt x="400" y="62"/>
                  </a:lnTo>
                  <a:lnTo>
                    <a:pt x="411" y="68"/>
                  </a:lnTo>
                  <a:lnTo>
                    <a:pt x="419" y="75"/>
                  </a:lnTo>
                  <a:lnTo>
                    <a:pt x="427" y="83"/>
                  </a:lnTo>
                  <a:lnTo>
                    <a:pt x="435" y="90"/>
                  </a:lnTo>
                  <a:lnTo>
                    <a:pt x="439" y="94"/>
                  </a:lnTo>
                  <a:lnTo>
                    <a:pt x="445" y="95"/>
                  </a:lnTo>
                  <a:lnTo>
                    <a:pt x="449" y="94"/>
                  </a:lnTo>
                  <a:lnTo>
                    <a:pt x="453" y="91"/>
                  </a:lnTo>
                  <a:lnTo>
                    <a:pt x="456" y="87"/>
                  </a:lnTo>
                  <a:lnTo>
                    <a:pt x="457" y="81"/>
                  </a:lnTo>
                  <a:lnTo>
                    <a:pt x="457" y="76"/>
                  </a:lnTo>
                  <a:lnTo>
                    <a:pt x="454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36" name="Freeform 1712"/>
            <p:cNvSpPr/>
            <p:nvPr/>
          </p:nvSpPr>
          <p:spPr bwMode="auto">
            <a:xfrm>
              <a:off x="2422081" y="2892898"/>
              <a:ext cx="125413" cy="68263"/>
            </a:xfrm>
            <a:custGeom>
              <a:gdLst>
                <a:gd fmla="*/ 2147483647 w 237" name="T0"/>
                <a:gd fmla="*/ 296262470 h 129" name="T1"/>
                <a:gd fmla="*/ 2147483647 w 237" name="T2"/>
                <a:gd fmla="*/ 296262470 h 129" name="T3"/>
                <a:gd fmla="*/ 2147483647 w 237" name="T4"/>
                <a:gd fmla="*/ 889067739 h 129" name="T5"/>
                <a:gd fmla="*/ 2147483647 w 237" name="T6"/>
                <a:gd fmla="*/ 1926267177 h 129" name="T7"/>
                <a:gd fmla="*/ 2147483647 w 237" name="T8"/>
                <a:gd fmla="*/ 2147483647 h 129" name="T9"/>
                <a:gd fmla="*/ 2147483647 w 237" name="T10"/>
                <a:gd fmla="*/ 2147483647 h 129" name="T11"/>
                <a:gd fmla="*/ 2147483647 w 237" name="T12"/>
                <a:gd fmla="*/ 2147483647 h 129" name="T13"/>
                <a:gd fmla="*/ 2147483647 w 237" name="T14"/>
                <a:gd fmla="*/ 2147483647 h 129" name="T15"/>
                <a:gd fmla="*/ 2147483647 w 237" name="T16"/>
                <a:gd fmla="*/ 2147483647 h 129" name="T17"/>
                <a:gd fmla="*/ 2147483647 w 237" name="T18"/>
                <a:gd fmla="*/ 2147483647 h 129" name="T19"/>
                <a:gd fmla="*/ 2147483647 w 237" name="T20"/>
                <a:gd fmla="*/ 2147483647 h 129" name="T21"/>
                <a:gd fmla="*/ 2147483647 w 237" name="T22"/>
                <a:gd fmla="*/ 2147483647 h 129" name="T23"/>
                <a:gd fmla="*/ 2147483647 w 237" name="T24"/>
                <a:gd fmla="*/ 2147483647 h 129" name="T25"/>
                <a:gd fmla="*/ 2147483647 w 237" name="T26"/>
                <a:gd fmla="*/ 2147483647 h 129" name="T27"/>
                <a:gd fmla="*/ 2147483647 w 237" name="T28"/>
                <a:gd fmla="*/ 2147483647 h 129" name="T29"/>
                <a:gd fmla="*/ 1926254813 w 237" name="T30"/>
                <a:gd fmla="*/ 2147483647 h 129" name="T31"/>
                <a:gd fmla="*/ 1926254813 w 237" name="T32"/>
                <a:gd fmla="*/ 2147483647 h 129" name="T33"/>
                <a:gd fmla="*/ 1185322408 w 237" name="T34"/>
                <a:gd fmla="*/ 2147483647 h 129" name="T35"/>
                <a:gd fmla="*/ 592801434 w 237" name="T36"/>
                <a:gd fmla="*/ 2147483647 h 129" name="T37"/>
                <a:gd fmla="*/ 148130244 w 237" name="T38"/>
                <a:gd fmla="*/ 2147483647 h 129" name="T39"/>
                <a:gd fmla="*/ 0 w 237" name="T40"/>
                <a:gd fmla="*/ 2147483647 h 129" name="T41"/>
                <a:gd fmla="*/ 148130244 w 237" name="T42"/>
                <a:gd fmla="*/ 2147483647 h 129" name="T43"/>
                <a:gd fmla="*/ 592801434 w 237" name="T44"/>
                <a:gd fmla="*/ 2147483647 h 129" name="T45"/>
                <a:gd fmla="*/ 1185322408 w 237" name="T46"/>
                <a:gd fmla="*/ 2147483647 h 129" name="T47"/>
                <a:gd fmla="*/ 1926254813 w 237" name="T48"/>
                <a:gd fmla="*/ 2147483647 h 129" name="T49"/>
                <a:gd fmla="*/ 1926254813 w 237" name="T50"/>
                <a:gd fmla="*/ 2147483647 h 129" name="T51"/>
                <a:gd fmla="*/ 2147483647 w 237" name="T52"/>
                <a:gd fmla="*/ 2147483647 h 129" name="T53"/>
                <a:gd fmla="*/ 2147483647 w 237" name="T54"/>
                <a:gd fmla="*/ 2147483647 h 129" name="T55"/>
                <a:gd fmla="*/ 2147483647 w 237" name="T56"/>
                <a:gd fmla="*/ 2147483647 h 129" name="T57"/>
                <a:gd fmla="*/ 2147483647 w 237" name="T58"/>
                <a:gd fmla="*/ 2147483647 h 129" name="T59"/>
                <a:gd fmla="*/ 2147483647 w 237" name="T60"/>
                <a:gd fmla="*/ 2147483647 h 129" name="T61"/>
                <a:gd fmla="*/ 2147483647 w 237" name="T62"/>
                <a:gd fmla="*/ 2147483647 h 129" name="T63"/>
                <a:gd fmla="*/ 2147483647 w 237" name="T64"/>
                <a:gd fmla="*/ 2147483647 h 129" name="T65"/>
                <a:gd fmla="*/ 2147483647 w 237" name="T66"/>
                <a:gd fmla="*/ 2147483647 h 129" name="T67"/>
                <a:gd fmla="*/ 2147483647 w 237" name="T68"/>
                <a:gd fmla="*/ 2147483647 h 129" name="T69"/>
                <a:gd fmla="*/ 2147483647 w 237" name="T70"/>
                <a:gd fmla="*/ 2147483647 h 129" name="T71"/>
                <a:gd fmla="*/ 2147483647 w 237" name="T72"/>
                <a:gd fmla="*/ 2147483647 h 129" name="T73"/>
                <a:gd fmla="*/ 2147483647 w 237" name="T74"/>
                <a:gd fmla="*/ 2147483647 h 129" name="T75"/>
                <a:gd fmla="*/ 2147483647 w 237" name="T76"/>
                <a:gd fmla="*/ 2147483647 h 129" name="T77"/>
                <a:gd fmla="*/ 2147483647 w 237" name="T78"/>
                <a:gd fmla="*/ 2147483647 h 129" name="T79"/>
                <a:gd fmla="*/ 2147483647 w 237" name="T80"/>
                <a:gd fmla="*/ 2147483647 h 129" name="T81"/>
                <a:gd fmla="*/ 2147483647 w 237" name="T82"/>
                <a:gd fmla="*/ 2147483647 h 129" name="T83"/>
                <a:gd fmla="*/ 2147483647 w 237" name="T84"/>
                <a:gd fmla="*/ 2147483647 h 129" name="T85"/>
                <a:gd fmla="*/ 2147483647 w 237" name="T86"/>
                <a:gd fmla="*/ 2147483647 h 129" name="T87"/>
                <a:gd fmla="*/ 2147483647 w 237" name="T88"/>
                <a:gd fmla="*/ 2074397817 h 129" name="T89"/>
                <a:gd fmla="*/ 2147483647 w 237" name="T90"/>
                <a:gd fmla="*/ 1333741442 h 129" name="T91"/>
                <a:gd fmla="*/ 2147483647 w 237" name="T92"/>
                <a:gd fmla="*/ 592805401 h 129" name="T93"/>
                <a:gd fmla="*/ 2147483647 w 237" name="T94"/>
                <a:gd fmla="*/ 296262470 h 129" name="T95"/>
                <a:gd fmla="*/ 2147483647 w 237" name="T96"/>
                <a:gd fmla="*/ 0 h 129" name="T97"/>
                <a:gd fmla="*/ 2147483647 w 237" name="T98"/>
                <a:gd fmla="*/ 296262470 h 129" name="T99"/>
                <a:gd fmla="*/ 2147483647 w 237" name="T100"/>
                <a:gd fmla="*/ 296262470 h 129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w 237" name="T153"/>
                <a:gd fmla="*/ 0 h 129" name="T154"/>
                <a:gd fmla="*/ 237 w 237" name="T155"/>
                <a:gd fmla="*/ 129 h 129" name="T156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T156" l="T153" r="T155" t="T154"/>
              <a:pathLst>
                <a:path h="129" w="236">
                  <a:moveTo>
                    <a:pt x="221" y="2"/>
                  </a:moveTo>
                  <a:lnTo>
                    <a:pt x="221" y="2"/>
                  </a:lnTo>
                  <a:lnTo>
                    <a:pt x="210" y="6"/>
                  </a:lnTo>
                  <a:lnTo>
                    <a:pt x="199" y="13"/>
                  </a:lnTo>
                  <a:lnTo>
                    <a:pt x="180" y="28"/>
                  </a:lnTo>
                  <a:lnTo>
                    <a:pt x="160" y="41"/>
                  </a:lnTo>
                  <a:lnTo>
                    <a:pt x="149" y="48"/>
                  </a:lnTo>
                  <a:lnTo>
                    <a:pt x="138" y="53"/>
                  </a:lnTo>
                  <a:lnTo>
                    <a:pt x="123" y="60"/>
                  </a:lnTo>
                  <a:lnTo>
                    <a:pt x="108" y="67"/>
                  </a:lnTo>
                  <a:lnTo>
                    <a:pt x="77" y="82"/>
                  </a:lnTo>
                  <a:lnTo>
                    <a:pt x="61" y="90"/>
                  </a:lnTo>
                  <a:lnTo>
                    <a:pt x="46" y="95"/>
                  </a:lnTo>
                  <a:lnTo>
                    <a:pt x="30" y="101"/>
                  </a:lnTo>
                  <a:lnTo>
                    <a:pt x="13" y="102"/>
                  </a:lnTo>
                  <a:lnTo>
                    <a:pt x="8" y="105"/>
                  </a:lnTo>
                  <a:lnTo>
                    <a:pt x="4" y="108"/>
                  </a:lnTo>
                  <a:lnTo>
                    <a:pt x="1" y="112"/>
                  </a:lnTo>
                  <a:lnTo>
                    <a:pt x="0" y="117"/>
                  </a:lnTo>
                  <a:lnTo>
                    <a:pt x="1" y="122"/>
                  </a:lnTo>
                  <a:lnTo>
                    <a:pt x="4" y="127"/>
                  </a:lnTo>
                  <a:lnTo>
                    <a:pt x="8" y="129"/>
                  </a:lnTo>
                  <a:lnTo>
                    <a:pt x="13" y="129"/>
                  </a:lnTo>
                  <a:lnTo>
                    <a:pt x="24" y="128"/>
                  </a:lnTo>
                  <a:lnTo>
                    <a:pt x="34" y="125"/>
                  </a:lnTo>
                  <a:lnTo>
                    <a:pt x="54" y="120"/>
                  </a:lnTo>
                  <a:lnTo>
                    <a:pt x="91" y="106"/>
                  </a:lnTo>
                  <a:lnTo>
                    <a:pt x="110" y="99"/>
                  </a:lnTo>
                  <a:lnTo>
                    <a:pt x="126" y="90"/>
                  </a:lnTo>
                  <a:lnTo>
                    <a:pt x="157" y="74"/>
                  </a:lnTo>
                  <a:lnTo>
                    <a:pt x="172" y="66"/>
                  </a:lnTo>
                  <a:lnTo>
                    <a:pt x="187" y="56"/>
                  </a:lnTo>
                  <a:lnTo>
                    <a:pt x="207" y="40"/>
                  </a:lnTo>
                  <a:lnTo>
                    <a:pt x="218" y="33"/>
                  </a:lnTo>
                  <a:lnTo>
                    <a:pt x="228" y="28"/>
                  </a:lnTo>
                  <a:lnTo>
                    <a:pt x="233" y="23"/>
                  </a:lnTo>
                  <a:lnTo>
                    <a:pt x="236" y="19"/>
                  </a:lnTo>
                  <a:lnTo>
                    <a:pt x="237" y="14"/>
                  </a:lnTo>
                  <a:lnTo>
                    <a:pt x="236" y="9"/>
                  </a:lnTo>
                  <a:lnTo>
                    <a:pt x="234" y="4"/>
                  </a:lnTo>
                  <a:lnTo>
                    <a:pt x="230" y="2"/>
                  </a:lnTo>
                  <a:lnTo>
                    <a:pt x="226" y="0"/>
                  </a:lnTo>
                  <a:lnTo>
                    <a:pt x="22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37" name="Freeform 1713"/>
            <p:cNvSpPr/>
            <p:nvPr/>
          </p:nvSpPr>
          <p:spPr bwMode="auto">
            <a:xfrm>
              <a:off x="2563368" y="2896073"/>
              <a:ext cx="106363" cy="69850"/>
            </a:xfrm>
            <a:custGeom>
              <a:gdLst>
                <a:gd fmla="*/ 2147483647 w 200" name="T0"/>
                <a:gd fmla="*/ 2147483647 h 133" name="T1"/>
                <a:gd fmla="*/ 2147483647 w 200" name="T2"/>
                <a:gd fmla="*/ 2147483647 h 133" name="T3"/>
                <a:gd fmla="*/ 2147483647 w 200" name="T4"/>
                <a:gd fmla="*/ 2147483647 h 133" name="T5"/>
                <a:gd fmla="*/ 2147483647 w 200" name="T6"/>
                <a:gd fmla="*/ 2147483647 h 133" name="T7"/>
                <a:gd fmla="*/ 2147483647 w 200" name="T8"/>
                <a:gd fmla="*/ 2147483647 h 133" name="T9"/>
                <a:gd fmla="*/ 2147483647 w 200" name="T10"/>
                <a:gd fmla="*/ 2147483647 h 133" name="T11"/>
                <a:gd fmla="*/ 2147483647 w 200" name="T12"/>
                <a:gd fmla="*/ 2147483647 h 133" name="T13"/>
                <a:gd fmla="*/ 2147483647 w 200" name="T14"/>
                <a:gd fmla="*/ 2147483647 h 133" name="T15"/>
                <a:gd fmla="*/ 2147483647 w 200" name="T16"/>
                <a:gd fmla="*/ 2147483647 h 133" name="T17"/>
                <a:gd fmla="*/ 2147483647 w 200" name="T18"/>
                <a:gd fmla="*/ 2147483647 h 133" name="T19"/>
                <a:gd fmla="*/ 2147483647 w 200" name="T20"/>
                <a:gd fmla="*/ 2147483647 h 133" name="T21"/>
                <a:gd fmla="*/ 2147483647 w 200" name="T22"/>
                <a:gd fmla="*/ 1013922965 h 133" name="T23"/>
                <a:gd fmla="*/ 2147483647 w 200" name="T24"/>
                <a:gd fmla="*/ 1013922965 h 133" name="T25"/>
                <a:gd fmla="*/ 2147483647 w 200" name="T26"/>
                <a:gd fmla="*/ 289613329 h 133" name="T27"/>
                <a:gd fmla="*/ 2147483647 w 200" name="T28"/>
                <a:gd fmla="*/ 0 h 133" name="T29"/>
                <a:gd fmla="*/ 1955466672 w 200" name="T30"/>
                <a:gd fmla="*/ 0 h 133" name="T31"/>
                <a:gd fmla="*/ 1052965458 w 200" name="T32"/>
                <a:gd fmla="*/ 289613329 h 133" name="T33"/>
                <a:gd fmla="*/ 451109410 w 200" name="T34"/>
                <a:gd fmla="*/ 869116104 h 133" name="T35"/>
                <a:gd fmla="*/ 300928091 w 200" name="T36"/>
                <a:gd fmla="*/ 1448618485 h 133" name="T37"/>
                <a:gd fmla="*/ 0 w 200" name="T38"/>
                <a:gd fmla="*/ 2147483647 h 133" name="T39"/>
                <a:gd fmla="*/ 300928091 w 200" name="T40"/>
                <a:gd fmla="*/ 2147483647 h 133" name="T41"/>
                <a:gd fmla="*/ 300928091 w 200" name="T42"/>
                <a:gd fmla="*/ 2147483647 h 133" name="T43"/>
                <a:gd fmla="*/ 1203429437 w 200" name="T44"/>
                <a:gd fmla="*/ 2147483647 h 133" name="T45"/>
                <a:gd fmla="*/ 2147483647 w 200" name="T46"/>
                <a:gd fmla="*/ 2147483647 h 133" name="T47"/>
                <a:gd fmla="*/ 2147483647 w 200" name="T48"/>
                <a:gd fmla="*/ 2147483647 h 133" name="T49"/>
                <a:gd fmla="*/ 2147483647 w 200" name="T50"/>
                <a:gd fmla="*/ 2147483647 h 133" name="T51"/>
                <a:gd fmla="*/ 2147483647 w 200" name="T52"/>
                <a:gd fmla="*/ 2147483647 h 133" name="T53"/>
                <a:gd fmla="*/ 2147483647 w 200" name="T54"/>
                <a:gd fmla="*/ 2147483647 h 133" name="T55"/>
                <a:gd fmla="*/ 2147483647 w 200" name="T56"/>
                <a:gd fmla="*/ 2147483647 h 133" name="T57"/>
                <a:gd fmla="*/ 2147483647 w 200" name="T58"/>
                <a:gd fmla="*/ 2147483647 h 133" name="T59"/>
                <a:gd fmla="*/ 2147483647 w 200" name="T60"/>
                <a:gd fmla="*/ 2147483647 h 133" name="T61"/>
                <a:gd fmla="*/ 2147483647 w 200" name="T62"/>
                <a:gd fmla="*/ 2147483647 h 133" name="T63"/>
                <a:gd fmla="*/ 2147483647 w 200" name="T64"/>
                <a:gd fmla="*/ 2147483647 h 133" name="T65"/>
                <a:gd fmla="*/ 2147483647 w 200" name="T66"/>
                <a:gd fmla="*/ 2147483647 h 133" name="T67"/>
                <a:gd fmla="*/ 2147483647 w 200" name="T68"/>
                <a:gd fmla="*/ 2147483647 h 133" name="T69"/>
                <a:gd fmla="*/ 2147483647 w 200" name="T70"/>
                <a:gd fmla="*/ 2147483647 h 133" name="T71"/>
                <a:gd fmla="*/ 2147483647 w 200" name="T72"/>
                <a:gd fmla="*/ 2147483647 h 133" name="T73"/>
                <a:gd fmla="*/ 2147483647 w 200" name="T74"/>
                <a:gd fmla="*/ 2147483647 h 133" name="T75"/>
                <a:gd fmla="*/ 2147483647 w 200" name="T76"/>
                <a:gd fmla="*/ 2147483647 h 133" name="T77"/>
                <a:gd fmla="*/ 2147483647 w 200" name="T78"/>
                <a:gd fmla="*/ 2147483647 h 133" name="T79"/>
                <a:gd fmla="*/ 2147483647 w 200" name="T80"/>
                <a:gd fmla="*/ 2147483647 h 133" name="T81"/>
                <a:gd fmla="*/ 2147483647 w 200" name="T82"/>
                <a:gd fmla="*/ 2147483647 h 133" name="T83"/>
                <a:gd fmla="*/ 2147483647 w 200" name="T84"/>
                <a:gd fmla="*/ 2147483647 h 133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200" name="T129"/>
                <a:gd fmla="*/ 0 h 133" name="T130"/>
                <a:gd fmla="*/ 200 w 200" name="T131"/>
                <a:gd fmla="*/ 133 h 133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133" w="200">
                  <a:moveTo>
                    <a:pt x="192" y="106"/>
                  </a:moveTo>
                  <a:lnTo>
                    <a:pt x="192" y="106"/>
                  </a:lnTo>
                  <a:lnTo>
                    <a:pt x="151" y="91"/>
                  </a:lnTo>
                  <a:lnTo>
                    <a:pt x="131" y="83"/>
                  </a:lnTo>
                  <a:lnTo>
                    <a:pt x="112" y="74"/>
                  </a:lnTo>
                  <a:lnTo>
                    <a:pt x="89" y="60"/>
                  </a:lnTo>
                  <a:lnTo>
                    <a:pt x="64" y="45"/>
                  </a:lnTo>
                  <a:lnTo>
                    <a:pt x="52" y="37"/>
                  </a:lnTo>
                  <a:lnTo>
                    <a:pt x="42" y="28"/>
                  </a:lnTo>
                  <a:lnTo>
                    <a:pt x="33" y="18"/>
                  </a:lnTo>
                  <a:lnTo>
                    <a:pt x="26" y="7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8" y="30"/>
                  </a:lnTo>
                  <a:lnTo>
                    <a:pt x="17" y="40"/>
                  </a:lnTo>
                  <a:lnTo>
                    <a:pt x="26" y="49"/>
                  </a:lnTo>
                  <a:lnTo>
                    <a:pt x="36" y="57"/>
                  </a:lnTo>
                  <a:lnTo>
                    <a:pt x="57" y="71"/>
                  </a:lnTo>
                  <a:lnTo>
                    <a:pt x="78" y="85"/>
                  </a:lnTo>
                  <a:lnTo>
                    <a:pt x="103" y="100"/>
                  </a:lnTo>
                  <a:lnTo>
                    <a:pt x="129" y="112"/>
                  </a:lnTo>
                  <a:lnTo>
                    <a:pt x="156" y="123"/>
                  </a:lnTo>
                  <a:lnTo>
                    <a:pt x="184" y="132"/>
                  </a:lnTo>
                  <a:lnTo>
                    <a:pt x="190" y="133"/>
                  </a:lnTo>
                  <a:lnTo>
                    <a:pt x="194" y="131"/>
                  </a:lnTo>
                  <a:lnTo>
                    <a:pt x="198" y="128"/>
                  </a:lnTo>
                  <a:lnTo>
                    <a:pt x="200" y="123"/>
                  </a:lnTo>
                  <a:lnTo>
                    <a:pt x="200" y="118"/>
                  </a:lnTo>
                  <a:lnTo>
                    <a:pt x="200" y="113"/>
                  </a:lnTo>
                  <a:lnTo>
                    <a:pt x="196" y="109"/>
                  </a:lnTo>
                  <a:lnTo>
                    <a:pt x="192" y="1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38" name="Freeform 1714"/>
            <p:cNvSpPr/>
            <p:nvPr/>
          </p:nvSpPr>
          <p:spPr bwMode="auto">
            <a:xfrm>
              <a:off x="2483993" y="2951636"/>
              <a:ext cx="15875" cy="17463"/>
            </a:xfrm>
            <a:custGeom>
              <a:gdLst>
                <a:gd fmla="*/ 592796955 w 30" name="T0"/>
                <a:gd fmla="*/ 1481936483 h 33" name="T1"/>
                <a:gd fmla="*/ 592796955 w 30" name="T2"/>
                <a:gd fmla="*/ 1481936483 h 33" name="T3"/>
                <a:gd fmla="*/ 148129124 w 30" name="T4"/>
                <a:gd fmla="*/ 2074766958 h 33" name="T5"/>
                <a:gd fmla="*/ 0 w 30" name="T6"/>
                <a:gd fmla="*/ 2147483647 h 33" name="T7"/>
                <a:gd fmla="*/ 0 w 30" name="T8"/>
                <a:gd fmla="*/ 2147483647 h 33" name="T9"/>
                <a:gd fmla="*/ 0 w 30" name="T10"/>
                <a:gd fmla="*/ 2147483647 h 33" name="T11"/>
                <a:gd fmla="*/ 0 w 30" name="T12"/>
                <a:gd fmla="*/ 2147483647 h 33" name="T13"/>
                <a:gd fmla="*/ 444667765 w 30" name="T14"/>
                <a:gd fmla="*/ 2147483647 h 33" name="T15"/>
                <a:gd fmla="*/ 1037184130 w 30" name="T16"/>
                <a:gd fmla="*/ 2147483647 h 33" name="T17"/>
                <a:gd fmla="*/ 1629980556 w 30" name="T18"/>
                <a:gd fmla="*/ 2147483647 h 33" name="T19"/>
                <a:gd fmla="*/ 2147483647 w 30" name="T20"/>
                <a:gd fmla="*/ 2147483647 h 33" name="T21"/>
                <a:gd fmla="*/ 2147483647 w 30" name="T22"/>
                <a:gd fmla="*/ 2147483647 h 33" name="T23"/>
                <a:gd fmla="*/ 2147483647 w 30" name="T24"/>
                <a:gd fmla="*/ 2147483647 h 33" name="T25"/>
                <a:gd fmla="*/ 2147483647 w 30" name="T26"/>
                <a:gd fmla="*/ 2147483647 h 33" name="T27"/>
                <a:gd fmla="*/ 2147483647 w 30" name="T28"/>
                <a:gd fmla="*/ 2147483647 h 33" name="T29"/>
                <a:gd fmla="*/ 2147483647 w 30" name="T30"/>
                <a:gd fmla="*/ 1778211487 h 33" name="T31"/>
                <a:gd fmla="*/ 2147483647 w 30" name="T32"/>
                <a:gd fmla="*/ 1778211487 h 33" name="T33"/>
                <a:gd fmla="*/ 2147483647 w 30" name="T34"/>
                <a:gd fmla="*/ 1037243246 h 33" name="T35"/>
                <a:gd fmla="*/ 2147483647 w 30" name="T36"/>
                <a:gd fmla="*/ 444693105 h 33" name="T37"/>
                <a:gd fmla="*/ 2147483647 w 30" name="T38"/>
                <a:gd fmla="*/ 296275137 h 33" name="T39"/>
                <a:gd fmla="*/ 2147483647 w 30" name="T40"/>
                <a:gd fmla="*/ 0 h 33" name="T41"/>
                <a:gd fmla="*/ 2074368260 w 30" name="T42"/>
                <a:gd fmla="*/ 0 h 33" name="T43"/>
                <a:gd fmla="*/ 1481852027 w 30" name="T44"/>
                <a:gd fmla="*/ 296275137 h 33" name="T45"/>
                <a:gd fmla="*/ 889055072 w 30" name="T46"/>
                <a:gd fmla="*/ 889105744 h 33" name="T47"/>
                <a:gd fmla="*/ 592796955 w 30" name="T48"/>
                <a:gd fmla="*/ 1481936483 h 33" name="T49"/>
                <a:gd fmla="*/ 592796955 w 30" name="T50"/>
                <a:gd fmla="*/ 1481936483 h 33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w 30" name="T78"/>
                <a:gd fmla="*/ 0 h 33" name="T79"/>
                <a:gd fmla="*/ 30 w 30" name="T80"/>
                <a:gd fmla="*/ 33 h 33" name="T81"/>
              </a:gdLst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b="T81" l="T78" r="T80" t="T79"/>
              <a:pathLst>
                <a:path h="33" w="30">
                  <a:moveTo>
                    <a:pt x="4" y="10"/>
                  </a:moveTo>
                  <a:lnTo>
                    <a:pt x="4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7" y="31"/>
                  </a:lnTo>
                  <a:lnTo>
                    <a:pt x="11" y="33"/>
                  </a:lnTo>
                  <a:lnTo>
                    <a:pt x="16" y="33"/>
                  </a:lnTo>
                  <a:lnTo>
                    <a:pt x="23" y="30"/>
                  </a:lnTo>
                  <a:lnTo>
                    <a:pt x="27" y="26"/>
                  </a:lnTo>
                  <a:lnTo>
                    <a:pt x="30" y="19"/>
                  </a:lnTo>
                  <a:lnTo>
                    <a:pt x="30" y="12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39" name="Freeform 1715"/>
            <p:cNvSpPr/>
            <p:nvPr/>
          </p:nvSpPr>
          <p:spPr bwMode="auto">
            <a:xfrm>
              <a:off x="2595118" y="2954811"/>
              <a:ext cx="17463" cy="15875"/>
            </a:xfrm>
            <a:custGeom>
              <a:gdLst>
                <a:gd fmla="*/ 2147483647 w 34" name="T0"/>
                <a:gd fmla="*/ 0 h 31" name="T1"/>
                <a:gd fmla="*/ 1761412409 w 34" name="T2"/>
                <a:gd fmla="*/ 0 h 31" name="T3"/>
                <a:gd fmla="*/ 1761412409 w 34" name="T4"/>
                <a:gd fmla="*/ 0 h 31" name="T5"/>
                <a:gd fmla="*/ 1083966445 w 34" name="T6"/>
                <a:gd fmla="*/ 134268733 h 31" name="T7"/>
                <a:gd fmla="*/ 541851736 w 34" name="T8"/>
                <a:gd fmla="*/ 268536953 h 31" name="T9"/>
                <a:gd fmla="*/ 270925611 w 34" name="T10"/>
                <a:gd fmla="*/ 805872925 h 31" name="T11"/>
                <a:gd fmla="*/ 0 w 34" name="T12"/>
                <a:gd fmla="*/ 1477214987 h 31" name="T13"/>
                <a:gd fmla="*/ 0 w 34" name="T14"/>
                <a:gd fmla="*/ 1745752324 h 31" name="T15"/>
                <a:gd fmla="*/ 135594549 w 34" name="T16"/>
                <a:gd fmla="*/ 2147483647 h 31" name="T17"/>
                <a:gd fmla="*/ 270925611 w 34" name="T18"/>
                <a:gd fmla="*/ 2147483647 h 31" name="T19"/>
                <a:gd fmla="*/ 677446221 w 34" name="T20"/>
                <a:gd fmla="*/ 2147483647 h 31" name="T21"/>
                <a:gd fmla="*/ 677446221 w 34" name="T22"/>
                <a:gd fmla="*/ 2147483647 h 31" name="T23"/>
                <a:gd fmla="*/ 1083966445 w 34" name="T24"/>
                <a:gd fmla="*/ 2147483647 h 31" name="T25"/>
                <a:gd fmla="*/ 1625818438 w 34" name="T26"/>
                <a:gd fmla="*/ 2147483647 h 31" name="T27"/>
                <a:gd fmla="*/ 2147483647 w 34" name="T28"/>
                <a:gd fmla="*/ 2147483647 h 31" name="T29"/>
                <a:gd fmla="*/ 2147483647 w 34" name="T30"/>
                <a:gd fmla="*/ 2147483647 h 31" name="T31"/>
                <a:gd fmla="*/ 2147483647 w 34" name="T32"/>
                <a:gd fmla="*/ 2147483647 h 31" name="T33"/>
                <a:gd fmla="*/ 2147483647 w 34" name="T34"/>
                <a:gd fmla="*/ 2147483647 h 31" name="T35"/>
                <a:gd fmla="*/ 2147483647 w 34" name="T36"/>
                <a:gd fmla="*/ 2147483647 h 31" name="T37"/>
                <a:gd fmla="*/ 2147483647 w 34" name="T38"/>
                <a:gd fmla="*/ 2147483647 h 31" name="T39"/>
                <a:gd fmla="*/ 2147483647 w 34" name="T40"/>
                <a:gd fmla="*/ 1745752324 h 31" name="T41"/>
                <a:gd fmla="*/ 2147483647 w 34" name="T42"/>
                <a:gd fmla="*/ 1745752324 h 31" name="T43"/>
                <a:gd fmla="*/ 2147483647 w 34" name="T44"/>
                <a:gd fmla="*/ 1208678674 h 31" name="T45"/>
                <a:gd fmla="*/ 2147483647 w 34" name="T46"/>
                <a:gd fmla="*/ 537073906 h 31" name="T47"/>
                <a:gd fmla="*/ 2147483647 w 34" name="T48"/>
                <a:gd fmla="*/ 134268733 h 31" name="T49"/>
                <a:gd fmla="*/ 2147483647 w 34" name="T50"/>
                <a:gd fmla="*/ 0 h 31" name="T51"/>
                <a:gd fmla="*/ 2147483647 w 34" name="T52"/>
                <a:gd fmla="*/ 0 h 31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34" name="T81"/>
                <a:gd fmla="*/ 0 h 31" name="T82"/>
                <a:gd fmla="*/ 34 w 34" name="T83"/>
                <a:gd fmla="*/ 31 h 31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31" w="34">
                  <a:moveTo>
                    <a:pt x="20" y="0"/>
                  </a:moveTo>
                  <a:lnTo>
                    <a:pt x="13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5" y="28"/>
                  </a:lnTo>
                  <a:lnTo>
                    <a:pt x="30" y="24"/>
                  </a:lnTo>
                  <a:lnTo>
                    <a:pt x="32" y="20"/>
                  </a:lnTo>
                  <a:lnTo>
                    <a:pt x="34" y="13"/>
                  </a:lnTo>
                  <a:lnTo>
                    <a:pt x="32" y="9"/>
                  </a:lnTo>
                  <a:lnTo>
                    <a:pt x="30" y="4"/>
                  </a:lnTo>
                  <a:lnTo>
                    <a:pt x="25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40" name="Freeform 1716"/>
            <p:cNvSpPr/>
            <p:nvPr/>
          </p:nvSpPr>
          <p:spPr bwMode="auto">
            <a:xfrm>
              <a:off x="2488756" y="2975448"/>
              <a:ext cx="117475" cy="46038"/>
            </a:xfrm>
            <a:custGeom>
              <a:gdLst>
                <a:gd fmla="*/ 2147483647 w 224" name="T0"/>
                <a:gd fmla="*/ 2147483647 h 87" name="T1"/>
                <a:gd fmla="*/ 2147483647 w 224" name="T2"/>
                <a:gd fmla="*/ 1778148334 h 87" name="T3"/>
                <a:gd fmla="*/ 2147483647 w 224" name="T4"/>
                <a:gd fmla="*/ 1630016094 h 87" name="T5"/>
                <a:gd fmla="*/ 2147483647 w 224" name="T6"/>
                <a:gd fmla="*/ 1778148334 h 87" name="T7"/>
                <a:gd fmla="*/ 2147483647 w 224" name="T8"/>
                <a:gd fmla="*/ 1630016094 h 87" name="T9"/>
                <a:gd fmla="*/ 2147483647 w 224" name="T10"/>
                <a:gd fmla="*/ 1630016094 h 87" name="T11"/>
                <a:gd fmla="*/ 2147483647 w 224" name="T12"/>
                <a:gd fmla="*/ 1333751613 h 87" name="T13"/>
                <a:gd fmla="*/ 2147483647 w 224" name="T14"/>
                <a:gd fmla="*/ 0 h 87" name="T15"/>
                <a:gd fmla="*/ 1875217776 w 224" name="T16"/>
                <a:gd fmla="*/ 0 h 87" name="T17"/>
                <a:gd fmla="*/ 1009669292 w 224" name="T18"/>
                <a:gd fmla="*/ 148132306 h 87" name="T19"/>
                <a:gd fmla="*/ 144120874 w 224" name="T20"/>
                <a:gd fmla="*/ 889074167 h 87" name="T21"/>
                <a:gd fmla="*/ 0 w 224" name="T22"/>
                <a:gd fmla="*/ 1926280574 h 87" name="T23"/>
                <a:gd fmla="*/ 0 w 224" name="T24"/>
                <a:gd fmla="*/ 2147483647 h 87" name="T25"/>
                <a:gd fmla="*/ 1586702402 w 224" name="T26"/>
                <a:gd fmla="*/ 2147483647 h 87" name="T27"/>
                <a:gd fmla="*/ 1875217776 w 224" name="T28"/>
                <a:gd fmla="*/ 2147483647 h 87" name="T29"/>
                <a:gd fmla="*/ 2147483647 w 224" name="T30"/>
                <a:gd fmla="*/ 2147483647 h 87" name="T31"/>
                <a:gd fmla="*/ 2147483647 w 224" name="T32"/>
                <a:gd fmla="*/ 2147483647 h 87" name="T33"/>
                <a:gd fmla="*/ 2147483647 w 224" name="T34"/>
                <a:gd fmla="*/ 2147483647 h 87" name="T35"/>
                <a:gd fmla="*/ 2147483647 w 224" name="T36"/>
                <a:gd fmla="*/ 2147483647 h 87" name="T37"/>
                <a:gd fmla="*/ 2147483647 w 224" name="T38"/>
                <a:gd fmla="*/ 2147483647 h 87" name="T39"/>
                <a:gd fmla="*/ 2147483647 w 224" name="T40"/>
                <a:gd fmla="*/ 2147483647 h 87" name="T41"/>
                <a:gd fmla="*/ 2147483647 w 224" name="T42"/>
                <a:gd fmla="*/ 2147483647 h 87" name="T43"/>
                <a:gd fmla="*/ 2147483647 w 224" name="T44"/>
                <a:gd fmla="*/ 2147483647 h 87" name="T45"/>
                <a:gd fmla="*/ 2147483647 w 224" name="T46"/>
                <a:gd fmla="*/ 2147483647 h 87" name="T47"/>
                <a:gd fmla="*/ 2147483647 w 224" name="T48"/>
                <a:gd fmla="*/ 2147483647 h 87" name="T49"/>
                <a:gd fmla="*/ 2147483647 w 224" name="T50"/>
                <a:gd fmla="*/ 2147483647 h 87" name="T51"/>
                <a:gd fmla="*/ 2147483647 w 224" name="T52"/>
                <a:gd fmla="*/ 2147483647 h 87" name="T53"/>
                <a:gd fmla="*/ 2147483647 w 224" name="T54"/>
                <a:gd fmla="*/ 2147483647 h 87" name="T55"/>
                <a:gd fmla="*/ 2147483647 w 224" name="T56"/>
                <a:gd fmla="*/ 2147483647 h 87" name="T57"/>
                <a:gd fmla="*/ 2147483647 w 224" name="T58"/>
                <a:gd fmla="*/ 2147483647 h 87" name="T59"/>
                <a:gd fmla="*/ 2147483647 w 224" name="T60"/>
                <a:gd fmla="*/ 2147483647 h 87" name="T61"/>
                <a:gd fmla="*/ 2147483647 w 224" name="T62"/>
                <a:gd fmla="*/ 2147483647 h 87" name="T63"/>
                <a:gd fmla="*/ 2147483647 w 224" name="T64"/>
                <a:gd fmla="*/ 2147483647 h 87" name="T65"/>
                <a:gd fmla="*/ 2147483647 w 224" name="T66"/>
                <a:gd fmla="*/ 2147483647 h 87" name="T67"/>
                <a:gd fmla="*/ 2147483647 w 224" name="T68"/>
                <a:gd fmla="*/ 2147483647 h 87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224" name="T105"/>
                <a:gd fmla="*/ 0 h 87" name="T106"/>
                <a:gd fmla="*/ 224 w 224" name="T107"/>
                <a:gd fmla="*/ 87 h 87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87" w="224">
                  <a:moveTo>
                    <a:pt x="222" y="21"/>
                  </a:moveTo>
                  <a:lnTo>
                    <a:pt x="222" y="21"/>
                  </a:lnTo>
                  <a:lnTo>
                    <a:pt x="220" y="16"/>
                  </a:lnTo>
                  <a:lnTo>
                    <a:pt x="216" y="12"/>
                  </a:lnTo>
                  <a:lnTo>
                    <a:pt x="210" y="9"/>
                  </a:lnTo>
                  <a:lnTo>
                    <a:pt x="203" y="11"/>
                  </a:lnTo>
                  <a:lnTo>
                    <a:pt x="198" y="12"/>
                  </a:lnTo>
                  <a:lnTo>
                    <a:pt x="175" y="11"/>
                  </a:lnTo>
                  <a:lnTo>
                    <a:pt x="153" y="11"/>
                  </a:lnTo>
                  <a:lnTo>
                    <a:pt x="107" y="11"/>
                  </a:lnTo>
                  <a:lnTo>
                    <a:pt x="85" y="11"/>
                  </a:lnTo>
                  <a:lnTo>
                    <a:pt x="62" y="9"/>
                  </a:lnTo>
                  <a:lnTo>
                    <a:pt x="39" y="5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5" y="28"/>
                  </a:lnTo>
                  <a:lnTo>
                    <a:pt x="11" y="40"/>
                  </a:lnTo>
                  <a:lnTo>
                    <a:pt x="13" y="46"/>
                  </a:lnTo>
                  <a:lnTo>
                    <a:pt x="19" y="50"/>
                  </a:lnTo>
                  <a:lnTo>
                    <a:pt x="24" y="57"/>
                  </a:lnTo>
                  <a:lnTo>
                    <a:pt x="31" y="62"/>
                  </a:lnTo>
                  <a:lnTo>
                    <a:pt x="39" y="68"/>
                  </a:lnTo>
                  <a:lnTo>
                    <a:pt x="47" y="72"/>
                  </a:lnTo>
                  <a:lnTo>
                    <a:pt x="65" y="80"/>
                  </a:lnTo>
                  <a:lnTo>
                    <a:pt x="81" y="84"/>
                  </a:lnTo>
                  <a:lnTo>
                    <a:pt x="92" y="87"/>
                  </a:lnTo>
                  <a:lnTo>
                    <a:pt x="106" y="87"/>
                  </a:lnTo>
                  <a:lnTo>
                    <a:pt x="133" y="85"/>
                  </a:lnTo>
                  <a:lnTo>
                    <a:pt x="142" y="85"/>
                  </a:lnTo>
                  <a:lnTo>
                    <a:pt x="152" y="84"/>
                  </a:lnTo>
                  <a:lnTo>
                    <a:pt x="159" y="84"/>
                  </a:lnTo>
                  <a:lnTo>
                    <a:pt x="174" y="81"/>
                  </a:lnTo>
                  <a:lnTo>
                    <a:pt x="186" y="76"/>
                  </a:lnTo>
                  <a:lnTo>
                    <a:pt x="198" y="69"/>
                  </a:lnTo>
                  <a:lnTo>
                    <a:pt x="210" y="61"/>
                  </a:lnTo>
                  <a:lnTo>
                    <a:pt x="212" y="58"/>
                  </a:lnTo>
                  <a:lnTo>
                    <a:pt x="214" y="55"/>
                  </a:lnTo>
                  <a:lnTo>
                    <a:pt x="214" y="50"/>
                  </a:lnTo>
                  <a:lnTo>
                    <a:pt x="220" y="39"/>
                  </a:lnTo>
                  <a:lnTo>
                    <a:pt x="221" y="38"/>
                  </a:lnTo>
                  <a:lnTo>
                    <a:pt x="221" y="36"/>
                  </a:lnTo>
                  <a:lnTo>
                    <a:pt x="224" y="31"/>
                  </a:lnTo>
                  <a:lnTo>
                    <a:pt x="224" y="25"/>
                  </a:lnTo>
                  <a:lnTo>
                    <a:pt x="222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41" name="Freeform 1717"/>
            <p:cNvSpPr/>
            <p:nvPr/>
          </p:nvSpPr>
          <p:spPr bwMode="auto">
            <a:xfrm>
              <a:off x="2674493" y="3140548"/>
              <a:ext cx="46038" cy="193675"/>
            </a:xfrm>
            <a:custGeom>
              <a:gdLst>
                <a:gd fmla="*/ 2147483647 w 86" name="T0"/>
                <a:gd fmla="*/ 2147483647 h 367" name="T1"/>
                <a:gd fmla="*/ 2147483647 w 86" name="T2"/>
                <a:gd fmla="*/ 2147483647 h 367" name="T3"/>
                <a:gd fmla="*/ 2147483647 w 86" name="T4"/>
                <a:gd fmla="*/ 2147483647 h 367" name="T5"/>
                <a:gd fmla="*/ 2147483647 w 86" name="T6"/>
                <a:gd fmla="*/ 2147483647 h 367" name="T7"/>
                <a:gd fmla="*/ 2147483647 w 86" name="T8"/>
                <a:gd fmla="*/ 2147483647 h 367" name="T9"/>
                <a:gd fmla="*/ 2147483647 w 86" name="T10"/>
                <a:gd fmla="*/ 2147483647 h 367" name="T11"/>
                <a:gd fmla="*/ 2147483647 w 86" name="T12"/>
                <a:gd fmla="*/ 2147483647 h 367" name="T13"/>
                <a:gd fmla="*/ 2147483647 w 86" name="T14"/>
                <a:gd fmla="*/ 2147483647 h 367" name="T15"/>
                <a:gd fmla="*/ 2147483647 w 86" name="T16"/>
                <a:gd fmla="*/ 2147483647 h 367" name="T17"/>
                <a:gd fmla="*/ 2147483647 w 86" name="T18"/>
                <a:gd fmla="*/ 881710421 h 367" name="T19"/>
                <a:gd fmla="*/ 2147483647 w 86" name="T20"/>
                <a:gd fmla="*/ 147044726 h 367" name="T21"/>
                <a:gd fmla="*/ 2147483647 w 86" name="T22"/>
                <a:gd fmla="*/ 0 h 367" name="T23"/>
                <a:gd fmla="*/ 1840948154 w 86" name="T24"/>
                <a:gd fmla="*/ 734944400 h 367" name="T25"/>
                <a:gd fmla="*/ 767157420 w 86" name="T26"/>
                <a:gd fmla="*/ 2147483647 h 367" name="T27"/>
                <a:gd fmla="*/ 767157420 w 86" name="T28"/>
                <a:gd fmla="*/ 2147483647 h 367" name="T29"/>
                <a:gd fmla="*/ 1380710714 w 86" name="T30"/>
                <a:gd fmla="*/ 2147483647 h 367" name="T31"/>
                <a:gd fmla="*/ 1534027906 w 86" name="T32"/>
                <a:gd fmla="*/ 2147483647 h 367" name="T33"/>
                <a:gd fmla="*/ 1840948154 w 86" name="T34"/>
                <a:gd fmla="*/ 2147483647 h 367" name="T35"/>
                <a:gd fmla="*/ 1227393522 w 86" name="T36"/>
                <a:gd fmla="*/ 2147483647 h 367" name="T37"/>
                <a:gd fmla="*/ 153316724 w 86" name="T38"/>
                <a:gd fmla="*/ 2147483647 h 367" name="T39"/>
                <a:gd fmla="*/ 0 w 86" name="T40"/>
                <a:gd fmla="*/ 2147483647 h 367" name="T41"/>
                <a:gd fmla="*/ 306920382 w 86" name="T42"/>
                <a:gd fmla="*/ 2147483647 h 367" name="T43"/>
                <a:gd fmla="*/ 2147483647 w 86" name="T44"/>
                <a:gd fmla="*/ 2147483647 h 367" name="T45"/>
                <a:gd fmla="*/ 2147483647 w 86" name="T46"/>
                <a:gd fmla="*/ 2147483647 h 367" name="T47"/>
                <a:gd fmla="*/ 2147483647 w 86" name="T48"/>
                <a:gd fmla="*/ 2147483647 h 367" name="T49"/>
                <a:gd fmla="*/ 2147483647 w 86" name="T50"/>
                <a:gd fmla="*/ 2147483647 h 367" name="T51"/>
                <a:gd fmla="*/ 2147483647 w 86" name="T52"/>
                <a:gd fmla="*/ 2147483647 h 367" name="T53"/>
                <a:gd fmla="*/ 2147483647 w 86" name="T54"/>
                <a:gd fmla="*/ 2147483647 h 367" name="T55"/>
                <a:gd fmla="*/ 2147483647 w 86" name="T56"/>
                <a:gd fmla="*/ 2147483647 h 367" name="T57"/>
                <a:gd fmla="*/ 2147483647 w 86" name="T58"/>
                <a:gd fmla="*/ 2147483647 h 367" name="T59"/>
                <a:gd fmla="*/ 2147483647 w 86" name="T60"/>
                <a:gd fmla="*/ 2147483647 h 367" name="T61"/>
                <a:gd fmla="*/ 2147483647 w 86" name="T62"/>
                <a:gd fmla="*/ 2147483647 h 367" name="T63"/>
                <a:gd fmla="*/ 2147483647 w 86" name="T64"/>
                <a:gd fmla="*/ 2147483647 h 367" name="T65"/>
                <a:gd fmla="*/ 2147483647 w 86" name="T66"/>
                <a:gd fmla="*/ 2147483647 h 367" name="T67"/>
                <a:gd fmla="*/ 2147483647 w 86" name="T68"/>
                <a:gd fmla="*/ 2147483647 h 367" name="T69"/>
                <a:gd fmla="*/ 2147483647 w 86" name="T70"/>
                <a:gd fmla="*/ 2147483647 h 367" name="T71"/>
                <a:gd fmla="*/ 2147483647 w 86" name="T72"/>
                <a:gd fmla="*/ 2147483647 h 367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86" name="T111"/>
                <a:gd fmla="*/ 0 h 367" name="T112"/>
                <a:gd fmla="*/ 86 w 86" name="T113"/>
                <a:gd fmla="*/ 367 h 367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367" w="86">
                  <a:moveTo>
                    <a:pt x="84" y="283"/>
                  </a:moveTo>
                  <a:lnTo>
                    <a:pt x="84" y="283"/>
                  </a:lnTo>
                  <a:lnTo>
                    <a:pt x="69" y="253"/>
                  </a:lnTo>
                  <a:lnTo>
                    <a:pt x="55" y="224"/>
                  </a:lnTo>
                  <a:lnTo>
                    <a:pt x="50" y="207"/>
                  </a:lnTo>
                  <a:lnTo>
                    <a:pt x="46" y="192"/>
                  </a:lnTo>
                  <a:lnTo>
                    <a:pt x="42" y="176"/>
                  </a:lnTo>
                  <a:lnTo>
                    <a:pt x="42" y="158"/>
                  </a:lnTo>
                  <a:lnTo>
                    <a:pt x="42" y="141"/>
                  </a:lnTo>
                  <a:lnTo>
                    <a:pt x="44" y="122"/>
                  </a:lnTo>
                  <a:lnTo>
                    <a:pt x="51" y="81"/>
                  </a:lnTo>
                  <a:lnTo>
                    <a:pt x="53" y="61"/>
                  </a:lnTo>
                  <a:lnTo>
                    <a:pt x="53" y="50"/>
                  </a:lnTo>
                  <a:lnTo>
                    <a:pt x="53" y="40"/>
                  </a:lnTo>
                  <a:lnTo>
                    <a:pt x="50" y="31"/>
                  </a:lnTo>
                  <a:lnTo>
                    <a:pt x="47" y="23"/>
                  </a:lnTo>
                  <a:lnTo>
                    <a:pt x="43" y="15"/>
                  </a:lnTo>
                  <a:lnTo>
                    <a:pt x="39" y="6"/>
                  </a:lnTo>
                  <a:lnTo>
                    <a:pt x="35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9" y="1"/>
                  </a:lnTo>
                  <a:lnTo>
                    <a:pt x="12" y="5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8" y="31"/>
                  </a:lnTo>
                  <a:lnTo>
                    <a:pt x="9" y="35"/>
                  </a:lnTo>
                  <a:lnTo>
                    <a:pt x="10" y="38"/>
                  </a:lnTo>
                  <a:lnTo>
                    <a:pt x="12" y="43"/>
                  </a:lnTo>
                  <a:lnTo>
                    <a:pt x="12" y="55"/>
                  </a:lnTo>
                  <a:lnTo>
                    <a:pt x="10" y="72"/>
                  </a:lnTo>
                  <a:lnTo>
                    <a:pt x="8" y="89"/>
                  </a:lnTo>
                  <a:lnTo>
                    <a:pt x="2" y="127"/>
                  </a:lnTo>
                  <a:lnTo>
                    <a:pt x="1" y="145"/>
                  </a:lnTo>
                  <a:lnTo>
                    <a:pt x="0" y="158"/>
                  </a:lnTo>
                  <a:lnTo>
                    <a:pt x="1" y="171"/>
                  </a:lnTo>
                  <a:lnTo>
                    <a:pt x="2" y="183"/>
                  </a:lnTo>
                  <a:lnTo>
                    <a:pt x="8" y="206"/>
                  </a:lnTo>
                  <a:lnTo>
                    <a:pt x="15" y="228"/>
                  </a:lnTo>
                  <a:lnTo>
                    <a:pt x="21" y="249"/>
                  </a:lnTo>
                  <a:lnTo>
                    <a:pt x="28" y="272"/>
                  </a:lnTo>
                  <a:lnTo>
                    <a:pt x="34" y="294"/>
                  </a:lnTo>
                  <a:lnTo>
                    <a:pt x="35" y="306"/>
                  </a:lnTo>
                  <a:lnTo>
                    <a:pt x="35" y="317"/>
                  </a:lnTo>
                  <a:lnTo>
                    <a:pt x="34" y="329"/>
                  </a:lnTo>
                  <a:lnTo>
                    <a:pt x="32" y="342"/>
                  </a:lnTo>
                  <a:lnTo>
                    <a:pt x="31" y="347"/>
                  </a:lnTo>
                  <a:lnTo>
                    <a:pt x="31" y="351"/>
                  </a:lnTo>
                  <a:lnTo>
                    <a:pt x="32" y="355"/>
                  </a:lnTo>
                  <a:lnTo>
                    <a:pt x="35" y="358"/>
                  </a:lnTo>
                  <a:lnTo>
                    <a:pt x="40" y="363"/>
                  </a:lnTo>
                  <a:lnTo>
                    <a:pt x="47" y="366"/>
                  </a:lnTo>
                  <a:lnTo>
                    <a:pt x="54" y="367"/>
                  </a:lnTo>
                  <a:lnTo>
                    <a:pt x="62" y="366"/>
                  </a:lnTo>
                  <a:lnTo>
                    <a:pt x="65" y="363"/>
                  </a:lnTo>
                  <a:lnTo>
                    <a:pt x="67" y="361"/>
                  </a:lnTo>
                  <a:lnTo>
                    <a:pt x="69" y="356"/>
                  </a:lnTo>
                  <a:lnTo>
                    <a:pt x="72" y="352"/>
                  </a:lnTo>
                  <a:lnTo>
                    <a:pt x="77" y="336"/>
                  </a:lnTo>
                  <a:lnTo>
                    <a:pt x="82" y="318"/>
                  </a:lnTo>
                  <a:lnTo>
                    <a:pt x="85" y="310"/>
                  </a:lnTo>
                  <a:lnTo>
                    <a:pt x="86" y="301"/>
                  </a:lnTo>
                  <a:lnTo>
                    <a:pt x="85" y="293"/>
                  </a:lnTo>
                  <a:lnTo>
                    <a:pt x="84" y="28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42" name="Freeform 1718"/>
            <p:cNvSpPr/>
            <p:nvPr/>
          </p:nvSpPr>
          <p:spPr bwMode="auto">
            <a:xfrm>
              <a:off x="2677668" y="3148486"/>
              <a:ext cx="147638" cy="107950"/>
            </a:xfrm>
            <a:custGeom>
              <a:gdLst>
                <a:gd fmla="*/ 2147483647 w 279" name="T0"/>
                <a:gd fmla="*/ 2147483647 h 204" name="T1"/>
                <a:gd fmla="*/ 2147483647 w 279" name="T2"/>
                <a:gd fmla="*/ 2147483647 h 204" name="T3"/>
                <a:gd fmla="*/ 2147483647 w 279" name="T4"/>
                <a:gd fmla="*/ 2147483647 h 204" name="T5"/>
                <a:gd fmla="*/ 2147483647 w 279" name="T6"/>
                <a:gd fmla="*/ 2147483647 h 204" name="T7"/>
                <a:gd fmla="*/ 2147483647 w 279" name="T8"/>
                <a:gd fmla="*/ 2074368167 h 204" name="T9"/>
                <a:gd fmla="*/ 2147483647 w 279" name="T10"/>
                <a:gd fmla="*/ 444667745 h 204" name="T11"/>
                <a:gd fmla="*/ 2147483647 w 279" name="T12"/>
                <a:gd fmla="*/ 0 h 204" name="T13"/>
                <a:gd fmla="*/ 2147483647 w 279" name="T14"/>
                <a:gd fmla="*/ 889055032 h 204" name="T15"/>
                <a:gd fmla="*/ 2147483647 w 279" name="T16"/>
                <a:gd fmla="*/ 2147483647 h 204" name="T17"/>
                <a:gd fmla="*/ 2147483647 w 279" name="T18"/>
                <a:gd fmla="*/ 2147483647 h 204" name="T19"/>
                <a:gd fmla="*/ 2147483647 w 279" name="T20"/>
                <a:gd fmla="*/ 2147483647 h 204" name="T21"/>
                <a:gd fmla="*/ 1037191157 w 279" name="T22"/>
                <a:gd fmla="*/ 2147483647 h 204" name="T23"/>
                <a:gd fmla="*/ 296260256 w 279" name="T24"/>
                <a:gd fmla="*/ 2147483647 h 204" name="T25"/>
                <a:gd fmla="*/ 0 w 279" name="T26"/>
                <a:gd fmla="*/ 2147483647 h 204" name="T27"/>
                <a:gd fmla="*/ 1037191157 w 279" name="T28"/>
                <a:gd fmla="*/ 2147483647 h 204" name="T29"/>
                <a:gd fmla="*/ 2147483647 w 279" name="T30"/>
                <a:gd fmla="*/ 2147483647 h 204" name="T31"/>
                <a:gd fmla="*/ 2147483647 w 279" name="T32"/>
                <a:gd fmla="*/ 2147483647 h 204" name="T33"/>
                <a:gd fmla="*/ 2147483647 w 279" name="T34"/>
                <a:gd fmla="*/ 2147483647 h 204" name="T35"/>
                <a:gd fmla="*/ 2147483647 w 279" name="T36"/>
                <a:gd fmla="*/ 2147483647 h 204" name="T37"/>
                <a:gd fmla="*/ 2147483647 w 279" name="T38"/>
                <a:gd fmla="*/ 2147483647 h 204" name="T39"/>
                <a:gd fmla="*/ 2147483647 w 279" name="T40"/>
                <a:gd fmla="*/ 2147483647 h 204" name="T41"/>
                <a:gd fmla="*/ 2147483647 w 279" name="T42"/>
                <a:gd fmla="*/ 2147483647 h 204" name="T43"/>
                <a:gd fmla="*/ 2147483647 w 279" name="T44"/>
                <a:gd fmla="*/ 2147483647 h 204" name="T45"/>
                <a:gd fmla="*/ 2147483647 w 279" name="T46"/>
                <a:gd fmla="*/ 2147483647 h 204" name="T47"/>
                <a:gd fmla="*/ 2147483647 w 279" name="T48"/>
                <a:gd fmla="*/ 2147483647 h 204" name="T49"/>
                <a:gd fmla="*/ 2147483647 w 279" name="T50"/>
                <a:gd fmla="*/ 2147483647 h 204" name="T51"/>
                <a:gd fmla="*/ 2147483647 w 279" name="T52"/>
                <a:gd fmla="*/ 2147483647 h 204" name="T53"/>
                <a:gd fmla="*/ 2147483647 w 279" name="T54"/>
                <a:gd fmla="*/ 2147483647 h 204" name="T55"/>
                <a:gd fmla="*/ 2147483647 w 279" name="T56"/>
                <a:gd fmla="*/ 2147483647 h 204" name="T57"/>
                <a:gd fmla="*/ 2147483647 w 279" name="T58"/>
                <a:gd fmla="*/ 2147483647 h 204" name="T59"/>
                <a:gd fmla="*/ 2147483647 w 279" name="T60"/>
                <a:gd fmla="*/ 2147483647 h 204" name="T61"/>
                <a:gd fmla="*/ 2147483647 w 279" name="T62"/>
                <a:gd fmla="*/ 2147483647 h 204" name="T63"/>
                <a:gd fmla="*/ 2147483647 w 279" name="T64"/>
                <a:gd fmla="*/ 2147483647 h 204" name="T65"/>
                <a:gd fmla="*/ 2147483647 w 279" name="T66"/>
                <a:gd fmla="*/ 2147483647 h 204" name="T67"/>
                <a:gd fmla="*/ 2147483647 w 279" name="T68"/>
                <a:gd fmla="*/ 2147483647 h 204" name="T69"/>
                <a:gd fmla="*/ 2147483647 w 279" name="T70"/>
                <a:gd fmla="*/ 2147483647 h 204" name="T71"/>
                <a:gd fmla="*/ 2147483647 w 279" name="T72"/>
                <a:gd fmla="*/ 2147483647 h 204" name="T73"/>
                <a:gd fmla="*/ 2147483647 w 279" name="T74"/>
                <a:gd fmla="*/ 2147483647 h 204" name="T75"/>
                <a:gd fmla="*/ 2147483647 w 279" name="T76"/>
                <a:gd fmla="*/ 2147483647 h 204" name="T77"/>
                <a:gd fmla="*/ 2147483647 w 279" name="T78"/>
                <a:gd fmla="*/ 2147483647 h 204" name="T79"/>
                <a:gd fmla="*/ 2147483647 w 279" name="T80"/>
                <a:gd fmla="*/ 2147483647 h 204" name="T81"/>
                <a:gd fmla="*/ 2147483647 w 279" name="T82"/>
                <a:gd fmla="*/ 2147483647 h 204" name="T83"/>
                <a:gd fmla="*/ 2147483647 w 279" name="T84"/>
                <a:gd fmla="*/ 2147483647 h 204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279" name="T129"/>
                <a:gd fmla="*/ 0 h 204" name="T130"/>
                <a:gd fmla="*/ 279 w 279" name="T131"/>
                <a:gd fmla="*/ 204 h 204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204" w="279">
                  <a:moveTo>
                    <a:pt x="261" y="102"/>
                  </a:moveTo>
                  <a:lnTo>
                    <a:pt x="261" y="102"/>
                  </a:lnTo>
                  <a:lnTo>
                    <a:pt x="254" y="94"/>
                  </a:lnTo>
                  <a:lnTo>
                    <a:pt x="246" y="86"/>
                  </a:lnTo>
                  <a:lnTo>
                    <a:pt x="230" y="72"/>
                  </a:lnTo>
                  <a:lnTo>
                    <a:pt x="213" y="60"/>
                  </a:lnTo>
                  <a:lnTo>
                    <a:pt x="196" y="46"/>
                  </a:lnTo>
                  <a:lnTo>
                    <a:pt x="170" y="25"/>
                  </a:lnTo>
                  <a:lnTo>
                    <a:pt x="158" y="14"/>
                  </a:lnTo>
                  <a:lnTo>
                    <a:pt x="144" y="3"/>
                  </a:lnTo>
                  <a:lnTo>
                    <a:pt x="137" y="0"/>
                  </a:lnTo>
                  <a:lnTo>
                    <a:pt x="131" y="0"/>
                  </a:lnTo>
                  <a:lnTo>
                    <a:pt x="125" y="3"/>
                  </a:lnTo>
                  <a:lnTo>
                    <a:pt x="120" y="6"/>
                  </a:lnTo>
                  <a:lnTo>
                    <a:pt x="106" y="17"/>
                  </a:lnTo>
                  <a:lnTo>
                    <a:pt x="93" y="27"/>
                  </a:lnTo>
                  <a:lnTo>
                    <a:pt x="63" y="45"/>
                  </a:lnTo>
                  <a:lnTo>
                    <a:pt x="34" y="64"/>
                  </a:lnTo>
                  <a:lnTo>
                    <a:pt x="21" y="74"/>
                  </a:lnTo>
                  <a:lnTo>
                    <a:pt x="7" y="84"/>
                  </a:lnTo>
                  <a:lnTo>
                    <a:pt x="4" y="89"/>
                  </a:lnTo>
                  <a:lnTo>
                    <a:pt x="2" y="91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3" y="106"/>
                  </a:lnTo>
                  <a:lnTo>
                    <a:pt x="7" y="113"/>
                  </a:lnTo>
                  <a:lnTo>
                    <a:pt x="13" y="117"/>
                  </a:lnTo>
                  <a:lnTo>
                    <a:pt x="21" y="118"/>
                  </a:lnTo>
                  <a:lnTo>
                    <a:pt x="25" y="118"/>
                  </a:lnTo>
                  <a:lnTo>
                    <a:pt x="29" y="118"/>
                  </a:lnTo>
                  <a:lnTo>
                    <a:pt x="32" y="116"/>
                  </a:lnTo>
                  <a:lnTo>
                    <a:pt x="36" y="113"/>
                  </a:lnTo>
                  <a:lnTo>
                    <a:pt x="48" y="103"/>
                  </a:lnTo>
                  <a:lnTo>
                    <a:pt x="59" y="95"/>
                  </a:lnTo>
                  <a:lnTo>
                    <a:pt x="85" y="79"/>
                  </a:lnTo>
                  <a:lnTo>
                    <a:pt x="109" y="63"/>
                  </a:lnTo>
                  <a:lnTo>
                    <a:pt x="133" y="46"/>
                  </a:lnTo>
                  <a:lnTo>
                    <a:pt x="156" y="68"/>
                  </a:lnTo>
                  <a:lnTo>
                    <a:pt x="169" y="79"/>
                  </a:lnTo>
                  <a:lnTo>
                    <a:pt x="181" y="87"/>
                  </a:lnTo>
                  <a:lnTo>
                    <a:pt x="193" y="94"/>
                  </a:lnTo>
                  <a:lnTo>
                    <a:pt x="207" y="103"/>
                  </a:lnTo>
                  <a:lnTo>
                    <a:pt x="218" y="113"/>
                  </a:lnTo>
                  <a:lnTo>
                    <a:pt x="227" y="124"/>
                  </a:lnTo>
                  <a:lnTo>
                    <a:pt x="230" y="129"/>
                  </a:lnTo>
                  <a:lnTo>
                    <a:pt x="231" y="135"/>
                  </a:lnTo>
                  <a:lnTo>
                    <a:pt x="232" y="140"/>
                  </a:lnTo>
                  <a:lnTo>
                    <a:pt x="231" y="145"/>
                  </a:lnTo>
                  <a:lnTo>
                    <a:pt x="230" y="151"/>
                  </a:lnTo>
                  <a:lnTo>
                    <a:pt x="226" y="156"/>
                  </a:lnTo>
                  <a:lnTo>
                    <a:pt x="220" y="162"/>
                  </a:lnTo>
                  <a:lnTo>
                    <a:pt x="212" y="166"/>
                  </a:lnTo>
                  <a:lnTo>
                    <a:pt x="208" y="169"/>
                  </a:lnTo>
                  <a:lnTo>
                    <a:pt x="205" y="173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203" y="186"/>
                  </a:lnTo>
                  <a:lnTo>
                    <a:pt x="205" y="194"/>
                  </a:lnTo>
                  <a:lnTo>
                    <a:pt x="209" y="200"/>
                  </a:lnTo>
                  <a:lnTo>
                    <a:pt x="216" y="204"/>
                  </a:lnTo>
                  <a:lnTo>
                    <a:pt x="220" y="204"/>
                  </a:lnTo>
                  <a:lnTo>
                    <a:pt x="224" y="204"/>
                  </a:lnTo>
                  <a:lnTo>
                    <a:pt x="228" y="204"/>
                  </a:lnTo>
                  <a:lnTo>
                    <a:pt x="232" y="201"/>
                  </a:lnTo>
                  <a:lnTo>
                    <a:pt x="249" y="192"/>
                  </a:lnTo>
                  <a:lnTo>
                    <a:pt x="261" y="181"/>
                  </a:lnTo>
                  <a:lnTo>
                    <a:pt x="270" y="170"/>
                  </a:lnTo>
                  <a:lnTo>
                    <a:pt x="273" y="164"/>
                  </a:lnTo>
                  <a:lnTo>
                    <a:pt x="276" y="159"/>
                  </a:lnTo>
                  <a:lnTo>
                    <a:pt x="277" y="152"/>
                  </a:lnTo>
                  <a:lnTo>
                    <a:pt x="279" y="145"/>
                  </a:lnTo>
                  <a:lnTo>
                    <a:pt x="277" y="140"/>
                  </a:lnTo>
                  <a:lnTo>
                    <a:pt x="276" y="132"/>
                  </a:lnTo>
                  <a:lnTo>
                    <a:pt x="274" y="125"/>
                  </a:lnTo>
                  <a:lnTo>
                    <a:pt x="270" y="118"/>
                  </a:lnTo>
                  <a:lnTo>
                    <a:pt x="261" y="10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43" name="Freeform 1719"/>
            <p:cNvSpPr/>
            <p:nvPr/>
          </p:nvSpPr>
          <p:spPr bwMode="auto">
            <a:xfrm>
              <a:off x="2699893" y="3288186"/>
              <a:ext cx="44450" cy="33338"/>
            </a:xfrm>
            <a:custGeom>
              <a:gdLst>
                <a:gd fmla="*/ 2147483647 w 82" name="T0"/>
                <a:gd fmla="*/ 2147483647 h 65" name="T1"/>
                <a:gd fmla="*/ 2147483647 w 82" name="T2"/>
                <a:gd fmla="*/ 2147483647 h 65" name="T3"/>
                <a:gd fmla="*/ 2147483647 w 82" name="T4"/>
                <a:gd fmla="*/ 1619124860 h 65" name="T5"/>
                <a:gd fmla="*/ 2147483647 w 82" name="T6"/>
                <a:gd fmla="*/ 809431130 h 65" name="T7"/>
                <a:gd fmla="*/ 2147483647 w 82" name="T8"/>
                <a:gd fmla="*/ 404846865 h 65" name="T9"/>
                <a:gd fmla="*/ 2147483647 w 82" name="T10"/>
                <a:gd fmla="*/ 134949147 h 65" name="T11"/>
                <a:gd fmla="*/ 2147483647 w 82" name="T12"/>
                <a:gd fmla="*/ 0 h 65" name="T13"/>
                <a:gd fmla="*/ 2147483647 w 82" name="T14"/>
                <a:gd fmla="*/ 0 h 65" name="T15"/>
                <a:gd fmla="*/ 2147483647 w 82" name="T16"/>
                <a:gd fmla="*/ 0 h 65" name="T17"/>
                <a:gd fmla="*/ 2147483647 w 82" name="T18"/>
                <a:gd fmla="*/ 134949147 h 65" name="T19"/>
                <a:gd fmla="*/ 2147483647 w 82" name="T20"/>
                <a:gd fmla="*/ 539796077 h 65" name="T21"/>
                <a:gd fmla="*/ 2147483647 w 82" name="T22"/>
                <a:gd fmla="*/ 1484175777 h 65" name="T23"/>
                <a:gd fmla="*/ 2147483647 w 82" name="T24"/>
                <a:gd fmla="*/ 1484175777 h 65" name="T25"/>
                <a:gd fmla="*/ 1592924243 w 82" name="T26"/>
                <a:gd fmla="*/ 2147483647 h 65" name="T27"/>
                <a:gd fmla="*/ 1592924243 w 82" name="T28"/>
                <a:gd fmla="*/ 2147483647 h 65" name="T29"/>
                <a:gd fmla="*/ 796315220 w 82" name="T30"/>
                <a:gd fmla="*/ 2147483647 h 65" name="T31"/>
                <a:gd fmla="*/ 0 w 82" name="T32"/>
                <a:gd fmla="*/ 2147483647 h 65" name="T33"/>
                <a:gd fmla="*/ 0 w 82" name="T34"/>
                <a:gd fmla="*/ 2147483647 h 65" name="T35"/>
                <a:gd fmla="*/ 0 w 82" name="T36"/>
                <a:gd fmla="*/ 2147483647 h 65" name="T37"/>
                <a:gd fmla="*/ 477789213 w 82" name="T38"/>
                <a:gd fmla="*/ 2147483647 h 65" name="T39"/>
                <a:gd fmla="*/ 477789213 w 82" name="T40"/>
                <a:gd fmla="*/ 2147483647 h 65" name="T41"/>
                <a:gd fmla="*/ 796315220 w 82" name="T42"/>
                <a:gd fmla="*/ 2147483647 h 65" name="T43"/>
                <a:gd fmla="*/ 1433661037 w 82" name="T44"/>
                <a:gd fmla="*/ 2147483647 h 65" name="T45"/>
                <a:gd fmla="*/ 2147483647 w 82" name="T46"/>
                <a:gd fmla="*/ 2147483647 h 65" name="T47"/>
                <a:gd fmla="*/ 2147483647 w 82" name="T48"/>
                <a:gd fmla="*/ 2147483647 h 65" name="T49"/>
                <a:gd fmla="*/ 2147483647 w 82" name="T50"/>
                <a:gd fmla="*/ 2147483647 h 65" name="T51"/>
                <a:gd fmla="*/ 2147483647 w 82" name="T52"/>
                <a:gd fmla="*/ 2147483647 h 65" name="T53"/>
                <a:gd fmla="*/ 2147483647 w 82" name="T54"/>
                <a:gd fmla="*/ 2147483647 h 65" name="T55"/>
                <a:gd fmla="*/ 2147483647 w 82" name="T56"/>
                <a:gd fmla="*/ 2147483647 h 65" name="T57"/>
                <a:gd fmla="*/ 2147483647 w 82" name="T58"/>
                <a:gd fmla="*/ 2147483647 h 65" name="T59"/>
                <a:gd fmla="*/ 2147483647 w 82" name="T60"/>
                <a:gd fmla="*/ 2147483647 h 65" name="T61"/>
                <a:gd fmla="*/ 2147483647 w 82" name="T62"/>
                <a:gd fmla="*/ 2147483647 h 65" name="T63"/>
                <a:gd fmla="*/ 2147483647 w 82" name="T64"/>
                <a:gd fmla="*/ 2147483647 h 65" name="T65"/>
                <a:gd fmla="*/ 2147483647 w 82" name="T66"/>
                <a:gd fmla="*/ 2147483647 h 65" name="T67"/>
                <a:gd fmla="*/ 2147483647 w 82" name="T68"/>
                <a:gd fmla="*/ 2147483647 h 65" name="T69"/>
                <a:gd fmla="*/ 2147483647 w 82" name="T70"/>
                <a:gd fmla="*/ 2147483647 h 65" name="T71"/>
                <a:gd fmla="*/ 2147483647 w 82" name="T72"/>
                <a:gd fmla="*/ 2147483647 h 65" name="T73"/>
                <a:gd fmla="*/ 2147483647 w 82" name="T74"/>
                <a:gd fmla="*/ 2147483647 h 65" name="T75"/>
                <a:gd fmla="*/ 2147483647 w 82" name="T76"/>
                <a:gd fmla="*/ 2147483647 h 65" name="T77"/>
                <a:gd fmla="*/ 2147483647 w 82" name="T78"/>
                <a:gd fmla="*/ 2147483647 h 65" name="T79"/>
                <a:gd fmla="*/ 2147483647 w 82" name="T80"/>
                <a:gd fmla="*/ 2147483647 h 65" name="T81"/>
                <a:gd fmla="*/ 2147483647 w 82" name="T82"/>
                <a:gd fmla="*/ 2147483647 h 65" name="T83"/>
                <a:gd fmla="*/ 2147483647 w 82" name="T84"/>
                <a:gd fmla="*/ 2147483647 h 65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82" name="T129"/>
                <a:gd fmla="*/ 0 h 65" name="T130"/>
                <a:gd fmla="*/ 82 w 82" name="T131"/>
                <a:gd fmla="*/ 65 h 65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65" w="82">
                  <a:moveTo>
                    <a:pt x="82" y="20"/>
                  </a:moveTo>
                  <a:lnTo>
                    <a:pt x="82" y="20"/>
                  </a:lnTo>
                  <a:lnTo>
                    <a:pt x="81" y="12"/>
                  </a:lnTo>
                  <a:lnTo>
                    <a:pt x="75" y="6"/>
                  </a:lnTo>
                  <a:lnTo>
                    <a:pt x="72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3" y="1"/>
                  </a:lnTo>
                  <a:lnTo>
                    <a:pt x="47" y="4"/>
                  </a:lnTo>
                  <a:lnTo>
                    <a:pt x="34" y="11"/>
                  </a:lnTo>
                  <a:lnTo>
                    <a:pt x="10" y="27"/>
                  </a:lnTo>
                  <a:lnTo>
                    <a:pt x="5" y="33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3" y="54"/>
                  </a:lnTo>
                  <a:lnTo>
                    <a:pt x="5" y="58"/>
                  </a:lnTo>
                  <a:lnTo>
                    <a:pt x="9" y="61"/>
                  </a:lnTo>
                  <a:lnTo>
                    <a:pt x="15" y="64"/>
                  </a:lnTo>
                  <a:lnTo>
                    <a:pt x="24" y="65"/>
                  </a:lnTo>
                  <a:lnTo>
                    <a:pt x="26" y="64"/>
                  </a:lnTo>
                  <a:lnTo>
                    <a:pt x="30" y="63"/>
                  </a:lnTo>
                  <a:lnTo>
                    <a:pt x="48" y="50"/>
                  </a:lnTo>
                  <a:lnTo>
                    <a:pt x="57" y="45"/>
                  </a:lnTo>
                  <a:lnTo>
                    <a:pt x="62" y="42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8" y="39"/>
                  </a:lnTo>
                  <a:lnTo>
                    <a:pt x="75" y="35"/>
                  </a:lnTo>
                  <a:lnTo>
                    <a:pt x="81" y="29"/>
                  </a:lnTo>
                  <a:lnTo>
                    <a:pt x="81" y="25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44" name="Freeform 1720"/>
            <p:cNvSpPr>
              <a:spLocks noEditPoints="1"/>
            </p:cNvSpPr>
            <p:nvPr/>
          </p:nvSpPr>
          <p:spPr bwMode="auto">
            <a:xfrm>
              <a:off x="2718943" y="3227861"/>
              <a:ext cx="114300" cy="98425"/>
            </a:xfrm>
            <a:custGeom>
              <a:gdLst>
                <a:gd fmla="*/ 2147483647 w 217" name="T0"/>
                <a:gd fmla="*/ 2147483647 h 184" name="T1"/>
                <a:gd fmla="*/ 2147483647 w 217" name="T2"/>
                <a:gd fmla="*/ 2147483647 h 184" name="T3"/>
                <a:gd fmla="*/ 2147483647 w 217" name="T4"/>
                <a:gd fmla="*/ 1377467582 h 184" name="T5"/>
                <a:gd fmla="*/ 2147483647 w 217" name="T6"/>
                <a:gd fmla="*/ 918502063 h 184" name="T7"/>
                <a:gd fmla="*/ 2147483647 w 217" name="T8"/>
                <a:gd fmla="*/ 1377467582 h 184" name="T9"/>
                <a:gd fmla="*/ 2147483647 w 217" name="T10"/>
                <a:gd fmla="*/ 2147483647 h 184" name="T11"/>
                <a:gd fmla="*/ 2147483647 w 217" name="T12"/>
                <a:gd fmla="*/ 2147483647 h 184" name="T13"/>
                <a:gd fmla="*/ 2147483647 w 217" name="T14"/>
                <a:gd fmla="*/ 2147483647 h 184" name="T15"/>
                <a:gd fmla="*/ 2147483647 w 217" name="T16"/>
                <a:gd fmla="*/ 306167577 h 184" name="T17"/>
                <a:gd fmla="*/ 2147483647 w 217" name="T18"/>
                <a:gd fmla="*/ 0 h 184" name="T19"/>
                <a:gd fmla="*/ 2147483647 w 217" name="T20"/>
                <a:gd fmla="*/ 765418609 h 184" name="T21"/>
                <a:gd fmla="*/ 2147483647 w 217" name="T22"/>
                <a:gd fmla="*/ 2147483647 h 184" name="T23"/>
                <a:gd fmla="*/ 1899648084 w 217" name="T24"/>
                <a:gd fmla="*/ 2147483647 h 184" name="T25"/>
                <a:gd fmla="*/ 292147162 w 217" name="T26"/>
                <a:gd fmla="*/ 2147483647 h 184" name="T27"/>
                <a:gd fmla="*/ 438358944 w 217" name="T28"/>
                <a:gd fmla="*/ 2147483647 h 184" name="T29"/>
                <a:gd fmla="*/ 1899648084 w 217" name="T30"/>
                <a:gd fmla="*/ 2147483647 h 184" name="T31"/>
                <a:gd fmla="*/ 2147483647 w 217" name="T32"/>
                <a:gd fmla="*/ 2147483647 h 184" name="T33"/>
                <a:gd fmla="*/ 2147483647 w 217" name="T34"/>
                <a:gd fmla="*/ 2147483647 h 184" name="T35"/>
                <a:gd fmla="*/ 2147483647 w 217" name="T36"/>
                <a:gd fmla="*/ 2147483647 h 184" name="T37"/>
                <a:gd fmla="*/ 2147483647 w 217" name="T38"/>
                <a:gd fmla="*/ 2147483647 h 184" name="T39"/>
                <a:gd fmla="*/ 2147483647 w 217" name="T40"/>
                <a:gd fmla="*/ 2147483647 h 184" name="T41"/>
                <a:gd fmla="*/ 2147483647 w 217" name="T42"/>
                <a:gd fmla="*/ 2147483647 h 184" name="T43"/>
                <a:gd fmla="*/ 2147483647 w 217" name="T44"/>
                <a:gd fmla="*/ 2147483647 h 184" name="T45"/>
                <a:gd fmla="*/ 2147483647 w 217" name="T46"/>
                <a:gd fmla="*/ 2147483647 h 184" name="T47"/>
                <a:gd fmla="*/ 2147483647 w 217" name="T48"/>
                <a:gd fmla="*/ 2147483647 h 184" name="T49"/>
                <a:gd fmla="*/ 2147483647 w 217" name="T50"/>
                <a:gd fmla="*/ 2147483647 h 184" name="T51"/>
                <a:gd fmla="*/ 2147483647 w 217" name="T52"/>
                <a:gd fmla="*/ 2147483647 h 184" name="T53"/>
                <a:gd fmla="*/ 2147483647 w 217" name="T54"/>
                <a:gd fmla="*/ 2147483647 h 184" name="T55"/>
                <a:gd fmla="*/ 2147483647 w 217" name="T56"/>
                <a:gd fmla="*/ 2147483647 h 184" name="T57"/>
                <a:gd fmla="*/ 2147483647 w 217" name="T58"/>
                <a:gd fmla="*/ 2147483647 h 184" name="T59"/>
                <a:gd fmla="*/ 2147483647 w 217" name="T60"/>
                <a:gd fmla="*/ 2147483647 h 184" name="T61"/>
                <a:gd fmla="*/ 2147483647 w 217" name="T62"/>
                <a:gd fmla="*/ 2147483647 h 184" name="T63"/>
                <a:gd fmla="*/ 2147483647 w 217" name="T64"/>
                <a:gd fmla="*/ 2147483647 h 184" name="T65"/>
                <a:gd fmla="*/ 2147483647 w 217" name="T66"/>
                <a:gd fmla="*/ 2147483647 h 184" name="T67"/>
                <a:gd fmla="*/ 2147483647 w 217" name="T68"/>
                <a:gd fmla="*/ 2147483647 h 184" name="T69"/>
                <a:gd fmla="*/ 2147483647 w 217" name="T70"/>
                <a:gd fmla="*/ 2147483647 h 184" name="T71"/>
                <a:gd fmla="*/ 2147483647 w 217" name="T72"/>
                <a:gd fmla="*/ 2147483647 h 184" name="T73"/>
                <a:gd fmla="*/ 2147483647 w 217" name="T74"/>
                <a:gd fmla="*/ 2147483647 h 184" name="T75"/>
                <a:gd fmla="*/ 2147483647 w 217" name="T76"/>
                <a:gd fmla="*/ 2147483647 h 184" name="T77"/>
                <a:gd fmla="*/ 2147483647 w 217" name="T78"/>
                <a:gd fmla="*/ 2147483647 h 184" name="T79"/>
                <a:gd fmla="*/ 2147483647 w 217" name="T80"/>
                <a:gd fmla="*/ 2147483647 h 184" name="T81"/>
                <a:gd fmla="*/ 2147483647 w 217" name="T82"/>
                <a:gd fmla="*/ 2147483647 h 184" name="T83"/>
                <a:gd fmla="*/ 2147483647 w 217" name="T84"/>
                <a:gd fmla="*/ 2147483647 h 184" name="T85"/>
                <a:gd fmla="*/ 2147483647 w 217" name="T86"/>
                <a:gd fmla="*/ 2147483647 h 184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217" name="T132"/>
                <a:gd fmla="*/ 0 h 184" name="T133"/>
                <a:gd fmla="*/ 217 w 217" name="T134"/>
                <a:gd fmla="*/ 184 h 184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184" w="216">
                  <a:moveTo>
                    <a:pt x="217" y="46"/>
                  </a:moveTo>
                  <a:lnTo>
                    <a:pt x="217" y="46"/>
                  </a:lnTo>
                  <a:lnTo>
                    <a:pt x="213" y="38"/>
                  </a:lnTo>
                  <a:lnTo>
                    <a:pt x="208" y="31"/>
                  </a:lnTo>
                  <a:lnTo>
                    <a:pt x="203" y="24"/>
                  </a:lnTo>
                  <a:lnTo>
                    <a:pt x="197" y="17"/>
                  </a:lnTo>
                  <a:lnTo>
                    <a:pt x="194" y="13"/>
                  </a:lnTo>
                  <a:lnTo>
                    <a:pt x="190" y="9"/>
                  </a:lnTo>
                  <a:lnTo>
                    <a:pt x="185" y="8"/>
                  </a:lnTo>
                  <a:lnTo>
                    <a:pt x="179" y="6"/>
                  </a:lnTo>
                  <a:lnTo>
                    <a:pt x="177" y="6"/>
                  </a:lnTo>
                  <a:lnTo>
                    <a:pt x="171" y="8"/>
                  </a:lnTo>
                  <a:lnTo>
                    <a:pt x="167" y="9"/>
                  </a:lnTo>
                  <a:lnTo>
                    <a:pt x="165" y="10"/>
                  </a:lnTo>
                  <a:lnTo>
                    <a:pt x="162" y="13"/>
                  </a:lnTo>
                  <a:lnTo>
                    <a:pt x="158" y="20"/>
                  </a:lnTo>
                  <a:lnTo>
                    <a:pt x="156" y="28"/>
                  </a:lnTo>
                  <a:lnTo>
                    <a:pt x="152" y="21"/>
                  </a:lnTo>
                  <a:lnTo>
                    <a:pt x="148" y="20"/>
                  </a:lnTo>
                  <a:lnTo>
                    <a:pt x="144" y="17"/>
                  </a:lnTo>
                  <a:lnTo>
                    <a:pt x="128" y="12"/>
                  </a:lnTo>
                  <a:lnTo>
                    <a:pt x="113" y="6"/>
                  </a:lnTo>
                  <a:lnTo>
                    <a:pt x="97" y="2"/>
                  </a:lnTo>
                  <a:lnTo>
                    <a:pt x="87" y="1"/>
                  </a:lnTo>
                  <a:lnTo>
                    <a:pt x="78" y="0"/>
                  </a:lnTo>
                  <a:lnTo>
                    <a:pt x="68" y="1"/>
                  </a:lnTo>
                  <a:lnTo>
                    <a:pt x="60" y="2"/>
                  </a:lnTo>
                  <a:lnTo>
                    <a:pt x="52" y="5"/>
                  </a:lnTo>
                  <a:lnTo>
                    <a:pt x="45" y="9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19" y="33"/>
                  </a:lnTo>
                  <a:lnTo>
                    <a:pt x="13" y="42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9"/>
                  </a:lnTo>
                  <a:lnTo>
                    <a:pt x="0" y="78"/>
                  </a:lnTo>
                  <a:lnTo>
                    <a:pt x="2" y="86"/>
                  </a:lnTo>
                  <a:lnTo>
                    <a:pt x="3" y="94"/>
                  </a:lnTo>
                  <a:lnTo>
                    <a:pt x="4" y="103"/>
                  </a:lnTo>
                  <a:lnTo>
                    <a:pt x="9" y="112"/>
                  </a:lnTo>
                  <a:lnTo>
                    <a:pt x="13" y="119"/>
                  </a:lnTo>
                  <a:lnTo>
                    <a:pt x="23" y="135"/>
                  </a:lnTo>
                  <a:lnTo>
                    <a:pt x="37" y="149"/>
                  </a:lnTo>
                  <a:lnTo>
                    <a:pt x="52" y="161"/>
                  </a:lnTo>
                  <a:lnTo>
                    <a:pt x="68" y="170"/>
                  </a:lnTo>
                  <a:lnTo>
                    <a:pt x="87" y="177"/>
                  </a:lnTo>
                  <a:lnTo>
                    <a:pt x="108" y="183"/>
                  </a:lnTo>
                  <a:lnTo>
                    <a:pt x="117" y="184"/>
                  </a:lnTo>
                  <a:lnTo>
                    <a:pt x="128" y="184"/>
                  </a:lnTo>
                  <a:lnTo>
                    <a:pt x="137" y="184"/>
                  </a:lnTo>
                  <a:lnTo>
                    <a:pt x="148" y="183"/>
                  </a:lnTo>
                  <a:lnTo>
                    <a:pt x="158" y="181"/>
                  </a:lnTo>
                  <a:lnTo>
                    <a:pt x="167" y="177"/>
                  </a:lnTo>
                  <a:lnTo>
                    <a:pt x="175" y="173"/>
                  </a:lnTo>
                  <a:lnTo>
                    <a:pt x="184" y="168"/>
                  </a:lnTo>
                  <a:lnTo>
                    <a:pt x="192" y="161"/>
                  </a:lnTo>
                  <a:lnTo>
                    <a:pt x="197" y="153"/>
                  </a:lnTo>
                  <a:lnTo>
                    <a:pt x="204" y="145"/>
                  </a:lnTo>
                  <a:lnTo>
                    <a:pt x="208" y="135"/>
                  </a:lnTo>
                  <a:lnTo>
                    <a:pt x="212" y="126"/>
                  </a:lnTo>
                  <a:lnTo>
                    <a:pt x="213" y="116"/>
                  </a:lnTo>
                  <a:lnTo>
                    <a:pt x="216" y="96"/>
                  </a:lnTo>
                  <a:lnTo>
                    <a:pt x="217" y="76"/>
                  </a:lnTo>
                  <a:lnTo>
                    <a:pt x="217" y="61"/>
                  </a:lnTo>
                  <a:lnTo>
                    <a:pt x="217" y="52"/>
                  </a:lnTo>
                  <a:lnTo>
                    <a:pt x="217" y="46"/>
                  </a:lnTo>
                  <a:close/>
                  <a:moveTo>
                    <a:pt x="177" y="85"/>
                  </a:moveTo>
                  <a:lnTo>
                    <a:pt x="177" y="85"/>
                  </a:lnTo>
                  <a:lnTo>
                    <a:pt x="177" y="93"/>
                  </a:lnTo>
                  <a:lnTo>
                    <a:pt x="175" y="101"/>
                  </a:lnTo>
                  <a:lnTo>
                    <a:pt x="173" y="109"/>
                  </a:lnTo>
                  <a:lnTo>
                    <a:pt x="170" y="116"/>
                  </a:lnTo>
                  <a:lnTo>
                    <a:pt x="167" y="122"/>
                  </a:lnTo>
                  <a:lnTo>
                    <a:pt x="163" y="127"/>
                  </a:lnTo>
                  <a:lnTo>
                    <a:pt x="159" y="131"/>
                  </a:lnTo>
                  <a:lnTo>
                    <a:pt x="154" y="135"/>
                  </a:lnTo>
                  <a:lnTo>
                    <a:pt x="148" y="138"/>
                  </a:lnTo>
                  <a:lnTo>
                    <a:pt x="143" y="139"/>
                  </a:lnTo>
                  <a:lnTo>
                    <a:pt x="129" y="142"/>
                  </a:lnTo>
                  <a:lnTo>
                    <a:pt x="114" y="142"/>
                  </a:lnTo>
                  <a:lnTo>
                    <a:pt x="98" y="138"/>
                  </a:lnTo>
                  <a:lnTo>
                    <a:pt x="85" y="134"/>
                  </a:lnTo>
                  <a:lnTo>
                    <a:pt x="72" y="126"/>
                  </a:lnTo>
                  <a:lnTo>
                    <a:pt x="60" y="116"/>
                  </a:lnTo>
                  <a:lnTo>
                    <a:pt x="51" y="107"/>
                  </a:lnTo>
                  <a:lnTo>
                    <a:pt x="48" y="100"/>
                  </a:lnTo>
                  <a:lnTo>
                    <a:pt x="45" y="94"/>
                  </a:lnTo>
                  <a:lnTo>
                    <a:pt x="44" y="88"/>
                  </a:lnTo>
                  <a:lnTo>
                    <a:pt x="44" y="81"/>
                  </a:lnTo>
                  <a:lnTo>
                    <a:pt x="44" y="74"/>
                  </a:lnTo>
                  <a:lnTo>
                    <a:pt x="47" y="67"/>
                  </a:lnTo>
                  <a:lnTo>
                    <a:pt x="49" y="61"/>
                  </a:lnTo>
                  <a:lnTo>
                    <a:pt x="55" y="54"/>
                  </a:lnTo>
                  <a:lnTo>
                    <a:pt x="63" y="47"/>
                  </a:lnTo>
                  <a:lnTo>
                    <a:pt x="71" y="42"/>
                  </a:lnTo>
                  <a:lnTo>
                    <a:pt x="79" y="40"/>
                  </a:lnTo>
                  <a:lnTo>
                    <a:pt x="89" y="42"/>
                  </a:lnTo>
                  <a:lnTo>
                    <a:pt x="97" y="43"/>
                  </a:lnTo>
                  <a:lnTo>
                    <a:pt x="106" y="46"/>
                  </a:lnTo>
                  <a:lnTo>
                    <a:pt x="123" y="54"/>
                  </a:lnTo>
                  <a:lnTo>
                    <a:pt x="128" y="58"/>
                  </a:lnTo>
                  <a:lnTo>
                    <a:pt x="133" y="59"/>
                  </a:lnTo>
                  <a:lnTo>
                    <a:pt x="139" y="61"/>
                  </a:lnTo>
                  <a:lnTo>
                    <a:pt x="146" y="59"/>
                  </a:lnTo>
                  <a:lnTo>
                    <a:pt x="151" y="58"/>
                  </a:lnTo>
                  <a:lnTo>
                    <a:pt x="155" y="54"/>
                  </a:lnTo>
                  <a:lnTo>
                    <a:pt x="159" y="48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63" y="42"/>
                  </a:lnTo>
                  <a:lnTo>
                    <a:pt x="167" y="46"/>
                  </a:lnTo>
                  <a:lnTo>
                    <a:pt x="173" y="52"/>
                  </a:lnTo>
                  <a:lnTo>
                    <a:pt x="175" y="55"/>
                  </a:lnTo>
                  <a:lnTo>
                    <a:pt x="177" y="59"/>
                  </a:lnTo>
                  <a:lnTo>
                    <a:pt x="178" y="67"/>
                  </a:lnTo>
                  <a:lnTo>
                    <a:pt x="177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45" name="Freeform 1721"/>
            <p:cNvSpPr/>
            <p:nvPr/>
          </p:nvSpPr>
          <p:spPr bwMode="auto">
            <a:xfrm>
              <a:off x="2637981" y="3037361"/>
              <a:ext cx="236538" cy="260350"/>
            </a:xfrm>
            <a:custGeom>
              <a:gdLst>
                <a:gd fmla="*/ 2147483647 w 447" name="T0"/>
                <a:gd fmla="*/ 2147483647 h 491" name="T1"/>
                <a:gd fmla="*/ 2147483647 w 447" name="T2"/>
                <a:gd fmla="*/ 2147483647 h 491" name="T3"/>
                <a:gd fmla="*/ 2147483647 w 447" name="T4"/>
                <a:gd fmla="*/ 2147483647 h 491" name="T5"/>
                <a:gd fmla="*/ 2147483647 w 447" name="T6"/>
                <a:gd fmla="*/ 2147483647 h 491" name="T7"/>
                <a:gd fmla="*/ 2147483647 w 447" name="T8"/>
                <a:gd fmla="*/ 2147483647 h 491" name="T9"/>
                <a:gd fmla="*/ 2147483647 w 447" name="T10"/>
                <a:gd fmla="*/ 2147483647 h 491" name="T11"/>
                <a:gd fmla="*/ 2147483647 w 447" name="T12"/>
                <a:gd fmla="*/ 2147483647 h 491" name="T13"/>
                <a:gd fmla="*/ 2147483647 w 447" name="T14"/>
                <a:gd fmla="*/ 2147483647 h 491" name="T15"/>
                <a:gd fmla="*/ 2147483647 w 447" name="T16"/>
                <a:gd fmla="*/ 2147483647 h 491" name="T17"/>
                <a:gd fmla="*/ 2147483647 w 447" name="T18"/>
                <a:gd fmla="*/ 2147483647 h 491" name="T19"/>
                <a:gd fmla="*/ 2147483647 w 447" name="T20"/>
                <a:gd fmla="*/ 2147483647 h 491" name="T21"/>
                <a:gd fmla="*/ 2147483647 w 447" name="T22"/>
                <a:gd fmla="*/ 596338420 h 491" name="T23"/>
                <a:gd fmla="*/ 2147483647 w 447" name="T24"/>
                <a:gd fmla="*/ 0 h 491" name="T25"/>
                <a:gd fmla="*/ 2074376839 w 447" name="T26"/>
                <a:gd fmla="*/ 149014613 h 491" name="T27"/>
                <a:gd fmla="*/ 444669226 w 447" name="T28"/>
                <a:gd fmla="*/ 1341691386 h 491" name="T29"/>
                <a:gd fmla="*/ 0 w 447" name="T30"/>
                <a:gd fmla="*/ 2147483647 h 491" name="T31"/>
                <a:gd fmla="*/ 444669226 w 447" name="T32"/>
                <a:gd fmla="*/ 2147483647 h 491" name="T33"/>
                <a:gd fmla="*/ 1333728409 w 447" name="T34"/>
                <a:gd fmla="*/ 2147483647 h 491" name="T35"/>
                <a:gd fmla="*/ 2147483647 w 447" name="T36"/>
                <a:gd fmla="*/ 2147483647 h 491" name="T37"/>
                <a:gd fmla="*/ 2147483647 w 447" name="T38"/>
                <a:gd fmla="*/ 2147483647 h 491" name="T39"/>
                <a:gd fmla="*/ 2147483647 w 447" name="T40"/>
                <a:gd fmla="*/ 2147483647 h 491" name="T41"/>
                <a:gd fmla="*/ 2147483647 w 447" name="T42"/>
                <a:gd fmla="*/ 2147483647 h 491" name="T43"/>
                <a:gd fmla="*/ 2147483647 w 447" name="T44"/>
                <a:gd fmla="*/ 2147483647 h 491" name="T45"/>
                <a:gd fmla="*/ 2147483647 w 447" name="T46"/>
                <a:gd fmla="*/ 2147483647 h 491" name="T47"/>
                <a:gd fmla="*/ 2147483647 w 447" name="T48"/>
                <a:gd fmla="*/ 2147483647 h 491" name="T49"/>
                <a:gd fmla="*/ 2147483647 w 447" name="T50"/>
                <a:gd fmla="*/ 2147483647 h 491" name="T51"/>
                <a:gd fmla="*/ 2147483647 w 447" name="T52"/>
                <a:gd fmla="*/ 2147483647 h 491" name="T53"/>
                <a:gd fmla="*/ 2147483647 w 447" name="T54"/>
                <a:gd fmla="*/ 2147483647 h 491" name="T55"/>
                <a:gd fmla="*/ 2147483647 w 447" name="T56"/>
                <a:gd fmla="*/ 2147483647 h 491" name="T57"/>
                <a:gd fmla="*/ 2147483647 w 447" name="T58"/>
                <a:gd fmla="*/ 2147483647 h 491" name="T59"/>
                <a:gd fmla="*/ 2147483647 w 447" name="T60"/>
                <a:gd fmla="*/ 2147483647 h 491" name="T61"/>
                <a:gd fmla="*/ 2147483647 w 447" name="T62"/>
                <a:gd fmla="*/ 2147483647 h 491" name="T63"/>
                <a:gd fmla="*/ 2147483647 w 447" name="T64"/>
                <a:gd fmla="*/ 2147483647 h 491" name="T65"/>
                <a:gd fmla="*/ 2147483647 w 447" name="T66"/>
                <a:gd fmla="*/ 2147483647 h 491" name="T67"/>
                <a:gd fmla="*/ 2147483647 w 447" name="T68"/>
                <a:gd fmla="*/ 2147483647 h 491" name="T69"/>
                <a:gd fmla="*/ 2147483647 w 447" name="T70"/>
                <a:gd fmla="*/ 2147483647 h 491" name="T71"/>
                <a:gd fmla="*/ 2147483647 w 447" name="T72"/>
                <a:gd fmla="*/ 2147483647 h 491" name="T73"/>
                <a:gd fmla="*/ 2147483647 w 447" name="T74"/>
                <a:gd fmla="*/ 2147483647 h 491" name="T75"/>
                <a:gd fmla="*/ 2147483647 w 447" name="T76"/>
                <a:gd fmla="*/ 2147483647 h 491" name="T77"/>
                <a:gd fmla="*/ 2147483647 w 447" name="T78"/>
                <a:gd fmla="*/ 2147483647 h 491" name="T79"/>
                <a:gd fmla="*/ 2147483647 w 447" name="T80"/>
                <a:gd fmla="*/ 2147483647 h 491" name="T81"/>
                <a:gd fmla="*/ 2147483647 w 447" name="T82"/>
                <a:gd fmla="*/ 2147483647 h 491" name="T83"/>
                <a:gd fmla="*/ 2147483647 w 447" name="T84"/>
                <a:gd fmla="*/ 2147483647 h 491" name="T85"/>
                <a:gd fmla="*/ 2147483647 w 447" name="T86"/>
                <a:gd fmla="*/ 2147483647 h 491" name="T87"/>
                <a:gd fmla="*/ 2147483647 w 447" name="T88"/>
                <a:gd fmla="*/ 2147483647 h 491" name="T89"/>
                <a:gd fmla="*/ 2147483647 w 447" name="T90"/>
                <a:gd fmla="*/ 2147483647 h 491" name="T91"/>
                <a:gd fmla="*/ 2147483647 w 447" name="T92"/>
                <a:gd fmla="*/ 2147483647 h 491" name="T93"/>
                <a:gd fmla="*/ 2147483647 w 447" name="T94"/>
                <a:gd fmla="*/ 2147483647 h 491" name="T95"/>
                <a:gd fmla="*/ 2147483647 w 447" name="T96"/>
                <a:gd fmla="*/ 2147483647 h 491" name="T97"/>
                <a:gd fmla="*/ 2147483647 w 447" name="T98"/>
                <a:gd fmla="*/ 2147483647 h 491" name="T99"/>
                <a:gd fmla="*/ 2147483647 w 447" name="T100"/>
                <a:gd fmla="*/ 2147483647 h 491" name="T101"/>
                <a:gd fmla="*/ 2147483647 w 447" name="T102"/>
                <a:gd fmla="*/ 2147483647 h 491" name="T103"/>
                <a:gd fmla="*/ 2147483647 w 447" name="T104"/>
                <a:gd fmla="*/ 2147483647 h 491" name="T105"/>
                <a:gd fmla="*/ 2147483647 w 447" name="T106"/>
                <a:gd fmla="*/ 2147483647 h 491" name="T107"/>
                <a:gd fmla="*/ 2147483647 w 447" name="T108"/>
                <a:gd fmla="*/ 2147483647 h 491" name="T109"/>
                <a:gd fmla="*/ 2147483647 w 447" name="T110"/>
                <a:gd fmla="*/ 2147483647 h 491" name="T111"/>
                <a:gd fmla="*/ 2147483647 w 447" name="T112"/>
                <a:gd fmla="*/ 2147483647 h 491" name="T113"/>
                <a:gd fmla="*/ 2147483647 w 447" name="T114"/>
                <a:gd fmla="*/ 2147483647 h 491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w 447" name="T174"/>
                <a:gd fmla="*/ 0 h 491" name="T175"/>
                <a:gd fmla="*/ 447 w 447" name="T176"/>
                <a:gd fmla="*/ 491 h 491" name="T177"/>
              </a:gdLst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b="T177" l="T174" r="T176" t="T175"/>
              <a:pathLst>
                <a:path h="491" w="447">
                  <a:moveTo>
                    <a:pt x="353" y="232"/>
                  </a:moveTo>
                  <a:lnTo>
                    <a:pt x="353" y="232"/>
                  </a:lnTo>
                  <a:lnTo>
                    <a:pt x="317" y="206"/>
                  </a:lnTo>
                  <a:lnTo>
                    <a:pt x="299" y="192"/>
                  </a:lnTo>
                  <a:lnTo>
                    <a:pt x="284" y="177"/>
                  </a:lnTo>
                  <a:lnTo>
                    <a:pt x="272" y="161"/>
                  </a:lnTo>
                  <a:lnTo>
                    <a:pt x="258" y="145"/>
                  </a:lnTo>
                  <a:lnTo>
                    <a:pt x="245" y="129"/>
                  </a:lnTo>
                  <a:lnTo>
                    <a:pt x="237" y="122"/>
                  </a:lnTo>
                  <a:lnTo>
                    <a:pt x="230" y="115"/>
                  </a:lnTo>
                  <a:lnTo>
                    <a:pt x="208" y="101"/>
                  </a:lnTo>
                  <a:lnTo>
                    <a:pt x="185" y="89"/>
                  </a:lnTo>
                  <a:lnTo>
                    <a:pt x="161" y="78"/>
                  </a:lnTo>
                  <a:lnTo>
                    <a:pt x="137" y="69"/>
                  </a:lnTo>
                  <a:lnTo>
                    <a:pt x="120" y="63"/>
                  </a:lnTo>
                  <a:lnTo>
                    <a:pt x="106" y="57"/>
                  </a:lnTo>
                  <a:lnTo>
                    <a:pt x="93" y="49"/>
                  </a:lnTo>
                  <a:lnTo>
                    <a:pt x="79" y="40"/>
                  </a:lnTo>
                  <a:lnTo>
                    <a:pt x="56" y="23"/>
                  </a:lnTo>
                  <a:lnTo>
                    <a:pt x="29" y="4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3" y="9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3" y="32"/>
                  </a:lnTo>
                  <a:lnTo>
                    <a:pt x="6" y="35"/>
                  </a:lnTo>
                  <a:lnTo>
                    <a:pt x="9" y="39"/>
                  </a:lnTo>
                  <a:lnTo>
                    <a:pt x="19" y="47"/>
                  </a:lnTo>
                  <a:lnTo>
                    <a:pt x="28" y="58"/>
                  </a:lnTo>
                  <a:lnTo>
                    <a:pt x="37" y="68"/>
                  </a:lnTo>
                  <a:lnTo>
                    <a:pt x="43" y="72"/>
                  </a:lnTo>
                  <a:lnTo>
                    <a:pt x="48" y="76"/>
                  </a:lnTo>
                  <a:lnTo>
                    <a:pt x="87" y="93"/>
                  </a:lnTo>
                  <a:lnTo>
                    <a:pt x="106" y="101"/>
                  </a:lnTo>
                  <a:lnTo>
                    <a:pt x="127" y="108"/>
                  </a:lnTo>
                  <a:lnTo>
                    <a:pt x="147" y="116"/>
                  </a:lnTo>
                  <a:lnTo>
                    <a:pt x="171" y="129"/>
                  </a:lnTo>
                  <a:lnTo>
                    <a:pt x="184" y="135"/>
                  </a:lnTo>
                  <a:lnTo>
                    <a:pt x="196" y="142"/>
                  </a:lnTo>
                  <a:lnTo>
                    <a:pt x="205" y="150"/>
                  </a:lnTo>
                  <a:lnTo>
                    <a:pt x="212" y="157"/>
                  </a:lnTo>
                  <a:lnTo>
                    <a:pt x="228" y="179"/>
                  </a:lnTo>
                  <a:lnTo>
                    <a:pt x="237" y="190"/>
                  </a:lnTo>
                  <a:lnTo>
                    <a:pt x="246" y="199"/>
                  </a:lnTo>
                  <a:lnTo>
                    <a:pt x="270" y="219"/>
                  </a:lnTo>
                  <a:lnTo>
                    <a:pt x="295" y="238"/>
                  </a:lnTo>
                  <a:lnTo>
                    <a:pt x="321" y="257"/>
                  </a:lnTo>
                  <a:lnTo>
                    <a:pt x="345" y="278"/>
                  </a:lnTo>
                  <a:lnTo>
                    <a:pt x="353" y="286"/>
                  </a:lnTo>
                  <a:lnTo>
                    <a:pt x="363" y="295"/>
                  </a:lnTo>
                  <a:lnTo>
                    <a:pt x="371" y="306"/>
                  </a:lnTo>
                  <a:lnTo>
                    <a:pt x="379" y="318"/>
                  </a:lnTo>
                  <a:lnTo>
                    <a:pt x="386" y="331"/>
                  </a:lnTo>
                  <a:lnTo>
                    <a:pt x="393" y="344"/>
                  </a:lnTo>
                  <a:lnTo>
                    <a:pt x="397" y="358"/>
                  </a:lnTo>
                  <a:lnTo>
                    <a:pt x="401" y="371"/>
                  </a:lnTo>
                  <a:lnTo>
                    <a:pt x="403" y="384"/>
                  </a:lnTo>
                  <a:lnTo>
                    <a:pt x="403" y="397"/>
                  </a:lnTo>
                  <a:lnTo>
                    <a:pt x="402" y="408"/>
                  </a:lnTo>
                  <a:lnTo>
                    <a:pt x="399" y="420"/>
                  </a:lnTo>
                  <a:lnTo>
                    <a:pt x="393" y="430"/>
                  </a:lnTo>
                  <a:lnTo>
                    <a:pt x="384" y="438"/>
                  </a:lnTo>
                  <a:lnTo>
                    <a:pt x="372" y="445"/>
                  </a:lnTo>
                  <a:lnTo>
                    <a:pt x="357" y="450"/>
                  </a:lnTo>
                  <a:lnTo>
                    <a:pt x="353" y="451"/>
                  </a:lnTo>
                  <a:lnTo>
                    <a:pt x="349" y="454"/>
                  </a:lnTo>
                  <a:lnTo>
                    <a:pt x="346" y="457"/>
                  </a:lnTo>
                  <a:lnTo>
                    <a:pt x="345" y="460"/>
                  </a:lnTo>
                  <a:lnTo>
                    <a:pt x="342" y="468"/>
                  </a:lnTo>
                  <a:lnTo>
                    <a:pt x="344" y="474"/>
                  </a:lnTo>
                  <a:lnTo>
                    <a:pt x="346" y="481"/>
                  </a:lnTo>
                  <a:lnTo>
                    <a:pt x="352" y="487"/>
                  </a:lnTo>
                  <a:lnTo>
                    <a:pt x="356" y="489"/>
                  </a:lnTo>
                  <a:lnTo>
                    <a:pt x="360" y="489"/>
                  </a:lnTo>
                  <a:lnTo>
                    <a:pt x="364" y="491"/>
                  </a:lnTo>
                  <a:lnTo>
                    <a:pt x="368" y="489"/>
                  </a:lnTo>
                  <a:lnTo>
                    <a:pt x="380" y="485"/>
                  </a:lnTo>
                  <a:lnTo>
                    <a:pt x="391" y="481"/>
                  </a:lnTo>
                  <a:lnTo>
                    <a:pt x="402" y="477"/>
                  </a:lnTo>
                  <a:lnTo>
                    <a:pt x="410" y="470"/>
                  </a:lnTo>
                  <a:lnTo>
                    <a:pt x="418" y="465"/>
                  </a:lnTo>
                  <a:lnTo>
                    <a:pt x="425" y="458"/>
                  </a:lnTo>
                  <a:lnTo>
                    <a:pt x="431" y="450"/>
                  </a:lnTo>
                  <a:lnTo>
                    <a:pt x="436" y="443"/>
                  </a:lnTo>
                  <a:lnTo>
                    <a:pt x="440" y="435"/>
                  </a:lnTo>
                  <a:lnTo>
                    <a:pt x="443" y="426"/>
                  </a:lnTo>
                  <a:lnTo>
                    <a:pt x="445" y="418"/>
                  </a:lnTo>
                  <a:lnTo>
                    <a:pt x="445" y="408"/>
                  </a:lnTo>
                  <a:lnTo>
                    <a:pt x="447" y="389"/>
                  </a:lnTo>
                  <a:lnTo>
                    <a:pt x="444" y="370"/>
                  </a:lnTo>
                  <a:lnTo>
                    <a:pt x="439" y="350"/>
                  </a:lnTo>
                  <a:lnTo>
                    <a:pt x="431" y="329"/>
                  </a:lnTo>
                  <a:lnTo>
                    <a:pt x="421" y="310"/>
                  </a:lnTo>
                  <a:lnTo>
                    <a:pt x="410" y="291"/>
                  </a:lnTo>
                  <a:lnTo>
                    <a:pt x="398" y="274"/>
                  </a:lnTo>
                  <a:lnTo>
                    <a:pt x="383" y="257"/>
                  </a:lnTo>
                  <a:lnTo>
                    <a:pt x="368" y="244"/>
                  </a:lnTo>
                  <a:lnTo>
                    <a:pt x="353" y="2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46" name="Freeform 1722"/>
            <p:cNvSpPr/>
            <p:nvPr/>
          </p:nvSpPr>
          <p:spPr bwMode="auto">
            <a:xfrm>
              <a:off x="2279206" y="2716686"/>
              <a:ext cx="125413" cy="250825"/>
            </a:xfrm>
            <a:custGeom>
              <a:gdLst>
                <a:gd fmla="*/ 2147483647 w 236" name="T0"/>
                <a:gd fmla="*/ 2147483647 h 474" name="T1"/>
                <a:gd fmla="*/ 2147483647 w 236" name="T2"/>
                <a:gd fmla="*/ 2147483647 h 474" name="T3"/>
                <a:gd fmla="*/ 2147483647 w 236" name="T4"/>
                <a:gd fmla="*/ 2147483647 h 474" name="T5"/>
                <a:gd fmla="*/ 2147483647 w 236" name="T6"/>
                <a:gd fmla="*/ 2147483647 h 474" name="T7"/>
                <a:gd fmla="*/ 2147483647 w 236" name="T8"/>
                <a:gd fmla="*/ 2147483647 h 474" name="T9"/>
                <a:gd fmla="*/ 2147483647 w 236" name="T10"/>
                <a:gd fmla="*/ 2147483647 h 474" name="T11"/>
                <a:gd fmla="*/ 2147483647 w 236" name="T12"/>
                <a:gd fmla="*/ 2147483647 h 474" name="T13"/>
                <a:gd fmla="*/ 2147483647 w 236" name="T14"/>
                <a:gd fmla="*/ 2147483647 h 474" name="T15"/>
                <a:gd fmla="*/ 2147483647 w 236" name="T16"/>
                <a:gd fmla="*/ 2147483647 h 474" name="T17"/>
                <a:gd fmla="*/ 2147483647 w 236" name="T18"/>
                <a:gd fmla="*/ 1185313449 h 474" name="T19"/>
                <a:gd fmla="*/ 2147483647 w 236" name="T20"/>
                <a:gd fmla="*/ 0 h 474" name="T21"/>
                <a:gd fmla="*/ 2147483647 w 236" name="T22"/>
                <a:gd fmla="*/ 740926011 h 474" name="T23"/>
                <a:gd fmla="*/ 2147483647 w 236" name="T24"/>
                <a:gd fmla="*/ 2147483647 h 474" name="T25"/>
                <a:gd fmla="*/ 1050519331 w 236" name="T26"/>
                <a:gd fmla="*/ 2147483647 h 474" name="T27"/>
                <a:gd fmla="*/ 0 w 236" name="T28"/>
                <a:gd fmla="*/ 2147483647 h 474" name="T29"/>
                <a:gd fmla="*/ 900283630 w 236" name="T30"/>
                <a:gd fmla="*/ 2147483647 h 474" name="T31"/>
                <a:gd fmla="*/ 2147483647 w 236" name="T32"/>
                <a:gd fmla="*/ 2147483647 h 474" name="T33"/>
                <a:gd fmla="*/ 2147483647 w 236" name="T34"/>
                <a:gd fmla="*/ 2147483647 h 474" name="T35"/>
                <a:gd fmla="*/ 2147483647 w 236" name="T36"/>
                <a:gd fmla="*/ 2147483647 h 474" name="T37"/>
                <a:gd fmla="*/ 2147483647 w 236" name="T38"/>
                <a:gd fmla="*/ 2147483647 h 474" name="T39"/>
                <a:gd fmla="*/ 2147483647 w 236" name="T40"/>
                <a:gd fmla="*/ 2147483647 h 474" name="T41"/>
                <a:gd fmla="*/ 2147483647 w 236" name="T42"/>
                <a:gd fmla="*/ 2147483647 h 474" name="T43"/>
                <a:gd fmla="*/ 2147483647 w 236" name="T44"/>
                <a:gd fmla="*/ 2147483647 h 474" name="T45"/>
                <a:gd fmla="*/ 2147483647 w 236" name="T46"/>
                <a:gd fmla="*/ 2147483647 h 474" name="T47"/>
                <a:gd fmla="*/ 2147483647 w 236" name="T48"/>
                <a:gd fmla="*/ 2147483647 h 474" name="T49"/>
                <a:gd fmla="*/ 2147483647 w 236" name="T50"/>
                <a:gd fmla="*/ 2147483647 h 474" name="T51"/>
                <a:gd fmla="*/ 2147483647 w 236" name="T52"/>
                <a:gd fmla="*/ 2147483647 h 474" name="T53"/>
                <a:gd fmla="*/ 2147483647 w 236" name="T54"/>
                <a:gd fmla="*/ 2147483647 h 474" name="T55"/>
                <a:gd fmla="*/ 2147483647 w 236" name="T56"/>
                <a:gd fmla="*/ 2147483647 h 474" name="T57"/>
                <a:gd fmla="*/ 2147483647 w 236" name="T58"/>
                <a:gd fmla="*/ 2147483647 h 474" name="T59"/>
                <a:gd fmla="*/ 2147483647 w 236" name="T60"/>
                <a:gd fmla="*/ 2147483647 h 474" name="T61"/>
                <a:gd fmla="*/ 2147483647 w 236" name="T62"/>
                <a:gd fmla="*/ 2147483647 h 474" name="T63"/>
                <a:gd fmla="*/ 2147483647 w 236" name="T64"/>
                <a:gd fmla="*/ 2147483647 h 474" name="T65"/>
                <a:gd fmla="*/ 2147483647 w 236" name="T66"/>
                <a:gd fmla="*/ 2147483647 h 474" name="T67"/>
                <a:gd fmla="*/ 2147483647 w 236" name="T68"/>
                <a:gd fmla="*/ 2147483647 h 474" name="T69"/>
                <a:gd fmla="*/ 2147483647 w 236" name="T70"/>
                <a:gd fmla="*/ 2147483647 h 474" name="T71"/>
                <a:gd fmla="*/ 2147483647 w 236" name="T72"/>
                <a:gd fmla="*/ 2147483647 h 474" name="T73"/>
                <a:gd fmla="*/ 2147483647 w 236" name="T74"/>
                <a:gd fmla="*/ 2147483647 h 474" name="T75"/>
                <a:gd fmla="*/ 2147483647 w 236" name="T76"/>
                <a:gd fmla="*/ 2147483647 h 474" name="T77"/>
                <a:gd fmla="*/ 2147483647 w 236" name="T78"/>
                <a:gd fmla="*/ 2147483647 h 474" name="T79"/>
                <a:gd fmla="*/ 2147483647 w 236" name="T80"/>
                <a:gd fmla="*/ 2147483647 h 474" name="T81"/>
                <a:gd fmla="*/ 2147483647 w 236" name="T82"/>
                <a:gd fmla="*/ 2147483647 h 474" name="T83"/>
                <a:gd fmla="*/ 2147483647 w 236" name="T84"/>
                <a:gd fmla="*/ 2147483647 h 474" name="T85"/>
                <a:gd fmla="*/ 2147483647 w 236" name="T86"/>
                <a:gd fmla="*/ 2147483647 h 474" name="T87"/>
                <a:gd fmla="*/ 2147483647 w 236" name="T88"/>
                <a:gd fmla="*/ 2147483647 h 474" name="T89"/>
                <a:gd fmla="*/ 2147483647 w 236" name="T90"/>
                <a:gd fmla="*/ 2147483647 h 474" name="T91"/>
                <a:gd fmla="*/ 2147483647 w 236" name="T92"/>
                <a:gd fmla="*/ 2147483647 h 474" name="T93"/>
                <a:gd fmla="*/ 2147483647 w 236" name="T94"/>
                <a:gd fmla="*/ 2147483647 h 474" name="T95"/>
                <a:gd fmla="*/ 2147483647 w 236" name="T96"/>
                <a:gd fmla="*/ 2147483647 h 474" name="T97"/>
                <a:gd fmla="*/ 2147483647 w 236" name="T98"/>
                <a:gd fmla="*/ 2147483647 h 474" name="T99"/>
                <a:gd fmla="*/ 2147483647 w 236" name="T100"/>
                <a:gd fmla="*/ 2147483647 h 474" name="T101"/>
                <a:gd fmla="*/ 2147483647 w 236" name="T102"/>
                <a:gd fmla="*/ 2147483647 h 474" name="T103"/>
                <a:gd fmla="*/ 2147483647 w 236" name="T104"/>
                <a:gd fmla="*/ 2147483647 h 474" name="T105"/>
                <a:gd fmla="*/ 2147483647 w 236" name="T106"/>
                <a:gd fmla="*/ 2147483647 h 474" name="T107"/>
                <a:gd fmla="*/ 2147483647 w 236" name="T108"/>
                <a:gd fmla="*/ 2147483647 h 474" name="T109"/>
                <a:gd fmla="*/ 2147483647 w 236" name="T110"/>
                <a:gd fmla="*/ 2147483647 h 474" name="T111"/>
                <a:gd fmla="*/ 2147483647 w 236" name="T112"/>
                <a:gd fmla="*/ 2147483647 h 474" name="T113"/>
                <a:gd fmla="*/ 2147483647 w 236" name="T114"/>
                <a:gd fmla="*/ 2147483647 h 474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w 236" name="T174"/>
                <a:gd fmla="*/ 0 h 474" name="T175"/>
                <a:gd fmla="*/ 236 w 236" name="T176"/>
                <a:gd fmla="*/ 474 h 474" name="T177"/>
              </a:gdLst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b="T177" l="T174" r="T176" t="T175"/>
              <a:pathLst>
                <a:path h="473" w="236">
                  <a:moveTo>
                    <a:pt x="206" y="234"/>
                  </a:moveTo>
                  <a:lnTo>
                    <a:pt x="206" y="234"/>
                  </a:lnTo>
                  <a:lnTo>
                    <a:pt x="201" y="205"/>
                  </a:lnTo>
                  <a:lnTo>
                    <a:pt x="201" y="195"/>
                  </a:lnTo>
                  <a:lnTo>
                    <a:pt x="201" y="192"/>
                  </a:lnTo>
                  <a:lnTo>
                    <a:pt x="198" y="195"/>
                  </a:lnTo>
                  <a:lnTo>
                    <a:pt x="201" y="191"/>
                  </a:lnTo>
                  <a:lnTo>
                    <a:pt x="202" y="187"/>
                  </a:lnTo>
                  <a:lnTo>
                    <a:pt x="204" y="183"/>
                  </a:lnTo>
                  <a:lnTo>
                    <a:pt x="202" y="179"/>
                  </a:lnTo>
                  <a:lnTo>
                    <a:pt x="213" y="165"/>
                  </a:lnTo>
                  <a:lnTo>
                    <a:pt x="223" y="150"/>
                  </a:lnTo>
                  <a:lnTo>
                    <a:pt x="229" y="135"/>
                  </a:lnTo>
                  <a:lnTo>
                    <a:pt x="233" y="119"/>
                  </a:lnTo>
                  <a:lnTo>
                    <a:pt x="236" y="103"/>
                  </a:lnTo>
                  <a:lnTo>
                    <a:pt x="235" y="87"/>
                  </a:lnTo>
                  <a:lnTo>
                    <a:pt x="232" y="69"/>
                  </a:lnTo>
                  <a:lnTo>
                    <a:pt x="225" y="51"/>
                  </a:lnTo>
                  <a:lnTo>
                    <a:pt x="220" y="44"/>
                  </a:lnTo>
                  <a:lnTo>
                    <a:pt x="214" y="38"/>
                  </a:lnTo>
                  <a:lnTo>
                    <a:pt x="206" y="32"/>
                  </a:lnTo>
                  <a:lnTo>
                    <a:pt x="197" y="27"/>
                  </a:lnTo>
                  <a:lnTo>
                    <a:pt x="179" y="19"/>
                  </a:lnTo>
                  <a:lnTo>
                    <a:pt x="163" y="12"/>
                  </a:lnTo>
                  <a:lnTo>
                    <a:pt x="155" y="8"/>
                  </a:lnTo>
                  <a:lnTo>
                    <a:pt x="145" y="5"/>
                  </a:lnTo>
                  <a:lnTo>
                    <a:pt x="125" y="1"/>
                  </a:lnTo>
                  <a:lnTo>
                    <a:pt x="106" y="0"/>
                  </a:lnTo>
                  <a:lnTo>
                    <a:pt x="87" y="1"/>
                  </a:lnTo>
                  <a:lnTo>
                    <a:pt x="68" y="5"/>
                  </a:lnTo>
                  <a:lnTo>
                    <a:pt x="50" y="11"/>
                  </a:lnTo>
                  <a:lnTo>
                    <a:pt x="37" y="19"/>
                  </a:lnTo>
                  <a:lnTo>
                    <a:pt x="25" y="30"/>
                  </a:lnTo>
                  <a:lnTo>
                    <a:pt x="19" y="35"/>
                  </a:lnTo>
                  <a:lnTo>
                    <a:pt x="15" y="42"/>
                  </a:lnTo>
                  <a:lnTo>
                    <a:pt x="7" y="57"/>
                  </a:lnTo>
                  <a:lnTo>
                    <a:pt x="3" y="73"/>
                  </a:lnTo>
                  <a:lnTo>
                    <a:pt x="0" y="92"/>
                  </a:lnTo>
                  <a:lnTo>
                    <a:pt x="0" y="110"/>
                  </a:lnTo>
                  <a:lnTo>
                    <a:pt x="1" y="126"/>
                  </a:lnTo>
                  <a:lnTo>
                    <a:pt x="6" y="141"/>
                  </a:lnTo>
                  <a:lnTo>
                    <a:pt x="11" y="156"/>
                  </a:lnTo>
                  <a:lnTo>
                    <a:pt x="19" y="168"/>
                  </a:lnTo>
                  <a:lnTo>
                    <a:pt x="29" y="179"/>
                  </a:lnTo>
                  <a:lnTo>
                    <a:pt x="41" y="188"/>
                  </a:lnTo>
                  <a:lnTo>
                    <a:pt x="56" y="195"/>
                  </a:lnTo>
                  <a:lnTo>
                    <a:pt x="54" y="200"/>
                  </a:lnTo>
                  <a:lnTo>
                    <a:pt x="54" y="358"/>
                  </a:lnTo>
                  <a:lnTo>
                    <a:pt x="56" y="394"/>
                  </a:lnTo>
                  <a:lnTo>
                    <a:pt x="56" y="412"/>
                  </a:lnTo>
                  <a:lnTo>
                    <a:pt x="54" y="420"/>
                  </a:lnTo>
                  <a:lnTo>
                    <a:pt x="52" y="430"/>
                  </a:lnTo>
                  <a:lnTo>
                    <a:pt x="50" y="438"/>
                  </a:lnTo>
                  <a:lnTo>
                    <a:pt x="50" y="446"/>
                  </a:lnTo>
                  <a:lnTo>
                    <a:pt x="53" y="454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60" y="469"/>
                  </a:lnTo>
                  <a:lnTo>
                    <a:pt x="64" y="472"/>
                  </a:lnTo>
                  <a:lnTo>
                    <a:pt x="67" y="473"/>
                  </a:lnTo>
                  <a:lnTo>
                    <a:pt x="75" y="474"/>
                  </a:lnTo>
                  <a:lnTo>
                    <a:pt x="83" y="474"/>
                  </a:lnTo>
                  <a:lnTo>
                    <a:pt x="90" y="472"/>
                  </a:lnTo>
                  <a:lnTo>
                    <a:pt x="94" y="466"/>
                  </a:lnTo>
                  <a:lnTo>
                    <a:pt x="95" y="462"/>
                  </a:lnTo>
                  <a:lnTo>
                    <a:pt x="96" y="460"/>
                  </a:lnTo>
                  <a:lnTo>
                    <a:pt x="96" y="455"/>
                  </a:lnTo>
                  <a:lnTo>
                    <a:pt x="95" y="450"/>
                  </a:lnTo>
                  <a:lnTo>
                    <a:pt x="94" y="442"/>
                  </a:lnTo>
                  <a:lnTo>
                    <a:pt x="95" y="430"/>
                  </a:lnTo>
                  <a:lnTo>
                    <a:pt x="96" y="409"/>
                  </a:lnTo>
                  <a:lnTo>
                    <a:pt x="98" y="392"/>
                  </a:lnTo>
                  <a:lnTo>
                    <a:pt x="96" y="375"/>
                  </a:lnTo>
                  <a:lnTo>
                    <a:pt x="95" y="340"/>
                  </a:lnTo>
                  <a:lnTo>
                    <a:pt x="95" y="200"/>
                  </a:lnTo>
                  <a:lnTo>
                    <a:pt x="95" y="196"/>
                  </a:lnTo>
                  <a:lnTo>
                    <a:pt x="94" y="192"/>
                  </a:lnTo>
                  <a:lnTo>
                    <a:pt x="96" y="188"/>
                  </a:lnTo>
                  <a:lnTo>
                    <a:pt x="98" y="183"/>
                  </a:lnTo>
                  <a:lnTo>
                    <a:pt x="99" y="179"/>
                  </a:lnTo>
                  <a:lnTo>
                    <a:pt x="98" y="173"/>
                  </a:lnTo>
                  <a:lnTo>
                    <a:pt x="96" y="169"/>
                  </a:lnTo>
                  <a:lnTo>
                    <a:pt x="94" y="165"/>
                  </a:lnTo>
                  <a:lnTo>
                    <a:pt x="90" y="162"/>
                  </a:lnTo>
                  <a:lnTo>
                    <a:pt x="84" y="161"/>
                  </a:lnTo>
                  <a:lnTo>
                    <a:pt x="72" y="158"/>
                  </a:lnTo>
                  <a:lnTo>
                    <a:pt x="63" y="153"/>
                  </a:lnTo>
                  <a:lnTo>
                    <a:pt x="54" y="148"/>
                  </a:lnTo>
                  <a:lnTo>
                    <a:pt x="49" y="139"/>
                  </a:lnTo>
                  <a:lnTo>
                    <a:pt x="46" y="131"/>
                  </a:lnTo>
                  <a:lnTo>
                    <a:pt x="44" y="122"/>
                  </a:lnTo>
                  <a:lnTo>
                    <a:pt x="42" y="112"/>
                  </a:lnTo>
                  <a:lnTo>
                    <a:pt x="41" y="100"/>
                  </a:lnTo>
                  <a:lnTo>
                    <a:pt x="41" y="88"/>
                  </a:lnTo>
                  <a:lnTo>
                    <a:pt x="44" y="78"/>
                  </a:lnTo>
                  <a:lnTo>
                    <a:pt x="46" y="70"/>
                  </a:lnTo>
                  <a:lnTo>
                    <a:pt x="50" y="62"/>
                  </a:lnTo>
                  <a:lnTo>
                    <a:pt x="57" y="57"/>
                  </a:lnTo>
                  <a:lnTo>
                    <a:pt x="64" y="51"/>
                  </a:lnTo>
                  <a:lnTo>
                    <a:pt x="73" y="47"/>
                  </a:lnTo>
                  <a:lnTo>
                    <a:pt x="84" y="42"/>
                  </a:lnTo>
                  <a:lnTo>
                    <a:pt x="96" y="39"/>
                  </a:lnTo>
                  <a:lnTo>
                    <a:pt x="107" y="39"/>
                  </a:lnTo>
                  <a:lnTo>
                    <a:pt x="119" y="40"/>
                  </a:lnTo>
                  <a:lnTo>
                    <a:pt x="130" y="43"/>
                  </a:lnTo>
                  <a:lnTo>
                    <a:pt x="143" y="47"/>
                  </a:lnTo>
                  <a:lnTo>
                    <a:pt x="153" y="53"/>
                  </a:lnTo>
                  <a:lnTo>
                    <a:pt x="174" y="62"/>
                  </a:lnTo>
                  <a:lnTo>
                    <a:pt x="181" y="68"/>
                  </a:lnTo>
                  <a:lnTo>
                    <a:pt x="186" y="72"/>
                  </a:lnTo>
                  <a:lnTo>
                    <a:pt x="191" y="78"/>
                  </a:lnTo>
                  <a:lnTo>
                    <a:pt x="194" y="84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5" y="106"/>
                  </a:lnTo>
                  <a:lnTo>
                    <a:pt x="193" y="112"/>
                  </a:lnTo>
                  <a:lnTo>
                    <a:pt x="187" y="127"/>
                  </a:lnTo>
                  <a:lnTo>
                    <a:pt x="181" y="141"/>
                  </a:lnTo>
                  <a:lnTo>
                    <a:pt x="171" y="153"/>
                  </a:lnTo>
                  <a:lnTo>
                    <a:pt x="163" y="162"/>
                  </a:lnTo>
                  <a:lnTo>
                    <a:pt x="159" y="169"/>
                  </a:lnTo>
                  <a:lnTo>
                    <a:pt x="156" y="176"/>
                  </a:lnTo>
                  <a:lnTo>
                    <a:pt x="157" y="181"/>
                  </a:lnTo>
                  <a:lnTo>
                    <a:pt x="160" y="187"/>
                  </a:lnTo>
                  <a:lnTo>
                    <a:pt x="159" y="195"/>
                  </a:lnTo>
                  <a:lnTo>
                    <a:pt x="159" y="203"/>
                  </a:lnTo>
                  <a:lnTo>
                    <a:pt x="162" y="219"/>
                  </a:lnTo>
                  <a:lnTo>
                    <a:pt x="164" y="236"/>
                  </a:lnTo>
                  <a:lnTo>
                    <a:pt x="167" y="252"/>
                  </a:lnTo>
                  <a:lnTo>
                    <a:pt x="172" y="308"/>
                  </a:lnTo>
                  <a:lnTo>
                    <a:pt x="176" y="336"/>
                  </a:lnTo>
                  <a:lnTo>
                    <a:pt x="176" y="365"/>
                  </a:lnTo>
                  <a:lnTo>
                    <a:pt x="178" y="369"/>
                  </a:lnTo>
                  <a:lnTo>
                    <a:pt x="179" y="373"/>
                  </a:lnTo>
                  <a:lnTo>
                    <a:pt x="181" y="377"/>
                  </a:lnTo>
                  <a:lnTo>
                    <a:pt x="183" y="380"/>
                  </a:lnTo>
                  <a:lnTo>
                    <a:pt x="190" y="382"/>
                  </a:lnTo>
                  <a:lnTo>
                    <a:pt x="197" y="384"/>
                  </a:lnTo>
                  <a:lnTo>
                    <a:pt x="205" y="382"/>
                  </a:lnTo>
                  <a:lnTo>
                    <a:pt x="212" y="380"/>
                  </a:lnTo>
                  <a:lnTo>
                    <a:pt x="214" y="377"/>
                  </a:lnTo>
                  <a:lnTo>
                    <a:pt x="216" y="373"/>
                  </a:lnTo>
                  <a:lnTo>
                    <a:pt x="217" y="369"/>
                  </a:lnTo>
                  <a:lnTo>
                    <a:pt x="217" y="365"/>
                  </a:lnTo>
                  <a:lnTo>
                    <a:pt x="217" y="344"/>
                  </a:lnTo>
                  <a:lnTo>
                    <a:pt x="214" y="325"/>
                  </a:lnTo>
                  <a:lnTo>
                    <a:pt x="212" y="305"/>
                  </a:lnTo>
                  <a:lnTo>
                    <a:pt x="210" y="286"/>
                  </a:lnTo>
                  <a:lnTo>
                    <a:pt x="209" y="260"/>
                  </a:lnTo>
                  <a:lnTo>
                    <a:pt x="206" y="2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47" name="Freeform 1723"/>
            <p:cNvSpPr/>
            <p:nvPr/>
          </p:nvSpPr>
          <p:spPr bwMode="auto">
            <a:xfrm>
              <a:off x="2236343" y="2683348"/>
              <a:ext cx="204788" cy="74613"/>
            </a:xfrm>
            <a:custGeom>
              <a:gdLst>
                <a:gd fmla="*/ 2147483647 w 388" name="T0"/>
                <a:gd fmla="*/ 1481871218 h 141" name="T1"/>
                <a:gd fmla="*/ 2147483647 w 388" name="T2"/>
                <a:gd fmla="*/ 1333740665 h 141" name="T3"/>
                <a:gd fmla="*/ 2147483647 w 388" name="T4"/>
                <a:gd fmla="*/ 148131149 h 141" name="T5"/>
                <a:gd fmla="*/ 2147483647 w 388" name="T6"/>
                <a:gd fmla="*/ 0 h 141" name="T7"/>
                <a:gd fmla="*/ 2147483647 w 388" name="T8"/>
                <a:gd fmla="*/ 148131149 h 141" name="T9"/>
                <a:gd fmla="*/ 2147483647 w 388" name="T10"/>
                <a:gd fmla="*/ 889066692 h 141" name="T11"/>
                <a:gd fmla="*/ 588076795 w 388" name="T12"/>
                <a:gd fmla="*/ 2147483647 h 141" name="T13"/>
                <a:gd fmla="*/ 0 w 388" name="T14"/>
                <a:gd fmla="*/ 2147483647 h 141" name="T15"/>
                <a:gd fmla="*/ 0 w 388" name="T16"/>
                <a:gd fmla="*/ 2147483647 h 141" name="T17"/>
                <a:gd fmla="*/ 882254136 w 388" name="T18"/>
                <a:gd fmla="*/ 2147483647 h 141" name="T19"/>
                <a:gd fmla="*/ 1911317999 w 388" name="T20"/>
                <a:gd fmla="*/ 2147483647 h 141" name="T21"/>
                <a:gd fmla="*/ 2147483647 w 388" name="T22"/>
                <a:gd fmla="*/ 2147483647 h 141" name="T23"/>
                <a:gd fmla="*/ 2147483647 w 388" name="T24"/>
                <a:gd fmla="*/ 2147483647 h 141" name="T25"/>
                <a:gd fmla="*/ 2147483647 w 388" name="T26"/>
                <a:gd fmla="*/ 2147483647 h 141" name="T27"/>
                <a:gd fmla="*/ 2147483647 w 388" name="T28"/>
                <a:gd fmla="*/ 2147483647 h 141" name="T29"/>
                <a:gd fmla="*/ 2147483647 w 388" name="T30"/>
                <a:gd fmla="*/ 2147483647 h 141" name="T31"/>
                <a:gd fmla="*/ 2147483647 w 388" name="T32"/>
                <a:gd fmla="*/ 2147483647 h 141" name="T33"/>
                <a:gd fmla="*/ 2147483647 w 388" name="T34"/>
                <a:gd fmla="*/ 2147483647 h 141" name="T35"/>
                <a:gd fmla="*/ 2147483647 w 388" name="T36"/>
                <a:gd fmla="*/ 2147483647 h 141" name="T37"/>
                <a:gd fmla="*/ 2147483647 w 388" name="T38"/>
                <a:gd fmla="*/ 2147483647 h 141" name="T39"/>
                <a:gd fmla="*/ 2147483647 w 388" name="T40"/>
                <a:gd fmla="*/ 2147483647 h 141" name="T41"/>
                <a:gd fmla="*/ 2147483647 w 388" name="T42"/>
                <a:gd fmla="*/ 2147483647 h 141" name="T43"/>
                <a:gd fmla="*/ 2147483647 w 388" name="T44"/>
                <a:gd fmla="*/ 2147483647 h 141" name="T45"/>
                <a:gd fmla="*/ 2147483647 w 388" name="T46"/>
                <a:gd fmla="*/ 2147483647 h 141" name="T47"/>
                <a:gd fmla="*/ 2147483647 w 388" name="T48"/>
                <a:gd fmla="*/ 2147483647 h 141" name="T49"/>
                <a:gd fmla="*/ 2147483647 w 388" name="T50"/>
                <a:gd fmla="*/ 2147483647 h 141" name="T51"/>
                <a:gd fmla="*/ 2147483647 w 388" name="T52"/>
                <a:gd fmla="*/ 2147483647 h 141" name="T53"/>
                <a:gd fmla="*/ 2147483647 w 388" name="T54"/>
                <a:gd fmla="*/ 2147483647 h 141" name="T55"/>
                <a:gd fmla="*/ 2147483647 w 388" name="T56"/>
                <a:gd fmla="*/ 2147483647 h 141" name="T57"/>
                <a:gd fmla="*/ 2147483647 w 388" name="T58"/>
                <a:gd fmla="*/ 2147483647 h 141" name="T59"/>
                <a:gd fmla="*/ 2147483647 w 388" name="T60"/>
                <a:gd fmla="*/ 2147483647 h 141" name="T61"/>
                <a:gd fmla="*/ 2147483647 w 388" name="T62"/>
                <a:gd fmla="*/ 2147483647 h 141" name="T63"/>
                <a:gd fmla="*/ 2147483647 w 388" name="T64"/>
                <a:gd fmla="*/ 2147483647 h 141" name="T65"/>
                <a:gd fmla="*/ 2147483647 w 388" name="T66"/>
                <a:gd fmla="*/ 2147483647 h 141" name="T67"/>
                <a:gd fmla="*/ 2147483647 w 388" name="T68"/>
                <a:gd fmla="*/ 2147483647 h 141" name="T69"/>
                <a:gd fmla="*/ 2147483647 w 388" name="T70"/>
                <a:gd fmla="*/ 2147483647 h 141" name="T71"/>
                <a:gd fmla="*/ 2147483647 w 388" name="T72"/>
                <a:gd fmla="*/ 2147483647 h 141" name="T73"/>
                <a:gd fmla="*/ 2147483647 w 388" name="T74"/>
                <a:gd fmla="*/ 2147483647 h 141" name="T75"/>
                <a:gd fmla="*/ 2147483647 w 388" name="T76"/>
                <a:gd fmla="*/ 2147483647 h 141" name="T77"/>
                <a:gd fmla="*/ 2147483647 w 388" name="T78"/>
                <a:gd fmla="*/ 2147483647 h 141" name="T79"/>
                <a:gd fmla="*/ 2147483647 w 388" name="T80"/>
                <a:gd fmla="*/ 2147483647 h 141" name="T81"/>
                <a:gd fmla="*/ 2147483647 w 388" name="T82"/>
                <a:gd fmla="*/ 2147483647 h 141" name="T83"/>
                <a:gd fmla="*/ 2147483647 w 388" name="T84"/>
                <a:gd fmla="*/ 2147483647 h 141" name="T85"/>
                <a:gd fmla="*/ 2147483647 w 388" name="T86"/>
                <a:gd fmla="*/ 2147483647 h 141" name="T87"/>
                <a:gd fmla="*/ 2147483647 w 388" name="T88"/>
                <a:gd fmla="*/ 2147483647 h 141" name="T89"/>
                <a:gd fmla="*/ 2147483647 w 388" name="T90"/>
                <a:gd fmla="*/ 2147483647 h 141" name="T91"/>
                <a:gd fmla="*/ 2147483647 w 388" name="T92"/>
                <a:gd fmla="*/ 2147483647 h 141" name="T93"/>
                <a:gd fmla="*/ 2147483647 w 388" name="T94"/>
                <a:gd fmla="*/ 2147483647 h 141" name="T95"/>
                <a:gd fmla="*/ 2147483647 w 388" name="T96"/>
                <a:gd fmla="*/ 2147483647 h 141" name="T97"/>
                <a:gd fmla="*/ 2147483647 w 388" name="T98"/>
                <a:gd fmla="*/ 2147483647 h 141" name="T99"/>
                <a:gd fmla="*/ 2147483647 w 388" name="T100"/>
                <a:gd fmla="*/ 2147483647 h 141" name="T101"/>
                <a:gd fmla="*/ 2147483647 w 388" name="T102"/>
                <a:gd fmla="*/ 2147483647 h 141" name="T103"/>
                <a:gd fmla="*/ 2147483647 w 388" name="T104"/>
                <a:gd fmla="*/ 2147483647 h 141" name="T105"/>
                <a:gd fmla="*/ 2147483647 w 388" name="T106"/>
                <a:gd fmla="*/ 2147483647 h 141" name="T107"/>
                <a:gd fmla="*/ 2147483647 w 388" name="T108"/>
                <a:gd fmla="*/ 2147483647 h 141" name="T109"/>
                <a:gd fmla="*/ 2147483647 w 388" name="T110"/>
                <a:gd fmla="*/ 2147483647 h 141" name="T111"/>
                <a:gd fmla="*/ 2147483647 w 388" name="T112"/>
                <a:gd fmla="*/ 2147483647 h 141" name="T113"/>
                <a:gd fmla="*/ 2147483647 w 388" name="T114"/>
                <a:gd fmla="*/ 1778133384 h 141" name="T115"/>
                <a:gd fmla="*/ 2147483647 w 388" name="T116"/>
                <a:gd fmla="*/ 1481871218 h 141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388" name="T177"/>
                <a:gd fmla="*/ 0 h 141" name="T178"/>
                <a:gd fmla="*/ 388 w 388" name="T179"/>
                <a:gd fmla="*/ 141 h 141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141" w="388">
                  <a:moveTo>
                    <a:pt x="331" y="10"/>
                  </a:moveTo>
                  <a:lnTo>
                    <a:pt x="331" y="10"/>
                  </a:lnTo>
                  <a:lnTo>
                    <a:pt x="293" y="10"/>
                  </a:lnTo>
                  <a:lnTo>
                    <a:pt x="256" y="9"/>
                  </a:lnTo>
                  <a:lnTo>
                    <a:pt x="180" y="4"/>
                  </a:lnTo>
                  <a:lnTo>
                    <a:pt x="142" y="1"/>
                  </a:lnTo>
                  <a:lnTo>
                    <a:pt x="106" y="0"/>
                  </a:lnTo>
                  <a:lnTo>
                    <a:pt x="68" y="0"/>
                  </a:lnTo>
                  <a:lnTo>
                    <a:pt x="30" y="1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8" y="12"/>
                  </a:lnTo>
                  <a:lnTo>
                    <a:pt x="4" y="17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2" y="74"/>
                  </a:lnTo>
                  <a:lnTo>
                    <a:pt x="6" y="95"/>
                  </a:lnTo>
                  <a:lnTo>
                    <a:pt x="13" y="126"/>
                  </a:lnTo>
                  <a:lnTo>
                    <a:pt x="15" y="128"/>
                  </a:lnTo>
                  <a:lnTo>
                    <a:pt x="17" y="133"/>
                  </a:lnTo>
                  <a:lnTo>
                    <a:pt x="23" y="138"/>
                  </a:lnTo>
                  <a:lnTo>
                    <a:pt x="31" y="141"/>
                  </a:lnTo>
                  <a:lnTo>
                    <a:pt x="35" y="141"/>
                  </a:lnTo>
                  <a:lnTo>
                    <a:pt x="39" y="139"/>
                  </a:lnTo>
                  <a:lnTo>
                    <a:pt x="49" y="137"/>
                  </a:lnTo>
                  <a:lnTo>
                    <a:pt x="59" y="135"/>
                  </a:lnTo>
                  <a:lnTo>
                    <a:pt x="82" y="133"/>
                  </a:lnTo>
                  <a:lnTo>
                    <a:pt x="126" y="130"/>
                  </a:lnTo>
                  <a:lnTo>
                    <a:pt x="130" y="130"/>
                  </a:lnTo>
                  <a:lnTo>
                    <a:pt x="134" y="127"/>
                  </a:lnTo>
                  <a:lnTo>
                    <a:pt x="137" y="126"/>
                  </a:lnTo>
                  <a:lnTo>
                    <a:pt x="139" y="123"/>
                  </a:lnTo>
                  <a:lnTo>
                    <a:pt x="144" y="115"/>
                  </a:lnTo>
                  <a:lnTo>
                    <a:pt x="145" y="108"/>
                  </a:lnTo>
                  <a:lnTo>
                    <a:pt x="144" y="100"/>
                  </a:lnTo>
                  <a:lnTo>
                    <a:pt x="139" y="95"/>
                  </a:lnTo>
                  <a:lnTo>
                    <a:pt x="137" y="92"/>
                  </a:lnTo>
                  <a:lnTo>
                    <a:pt x="134" y="90"/>
                  </a:lnTo>
                  <a:lnTo>
                    <a:pt x="130" y="89"/>
                  </a:lnTo>
                  <a:lnTo>
                    <a:pt x="126" y="89"/>
                  </a:lnTo>
                  <a:lnTo>
                    <a:pt x="88" y="92"/>
                  </a:lnTo>
                  <a:lnTo>
                    <a:pt x="69" y="93"/>
                  </a:lnTo>
                  <a:lnTo>
                    <a:pt x="50" y="96"/>
                  </a:lnTo>
                  <a:lnTo>
                    <a:pt x="43" y="55"/>
                  </a:lnTo>
                  <a:lnTo>
                    <a:pt x="43" y="51"/>
                  </a:lnTo>
                  <a:lnTo>
                    <a:pt x="44" y="47"/>
                  </a:lnTo>
                  <a:lnTo>
                    <a:pt x="46" y="44"/>
                  </a:lnTo>
                  <a:lnTo>
                    <a:pt x="49" y="43"/>
                  </a:lnTo>
                  <a:lnTo>
                    <a:pt x="54" y="40"/>
                  </a:lnTo>
                  <a:lnTo>
                    <a:pt x="62" y="39"/>
                  </a:lnTo>
                  <a:lnTo>
                    <a:pt x="78" y="40"/>
                  </a:lnTo>
                  <a:lnTo>
                    <a:pt x="93" y="42"/>
                  </a:lnTo>
                  <a:lnTo>
                    <a:pt x="131" y="43"/>
                  </a:lnTo>
                  <a:lnTo>
                    <a:pt x="168" y="44"/>
                  </a:lnTo>
                  <a:lnTo>
                    <a:pt x="244" y="51"/>
                  </a:lnTo>
                  <a:lnTo>
                    <a:pt x="276" y="53"/>
                  </a:lnTo>
                  <a:lnTo>
                    <a:pt x="309" y="51"/>
                  </a:lnTo>
                  <a:lnTo>
                    <a:pt x="350" y="51"/>
                  </a:lnTo>
                  <a:lnTo>
                    <a:pt x="350" y="61"/>
                  </a:lnTo>
                  <a:lnTo>
                    <a:pt x="348" y="70"/>
                  </a:lnTo>
                  <a:lnTo>
                    <a:pt x="347" y="74"/>
                  </a:lnTo>
                  <a:lnTo>
                    <a:pt x="346" y="77"/>
                  </a:lnTo>
                  <a:lnTo>
                    <a:pt x="343" y="80"/>
                  </a:lnTo>
                  <a:lnTo>
                    <a:pt x="339" y="81"/>
                  </a:lnTo>
                  <a:lnTo>
                    <a:pt x="319" y="84"/>
                  </a:lnTo>
                  <a:lnTo>
                    <a:pt x="297" y="84"/>
                  </a:lnTo>
                  <a:lnTo>
                    <a:pt x="255" y="82"/>
                  </a:lnTo>
                  <a:lnTo>
                    <a:pt x="249" y="82"/>
                  </a:lnTo>
                  <a:lnTo>
                    <a:pt x="245" y="84"/>
                  </a:lnTo>
                  <a:lnTo>
                    <a:pt x="243" y="86"/>
                  </a:lnTo>
                  <a:lnTo>
                    <a:pt x="240" y="89"/>
                  </a:lnTo>
                  <a:lnTo>
                    <a:pt x="236" y="96"/>
                  </a:lnTo>
                  <a:lnTo>
                    <a:pt x="234" y="103"/>
                  </a:lnTo>
                  <a:lnTo>
                    <a:pt x="236" y="111"/>
                  </a:lnTo>
                  <a:lnTo>
                    <a:pt x="240" y="116"/>
                  </a:lnTo>
                  <a:lnTo>
                    <a:pt x="243" y="119"/>
                  </a:lnTo>
                  <a:lnTo>
                    <a:pt x="245" y="122"/>
                  </a:lnTo>
                  <a:lnTo>
                    <a:pt x="249" y="123"/>
                  </a:lnTo>
                  <a:lnTo>
                    <a:pt x="255" y="123"/>
                  </a:lnTo>
                  <a:lnTo>
                    <a:pt x="290" y="126"/>
                  </a:lnTo>
                  <a:lnTo>
                    <a:pt x="312" y="126"/>
                  </a:lnTo>
                  <a:lnTo>
                    <a:pt x="333" y="126"/>
                  </a:lnTo>
                  <a:lnTo>
                    <a:pt x="343" y="124"/>
                  </a:lnTo>
                  <a:lnTo>
                    <a:pt x="354" y="122"/>
                  </a:lnTo>
                  <a:lnTo>
                    <a:pt x="362" y="119"/>
                  </a:lnTo>
                  <a:lnTo>
                    <a:pt x="370" y="115"/>
                  </a:lnTo>
                  <a:lnTo>
                    <a:pt x="377" y="109"/>
                  </a:lnTo>
                  <a:lnTo>
                    <a:pt x="382" y="103"/>
                  </a:lnTo>
                  <a:lnTo>
                    <a:pt x="385" y="95"/>
                  </a:lnTo>
                  <a:lnTo>
                    <a:pt x="386" y="85"/>
                  </a:lnTo>
                  <a:lnTo>
                    <a:pt x="388" y="65"/>
                  </a:lnTo>
                  <a:lnTo>
                    <a:pt x="388" y="48"/>
                  </a:lnTo>
                  <a:lnTo>
                    <a:pt x="386" y="36"/>
                  </a:lnTo>
                  <a:lnTo>
                    <a:pt x="385" y="31"/>
                  </a:lnTo>
                  <a:lnTo>
                    <a:pt x="384" y="25"/>
                  </a:lnTo>
                  <a:lnTo>
                    <a:pt x="380" y="23"/>
                  </a:lnTo>
                  <a:lnTo>
                    <a:pt x="377" y="19"/>
                  </a:lnTo>
                  <a:lnTo>
                    <a:pt x="371" y="16"/>
                  </a:lnTo>
                  <a:lnTo>
                    <a:pt x="366" y="15"/>
                  </a:lnTo>
                  <a:lnTo>
                    <a:pt x="351" y="12"/>
                  </a:lnTo>
                  <a:lnTo>
                    <a:pt x="331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48" name="Freeform 1724"/>
            <p:cNvSpPr/>
            <p:nvPr/>
          </p:nvSpPr>
          <p:spPr bwMode="auto">
            <a:xfrm>
              <a:off x="2279206" y="2549998"/>
              <a:ext cx="136525" cy="155575"/>
            </a:xfrm>
            <a:custGeom>
              <a:gdLst>
                <a:gd fmla="*/ 2147483647 w 257" name="T0"/>
                <a:gd fmla="*/ 2147483647 h 293" name="T1"/>
                <a:gd fmla="*/ 2147483647 w 257" name="T2"/>
                <a:gd fmla="*/ 2147483647 h 293" name="T3"/>
                <a:gd fmla="*/ 2147483647 w 257" name="T4"/>
                <a:gd fmla="*/ 2147483647 h 293" name="T5"/>
                <a:gd fmla="*/ 2147483647 w 257" name="T6"/>
                <a:gd fmla="*/ 299411795 h 293" name="T7"/>
                <a:gd fmla="*/ 2147483647 w 257" name="T8"/>
                <a:gd fmla="*/ 149706163 h 293" name="T9"/>
                <a:gd fmla="*/ 2147483647 w 257" name="T10"/>
                <a:gd fmla="*/ 2147483647 h 293" name="T11"/>
                <a:gd fmla="*/ 2147483647 w 257" name="T12"/>
                <a:gd fmla="*/ 2147483647 h 293" name="T13"/>
                <a:gd fmla="*/ 2147483647 w 257" name="T14"/>
                <a:gd fmla="*/ 2147483647 h 293" name="T15"/>
                <a:gd fmla="*/ 2147483647 w 257" name="T16"/>
                <a:gd fmla="*/ 2147483647 h 293" name="T17"/>
                <a:gd fmla="*/ 2147483647 w 257" name="T18"/>
                <a:gd fmla="*/ 2147483647 h 293" name="T19"/>
                <a:gd fmla="*/ 2147483647 w 257" name="T20"/>
                <a:gd fmla="*/ 2147483647 h 293" name="T21"/>
                <a:gd fmla="*/ 899373416 w 257" name="T22"/>
                <a:gd fmla="*/ 2147483647 h 293" name="T23"/>
                <a:gd fmla="*/ 149848667 w 257" name="T24"/>
                <a:gd fmla="*/ 2147483647 h 293" name="T25"/>
                <a:gd fmla="*/ 449828014 w 257" name="T26"/>
                <a:gd fmla="*/ 2147483647 h 293" name="T27"/>
                <a:gd fmla="*/ 2147483647 w 257" name="T28"/>
                <a:gd fmla="*/ 2147483647 h 293" name="T29"/>
                <a:gd fmla="*/ 2147483647 w 257" name="T30"/>
                <a:gd fmla="*/ 2147483647 h 293" name="T31"/>
                <a:gd fmla="*/ 2147483647 w 257" name="T32"/>
                <a:gd fmla="*/ 2147483647 h 293" name="T33"/>
                <a:gd fmla="*/ 2147483647 w 257" name="T34"/>
                <a:gd fmla="*/ 2147483647 h 293" name="T35"/>
                <a:gd fmla="*/ 2147483647 w 257" name="T36"/>
                <a:gd fmla="*/ 2147483647 h 293" name="T37"/>
                <a:gd fmla="*/ 2147483647 w 257" name="T38"/>
                <a:gd fmla="*/ 2147483647 h 293" name="T39"/>
                <a:gd fmla="*/ 2147483647 w 257" name="T40"/>
                <a:gd fmla="*/ 2147483647 h 293" name="T41"/>
                <a:gd fmla="*/ 2147483647 w 257" name="T42"/>
                <a:gd fmla="*/ 2147483647 h 293" name="T43"/>
                <a:gd fmla="*/ 2147483647 w 257" name="T44"/>
                <a:gd fmla="*/ 2147483647 h 293" name="T45"/>
                <a:gd fmla="*/ 2147483647 w 257" name="T46"/>
                <a:gd fmla="*/ 2147483647 h 293" name="T47"/>
                <a:gd fmla="*/ 2147483647 w 257" name="T48"/>
                <a:gd fmla="*/ 2147483647 h 293" name="T49"/>
                <a:gd fmla="*/ 2147483647 w 257" name="T50"/>
                <a:gd fmla="*/ 2147483647 h 293" name="T51"/>
                <a:gd fmla="*/ 2147483647 w 257" name="T52"/>
                <a:gd fmla="*/ 2147483647 h 293" name="T53"/>
                <a:gd fmla="*/ 2147483647 w 257" name="T54"/>
                <a:gd fmla="*/ 2147483647 h 293" name="T55"/>
                <a:gd fmla="*/ 2147483647 w 257" name="T56"/>
                <a:gd fmla="*/ 2147483647 h 293" name="T57"/>
                <a:gd fmla="*/ 2147483647 w 257" name="T58"/>
                <a:gd fmla="*/ 2147483647 h 293" name="T59"/>
                <a:gd fmla="*/ 2147483647 w 257" name="T60"/>
                <a:gd fmla="*/ 2147483647 h 293" name="T61"/>
                <a:gd fmla="*/ 2147483647 w 257" name="T62"/>
                <a:gd fmla="*/ 2147483647 h 293" name="T63"/>
                <a:gd fmla="*/ 2147483647 w 257" name="T64"/>
                <a:gd fmla="*/ 2147483647 h 293" name="T65"/>
                <a:gd fmla="*/ 2147483647 w 257" name="T66"/>
                <a:gd fmla="*/ 2147483647 h 293" name="T67"/>
                <a:gd fmla="*/ 2147483647 w 257" name="T68"/>
                <a:gd fmla="*/ 2147483647 h 293" name="T69"/>
                <a:gd fmla="*/ 2147483647 w 257" name="T70"/>
                <a:gd fmla="*/ 2147483647 h 293" name="T71"/>
                <a:gd fmla="*/ 2147483647 w 257" name="T72"/>
                <a:gd fmla="*/ 2147483647 h 293" name="T73"/>
                <a:gd fmla="*/ 2147483647 w 257" name="T74"/>
                <a:gd fmla="*/ 2147483647 h 293" name="T75"/>
                <a:gd fmla="*/ 2147483647 w 257" name="T76"/>
                <a:gd fmla="*/ 2147483647 h 293" name="T77"/>
                <a:gd fmla="*/ 2147483647 w 257" name="T78"/>
                <a:gd fmla="*/ 2147483647 h 293" name="T79"/>
                <a:gd fmla="*/ 2147483647 w 257" name="T80"/>
                <a:gd fmla="*/ 2147483647 h 293" name="T81"/>
                <a:gd fmla="*/ 2147483647 w 257" name="T82"/>
                <a:gd fmla="*/ 2147483647 h 293" name="T83"/>
                <a:gd fmla="*/ 2147483647 w 257" name="T84"/>
                <a:gd fmla="*/ 2147483647 h 293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257" name="T129"/>
                <a:gd fmla="*/ 0 h 293" name="T130"/>
                <a:gd fmla="*/ 257 w 257" name="T131"/>
                <a:gd fmla="*/ 293 h 293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293" w="257">
                  <a:moveTo>
                    <a:pt x="248" y="130"/>
                  </a:moveTo>
                  <a:lnTo>
                    <a:pt x="248" y="130"/>
                  </a:lnTo>
                  <a:lnTo>
                    <a:pt x="229" y="91"/>
                  </a:lnTo>
                  <a:lnTo>
                    <a:pt x="217" y="72"/>
                  </a:lnTo>
                  <a:lnTo>
                    <a:pt x="205" y="54"/>
                  </a:lnTo>
                  <a:lnTo>
                    <a:pt x="197" y="46"/>
                  </a:lnTo>
                  <a:lnTo>
                    <a:pt x="189" y="38"/>
                  </a:lnTo>
                  <a:lnTo>
                    <a:pt x="171" y="25"/>
                  </a:lnTo>
                  <a:lnTo>
                    <a:pt x="152" y="15"/>
                  </a:lnTo>
                  <a:lnTo>
                    <a:pt x="133" y="2"/>
                  </a:lnTo>
                  <a:lnTo>
                    <a:pt x="126" y="1"/>
                  </a:lnTo>
                  <a:lnTo>
                    <a:pt x="121" y="0"/>
                  </a:lnTo>
                  <a:lnTo>
                    <a:pt x="115" y="1"/>
                  </a:lnTo>
                  <a:lnTo>
                    <a:pt x="110" y="5"/>
                  </a:lnTo>
                  <a:lnTo>
                    <a:pt x="106" y="9"/>
                  </a:lnTo>
                  <a:lnTo>
                    <a:pt x="103" y="15"/>
                  </a:lnTo>
                  <a:lnTo>
                    <a:pt x="102" y="20"/>
                  </a:lnTo>
                  <a:lnTo>
                    <a:pt x="103" y="25"/>
                  </a:lnTo>
                  <a:lnTo>
                    <a:pt x="103" y="32"/>
                  </a:lnTo>
                  <a:lnTo>
                    <a:pt x="103" y="39"/>
                  </a:lnTo>
                  <a:lnTo>
                    <a:pt x="102" y="44"/>
                  </a:lnTo>
                  <a:lnTo>
                    <a:pt x="99" y="51"/>
                  </a:lnTo>
                  <a:lnTo>
                    <a:pt x="91" y="62"/>
                  </a:lnTo>
                  <a:lnTo>
                    <a:pt x="80" y="72"/>
                  </a:lnTo>
                  <a:lnTo>
                    <a:pt x="69" y="80"/>
                  </a:lnTo>
                  <a:lnTo>
                    <a:pt x="57" y="88"/>
                  </a:lnTo>
                  <a:lnTo>
                    <a:pt x="35" y="103"/>
                  </a:lnTo>
                  <a:lnTo>
                    <a:pt x="29" y="108"/>
                  </a:lnTo>
                  <a:lnTo>
                    <a:pt x="23" y="115"/>
                  </a:lnTo>
                  <a:lnTo>
                    <a:pt x="12" y="130"/>
                  </a:lnTo>
                  <a:lnTo>
                    <a:pt x="8" y="137"/>
                  </a:lnTo>
                  <a:lnTo>
                    <a:pt x="6" y="145"/>
                  </a:lnTo>
                  <a:lnTo>
                    <a:pt x="3" y="154"/>
                  </a:lnTo>
                  <a:lnTo>
                    <a:pt x="1" y="162"/>
                  </a:lnTo>
                  <a:lnTo>
                    <a:pt x="0" y="171"/>
                  </a:lnTo>
                  <a:lnTo>
                    <a:pt x="0" y="180"/>
                  </a:lnTo>
                  <a:lnTo>
                    <a:pt x="3" y="200"/>
                  </a:lnTo>
                  <a:lnTo>
                    <a:pt x="10" y="221"/>
                  </a:lnTo>
                  <a:lnTo>
                    <a:pt x="18" y="240"/>
                  </a:lnTo>
                  <a:lnTo>
                    <a:pt x="23" y="249"/>
                  </a:lnTo>
                  <a:lnTo>
                    <a:pt x="29" y="257"/>
                  </a:lnTo>
                  <a:lnTo>
                    <a:pt x="35" y="266"/>
                  </a:lnTo>
                  <a:lnTo>
                    <a:pt x="42" y="272"/>
                  </a:lnTo>
                  <a:lnTo>
                    <a:pt x="50" y="279"/>
                  </a:lnTo>
                  <a:lnTo>
                    <a:pt x="58" y="285"/>
                  </a:lnTo>
                  <a:lnTo>
                    <a:pt x="67" y="289"/>
                  </a:lnTo>
                  <a:lnTo>
                    <a:pt x="76" y="291"/>
                  </a:lnTo>
                  <a:lnTo>
                    <a:pt x="82" y="293"/>
                  </a:lnTo>
                  <a:lnTo>
                    <a:pt x="86" y="293"/>
                  </a:lnTo>
                  <a:lnTo>
                    <a:pt x="90" y="291"/>
                  </a:lnTo>
                  <a:lnTo>
                    <a:pt x="92" y="290"/>
                  </a:lnTo>
                  <a:lnTo>
                    <a:pt x="98" y="285"/>
                  </a:lnTo>
                  <a:lnTo>
                    <a:pt x="101" y="278"/>
                  </a:lnTo>
                  <a:lnTo>
                    <a:pt x="102" y="270"/>
                  </a:lnTo>
                  <a:lnTo>
                    <a:pt x="99" y="263"/>
                  </a:lnTo>
                  <a:lnTo>
                    <a:pt x="98" y="259"/>
                  </a:lnTo>
                  <a:lnTo>
                    <a:pt x="95" y="256"/>
                  </a:lnTo>
                  <a:lnTo>
                    <a:pt x="91" y="255"/>
                  </a:lnTo>
                  <a:lnTo>
                    <a:pt x="87" y="252"/>
                  </a:lnTo>
                  <a:lnTo>
                    <a:pt x="82" y="251"/>
                  </a:lnTo>
                  <a:lnTo>
                    <a:pt x="77" y="248"/>
                  </a:lnTo>
                  <a:lnTo>
                    <a:pt x="68" y="241"/>
                  </a:lnTo>
                  <a:lnTo>
                    <a:pt x="61" y="232"/>
                  </a:lnTo>
                  <a:lnTo>
                    <a:pt x="54" y="221"/>
                  </a:lnTo>
                  <a:lnTo>
                    <a:pt x="49" y="209"/>
                  </a:lnTo>
                  <a:lnTo>
                    <a:pt x="44" y="196"/>
                  </a:lnTo>
                  <a:lnTo>
                    <a:pt x="41" y="185"/>
                  </a:lnTo>
                  <a:lnTo>
                    <a:pt x="39" y="176"/>
                  </a:lnTo>
                  <a:lnTo>
                    <a:pt x="39" y="169"/>
                  </a:lnTo>
                  <a:lnTo>
                    <a:pt x="41" y="164"/>
                  </a:lnTo>
                  <a:lnTo>
                    <a:pt x="45" y="154"/>
                  </a:lnTo>
                  <a:lnTo>
                    <a:pt x="50" y="145"/>
                  </a:lnTo>
                  <a:lnTo>
                    <a:pt x="58" y="137"/>
                  </a:lnTo>
                  <a:lnTo>
                    <a:pt x="68" y="129"/>
                  </a:lnTo>
                  <a:lnTo>
                    <a:pt x="77" y="122"/>
                  </a:lnTo>
                  <a:lnTo>
                    <a:pt x="95" y="110"/>
                  </a:lnTo>
                  <a:lnTo>
                    <a:pt x="110" y="97"/>
                  </a:lnTo>
                  <a:lnTo>
                    <a:pt x="122" y="85"/>
                  </a:lnTo>
                  <a:lnTo>
                    <a:pt x="133" y="70"/>
                  </a:lnTo>
                  <a:lnTo>
                    <a:pt x="137" y="63"/>
                  </a:lnTo>
                  <a:lnTo>
                    <a:pt x="140" y="55"/>
                  </a:lnTo>
                  <a:lnTo>
                    <a:pt x="155" y="66"/>
                  </a:lnTo>
                  <a:lnTo>
                    <a:pt x="167" y="78"/>
                  </a:lnTo>
                  <a:lnTo>
                    <a:pt x="179" y="92"/>
                  </a:lnTo>
                  <a:lnTo>
                    <a:pt x="190" y="110"/>
                  </a:lnTo>
                  <a:lnTo>
                    <a:pt x="200" y="129"/>
                  </a:lnTo>
                  <a:lnTo>
                    <a:pt x="206" y="146"/>
                  </a:lnTo>
                  <a:lnTo>
                    <a:pt x="209" y="164"/>
                  </a:lnTo>
                  <a:lnTo>
                    <a:pt x="209" y="173"/>
                  </a:lnTo>
                  <a:lnTo>
                    <a:pt x="209" y="181"/>
                  </a:lnTo>
                  <a:lnTo>
                    <a:pt x="205" y="199"/>
                  </a:lnTo>
                  <a:lnTo>
                    <a:pt x="198" y="217"/>
                  </a:lnTo>
                  <a:lnTo>
                    <a:pt x="189" y="233"/>
                  </a:lnTo>
                  <a:lnTo>
                    <a:pt x="176" y="251"/>
                  </a:lnTo>
                  <a:lnTo>
                    <a:pt x="174" y="255"/>
                  </a:lnTo>
                  <a:lnTo>
                    <a:pt x="172" y="259"/>
                  </a:lnTo>
                  <a:lnTo>
                    <a:pt x="171" y="263"/>
                  </a:lnTo>
                  <a:lnTo>
                    <a:pt x="171" y="267"/>
                  </a:lnTo>
                  <a:lnTo>
                    <a:pt x="174" y="275"/>
                  </a:lnTo>
                  <a:lnTo>
                    <a:pt x="178" y="280"/>
                  </a:lnTo>
                  <a:lnTo>
                    <a:pt x="185" y="285"/>
                  </a:lnTo>
                  <a:lnTo>
                    <a:pt x="191" y="287"/>
                  </a:lnTo>
                  <a:lnTo>
                    <a:pt x="195" y="287"/>
                  </a:lnTo>
                  <a:lnTo>
                    <a:pt x="198" y="286"/>
                  </a:lnTo>
                  <a:lnTo>
                    <a:pt x="202" y="283"/>
                  </a:lnTo>
                  <a:lnTo>
                    <a:pt x="205" y="280"/>
                  </a:lnTo>
                  <a:lnTo>
                    <a:pt x="216" y="266"/>
                  </a:lnTo>
                  <a:lnTo>
                    <a:pt x="227" y="248"/>
                  </a:lnTo>
                  <a:lnTo>
                    <a:pt x="238" y="229"/>
                  </a:lnTo>
                  <a:lnTo>
                    <a:pt x="247" y="209"/>
                  </a:lnTo>
                  <a:lnTo>
                    <a:pt x="254" y="188"/>
                  </a:lnTo>
                  <a:lnTo>
                    <a:pt x="255" y="179"/>
                  </a:lnTo>
                  <a:lnTo>
                    <a:pt x="257" y="168"/>
                  </a:lnTo>
                  <a:lnTo>
                    <a:pt x="257" y="158"/>
                  </a:lnTo>
                  <a:lnTo>
                    <a:pt x="255" y="148"/>
                  </a:lnTo>
                  <a:lnTo>
                    <a:pt x="252" y="138"/>
                  </a:lnTo>
                  <a:lnTo>
                    <a:pt x="248" y="1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49" name="Freeform 1725"/>
            <p:cNvSpPr/>
            <p:nvPr/>
          </p:nvSpPr>
          <p:spPr bwMode="auto">
            <a:xfrm>
              <a:off x="2449068" y="2564286"/>
              <a:ext cx="44450" cy="36513"/>
            </a:xfrm>
            <a:custGeom>
              <a:gdLst>
                <a:gd fmla="*/ 2147483647 w 82" name="T0"/>
                <a:gd fmla="*/ 647443589 h 67" name="T1"/>
                <a:gd fmla="*/ 2147483647 w 82" name="T2"/>
                <a:gd fmla="*/ 647443589 h 67" name="T3"/>
                <a:gd fmla="*/ 2147483647 w 82" name="T4"/>
                <a:gd fmla="*/ 485582487 h 67" name="T5"/>
                <a:gd fmla="*/ 2147483647 w 82" name="T6"/>
                <a:gd fmla="*/ 485582487 h 67" name="T7"/>
                <a:gd fmla="*/ 2147483647 w 82" name="T8"/>
                <a:gd fmla="*/ 971164975 h 67" name="T9"/>
                <a:gd fmla="*/ 2147483647 w 82" name="T10"/>
                <a:gd fmla="*/ 971164975 h 67" name="T11"/>
                <a:gd fmla="*/ 2147483647 w 82" name="T12"/>
                <a:gd fmla="*/ 1618608018 h 67" name="T13"/>
                <a:gd fmla="*/ 2147483647 w 82" name="T14"/>
                <a:gd fmla="*/ 1618608018 h 67" name="T15"/>
                <a:gd fmla="*/ 2147483647 w 82" name="T16"/>
                <a:gd fmla="*/ 2147483647 h 67" name="T17"/>
                <a:gd fmla="*/ 2147483647 w 82" name="T18"/>
                <a:gd fmla="*/ 2147483647 h 67" name="T19"/>
                <a:gd fmla="*/ 2070713863 w 82" name="T20"/>
                <a:gd fmla="*/ 2147483647 h 67" name="T21"/>
                <a:gd fmla="*/ 796315220 w 82" name="T22"/>
                <a:gd fmla="*/ 2147483647 h 67" name="T23"/>
                <a:gd fmla="*/ 318526007 w 82" name="T24"/>
                <a:gd fmla="*/ 2147483647 h 67" name="T25"/>
                <a:gd fmla="*/ 0 w 82" name="T26"/>
                <a:gd fmla="*/ 2147483647 h 67" name="T27"/>
                <a:gd fmla="*/ 0 w 82" name="T28"/>
                <a:gd fmla="*/ 2147483647 h 67" name="T29"/>
                <a:gd fmla="*/ 0 w 82" name="T30"/>
                <a:gd fmla="*/ 2147483647 h 67" name="T31"/>
                <a:gd fmla="*/ 0 w 82" name="T32"/>
                <a:gd fmla="*/ 2147483647 h 67" name="T33"/>
                <a:gd fmla="*/ 159263274 w 82" name="T34"/>
                <a:gd fmla="*/ 2147483647 h 67" name="T35"/>
                <a:gd fmla="*/ 796315220 w 82" name="T36"/>
                <a:gd fmla="*/ 2147483647 h 67" name="T37"/>
                <a:gd fmla="*/ 1433661037 w 82" name="T38"/>
                <a:gd fmla="*/ 2147483647 h 67" name="T39"/>
                <a:gd fmla="*/ 2070713863 w 82" name="T40"/>
                <a:gd fmla="*/ 2147483647 h 67" name="T41"/>
                <a:gd fmla="*/ 2147483647 w 82" name="T42"/>
                <a:gd fmla="*/ 2147483647 h 67" name="T43"/>
                <a:gd fmla="*/ 2147483647 w 82" name="T44"/>
                <a:gd fmla="*/ 2147483647 h 67" name="T45"/>
                <a:gd fmla="*/ 2147483647 w 82" name="T46"/>
                <a:gd fmla="*/ 2147483647 h 67" name="T47"/>
                <a:gd fmla="*/ 2147483647 w 82" name="T48"/>
                <a:gd fmla="*/ 2147483647 h 67" name="T49"/>
                <a:gd fmla="*/ 2147483647 w 82" name="T50"/>
                <a:gd fmla="*/ 2147483647 h 67" name="T51"/>
                <a:gd fmla="*/ 2147483647 w 82" name="T52"/>
                <a:gd fmla="*/ 2147483647 h 67" name="T53"/>
                <a:gd fmla="*/ 2147483647 w 82" name="T54"/>
                <a:gd fmla="*/ 2147483647 h 67" name="T55"/>
                <a:gd fmla="*/ 2147483647 w 82" name="T56"/>
                <a:gd fmla="*/ 2147483647 h 67" name="T57"/>
                <a:gd fmla="*/ 2147483647 w 82" name="T58"/>
                <a:gd fmla="*/ 2147483647 h 67" name="T59"/>
                <a:gd fmla="*/ 2147483647 w 82" name="T60"/>
                <a:gd fmla="*/ 2147483647 h 67" name="T61"/>
                <a:gd fmla="*/ 2147483647 w 82" name="T62"/>
                <a:gd fmla="*/ 2147483647 h 67" name="T63"/>
                <a:gd fmla="*/ 2147483647 w 82" name="T64"/>
                <a:gd fmla="*/ 2147483647 h 67" name="T65"/>
                <a:gd fmla="*/ 2147483647 w 82" name="T66"/>
                <a:gd fmla="*/ 2147483647 h 67" name="T67"/>
                <a:gd fmla="*/ 2147483647 w 82" name="T68"/>
                <a:gd fmla="*/ 2147483647 h 67" name="T69"/>
                <a:gd fmla="*/ 2147483647 w 82" name="T70"/>
                <a:gd fmla="*/ 2147483647 h 67" name="T71"/>
                <a:gd fmla="*/ 2147483647 w 82" name="T72"/>
                <a:gd fmla="*/ 2147483647 h 67" name="T73"/>
                <a:gd fmla="*/ 2147483647 w 82" name="T74"/>
                <a:gd fmla="*/ 2147483647 h 67" name="T75"/>
                <a:gd fmla="*/ 2147483647 w 82" name="T76"/>
                <a:gd fmla="*/ 2147483647 h 67" name="T77"/>
                <a:gd fmla="*/ 2147483647 w 82" name="T78"/>
                <a:gd fmla="*/ 1294887178 h 67" name="T79"/>
                <a:gd fmla="*/ 2147483647 w 82" name="T80"/>
                <a:gd fmla="*/ 647443589 h 67" name="T81"/>
                <a:gd fmla="*/ 2147483647 w 82" name="T82"/>
                <a:gd fmla="*/ 161861033 h 67" name="T83"/>
                <a:gd fmla="*/ 2147483647 w 82" name="T84"/>
                <a:gd fmla="*/ 0 h 67" name="T85"/>
                <a:gd fmla="*/ 2147483647 w 82" name="T86"/>
                <a:gd fmla="*/ 0 h 67" name="T87"/>
                <a:gd fmla="*/ 2147483647 w 82" name="T88"/>
                <a:gd fmla="*/ 647443589 h 67" name="T89"/>
                <a:gd fmla="*/ 2147483647 w 82" name="T90"/>
                <a:gd fmla="*/ 647443589 h 67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82" name="T138"/>
                <a:gd fmla="*/ 0 h 67" name="T139"/>
                <a:gd fmla="*/ 82 w 82" name="T140"/>
                <a:gd fmla="*/ 67 h 67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67" w="82">
                  <a:moveTo>
                    <a:pt x="58" y="4"/>
                  </a:moveTo>
                  <a:lnTo>
                    <a:pt x="58" y="4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4" y="6"/>
                  </a:lnTo>
                  <a:lnTo>
                    <a:pt x="44" y="10"/>
                  </a:lnTo>
                  <a:lnTo>
                    <a:pt x="24" y="20"/>
                  </a:lnTo>
                  <a:lnTo>
                    <a:pt x="13" y="27"/>
                  </a:lnTo>
                  <a:lnTo>
                    <a:pt x="5" y="35"/>
                  </a:lnTo>
                  <a:lnTo>
                    <a:pt x="2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5" y="65"/>
                  </a:lnTo>
                  <a:lnTo>
                    <a:pt x="9" y="67"/>
                  </a:lnTo>
                  <a:lnTo>
                    <a:pt x="13" y="67"/>
                  </a:lnTo>
                  <a:lnTo>
                    <a:pt x="19" y="65"/>
                  </a:lnTo>
                  <a:lnTo>
                    <a:pt x="23" y="63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2" y="49"/>
                  </a:lnTo>
                  <a:lnTo>
                    <a:pt x="40" y="45"/>
                  </a:lnTo>
                  <a:lnTo>
                    <a:pt x="48" y="41"/>
                  </a:lnTo>
                  <a:lnTo>
                    <a:pt x="65" y="33"/>
                  </a:lnTo>
                  <a:lnTo>
                    <a:pt x="72" y="29"/>
                  </a:lnTo>
                  <a:lnTo>
                    <a:pt x="78" y="25"/>
                  </a:lnTo>
                  <a:lnTo>
                    <a:pt x="82" y="19"/>
                  </a:lnTo>
                  <a:lnTo>
                    <a:pt x="82" y="14"/>
                  </a:lnTo>
                  <a:lnTo>
                    <a:pt x="81" y="8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69" y="0"/>
                  </a:lnTo>
                  <a:lnTo>
                    <a:pt x="63" y="0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50" name="Freeform 1726"/>
            <p:cNvSpPr/>
            <p:nvPr/>
          </p:nvSpPr>
          <p:spPr bwMode="auto">
            <a:xfrm>
              <a:off x="2463356" y="2623023"/>
              <a:ext cx="52388" cy="15875"/>
            </a:xfrm>
            <a:custGeom>
              <a:gdLst>
                <a:gd fmla="*/ 2147483647 w 99" name="T0"/>
                <a:gd fmla="*/ 488280165 h 32" name="T1"/>
                <a:gd fmla="*/ 2147483647 w 99" name="T2"/>
                <a:gd fmla="*/ 488280165 h 32" name="T3"/>
                <a:gd fmla="*/ 2147483647 w 99" name="T4"/>
                <a:gd fmla="*/ 488280165 h 32" name="T5"/>
                <a:gd fmla="*/ 2147483647 w 99" name="T6"/>
                <a:gd fmla="*/ 488280165 h 32" name="T7"/>
                <a:gd fmla="*/ 2147483647 w 99" name="T8"/>
                <a:gd fmla="*/ 488280165 h 32" name="T9"/>
                <a:gd fmla="*/ 2147483647 w 99" name="T10"/>
                <a:gd fmla="*/ 488280165 h 32" name="T11"/>
                <a:gd fmla="*/ 2147483647 w 99" name="T12"/>
                <a:gd fmla="*/ 244140082 h 32" name="T13"/>
                <a:gd fmla="*/ 2147483647 w 99" name="T14"/>
                <a:gd fmla="*/ 0 h 32" name="T15"/>
                <a:gd fmla="*/ 2147483647 w 99" name="T16"/>
                <a:gd fmla="*/ 0 h 32" name="T17"/>
                <a:gd fmla="*/ 1630011900 w 99" name="T18"/>
                <a:gd fmla="*/ 0 h 32" name="T19"/>
                <a:gd fmla="*/ 1037204027 w 99" name="T20"/>
                <a:gd fmla="*/ 244140082 h 32" name="T21"/>
                <a:gd fmla="*/ 296264235 w 99" name="T22"/>
                <a:gd fmla="*/ 732666371 h 32" name="T23"/>
                <a:gd fmla="*/ 0 w 99" name="T24"/>
                <a:gd fmla="*/ 1465086680 h 32" name="T25"/>
                <a:gd fmla="*/ 0 w 99" name="T26"/>
                <a:gd fmla="*/ 2075682545 h 32" name="T27"/>
                <a:gd fmla="*/ 148132118 w 99" name="T28"/>
                <a:gd fmla="*/ 2147483647 h 32" name="T29"/>
                <a:gd fmla="*/ 592808402 w 99" name="T30"/>
                <a:gd fmla="*/ 2147483647 h 32" name="T31"/>
                <a:gd fmla="*/ 1333747798 w 99" name="T32"/>
                <a:gd fmla="*/ 2147483647 h 32" name="T33"/>
                <a:gd fmla="*/ 1333747798 w 99" name="T34"/>
                <a:gd fmla="*/ 2147483647 h 32" name="T35"/>
                <a:gd fmla="*/ 2147483647 w 99" name="T36"/>
                <a:gd fmla="*/ 2147483647 h 32" name="T37"/>
                <a:gd fmla="*/ 2147483647 w 99" name="T38"/>
                <a:gd fmla="*/ 2147483647 h 32" name="T39"/>
                <a:gd fmla="*/ 2147483647 w 99" name="T40"/>
                <a:gd fmla="*/ 2147483647 h 32" name="T41"/>
                <a:gd fmla="*/ 2147483647 w 99" name="T42"/>
                <a:gd fmla="*/ 2147483647 h 32" name="T43"/>
                <a:gd fmla="*/ 2147483647 w 99" name="T44"/>
                <a:gd fmla="*/ 2147483647 h 32" name="T45"/>
                <a:gd fmla="*/ 2147483647 w 99" name="T46"/>
                <a:gd fmla="*/ 2147483647 h 32" name="T47"/>
                <a:gd fmla="*/ 2147483647 w 99" name="T48"/>
                <a:gd fmla="*/ 2147483647 h 32" name="T49"/>
                <a:gd fmla="*/ 2147483647 w 99" name="T50"/>
                <a:gd fmla="*/ 2147483647 h 32" name="T51"/>
                <a:gd fmla="*/ 2147483647 w 99" name="T52"/>
                <a:gd fmla="*/ 2075682545 h 32" name="T53"/>
                <a:gd fmla="*/ 2147483647 w 99" name="T54"/>
                <a:gd fmla="*/ 1465086680 h 32" name="T55"/>
                <a:gd fmla="*/ 2147483647 w 99" name="T56"/>
                <a:gd fmla="*/ 976806392 h 32" name="T57"/>
                <a:gd fmla="*/ 2147483647 w 99" name="T58"/>
                <a:gd fmla="*/ 610350547 h 32" name="T59"/>
                <a:gd fmla="*/ 2147483647 w 99" name="T60"/>
                <a:gd fmla="*/ 488280165 h 32" name="T61"/>
                <a:gd fmla="*/ 2147483647 w 99" name="T62"/>
                <a:gd fmla="*/ 488280165 h 32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99" name="T96"/>
                <a:gd fmla="*/ 0 h 32" name="T97"/>
                <a:gd fmla="*/ 99 w 99" name="T98"/>
                <a:gd fmla="*/ 32 h 32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2" w="99">
                  <a:moveTo>
                    <a:pt x="84" y="4"/>
                  </a:moveTo>
                  <a:lnTo>
                    <a:pt x="84" y="4"/>
                  </a:lnTo>
                  <a:lnTo>
                    <a:pt x="50" y="4"/>
                  </a:lnTo>
                  <a:lnTo>
                    <a:pt x="34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28" y="31"/>
                  </a:lnTo>
                  <a:lnTo>
                    <a:pt x="47" y="32"/>
                  </a:lnTo>
                  <a:lnTo>
                    <a:pt x="84" y="32"/>
                  </a:lnTo>
                  <a:lnTo>
                    <a:pt x="91" y="31"/>
                  </a:lnTo>
                  <a:lnTo>
                    <a:pt x="95" y="28"/>
                  </a:lnTo>
                  <a:lnTo>
                    <a:pt x="97" y="23"/>
                  </a:lnTo>
                  <a:lnTo>
                    <a:pt x="99" y="17"/>
                  </a:lnTo>
                  <a:lnTo>
                    <a:pt x="97" y="12"/>
                  </a:lnTo>
                  <a:lnTo>
                    <a:pt x="95" y="8"/>
                  </a:lnTo>
                  <a:lnTo>
                    <a:pt x="91" y="5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51" name="Freeform 1727"/>
            <p:cNvSpPr/>
            <p:nvPr/>
          </p:nvSpPr>
          <p:spPr bwMode="auto">
            <a:xfrm>
              <a:off x="2461768" y="2667473"/>
              <a:ext cx="47625" cy="25400"/>
            </a:xfrm>
            <a:custGeom>
              <a:gdLst>
                <a:gd fmla="*/ 2147483647 w 91" name="T0"/>
                <a:gd fmla="*/ 2147483647 h 49" name="T1"/>
                <a:gd fmla="*/ 2147483647 w 91" name="T2"/>
                <a:gd fmla="*/ 2147483647 h 49" name="T3"/>
                <a:gd fmla="*/ 2147483647 w 91" name="T4"/>
                <a:gd fmla="*/ 2147483647 h 49" name="T5"/>
                <a:gd fmla="*/ 2147483647 w 91" name="T6"/>
                <a:gd fmla="*/ 2147483647 h 49" name="T7"/>
                <a:gd fmla="*/ 2147483647 w 91" name="T8"/>
                <a:gd fmla="*/ 2147483647 h 49" name="T9"/>
                <a:gd fmla="*/ 2147483647 w 91" name="T10"/>
                <a:gd fmla="*/ 1949990050 h 49" name="T11"/>
                <a:gd fmla="*/ 2147483647 w 91" name="T12"/>
                <a:gd fmla="*/ 1949990050 h 49" name="T13"/>
                <a:gd fmla="*/ 2147483647 w 91" name="T14"/>
                <a:gd fmla="*/ 1671342806 h 49" name="T15"/>
                <a:gd fmla="*/ 2147483647 w 91" name="T16"/>
                <a:gd fmla="*/ 1671342806 h 49" name="T17"/>
                <a:gd fmla="*/ 2147483647 w 91" name="T18"/>
                <a:gd fmla="*/ 1671342806 h 49" name="T19"/>
                <a:gd fmla="*/ 2147483647 w 91" name="T20"/>
                <a:gd fmla="*/ 1671342806 h 49" name="T21"/>
                <a:gd fmla="*/ 2147483647 w 91" name="T22"/>
                <a:gd fmla="*/ 975129282 h 49" name="T23"/>
                <a:gd fmla="*/ 2147483647 w 91" name="T24"/>
                <a:gd fmla="*/ 557025196 h 49" name="T25"/>
                <a:gd fmla="*/ 2147483647 w 91" name="T26"/>
                <a:gd fmla="*/ 139188911 h 49" name="T27"/>
                <a:gd fmla="*/ 1863594409 w 91" name="T28"/>
                <a:gd fmla="*/ 0 h 49" name="T29"/>
                <a:gd fmla="*/ 1146805952 w 91" name="T30"/>
                <a:gd fmla="*/ 0 h 49" name="T31"/>
                <a:gd fmla="*/ 716788196 w 91" name="T32"/>
                <a:gd fmla="*/ 417835702 h 49" name="T33"/>
                <a:gd fmla="*/ 143248167 w 91" name="T34"/>
                <a:gd fmla="*/ 835671403 h 49" name="T35"/>
                <a:gd fmla="*/ 0 w 91" name="T36"/>
                <a:gd fmla="*/ 1532153960 h 49" name="T37"/>
                <a:gd fmla="*/ 0 w 91" name="T38"/>
                <a:gd fmla="*/ 1532153960 h 49" name="T39"/>
                <a:gd fmla="*/ 0 w 91" name="T40"/>
                <a:gd fmla="*/ 2147483647 h 49" name="T41"/>
                <a:gd fmla="*/ 143248167 w 91" name="T42"/>
                <a:gd fmla="*/ 2147483647 h 49" name="T43"/>
                <a:gd fmla="*/ 286770047 w 91" name="T44"/>
                <a:gd fmla="*/ 2147483647 h 49" name="T45"/>
                <a:gd fmla="*/ 860036297 w 91" name="T46"/>
                <a:gd fmla="*/ 2147483647 h 49" name="T47"/>
                <a:gd fmla="*/ 1576823970 w 91" name="T48"/>
                <a:gd fmla="*/ 2147483647 h 49" name="T49"/>
                <a:gd fmla="*/ 2147483647 w 91" name="T50"/>
                <a:gd fmla="*/ 2147483647 h 49" name="T51"/>
                <a:gd fmla="*/ 2147483647 w 91" name="T52"/>
                <a:gd fmla="*/ 2147483647 h 49" name="T53"/>
                <a:gd fmla="*/ 2147483647 w 91" name="T54"/>
                <a:gd fmla="*/ 2147483647 h 49" name="T55"/>
                <a:gd fmla="*/ 2147483647 w 91" name="T56"/>
                <a:gd fmla="*/ 2147483647 h 49" name="T57"/>
                <a:gd fmla="*/ 2147483647 w 91" name="T58"/>
                <a:gd fmla="*/ 2147483647 h 49" name="T59"/>
                <a:gd fmla="*/ 2147483647 w 91" name="T60"/>
                <a:gd fmla="*/ 2147483647 h 49" name="T61"/>
                <a:gd fmla="*/ 2147483647 w 91" name="T62"/>
                <a:gd fmla="*/ 2147483647 h 49" name="T63"/>
                <a:gd fmla="*/ 2147483647 w 91" name="T64"/>
                <a:gd fmla="*/ 2147483647 h 49" name="T65"/>
                <a:gd fmla="*/ 2147483647 w 91" name="T66"/>
                <a:gd fmla="*/ 2147483647 h 49" name="T67"/>
                <a:gd fmla="*/ 2147483647 w 91" name="T68"/>
                <a:gd fmla="*/ 2147483647 h 49" name="T69"/>
                <a:gd fmla="*/ 2147483647 w 91" name="T70"/>
                <a:gd fmla="*/ 2147483647 h 49" name="T71"/>
                <a:gd fmla="*/ 2147483647 w 91" name="T72"/>
                <a:gd fmla="*/ 2147483647 h 49" name="T73"/>
                <a:gd fmla="*/ 2147483647 w 91" name="T74"/>
                <a:gd fmla="*/ 2147483647 h 49" name="T75"/>
                <a:gd fmla="*/ 2147483647 w 91" name="T76"/>
                <a:gd fmla="*/ 2147483647 h 49" name="T77"/>
                <a:gd fmla="*/ 2147483647 w 91" name="T78"/>
                <a:gd fmla="*/ 2147483647 h 49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91" name="T120"/>
                <a:gd fmla="*/ 0 h 49" name="T121"/>
                <a:gd fmla="*/ 91 w 91" name="T122"/>
                <a:gd fmla="*/ 49 h 49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49" w="91">
                  <a:moveTo>
                    <a:pt x="76" y="19"/>
                  </a:moveTo>
                  <a:lnTo>
                    <a:pt x="76" y="19"/>
                  </a:lnTo>
                  <a:lnTo>
                    <a:pt x="62" y="19"/>
                  </a:lnTo>
                  <a:lnTo>
                    <a:pt x="50" y="18"/>
                  </a:lnTo>
                  <a:lnTo>
                    <a:pt x="32" y="14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11" y="35"/>
                  </a:lnTo>
                  <a:lnTo>
                    <a:pt x="16" y="38"/>
                  </a:lnTo>
                  <a:lnTo>
                    <a:pt x="27" y="44"/>
                  </a:lnTo>
                  <a:lnTo>
                    <a:pt x="40" y="46"/>
                  </a:lnTo>
                  <a:lnTo>
                    <a:pt x="54" y="48"/>
                  </a:lnTo>
                  <a:lnTo>
                    <a:pt x="76" y="49"/>
                  </a:lnTo>
                  <a:lnTo>
                    <a:pt x="82" y="48"/>
                  </a:lnTo>
                  <a:lnTo>
                    <a:pt x="87" y="45"/>
                  </a:lnTo>
                  <a:lnTo>
                    <a:pt x="89" y="39"/>
                  </a:lnTo>
                  <a:lnTo>
                    <a:pt x="91" y="34"/>
                  </a:lnTo>
                  <a:lnTo>
                    <a:pt x="89" y="29"/>
                  </a:lnTo>
                  <a:lnTo>
                    <a:pt x="87" y="25"/>
                  </a:lnTo>
                  <a:lnTo>
                    <a:pt x="82" y="20"/>
                  </a:lnTo>
                  <a:lnTo>
                    <a:pt x="76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52" name="Freeform 1728"/>
            <p:cNvSpPr/>
            <p:nvPr/>
          </p:nvSpPr>
          <p:spPr bwMode="auto">
            <a:xfrm>
              <a:off x="2225231" y="2549998"/>
              <a:ext cx="33338" cy="28575"/>
            </a:xfrm>
            <a:custGeom>
              <a:gdLst>
                <a:gd fmla="*/ 2147483647 w 64" name="T0"/>
                <a:gd fmla="*/ 2147483647 h 53" name="T1"/>
                <a:gd fmla="*/ 2147483647 w 64" name="T2"/>
                <a:gd fmla="*/ 2147483647 h 53" name="T3"/>
                <a:gd fmla="*/ 2147483647 w 64" name="T4"/>
                <a:gd fmla="*/ 2147483647 h 53" name="T5"/>
                <a:gd fmla="*/ 2147483647 w 64" name="T6"/>
                <a:gd fmla="*/ 1410397435 h 53" name="T7"/>
                <a:gd fmla="*/ 2147483647 w 64" name="T8"/>
                <a:gd fmla="*/ 940361734 h 53" name="T9"/>
                <a:gd fmla="*/ 2147483647 w 64" name="T10"/>
                <a:gd fmla="*/ 313357269 h 53" name="T11"/>
                <a:gd fmla="*/ 2147483647 w 64" name="T12"/>
                <a:gd fmla="*/ 156678365 h 53" name="T13"/>
                <a:gd fmla="*/ 1978905752 w 64" name="T14"/>
                <a:gd fmla="*/ 0 h 53" name="T15"/>
                <a:gd fmla="*/ 1978905752 w 64" name="T16"/>
                <a:gd fmla="*/ 0 h 53" name="T17"/>
                <a:gd fmla="*/ 1130687423 w 64" name="T18"/>
                <a:gd fmla="*/ 156678365 h 53" name="T19"/>
                <a:gd fmla="*/ 424109295 w 64" name="T20"/>
                <a:gd fmla="*/ 627005140 h 53" name="T21"/>
                <a:gd fmla="*/ 0 w 64" name="T22"/>
                <a:gd fmla="*/ 1410397435 h 53" name="T23"/>
                <a:gd fmla="*/ 0 w 64" name="T24"/>
                <a:gd fmla="*/ 2037401766 h 53" name="T25"/>
                <a:gd fmla="*/ 0 w 64" name="T26"/>
                <a:gd fmla="*/ 2147483647 h 53" name="T27"/>
                <a:gd fmla="*/ 424109295 w 64" name="T28"/>
                <a:gd fmla="*/ 2147483647 h 53" name="T29"/>
                <a:gd fmla="*/ 1130687423 w 64" name="T30"/>
                <a:gd fmla="*/ 2147483647 h 53" name="T31"/>
                <a:gd fmla="*/ 1978905752 w 64" name="T32"/>
                <a:gd fmla="*/ 2147483647 h 53" name="T33"/>
                <a:gd fmla="*/ 1978905752 w 64" name="T34"/>
                <a:gd fmla="*/ 2147483647 h 53" name="T35"/>
                <a:gd fmla="*/ 2120275474 w 64" name="T36"/>
                <a:gd fmla="*/ 2147483647 h 53" name="T37"/>
                <a:gd fmla="*/ 2120275474 w 64" name="T38"/>
                <a:gd fmla="*/ 2147483647 h 53" name="T39"/>
                <a:gd fmla="*/ 2147483647 w 64" name="T40"/>
                <a:gd fmla="*/ 2147483647 h 53" name="T41"/>
                <a:gd fmla="*/ 2147483647 w 64" name="T42"/>
                <a:gd fmla="*/ 2147483647 h 53" name="T43"/>
                <a:gd fmla="*/ 2147483647 w 64" name="T44"/>
                <a:gd fmla="*/ 2147483647 h 53" name="T45"/>
                <a:gd fmla="*/ 2147483647 w 64" name="T46"/>
                <a:gd fmla="*/ 2147483647 h 53" name="T47"/>
                <a:gd fmla="*/ 2147483647 w 64" name="T48"/>
                <a:gd fmla="*/ 2147483647 h 53" name="T49"/>
                <a:gd fmla="*/ 2147483647 w 64" name="T50"/>
                <a:gd fmla="*/ 2147483647 h 53" name="T51"/>
                <a:gd fmla="*/ 2147483647 w 64" name="T52"/>
                <a:gd fmla="*/ 2147483647 h 53" name="T53"/>
                <a:gd fmla="*/ 2147483647 w 64" name="T54"/>
                <a:gd fmla="*/ 2147483647 h 53" name="T55"/>
                <a:gd fmla="*/ 2147483647 w 64" name="T56"/>
                <a:gd fmla="*/ 2147483647 h 53" name="T57"/>
                <a:gd fmla="*/ 2147483647 w 64" name="T58"/>
                <a:gd fmla="*/ 2147483647 h 53" name="T59"/>
                <a:gd fmla="*/ 2147483647 w 64" name="T60"/>
                <a:gd fmla="*/ 2147483647 h 53" name="T61"/>
                <a:gd fmla="*/ 2147483647 w 64" name="T62"/>
                <a:gd fmla="*/ 2147483647 h 53" name="T63"/>
                <a:gd fmla="*/ 2147483647 w 64" name="T64"/>
                <a:gd fmla="*/ 2147483647 h 53" name="T65"/>
                <a:gd fmla="*/ 2147483647 w 64" name="T66"/>
                <a:gd fmla="*/ 2147483647 h 53" name="T67"/>
                <a:gd fmla="*/ 2147483647 w 64" name="T68"/>
                <a:gd fmla="*/ 2147483647 h 53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w 64" name="T105"/>
                <a:gd fmla="*/ 0 h 53" name="T106"/>
                <a:gd fmla="*/ 64 w 64" name="T107"/>
                <a:gd fmla="*/ 53 h 53" name="T108"/>
              </a:gdLst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b="T108" l="T105" r="T107" t="T106"/>
              <a:pathLst>
                <a:path h="52" w="64">
                  <a:moveTo>
                    <a:pt x="60" y="28"/>
                  </a:moveTo>
                  <a:lnTo>
                    <a:pt x="60" y="28"/>
                  </a:lnTo>
                  <a:lnTo>
                    <a:pt x="49" y="19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24"/>
                  </a:lnTo>
                  <a:lnTo>
                    <a:pt x="8" y="28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8" y="31"/>
                  </a:lnTo>
                  <a:lnTo>
                    <a:pt x="24" y="35"/>
                  </a:lnTo>
                  <a:lnTo>
                    <a:pt x="38" y="48"/>
                  </a:lnTo>
                  <a:lnTo>
                    <a:pt x="43" y="51"/>
                  </a:lnTo>
                  <a:lnTo>
                    <a:pt x="49" y="53"/>
                  </a:lnTo>
                  <a:lnTo>
                    <a:pt x="54" y="51"/>
                  </a:lnTo>
                  <a:lnTo>
                    <a:pt x="58" y="48"/>
                  </a:lnTo>
                  <a:lnTo>
                    <a:pt x="62" y="43"/>
                  </a:lnTo>
                  <a:lnTo>
                    <a:pt x="64" y="39"/>
                  </a:lnTo>
                  <a:lnTo>
                    <a:pt x="62" y="34"/>
                  </a:lnTo>
                  <a:lnTo>
                    <a:pt x="60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53" name="Freeform 1729"/>
            <p:cNvSpPr/>
            <p:nvPr/>
          </p:nvSpPr>
          <p:spPr bwMode="auto">
            <a:xfrm>
              <a:off x="2196656" y="2589686"/>
              <a:ext cx="42863" cy="17463"/>
            </a:xfrm>
            <a:custGeom>
              <a:gdLst>
                <a:gd fmla="*/ 2147483647 w 80" name="T0"/>
                <a:gd fmla="*/ 889105744 h 33" name="T1"/>
                <a:gd fmla="*/ 2147483647 w 80" name="T2"/>
                <a:gd fmla="*/ 889105744 h 33" name="T3"/>
                <a:gd fmla="*/ 2147483647 w 80" name="T4"/>
                <a:gd fmla="*/ 444693105 h 33" name="T5"/>
                <a:gd fmla="*/ 2147483647 w 80" name="T6"/>
                <a:gd fmla="*/ 296275137 h 33" name="T7"/>
                <a:gd fmla="*/ 2147483647 w 80" name="T8"/>
                <a:gd fmla="*/ 0 h 33" name="T9"/>
                <a:gd fmla="*/ 2147483647 w 80" name="T10"/>
                <a:gd fmla="*/ 0 h 33" name="T11"/>
                <a:gd fmla="*/ 2147483647 w 80" name="T12"/>
                <a:gd fmla="*/ 0 h 33" name="T13"/>
                <a:gd fmla="*/ 2147483647 w 80" name="T14"/>
                <a:gd fmla="*/ 0 h 33" name="T15"/>
                <a:gd fmla="*/ 1384242376 w 80" name="T16"/>
                <a:gd fmla="*/ 296275137 h 33" name="T17"/>
                <a:gd fmla="*/ 769055957 w 80" name="T18"/>
                <a:gd fmla="*/ 592830739 h 33" name="T19"/>
                <a:gd fmla="*/ 307737068 w 80" name="T20"/>
                <a:gd fmla="*/ 1481936483 h 33" name="T21"/>
                <a:gd fmla="*/ 0 w 80" name="T22"/>
                <a:gd fmla="*/ 2147483647 h 33" name="T23"/>
                <a:gd fmla="*/ 307737068 w 80" name="T24"/>
                <a:gd fmla="*/ 2147483647 h 33" name="T25"/>
                <a:gd fmla="*/ 769055957 w 80" name="T26"/>
                <a:gd fmla="*/ 2147483647 h 33" name="T27"/>
                <a:gd fmla="*/ 1384242376 w 80" name="T28"/>
                <a:gd fmla="*/ 2147483647 h 33" name="T29"/>
                <a:gd fmla="*/ 2147483647 w 80" name="T30"/>
                <a:gd fmla="*/ 2147483647 h 33" name="T31"/>
                <a:gd fmla="*/ 2147483647 w 80" name="T32"/>
                <a:gd fmla="*/ 2147483647 h 33" name="T33"/>
                <a:gd fmla="*/ 2147483647 w 80" name="T34"/>
                <a:gd fmla="*/ 2147483647 h 33" name="T35"/>
                <a:gd fmla="*/ 2147483647 w 80" name="T36"/>
                <a:gd fmla="*/ 2147483647 h 33" name="T37"/>
                <a:gd fmla="*/ 2147483647 w 80" name="T38"/>
                <a:gd fmla="*/ 2147483647 h 33" name="T39"/>
                <a:gd fmla="*/ 2147483647 w 80" name="T40"/>
                <a:gd fmla="*/ 2147483647 h 33" name="T41"/>
                <a:gd fmla="*/ 2147483647 w 80" name="T42"/>
                <a:gd fmla="*/ 2147483647 h 33" name="T43"/>
                <a:gd fmla="*/ 2147483647 w 80" name="T44"/>
                <a:gd fmla="*/ 2147483647 h 33" name="T45"/>
                <a:gd fmla="*/ 2147483647 w 80" name="T46"/>
                <a:gd fmla="*/ 2147483647 h 33" name="T47"/>
                <a:gd fmla="*/ 2147483647 w 80" name="T48"/>
                <a:gd fmla="*/ 2147483647 h 33" name="T49"/>
                <a:gd fmla="*/ 2147483647 w 80" name="T50"/>
                <a:gd fmla="*/ 2147483647 h 33" name="T51"/>
                <a:gd fmla="*/ 2147483647 w 80" name="T52"/>
                <a:gd fmla="*/ 2147483647 h 33" name="T53"/>
                <a:gd fmla="*/ 2147483647 w 80" name="T54"/>
                <a:gd fmla="*/ 2147483647 h 33" name="T55"/>
                <a:gd fmla="*/ 2147483647 w 80" name="T56"/>
                <a:gd fmla="*/ 2147483647 h 33" name="T57"/>
                <a:gd fmla="*/ 2147483647 w 80" name="T58"/>
                <a:gd fmla="*/ 1481936483 h 33" name="T59"/>
                <a:gd fmla="*/ 2147483647 w 80" name="T60"/>
                <a:gd fmla="*/ 889105744 h 33" name="T61"/>
                <a:gd fmla="*/ 2147483647 w 80" name="T62"/>
                <a:gd fmla="*/ 889105744 h 33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80" name="T96"/>
                <a:gd fmla="*/ 0 h 33" name="T97"/>
                <a:gd fmla="*/ 80 w 80" name="T98"/>
                <a:gd fmla="*/ 33 h 33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3" w="80">
                  <a:moveTo>
                    <a:pt x="74" y="6"/>
                  </a:moveTo>
                  <a:lnTo>
                    <a:pt x="74" y="6"/>
                  </a:lnTo>
                  <a:lnTo>
                    <a:pt x="66" y="3"/>
                  </a:lnTo>
                  <a:lnTo>
                    <a:pt x="59" y="2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9" y="29"/>
                  </a:lnTo>
                  <a:lnTo>
                    <a:pt x="15" y="29"/>
                  </a:lnTo>
                  <a:lnTo>
                    <a:pt x="37" y="27"/>
                  </a:lnTo>
                  <a:lnTo>
                    <a:pt x="48" y="29"/>
                  </a:lnTo>
                  <a:lnTo>
                    <a:pt x="53" y="29"/>
                  </a:lnTo>
                  <a:lnTo>
                    <a:pt x="59" y="31"/>
                  </a:lnTo>
                  <a:lnTo>
                    <a:pt x="64" y="33"/>
                  </a:lnTo>
                  <a:lnTo>
                    <a:pt x="70" y="33"/>
                  </a:lnTo>
                  <a:lnTo>
                    <a:pt x="75" y="30"/>
                  </a:lnTo>
                  <a:lnTo>
                    <a:pt x="78" y="26"/>
                  </a:lnTo>
                  <a:lnTo>
                    <a:pt x="80" y="21"/>
                  </a:lnTo>
                  <a:lnTo>
                    <a:pt x="80" y="15"/>
                  </a:lnTo>
                  <a:lnTo>
                    <a:pt x="78" y="10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54" name="Freeform 1730"/>
            <p:cNvSpPr/>
            <p:nvPr/>
          </p:nvSpPr>
          <p:spPr bwMode="auto">
            <a:xfrm>
              <a:off x="2199831" y="2643661"/>
              <a:ext cx="49213" cy="23813"/>
            </a:xfrm>
            <a:custGeom>
              <a:gdLst>
                <a:gd fmla="*/ 2147483647 w 94" name="T0"/>
                <a:gd fmla="*/ 0 h 45" name="T1"/>
                <a:gd fmla="*/ 2147483647 w 94" name="T2"/>
                <a:gd fmla="*/ 0 h 45" name="T3"/>
                <a:gd fmla="*/ 2147483647 w 94" name="T4"/>
                <a:gd fmla="*/ 148135397 h 45" name="T5"/>
                <a:gd fmla="*/ 2147483647 w 94" name="T6"/>
                <a:gd fmla="*/ 592821524 h 45" name="T7"/>
                <a:gd fmla="*/ 2147483647 w 94" name="T8"/>
                <a:gd fmla="*/ 592821524 h 45" name="T9"/>
                <a:gd fmla="*/ 2147483647 w 94" name="T10"/>
                <a:gd fmla="*/ 1185363641 h 45" name="T11"/>
                <a:gd fmla="*/ 2147483647 w 94" name="T12"/>
                <a:gd fmla="*/ 1185363641 h 45" name="T13"/>
                <a:gd fmla="*/ 2147483647 w 94" name="T14"/>
                <a:gd fmla="*/ 1778184371 h 45" name="T15"/>
                <a:gd fmla="*/ 2147483647 w 94" name="T16"/>
                <a:gd fmla="*/ 2074455033 h 45" name="T17"/>
                <a:gd fmla="*/ 2009128973 w 94" name="T18"/>
                <a:gd fmla="*/ 2147483647 h 45" name="T19"/>
                <a:gd fmla="*/ 2009128973 w 94" name="T20"/>
                <a:gd fmla="*/ 2147483647 h 45" name="T21"/>
                <a:gd fmla="*/ 1147917459 w 94" name="T22"/>
                <a:gd fmla="*/ 2147483647 h 45" name="T23"/>
                <a:gd fmla="*/ 573958729 w 94" name="T24"/>
                <a:gd fmla="*/ 2147483647 h 45" name="T25"/>
                <a:gd fmla="*/ 143626589 w 94" name="T26"/>
                <a:gd fmla="*/ 2147483647 h 45" name="T27"/>
                <a:gd fmla="*/ 0 w 94" name="T28"/>
                <a:gd fmla="*/ 2147483647 h 45" name="T29"/>
                <a:gd fmla="*/ 143626589 w 94" name="T30"/>
                <a:gd fmla="*/ 2147483647 h 45" name="T31"/>
                <a:gd fmla="*/ 573958729 w 94" name="T32"/>
                <a:gd fmla="*/ 2147483647 h 45" name="T33"/>
                <a:gd fmla="*/ 1147917459 w 94" name="T34"/>
                <a:gd fmla="*/ 2147483647 h 45" name="T35"/>
                <a:gd fmla="*/ 2009128973 w 94" name="T36"/>
                <a:gd fmla="*/ 2147483647 h 45" name="T37"/>
                <a:gd fmla="*/ 2009128973 w 94" name="T38"/>
                <a:gd fmla="*/ 2147483647 h 45" name="T39"/>
                <a:gd fmla="*/ 2147483647 w 94" name="T40"/>
                <a:gd fmla="*/ 2147483647 h 45" name="T41"/>
                <a:gd fmla="*/ 2147483647 w 94" name="T42"/>
                <a:gd fmla="*/ 2147483647 h 45" name="T43"/>
                <a:gd fmla="*/ 2147483647 w 94" name="T44"/>
                <a:gd fmla="*/ 2147483647 h 45" name="T45"/>
                <a:gd fmla="*/ 2147483647 w 94" name="T46"/>
                <a:gd fmla="*/ 2147483647 h 45" name="T47"/>
                <a:gd fmla="*/ 2147483647 w 94" name="T48"/>
                <a:gd fmla="*/ 2147483647 h 45" name="T49"/>
                <a:gd fmla="*/ 2147483647 w 94" name="T50"/>
                <a:gd fmla="*/ 2147483647 h 45" name="T51"/>
                <a:gd fmla="*/ 2147483647 w 94" name="T52"/>
                <a:gd fmla="*/ 2147483647 h 45" name="T53"/>
                <a:gd fmla="*/ 2147483647 w 94" name="T54"/>
                <a:gd fmla="*/ 2147483647 h 45" name="T55"/>
                <a:gd fmla="*/ 2147483647 w 94" name="T56"/>
                <a:gd fmla="*/ 2147483647 h 45" name="T57"/>
                <a:gd fmla="*/ 2147483647 w 94" name="T58"/>
                <a:gd fmla="*/ 2147483647 h 45" name="T59"/>
                <a:gd fmla="*/ 2147483647 w 94" name="T60"/>
                <a:gd fmla="*/ 2147483647 h 45" name="T61"/>
                <a:gd fmla="*/ 2147483647 w 94" name="T62"/>
                <a:gd fmla="*/ 2074455033 h 45" name="T63"/>
                <a:gd fmla="*/ 2147483647 w 94" name="T64"/>
                <a:gd fmla="*/ 1185363641 h 45" name="T65"/>
                <a:gd fmla="*/ 2147483647 w 94" name="T66"/>
                <a:gd fmla="*/ 592821524 h 45" name="T67"/>
                <a:gd fmla="*/ 2147483647 w 94" name="T68"/>
                <a:gd fmla="*/ 0 h 45" name="T69"/>
                <a:gd fmla="*/ 2147483647 w 94" name="T70"/>
                <a:gd fmla="*/ 0 h 45" name="T71"/>
                <a:gd fmla="*/ 2147483647 w 94" name="T72"/>
                <a:gd fmla="*/ 0 h 45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94" name="T111"/>
                <a:gd fmla="*/ 0 h 45" name="T112"/>
                <a:gd fmla="*/ 94 w 94" name="T113"/>
                <a:gd fmla="*/ 45 h 45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45" w="94">
                  <a:moveTo>
                    <a:pt x="80" y="0"/>
                  </a:moveTo>
                  <a:lnTo>
                    <a:pt x="80" y="0"/>
                  </a:lnTo>
                  <a:lnTo>
                    <a:pt x="63" y="1"/>
                  </a:lnTo>
                  <a:lnTo>
                    <a:pt x="47" y="4"/>
                  </a:lnTo>
                  <a:lnTo>
                    <a:pt x="31" y="8"/>
                  </a:lnTo>
                  <a:lnTo>
                    <a:pt x="23" y="12"/>
                  </a:lnTo>
                  <a:lnTo>
                    <a:pt x="19" y="14"/>
                  </a:lnTo>
                  <a:lnTo>
                    <a:pt x="14" y="15"/>
                  </a:lnTo>
                  <a:lnTo>
                    <a:pt x="8" y="18"/>
                  </a:lnTo>
                  <a:lnTo>
                    <a:pt x="4" y="20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4" y="45"/>
                  </a:lnTo>
                  <a:lnTo>
                    <a:pt x="21" y="42"/>
                  </a:lnTo>
                  <a:lnTo>
                    <a:pt x="28" y="41"/>
                  </a:lnTo>
                  <a:lnTo>
                    <a:pt x="42" y="35"/>
                  </a:lnTo>
                  <a:lnTo>
                    <a:pt x="61" y="31"/>
                  </a:lnTo>
                  <a:lnTo>
                    <a:pt x="70" y="30"/>
                  </a:lnTo>
                  <a:lnTo>
                    <a:pt x="80" y="28"/>
                  </a:lnTo>
                  <a:lnTo>
                    <a:pt x="86" y="27"/>
                  </a:lnTo>
                  <a:lnTo>
                    <a:pt x="90" y="24"/>
                  </a:lnTo>
                  <a:lnTo>
                    <a:pt x="93" y="19"/>
                  </a:lnTo>
                  <a:lnTo>
                    <a:pt x="94" y="14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55" name="Freeform 1731"/>
            <p:cNvSpPr/>
            <p:nvPr/>
          </p:nvSpPr>
          <p:spPr bwMode="auto">
            <a:xfrm>
              <a:off x="2377631" y="3654898"/>
              <a:ext cx="147638" cy="55563"/>
            </a:xfrm>
            <a:custGeom>
              <a:gdLst>
                <a:gd fmla="*/ 2147483647 w 280" name="T0"/>
                <a:gd fmla="*/ 1926273928 h 105" name="T1"/>
                <a:gd fmla="*/ 2147483647 w 280" name="T2"/>
                <a:gd fmla="*/ 2147483647 h 105" name="T3"/>
                <a:gd fmla="*/ 2147483647 w 280" name="T4"/>
                <a:gd fmla="*/ 2147483647 h 105" name="T5"/>
                <a:gd fmla="*/ 2147483647 w 280" name="T6"/>
                <a:gd fmla="*/ 2147483647 h 105" name="T7"/>
                <a:gd fmla="*/ 2147483647 w 280" name="T8"/>
                <a:gd fmla="*/ 2147483647 h 105" name="T9"/>
                <a:gd fmla="*/ 2147483647 w 280" name="T10"/>
                <a:gd fmla="*/ 2147483647 h 105" name="T11"/>
                <a:gd fmla="*/ 2147483647 w 280" name="T12"/>
                <a:gd fmla="*/ 2147483647 h 105" name="T13"/>
                <a:gd fmla="*/ 2147483647 w 280" name="T14"/>
                <a:gd fmla="*/ 2147483647 h 105" name="T15"/>
                <a:gd fmla="*/ 2147483647 w 280" name="T16"/>
                <a:gd fmla="*/ 2147483647 h 105" name="T17"/>
                <a:gd fmla="*/ 2147483647 w 280" name="T18"/>
                <a:gd fmla="*/ 2147483647 h 105" name="T19"/>
                <a:gd fmla="*/ 2147483647 w 280" name="T20"/>
                <a:gd fmla="*/ 2147483647 h 105" name="T21"/>
                <a:gd fmla="*/ 2147483647 w 280" name="T22"/>
                <a:gd fmla="*/ 2147483647 h 105" name="T23"/>
                <a:gd fmla="*/ 2147483647 w 280" name="T24"/>
                <a:gd fmla="*/ 2147483647 h 105" name="T25"/>
                <a:gd fmla="*/ 2147483647 w 280" name="T26"/>
                <a:gd fmla="*/ 2147483647 h 105" name="T27"/>
                <a:gd fmla="*/ 2147483647 w 280" name="T28"/>
                <a:gd fmla="*/ 2147483647 h 105" name="T29"/>
                <a:gd fmla="*/ 2147483647 w 280" name="T30"/>
                <a:gd fmla="*/ 2147483647 h 105" name="T31"/>
                <a:gd fmla="*/ 1172699196 w 280" name="T32"/>
                <a:gd fmla="*/ 2147483647 h 105" name="T33"/>
                <a:gd fmla="*/ 732867594 w 280" name="T34"/>
                <a:gd fmla="*/ 2147483647 h 105" name="T35"/>
                <a:gd fmla="*/ 0 w 280" name="T36"/>
                <a:gd fmla="*/ 2147483647 h 105" name="T37"/>
                <a:gd fmla="*/ 586350125 w 280" name="T38"/>
                <a:gd fmla="*/ 2147483647 h 105" name="T39"/>
                <a:gd fmla="*/ 2147483647 w 280" name="T40"/>
                <a:gd fmla="*/ 2147483647 h 105" name="T41"/>
                <a:gd fmla="*/ 2147483647 w 280" name="T42"/>
                <a:gd fmla="*/ 2147483647 h 105" name="T43"/>
                <a:gd fmla="*/ 2147483647 w 280" name="T44"/>
                <a:gd fmla="*/ 2147483647 h 105" name="T45"/>
                <a:gd fmla="*/ 2147483647 w 280" name="T46"/>
                <a:gd fmla="*/ 2147483647 h 105" name="T47"/>
                <a:gd fmla="*/ 2147483647 w 280" name="T48"/>
                <a:gd fmla="*/ 2147483647 h 105" name="T49"/>
                <a:gd fmla="*/ 2147483647 w 280" name="T50"/>
                <a:gd fmla="*/ 2147483647 h 105" name="T51"/>
                <a:gd fmla="*/ 2147483647 w 280" name="T52"/>
                <a:gd fmla="*/ 2147483647 h 105" name="T53"/>
                <a:gd fmla="*/ 2147483647 w 280" name="T54"/>
                <a:gd fmla="*/ 2147483647 h 105" name="T55"/>
                <a:gd fmla="*/ 2147483647 w 280" name="T56"/>
                <a:gd fmla="*/ 2147483647 h 105" name="T57"/>
                <a:gd fmla="*/ 2147483647 w 280" name="T58"/>
                <a:gd fmla="*/ 2147483647 h 105" name="T59"/>
                <a:gd fmla="*/ 2147483647 w 280" name="T60"/>
                <a:gd fmla="*/ 2147483647 h 105" name="T61"/>
                <a:gd fmla="*/ 2147483647 w 280" name="T62"/>
                <a:gd fmla="*/ 2147483647 h 105" name="T63"/>
                <a:gd fmla="*/ 2147483647 w 280" name="T64"/>
                <a:gd fmla="*/ 2147483647 h 105" name="T65"/>
                <a:gd fmla="*/ 2147483647 w 280" name="T66"/>
                <a:gd fmla="*/ 1333747094 h 105" name="T67"/>
                <a:gd fmla="*/ 2147483647 w 280" name="T68"/>
                <a:gd fmla="*/ 0 h 105" name="T69"/>
                <a:gd fmla="*/ 2147483647 w 280" name="T70"/>
                <a:gd fmla="*/ 148132039 h 105" name="T71"/>
                <a:gd fmla="*/ 2147483647 w 280" name="T72"/>
                <a:gd fmla="*/ 889070978 h 105" name="T73"/>
                <a:gd fmla="*/ 2147483647 w 280" name="T74"/>
                <a:gd fmla="*/ 1926273928 h 105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280" name="T114"/>
                <a:gd fmla="*/ 0 h 105" name="T115"/>
                <a:gd fmla="*/ 280 w 280" name="T116"/>
                <a:gd fmla="*/ 105 h 105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105" w="280">
                  <a:moveTo>
                    <a:pt x="241" y="13"/>
                  </a:moveTo>
                  <a:lnTo>
                    <a:pt x="241" y="13"/>
                  </a:lnTo>
                  <a:lnTo>
                    <a:pt x="238" y="31"/>
                  </a:lnTo>
                  <a:lnTo>
                    <a:pt x="237" y="39"/>
                  </a:lnTo>
                  <a:lnTo>
                    <a:pt x="238" y="48"/>
                  </a:lnTo>
                  <a:lnTo>
                    <a:pt x="238" y="51"/>
                  </a:lnTo>
                  <a:lnTo>
                    <a:pt x="236" y="54"/>
                  </a:lnTo>
                  <a:lnTo>
                    <a:pt x="233" y="57"/>
                  </a:lnTo>
                  <a:lnTo>
                    <a:pt x="230" y="58"/>
                  </a:lnTo>
                  <a:lnTo>
                    <a:pt x="221" y="61"/>
                  </a:lnTo>
                  <a:lnTo>
                    <a:pt x="209" y="62"/>
                  </a:lnTo>
                  <a:lnTo>
                    <a:pt x="187" y="63"/>
                  </a:lnTo>
                  <a:lnTo>
                    <a:pt x="171" y="63"/>
                  </a:lnTo>
                  <a:lnTo>
                    <a:pt x="138" y="63"/>
                  </a:lnTo>
                  <a:lnTo>
                    <a:pt x="105" y="61"/>
                  </a:lnTo>
                  <a:lnTo>
                    <a:pt x="74" y="55"/>
                  </a:lnTo>
                  <a:lnTo>
                    <a:pt x="58" y="53"/>
                  </a:lnTo>
                  <a:lnTo>
                    <a:pt x="42" y="48"/>
                  </a:lnTo>
                  <a:lnTo>
                    <a:pt x="44" y="43"/>
                  </a:lnTo>
                  <a:lnTo>
                    <a:pt x="46" y="38"/>
                  </a:lnTo>
                  <a:lnTo>
                    <a:pt x="46" y="32"/>
                  </a:lnTo>
                  <a:lnTo>
                    <a:pt x="44" y="28"/>
                  </a:lnTo>
                  <a:lnTo>
                    <a:pt x="42" y="23"/>
                  </a:lnTo>
                  <a:lnTo>
                    <a:pt x="38" y="19"/>
                  </a:lnTo>
                  <a:lnTo>
                    <a:pt x="32" y="17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17" y="16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1" y="39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4" y="67"/>
                  </a:lnTo>
                  <a:lnTo>
                    <a:pt x="9" y="74"/>
                  </a:lnTo>
                  <a:lnTo>
                    <a:pt x="16" y="81"/>
                  </a:lnTo>
                  <a:lnTo>
                    <a:pt x="25" y="86"/>
                  </a:lnTo>
                  <a:lnTo>
                    <a:pt x="35" y="91"/>
                  </a:lnTo>
                  <a:lnTo>
                    <a:pt x="46" y="93"/>
                  </a:lnTo>
                  <a:lnTo>
                    <a:pt x="57" y="96"/>
                  </a:lnTo>
                  <a:lnTo>
                    <a:pt x="80" y="100"/>
                  </a:lnTo>
                  <a:lnTo>
                    <a:pt x="122" y="104"/>
                  </a:lnTo>
                  <a:lnTo>
                    <a:pt x="153" y="105"/>
                  </a:lnTo>
                  <a:lnTo>
                    <a:pt x="183" y="105"/>
                  </a:lnTo>
                  <a:lnTo>
                    <a:pt x="213" y="101"/>
                  </a:lnTo>
                  <a:lnTo>
                    <a:pt x="242" y="97"/>
                  </a:lnTo>
                  <a:lnTo>
                    <a:pt x="249" y="95"/>
                  </a:lnTo>
                  <a:lnTo>
                    <a:pt x="255" y="92"/>
                  </a:lnTo>
                  <a:lnTo>
                    <a:pt x="260" y="89"/>
                  </a:lnTo>
                  <a:lnTo>
                    <a:pt x="264" y="86"/>
                  </a:lnTo>
                  <a:lnTo>
                    <a:pt x="270" y="77"/>
                  </a:lnTo>
                  <a:lnTo>
                    <a:pt x="274" y="67"/>
                  </a:lnTo>
                  <a:lnTo>
                    <a:pt x="276" y="58"/>
                  </a:lnTo>
                  <a:lnTo>
                    <a:pt x="278" y="47"/>
                  </a:lnTo>
                  <a:lnTo>
                    <a:pt x="280" y="24"/>
                  </a:lnTo>
                  <a:lnTo>
                    <a:pt x="280" y="20"/>
                  </a:lnTo>
                  <a:lnTo>
                    <a:pt x="280" y="16"/>
                  </a:lnTo>
                  <a:lnTo>
                    <a:pt x="279" y="12"/>
                  </a:lnTo>
                  <a:lnTo>
                    <a:pt x="276" y="9"/>
                  </a:lnTo>
                  <a:lnTo>
                    <a:pt x="271" y="4"/>
                  </a:lnTo>
                  <a:lnTo>
                    <a:pt x="264" y="0"/>
                  </a:lnTo>
                  <a:lnTo>
                    <a:pt x="257" y="0"/>
                  </a:lnTo>
                  <a:lnTo>
                    <a:pt x="251" y="1"/>
                  </a:lnTo>
                  <a:lnTo>
                    <a:pt x="247" y="4"/>
                  </a:lnTo>
                  <a:lnTo>
                    <a:pt x="244" y="6"/>
                  </a:lnTo>
                  <a:lnTo>
                    <a:pt x="242" y="9"/>
                  </a:lnTo>
                  <a:lnTo>
                    <a:pt x="241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56" name="Freeform 1732"/>
            <p:cNvSpPr/>
            <p:nvPr/>
          </p:nvSpPr>
          <p:spPr bwMode="auto">
            <a:xfrm>
              <a:off x="2566543" y="3632673"/>
              <a:ext cx="157163" cy="76200"/>
            </a:xfrm>
            <a:custGeom>
              <a:gdLst>
                <a:gd fmla="*/ 2147483647 w 296" name="T0"/>
                <a:gd fmla="*/ 2147483647 h 142" name="T1"/>
                <a:gd fmla="*/ 2147483647 w 296" name="T2"/>
                <a:gd fmla="*/ 2147483647 h 142" name="T3"/>
                <a:gd fmla="*/ 2147483647 w 296" name="T4"/>
                <a:gd fmla="*/ 2147483647 h 142" name="T5"/>
                <a:gd fmla="*/ 2147483647 w 296" name="T6"/>
                <a:gd fmla="*/ 2147483647 h 142" name="T7"/>
                <a:gd fmla="*/ 2147483647 w 296" name="T8"/>
                <a:gd fmla="*/ 1545196351 h 142" name="T9"/>
                <a:gd fmla="*/ 2147483647 w 296" name="T10"/>
                <a:gd fmla="*/ 927233130 h 142" name="T11"/>
                <a:gd fmla="*/ 2147483647 w 296" name="T12"/>
                <a:gd fmla="*/ 154635022 h 142" name="T13"/>
                <a:gd fmla="*/ 2147483647 w 296" name="T14"/>
                <a:gd fmla="*/ 0 h 142" name="T15"/>
                <a:gd fmla="*/ 2147483647 w 296" name="T16"/>
                <a:gd fmla="*/ 154635022 h 142" name="T17"/>
                <a:gd fmla="*/ 2147483647 w 296" name="T18"/>
                <a:gd fmla="*/ 1545196351 h 142" name="T19"/>
                <a:gd fmla="*/ 2147483647 w 296" name="T20"/>
                <a:gd fmla="*/ 2147483647 h 142" name="T21"/>
                <a:gd fmla="*/ 2147483647 w 296" name="T22"/>
                <a:gd fmla="*/ 2147483647 h 142" name="T23"/>
                <a:gd fmla="*/ 2147483647 w 296" name="T24"/>
                <a:gd fmla="*/ 2147483647 h 142" name="T25"/>
                <a:gd fmla="*/ 2147483647 w 296" name="T26"/>
                <a:gd fmla="*/ 2147483647 h 142" name="T27"/>
                <a:gd fmla="*/ 2147483647 w 296" name="T28"/>
                <a:gd fmla="*/ 2147483647 h 142" name="T29"/>
                <a:gd fmla="*/ 2147483647 w 296" name="T30"/>
                <a:gd fmla="*/ 2147483647 h 142" name="T31"/>
                <a:gd fmla="*/ 2147483647 w 296" name="T32"/>
                <a:gd fmla="*/ 2147483647 h 142" name="T33"/>
                <a:gd fmla="*/ 2147483647 w 296" name="T34"/>
                <a:gd fmla="*/ 2147483647 h 142" name="T35"/>
                <a:gd fmla="*/ 2147483647 w 296" name="T36"/>
                <a:gd fmla="*/ 2147483647 h 142" name="T37"/>
                <a:gd fmla="*/ 2147483647 w 296" name="T38"/>
                <a:gd fmla="*/ 2147483647 h 142" name="T39"/>
                <a:gd fmla="*/ 2147483647 w 296" name="T40"/>
                <a:gd fmla="*/ 2147483647 h 142" name="T41"/>
                <a:gd fmla="*/ 2147483647 w 296" name="T42"/>
                <a:gd fmla="*/ 2147483647 h 142" name="T43"/>
                <a:gd fmla="*/ 2147483647 w 296" name="T44"/>
                <a:gd fmla="*/ 2147483647 h 142" name="T45"/>
                <a:gd fmla="*/ 2147483647 w 296" name="T46"/>
                <a:gd fmla="*/ 2147483647 h 142" name="T47"/>
                <a:gd fmla="*/ 2147483647 w 296" name="T48"/>
                <a:gd fmla="*/ 2147483647 h 142" name="T49"/>
                <a:gd fmla="*/ 2147483647 w 296" name="T50"/>
                <a:gd fmla="*/ 2147483647 h 142" name="T51"/>
                <a:gd fmla="*/ 2147483647 w 296" name="T52"/>
                <a:gd fmla="*/ 2147483647 h 142" name="T53"/>
                <a:gd fmla="*/ 2147483647 w 296" name="T54"/>
                <a:gd fmla="*/ 2147483647 h 142" name="T55"/>
                <a:gd fmla="*/ 2147483647 w 296" name="T56"/>
                <a:gd fmla="*/ 2147483647 h 142" name="T57"/>
                <a:gd fmla="*/ 2147483647 w 296" name="T58"/>
                <a:gd fmla="*/ 2147483647 h 142" name="T59"/>
                <a:gd fmla="*/ 2147483647 w 296" name="T60"/>
                <a:gd fmla="*/ 2147483647 h 142" name="T61"/>
                <a:gd fmla="*/ 1197571478 w 296" name="T62"/>
                <a:gd fmla="*/ 2147483647 h 142" name="T63"/>
                <a:gd fmla="*/ 149696700 w 296" name="T64"/>
                <a:gd fmla="*/ 2147483647 h 142" name="T65"/>
                <a:gd fmla="*/ 0 w 296" name="T66"/>
                <a:gd fmla="*/ 2147483647 h 142" name="T67"/>
                <a:gd fmla="*/ 149696700 w 296" name="T68"/>
                <a:gd fmla="*/ 2147483647 h 142" name="T69"/>
                <a:gd fmla="*/ 1047875641 w 296" name="T70"/>
                <a:gd fmla="*/ 2147483647 h 142" name="T71"/>
                <a:gd fmla="*/ 2147483647 w 296" name="T72"/>
                <a:gd fmla="*/ 2147483647 h 142" name="T73"/>
                <a:gd fmla="*/ 2147483647 w 296" name="T74"/>
                <a:gd fmla="*/ 2147483647 h 142" name="T75"/>
                <a:gd fmla="*/ 2147483647 w 296" name="T76"/>
                <a:gd fmla="*/ 2147483647 h 142" name="T77"/>
                <a:gd fmla="*/ 2147483647 w 296" name="T78"/>
                <a:gd fmla="*/ 2147483647 h 142" name="T79"/>
                <a:gd fmla="*/ 2147483647 w 296" name="T80"/>
                <a:gd fmla="*/ 2147483647 h 142" name="T81"/>
                <a:gd fmla="*/ 2147483647 w 296" name="T82"/>
                <a:gd fmla="*/ 2147483647 h 142" name="T83"/>
                <a:gd fmla="*/ 2147483647 w 296" name="T84"/>
                <a:gd fmla="*/ 2147483647 h 142" name="T85"/>
                <a:gd fmla="*/ 2147483647 w 296" name="T86"/>
                <a:gd fmla="*/ 2147483647 h 142" name="T87"/>
                <a:gd fmla="*/ 2147483647 w 296" name="T88"/>
                <a:gd fmla="*/ 2147483647 h 142" name="T89"/>
                <a:gd fmla="*/ 2147483647 w 296" name="T90"/>
                <a:gd fmla="*/ 2147483647 h 142" name="T91"/>
                <a:gd fmla="*/ 2147483647 w 296" name="T92"/>
                <a:gd fmla="*/ 2147483647 h 142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296" name="T141"/>
                <a:gd fmla="*/ 0 h 142" name="T142"/>
                <a:gd fmla="*/ 296 w 296" name="T143"/>
                <a:gd fmla="*/ 142 h 142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142" w="296">
                  <a:moveTo>
                    <a:pt x="296" y="63"/>
                  </a:moveTo>
                  <a:lnTo>
                    <a:pt x="296" y="63"/>
                  </a:lnTo>
                  <a:lnTo>
                    <a:pt x="295" y="58"/>
                  </a:lnTo>
                  <a:lnTo>
                    <a:pt x="293" y="54"/>
                  </a:lnTo>
                  <a:lnTo>
                    <a:pt x="288" y="46"/>
                  </a:lnTo>
                  <a:lnTo>
                    <a:pt x="281" y="38"/>
                  </a:lnTo>
                  <a:lnTo>
                    <a:pt x="274" y="32"/>
                  </a:lnTo>
                  <a:lnTo>
                    <a:pt x="259" y="21"/>
                  </a:lnTo>
                  <a:lnTo>
                    <a:pt x="252" y="16"/>
                  </a:lnTo>
                  <a:lnTo>
                    <a:pt x="250" y="10"/>
                  </a:lnTo>
                  <a:lnTo>
                    <a:pt x="246" y="6"/>
                  </a:lnTo>
                  <a:lnTo>
                    <a:pt x="242" y="2"/>
                  </a:lnTo>
                  <a:lnTo>
                    <a:pt x="236" y="1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7" y="1"/>
                  </a:lnTo>
                  <a:lnTo>
                    <a:pt x="212" y="5"/>
                  </a:lnTo>
                  <a:lnTo>
                    <a:pt x="208" y="10"/>
                  </a:lnTo>
                  <a:lnTo>
                    <a:pt x="205" y="17"/>
                  </a:lnTo>
                  <a:lnTo>
                    <a:pt x="205" y="24"/>
                  </a:lnTo>
                  <a:lnTo>
                    <a:pt x="206" y="29"/>
                  </a:lnTo>
                  <a:lnTo>
                    <a:pt x="210" y="35"/>
                  </a:lnTo>
                  <a:lnTo>
                    <a:pt x="216" y="39"/>
                  </a:lnTo>
                  <a:lnTo>
                    <a:pt x="217" y="40"/>
                  </a:lnTo>
                  <a:lnTo>
                    <a:pt x="220" y="46"/>
                  </a:lnTo>
                  <a:lnTo>
                    <a:pt x="224" y="48"/>
                  </a:lnTo>
                  <a:lnTo>
                    <a:pt x="238" y="55"/>
                  </a:lnTo>
                  <a:lnTo>
                    <a:pt x="244" y="59"/>
                  </a:lnTo>
                  <a:lnTo>
                    <a:pt x="250" y="62"/>
                  </a:lnTo>
                  <a:lnTo>
                    <a:pt x="254" y="66"/>
                  </a:lnTo>
                  <a:lnTo>
                    <a:pt x="255" y="70"/>
                  </a:lnTo>
                  <a:lnTo>
                    <a:pt x="255" y="73"/>
                  </a:lnTo>
                  <a:lnTo>
                    <a:pt x="255" y="76"/>
                  </a:lnTo>
                  <a:lnTo>
                    <a:pt x="254" y="78"/>
                  </a:lnTo>
                  <a:lnTo>
                    <a:pt x="251" y="81"/>
                  </a:lnTo>
                  <a:lnTo>
                    <a:pt x="244" y="86"/>
                  </a:lnTo>
                  <a:lnTo>
                    <a:pt x="235" y="89"/>
                  </a:lnTo>
                  <a:lnTo>
                    <a:pt x="227" y="92"/>
                  </a:lnTo>
                  <a:lnTo>
                    <a:pt x="217" y="93"/>
                  </a:lnTo>
                  <a:lnTo>
                    <a:pt x="178" y="99"/>
                  </a:lnTo>
                  <a:lnTo>
                    <a:pt x="151" y="100"/>
                  </a:lnTo>
                  <a:lnTo>
                    <a:pt x="121" y="101"/>
                  </a:lnTo>
                  <a:lnTo>
                    <a:pt x="94" y="100"/>
                  </a:lnTo>
                  <a:lnTo>
                    <a:pt x="80" y="99"/>
                  </a:lnTo>
                  <a:lnTo>
                    <a:pt x="69" y="95"/>
                  </a:lnTo>
                  <a:lnTo>
                    <a:pt x="58" y="92"/>
                  </a:lnTo>
                  <a:lnTo>
                    <a:pt x="50" y="86"/>
                  </a:lnTo>
                  <a:lnTo>
                    <a:pt x="44" y="81"/>
                  </a:lnTo>
                  <a:lnTo>
                    <a:pt x="41" y="73"/>
                  </a:lnTo>
                  <a:lnTo>
                    <a:pt x="38" y="69"/>
                  </a:lnTo>
                  <a:lnTo>
                    <a:pt x="35" y="65"/>
                  </a:lnTo>
                  <a:lnTo>
                    <a:pt x="33" y="62"/>
                  </a:lnTo>
                  <a:lnTo>
                    <a:pt x="30" y="61"/>
                  </a:lnTo>
                  <a:lnTo>
                    <a:pt x="22" y="59"/>
                  </a:lnTo>
                  <a:lnTo>
                    <a:pt x="15" y="59"/>
                  </a:lnTo>
                  <a:lnTo>
                    <a:pt x="8" y="62"/>
                  </a:lnTo>
                  <a:lnTo>
                    <a:pt x="3" y="67"/>
                  </a:lnTo>
                  <a:lnTo>
                    <a:pt x="1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92"/>
                  </a:lnTo>
                  <a:lnTo>
                    <a:pt x="7" y="99"/>
                  </a:lnTo>
                  <a:lnTo>
                    <a:pt x="12" y="105"/>
                  </a:lnTo>
                  <a:lnTo>
                    <a:pt x="16" y="111"/>
                  </a:lnTo>
                  <a:lnTo>
                    <a:pt x="29" y="120"/>
                  </a:lnTo>
                  <a:lnTo>
                    <a:pt x="42" y="128"/>
                  </a:lnTo>
                  <a:lnTo>
                    <a:pt x="57" y="134"/>
                  </a:lnTo>
                  <a:lnTo>
                    <a:pt x="73" y="138"/>
                  </a:lnTo>
                  <a:lnTo>
                    <a:pt x="91" y="141"/>
                  </a:lnTo>
                  <a:lnTo>
                    <a:pt x="110" y="142"/>
                  </a:lnTo>
                  <a:lnTo>
                    <a:pt x="129" y="142"/>
                  </a:lnTo>
                  <a:lnTo>
                    <a:pt x="148" y="142"/>
                  </a:lnTo>
                  <a:lnTo>
                    <a:pt x="186" y="139"/>
                  </a:lnTo>
                  <a:lnTo>
                    <a:pt x="247" y="131"/>
                  </a:lnTo>
                  <a:lnTo>
                    <a:pt x="261" y="128"/>
                  </a:lnTo>
                  <a:lnTo>
                    <a:pt x="270" y="124"/>
                  </a:lnTo>
                  <a:lnTo>
                    <a:pt x="280" y="116"/>
                  </a:lnTo>
                  <a:lnTo>
                    <a:pt x="286" y="108"/>
                  </a:lnTo>
                  <a:lnTo>
                    <a:pt x="290" y="99"/>
                  </a:lnTo>
                  <a:lnTo>
                    <a:pt x="295" y="88"/>
                  </a:lnTo>
                  <a:lnTo>
                    <a:pt x="296" y="76"/>
                  </a:lnTo>
                  <a:lnTo>
                    <a:pt x="296" y="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57" name="Freeform 1733"/>
            <p:cNvSpPr/>
            <p:nvPr/>
          </p:nvSpPr>
          <p:spPr bwMode="auto">
            <a:xfrm>
              <a:off x="2295081" y="3666011"/>
              <a:ext cx="479425" cy="93663"/>
            </a:xfrm>
            <a:custGeom>
              <a:gdLst>
                <a:gd fmla="*/ 2147483647 w 906" name="T0"/>
                <a:gd fmla="*/ 2147483647 h 176" name="T1"/>
                <a:gd fmla="*/ 2147483647 w 906" name="T2"/>
                <a:gd fmla="*/ 2147483647 h 176" name="T3"/>
                <a:gd fmla="*/ 2147483647 w 906" name="T4"/>
                <a:gd fmla="*/ 2147483647 h 176" name="T5"/>
                <a:gd fmla="*/ 2147483647 w 906" name="T6"/>
                <a:gd fmla="*/ 1054962457 h 176" name="T7"/>
                <a:gd fmla="*/ 2147483647 w 906" name="T8"/>
                <a:gd fmla="*/ 1205631314 h 176" name="T9"/>
                <a:gd fmla="*/ 2147483647 w 906" name="T10"/>
                <a:gd fmla="*/ 1507250550 h 176" name="T11"/>
                <a:gd fmla="*/ 2147483647 w 906" name="T12"/>
                <a:gd fmla="*/ 2147483647 h 176" name="T13"/>
                <a:gd fmla="*/ 2147483647 w 906" name="T14"/>
                <a:gd fmla="*/ 2147483647 h 176" name="T15"/>
                <a:gd fmla="*/ 2147483647 w 906" name="T16"/>
                <a:gd fmla="*/ 2147483647 h 176" name="T17"/>
                <a:gd fmla="*/ 2147483647 w 906" name="T18"/>
                <a:gd fmla="*/ 2147483647 h 176" name="T19"/>
                <a:gd fmla="*/ 2147483647 w 906" name="T20"/>
                <a:gd fmla="*/ 2147483647 h 176" name="T21"/>
                <a:gd fmla="*/ 2147483647 w 906" name="T22"/>
                <a:gd fmla="*/ 2147483647 h 176" name="T23"/>
                <a:gd fmla="*/ 2147483647 w 906" name="T24"/>
                <a:gd fmla="*/ 2147483647 h 176" name="T25"/>
                <a:gd fmla="*/ 2147483647 w 906" name="T26"/>
                <a:gd fmla="*/ 2147483647 h 176" name="T27"/>
                <a:gd fmla="*/ 2147483647 w 906" name="T28"/>
                <a:gd fmla="*/ 2147483647 h 176" name="T29"/>
                <a:gd fmla="*/ 2147483647 w 906" name="T30"/>
                <a:gd fmla="*/ 2147483647 h 176" name="T31"/>
                <a:gd fmla="*/ 2147483647 w 906" name="T32"/>
                <a:gd fmla="*/ 2147483647 h 176" name="T33"/>
                <a:gd fmla="*/ 2147483647 w 906" name="T34"/>
                <a:gd fmla="*/ 2147483647 h 176" name="T35"/>
                <a:gd fmla="*/ 2147483647 w 906" name="T36"/>
                <a:gd fmla="*/ 2147483647 h 176" name="T37"/>
                <a:gd fmla="*/ 2147483647 w 906" name="T38"/>
                <a:gd fmla="*/ 2147483647 h 176" name="T39"/>
                <a:gd fmla="*/ 2147483647 w 906" name="T40"/>
                <a:gd fmla="*/ 2147483647 h 176" name="T41"/>
                <a:gd fmla="*/ 2147483647 w 906" name="T42"/>
                <a:gd fmla="*/ 2147483647 h 176" name="T43"/>
                <a:gd fmla="*/ 2147483647 w 906" name="T44"/>
                <a:gd fmla="*/ 2147483647 h 176" name="T45"/>
                <a:gd fmla="*/ 2147483647 w 906" name="T46"/>
                <a:gd fmla="*/ 2147483647 h 176" name="T47"/>
                <a:gd fmla="*/ 2147483647 w 906" name="T48"/>
                <a:gd fmla="*/ 2147483647 h 176" name="T49"/>
                <a:gd fmla="*/ 2147483647 w 906" name="T50"/>
                <a:gd fmla="*/ 2147483647 h 176" name="T51"/>
                <a:gd fmla="*/ 2147483647 w 906" name="T52"/>
                <a:gd fmla="*/ 2147483647 h 176" name="T53"/>
                <a:gd fmla="*/ 2147483647 w 906" name="T54"/>
                <a:gd fmla="*/ 2147483647 h 176" name="T55"/>
                <a:gd fmla="*/ 2147483647 w 906" name="T56"/>
                <a:gd fmla="*/ 2147483647 h 176" name="T57"/>
                <a:gd fmla="*/ 2147483647 w 906" name="T58"/>
                <a:gd fmla="*/ 2109924914 h 176" name="T59"/>
                <a:gd fmla="*/ 2147483647 w 906" name="T60"/>
                <a:gd fmla="*/ 150668658 h 176" name="T61"/>
                <a:gd fmla="*/ 2147483647 w 906" name="T62"/>
                <a:gd fmla="*/ 150668658 h 176" name="T63"/>
                <a:gd fmla="*/ 2147483647 w 906" name="T64"/>
                <a:gd fmla="*/ 452288492 h 176" name="T65"/>
                <a:gd fmla="*/ 2147483647 w 906" name="T66"/>
                <a:gd fmla="*/ 1657919141 h 176" name="T67"/>
                <a:gd fmla="*/ 1333722420 w 906" name="T68"/>
                <a:gd fmla="*/ 2147483647 h 176" name="T69"/>
                <a:gd fmla="*/ 592796947 w 906" name="T70"/>
                <a:gd fmla="*/ 2147483647 h 176" name="T71"/>
                <a:gd fmla="*/ 148129122 w 906" name="T72"/>
                <a:gd fmla="*/ 2147483647 h 176" name="T73"/>
                <a:gd fmla="*/ 592796947 w 906" name="T74"/>
                <a:gd fmla="*/ 2147483647 h 176" name="T75"/>
                <a:gd fmla="*/ 2147483647 w 906" name="T76"/>
                <a:gd fmla="*/ 2147483647 h 176" name="T77"/>
                <a:gd fmla="*/ 2147483647 w 906" name="T78"/>
                <a:gd fmla="*/ 2147483647 h 176" name="T79"/>
                <a:gd fmla="*/ 2147483647 w 906" name="T80"/>
                <a:gd fmla="*/ 2147483647 h 176" name="T81"/>
                <a:gd fmla="*/ 2147483647 w 906" name="T82"/>
                <a:gd fmla="*/ 2147483647 h 176" name="T83"/>
                <a:gd fmla="*/ 2147483647 w 906" name="T84"/>
                <a:gd fmla="*/ 2147483647 h 176" name="T85"/>
                <a:gd fmla="*/ 2147483647 w 906" name="T86"/>
                <a:gd fmla="*/ 2147483647 h 176" name="T87"/>
                <a:gd fmla="*/ 2147483647 w 906" name="T88"/>
                <a:gd fmla="*/ 2147483647 h 176" name="T89"/>
                <a:gd fmla="*/ 2147483647 w 906" name="T90"/>
                <a:gd fmla="*/ 2147483647 h 176" name="T91"/>
                <a:gd fmla="*/ 2147483647 w 906" name="T92"/>
                <a:gd fmla="*/ 2147483647 h 176" name="T93"/>
                <a:gd fmla="*/ 2147483647 w 906" name="T94"/>
                <a:gd fmla="*/ 2147483647 h 176" name="T95"/>
                <a:gd fmla="*/ 2147483647 w 906" name="T96"/>
                <a:gd fmla="*/ 2147483647 h 176" name="T97"/>
                <a:gd fmla="*/ 2147483647 w 906" name="T98"/>
                <a:gd fmla="*/ 2147483647 h 17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w 906" name="T150"/>
                <a:gd fmla="*/ 0 h 176" name="T151"/>
                <a:gd fmla="*/ 906 w 906" name="T152"/>
                <a:gd fmla="*/ 176 h 176" name="T153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T153" l="T150" r="T152" t="T151"/>
              <a:pathLst>
                <a:path h="176" w="905">
                  <a:moveTo>
                    <a:pt x="905" y="115"/>
                  </a:moveTo>
                  <a:lnTo>
                    <a:pt x="905" y="115"/>
                  </a:lnTo>
                  <a:lnTo>
                    <a:pt x="897" y="73"/>
                  </a:lnTo>
                  <a:lnTo>
                    <a:pt x="893" y="52"/>
                  </a:lnTo>
                  <a:lnTo>
                    <a:pt x="887" y="30"/>
                  </a:lnTo>
                  <a:lnTo>
                    <a:pt x="885" y="23"/>
                  </a:lnTo>
                  <a:lnTo>
                    <a:pt x="880" y="19"/>
                  </a:lnTo>
                  <a:lnTo>
                    <a:pt x="876" y="15"/>
                  </a:lnTo>
                  <a:lnTo>
                    <a:pt x="871" y="11"/>
                  </a:lnTo>
                  <a:lnTo>
                    <a:pt x="864" y="10"/>
                  </a:lnTo>
                  <a:lnTo>
                    <a:pt x="857" y="7"/>
                  </a:lnTo>
                  <a:lnTo>
                    <a:pt x="842" y="5"/>
                  </a:lnTo>
                  <a:lnTo>
                    <a:pt x="826" y="7"/>
                  </a:lnTo>
                  <a:lnTo>
                    <a:pt x="810" y="8"/>
                  </a:lnTo>
                  <a:lnTo>
                    <a:pt x="785" y="10"/>
                  </a:lnTo>
                  <a:lnTo>
                    <a:pt x="780" y="10"/>
                  </a:lnTo>
                  <a:lnTo>
                    <a:pt x="776" y="11"/>
                  </a:lnTo>
                  <a:lnTo>
                    <a:pt x="773" y="14"/>
                  </a:lnTo>
                  <a:lnTo>
                    <a:pt x="771" y="16"/>
                  </a:lnTo>
                  <a:lnTo>
                    <a:pt x="766" y="23"/>
                  </a:lnTo>
                  <a:lnTo>
                    <a:pt x="765" y="30"/>
                  </a:lnTo>
                  <a:lnTo>
                    <a:pt x="766" y="38"/>
                  </a:lnTo>
                  <a:lnTo>
                    <a:pt x="771" y="43"/>
                  </a:lnTo>
                  <a:lnTo>
                    <a:pt x="773" y="46"/>
                  </a:lnTo>
                  <a:lnTo>
                    <a:pt x="776" y="49"/>
                  </a:lnTo>
                  <a:lnTo>
                    <a:pt x="780" y="50"/>
                  </a:lnTo>
                  <a:lnTo>
                    <a:pt x="785" y="50"/>
                  </a:lnTo>
                  <a:lnTo>
                    <a:pt x="825" y="50"/>
                  </a:lnTo>
                  <a:lnTo>
                    <a:pt x="833" y="50"/>
                  </a:lnTo>
                  <a:lnTo>
                    <a:pt x="838" y="49"/>
                  </a:lnTo>
                  <a:lnTo>
                    <a:pt x="845" y="46"/>
                  </a:lnTo>
                  <a:lnTo>
                    <a:pt x="847" y="46"/>
                  </a:lnTo>
                  <a:lnTo>
                    <a:pt x="848" y="49"/>
                  </a:lnTo>
                  <a:lnTo>
                    <a:pt x="848" y="60"/>
                  </a:lnTo>
                  <a:lnTo>
                    <a:pt x="849" y="69"/>
                  </a:lnTo>
                  <a:lnTo>
                    <a:pt x="851" y="79"/>
                  </a:lnTo>
                  <a:lnTo>
                    <a:pt x="857" y="96"/>
                  </a:lnTo>
                  <a:lnTo>
                    <a:pt x="860" y="106"/>
                  </a:lnTo>
                  <a:lnTo>
                    <a:pt x="861" y="113"/>
                  </a:lnTo>
                  <a:lnTo>
                    <a:pt x="860" y="118"/>
                  </a:lnTo>
                  <a:lnTo>
                    <a:pt x="857" y="121"/>
                  </a:lnTo>
                  <a:lnTo>
                    <a:pt x="852" y="122"/>
                  </a:lnTo>
                  <a:lnTo>
                    <a:pt x="845" y="122"/>
                  </a:lnTo>
                  <a:lnTo>
                    <a:pt x="828" y="122"/>
                  </a:lnTo>
                  <a:lnTo>
                    <a:pt x="791" y="122"/>
                  </a:lnTo>
                  <a:lnTo>
                    <a:pt x="756" y="123"/>
                  </a:lnTo>
                  <a:lnTo>
                    <a:pt x="684" y="129"/>
                  </a:lnTo>
                  <a:lnTo>
                    <a:pt x="612" y="133"/>
                  </a:lnTo>
                  <a:lnTo>
                    <a:pt x="577" y="134"/>
                  </a:lnTo>
                  <a:lnTo>
                    <a:pt x="540" y="136"/>
                  </a:lnTo>
                  <a:lnTo>
                    <a:pt x="457" y="134"/>
                  </a:lnTo>
                  <a:lnTo>
                    <a:pt x="374" y="133"/>
                  </a:lnTo>
                  <a:lnTo>
                    <a:pt x="292" y="130"/>
                  </a:lnTo>
                  <a:lnTo>
                    <a:pt x="209" y="128"/>
                  </a:lnTo>
                  <a:lnTo>
                    <a:pt x="121" y="123"/>
                  </a:lnTo>
                  <a:lnTo>
                    <a:pt x="68" y="119"/>
                  </a:lnTo>
                  <a:lnTo>
                    <a:pt x="52" y="117"/>
                  </a:lnTo>
                  <a:lnTo>
                    <a:pt x="46" y="117"/>
                  </a:lnTo>
                  <a:lnTo>
                    <a:pt x="45" y="115"/>
                  </a:lnTo>
                  <a:lnTo>
                    <a:pt x="45" y="88"/>
                  </a:lnTo>
                  <a:lnTo>
                    <a:pt x="45" y="61"/>
                  </a:lnTo>
                  <a:lnTo>
                    <a:pt x="45" y="56"/>
                  </a:lnTo>
                  <a:lnTo>
                    <a:pt x="46" y="53"/>
                  </a:lnTo>
                  <a:lnTo>
                    <a:pt x="49" y="50"/>
                  </a:lnTo>
                  <a:lnTo>
                    <a:pt x="52" y="47"/>
                  </a:lnTo>
                  <a:lnTo>
                    <a:pt x="58" y="45"/>
                  </a:lnTo>
                  <a:lnTo>
                    <a:pt x="66" y="43"/>
                  </a:lnTo>
                  <a:lnTo>
                    <a:pt x="76" y="42"/>
                  </a:lnTo>
                  <a:lnTo>
                    <a:pt x="85" y="43"/>
                  </a:lnTo>
                  <a:lnTo>
                    <a:pt x="103" y="43"/>
                  </a:lnTo>
                  <a:lnTo>
                    <a:pt x="107" y="43"/>
                  </a:lnTo>
                  <a:lnTo>
                    <a:pt x="111" y="42"/>
                  </a:lnTo>
                  <a:lnTo>
                    <a:pt x="117" y="38"/>
                  </a:lnTo>
                  <a:lnTo>
                    <a:pt x="122" y="31"/>
                  </a:lnTo>
                  <a:lnTo>
                    <a:pt x="123" y="27"/>
                  </a:lnTo>
                  <a:lnTo>
                    <a:pt x="123" y="23"/>
                  </a:lnTo>
                  <a:lnTo>
                    <a:pt x="123" y="20"/>
                  </a:lnTo>
                  <a:lnTo>
                    <a:pt x="122" y="14"/>
                  </a:lnTo>
                  <a:lnTo>
                    <a:pt x="121" y="8"/>
                  </a:lnTo>
                  <a:lnTo>
                    <a:pt x="117" y="4"/>
                  </a:lnTo>
                  <a:lnTo>
                    <a:pt x="113" y="1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8" y="1"/>
                  </a:lnTo>
                  <a:lnTo>
                    <a:pt x="92" y="3"/>
                  </a:lnTo>
                  <a:lnTo>
                    <a:pt x="65" y="3"/>
                  </a:lnTo>
                  <a:lnTo>
                    <a:pt x="52" y="4"/>
                  </a:lnTo>
                  <a:lnTo>
                    <a:pt x="37" y="7"/>
                  </a:lnTo>
                  <a:lnTo>
                    <a:pt x="24" y="11"/>
                  </a:lnTo>
                  <a:lnTo>
                    <a:pt x="19" y="14"/>
                  </a:lnTo>
                  <a:lnTo>
                    <a:pt x="14" y="18"/>
                  </a:lnTo>
                  <a:lnTo>
                    <a:pt x="9" y="22"/>
                  </a:lnTo>
                  <a:lnTo>
                    <a:pt x="7" y="27"/>
                  </a:lnTo>
                  <a:lnTo>
                    <a:pt x="5" y="34"/>
                  </a:lnTo>
                  <a:lnTo>
                    <a:pt x="4" y="41"/>
                  </a:lnTo>
                  <a:lnTo>
                    <a:pt x="3" y="68"/>
                  </a:lnTo>
                  <a:lnTo>
                    <a:pt x="1" y="85"/>
                  </a:lnTo>
                  <a:lnTo>
                    <a:pt x="0" y="102"/>
                  </a:lnTo>
                  <a:lnTo>
                    <a:pt x="1" y="119"/>
                  </a:lnTo>
                  <a:lnTo>
                    <a:pt x="4" y="134"/>
                  </a:lnTo>
                  <a:lnTo>
                    <a:pt x="7" y="141"/>
                  </a:lnTo>
                  <a:lnTo>
                    <a:pt x="11" y="147"/>
                  </a:lnTo>
                  <a:lnTo>
                    <a:pt x="15" y="152"/>
                  </a:lnTo>
                  <a:lnTo>
                    <a:pt x="22" y="156"/>
                  </a:lnTo>
                  <a:lnTo>
                    <a:pt x="28" y="160"/>
                  </a:lnTo>
                  <a:lnTo>
                    <a:pt x="37" y="161"/>
                  </a:lnTo>
                  <a:lnTo>
                    <a:pt x="45" y="163"/>
                  </a:lnTo>
                  <a:lnTo>
                    <a:pt x="53" y="164"/>
                  </a:lnTo>
                  <a:lnTo>
                    <a:pt x="85" y="163"/>
                  </a:lnTo>
                  <a:lnTo>
                    <a:pt x="122" y="163"/>
                  </a:lnTo>
                  <a:lnTo>
                    <a:pt x="159" y="166"/>
                  </a:lnTo>
                  <a:lnTo>
                    <a:pt x="232" y="170"/>
                  </a:lnTo>
                  <a:lnTo>
                    <a:pt x="374" y="174"/>
                  </a:lnTo>
                  <a:lnTo>
                    <a:pt x="445" y="175"/>
                  </a:lnTo>
                  <a:lnTo>
                    <a:pt x="517" y="176"/>
                  </a:lnTo>
                  <a:lnTo>
                    <a:pt x="578" y="175"/>
                  </a:lnTo>
                  <a:lnTo>
                    <a:pt x="638" y="174"/>
                  </a:lnTo>
                  <a:lnTo>
                    <a:pt x="760" y="170"/>
                  </a:lnTo>
                  <a:lnTo>
                    <a:pt x="791" y="170"/>
                  </a:lnTo>
                  <a:lnTo>
                    <a:pt x="810" y="170"/>
                  </a:lnTo>
                  <a:lnTo>
                    <a:pt x="830" y="170"/>
                  </a:lnTo>
                  <a:lnTo>
                    <a:pt x="851" y="167"/>
                  </a:lnTo>
                  <a:lnTo>
                    <a:pt x="868" y="164"/>
                  </a:lnTo>
                  <a:lnTo>
                    <a:pt x="876" y="161"/>
                  </a:lnTo>
                  <a:lnTo>
                    <a:pt x="883" y="159"/>
                  </a:lnTo>
                  <a:lnTo>
                    <a:pt x="890" y="155"/>
                  </a:lnTo>
                  <a:lnTo>
                    <a:pt x="895" y="149"/>
                  </a:lnTo>
                  <a:lnTo>
                    <a:pt x="901" y="142"/>
                  </a:lnTo>
                  <a:lnTo>
                    <a:pt x="905" y="134"/>
                  </a:lnTo>
                  <a:lnTo>
                    <a:pt x="906" y="125"/>
                  </a:lnTo>
                  <a:lnTo>
                    <a:pt x="905" y="1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58" name="Freeform 1734"/>
            <p:cNvSpPr/>
            <p:nvPr/>
          </p:nvSpPr>
          <p:spPr bwMode="auto">
            <a:xfrm>
              <a:off x="2225231" y="3726336"/>
              <a:ext cx="615950" cy="111125"/>
            </a:xfrm>
            <a:custGeom>
              <a:gdLst>
                <a:gd fmla="*/ 2147483647 w 1163" name="T0"/>
                <a:gd fmla="*/ 2147483647 h 210" name="T1"/>
                <a:gd fmla="*/ 2147483647 w 1163" name="T2"/>
                <a:gd fmla="*/ 2147483647 h 210" name="T3"/>
                <a:gd fmla="*/ 2147483647 w 1163" name="T4"/>
                <a:gd fmla="*/ 2147483647 h 210" name="T5"/>
                <a:gd fmla="*/ 2147483647 w 1163" name="T6"/>
                <a:gd fmla="*/ 2147483647 h 210" name="T7"/>
                <a:gd fmla="*/ 2147483647 w 1163" name="T8"/>
                <a:gd fmla="*/ 2147483647 h 210" name="T9"/>
                <a:gd fmla="*/ 2147483647 w 1163" name="T10"/>
                <a:gd fmla="*/ 2147483647 h 210" name="T11"/>
                <a:gd fmla="*/ 2147483647 w 1163" name="T12"/>
                <a:gd fmla="*/ 2147483647 h 210" name="T13"/>
                <a:gd fmla="*/ 2147483647 w 1163" name="T14"/>
                <a:gd fmla="*/ 1333722392 h 210" name="T15"/>
                <a:gd fmla="*/ 2147483647 w 1163" name="T16"/>
                <a:gd fmla="*/ 1333722392 h 210" name="T17"/>
                <a:gd fmla="*/ 2147483647 w 1163" name="T18"/>
                <a:gd fmla="*/ 1778110079 h 210" name="T19"/>
                <a:gd fmla="*/ 2147483647 w 1163" name="T20"/>
                <a:gd fmla="*/ 2147483647 h 210" name="T21"/>
                <a:gd fmla="*/ 2147483647 w 1163" name="T22"/>
                <a:gd fmla="*/ 2147483647 h 210" name="T23"/>
                <a:gd fmla="*/ 2147483647 w 1163" name="T24"/>
                <a:gd fmla="*/ 2147483647 h 210" name="T25"/>
                <a:gd fmla="*/ 2147483647 w 1163" name="T26"/>
                <a:gd fmla="*/ 2147483647 h 210" name="T27"/>
                <a:gd fmla="*/ 2147483647 w 1163" name="T28"/>
                <a:gd fmla="*/ 2147483647 h 210" name="T29"/>
                <a:gd fmla="*/ 2147483647 w 1163" name="T30"/>
                <a:gd fmla="*/ 2147483647 h 210" name="T31"/>
                <a:gd fmla="*/ 2147483647 w 1163" name="T32"/>
                <a:gd fmla="*/ 2147483647 h 210" name="T33"/>
                <a:gd fmla="*/ 2147483647 w 1163" name="T34"/>
                <a:gd fmla="*/ 2147483647 h 210" name="T35"/>
                <a:gd fmla="*/ 2147483647 w 1163" name="T36"/>
                <a:gd fmla="*/ 2147483647 h 210" name="T37"/>
                <a:gd fmla="*/ 2147483647 w 1163" name="T38"/>
                <a:gd fmla="*/ 2147483647 h 210" name="T39"/>
                <a:gd fmla="*/ 2147483647 w 1163" name="T40"/>
                <a:gd fmla="*/ 2147483647 h 210" name="T41"/>
                <a:gd fmla="*/ 2147483647 w 1163" name="T42"/>
                <a:gd fmla="*/ 2147483647 h 210" name="T43"/>
                <a:gd fmla="*/ 2147483647 w 1163" name="T44"/>
                <a:gd fmla="*/ 2147483647 h 210" name="T45"/>
                <a:gd fmla="*/ 2147483647 w 1163" name="T46"/>
                <a:gd fmla="*/ 2147483647 h 210" name="T47"/>
                <a:gd fmla="*/ 2147483647 w 1163" name="T48"/>
                <a:gd fmla="*/ 2147483647 h 210" name="T49"/>
                <a:gd fmla="*/ 2147483647 w 1163" name="T50"/>
                <a:gd fmla="*/ 2147483647 h 210" name="T51"/>
                <a:gd fmla="*/ 2147483647 w 1163" name="T52"/>
                <a:gd fmla="*/ 2147483647 h 210" name="T53"/>
                <a:gd fmla="*/ 2147483647 w 1163" name="T54"/>
                <a:gd fmla="*/ 2147483647 h 210" name="T55"/>
                <a:gd fmla="*/ 2147483647 w 1163" name="T56"/>
                <a:gd fmla="*/ 2147483647 h 210" name="T57"/>
                <a:gd fmla="*/ 2147483647 w 1163" name="T58"/>
                <a:gd fmla="*/ 2147483647 h 210" name="T59"/>
                <a:gd fmla="*/ 2147483647 w 1163" name="T60"/>
                <a:gd fmla="*/ 2147483647 h 210" name="T61"/>
                <a:gd fmla="*/ 2147483647 w 1163" name="T62"/>
                <a:gd fmla="*/ 2147483647 h 210" name="T63"/>
                <a:gd fmla="*/ 2147483647 w 1163" name="T64"/>
                <a:gd fmla="*/ 1185313410 h 210" name="T65"/>
                <a:gd fmla="*/ 2147483647 w 1163" name="T66"/>
                <a:gd fmla="*/ 740925987 h 210" name="T67"/>
                <a:gd fmla="*/ 2147483647 w 1163" name="T68"/>
                <a:gd fmla="*/ 148129119 h 210" name="T69"/>
                <a:gd fmla="*/ 2147483647 w 1163" name="T70"/>
                <a:gd fmla="*/ 889055040 h 210" name="T71"/>
                <a:gd fmla="*/ 2147483647 w 1163" name="T72"/>
                <a:gd fmla="*/ 2147483647 h 210" name="T73"/>
                <a:gd fmla="*/ 2147483647 w 1163" name="T74"/>
                <a:gd fmla="*/ 2147483647 h 210" name="T75"/>
                <a:gd fmla="*/ 2147483647 w 1163" name="T76"/>
                <a:gd fmla="*/ 2147483647 h 210" name="T77"/>
                <a:gd fmla="*/ 2147483647 w 1163" name="T78"/>
                <a:gd fmla="*/ 2147483647 h 210" name="T79"/>
                <a:gd fmla="*/ 2147483647 w 1163" name="T80"/>
                <a:gd fmla="*/ 2147483647 h 210" name="T81"/>
                <a:gd fmla="*/ 1634187752 w 1163" name="T82"/>
                <a:gd fmla="*/ 2147483647 h 210" name="T83"/>
                <a:gd fmla="*/ 297048383 w 1163" name="T84"/>
                <a:gd fmla="*/ 2147483647 h 210" name="T85"/>
                <a:gd fmla="*/ 891426246 w 1163" name="T86"/>
                <a:gd fmla="*/ 2147483647 h 210" name="T87"/>
                <a:gd fmla="*/ 2147483647 w 1163" name="T88"/>
                <a:gd fmla="*/ 2147483647 h 210" name="T89"/>
                <a:gd fmla="*/ 2147483647 w 1163" name="T90"/>
                <a:gd fmla="*/ 2147483647 h 210" name="T91"/>
                <a:gd fmla="*/ 2147483647 w 1163" name="T92"/>
                <a:gd fmla="*/ 2147483647 h 210" name="T93"/>
                <a:gd fmla="*/ 2147483647 w 1163" name="T94"/>
                <a:gd fmla="*/ 2147483647 h 210" name="T95"/>
                <a:gd fmla="*/ 2147483647 w 1163" name="T96"/>
                <a:gd fmla="*/ 2147483647 h 210" name="T97"/>
                <a:gd fmla="*/ 2147483647 w 1163" name="T98"/>
                <a:gd fmla="*/ 2147483647 h 210" name="T99"/>
                <a:gd fmla="*/ 2147483647 w 1163" name="T100"/>
                <a:gd fmla="*/ 2147483647 h 210" name="T101"/>
                <a:gd fmla="*/ 2147483647 w 1163" name="T102"/>
                <a:gd fmla="*/ 2147483647 h 210" name="T103"/>
                <a:gd fmla="*/ 2147483647 w 1163" name="T104"/>
                <a:gd fmla="*/ 2147483647 h 210" name="T105"/>
                <a:gd fmla="*/ 2147483647 w 1163" name="T106"/>
                <a:gd fmla="*/ 2147483647 h 210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1163" name="T162"/>
                <a:gd fmla="*/ 0 h 210" name="T163"/>
                <a:gd fmla="*/ 1163 w 1163" name="T164"/>
                <a:gd fmla="*/ 210 h 210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210" w="1163">
                  <a:moveTo>
                    <a:pt x="1143" y="154"/>
                  </a:moveTo>
                  <a:lnTo>
                    <a:pt x="1136" y="154"/>
                  </a:lnTo>
                  <a:lnTo>
                    <a:pt x="1136" y="156"/>
                  </a:lnTo>
                  <a:lnTo>
                    <a:pt x="1079" y="156"/>
                  </a:lnTo>
                  <a:lnTo>
                    <a:pt x="1080" y="141"/>
                  </a:lnTo>
                  <a:lnTo>
                    <a:pt x="1083" y="126"/>
                  </a:lnTo>
                  <a:lnTo>
                    <a:pt x="1086" y="112"/>
                  </a:lnTo>
                  <a:lnTo>
                    <a:pt x="1087" y="97"/>
                  </a:lnTo>
                  <a:lnTo>
                    <a:pt x="1087" y="84"/>
                  </a:lnTo>
                  <a:lnTo>
                    <a:pt x="1087" y="69"/>
                  </a:lnTo>
                  <a:lnTo>
                    <a:pt x="1086" y="42"/>
                  </a:lnTo>
                  <a:lnTo>
                    <a:pt x="1086" y="35"/>
                  </a:lnTo>
                  <a:lnTo>
                    <a:pt x="1084" y="28"/>
                  </a:lnTo>
                  <a:lnTo>
                    <a:pt x="1082" y="24"/>
                  </a:lnTo>
                  <a:lnTo>
                    <a:pt x="1079" y="20"/>
                  </a:lnTo>
                  <a:lnTo>
                    <a:pt x="1075" y="16"/>
                  </a:lnTo>
                  <a:lnTo>
                    <a:pt x="1071" y="13"/>
                  </a:lnTo>
                  <a:lnTo>
                    <a:pt x="1060" y="10"/>
                  </a:lnTo>
                  <a:lnTo>
                    <a:pt x="1048" y="9"/>
                  </a:lnTo>
                  <a:lnTo>
                    <a:pt x="1036" y="8"/>
                  </a:lnTo>
                  <a:lnTo>
                    <a:pt x="1014" y="9"/>
                  </a:lnTo>
                  <a:lnTo>
                    <a:pt x="1008" y="9"/>
                  </a:lnTo>
                  <a:lnTo>
                    <a:pt x="1004" y="10"/>
                  </a:lnTo>
                  <a:lnTo>
                    <a:pt x="1002" y="12"/>
                  </a:lnTo>
                  <a:lnTo>
                    <a:pt x="999" y="15"/>
                  </a:lnTo>
                  <a:lnTo>
                    <a:pt x="995" y="21"/>
                  </a:lnTo>
                  <a:lnTo>
                    <a:pt x="993" y="29"/>
                  </a:lnTo>
                  <a:lnTo>
                    <a:pt x="995" y="36"/>
                  </a:lnTo>
                  <a:lnTo>
                    <a:pt x="999" y="43"/>
                  </a:lnTo>
                  <a:lnTo>
                    <a:pt x="1002" y="46"/>
                  </a:lnTo>
                  <a:lnTo>
                    <a:pt x="1004" y="47"/>
                  </a:lnTo>
                  <a:lnTo>
                    <a:pt x="1008" y="48"/>
                  </a:lnTo>
                  <a:lnTo>
                    <a:pt x="1014" y="50"/>
                  </a:lnTo>
                  <a:lnTo>
                    <a:pt x="1029" y="48"/>
                  </a:lnTo>
                  <a:lnTo>
                    <a:pt x="1045" y="48"/>
                  </a:lnTo>
                  <a:lnTo>
                    <a:pt x="1044" y="59"/>
                  </a:lnTo>
                  <a:lnTo>
                    <a:pt x="1044" y="69"/>
                  </a:lnTo>
                  <a:lnTo>
                    <a:pt x="1045" y="78"/>
                  </a:lnTo>
                  <a:lnTo>
                    <a:pt x="1046" y="88"/>
                  </a:lnTo>
                  <a:lnTo>
                    <a:pt x="1046" y="97"/>
                  </a:lnTo>
                  <a:lnTo>
                    <a:pt x="1045" y="111"/>
                  </a:lnTo>
                  <a:lnTo>
                    <a:pt x="1042" y="124"/>
                  </a:lnTo>
                  <a:lnTo>
                    <a:pt x="1038" y="152"/>
                  </a:lnTo>
                  <a:lnTo>
                    <a:pt x="1038" y="156"/>
                  </a:lnTo>
                  <a:lnTo>
                    <a:pt x="920" y="160"/>
                  </a:lnTo>
                  <a:lnTo>
                    <a:pt x="802" y="164"/>
                  </a:lnTo>
                  <a:lnTo>
                    <a:pt x="685" y="166"/>
                  </a:lnTo>
                  <a:lnTo>
                    <a:pt x="567" y="169"/>
                  </a:lnTo>
                  <a:lnTo>
                    <a:pt x="459" y="168"/>
                  </a:lnTo>
                  <a:lnTo>
                    <a:pt x="349" y="165"/>
                  </a:lnTo>
                  <a:lnTo>
                    <a:pt x="132" y="160"/>
                  </a:lnTo>
                  <a:lnTo>
                    <a:pt x="129" y="156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28" y="145"/>
                  </a:lnTo>
                  <a:lnTo>
                    <a:pt x="125" y="134"/>
                  </a:lnTo>
                  <a:lnTo>
                    <a:pt x="122" y="119"/>
                  </a:lnTo>
                  <a:lnTo>
                    <a:pt x="120" y="104"/>
                  </a:lnTo>
                  <a:lnTo>
                    <a:pt x="117" y="74"/>
                  </a:lnTo>
                  <a:lnTo>
                    <a:pt x="116" y="66"/>
                  </a:lnTo>
                  <a:lnTo>
                    <a:pt x="113" y="58"/>
                  </a:lnTo>
                  <a:lnTo>
                    <a:pt x="112" y="46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8" y="42"/>
                  </a:lnTo>
                  <a:lnTo>
                    <a:pt x="113" y="43"/>
                  </a:lnTo>
                  <a:lnTo>
                    <a:pt x="170" y="46"/>
                  </a:lnTo>
                  <a:lnTo>
                    <a:pt x="175" y="46"/>
                  </a:lnTo>
                  <a:lnTo>
                    <a:pt x="178" y="46"/>
                  </a:lnTo>
                  <a:lnTo>
                    <a:pt x="182" y="43"/>
                  </a:lnTo>
                  <a:lnTo>
                    <a:pt x="185" y="42"/>
                  </a:lnTo>
                  <a:lnTo>
                    <a:pt x="189" y="35"/>
                  </a:lnTo>
                  <a:lnTo>
                    <a:pt x="190" y="27"/>
                  </a:lnTo>
                  <a:lnTo>
                    <a:pt x="189" y="20"/>
                  </a:lnTo>
                  <a:lnTo>
                    <a:pt x="185" y="13"/>
                  </a:lnTo>
                  <a:lnTo>
                    <a:pt x="182" y="10"/>
                  </a:lnTo>
                  <a:lnTo>
                    <a:pt x="178" y="8"/>
                  </a:lnTo>
                  <a:lnTo>
                    <a:pt x="175" y="6"/>
                  </a:lnTo>
                  <a:lnTo>
                    <a:pt x="170" y="5"/>
                  </a:lnTo>
                  <a:lnTo>
                    <a:pt x="132" y="1"/>
                  </a:lnTo>
                  <a:lnTo>
                    <a:pt x="113" y="0"/>
                  </a:lnTo>
                  <a:lnTo>
                    <a:pt x="103" y="1"/>
                  </a:lnTo>
                  <a:lnTo>
                    <a:pt x="94" y="2"/>
                  </a:lnTo>
                  <a:lnTo>
                    <a:pt x="87" y="6"/>
                  </a:lnTo>
                  <a:lnTo>
                    <a:pt x="80" y="10"/>
                  </a:lnTo>
                  <a:lnTo>
                    <a:pt x="76" y="17"/>
                  </a:lnTo>
                  <a:lnTo>
                    <a:pt x="74" y="24"/>
                  </a:lnTo>
                  <a:lnTo>
                    <a:pt x="71" y="31"/>
                  </a:lnTo>
                  <a:lnTo>
                    <a:pt x="71" y="39"/>
                  </a:lnTo>
                  <a:lnTo>
                    <a:pt x="71" y="55"/>
                  </a:lnTo>
                  <a:lnTo>
                    <a:pt x="76" y="96"/>
                  </a:lnTo>
                  <a:lnTo>
                    <a:pt x="79" y="116"/>
                  </a:lnTo>
                  <a:lnTo>
                    <a:pt x="83" y="137"/>
                  </a:lnTo>
                  <a:lnTo>
                    <a:pt x="86" y="147"/>
                  </a:lnTo>
                  <a:lnTo>
                    <a:pt x="87" y="158"/>
                  </a:lnTo>
                  <a:lnTo>
                    <a:pt x="21" y="158"/>
                  </a:lnTo>
                  <a:lnTo>
                    <a:pt x="15" y="158"/>
                  </a:lnTo>
                  <a:lnTo>
                    <a:pt x="11" y="160"/>
                  </a:lnTo>
                  <a:lnTo>
                    <a:pt x="8" y="162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0" y="179"/>
                  </a:lnTo>
                  <a:lnTo>
                    <a:pt x="2" y="187"/>
                  </a:lnTo>
                  <a:lnTo>
                    <a:pt x="6" y="192"/>
                  </a:lnTo>
                  <a:lnTo>
                    <a:pt x="8" y="195"/>
                  </a:lnTo>
                  <a:lnTo>
                    <a:pt x="11" y="198"/>
                  </a:lnTo>
                  <a:lnTo>
                    <a:pt x="15" y="199"/>
                  </a:lnTo>
                  <a:lnTo>
                    <a:pt x="21" y="199"/>
                  </a:lnTo>
                  <a:lnTo>
                    <a:pt x="152" y="200"/>
                  </a:lnTo>
                  <a:lnTo>
                    <a:pt x="283" y="204"/>
                  </a:lnTo>
                  <a:lnTo>
                    <a:pt x="414" y="207"/>
                  </a:lnTo>
                  <a:lnTo>
                    <a:pt x="546" y="210"/>
                  </a:lnTo>
                  <a:lnTo>
                    <a:pt x="620" y="208"/>
                  </a:lnTo>
                  <a:lnTo>
                    <a:pt x="695" y="207"/>
                  </a:lnTo>
                  <a:lnTo>
                    <a:pt x="844" y="203"/>
                  </a:lnTo>
                  <a:lnTo>
                    <a:pt x="993" y="198"/>
                  </a:lnTo>
                  <a:lnTo>
                    <a:pt x="1068" y="196"/>
                  </a:lnTo>
                  <a:lnTo>
                    <a:pt x="1143" y="196"/>
                  </a:lnTo>
                  <a:lnTo>
                    <a:pt x="1147" y="195"/>
                  </a:lnTo>
                  <a:lnTo>
                    <a:pt x="1151" y="194"/>
                  </a:lnTo>
                  <a:lnTo>
                    <a:pt x="1155" y="192"/>
                  </a:lnTo>
                  <a:lnTo>
                    <a:pt x="1158" y="190"/>
                  </a:lnTo>
                  <a:lnTo>
                    <a:pt x="1162" y="183"/>
                  </a:lnTo>
                  <a:lnTo>
                    <a:pt x="1163" y="176"/>
                  </a:lnTo>
                  <a:lnTo>
                    <a:pt x="1162" y="168"/>
                  </a:lnTo>
                  <a:lnTo>
                    <a:pt x="1158" y="161"/>
                  </a:lnTo>
                  <a:lnTo>
                    <a:pt x="1155" y="158"/>
                  </a:lnTo>
                  <a:lnTo>
                    <a:pt x="1151" y="157"/>
                  </a:lnTo>
                  <a:lnTo>
                    <a:pt x="1147" y="156"/>
                  </a:lnTo>
                  <a:lnTo>
                    <a:pt x="1143" y="1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59" name="Freeform 1735"/>
            <p:cNvSpPr/>
            <p:nvPr/>
          </p:nvSpPr>
          <p:spPr bwMode="auto">
            <a:xfrm>
              <a:off x="2341118" y="3057998"/>
              <a:ext cx="257175" cy="328613"/>
            </a:xfrm>
            <a:custGeom>
              <a:gdLst>
                <a:gd fmla="*/ 2147483647 w 486" name="T0"/>
                <a:gd fmla="*/ 595554911 h 620" name="T1"/>
                <a:gd fmla="*/ 2147483647 w 486" name="T2"/>
                <a:gd fmla="*/ 2147483647 h 620" name="T3"/>
                <a:gd fmla="*/ 2147483647 w 486" name="T4"/>
                <a:gd fmla="*/ 2147483647 h 620" name="T5"/>
                <a:gd fmla="*/ 2147483647 w 486" name="T6"/>
                <a:gd fmla="*/ 2147483647 h 620" name="T7"/>
                <a:gd fmla="*/ 2147483647 w 486" name="T8"/>
                <a:gd fmla="*/ 2147483647 h 620" name="T9"/>
                <a:gd fmla="*/ 2147483647 w 486" name="T10"/>
                <a:gd fmla="*/ 2147483647 h 620" name="T11"/>
                <a:gd fmla="*/ 2147483647 w 486" name="T12"/>
                <a:gd fmla="*/ 2147483647 h 620" name="T13"/>
                <a:gd fmla="*/ 2147483647 w 486" name="T14"/>
                <a:gd fmla="*/ 2147483647 h 620" name="T15"/>
                <a:gd fmla="*/ 2147483647 w 486" name="T16"/>
                <a:gd fmla="*/ 2147483647 h 620" name="T17"/>
                <a:gd fmla="*/ 2147483647 w 486" name="T18"/>
                <a:gd fmla="*/ 2084442850 h 620" name="T19"/>
                <a:gd fmla="*/ 2147483647 w 486" name="T20"/>
                <a:gd fmla="*/ 893332764 h 620" name="T21"/>
                <a:gd fmla="*/ 2147483647 w 486" name="T22"/>
                <a:gd fmla="*/ 0 h 620" name="T23"/>
                <a:gd fmla="*/ 2147483647 w 486" name="T24"/>
                <a:gd fmla="*/ 1042221425 h 620" name="T25"/>
                <a:gd fmla="*/ 2147483647 w 486" name="T26"/>
                <a:gd fmla="*/ 2147483647 h 620" name="T27"/>
                <a:gd fmla="*/ 2147483647 w 486" name="T28"/>
                <a:gd fmla="*/ 2147483647 h 620" name="T29"/>
                <a:gd fmla="*/ 2147483647 w 486" name="T30"/>
                <a:gd fmla="*/ 2147483647 h 620" name="T31"/>
                <a:gd fmla="*/ 2147483647 w 486" name="T32"/>
                <a:gd fmla="*/ 2147483647 h 620" name="T33"/>
                <a:gd fmla="*/ 2147483647 w 486" name="T34"/>
                <a:gd fmla="*/ 2147483647 h 620" name="T35"/>
                <a:gd fmla="*/ 2147483647 w 486" name="T36"/>
                <a:gd fmla="*/ 2147483647 h 620" name="T37"/>
                <a:gd fmla="*/ 2147483647 w 486" name="T38"/>
                <a:gd fmla="*/ 2147483647 h 620" name="T39"/>
                <a:gd fmla="*/ 2147483647 w 486" name="T40"/>
                <a:gd fmla="*/ 2147483647 h 620" name="T41"/>
                <a:gd fmla="*/ 2147483647 w 486" name="T42"/>
                <a:gd fmla="*/ 2147483647 h 620" name="T43"/>
                <a:gd fmla="*/ 2147483647 w 486" name="T44"/>
                <a:gd fmla="*/ 2147483647 h 620" name="T45"/>
                <a:gd fmla="*/ 2147483647 w 486" name="T46"/>
                <a:gd fmla="*/ 2147483647 h 620" name="T47"/>
                <a:gd fmla="*/ 2147483647 w 486" name="T48"/>
                <a:gd fmla="*/ 2147483647 h 620" name="T49"/>
                <a:gd fmla="*/ 2147483647 w 486" name="T50"/>
                <a:gd fmla="*/ 2147483647 h 620" name="T51"/>
                <a:gd fmla="*/ 2147483647 w 486" name="T52"/>
                <a:gd fmla="*/ 2147483647 h 620" name="T53"/>
                <a:gd fmla="*/ 2147483647 w 486" name="T54"/>
                <a:gd fmla="*/ 2147483647 h 620" name="T55"/>
                <a:gd fmla="*/ 1778110149 w 486" name="T56"/>
                <a:gd fmla="*/ 2147483647 h 620" name="T57"/>
                <a:gd fmla="*/ 889055075 w 486" name="T58"/>
                <a:gd fmla="*/ 2147483647 h 620" name="T59"/>
                <a:gd fmla="*/ 148129125 w 486" name="T60"/>
                <a:gd fmla="*/ 2147483647 h 620" name="T61"/>
                <a:gd fmla="*/ 2074368266 w 486" name="T62"/>
                <a:gd fmla="*/ 2147483647 h 620" name="T63"/>
                <a:gd fmla="*/ 2147483647 w 486" name="T64"/>
                <a:gd fmla="*/ 2147483647 h 620" name="T65"/>
                <a:gd fmla="*/ 2147483647 w 486" name="T66"/>
                <a:gd fmla="*/ 2147483647 h 620" name="T67"/>
                <a:gd fmla="*/ 2147483647 w 486" name="T68"/>
                <a:gd fmla="*/ 2147483647 h 620" name="T69"/>
                <a:gd fmla="*/ 2147483647 w 486" name="T70"/>
                <a:gd fmla="*/ 2147483647 h 620" name="T71"/>
                <a:gd fmla="*/ 2147483647 w 486" name="T72"/>
                <a:gd fmla="*/ 2147483647 h 620" name="T73"/>
                <a:gd fmla="*/ 2147483647 w 486" name="T74"/>
                <a:gd fmla="*/ 2147483647 h 620" name="T75"/>
                <a:gd fmla="*/ 2147483647 w 486" name="T76"/>
                <a:gd fmla="*/ 2147483647 h 620" name="T77"/>
                <a:gd fmla="*/ 2147483647 w 486" name="T78"/>
                <a:gd fmla="*/ 2147483647 h 620" name="T79"/>
                <a:gd fmla="*/ 2147483647 w 486" name="T80"/>
                <a:gd fmla="*/ 2147483647 h 620" name="T81"/>
                <a:gd fmla="*/ 2147483647 w 486" name="T82"/>
                <a:gd fmla="*/ 2147483647 h 620" name="T83"/>
                <a:gd fmla="*/ 2147483647 w 486" name="T84"/>
                <a:gd fmla="*/ 2147483647 h 620" name="T85"/>
                <a:gd fmla="*/ 2147483647 w 486" name="T86"/>
                <a:gd fmla="*/ 2147483647 h 620" name="T87"/>
                <a:gd fmla="*/ 2147483647 w 486" name="T88"/>
                <a:gd fmla="*/ 2147483647 h 620" name="T89"/>
                <a:gd fmla="*/ 2147483647 w 486" name="T90"/>
                <a:gd fmla="*/ 2147483647 h 620" name="T91"/>
                <a:gd fmla="*/ 2147483647 w 486" name="T92"/>
                <a:gd fmla="*/ 893332764 h 620" name="T93"/>
                <a:gd fmla="*/ 2147483647 w 486" name="T94"/>
                <a:gd fmla="*/ 0 h 620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86" name="T144"/>
                <a:gd fmla="*/ 0 h 620" name="T145"/>
                <a:gd fmla="*/ 486 w 486" name="T146"/>
                <a:gd fmla="*/ 620 h 620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620" w="486">
                  <a:moveTo>
                    <a:pt x="470" y="0"/>
                  </a:moveTo>
                  <a:lnTo>
                    <a:pt x="470" y="0"/>
                  </a:lnTo>
                  <a:lnTo>
                    <a:pt x="460" y="4"/>
                  </a:lnTo>
                  <a:lnTo>
                    <a:pt x="452" y="9"/>
                  </a:lnTo>
                  <a:lnTo>
                    <a:pt x="449" y="11"/>
                  </a:lnTo>
                  <a:lnTo>
                    <a:pt x="446" y="15"/>
                  </a:lnTo>
                  <a:lnTo>
                    <a:pt x="444" y="19"/>
                  </a:lnTo>
                  <a:lnTo>
                    <a:pt x="444" y="25"/>
                  </a:lnTo>
                  <a:lnTo>
                    <a:pt x="441" y="36"/>
                  </a:lnTo>
                  <a:lnTo>
                    <a:pt x="437" y="47"/>
                  </a:lnTo>
                  <a:lnTo>
                    <a:pt x="432" y="59"/>
                  </a:lnTo>
                  <a:lnTo>
                    <a:pt x="426" y="70"/>
                  </a:lnTo>
                  <a:lnTo>
                    <a:pt x="411" y="93"/>
                  </a:lnTo>
                  <a:lnTo>
                    <a:pt x="395" y="114"/>
                  </a:lnTo>
                  <a:lnTo>
                    <a:pt x="383" y="110"/>
                  </a:lnTo>
                  <a:lnTo>
                    <a:pt x="372" y="104"/>
                  </a:lnTo>
                  <a:lnTo>
                    <a:pt x="362" y="97"/>
                  </a:lnTo>
                  <a:lnTo>
                    <a:pt x="353" y="87"/>
                  </a:lnTo>
                  <a:lnTo>
                    <a:pt x="335" y="67"/>
                  </a:lnTo>
                  <a:lnTo>
                    <a:pt x="318" y="49"/>
                  </a:lnTo>
                  <a:lnTo>
                    <a:pt x="307" y="40"/>
                  </a:lnTo>
                  <a:lnTo>
                    <a:pt x="293" y="30"/>
                  </a:lnTo>
                  <a:lnTo>
                    <a:pt x="280" y="22"/>
                  </a:lnTo>
                  <a:lnTo>
                    <a:pt x="267" y="14"/>
                  </a:lnTo>
                  <a:lnTo>
                    <a:pt x="266" y="9"/>
                  </a:lnTo>
                  <a:lnTo>
                    <a:pt x="262" y="6"/>
                  </a:lnTo>
                  <a:lnTo>
                    <a:pt x="258" y="3"/>
                  </a:lnTo>
                  <a:lnTo>
                    <a:pt x="254" y="2"/>
                  </a:lnTo>
                  <a:lnTo>
                    <a:pt x="250" y="0"/>
                  </a:lnTo>
                  <a:lnTo>
                    <a:pt x="246" y="2"/>
                  </a:lnTo>
                  <a:lnTo>
                    <a:pt x="242" y="4"/>
                  </a:lnTo>
                  <a:lnTo>
                    <a:pt x="239" y="7"/>
                  </a:lnTo>
                  <a:lnTo>
                    <a:pt x="238" y="13"/>
                  </a:lnTo>
                  <a:lnTo>
                    <a:pt x="238" y="18"/>
                  </a:lnTo>
                  <a:lnTo>
                    <a:pt x="238" y="22"/>
                  </a:lnTo>
                  <a:lnTo>
                    <a:pt x="239" y="25"/>
                  </a:lnTo>
                  <a:lnTo>
                    <a:pt x="242" y="28"/>
                  </a:lnTo>
                  <a:lnTo>
                    <a:pt x="244" y="30"/>
                  </a:lnTo>
                  <a:lnTo>
                    <a:pt x="247" y="32"/>
                  </a:lnTo>
                  <a:lnTo>
                    <a:pt x="248" y="32"/>
                  </a:lnTo>
                  <a:lnTo>
                    <a:pt x="262" y="42"/>
                  </a:lnTo>
                  <a:lnTo>
                    <a:pt x="277" y="52"/>
                  </a:lnTo>
                  <a:lnTo>
                    <a:pt x="290" y="61"/>
                  </a:lnTo>
                  <a:lnTo>
                    <a:pt x="304" y="74"/>
                  </a:lnTo>
                  <a:lnTo>
                    <a:pt x="320" y="91"/>
                  </a:lnTo>
                  <a:lnTo>
                    <a:pt x="338" y="109"/>
                  </a:lnTo>
                  <a:lnTo>
                    <a:pt x="346" y="117"/>
                  </a:lnTo>
                  <a:lnTo>
                    <a:pt x="356" y="125"/>
                  </a:lnTo>
                  <a:lnTo>
                    <a:pt x="365" y="132"/>
                  </a:lnTo>
                  <a:lnTo>
                    <a:pt x="376" y="137"/>
                  </a:lnTo>
                  <a:lnTo>
                    <a:pt x="373" y="140"/>
                  </a:lnTo>
                  <a:lnTo>
                    <a:pt x="353" y="160"/>
                  </a:lnTo>
                  <a:lnTo>
                    <a:pt x="331" y="179"/>
                  </a:lnTo>
                  <a:lnTo>
                    <a:pt x="309" y="197"/>
                  </a:lnTo>
                  <a:lnTo>
                    <a:pt x="286" y="216"/>
                  </a:lnTo>
                  <a:lnTo>
                    <a:pt x="239" y="251"/>
                  </a:lnTo>
                  <a:lnTo>
                    <a:pt x="217" y="270"/>
                  </a:lnTo>
                  <a:lnTo>
                    <a:pt x="196" y="288"/>
                  </a:lnTo>
                  <a:lnTo>
                    <a:pt x="178" y="306"/>
                  </a:lnTo>
                  <a:lnTo>
                    <a:pt x="160" y="325"/>
                  </a:lnTo>
                  <a:lnTo>
                    <a:pt x="143" y="345"/>
                  </a:lnTo>
                  <a:lnTo>
                    <a:pt x="126" y="365"/>
                  </a:lnTo>
                  <a:lnTo>
                    <a:pt x="111" y="387"/>
                  </a:lnTo>
                  <a:lnTo>
                    <a:pt x="96" y="409"/>
                  </a:lnTo>
                  <a:lnTo>
                    <a:pt x="71" y="451"/>
                  </a:lnTo>
                  <a:lnTo>
                    <a:pt x="52" y="489"/>
                  </a:lnTo>
                  <a:lnTo>
                    <a:pt x="42" y="509"/>
                  </a:lnTo>
                  <a:lnTo>
                    <a:pt x="35" y="528"/>
                  </a:lnTo>
                  <a:lnTo>
                    <a:pt x="22" y="563"/>
                  </a:lnTo>
                  <a:lnTo>
                    <a:pt x="12" y="586"/>
                  </a:lnTo>
                  <a:lnTo>
                    <a:pt x="8" y="595"/>
                  </a:lnTo>
                  <a:lnTo>
                    <a:pt x="6" y="599"/>
                  </a:lnTo>
                  <a:lnTo>
                    <a:pt x="1" y="603"/>
                  </a:lnTo>
                  <a:lnTo>
                    <a:pt x="0" y="607"/>
                  </a:lnTo>
                  <a:lnTo>
                    <a:pt x="1" y="612"/>
                  </a:lnTo>
                  <a:lnTo>
                    <a:pt x="4" y="616"/>
                  </a:lnTo>
                  <a:lnTo>
                    <a:pt x="8" y="619"/>
                  </a:lnTo>
                  <a:lnTo>
                    <a:pt x="14" y="620"/>
                  </a:lnTo>
                  <a:lnTo>
                    <a:pt x="19" y="620"/>
                  </a:lnTo>
                  <a:lnTo>
                    <a:pt x="25" y="618"/>
                  </a:lnTo>
                  <a:lnTo>
                    <a:pt x="29" y="614"/>
                  </a:lnTo>
                  <a:lnTo>
                    <a:pt x="33" y="608"/>
                  </a:lnTo>
                  <a:lnTo>
                    <a:pt x="41" y="596"/>
                  </a:lnTo>
                  <a:lnTo>
                    <a:pt x="48" y="582"/>
                  </a:lnTo>
                  <a:lnTo>
                    <a:pt x="53" y="566"/>
                  </a:lnTo>
                  <a:lnTo>
                    <a:pt x="64" y="536"/>
                  </a:lnTo>
                  <a:lnTo>
                    <a:pt x="69" y="523"/>
                  </a:lnTo>
                  <a:lnTo>
                    <a:pt x="76" y="510"/>
                  </a:lnTo>
                  <a:lnTo>
                    <a:pt x="105" y="463"/>
                  </a:lnTo>
                  <a:lnTo>
                    <a:pt x="133" y="415"/>
                  </a:lnTo>
                  <a:lnTo>
                    <a:pt x="147" y="392"/>
                  </a:lnTo>
                  <a:lnTo>
                    <a:pt x="162" y="369"/>
                  </a:lnTo>
                  <a:lnTo>
                    <a:pt x="179" y="348"/>
                  </a:lnTo>
                  <a:lnTo>
                    <a:pt x="197" y="326"/>
                  </a:lnTo>
                  <a:lnTo>
                    <a:pt x="217" y="304"/>
                  </a:lnTo>
                  <a:lnTo>
                    <a:pt x="238" y="285"/>
                  </a:lnTo>
                  <a:lnTo>
                    <a:pt x="259" y="268"/>
                  </a:lnTo>
                  <a:lnTo>
                    <a:pt x="282" y="250"/>
                  </a:lnTo>
                  <a:lnTo>
                    <a:pt x="327" y="216"/>
                  </a:lnTo>
                  <a:lnTo>
                    <a:pt x="350" y="198"/>
                  </a:lnTo>
                  <a:lnTo>
                    <a:pt x="372" y="181"/>
                  </a:lnTo>
                  <a:lnTo>
                    <a:pt x="385" y="169"/>
                  </a:lnTo>
                  <a:lnTo>
                    <a:pt x="396" y="155"/>
                  </a:lnTo>
                  <a:lnTo>
                    <a:pt x="407" y="140"/>
                  </a:lnTo>
                  <a:lnTo>
                    <a:pt x="417" y="125"/>
                  </a:lnTo>
                  <a:lnTo>
                    <a:pt x="426" y="110"/>
                  </a:lnTo>
                  <a:lnTo>
                    <a:pt x="436" y="97"/>
                  </a:lnTo>
                  <a:lnTo>
                    <a:pt x="446" y="83"/>
                  </a:lnTo>
                  <a:lnTo>
                    <a:pt x="456" y="68"/>
                  </a:lnTo>
                  <a:lnTo>
                    <a:pt x="465" y="48"/>
                  </a:lnTo>
                  <a:lnTo>
                    <a:pt x="476" y="28"/>
                  </a:lnTo>
                  <a:lnTo>
                    <a:pt x="482" y="25"/>
                  </a:lnTo>
                  <a:lnTo>
                    <a:pt x="484" y="21"/>
                  </a:lnTo>
                  <a:lnTo>
                    <a:pt x="486" y="15"/>
                  </a:lnTo>
                  <a:lnTo>
                    <a:pt x="486" y="10"/>
                  </a:lnTo>
                  <a:lnTo>
                    <a:pt x="483" y="6"/>
                  </a:lnTo>
                  <a:lnTo>
                    <a:pt x="480" y="2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60" name="Freeform 1736"/>
            <p:cNvSpPr/>
            <p:nvPr/>
          </p:nvSpPr>
          <p:spPr bwMode="auto">
            <a:xfrm>
              <a:off x="2390331" y="3296123"/>
              <a:ext cx="144463" cy="204788"/>
            </a:xfrm>
            <a:custGeom>
              <a:gdLst>
                <a:gd fmla="*/ 2147483647 w 272" name="T0"/>
                <a:gd fmla="*/ 0 h 386" name="T1"/>
                <a:gd fmla="*/ 2147483647 w 272" name="T2"/>
                <a:gd fmla="*/ 0 h 386" name="T3"/>
                <a:gd fmla="*/ 2147483647 w 272" name="T4"/>
                <a:gd fmla="*/ 448102662 h 386" name="T5"/>
                <a:gd fmla="*/ 2147483647 w 272" name="T6"/>
                <a:gd fmla="*/ 1045384846 h 386" name="T7"/>
                <a:gd fmla="*/ 2147483647 w 272" name="T8"/>
                <a:gd fmla="*/ 1941308454 h 386" name="T9"/>
                <a:gd fmla="*/ 2147483647 w 272" name="T10"/>
                <a:gd fmla="*/ 2147483647 h 386" name="T11"/>
                <a:gd fmla="*/ 2147483647 w 272" name="T12"/>
                <a:gd fmla="*/ 2147483647 h 386" name="T13"/>
                <a:gd fmla="*/ 2147483647 w 272" name="T14"/>
                <a:gd fmla="*/ 2147483647 h 386" name="T15"/>
                <a:gd fmla="*/ 2147483647 w 272" name="T16"/>
                <a:gd fmla="*/ 2147483647 h 386" name="T17"/>
                <a:gd fmla="*/ 2147483647 w 272" name="T18"/>
                <a:gd fmla="*/ 2147483647 h 386" name="T19"/>
                <a:gd fmla="*/ 2147483647 w 272" name="T20"/>
                <a:gd fmla="*/ 2147483647 h 386" name="T21"/>
                <a:gd fmla="*/ 2147483647 w 272" name="T22"/>
                <a:gd fmla="*/ 2147483647 h 386" name="T23"/>
                <a:gd fmla="*/ 2147483647 w 272" name="T24"/>
                <a:gd fmla="*/ 2147483647 h 386" name="T25"/>
                <a:gd fmla="*/ 2147483647 w 272" name="T26"/>
                <a:gd fmla="*/ 2147483647 h 386" name="T27"/>
                <a:gd fmla="*/ 2147483647 w 272" name="T28"/>
                <a:gd fmla="*/ 2147483647 h 386" name="T29"/>
                <a:gd fmla="*/ 2147483647 w 272" name="T30"/>
                <a:gd fmla="*/ 2147483647 h 386" name="T31"/>
                <a:gd fmla="*/ 2147483647 w 272" name="T32"/>
                <a:gd fmla="*/ 2147483647 h 386" name="T33"/>
                <a:gd fmla="*/ 299571116 w 272" name="T34"/>
                <a:gd fmla="*/ 2147483647 h 386" name="T35"/>
                <a:gd fmla="*/ 299571116 w 272" name="T36"/>
                <a:gd fmla="*/ 2147483647 h 386" name="T37"/>
                <a:gd fmla="*/ 0 w 272" name="T38"/>
                <a:gd fmla="*/ 2147483647 h 386" name="T39"/>
                <a:gd fmla="*/ 299571116 w 272" name="T40"/>
                <a:gd fmla="*/ 2147483647 h 386" name="T41"/>
                <a:gd fmla="*/ 599142231 w 272" name="T42"/>
                <a:gd fmla="*/ 2147483647 h 386" name="T43"/>
                <a:gd fmla="*/ 1348351710 w 272" name="T44"/>
                <a:gd fmla="*/ 2147483647 h 386" name="T45"/>
                <a:gd fmla="*/ 1947493676 w 272" name="T46"/>
                <a:gd fmla="*/ 2147483647 h 386" name="T47"/>
                <a:gd fmla="*/ 2147483647 w 272" name="T48"/>
                <a:gd fmla="*/ 2147483647 h 386" name="T49"/>
                <a:gd fmla="*/ 2147483647 w 272" name="T50"/>
                <a:gd fmla="*/ 2147483647 h 386" name="T51"/>
                <a:gd fmla="*/ 2147483647 w 272" name="T52"/>
                <a:gd fmla="*/ 2147483647 h 386" name="T53"/>
                <a:gd fmla="*/ 2147483647 w 272" name="T54"/>
                <a:gd fmla="*/ 2147483647 h 386" name="T55"/>
                <a:gd fmla="*/ 2147483647 w 272" name="T56"/>
                <a:gd fmla="*/ 2147483647 h 386" name="T57"/>
                <a:gd fmla="*/ 2147483647 w 272" name="T58"/>
                <a:gd fmla="*/ 2147483647 h 386" name="T59"/>
                <a:gd fmla="*/ 2147483647 w 272" name="T60"/>
                <a:gd fmla="*/ 2147483647 h 386" name="T61"/>
                <a:gd fmla="*/ 2147483647 w 272" name="T62"/>
                <a:gd fmla="*/ 2147483647 h 386" name="T63"/>
                <a:gd fmla="*/ 2147483647 w 272" name="T64"/>
                <a:gd fmla="*/ 2147483647 h 386" name="T65"/>
                <a:gd fmla="*/ 2147483647 w 272" name="T66"/>
                <a:gd fmla="*/ 2147483647 h 386" name="T67"/>
                <a:gd fmla="*/ 2147483647 w 272" name="T68"/>
                <a:gd fmla="*/ 2147483647 h 386" name="T69"/>
                <a:gd fmla="*/ 2147483647 w 272" name="T70"/>
                <a:gd fmla="*/ 2147483647 h 386" name="T71"/>
                <a:gd fmla="*/ 2147483647 w 272" name="T72"/>
                <a:gd fmla="*/ 2147483647 h 386" name="T73"/>
                <a:gd fmla="*/ 2147483647 w 272" name="T74"/>
                <a:gd fmla="*/ 2147483647 h 386" name="T75"/>
                <a:gd fmla="*/ 2147483647 w 272" name="T76"/>
                <a:gd fmla="*/ 2147483647 h 386" name="T77"/>
                <a:gd fmla="*/ 2147483647 w 272" name="T78"/>
                <a:gd fmla="*/ 2147483647 h 386" name="T79"/>
                <a:gd fmla="*/ 2147483647 w 272" name="T80"/>
                <a:gd fmla="*/ 2147483647 h 386" name="T81"/>
                <a:gd fmla="*/ 2147483647 w 272" name="T82"/>
                <a:gd fmla="*/ 2147483647 h 386" name="T83"/>
                <a:gd fmla="*/ 2147483647 w 272" name="T84"/>
                <a:gd fmla="*/ 2147483647 h 386" name="T85"/>
                <a:gd fmla="*/ 2147483647 w 272" name="T86"/>
                <a:gd fmla="*/ 2147483647 h 386" name="T87"/>
                <a:gd fmla="*/ 2147483647 w 272" name="T88"/>
                <a:gd fmla="*/ 2147483647 h 386" name="T89"/>
                <a:gd fmla="*/ 2147483647 w 272" name="T90"/>
                <a:gd fmla="*/ 2147483647 h 386" name="T91"/>
                <a:gd fmla="*/ 2147483647 w 272" name="T92"/>
                <a:gd fmla="*/ 2147483647 h 386" name="T93"/>
                <a:gd fmla="*/ 2147483647 w 272" name="T94"/>
                <a:gd fmla="*/ 1642667163 h 386" name="T95"/>
                <a:gd fmla="*/ 2147483647 w 272" name="T96"/>
                <a:gd fmla="*/ 895923608 h 386" name="T97"/>
                <a:gd fmla="*/ 2147483647 w 272" name="T98"/>
                <a:gd fmla="*/ 448102662 h 386" name="T99"/>
                <a:gd fmla="*/ 2147483647 w 272" name="T100"/>
                <a:gd fmla="*/ 0 h 386" name="T101"/>
                <a:gd fmla="*/ 2147483647 w 272" name="T102"/>
                <a:gd fmla="*/ 0 h 386" name="T103"/>
                <a:gd fmla="*/ 2147483647 w 272" name="T104"/>
                <a:gd fmla="*/ 0 h 38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w 272" name="T159"/>
                <a:gd fmla="*/ 0 h 386" name="T160"/>
                <a:gd fmla="*/ 272 w 272" name="T161"/>
                <a:gd fmla="*/ 386 h 386" name="T162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T162" l="T159" r="T161" t="T160"/>
              <a:pathLst>
                <a:path h="386" w="272">
                  <a:moveTo>
                    <a:pt x="254" y="0"/>
                  </a:moveTo>
                  <a:lnTo>
                    <a:pt x="254" y="0"/>
                  </a:lnTo>
                  <a:lnTo>
                    <a:pt x="245" y="3"/>
                  </a:lnTo>
                  <a:lnTo>
                    <a:pt x="235" y="7"/>
                  </a:lnTo>
                  <a:lnTo>
                    <a:pt x="226" y="13"/>
                  </a:lnTo>
                  <a:lnTo>
                    <a:pt x="216" y="19"/>
                  </a:lnTo>
                  <a:lnTo>
                    <a:pt x="200" y="34"/>
                  </a:lnTo>
                  <a:lnTo>
                    <a:pt x="184" y="52"/>
                  </a:lnTo>
                  <a:lnTo>
                    <a:pt x="169" y="71"/>
                  </a:lnTo>
                  <a:lnTo>
                    <a:pt x="154" y="91"/>
                  </a:lnTo>
                  <a:lnTo>
                    <a:pt x="129" y="127"/>
                  </a:lnTo>
                  <a:lnTo>
                    <a:pt x="112" y="154"/>
                  </a:lnTo>
                  <a:lnTo>
                    <a:pt x="94" y="184"/>
                  </a:lnTo>
                  <a:lnTo>
                    <a:pt x="76" y="212"/>
                  </a:lnTo>
                  <a:lnTo>
                    <a:pt x="60" y="243"/>
                  </a:lnTo>
                  <a:lnTo>
                    <a:pt x="30" y="304"/>
                  </a:lnTo>
                  <a:lnTo>
                    <a:pt x="2" y="365"/>
                  </a:lnTo>
                  <a:lnTo>
                    <a:pt x="0" y="371"/>
                  </a:lnTo>
                  <a:lnTo>
                    <a:pt x="2" y="376"/>
                  </a:lnTo>
                  <a:lnTo>
                    <a:pt x="4" y="380"/>
                  </a:lnTo>
                  <a:lnTo>
                    <a:pt x="9" y="384"/>
                  </a:lnTo>
                  <a:lnTo>
                    <a:pt x="13" y="386"/>
                  </a:lnTo>
                  <a:lnTo>
                    <a:pt x="18" y="386"/>
                  </a:lnTo>
                  <a:lnTo>
                    <a:pt x="22" y="383"/>
                  </a:lnTo>
                  <a:lnTo>
                    <a:pt x="25" y="379"/>
                  </a:lnTo>
                  <a:lnTo>
                    <a:pt x="48" y="331"/>
                  </a:lnTo>
                  <a:lnTo>
                    <a:pt x="72" y="285"/>
                  </a:lnTo>
                  <a:lnTo>
                    <a:pt x="97" y="239"/>
                  </a:lnTo>
                  <a:lnTo>
                    <a:pt x="121" y="193"/>
                  </a:lnTo>
                  <a:lnTo>
                    <a:pt x="146" y="150"/>
                  </a:lnTo>
                  <a:lnTo>
                    <a:pt x="162" y="122"/>
                  </a:lnTo>
                  <a:lnTo>
                    <a:pt x="179" y="97"/>
                  </a:lnTo>
                  <a:lnTo>
                    <a:pt x="198" y="72"/>
                  </a:lnTo>
                  <a:lnTo>
                    <a:pt x="208" y="61"/>
                  </a:lnTo>
                  <a:lnTo>
                    <a:pt x="219" y="51"/>
                  </a:lnTo>
                  <a:lnTo>
                    <a:pt x="230" y="42"/>
                  </a:lnTo>
                  <a:lnTo>
                    <a:pt x="241" y="36"/>
                  </a:lnTo>
                  <a:lnTo>
                    <a:pt x="251" y="30"/>
                  </a:lnTo>
                  <a:lnTo>
                    <a:pt x="262" y="26"/>
                  </a:lnTo>
                  <a:lnTo>
                    <a:pt x="268" y="25"/>
                  </a:lnTo>
                  <a:lnTo>
                    <a:pt x="270" y="21"/>
                  </a:lnTo>
                  <a:lnTo>
                    <a:pt x="272" y="17"/>
                  </a:lnTo>
                  <a:lnTo>
                    <a:pt x="272" y="11"/>
                  </a:lnTo>
                  <a:lnTo>
                    <a:pt x="269" y="6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61" name="Freeform 1737"/>
            <p:cNvSpPr/>
            <p:nvPr/>
          </p:nvSpPr>
          <p:spPr bwMode="auto">
            <a:xfrm>
              <a:off x="2417318" y="3416773"/>
              <a:ext cx="236538" cy="203200"/>
            </a:xfrm>
            <a:custGeom>
              <a:gdLst>
                <a:gd fmla="*/ 2147483647 w 447" name="T0"/>
                <a:gd fmla="*/ 588049794 h 385" name="T1"/>
                <a:gd fmla="*/ 2147483647 w 447" name="T2"/>
                <a:gd fmla="*/ 588049794 h 385" name="T3"/>
                <a:gd fmla="*/ 2147483647 w 447" name="T4"/>
                <a:gd fmla="*/ 2147483647 h 385" name="T5"/>
                <a:gd fmla="*/ 2147483647 w 447" name="T6"/>
                <a:gd fmla="*/ 2147483647 h 385" name="T7"/>
                <a:gd fmla="*/ 2147483647 w 447" name="T8"/>
                <a:gd fmla="*/ 2147483647 h 385" name="T9"/>
                <a:gd fmla="*/ 2147483647 w 447" name="T10"/>
                <a:gd fmla="*/ 2147483647 h 385" name="T11"/>
                <a:gd fmla="*/ 2147483647 w 447" name="T12"/>
                <a:gd fmla="*/ 2147483647 h 385" name="T13"/>
                <a:gd fmla="*/ 2147483647 w 447" name="T14"/>
                <a:gd fmla="*/ 2147483647 h 385" name="T15"/>
                <a:gd fmla="*/ 2147483647 w 447" name="T16"/>
                <a:gd fmla="*/ 2147483647 h 385" name="T17"/>
                <a:gd fmla="*/ 2147483647 w 447" name="T18"/>
                <a:gd fmla="*/ 2147483647 h 385" name="T19"/>
                <a:gd fmla="*/ 2147483647 w 447" name="T20"/>
                <a:gd fmla="*/ 2147483647 h 385" name="T21"/>
                <a:gd fmla="*/ 2147483647 w 447" name="T22"/>
                <a:gd fmla="*/ 2147483647 h 385" name="T23"/>
                <a:gd fmla="*/ 2147483647 w 447" name="T24"/>
                <a:gd fmla="*/ 2147483647 h 385" name="T25"/>
                <a:gd fmla="*/ 2147483647 w 447" name="T26"/>
                <a:gd fmla="*/ 2147483647 h 385" name="T27"/>
                <a:gd fmla="*/ 2147483647 w 447" name="T28"/>
                <a:gd fmla="*/ 2147483647 h 385" name="T29"/>
                <a:gd fmla="*/ 2147483647 w 447" name="T30"/>
                <a:gd fmla="*/ 2147483647 h 385" name="T31"/>
                <a:gd fmla="*/ 1778117044 w 447" name="T32"/>
                <a:gd fmla="*/ 2147483647 h 385" name="T33"/>
                <a:gd fmla="*/ 1778117044 w 447" name="T34"/>
                <a:gd fmla="*/ 2147483647 h 385" name="T35"/>
                <a:gd fmla="*/ 889059051 w 447" name="T36"/>
                <a:gd fmla="*/ 2147483647 h 385" name="T37"/>
                <a:gd fmla="*/ 296259928 w 447" name="T38"/>
                <a:gd fmla="*/ 2147483647 h 385" name="T39"/>
                <a:gd fmla="*/ 0 w 447" name="T40"/>
                <a:gd fmla="*/ 2147483647 h 385" name="T41"/>
                <a:gd fmla="*/ 0 w 447" name="T42"/>
                <a:gd fmla="*/ 2147483647 h 385" name="T43"/>
                <a:gd fmla="*/ 0 w 447" name="T44"/>
                <a:gd fmla="*/ 2147483647 h 385" name="T45"/>
                <a:gd fmla="*/ 296259928 w 447" name="T46"/>
                <a:gd fmla="*/ 2147483647 h 385" name="T47"/>
                <a:gd fmla="*/ 889059051 w 447" name="T48"/>
                <a:gd fmla="*/ 2147483647 h 385" name="T49"/>
                <a:gd fmla="*/ 1778117044 w 447" name="T50"/>
                <a:gd fmla="*/ 2147483647 h 385" name="T51"/>
                <a:gd fmla="*/ 1778117044 w 447" name="T52"/>
                <a:gd fmla="*/ 2147483647 h 385" name="T53"/>
                <a:gd fmla="*/ 2147483647 w 447" name="T54"/>
                <a:gd fmla="*/ 2147483647 h 385" name="T55"/>
                <a:gd fmla="*/ 2147483647 w 447" name="T56"/>
                <a:gd fmla="*/ 2147483647 h 385" name="T57"/>
                <a:gd fmla="*/ 2147483647 w 447" name="T58"/>
                <a:gd fmla="*/ 2147483647 h 385" name="T59"/>
                <a:gd fmla="*/ 2147483647 w 447" name="T60"/>
                <a:gd fmla="*/ 2147483647 h 385" name="T61"/>
                <a:gd fmla="*/ 2147483647 w 447" name="T62"/>
                <a:gd fmla="*/ 2147483647 h 385" name="T63"/>
                <a:gd fmla="*/ 2147483647 w 447" name="T64"/>
                <a:gd fmla="*/ 2147483647 h 385" name="T65"/>
                <a:gd fmla="*/ 2147483647 w 447" name="T66"/>
                <a:gd fmla="*/ 2147483647 h 385" name="T67"/>
                <a:gd fmla="*/ 2147483647 w 447" name="T68"/>
                <a:gd fmla="*/ 2147483647 h 385" name="T69"/>
                <a:gd fmla="*/ 2147483647 w 447" name="T70"/>
                <a:gd fmla="*/ 2147483647 h 385" name="T71"/>
                <a:gd fmla="*/ 2147483647 w 447" name="T72"/>
                <a:gd fmla="*/ 2147483647 h 385" name="T73"/>
                <a:gd fmla="*/ 2147483647 w 447" name="T74"/>
                <a:gd fmla="*/ 2147483647 h 385" name="T75"/>
                <a:gd fmla="*/ 2147483647 w 447" name="T76"/>
                <a:gd fmla="*/ 2147483647 h 385" name="T77"/>
                <a:gd fmla="*/ 2147483647 w 447" name="T78"/>
                <a:gd fmla="*/ 2147483647 h 385" name="T79"/>
                <a:gd fmla="*/ 2147483647 w 447" name="T80"/>
                <a:gd fmla="*/ 2147483647 h 385" name="T81"/>
                <a:gd fmla="*/ 2147483647 w 447" name="T82"/>
                <a:gd fmla="*/ 2147483647 h 385" name="T83"/>
                <a:gd fmla="*/ 2147483647 w 447" name="T84"/>
                <a:gd fmla="*/ 2147483647 h 385" name="T85"/>
                <a:gd fmla="*/ 2147483647 w 447" name="T86"/>
                <a:gd fmla="*/ 2147483647 h 385" name="T87"/>
                <a:gd fmla="*/ 2147483647 w 447" name="T88"/>
                <a:gd fmla="*/ 2147483647 h 385" name="T89"/>
                <a:gd fmla="*/ 2147483647 w 447" name="T90"/>
                <a:gd fmla="*/ 2147483647 h 385" name="T91"/>
                <a:gd fmla="*/ 2147483647 w 447" name="T92"/>
                <a:gd fmla="*/ 1764428320 h 385" name="T93"/>
                <a:gd fmla="*/ 2147483647 w 447" name="T94"/>
                <a:gd fmla="*/ 1176099588 h 385" name="T95"/>
                <a:gd fmla="*/ 2147483647 w 447" name="T96"/>
                <a:gd fmla="*/ 588049794 h 385" name="T97"/>
                <a:gd fmla="*/ 2147483647 w 447" name="T98"/>
                <a:gd fmla="*/ 0 h 385" name="T99"/>
                <a:gd fmla="*/ 2147483647 w 447" name="T100"/>
                <a:gd fmla="*/ 0 h 385" name="T101"/>
                <a:gd fmla="*/ 2147483647 w 447" name="T102"/>
                <a:gd fmla="*/ 0 h 385" name="T103"/>
                <a:gd fmla="*/ 2147483647 w 447" name="T104"/>
                <a:gd fmla="*/ 588049794 h 385" name="T105"/>
                <a:gd fmla="*/ 2147483647 w 447" name="T106"/>
                <a:gd fmla="*/ 588049794 h 385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447" name="T162"/>
                <a:gd fmla="*/ 0 h 385" name="T163"/>
                <a:gd fmla="*/ 447 w 447" name="T164"/>
                <a:gd fmla="*/ 385 h 385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385" w="447">
                  <a:moveTo>
                    <a:pt x="424" y="4"/>
                  </a:moveTo>
                  <a:lnTo>
                    <a:pt x="424" y="4"/>
                  </a:lnTo>
                  <a:lnTo>
                    <a:pt x="333" y="110"/>
                  </a:lnTo>
                  <a:lnTo>
                    <a:pt x="242" y="216"/>
                  </a:lnTo>
                  <a:lnTo>
                    <a:pt x="221" y="239"/>
                  </a:lnTo>
                  <a:lnTo>
                    <a:pt x="195" y="262"/>
                  </a:lnTo>
                  <a:lnTo>
                    <a:pt x="168" y="285"/>
                  </a:lnTo>
                  <a:lnTo>
                    <a:pt x="139" y="307"/>
                  </a:lnTo>
                  <a:lnTo>
                    <a:pt x="123" y="317"/>
                  </a:lnTo>
                  <a:lnTo>
                    <a:pt x="108" y="326"/>
                  </a:lnTo>
                  <a:lnTo>
                    <a:pt x="92" y="334"/>
                  </a:lnTo>
                  <a:lnTo>
                    <a:pt x="77" y="342"/>
                  </a:lnTo>
                  <a:lnTo>
                    <a:pt x="61" y="347"/>
                  </a:lnTo>
                  <a:lnTo>
                    <a:pt x="44" y="353"/>
                  </a:lnTo>
                  <a:lnTo>
                    <a:pt x="28" y="355"/>
                  </a:lnTo>
                  <a:lnTo>
                    <a:pt x="12" y="358"/>
                  </a:lnTo>
                  <a:lnTo>
                    <a:pt x="6" y="359"/>
                  </a:lnTo>
                  <a:lnTo>
                    <a:pt x="2" y="363"/>
                  </a:lnTo>
                  <a:lnTo>
                    <a:pt x="0" y="368"/>
                  </a:lnTo>
                  <a:lnTo>
                    <a:pt x="0" y="373"/>
                  </a:lnTo>
                  <a:lnTo>
                    <a:pt x="0" y="377"/>
                  </a:lnTo>
                  <a:lnTo>
                    <a:pt x="2" y="381"/>
                  </a:lnTo>
                  <a:lnTo>
                    <a:pt x="6" y="384"/>
                  </a:lnTo>
                  <a:lnTo>
                    <a:pt x="12" y="385"/>
                  </a:lnTo>
                  <a:lnTo>
                    <a:pt x="27" y="384"/>
                  </a:lnTo>
                  <a:lnTo>
                    <a:pt x="42" y="381"/>
                  </a:lnTo>
                  <a:lnTo>
                    <a:pt x="55" y="377"/>
                  </a:lnTo>
                  <a:lnTo>
                    <a:pt x="69" y="373"/>
                  </a:lnTo>
                  <a:lnTo>
                    <a:pt x="96" y="361"/>
                  </a:lnTo>
                  <a:lnTo>
                    <a:pt x="120" y="347"/>
                  </a:lnTo>
                  <a:lnTo>
                    <a:pt x="145" y="331"/>
                  </a:lnTo>
                  <a:lnTo>
                    <a:pt x="168" y="315"/>
                  </a:lnTo>
                  <a:lnTo>
                    <a:pt x="191" y="296"/>
                  </a:lnTo>
                  <a:lnTo>
                    <a:pt x="213" y="277"/>
                  </a:lnTo>
                  <a:lnTo>
                    <a:pt x="244" y="247"/>
                  </a:lnTo>
                  <a:lnTo>
                    <a:pt x="275" y="217"/>
                  </a:lnTo>
                  <a:lnTo>
                    <a:pt x="303" y="186"/>
                  </a:lnTo>
                  <a:lnTo>
                    <a:pt x="332" y="153"/>
                  </a:lnTo>
                  <a:lnTo>
                    <a:pt x="388" y="88"/>
                  </a:lnTo>
                  <a:lnTo>
                    <a:pt x="443" y="23"/>
                  </a:lnTo>
                  <a:lnTo>
                    <a:pt x="446" y="18"/>
                  </a:lnTo>
                  <a:lnTo>
                    <a:pt x="447" y="12"/>
                  </a:lnTo>
                  <a:lnTo>
                    <a:pt x="446" y="8"/>
                  </a:lnTo>
                  <a:lnTo>
                    <a:pt x="443" y="4"/>
                  </a:lnTo>
                  <a:lnTo>
                    <a:pt x="439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62" name="Freeform 1738"/>
            <p:cNvSpPr/>
            <p:nvPr/>
          </p:nvSpPr>
          <p:spPr bwMode="auto">
            <a:xfrm>
              <a:off x="2504631" y="3380261"/>
              <a:ext cx="77788" cy="74613"/>
            </a:xfrm>
            <a:custGeom>
              <a:gdLst>
                <a:gd fmla="*/ 2147483647 w 146" name="T0"/>
                <a:gd fmla="*/ 0 h 140" name="T1"/>
                <a:gd fmla="*/ 2147483647 w 146" name="T2"/>
                <a:gd fmla="*/ 0 h 140" name="T3"/>
                <a:gd fmla="*/ 2147483647 w 146" name="T4"/>
                <a:gd fmla="*/ 0 h 140" name="T5"/>
                <a:gd fmla="*/ 2147483647 w 146" name="T6"/>
                <a:gd fmla="*/ 151390844 h 140" name="T7"/>
                <a:gd fmla="*/ 2147483647 w 146" name="T8"/>
                <a:gd fmla="*/ 605563907 h 140" name="T9"/>
                <a:gd fmla="*/ 2147483647 w 146" name="T10"/>
                <a:gd fmla="*/ 1211127814 h 140" name="T11"/>
                <a:gd fmla="*/ 2147483647 w 146" name="T12"/>
                <a:gd fmla="*/ 2119190012 h 140" name="T13"/>
                <a:gd fmla="*/ 2147483647 w 146" name="T14"/>
                <a:gd fmla="*/ 2147483647 h 140" name="T15"/>
                <a:gd fmla="*/ 2147483647 w 146" name="T16"/>
                <a:gd fmla="*/ 2147483647 h 140" name="T17"/>
                <a:gd fmla="*/ 2147483647 w 146" name="T18"/>
                <a:gd fmla="*/ 2147483647 h 140" name="T19"/>
                <a:gd fmla="*/ 2147483647 w 146" name="T20"/>
                <a:gd fmla="*/ 2147483647 h 140" name="T21"/>
                <a:gd fmla="*/ 2147483647 w 146" name="T22"/>
                <a:gd fmla="*/ 2147483647 h 140" name="T23"/>
                <a:gd fmla="*/ 2147483647 w 146" name="T24"/>
                <a:gd fmla="*/ 2147483647 h 140" name="T25"/>
                <a:gd fmla="*/ 2147483647 w 146" name="T26"/>
                <a:gd fmla="*/ 2147483647 h 140" name="T27"/>
                <a:gd fmla="*/ 2147483647 w 146" name="T28"/>
                <a:gd fmla="*/ 2147483647 h 140" name="T29"/>
                <a:gd fmla="*/ 756229845 w 146" name="T30"/>
                <a:gd fmla="*/ 2147483647 h 140" name="T31"/>
                <a:gd fmla="*/ 756229845 w 146" name="T32"/>
                <a:gd fmla="*/ 2147483647 h 140" name="T33"/>
                <a:gd fmla="*/ 0 w 146" name="T34"/>
                <a:gd fmla="*/ 2147483647 h 140" name="T35"/>
                <a:gd fmla="*/ 0 w 146" name="T36"/>
                <a:gd fmla="*/ 2147483647 h 140" name="T37"/>
                <a:gd fmla="*/ 302605450 w 146" name="T38"/>
                <a:gd fmla="*/ 2147483647 h 140" name="T39"/>
                <a:gd fmla="*/ 756229845 w 146" name="T40"/>
                <a:gd fmla="*/ 2147483647 h 140" name="T41"/>
                <a:gd fmla="*/ 1361156765 w 146" name="T42"/>
                <a:gd fmla="*/ 2147483647 h 140" name="T43"/>
                <a:gd fmla="*/ 1966082886 w 146" name="T44"/>
                <a:gd fmla="*/ 2147483647 h 140" name="T45"/>
                <a:gd fmla="*/ 2147483647 w 146" name="T46"/>
                <a:gd fmla="*/ 2147483647 h 140" name="T47"/>
                <a:gd fmla="*/ 2147483647 w 146" name="T48"/>
                <a:gd fmla="*/ 2147483647 h 140" name="T49"/>
                <a:gd fmla="*/ 2147483647 w 146" name="T50"/>
                <a:gd fmla="*/ 2147483647 h 140" name="T51"/>
                <a:gd fmla="*/ 2147483647 w 146" name="T52"/>
                <a:gd fmla="*/ 2147483647 h 140" name="T53"/>
                <a:gd fmla="*/ 2147483647 w 146" name="T54"/>
                <a:gd fmla="*/ 2147483647 h 140" name="T55"/>
                <a:gd fmla="*/ 2147483647 w 146" name="T56"/>
                <a:gd fmla="*/ 2147483647 h 140" name="T57"/>
                <a:gd fmla="*/ 2147483647 w 146" name="T58"/>
                <a:gd fmla="*/ 2147483647 h 140" name="T59"/>
                <a:gd fmla="*/ 2147483647 w 146" name="T60"/>
                <a:gd fmla="*/ 2147483647 h 140" name="T61"/>
                <a:gd fmla="*/ 2147483647 w 146" name="T62"/>
                <a:gd fmla="*/ 2147483647 h 140" name="T63"/>
                <a:gd fmla="*/ 2147483647 w 146" name="T64"/>
                <a:gd fmla="*/ 2147483647 h 140" name="T65"/>
                <a:gd fmla="*/ 2147483647 w 146" name="T66"/>
                <a:gd fmla="*/ 2147483647 h 140" name="T67"/>
                <a:gd fmla="*/ 2147483647 w 146" name="T68"/>
                <a:gd fmla="*/ 2147483647 h 140" name="T69"/>
                <a:gd fmla="*/ 2147483647 w 146" name="T70"/>
                <a:gd fmla="*/ 2147483647 h 140" name="T71"/>
                <a:gd fmla="*/ 2147483647 w 146" name="T72"/>
                <a:gd fmla="*/ 2147483647 h 140" name="T73"/>
                <a:gd fmla="*/ 2147483647 w 146" name="T74"/>
                <a:gd fmla="*/ 2147483647 h 140" name="T75"/>
                <a:gd fmla="*/ 2147483647 w 146" name="T76"/>
                <a:gd fmla="*/ 2147483647 h 140" name="T77"/>
                <a:gd fmla="*/ 2147483647 w 146" name="T78"/>
                <a:gd fmla="*/ 2147483647 h 140" name="T79"/>
                <a:gd fmla="*/ 2147483647 w 146" name="T80"/>
                <a:gd fmla="*/ 2147483647 h 140" name="T81"/>
                <a:gd fmla="*/ 2147483647 w 146" name="T82"/>
                <a:gd fmla="*/ 2147483647 h 140" name="T83"/>
                <a:gd fmla="*/ 2147483647 w 146" name="T84"/>
                <a:gd fmla="*/ 1513910434 h 140" name="T85"/>
                <a:gd fmla="*/ 2147483647 w 146" name="T86"/>
                <a:gd fmla="*/ 908345994 h 140" name="T87"/>
                <a:gd fmla="*/ 2147483647 w 146" name="T88"/>
                <a:gd fmla="*/ 151390844 h 140" name="T89"/>
                <a:gd fmla="*/ 2147483647 w 146" name="T90"/>
                <a:gd fmla="*/ 0 h 140" name="T91"/>
                <a:gd fmla="*/ 2147483647 w 146" name="T92"/>
                <a:gd fmla="*/ 0 h 140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146" name="T141"/>
                <a:gd fmla="*/ 0 h 140" name="T142"/>
                <a:gd fmla="*/ 146 w 146" name="T143"/>
                <a:gd fmla="*/ 140 h 140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140" w="146">
                  <a:moveTo>
                    <a:pt x="132" y="0"/>
                  </a:moveTo>
                  <a:lnTo>
                    <a:pt x="132" y="0"/>
                  </a:lnTo>
                  <a:lnTo>
                    <a:pt x="124" y="0"/>
                  </a:lnTo>
                  <a:lnTo>
                    <a:pt x="116" y="1"/>
                  </a:lnTo>
                  <a:lnTo>
                    <a:pt x="109" y="4"/>
                  </a:lnTo>
                  <a:lnTo>
                    <a:pt x="104" y="8"/>
                  </a:lnTo>
                  <a:lnTo>
                    <a:pt x="97" y="14"/>
                  </a:lnTo>
                  <a:lnTo>
                    <a:pt x="93" y="20"/>
                  </a:lnTo>
                  <a:lnTo>
                    <a:pt x="85" y="34"/>
                  </a:lnTo>
                  <a:lnTo>
                    <a:pt x="76" y="46"/>
                  </a:lnTo>
                  <a:lnTo>
                    <a:pt x="68" y="57"/>
                  </a:lnTo>
                  <a:lnTo>
                    <a:pt x="59" y="68"/>
                  </a:lnTo>
                  <a:lnTo>
                    <a:pt x="48" y="79"/>
                  </a:lnTo>
                  <a:lnTo>
                    <a:pt x="26" y="99"/>
                  </a:lnTo>
                  <a:lnTo>
                    <a:pt x="5" y="117"/>
                  </a:lnTo>
                  <a:lnTo>
                    <a:pt x="0" y="122"/>
                  </a:lnTo>
                  <a:lnTo>
                    <a:pt x="0" y="126"/>
                  </a:lnTo>
                  <a:lnTo>
                    <a:pt x="2" y="132"/>
                  </a:lnTo>
                  <a:lnTo>
                    <a:pt x="5" y="136"/>
                  </a:lnTo>
                  <a:lnTo>
                    <a:pt x="9" y="138"/>
                  </a:lnTo>
                  <a:lnTo>
                    <a:pt x="13" y="140"/>
                  </a:lnTo>
                  <a:lnTo>
                    <a:pt x="18" y="140"/>
                  </a:lnTo>
                  <a:lnTo>
                    <a:pt x="24" y="136"/>
                  </a:lnTo>
                  <a:lnTo>
                    <a:pt x="55" y="110"/>
                  </a:lnTo>
                  <a:lnTo>
                    <a:pt x="68" y="95"/>
                  </a:lnTo>
                  <a:lnTo>
                    <a:pt x="83" y="80"/>
                  </a:lnTo>
                  <a:lnTo>
                    <a:pt x="93" y="67"/>
                  </a:lnTo>
                  <a:lnTo>
                    <a:pt x="105" y="48"/>
                  </a:lnTo>
                  <a:lnTo>
                    <a:pt x="110" y="39"/>
                  </a:lnTo>
                  <a:lnTo>
                    <a:pt x="117" y="33"/>
                  </a:lnTo>
                  <a:lnTo>
                    <a:pt x="125" y="29"/>
                  </a:lnTo>
                  <a:lnTo>
                    <a:pt x="128" y="27"/>
                  </a:lnTo>
                  <a:lnTo>
                    <a:pt x="132" y="27"/>
                  </a:lnTo>
                  <a:lnTo>
                    <a:pt x="137" y="26"/>
                  </a:lnTo>
                  <a:lnTo>
                    <a:pt x="142" y="23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7" y="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63" name="Freeform 1739"/>
            <p:cNvSpPr/>
            <p:nvPr/>
          </p:nvSpPr>
          <p:spPr bwMode="auto">
            <a:xfrm>
              <a:off x="2325243" y="3131023"/>
              <a:ext cx="115888" cy="117475"/>
            </a:xfrm>
            <a:custGeom>
              <a:gdLst>
                <a:gd fmla="*/ 2147483647 w 218" name="T0"/>
                <a:gd fmla="*/ 444667756 h 222" name="T1"/>
                <a:gd fmla="*/ 2147483647 w 218" name="T2"/>
                <a:gd fmla="*/ 444667756 h 222" name="T3"/>
                <a:gd fmla="*/ 2147483647 w 218" name="T4"/>
                <a:gd fmla="*/ 2147483647 h 222" name="T5"/>
                <a:gd fmla="*/ 2147483647 w 218" name="T6"/>
                <a:gd fmla="*/ 2147483647 h 222" name="T7"/>
                <a:gd fmla="*/ 2147483647 w 218" name="T8"/>
                <a:gd fmla="*/ 2147483647 h 222" name="T9"/>
                <a:gd fmla="*/ 2147483647 w 218" name="T10"/>
                <a:gd fmla="*/ 2147483647 h 222" name="T11"/>
                <a:gd fmla="*/ 2147483647 w 218" name="T12"/>
                <a:gd fmla="*/ 2147483647 h 222" name="T13"/>
                <a:gd fmla="*/ 2147483647 w 218" name="T14"/>
                <a:gd fmla="*/ 2147483647 h 222" name="T15"/>
                <a:gd fmla="*/ 2147483647 w 218" name="T16"/>
                <a:gd fmla="*/ 2147483647 h 222" name="T17"/>
                <a:gd fmla="*/ 2147483647 w 218" name="T18"/>
                <a:gd fmla="*/ 2147483647 h 222" name="T19"/>
                <a:gd fmla="*/ 2147483647 w 218" name="T20"/>
                <a:gd fmla="*/ 2147483647 h 222" name="T21"/>
                <a:gd fmla="*/ 2103069449 w 218" name="T22"/>
                <a:gd fmla="*/ 2147483647 h 222" name="T23"/>
                <a:gd fmla="*/ 1051534724 w 218" name="T24"/>
                <a:gd fmla="*/ 2147483647 h 222" name="T25"/>
                <a:gd fmla="*/ 600796449 w 218" name="T26"/>
                <a:gd fmla="*/ 2147483647 h 222" name="T27"/>
                <a:gd fmla="*/ 150340251 w 218" name="T28"/>
                <a:gd fmla="*/ 2147483647 h 222" name="T29"/>
                <a:gd fmla="*/ 150340251 w 218" name="T30"/>
                <a:gd fmla="*/ 2147483647 h 222" name="T31"/>
                <a:gd fmla="*/ 0 w 218" name="T32"/>
                <a:gd fmla="*/ 2147483647 h 222" name="T33"/>
                <a:gd fmla="*/ 450738409 w 218" name="T34"/>
                <a:gd fmla="*/ 2147483647 h 222" name="T35"/>
                <a:gd fmla="*/ 751136633 w 218" name="T36"/>
                <a:gd fmla="*/ 2147483647 h 222" name="T37"/>
                <a:gd fmla="*/ 1652612919 w 218" name="T38"/>
                <a:gd fmla="*/ 2147483647 h 222" name="T39"/>
                <a:gd fmla="*/ 2147483647 w 218" name="T40"/>
                <a:gd fmla="*/ 2147483647 h 222" name="T41"/>
                <a:gd fmla="*/ 2147483647 w 218" name="T42"/>
                <a:gd fmla="*/ 2147483647 h 222" name="T43"/>
                <a:gd fmla="*/ 2147483647 w 218" name="T44"/>
                <a:gd fmla="*/ 2147483647 h 222" name="T45"/>
                <a:gd fmla="*/ 2147483647 w 218" name="T46"/>
                <a:gd fmla="*/ 2147483647 h 222" name="T47"/>
                <a:gd fmla="*/ 2147483647 w 218" name="T48"/>
                <a:gd fmla="*/ 2147483647 h 222" name="T49"/>
                <a:gd fmla="*/ 2147483647 w 218" name="T50"/>
                <a:gd fmla="*/ 2147483647 h 222" name="T51"/>
                <a:gd fmla="*/ 2147483647 w 218" name="T52"/>
                <a:gd fmla="*/ 2147483647 h 222" name="T53"/>
                <a:gd fmla="*/ 2147483647 w 218" name="T54"/>
                <a:gd fmla="*/ 2147483647 h 222" name="T55"/>
                <a:gd fmla="*/ 2147483647 w 218" name="T56"/>
                <a:gd fmla="*/ 2147483647 h 222" name="T57"/>
                <a:gd fmla="*/ 2147483647 w 218" name="T58"/>
                <a:gd fmla="*/ 2147483647 h 222" name="T59"/>
                <a:gd fmla="*/ 2147483647 w 218" name="T60"/>
                <a:gd fmla="*/ 2147483647 h 222" name="T61"/>
                <a:gd fmla="*/ 2147483647 w 218" name="T62"/>
                <a:gd fmla="*/ 2147483647 h 222" name="T63"/>
                <a:gd fmla="*/ 2147483647 w 218" name="T64"/>
                <a:gd fmla="*/ 2147483647 h 222" name="T65"/>
                <a:gd fmla="*/ 2147483647 w 218" name="T66"/>
                <a:gd fmla="*/ 2147483647 h 222" name="T67"/>
                <a:gd fmla="*/ 2147483647 w 218" name="T68"/>
                <a:gd fmla="*/ 2147483647 h 222" name="T69"/>
                <a:gd fmla="*/ 2147483647 w 218" name="T70"/>
                <a:gd fmla="*/ 2147483647 h 222" name="T71"/>
                <a:gd fmla="*/ 2147483647 w 218" name="T72"/>
                <a:gd fmla="*/ 2147483647 h 222" name="T73"/>
                <a:gd fmla="*/ 2147483647 w 218" name="T74"/>
                <a:gd fmla="*/ 2147483647 h 222" name="T75"/>
                <a:gd fmla="*/ 2147483647 w 218" name="T76"/>
                <a:gd fmla="*/ 2147483647 h 222" name="T77"/>
                <a:gd fmla="*/ 2147483647 w 218" name="T78"/>
                <a:gd fmla="*/ 2147483647 h 222" name="T79"/>
                <a:gd fmla="*/ 2147483647 w 218" name="T80"/>
                <a:gd fmla="*/ 1926239691 h 222" name="T81"/>
                <a:gd fmla="*/ 2147483647 w 218" name="T82"/>
                <a:gd fmla="*/ 1333722412 h 222" name="T83"/>
                <a:gd fmla="*/ 2147483647 w 218" name="T84"/>
                <a:gd fmla="*/ 592796943 h 222" name="T85"/>
                <a:gd fmla="*/ 2147483647 w 218" name="T86"/>
                <a:gd fmla="*/ 296258243 h 222" name="T87"/>
                <a:gd fmla="*/ 2147483647 w 218" name="T88"/>
                <a:gd fmla="*/ 0 h 222" name="T89"/>
                <a:gd fmla="*/ 2147483647 w 218" name="T90"/>
                <a:gd fmla="*/ 0 h 222" name="T91"/>
                <a:gd fmla="*/ 2147483647 w 218" name="T92"/>
                <a:gd fmla="*/ 444667756 h 222" name="T93"/>
                <a:gd fmla="*/ 2147483647 w 218" name="T94"/>
                <a:gd fmla="*/ 444667756 h 222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218" name="T144"/>
                <a:gd fmla="*/ 0 h 222" name="T145"/>
                <a:gd fmla="*/ 218 w 218" name="T146"/>
                <a:gd fmla="*/ 222 h 222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221" w="218">
                  <a:moveTo>
                    <a:pt x="195" y="3"/>
                  </a:moveTo>
                  <a:lnTo>
                    <a:pt x="195" y="3"/>
                  </a:lnTo>
                  <a:lnTo>
                    <a:pt x="165" y="28"/>
                  </a:lnTo>
                  <a:lnTo>
                    <a:pt x="134" y="52"/>
                  </a:lnTo>
                  <a:lnTo>
                    <a:pt x="104" y="76"/>
                  </a:lnTo>
                  <a:lnTo>
                    <a:pt x="76" y="102"/>
                  </a:lnTo>
                  <a:lnTo>
                    <a:pt x="64" y="116"/>
                  </a:lnTo>
                  <a:lnTo>
                    <a:pt x="53" y="129"/>
                  </a:lnTo>
                  <a:lnTo>
                    <a:pt x="32" y="156"/>
                  </a:lnTo>
                  <a:lnTo>
                    <a:pt x="14" y="179"/>
                  </a:lnTo>
                  <a:lnTo>
                    <a:pt x="7" y="190"/>
                  </a:lnTo>
                  <a:lnTo>
                    <a:pt x="4" y="197"/>
                  </a:lnTo>
                  <a:lnTo>
                    <a:pt x="1" y="204"/>
                  </a:lnTo>
                  <a:lnTo>
                    <a:pt x="0" y="211"/>
                  </a:lnTo>
                  <a:lnTo>
                    <a:pt x="3" y="215"/>
                  </a:lnTo>
                  <a:lnTo>
                    <a:pt x="5" y="219"/>
                  </a:lnTo>
                  <a:lnTo>
                    <a:pt x="11" y="220"/>
                  </a:lnTo>
                  <a:lnTo>
                    <a:pt x="15" y="222"/>
                  </a:lnTo>
                  <a:lnTo>
                    <a:pt x="20" y="220"/>
                  </a:lnTo>
                  <a:lnTo>
                    <a:pt x="24" y="216"/>
                  </a:lnTo>
                  <a:lnTo>
                    <a:pt x="27" y="212"/>
                  </a:lnTo>
                  <a:lnTo>
                    <a:pt x="30" y="205"/>
                  </a:lnTo>
                  <a:lnTo>
                    <a:pt x="34" y="198"/>
                  </a:lnTo>
                  <a:lnTo>
                    <a:pt x="43" y="184"/>
                  </a:lnTo>
                  <a:lnTo>
                    <a:pt x="64" y="159"/>
                  </a:lnTo>
                  <a:lnTo>
                    <a:pt x="87" y="131"/>
                  </a:lnTo>
                  <a:lnTo>
                    <a:pt x="99" y="117"/>
                  </a:lnTo>
                  <a:lnTo>
                    <a:pt x="113" y="105"/>
                  </a:lnTo>
                  <a:lnTo>
                    <a:pt x="138" y="83"/>
                  </a:lnTo>
                  <a:lnTo>
                    <a:pt x="163" y="63"/>
                  </a:lnTo>
                  <a:lnTo>
                    <a:pt x="189" y="44"/>
                  </a:lnTo>
                  <a:lnTo>
                    <a:pt x="214" y="22"/>
                  </a:lnTo>
                  <a:lnTo>
                    <a:pt x="217" y="18"/>
                  </a:lnTo>
                  <a:lnTo>
                    <a:pt x="218" y="13"/>
                  </a:lnTo>
                  <a:lnTo>
                    <a:pt x="217" y="9"/>
                  </a:lnTo>
                  <a:lnTo>
                    <a:pt x="214" y="4"/>
                  </a:lnTo>
                  <a:lnTo>
                    <a:pt x="210" y="2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64" name="Freeform 1740"/>
            <p:cNvSpPr/>
            <p:nvPr/>
          </p:nvSpPr>
          <p:spPr bwMode="auto">
            <a:xfrm>
              <a:off x="2314131" y="3057998"/>
              <a:ext cx="69850" cy="63500"/>
            </a:xfrm>
            <a:custGeom>
              <a:gdLst>
                <a:gd fmla="*/ 2147483647 w 132" name="T0"/>
                <a:gd fmla="*/ 623487235 h 118" name="T1"/>
                <a:gd fmla="*/ 2147483647 w 132" name="T2"/>
                <a:gd fmla="*/ 623487235 h 118" name="T3"/>
                <a:gd fmla="*/ 2147483647 w 132" name="T4"/>
                <a:gd fmla="*/ 2147483647 h 118" name="T5"/>
                <a:gd fmla="*/ 2147483647 w 132" name="T6"/>
                <a:gd fmla="*/ 2147483647 h 118" name="T7"/>
                <a:gd fmla="*/ 2147483647 w 132" name="T8"/>
                <a:gd fmla="*/ 2147483647 h 118" name="T9"/>
                <a:gd fmla="*/ 2147483647 w 132" name="T10"/>
                <a:gd fmla="*/ 2147483647 h 118" name="T11"/>
                <a:gd fmla="*/ 2147483647 w 132" name="T12"/>
                <a:gd fmla="*/ 2147483647 h 118" name="T13"/>
                <a:gd fmla="*/ 2147483647 w 132" name="T14"/>
                <a:gd fmla="*/ 2147483647 h 118" name="T15"/>
                <a:gd fmla="*/ 1481851719 w 132" name="T16"/>
                <a:gd fmla="*/ 2147483647 h 118" name="T17"/>
                <a:gd fmla="*/ 889054887 w 132" name="T18"/>
                <a:gd fmla="*/ 2147483647 h 118" name="T19"/>
                <a:gd fmla="*/ 296258187 w 132" name="T20"/>
                <a:gd fmla="*/ 2147483647 h 118" name="T21"/>
                <a:gd fmla="*/ 0 w 132" name="T22"/>
                <a:gd fmla="*/ 2147483647 h 118" name="T23"/>
                <a:gd fmla="*/ 0 w 132" name="T24"/>
                <a:gd fmla="*/ 2147483647 h 118" name="T25"/>
                <a:gd fmla="*/ 0 w 132" name="T26"/>
                <a:gd fmla="*/ 2147483647 h 118" name="T27"/>
                <a:gd fmla="*/ 296258187 w 132" name="T28"/>
                <a:gd fmla="*/ 2147483647 h 118" name="T29"/>
                <a:gd fmla="*/ 889054887 w 132" name="T30"/>
                <a:gd fmla="*/ 2147483647 h 118" name="T31"/>
                <a:gd fmla="*/ 1481851719 w 132" name="T32"/>
                <a:gd fmla="*/ 2147483647 h 118" name="T33"/>
                <a:gd fmla="*/ 2147483647 w 132" name="T34"/>
                <a:gd fmla="*/ 2147483647 h 118" name="T35"/>
                <a:gd fmla="*/ 2147483647 w 132" name="T36"/>
                <a:gd fmla="*/ 2147483647 h 118" name="T37"/>
                <a:gd fmla="*/ 2147483647 w 132" name="T38"/>
                <a:gd fmla="*/ 2147483647 h 118" name="T39"/>
                <a:gd fmla="*/ 2147483647 w 132" name="T40"/>
                <a:gd fmla="*/ 2147483647 h 118" name="T41"/>
                <a:gd fmla="*/ 2147483647 w 132" name="T42"/>
                <a:gd fmla="*/ 2147483647 h 118" name="T43"/>
                <a:gd fmla="*/ 2147483647 w 132" name="T44"/>
                <a:gd fmla="*/ 2147483647 h 118" name="T45"/>
                <a:gd fmla="*/ 2147483647 w 132" name="T46"/>
                <a:gd fmla="*/ 2147483647 h 118" name="T47"/>
                <a:gd fmla="*/ 2147483647 w 132" name="T48"/>
                <a:gd fmla="*/ 2147483647 h 118" name="T49"/>
                <a:gd fmla="*/ 2147483647 w 132" name="T50"/>
                <a:gd fmla="*/ 2147483647 h 118" name="T51"/>
                <a:gd fmla="*/ 2147483647 w 132" name="T52"/>
                <a:gd fmla="*/ 2147483647 h 118" name="T53"/>
                <a:gd fmla="*/ 2147483647 w 132" name="T54"/>
                <a:gd fmla="*/ 2147483647 h 118" name="T55"/>
                <a:gd fmla="*/ 2147483647 w 132" name="T56"/>
                <a:gd fmla="*/ 2147483647 h 118" name="T57"/>
                <a:gd fmla="*/ 2147483647 w 132" name="T58"/>
                <a:gd fmla="*/ 2147483647 h 118" name="T59"/>
                <a:gd fmla="*/ 2147483647 w 132" name="T60"/>
                <a:gd fmla="*/ 2147483647 h 118" name="T61"/>
                <a:gd fmla="*/ 2147483647 w 132" name="T62"/>
                <a:gd fmla="*/ 2147483647 h 118" name="T63"/>
                <a:gd fmla="*/ 2147483647 w 132" name="T64"/>
                <a:gd fmla="*/ 2147483647 h 118" name="T65"/>
                <a:gd fmla="*/ 2147483647 w 132" name="T66"/>
                <a:gd fmla="*/ 2147483647 h 118" name="T67"/>
                <a:gd fmla="*/ 2147483647 w 132" name="T68"/>
                <a:gd fmla="*/ 2147483647 h 118" name="T69"/>
                <a:gd fmla="*/ 2147483647 w 132" name="T70"/>
                <a:gd fmla="*/ 2147483647 h 118" name="T71"/>
                <a:gd fmla="*/ 2147483647 w 132" name="T72"/>
                <a:gd fmla="*/ 2147483647 h 118" name="T73"/>
                <a:gd fmla="*/ 2147483647 w 132" name="T74"/>
                <a:gd fmla="*/ 2147483647 h 118" name="T75"/>
                <a:gd fmla="*/ 2147483647 w 132" name="T76"/>
                <a:gd fmla="*/ 1402483777 h 118" name="T77"/>
                <a:gd fmla="*/ 2147483647 w 132" name="T78"/>
                <a:gd fmla="*/ 623487235 h 118" name="T79"/>
                <a:gd fmla="*/ 2147483647 w 132" name="T80"/>
                <a:gd fmla="*/ 311598859 h 118" name="T81"/>
                <a:gd fmla="*/ 2147483647 w 132" name="T82"/>
                <a:gd fmla="*/ 0 h 118" name="T83"/>
                <a:gd fmla="*/ 2147483647 w 132" name="T84"/>
                <a:gd fmla="*/ 311598859 h 118" name="T85"/>
                <a:gd fmla="*/ 2147483647 w 132" name="T86"/>
                <a:gd fmla="*/ 623487235 h 118" name="T87"/>
                <a:gd fmla="*/ 2147483647 w 132" name="T88"/>
                <a:gd fmla="*/ 623487235 h 118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w 132" name="T135"/>
                <a:gd fmla="*/ 0 h 118" name="T136"/>
                <a:gd fmla="*/ 132 w 132" name="T137"/>
                <a:gd fmla="*/ 118 h 118" name="T138"/>
              </a:gdLst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b="T138" l="T135" r="T137" t="T136"/>
              <a:pathLst>
                <a:path h="118" w="132">
                  <a:moveTo>
                    <a:pt x="107" y="4"/>
                  </a:moveTo>
                  <a:lnTo>
                    <a:pt x="107" y="4"/>
                  </a:lnTo>
                  <a:lnTo>
                    <a:pt x="91" y="19"/>
                  </a:lnTo>
                  <a:lnTo>
                    <a:pt x="72" y="32"/>
                  </a:lnTo>
                  <a:lnTo>
                    <a:pt x="53" y="45"/>
                  </a:lnTo>
                  <a:lnTo>
                    <a:pt x="36" y="59"/>
                  </a:lnTo>
                  <a:lnTo>
                    <a:pt x="22" y="70"/>
                  </a:lnTo>
                  <a:lnTo>
                    <a:pt x="10" y="79"/>
                  </a:lnTo>
                  <a:lnTo>
                    <a:pt x="6" y="85"/>
                  </a:lnTo>
                  <a:lnTo>
                    <a:pt x="2" y="91"/>
                  </a:lnTo>
                  <a:lnTo>
                    <a:pt x="0" y="99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6" y="117"/>
                  </a:lnTo>
                  <a:lnTo>
                    <a:pt x="10" y="118"/>
                  </a:lnTo>
                  <a:lnTo>
                    <a:pt x="15" y="117"/>
                  </a:lnTo>
                  <a:lnTo>
                    <a:pt x="21" y="116"/>
                  </a:lnTo>
                  <a:lnTo>
                    <a:pt x="23" y="112"/>
                  </a:lnTo>
                  <a:lnTo>
                    <a:pt x="26" y="108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9" y="97"/>
                  </a:lnTo>
                  <a:lnTo>
                    <a:pt x="34" y="93"/>
                  </a:lnTo>
                  <a:lnTo>
                    <a:pt x="45" y="86"/>
                  </a:lnTo>
                  <a:lnTo>
                    <a:pt x="52" y="82"/>
                  </a:lnTo>
                  <a:lnTo>
                    <a:pt x="59" y="75"/>
                  </a:lnTo>
                  <a:lnTo>
                    <a:pt x="72" y="64"/>
                  </a:lnTo>
                  <a:lnTo>
                    <a:pt x="101" y="45"/>
                  </a:lnTo>
                  <a:lnTo>
                    <a:pt x="114" y="34"/>
                  </a:lnTo>
                  <a:lnTo>
                    <a:pt x="128" y="23"/>
                  </a:lnTo>
                  <a:lnTo>
                    <a:pt x="130" y="18"/>
                  </a:lnTo>
                  <a:lnTo>
                    <a:pt x="132" y="14"/>
                  </a:lnTo>
                  <a:lnTo>
                    <a:pt x="130" y="9"/>
                  </a:lnTo>
                  <a:lnTo>
                    <a:pt x="128" y="4"/>
                  </a:lnTo>
                  <a:lnTo>
                    <a:pt x="124" y="2"/>
                  </a:lnTo>
                  <a:lnTo>
                    <a:pt x="118" y="0"/>
                  </a:lnTo>
                  <a:lnTo>
                    <a:pt x="113" y="2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25765" name="Freeform 1741"/>
            <p:cNvSpPr/>
            <p:nvPr/>
          </p:nvSpPr>
          <p:spPr bwMode="auto">
            <a:xfrm>
              <a:off x="2614168" y="3224686"/>
              <a:ext cx="82550" cy="80963"/>
            </a:xfrm>
            <a:custGeom>
              <a:gdLst>
                <a:gd fmla="*/ 2147483647 w 158" name="T0"/>
                <a:gd fmla="*/ 0 h 153" name="T1"/>
                <a:gd fmla="*/ 2147483647 w 158" name="T2"/>
                <a:gd fmla="*/ 0 h 153" name="T3"/>
                <a:gd fmla="*/ 2147483647 w 158" name="T4"/>
                <a:gd fmla="*/ 148131076 h 153" name="T5"/>
                <a:gd fmla="*/ 2147483647 w 158" name="T6"/>
                <a:gd fmla="*/ 592804235 h 153" name="T7"/>
                <a:gd fmla="*/ 2147483647 w 158" name="T8"/>
                <a:gd fmla="*/ 1185328010 h 153" name="T9"/>
                <a:gd fmla="*/ 2147483647 w 158" name="T10"/>
                <a:gd fmla="*/ 1926262990 h 153" name="T11"/>
                <a:gd fmla="*/ 2147483647 w 158" name="T12"/>
                <a:gd fmla="*/ 1926262990 h 153" name="T13"/>
                <a:gd fmla="*/ 2147483647 w 158" name="T14"/>
                <a:gd fmla="*/ 2147483647 h 153" name="T15"/>
                <a:gd fmla="*/ 2147483647 w 158" name="T16"/>
                <a:gd fmla="*/ 2147483647 h 153" name="T17"/>
                <a:gd fmla="*/ 2147483647 w 158" name="T18"/>
                <a:gd fmla="*/ 2147483647 h 153" name="T19"/>
                <a:gd fmla="*/ 2147483647 w 158" name="T20"/>
                <a:gd fmla="*/ 2147483647 h 153" name="T21"/>
                <a:gd fmla="*/ 2147483647 w 158" name="T22"/>
                <a:gd fmla="*/ 2147483647 h 153" name="T23"/>
                <a:gd fmla="*/ 2147483647 w 158" name="T24"/>
                <a:gd fmla="*/ 2147483647 h 153" name="T25"/>
                <a:gd fmla="*/ 2147483647 w 158" name="T26"/>
                <a:gd fmla="*/ 2147483647 h 153" name="T27"/>
                <a:gd fmla="*/ 2147483647 w 158" name="T28"/>
                <a:gd fmla="*/ 2147483647 h 153" name="T29"/>
                <a:gd fmla="*/ 2147483647 w 158" name="T30"/>
                <a:gd fmla="*/ 2147483647 h 153" name="T31"/>
                <a:gd fmla="*/ 2147483647 w 158" name="T32"/>
                <a:gd fmla="*/ 2147483647 h 153" name="T33"/>
                <a:gd fmla="*/ 855770702 w 158" name="T34"/>
                <a:gd fmla="*/ 2147483647 h 153" name="T35"/>
                <a:gd fmla="*/ 855770702 w 158" name="T36"/>
                <a:gd fmla="*/ 2147483647 h 153" name="T37"/>
                <a:gd fmla="*/ 285256770 w 158" name="T38"/>
                <a:gd fmla="*/ 2147483647 h 153" name="T39"/>
                <a:gd fmla="*/ 0 w 158" name="T40"/>
                <a:gd fmla="*/ 2147483647 h 153" name="T41"/>
                <a:gd fmla="*/ 0 w 158" name="T42"/>
                <a:gd fmla="*/ 2147483647 h 153" name="T43"/>
                <a:gd fmla="*/ 285256770 w 158" name="T44"/>
                <a:gd fmla="*/ 2147483647 h 153" name="T45"/>
                <a:gd fmla="*/ 855770702 w 158" name="T46"/>
                <a:gd fmla="*/ 2147483647 h 153" name="T47"/>
                <a:gd fmla="*/ 1426284242 w 158" name="T48"/>
                <a:gd fmla="*/ 2147483647 h 153" name="T49"/>
                <a:gd fmla="*/ 2139290261 w 158" name="T50"/>
                <a:gd fmla="*/ 2147483647 h 153" name="T51"/>
                <a:gd fmla="*/ 2147483647 w 158" name="T52"/>
                <a:gd fmla="*/ 2147483647 h 153" name="T53"/>
                <a:gd fmla="*/ 2147483647 w 158" name="T54"/>
                <a:gd fmla="*/ 2147483647 h 153" name="T55"/>
                <a:gd fmla="*/ 2147483647 w 158" name="T56"/>
                <a:gd fmla="*/ 2147483647 h 153" name="T57"/>
                <a:gd fmla="*/ 2147483647 w 158" name="T58"/>
                <a:gd fmla="*/ 2147483647 h 153" name="T59"/>
                <a:gd fmla="*/ 2147483647 w 158" name="T60"/>
                <a:gd fmla="*/ 2147483647 h 153" name="T61"/>
                <a:gd fmla="*/ 2147483647 w 158" name="T62"/>
                <a:gd fmla="*/ 2147483647 h 153" name="T63"/>
                <a:gd fmla="*/ 2147483647 w 158" name="T64"/>
                <a:gd fmla="*/ 2147483647 h 153" name="T65"/>
                <a:gd fmla="*/ 2147483647 w 158" name="T66"/>
                <a:gd fmla="*/ 2147483647 h 153" name="T67"/>
                <a:gd fmla="*/ 2147483647 w 158" name="T68"/>
                <a:gd fmla="*/ 2147483647 h 153" name="T69"/>
                <a:gd fmla="*/ 2147483647 w 158" name="T70"/>
                <a:gd fmla="*/ 2147483647 h 153" name="T71"/>
                <a:gd fmla="*/ 2147483647 w 158" name="T72"/>
                <a:gd fmla="*/ 2147483647 h 153" name="T73"/>
                <a:gd fmla="*/ 2147483647 w 158" name="T74"/>
                <a:gd fmla="*/ 2147483647 h 153" name="T75"/>
                <a:gd fmla="*/ 2147483647 w 158" name="T76"/>
                <a:gd fmla="*/ 2147483647 h 153" name="T77"/>
                <a:gd fmla="*/ 2147483647 w 158" name="T78"/>
                <a:gd fmla="*/ 2147483647 h 153" name="T79"/>
                <a:gd fmla="*/ 2147483647 w 158" name="T80"/>
                <a:gd fmla="*/ 2147483647 h 153" name="T81"/>
                <a:gd fmla="*/ 2147483647 w 158" name="T82"/>
                <a:gd fmla="*/ 2147483647 h 153" name="T83"/>
                <a:gd fmla="*/ 2147483647 w 158" name="T84"/>
                <a:gd fmla="*/ 2147483647 h 153" name="T85"/>
                <a:gd fmla="*/ 2147483647 w 158" name="T86"/>
                <a:gd fmla="*/ 2147483647 h 153" name="T87"/>
                <a:gd fmla="*/ 2147483647 w 158" name="T88"/>
                <a:gd fmla="*/ 1333738950 h 153" name="T89"/>
                <a:gd fmla="*/ 2147483647 w 158" name="T90"/>
                <a:gd fmla="*/ 740935245 h 153" name="T91"/>
                <a:gd fmla="*/ 2147483647 w 158" name="T92"/>
                <a:gd fmla="*/ 148131076 h 153" name="T93"/>
                <a:gd fmla="*/ 2147483647 w 158" name="T94"/>
                <a:gd fmla="*/ 0 h 153" name="T95"/>
                <a:gd fmla="*/ 2147483647 w 158" name="T96"/>
                <a:gd fmla="*/ 0 h 153" name="T97"/>
                <a:gd fmla="*/ 2147483647 w 158" name="T98"/>
                <a:gd fmla="*/ 0 h 153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w 158" name="T150"/>
                <a:gd fmla="*/ 0 h 153" name="T151"/>
                <a:gd fmla="*/ 158 w 158" name="T152"/>
                <a:gd fmla="*/ 153 h 153" name="T153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T153" l="T150" r="T152" t="T151"/>
              <a:pathLst>
                <a:path h="153" w="158">
                  <a:moveTo>
                    <a:pt x="141" y="0"/>
                  </a:moveTo>
                  <a:lnTo>
                    <a:pt x="141" y="0"/>
                  </a:lnTo>
                  <a:lnTo>
                    <a:pt x="135" y="1"/>
                  </a:lnTo>
                  <a:lnTo>
                    <a:pt x="129" y="4"/>
                  </a:lnTo>
                  <a:lnTo>
                    <a:pt x="125" y="8"/>
                  </a:lnTo>
                  <a:lnTo>
                    <a:pt x="122" y="13"/>
                  </a:lnTo>
                  <a:lnTo>
                    <a:pt x="121" y="17"/>
                  </a:lnTo>
                  <a:lnTo>
                    <a:pt x="118" y="20"/>
                  </a:lnTo>
                  <a:lnTo>
                    <a:pt x="112" y="27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78" y="65"/>
                  </a:lnTo>
                  <a:lnTo>
                    <a:pt x="55" y="88"/>
                  </a:lnTo>
                  <a:lnTo>
                    <a:pt x="32" y="110"/>
                  </a:lnTo>
                  <a:lnTo>
                    <a:pt x="19" y="119"/>
                  </a:lnTo>
                  <a:lnTo>
                    <a:pt x="6" y="127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6" y="150"/>
                  </a:lnTo>
                  <a:lnTo>
                    <a:pt x="10" y="153"/>
                  </a:lnTo>
                  <a:lnTo>
                    <a:pt x="15" y="153"/>
                  </a:lnTo>
                  <a:lnTo>
                    <a:pt x="21" y="152"/>
                  </a:lnTo>
                  <a:lnTo>
                    <a:pt x="41" y="135"/>
                  </a:lnTo>
                  <a:lnTo>
                    <a:pt x="60" y="118"/>
                  </a:lnTo>
                  <a:lnTo>
                    <a:pt x="79" y="100"/>
                  </a:lnTo>
                  <a:lnTo>
                    <a:pt x="97" y="80"/>
                  </a:lnTo>
                  <a:lnTo>
                    <a:pt x="113" y="62"/>
                  </a:lnTo>
                  <a:lnTo>
                    <a:pt x="129" y="46"/>
                  </a:lnTo>
                  <a:lnTo>
                    <a:pt x="145" y="31"/>
                  </a:lnTo>
                  <a:lnTo>
                    <a:pt x="147" y="28"/>
                  </a:lnTo>
                  <a:lnTo>
                    <a:pt x="148" y="26"/>
                  </a:lnTo>
                  <a:lnTo>
                    <a:pt x="154" y="23"/>
                  </a:lnTo>
                  <a:lnTo>
                    <a:pt x="156" y="20"/>
                  </a:lnTo>
                  <a:lnTo>
                    <a:pt x="158" y="15"/>
                  </a:lnTo>
                  <a:lnTo>
                    <a:pt x="158" y="9"/>
                  </a:lnTo>
                  <a:lnTo>
                    <a:pt x="155" y="5"/>
                  </a:lnTo>
                  <a:lnTo>
                    <a:pt x="152" y="1"/>
                  </a:lnTo>
                  <a:lnTo>
                    <a:pt x="147" y="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val="2845386759"/>
      </p:ext>
    </p:extLst>
  </p:cSld>
  <p:clrMapOvr>
    <a:masterClrMapping/>
  </p:clrMapOvr>
  <p:transition spd="slow">
    <p:split orient="vert"/>
  </p:transition>
  <p:timing/>
</p:sld>
</file>

<file path=ppt/slides/slide2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六边形 1"/>
          <p:cNvSpPr/>
          <p:nvPr/>
        </p:nvSpPr>
        <p:spPr>
          <a:xfrm flipV="1" rot="10800000">
            <a:off x="1990725" y="3101975"/>
            <a:ext cx="2125663" cy="192087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3" name="六边形 2"/>
          <p:cNvSpPr/>
          <p:nvPr/>
        </p:nvSpPr>
        <p:spPr>
          <a:xfrm flipV="1" rot="10800000">
            <a:off x="4140200" y="1922463"/>
            <a:ext cx="1454150" cy="1249362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4" name="六边形 3"/>
          <p:cNvSpPr/>
          <p:nvPr/>
        </p:nvSpPr>
        <p:spPr>
          <a:xfrm flipV="1" rot="10800000">
            <a:off x="601663" y="2546350"/>
            <a:ext cx="811212" cy="72072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26629" name="文本框 4"/>
          <p:cNvSpPr txBox="1">
            <a:spLocks noChangeArrowheads="1"/>
          </p:cNvSpPr>
          <p:nvPr/>
        </p:nvSpPr>
        <p:spPr bwMode="auto">
          <a:xfrm>
            <a:off x="2401888" y="5053013"/>
            <a:ext cx="13033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2400">
                <a:solidFill>
                  <a:prstClr val="white"/>
                </a:solidFill>
              </a:rPr>
              <a:t>Add text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4344988" y="3101975"/>
            <a:ext cx="1304925" cy="37597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lang="en-US" sz="1867">
                <a:solidFill>
                  <a:prstClr val="white"/>
                </a:solidFill>
              </a:rPr>
              <a:t>Add text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527050" y="3252788"/>
            <a:ext cx="960438" cy="29458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lang="en-US" sz="1333">
                <a:solidFill>
                  <a:prstClr val="white"/>
                </a:solidFill>
              </a:rPr>
              <a:t>Add text</a:t>
            </a:r>
          </a:p>
        </p:txBody>
      </p:sp>
      <p:cxnSp>
        <p:nvCxnSpPr>
          <p:cNvPr id="9" name="直接连接符 8"/>
          <p:cNvCxnSpPr/>
          <p:nvPr/>
        </p:nvCxnSpPr>
        <p:spPr>
          <a:xfrm flipH="1">
            <a:off x="3824288" y="2986088"/>
            <a:ext cx="520700" cy="52705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1327150" y="3051175"/>
            <a:ext cx="774700" cy="72390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本框 17"/>
          <p:cNvSpPr txBox="1"/>
          <p:nvPr/>
        </p:nvSpPr>
        <p:spPr>
          <a:xfrm>
            <a:off x="4344988" y="2212975"/>
            <a:ext cx="1441450" cy="66034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lang="en-US" sz="3733">
                <a:solidFill>
                  <a:prstClr val="white"/>
                </a:solidFill>
                <a:latin charset="0" panose="020b0a04020102020204" pitchFamily="34" typeface="Arial Black"/>
              </a:rPr>
              <a:t>45%</a:t>
            </a:r>
          </a:p>
        </p:txBody>
      </p:sp>
      <p:sp>
        <p:nvSpPr>
          <p:cNvPr id="19" name="文本框 18"/>
          <p:cNvSpPr txBox="1"/>
          <p:nvPr/>
        </p:nvSpPr>
        <p:spPr>
          <a:xfrm>
            <a:off x="2347913" y="3543300"/>
            <a:ext cx="1736725" cy="187970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lang="en-US" sz="5867">
                <a:solidFill>
                  <a:prstClr val="white"/>
                </a:solidFill>
                <a:latin charset="0" panose="020b0a04020102020204" pitchFamily="34" typeface="Arial Black"/>
              </a:rPr>
              <a:t>88%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600075" y="2678113"/>
            <a:ext cx="960438" cy="457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lang="en-US" sz="2400">
                <a:solidFill>
                  <a:prstClr val="white"/>
                </a:solidFill>
                <a:latin charset="0" panose="020b0a04020102020204" pitchFamily="34" typeface="Arial Black"/>
              </a:rPr>
              <a:t>12%</a:t>
            </a:r>
          </a:p>
        </p:txBody>
      </p:sp>
      <p:grpSp>
        <p:nvGrpSpPr>
          <p:cNvPr id="26637" name="组合 20"/>
          <p:cNvGrpSpPr/>
          <p:nvPr/>
        </p:nvGrpSpPr>
        <p:grpSpPr>
          <a:xfrm>
            <a:off x="6148388" y="1600200"/>
            <a:ext cx="5227637" cy="3848100"/>
            <a:chOff x="481943" y="2193032"/>
            <a:chExt cx="3694983" cy="3453911"/>
          </a:xfrm>
        </p:grpSpPr>
        <p:grpSp>
          <p:nvGrpSpPr>
            <p:cNvPr id="26723" name="组合 21"/>
            <p:cNvGrpSpPr/>
            <p:nvPr/>
          </p:nvGrpSpPr>
          <p:grpSpPr>
            <a:xfrm>
              <a:off x="481943" y="2193032"/>
              <a:ext cx="3694983" cy="3418341"/>
              <a:chOff x="5092700" y="2495553"/>
              <a:chExt cx="3479636" cy="2655424"/>
            </a:xfrm>
          </p:grpSpPr>
          <p:grpSp>
            <p:nvGrpSpPr>
              <p:cNvPr id="26726" name="组合 16"/>
              <p:cNvGrpSpPr/>
              <p:nvPr/>
            </p:nvGrpSpPr>
            <p:grpSpPr>
              <a:xfrm>
                <a:off x="5136061" y="2495553"/>
                <a:ext cx="3418558" cy="868053"/>
                <a:chOff x="4099904" y="1491494"/>
                <a:chExt cx="4022623" cy="502108"/>
              </a:xfrm>
            </p:grpSpPr>
            <p:sp>
              <p:nvSpPr>
                <p:cNvPr id="26731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3" y="1658420"/>
                  <a:ext cx="4022623" cy="33190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1pPr>
                  <a:lvl2pPr indent="-285750" marL="742950"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2pPr>
                  <a:lvl3pPr indent="-228600" marL="1143000"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3pPr>
                  <a:lvl4pPr indent="-228600" marL="1600200"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4pPr>
                  <a:lvl5pPr indent="-228600" marL="2057400"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9pPr>
                </a:lstStyle>
                <a:p>
                  <a:pPr algn="just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altLang="zh-CN" lang="en-US" sz="1600">
                      <a:solidFill>
                        <a:prstClr val="white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</a:p>
              </p:txBody>
            </p:sp>
            <p:sp>
              <p:nvSpPr>
                <p:cNvPr id="33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494"/>
                  <a:ext cx="2183399" cy="167980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>
                    <a:defRPr/>
                  </a:pPr>
                  <a:r>
                    <a:rPr b="1" lang="en-US" sz="2133">
                      <a:solidFill>
                        <a:prstClr val="white"/>
                      </a:solidFill>
                    </a:rPr>
                    <a:t>1.ADD TITLE HERE</a:t>
                  </a:r>
                </a:p>
              </p:txBody>
            </p:sp>
          </p:grpSp>
          <p:grpSp>
            <p:nvGrpSpPr>
              <p:cNvPr id="26727" name="组合 8"/>
              <p:cNvGrpSpPr/>
              <p:nvPr/>
            </p:nvGrpSpPr>
            <p:grpSpPr>
              <a:xfrm>
                <a:off x="5118346" y="3405110"/>
                <a:ext cx="3453990" cy="843573"/>
                <a:chOff x="4079059" y="1343093"/>
                <a:chExt cx="4064316" cy="487017"/>
              </a:xfrm>
            </p:grpSpPr>
            <p:sp>
              <p:nvSpPr>
                <p:cNvPr id="30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20271"/>
                  <a:ext cx="4064652" cy="306794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algn="just">
                    <a:defRPr/>
                  </a:pPr>
                  <a:r>
                    <a:rPr lang="en-US" sz="1467">
                      <a:solidFill>
                        <a:prstClr val="white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</a:p>
              </p:txBody>
            </p:sp>
            <p:sp>
              <p:nvSpPr>
                <p:cNvPr id="31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3261"/>
                  <a:ext cx="2184642" cy="167660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>
                    <a:defRPr/>
                  </a:pPr>
                  <a:r>
                    <a:rPr b="1" lang="en-US" sz="2133">
                      <a:solidFill>
                        <a:prstClr val="white"/>
                      </a:solidFill>
                    </a:rPr>
                    <a:t>2.ADD TITLE HERE</a:t>
                  </a:r>
                </a:p>
              </p:txBody>
            </p:sp>
          </p:grpSp>
          <p:sp>
            <p:nvSpPr>
              <p:cNvPr id="26728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337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b="1" lang="zh-CN" sz="1600">
                  <a:solidFill>
                    <a:prstClr val="black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endParaRPr>
              </a:p>
            </p:txBody>
          </p:sp>
        </p:grpSp>
        <p:sp>
          <p:nvSpPr>
            <p:cNvPr id="23" name="文本框 22"/>
            <p:cNvSpPr txBox="1">
              <a:spLocks noChangeArrowheads="1"/>
            </p:cNvSpPr>
            <p:nvPr/>
          </p:nvSpPr>
          <p:spPr bwMode="auto">
            <a:xfrm>
              <a:off x="508874" y="4572583"/>
              <a:ext cx="1971480" cy="373843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b="1" lang="en-US" sz="2133">
                  <a:solidFill>
                    <a:prstClr val="white"/>
                  </a:solidFill>
                </a:rPr>
                <a:t>3.ADD TITLE HERE</a:t>
              </a:r>
            </a:p>
          </p:txBody>
        </p:sp>
        <p:sp>
          <p:nvSpPr>
            <p:cNvPr id="24" name="TextBox 35"/>
            <p:cNvSpPr txBox="1">
              <a:spLocks noChangeArrowheads="1"/>
            </p:cNvSpPr>
            <p:nvPr/>
          </p:nvSpPr>
          <p:spPr bwMode="auto">
            <a:xfrm>
              <a:off x="495407" y="4955876"/>
              <a:ext cx="3668053" cy="684080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just">
                <a:defRPr/>
              </a:pPr>
              <a:r>
                <a:rPr lang="en-US" sz="1467">
                  <a:solidFill>
                    <a:prstClr val="white"/>
                  </a:solidFill>
                </a:rPr>
                <a:t>A designer can use default text to simulate what text would look like. If it is not real text. A designer can use default text to simulate what text would look like.</a:t>
              </a:r>
            </a:p>
          </p:txBody>
        </p:sp>
      </p:grpSp>
      <p:grpSp>
        <p:nvGrpSpPr>
          <p:cNvPr id="26638" name="组合 27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6639" name="组合 28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664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42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43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44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4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4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4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4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49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50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51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52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53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54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55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56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57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58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59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60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61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6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6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64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65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66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67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68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69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70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71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72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73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74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75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76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77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78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79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80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81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82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83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84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85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86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87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88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89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90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91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92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93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94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95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96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97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98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699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00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01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02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03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04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05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06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07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08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09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10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11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12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13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14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15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16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17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18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19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20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21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6722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6640" name="文本框 3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654669995"/>
      </p:ext>
    </p:extLst>
  </p:cSld>
  <p:clrMapOvr>
    <a:masterClrMapping/>
  </p:clrMapOvr>
  <p:transition spd="slow">
    <p:push dir="u"/>
  </p:transition>
  <p:timing/>
</p:sld>
</file>

<file path=ppt/slides/slide2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2" name="任意多边形 11"/>
          <p:cNvSpPr/>
          <p:nvPr/>
        </p:nvSpPr>
        <p:spPr>
          <a:xfrm>
            <a:off x="1392238" y="1989138"/>
            <a:ext cx="1247775" cy="1247775"/>
          </a:xfrm>
          <a:custGeom>
            <a:rect b="b" l="l" r="r" t="t"/>
            <a:pathLst>
              <a:path h="936104" w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1" y="414347"/>
                  <a:pt x="359231" y="457805"/>
                </a:cubicBezTo>
                <a:cubicBezTo>
                  <a:pt x="359231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7820" y="287248"/>
                </a:moveTo>
                <a:cubicBezTo>
                  <a:pt x="608147" y="307786"/>
                  <a:pt x="594752" y="325050"/>
                  <a:pt x="577637" y="339040"/>
                </a:cubicBezTo>
                <a:cubicBezTo>
                  <a:pt x="560522" y="353030"/>
                  <a:pt x="536486" y="365011"/>
                  <a:pt x="505530" y="374982"/>
                </a:cubicBezTo>
                <a:lnTo>
                  <a:pt x="505530" y="449545"/>
                </a:lnTo>
                <a:cubicBezTo>
                  <a:pt x="526514" y="443145"/>
                  <a:pt x="543964" y="436448"/>
                  <a:pt x="557880" y="429453"/>
                </a:cubicBezTo>
                <a:cubicBezTo>
                  <a:pt x="571795" y="422458"/>
                  <a:pt x="586194" y="413305"/>
                  <a:pt x="601077" y="401994"/>
                </a:cubicBezTo>
                <a:lnTo>
                  <a:pt x="601077" y="620102"/>
                </a:lnTo>
                <a:lnTo>
                  <a:pt x="693053" y="620102"/>
                </a:lnTo>
                <a:lnTo>
                  <a:pt x="693053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6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1" y="300829"/>
                  <a:pt x="372403" y="295396"/>
                </a:cubicBezTo>
                <a:cubicBezTo>
                  <a:pt x="358264" y="289964"/>
                  <a:pt x="340181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3" name="任意多边形 12"/>
          <p:cNvSpPr/>
          <p:nvPr/>
        </p:nvSpPr>
        <p:spPr>
          <a:xfrm>
            <a:off x="4079875" y="1989138"/>
            <a:ext cx="1247775" cy="1247775"/>
          </a:xfrm>
          <a:custGeom>
            <a:rect b="b" l="l" r="r" t="t"/>
            <a:pathLst>
              <a:path h="936104" w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8937" y="287248"/>
                </a:moveTo>
                <a:cubicBezTo>
                  <a:pt x="588278" y="287248"/>
                  <a:pt x="564279" y="291080"/>
                  <a:pt x="546941" y="298745"/>
                </a:cubicBezTo>
                <a:cubicBezTo>
                  <a:pt x="529603" y="306410"/>
                  <a:pt x="516171" y="317423"/>
                  <a:pt x="506646" y="331785"/>
                </a:cubicBezTo>
                <a:cubicBezTo>
                  <a:pt x="497121" y="346147"/>
                  <a:pt x="490572" y="366127"/>
                  <a:pt x="487000" y="391725"/>
                </a:cubicBezTo>
                <a:lnTo>
                  <a:pt x="578083" y="399092"/>
                </a:lnTo>
                <a:cubicBezTo>
                  <a:pt x="580613" y="380638"/>
                  <a:pt x="585562" y="367764"/>
                  <a:pt x="592929" y="360471"/>
                </a:cubicBezTo>
                <a:cubicBezTo>
                  <a:pt x="600296" y="353179"/>
                  <a:pt x="609784" y="349533"/>
                  <a:pt x="621392" y="349533"/>
                </a:cubicBezTo>
                <a:cubicBezTo>
                  <a:pt x="632554" y="349533"/>
                  <a:pt x="641819" y="353067"/>
                  <a:pt x="649186" y="360137"/>
                </a:cubicBezTo>
                <a:cubicBezTo>
                  <a:pt x="656553" y="367206"/>
                  <a:pt x="660236" y="375726"/>
                  <a:pt x="660236" y="385698"/>
                </a:cubicBezTo>
                <a:cubicBezTo>
                  <a:pt x="660236" y="394925"/>
                  <a:pt x="656516" y="404673"/>
                  <a:pt x="649074" y="414943"/>
                </a:cubicBezTo>
                <a:cubicBezTo>
                  <a:pt x="641633" y="425212"/>
                  <a:pt x="624592" y="440243"/>
                  <a:pt x="597952" y="460037"/>
                </a:cubicBezTo>
                <a:cubicBezTo>
                  <a:pt x="554345" y="492333"/>
                  <a:pt x="524617" y="520350"/>
                  <a:pt x="508767" y="544088"/>
                </a:cubicBezTo>
                <a:cubicBezTo>
                  <a:pt x="492916" y="567826"/>
                  <a:pt x="483429" y="593164"/>
                  <a:pt x="480303" y="620102"/>
                </a:cubicBezTo>
                <a:lnTo>
                  <a:pt x="753105" y="620102"/>
                </a:lnTo>
                <a:lnTo>
                  <a:pt x="753105" y="545986"/>
                </a:lnTo>
                <a:lnTo>
                  <a:pt x="611123" y="545986"/>
                </a:lnTo>
                <a:cubicBezTo>
                  <a:pt x="619458" y="537800"/>
                  <a:pt x="626713" y="531177"/>
                  <a:pt x="632889" y="526117"/>
                </a:cubicBezTo>
                <a:cubicBezTo>
                  <a:pt x="639066" y="521057"/>
                  <a:pt x="651307" y="512202"/>
                  <a:pt x="669613" y="499551"/>
                </a:cubicBezTo>
                <a:cubicBezTo>
                  <a:pt x="700420" y="477822"/>
                  <a:pt x="721665" y="457879"/>
                  <a:pt x="733348" y="439722"/>
                </a:cubicBezTo>
                <a:cubicBezTo>
                  <a:pt x="745031" y="421565"/>
                  <a:pt x="750873" y="402515"/>
                  <a:pt x="750873" y="382572"/>
                </a:cubicBezTo>
                <a:cubicBezTo>
                  <a:pt x="750873" y="363820"/>
                  <a:pt x="745775" y="346891"/>
                  <a:pt x="735581" y="331785"/>
                </a:cubicBezTo>
                <a:cubicBezTo>
                  <a:pt x="725386" y="316679"/>
                  <a:pt x="711396" y="305479"/>
                  <a:pt x="693611" y="298187"/>
                </a:cubicBezTo>
                <a:cubicBezTo>
                  <a:pt x="675826" y="290894"/>
                  <a:pt x="650935" y="287248"/>
                  <a:pt x="618937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4" name="任意多边形 13"/>
          <p:cNvSpPr/>
          <p:nvPr/>
        </p:nvSpPr>
        <p:spPr>
          <a:xfrm>
            <a:off x="6767513" y="1989138"/>
            <a:ext cx="1249362" cy="1247775"/>
          </a:xfrm>
          <a:custGeom>
            <a:rect b="b" l="l" r="r" t="t"/>
            <a:pathLst>
              <a:path h="936104" w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16704" y="287248"/>
                </a:moveTo>
                <a:cubicBezTo>
                  <a:pt x="579497" y="287248"/>
                  <a:pt x="550736" y="294541"/>
                  <a:pt x="530421" y="309126"/>
                </a:cubicBezTo>
                <a:cubicBezTo>
                  <a:pt x="510106" y="323711"/>
                  <a:pt x="496377" y="344696"/>
                  <a:pt x="489233" y="372080"/>
                </a:cubicBezTo>
                <a:lnTo>
                  <a:pt x="575181" y="387484"/>
                </a:lnTo>
                <a:cubicBezTo>
                  <a:pt x="577562" y="371261"/>
                  <a:pt x="582102" y="359913"/>
                  <a:pt x="588799" y="353439"/>
                </a:cubicBezTo>
                <a:cubicBezTo>
                  <a:pt x="595496" y="346965"/>
                  <a:pt x="604203" y="343728"/>
                  <a:pt x="614918" y="343728"/>
                </a:cubicBezTo>
                <a:cubicBezTo>
                  <a:pt x="625336" y="343728"/>
                  <a:pt x="633522" y="346705"/>
                  <a:pt x="639475" y="352658"/>
                </a:cubicBezTo>
                <a:cubicBezTo>
                  <a:pt x="645428" y="358611"/>
                  <a:pt x="648405" y="366573"/>
                  <a:pt x="648405" y="376545"/>
                </a:cubicBezTo>
                <a:cubicBezTo>
                  <a:pt x="648405" y="386963"/>
                  <a:pt x="644423" y="395967"/>
                  <a:pt x="636461" y="403557"/>
                </a:cubicBezTo>
                <a:cubicBezTo>
                  <a:pt x="628499" y="411147"/>
                  <a:pt x="618565" y="414943"/>
                  <a:pt x="606658" y="414943"/>
                </a:cubicBezTo>
                <a:cubicBezTo>
                  <a:pt x="603831" y="414943"/>
                  <a:pt x="599887" y="414570"/>
                  <a:pt x="594827" y="413826"/>
                </a:cubicBezTo>
                <a:lnTo>
                  <a:pt x="590138" y="478790"/>
                </a:lnTo>
                <a:cubicBezTo>
                  <a:pt x="602640" y="475218"/>
                  <a:pt x="612463" y="473432"/>
                  <a:pt x="619606" y="473432"/>
                </a:cubicBezTo>
                <a:cubicBezTo>
                  <a:pt x="633001" y="473432"/>
                  <a:pt x="643605" y="477599"/>
                  <a:pt x="651418" y="485934"/>
                </a:cubicBezTo>
                <a:cubicBezTo>
                  <a:pt x="659232" y="494268"/>
                  <a:pt x="663139" y="506025"/>
                  <a:pt x="663139" y="521206"/>
                </a:cubicBezTo>
                <a:cubicBezTo>
                  <a:pt x="663139" y="536089"/>
                  <a:pt x="659083" y="547995"/>
                  <a:pt x="650972" y="556925"/>
                </a:cubicBezTo>
                <a:cubicBezTo>
                  <a:pt x="642861" y="565854"/>
                  <a:pt x="632703" y="570319"/>
                  <a:pt x="620499" y="570319"/>
                </a:cubicBezTo>
                <a:cubicBezTo>
                  <a:pt x="608891" y="570319"/>
                  <a:pt x="599329" y="566784"/>
                  <a:pt x="591813" y="559715"/>
                </a:cubicBezTo>
                <a:cubicBezTo>
                  <a:pt x="584297" y="552646"/>
                  <a:pt x="578753" y="539958"/>
                  <a:pt x="575181" y="521652"/>
                </a:cubicBezTo>
                <a:lnTo>
                  <a:pt x="484322" y="533707"/>
                </a:lnTo>
                <a:cubicBezTo>
                  <a:pt x="490275" y="554097"/>
                  <a:pt x="498795" y="571026"/>
                  <a:pt x="509883" y="584495"/>
                </a:cubicBezTo>
                <a:cubicBezTo>
                  <a:pt x="520971" y="597964"/>
                  <a:pt x="535109" y="608196"/>
                  <a:pt x="552299" y="615191"/>
                </a:cubicBezTo>
                <a:cubicBezTo>
                  <a:pt x="569489" y="622186"/>
                  <a:pt x="592966" y="625683"/>
                  <a:pt x="622732" y="625683"/>
                </a:cubicBezTo>
                <a:cubicBezTo>
                  <a:pt x="653242" y="625683"/>
                  <a:pt x="677873" y="620958"/>
                  <a:pt x="696625" y="611507"/>
                </a:cubicBezTo>
                <a:cubicBezTo>
                  <a:pt x="715377" y="602057"/>
                  <a:pt x="729739" y="588588"/>
                  <a:pt x="739711" y="571100"/>
                </a:cubicBezTo>
                <a:cubicBezTo>
                  <a:pt x="749682" y="553613"/>
                  <a:pt x="754668" y="535345"/>
                  <a:pt x="754668" y="516295"/>
                </a:cubicBezTo>
                <a:cubicBezTo>
                  <a:pt x="754668" y="501114"/>
                  <a:pt x="751654" y="488054"/>
                  <a:pt x="745627" y="477116"/>
                </a:cubicBezTo>
                <a:cubicBezTo>
                  <a:pt x="739599" y="466177"/>
                  <a:pt x="731153" y="457359"/>
                  <a:pt x="720289" y="450661"/>
                </a:cubicBezTo>
                <a:cubicBezTo>
                  <a:pt x="713591" y="446494"/>
                  <a:pt x="703918" y="442848"/>
                  <a:pt x="691267" y="439722"/>
                </a:cubicBezTo>
                <a:cubicBezTo>
                  <a:pt x="706894" y="431090"/>
                  <a:pt x="718577" y="421044"/>
                  <a:pt x="726316" y="409585"/>
                </a:cubicBezTo>
                <a:cubicBezTo>
                  <a:pt x="734055" y="398125"/>
                  <a:pt x="737925" y="385326"/>
                  <a:pt x="737925" y="371187"/>
                </a:cubicBezTo>
                <a:cubicBezTo>
                  <a:pt x="737925" y="347077"/>
                  <a:pt x="728400" y="327059"/>
                  <a:pt x="709350" y="311135"/>
                </a:cubicBezTo>
                <a:cubicBezTo>
                  <a:pt x="690300" y="295210"/>
                  <a:pt x="659418" y="287248"/>
                  <a:pt x="616704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5" name="任意多边形 14"/>
          <p:cNvSpPr/>
          <p:nvPr/>
        </p:nvSpPr>
        <p:spPr>
          <a:xfrm>
            <a:off x="9456738" y="1989138"/>
            <a:ext cx="1247775" cy="1247775"/>
          </a:xfrm>
          <a:custGeom>
            <a:rect b="b" l="l" r="r" t="t"/>
            <a:pathLst>
              <a:path h="936104" w="936104">
                <a:moveTo>
                  <a:pt x="643270" y="385394"/>
                </a:moveTo>
                <a:lnTo>
                  <a:pt x="643270" y="488389"/>
                </a:lnTo>
                <a:lnTo>
                  <a:pt x="555745" y="488389"/>
                </a:lnTo>
                <a:close/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43270" y="287248"/>
                </a:moveTo>
                <a:lnTo>
                  <a:pt x="477624" y="484148"/>
                </a:lnTo>
                <a:lnTo>
                  <a:pt x="477624" y="558934"/>
                </a:lnTo>
                <a:lnTo>
                  <a:pt x="643270" y="558934"/>
                </a:lnTo>
                <a:lnTo>
                  <a:pt x="643270" y="620102"/>
                </a:lnTo>
                <a:lnTo>
                  <a:pt x="722521" y="620102"/>
                </a:lnTo>
                <a:lnTo>
                  <a:pt x="722521" y="558934"/>
                </a:lnTo>
                <a:lnTo>
                  <a:pt x="763598" y="558934"/>
                </a:lnTo>
                <a:lnTo>
                  <a:pt x="763598" y="488389"/>
                </a:lnTo>
                <a:lnTo>
                  <a:pt x="722521" y="488389"/>
                </a:lnTo>
                <a:lnTo>
                  <a:pt x="722521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grpSp>
        <p:nvGrpSpPr>
          <p:cNvPr id="27654" name="组合 19"/>
          <p:cNvGrpSpPr/>
          <p:nvPr/>
        </p:nvGrpSpPr>
        <p:grpSpPr>
          <a:xfrm>
            <a:off x="2927350" y="2516188"/>
            <a:ext cx="865188" cy="144462"/>
            <a:chOff x="2879812" y="1131590"/>
            <a:chExt cx="648072" cy="108000"/>
          </a:xfrm>
        </p:grpSpPr>
        <p:cxnSp>
          <p:nvCxnSpPr>
            <p:cNvPr id="17" name="直接连接符 1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27655" name="组合 22"/>
          <p:cNvGrpSpPr/>
          <p:nvPr/>
        </p:nvGrpSpPr>
        <p:grpSpPr>
          <a:xfrm>
            <a:off x="5616575" y="2516188"/>
            <a:ext cx="863600" cy="144462"/>
            <a:chOff x="2879812" y="1131590"/>
            <a:chExt cx="648072" cy="108000"/>
          </a:xfrm>
        </p:grpSpPr>
        <p:cxnSp>
          <p:nvCxnSpPr>
            <p:cNvPr id="24" name="直接连接符 23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椭圆 24"/>
            <p:cNvSpPr/>
            <p:nvPr/>
          </p:nvSpPr>
          <p:spPr>
            <a:xfrm>
              <a:off x="3168109" y="1131590"/>
              <a:ext cx="107218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27656" name="组合 25"/>
          <p:cNvGrpSpPr/>
          <p:nvPr/>
        </p:nvGrpSpPr>
        <p:grpSpPr>
          <a:xfrm>
            <a:off x="8399463" y="2516188"/>
            <a:ext cx="865187" cy="144462"/>
            <a:chOff x="2879812" y="1131590"/>
            <a:chExt cx="648072" cy="108000"/>
          </a:xfrm>
        </p:grpSpPr>
        <p:cxnSp>
          <p:nvCxnSpPr>
            <p:cNvPr id="27" name="直接连接符 2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椭圆 27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27657" name="组合 30"/>
          <p:cNvGrpSpPr/>
          <p:nvPr/>
        </p:nvGrpSpPr>
        <p:grpSpPr>
          <a:xfrm>
            <a:off x="1309688" y="3687763"/>
            <a:ext cx="1349375" cy="452437"/>
            <a:chOff x="982508" y="2910315"/>
            <a:chExt cx="1011335" cy="338554"/>
          </a:xfrm>
        </p:grpSpPr>
        <p:sp>
          <p:nvSpPr>
            <p:cNvPr id="29" name="矩形 28"/>
            <p:cNvSpPr/>
            <p:nvPr/>
          </p:nvSpPr>
          <p:spPr>
            <a:xfrm>
              <a:off x="982508" y="2931697"/>
              <a:ext cx="1000864" cy="3116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altLang="zh-CN" b="1" lang="en-US" sz="2133">
                  <a:solidFill>
                    <a:prstClr val="white"/>
                  </a:solidFill>
                </a:rPr>
                <a:t>ADD TITLE</a:t>
              </a:r>
            </a:p>
          </p:txBody>
        </p:sp>
        <p:sp>
          <p:nvSpPr>
            <p:cNvPr id="30" name="矩形 29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sp>
        <p:nvSpPr>
          <p:cNvPr id="27658" name="矩形 31"/>
          <p:cNvSpPr>
            <a:spLocks noChangeArrowheads="1"/>
          </p:cNvSpPr>
          <p:nvPr/>
        </p:nvSpPr>
        <p:spPr bwMode="auto">
          <a:xfrm>
            <a:off x="873125" y="4389438"/>
            <a:ext cx="24860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grpSp>
        <p:nvGrpSpPr>
          <p:cNvPr id="27659" name="组合 32"/>
          <p:cNvGrpSpPr/>
          <p:nvPr/>
        </p:nvGrpSpPr>
        <p:grpSpPr>
          <a:xfrm>
            <a:off x="4046538" y="3716338"/>
            <a:ext cx="1347787" cy="452437"/>
            <a:chOff x="982508" y="2910315"/>
            <a:chExt cx="1011335" cy="338554"/>
          </a:xfrm>
        </p:grpSpPr>
        <p:sp>
          <p:nvSpPr>
            <p:cNvPr id="34" name="矩形 33"/>
            <p:cNvSpPr/>
            <p:nvPr/>
          </p:nvSpPr>
          <p:spPr>
            <a:xfrm>
              <a:off x="982508" y="2931697"/>
              <a:ext cx="1002044" cy="3116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altLang="zh-CN" b="1" lang="en-US" sz="2133">
                  <a:solidFill>
                    <a:prstClr val="white"/>
                  </a:solidFill>
                </a:rPr>
                <a:t>ADD TITLE</a:t>
              </a:r>
            </a:p>
          </p:txBody>
        </p:sp>
        <p:sp>
          <p:nvSpPr>
            <p:cNvPr id="35" name="矩形 34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sp>
        <p:nvSpPr>
          <p:cNvPr id="27660" name="矩形 35"/>
          <p:cNvSpPr>
            <a:spLocks noChangeArrowheads="1"/>
          </p:cNvSpPr>
          <p:nvPr/>
        </p:nvSpPr>
        <p:spPr bwMode="auto">
          <a:xfrm>
            <a:off x="3609975" y="4418013"/>
            <a:ext cx="24860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grpSp>
        <p:nvGrpSpPr>
          <p:cNvPr id="27661" name="组合 36"/>
          <p:cNvGrpSpPr/>
          <p:nvPr/>
        </p:nvGrpSpPr>
        <p:grpSpPr>
          <a:xfrm>
            <a:off x="6734175" y="3716338"/>
            <a:ext cx="1349375" cy="452437"/>
            <a:chOff x="982508" y="2910315"/>
            <a:chExt cx="1011335" cy="338554"/>
          </a:xfrm>
        </p:grpSpPr>
        <p:sp>
          <p:nvSpPr>
            <p:cNvPr id="38" name="矩形 37"/>
            <p:cNvSpPr/>
            <p:nvPr/>
          </p:nvSpPr>
          <p:spPr>
            <a:xfrm>
              <a:off x="982508" y="2931697"/>
              <a:ext cx="1000864" cy="3116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altLang="zh-CN" b="1" lang="en-US" sz="2133">
                  <a:solidFill>
                    <a:prstClr val="white"/>
                  </a:solidFill>
                </a:rPr>
                <a:t>ADD TITLE</a:t>
              </a:r>
            </a:p>
          </p:txBody>
        </p:sp>
        <p:sp>
          <p:nvSpPr>
            <p:cNvPr id="39" name="矩形 38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sp>
        <p:nvSpPr>
          <p:cNvPr id="27662" name="矩形 39"/>
          <p:cNvSpPr>
            <a:spLocks noChangeArrowheads="1"/>
          </p:cNvSpPr>
          <p:nvPr/>
        </p:nvSpPr>
        <p:spPr bwMode="auto">
          <a:xfrm>
            <a:off x="6297612" y="4418013"/>
            <a:ext cx="24860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grpSp>
        <p:nvGrpSpPr>
          <p:cNvPr id="27663" name="组合 40"/>
          <p:cNvGrpSpPr/>
          <p:nvPr/>
        </p:nvGrpSpPr>
        <p:grpSpPr>
          <a:xfrm>
            <a:off x="9423400" y="3716338"/>
            <a:ext cx="1347788" cy="452437"/>
            <a:chOff x="982508" y="2910315"/>
            <a:chExt cx="1011335" cy="338554"/>
          </a:xfrm>
        </p:grpSpPr>
        <p:sp>
          <p:nvSpPr>
            <p:cNvPr id="42" name="矩形 41"/>
            <p:cNvSpPr/>
            <p:nvPr/>
          </p:nvSpPr>
          <p:spPr>
            <a:xfrm>
              <a:off x="982507" y="2931697"/>
              <a:ext cx="1002043" cy="31167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altLang="zh-CN" b="1" lang="en-US" sz="2133">
                  <a:solidFill>
                    <a:prstClr val="white"/>
                  </a:solidFill>
                </a:rPr>
                <a:t>ADD TITLE</a:t>
              </a:r>
            </a:p>
          </p:txBody>
        </p:sp>
        <p:sp>
          <p:nvSpPr>
            <p:cNvPr id="43" name="矩形 42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sp>
        <p:nvSpPr>
          <p:cNvPr id="27664" name="矩形 43"/>
          <p:cNvSpPr>
            <a:spLocks noChangeArrowheads="1"/>
          </p:cNvSpPr>
          <p:nvPr/>
        </p:nvSpPr>
        <p:spPr bwMode="auto">
          <a:xfrm>
            <a:off x="8985249" y="4418013"/>
            <a:ext cx="248761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grpSp>
        <p:nvGrpSpPr>
          <p:cNvPr id="27665" name="组合 44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7666" name="组合 45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766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6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7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7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7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7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7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7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7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7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7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7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8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8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8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8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8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8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8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8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8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8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9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9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9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9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9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9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9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9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9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69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0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0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0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0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0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0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0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0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0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0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1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1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1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1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1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1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1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1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1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1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2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2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2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2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2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2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2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2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2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2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3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3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3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3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3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3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3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3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3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3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4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4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4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4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4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4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4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4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4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774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667" name="文本框 4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818715353"/>
      </p:ext>
    </p:extLst>
  </p:cSld>
  <p:clrMapOvr>
    <a:masterClrMapping/>
  </p:clrMapOvr>
  <p:transition spd="slow">
    <p:push dir="u"/>
  </p:transition>
  <p:timing/>
</p:sld>
</file>

<file path=ppt/slides/slide2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六边形 1"/>
          <p:cNvSpPr/>
          <p:nvPr/>
        </p:nvSpPr>
        <p:spPr>
          <a:xfrm rot="16200000">
            <a:off x="4027488" y="1470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3" name="六边形 2"/>
          <p:cNvSpPr/>
          <p:nvPr/>
        </p:nvSpPr>
        <p:spPr>
          <a:xfrm rot="16200000">
            <a:off x="5741988" y="1470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4" name="六边形 3"/>
          <p:cNvSpPr/>
          <p:nvPr/>
        </p:nvSpPr>
        <p:spPr>
          <a:xfrm rot="16200000">
            <a:off x="6599238" y="2994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5" name="六边形 4"/>
          <p:cNvSpPr/>
          <p:nvPr/>
        </p:nvSpPr>
        <p:spPr>
          <a:xfrm rot="16200000">
            <a:off x="4884738" y="2994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6" name="六边形 5"/>
          <p:cNvSpPr/>
          <p:nvPr/>
        </p:nvSpPr>
        <p:spPr>
          <a:xfrm rot="16200000">
            <a:off x="4027488" y="4518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7" name="六边形 6"/>
          <p:cNvSpPr/>
          <p:nvPr/>
        </p:nvSpPr>
        <p:spPr>
          <a:xfrm rot="16200000">
            <a:off x="5741988" y="4518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28680" name="矩形 16"/>
          <p:cNvSpPr>
            <a:spLocks noChangeArrowheads="1"/>
          </p:cNvSpPr>
          <p:nvPr/>
        </p:nvSpPr>
        <p:spPr bwMode="auto">
          <a:xfrm>
            <a:off x="519113" y="1673225"/>
            <a:ext cx="3535362" cy="1615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 designer can use default text to simulate what text would look like. If it is not real text.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503738" y="1851025"/>
            <a:ext cx="952500" cy="7417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b="1" lang="en-US" sz="4267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075489" y="3375025"/>
            <a:ext cx="952500" cy="7417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b="1" lang="en-US" sz="4267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503738" y="4899025"/>
            <a:ext cx="952500" cy="741731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b="1" lang="en-US" sz="4267">
                <a:solidFill>
                  <a:prstClr val="white"/>
                </a:solidFill>
              </a:rPr>
              <a:t>03</a:t>
            </a:r>
          </a:p>
        </p:txBody>
      </p:sp>
      <p:pic>
        <p:nvPicPr>
          <p:cNvPr descr="1233.png" id="28684" name="图片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5170488" y="3279775"/>
            <a:ext cx="1047750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descr="9554.png" id="28685" name="图片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5741988" y="1374775"/>
            <a:ext cx="1714500" cy="171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descr="9999.png" id="28686" name="图片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5360988" y="4041775"/>
            <a:ext cx="2405062" cy="240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87" name="矩形 16"/>
          <p:cNvSpPr>
            <a:spLocks noChangeArrowheads="1"/>
          </p:cNvSpPr>
          <p:nvPr/>
        </p:nvSpPr>
        <p:spPr bwMode="auto">
          <a:xfrm>
            <a:off x="531813" y="4732338"/>
            <a:ext cx="3525837" cy="1615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</a:t>
            </a:r>
          </a:p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 designer can use default text to simulate what text would look like. If it is not real text. </a:t>
            </a:r>
          </a:p>
        </p:txBody>
      </p:sp>
      <p:sp>
        <p:nvSpPr>
          <p:cNvPr id="28688" name="矩形 16"/>
          <p:cNvSpPr>
            <a:spLocks noChangeArrowheads="1"/>
          </p:cNvSpPr>
          <p:nvPr/>
        </p:nvSpPr>
        <p:spPr bwMode="auto">
          <a:xfrm>
            <a:off x="8353424" y="3203575"/>
            <a:ext cx="3492500" cy="1615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 designer can use default text to simulate what text would look like. If it is not real text. </a:t>
            </a:r>
          </a:p>
        </p:txBody>
      </p:sp>
      <p:grpSp>
        <p:nvGrpSpPr>
          <p:cNvPr id="28689" name="组合 19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8690" name="组合 20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869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693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694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695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69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69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69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69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00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01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02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03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04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05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06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07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08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09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10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11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12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1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1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15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16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17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18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19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20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21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22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23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24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25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26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27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28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29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30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31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32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33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34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35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36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37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38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39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40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41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42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43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44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45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46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47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48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49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50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51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52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53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54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55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56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57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58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59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60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61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62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63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64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65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66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67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68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69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70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71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72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8773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691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2299772469"/>
      </p:ext>
    </p:extLst>
  </p:cSld>
  <p:clrMapOvr>
    <a:masterClrMapping/>
  </p:clrMapOvr>
  <p:transition spd="slow">
    <p:push dir="u"/>
  </p:transition>
  <p:timing/>
</p:sld>
</file>

<file path=ppt/slides/slide2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" name="矩形 2"/>
          <p:cNvSpPr/>
          <p:nvPr/>
        </p:nvSpPr>
        <p:spPr>
          <a:xfrm>
            <a:off x="1414463" y="1498600"/>
            <a:ext cx="2979737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7770813" y="1498600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5" name="矩形 4"/>
          <p:cNvSpPr/>
          <p:nvPr/>
        </p:nvSpPr>
        <p:spPr>
          <a:xfrm>
            <a:off x="4592638" y="3698875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4592638" y="1498600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7770813" y="3698875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8" name="矩形 7"/>
          <p:cNvSpPr/>
          <p:nvPr/>
        </p:nvSpPr>
        <p:spPr>
          <a:xfrm>
            <a:off x="1414463" y="3698875"/>
            <a:ext cx="2979737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4691063" y="1609725"/>
            <a:ext cx="2781300" cy="1758950"/>
          </a:xfrm>
          <a:prstGeom prst="rect">
            <a:avLst/>
          </a:prstGeom>
          <a:blipFill dpi="0" rotWithShape="1">
            <a:blip r:embed="rId2">
              <a:extLst/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514475" y="3810000"/>
            <a:ext cx="2779713" cy="1758950"/>
          </a:xfrm>
          <a:prstGeom prst="rect">
            <a:avLst/>
          </a:prstGeom>
          <a:blipFill dpi="0" rotWithShape="1">
            <a:blip r:embed="rId3">
              <a:extLst/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7869238" y="3810000"/>
            <a:ext cx="2781300" cy="1758950"/>
          </a:xfrm>
          <a:prstGeom prst="rect">
            <a:avLst/>
          </a:prstGeom>
          <a:blipFill dpi="0" rotWithShape="1">
            <a:blip r:embed="rId4">
              <a:extLst/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grpSp>
        <p:nvGrpSpPr>
          <p:cNvPr id="29707" name="组合 24"/>
          <p:cNvGrpSpPr/>
          <p:nvPr/>
        </p:nvGrpSpPr>
        <p:grpSpPr>
          <a:xfrm>
            <a:off x="1604963" y="1636713"/>
            <a:ext cx="2828925" cy="1511300"/>
            <a:chOff x="5016346" y="379194"/>
            <a:chExt cx="2010651" cy="1182358"/>
          </a:xfrm>
        </p:grpSpPr>
        <p:sp>
          <p:nvSpPr>
            <p:cNvPr id="29797" name="矩形 12"/>
            <p:cNvSpPr>
              <a:spLocks noChangeArrowheads="1"/>
            </p:cNvSpPr>
            <p:nvPr/>
          </p:nvSpPr>
          <p:spPr bwMode="auto">
            <a:xfrm>
              <a:off x="5186309" y="379194"/>
              <a:ext cx="1840688" cy="286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b="1" lang="en-US">
                  <a:solidFill>
                    <a:prstClr val="white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rPr>
                <a:t>ADD YOUR TEXT </a:t>
              </a:r>
            </a:p>
          </p:txBody>
        </p:sp>
        <p:sp>
          <p:nvSpPr>
            <p:cNvPr id="29798" name="矩形 13"/>
            <p:cNvSpPr>
              <a:spLocks noChangeArrowheads="1"/>
            </p:cNvSpPr>
            <p:nvPr/>
          </p:nvSpPr>
          <p:spPr bwMode="auto">
            <a:xfrm>
              <a:off x="5016346" y="718392"/>
              <a:ext cx="1905502" cy="8346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just"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600">
                  <a:solidFill>
                    <a:prstClr val="white"/>
                  </a:solidFill>
                </a:rPr>
                <a:t>A designer can use default text to simulate what text would look like. If it is not real text.</a:t>
              </a:r>
            </a:p>
          </p:txBody>
        </p:sp>
      </p:grpSp>
      <p:sp>
        <p:nvSpPr>
          <p:cNvPr id="29708" name="矩形 12"/>
          <p:cNvSpPr>
            <a:spLocks noChangeArrowheads="1"/>
          </p:cNvSpPr>
          <p:nvPr/>
        </p:nvSpPr>
        <p:spPr bwMode="auto">
          <a:xfrm>
            <a:off x="4978400" y="3927475"/>
            <a:ext cx="259080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</a:t>
            </a:r>
          </a:p>
        </p:txBody>
      </p:sp>
      <p:sp>
        <p:nvSpPr>
          <p:cNvPr id="29709" name="矩形 13"/>
          <p:cNvSpPr>
            <a:spLocks noChangeArrowheads="1"/>
          </p:cNvSpPr>
          <p:nvPr/>
        </p:nvSpPr>
        <p:spPr bwMode="auto">
          <a:xfrm>
            <a:off x="4740275" y="4360863"/>
            <a:ext cx="26812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just"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</a:t>
            </a:r>
          </a:p>
        </p:txBody>
      </p:sp>
      <p:sp>
        <p:nvSpPr>
          <p:cNvPr id="29710" name="矩形 12"/>
          <p:cNvSpPr>
            <a:spLocks noChangeArrowheads="1"/>
          </p:cNvSpPr>
          <p:nvPr/>
        </p:nvSpPr>
        <p:spPr bwMode="auto">
          <a:xfrm>
            <a:off x="8143874" y="1635125"/>
            <a:ext cx="2590800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</a:t>
            </a:r>
          </a:p>
        </p:txBody>
      </p:sp>
      <p:sp>
        <p:nvSpPr>
          <p:cNvPr id="29711" name="矩形 13"/>
          <p:cNvSpPr>
            <a:spLocks noChangeArrowheads="1"/>
          </p:cNvSpPr>
          <p:nvPr/>
        </p:nvSpPr>
        <p:spPr bwMode="auto">
          <a:xfrm>
            <a:off x="7905749" y="2068513"/>
            <a:ext cx="268128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just"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</a:t>
            </a:r>
          </a:p>
        </p:txBody>
      </p:sp>
      <p:grpSp>
        <p:nvGrpSpPr>
          <p:cNvPr id="29712" name="组合 17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9713" name="组合 20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971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16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17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18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1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2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2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2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23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24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25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26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27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28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29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30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31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32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33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34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35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3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3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38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39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40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41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42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43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44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45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46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47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48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49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50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51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52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53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54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55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56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57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58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59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60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61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62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63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64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65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66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67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68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69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70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71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72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73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74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75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76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77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78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79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80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81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82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83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84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85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86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87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88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89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90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91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92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93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94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95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29796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714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3812094579"/>
      </p:ext>
    </p:extLst>
  </p:cSld>
  <p:clrMapOvr>
    <a:masterClrMapping/>
  </p:clrMapOvr>
  <p:transition spd="slow">
    <p:push dir="u"/>
  </p:transition>
  <p:timing/>
</p:sld>
</file>

<file path=ppt/slides/slide2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" name="平行四边形 1"/>
          <p:cNvSpPr/>
          <p:nvPr/>
        </p:nvSpPr>
        <p:spPr>
          <a:xfrm>
            <a:off x="2419350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3" name="平行四边形 2"/>
          <p:cNvSpPr/>
          <p:nvPr/>
        </p:nvSpPr>
        <p:spPr>
          <a:xfrm>
            <a:off x="4260850" y="3052763"/>
            <a:ext cx="1363663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4" name="平行四边形 3"/>
          <p:cNvSpPr/>
          <p:nvPr/>
        </p:nvSpPr>
        <p:spPr>
          <a:xfrm>
            <a:off x="6100763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5" name="平行四边形 4"/>
          <p:cNvSpPr/>
          <p:nvPr/>
        </p:nvSpPr>
        <p:spPr>
          <a:xfrm>
            <a:off x="7940675" y="1617663"/>
            <a:ext cx="1681163" cy="3249612"/>
          </a:xfrm>
          <a:prstGeom prst="parallelogram">
            <a:avLst>
              <a:gd fmla="val 37904" name="adj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sp>
        <p:nvSpPr>
          <p:cNvPr id="6" name="等腰三角形 5"/>
          <p:cNvSpPr/>
          <p:nvPr/>
        </p:nvSpPr>
        <p:spPr>
          <a:xfrm>
            <a:off x="8128000" y="731838"/>
            <a:ext cx="1970088" cy="885825"/>
          </a:xfrm>
          <a:prstGeom prst="triangle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cxnSp>
        <p:nvCxnSpPr>
          <p:cNvPr id="8" name="直接连接符 7"/>
          <p:cNvCxnSpPr/>
          <p:nvPr/>
        </p:nvCxnSpPr>
        <p:spPr>
          <a:xfrm>
            <a:off x="2771775" y="305276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3795713" y="3049588"/>
            <a:ext cx="1489075" cy="18161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4600575" y="3048000"/>
            <a:ext cx="1489075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637213" y="3043238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6438900" y="3048000"/>
            <a:ext cx="1487488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7462838" y="304641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33" name="文本框 13"/>
          <p:cNvSpPr txBox="1">
            <a:spLocks noChangeArrowheads="1"/>
          </p:cNvSpPr>
          <p:nvPr/>
        </p:nvSpPr>
        <p:spPr bwMode="auto">
          <a:xfrm>
            <a:off x="2635250" y="2630488"/>
            <a:ext cx="1346200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2000">
                <a:solidFill>
                  <a:prstClr val="white"/>
                </a:solidFill>
              </a:rPr>
              <a:t>TEXT HERE</a:t>
            </a:r>
          </a:p>
        </p:txBody>
      </p:sp>
      <p:sp>
        <p:nvSpPr>
          <p:cNvPr id="30734" name="文本框 14"/>
          <p:cNvSpPr txBox="1">
            <a:spLocks noChangeArrowheads="1"/>
          </p:cNvSpPr>
          <p:nvPr/>
        </p:nvSpPr>
        <p:spPr bwMode="auto">
          <a:xfrm>
            <a:off x="4462463" y="2628900"/>
            <a:ext cx="1344612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2000">
                <a:solidFill>
                  <a:prstClr val="white"/>
                </a:solidFill>
              </a:rPr>
              <a:t>TEXT HERE</a:t>
            </a:r>
          </a:p>
        </p:txBody>
      </p:sp>
      <p:sp>
        <p:nvSpPr>
          <p:cNvPr id="30735" name="文本框 15"/>
          <p:cNvSpPr txBox="1">
            <a:spLocks noChangeArrowheads="1"/>
          </p:cNvSpPr>
          <p:nvPr/>
        </p:nvSpPr>
        <p:spPr bwMode="auto">
          <a:xfrm>
            <a:off x="6303962" y="2628900"/>
            <a:ext cx="1346200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2000">
                <a:solidFill>
                  <a:prstClr val="white"/>
                </a:solidFill>
              </a:rPr>
              <a:t>TEXT HERE</a:t>
            </a:r>
          </a:p>
        </p:txBody>
      </p:sp>
      <p:sp>
        <p:nvSpPr>
          <p:cNvPr id="30736" name="矩形 16"/>
          <p:cNvSpPr>
            <a:spLocks noChangeArrowheads="1"/>
          </p:cNvSpPr>
          <p:nvPr/>
        </p:nvSpPr>
        <p:spPr bwMode="auto">
          <a:xfrm>
            <a:off x="2297113" y="4992688"/>
            <a:ext cx="6654800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</a:p>
        </p:txBody>
      </p:sp>
      <p:sp>
        <p:nvSpPr>
          <p:cNvPr id="30737" name="文本框 17"/>
          <p:cNvSpPr txBox="1">
            <a:spLocks noChangeArrowheads="1"/>
          </p:cNvSpPr>
          <p:nvPr/>
        </p:nvSpPr>
        <p:spPr bwMode="auto">
          <a:xfrm rot="6032635">
            <a:off x="6887470" y="2954312"/>
            <a:ext cx="3800475" cy="5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3200">
                <a:solidFill>
                  <a:prstClr val="white"/>
                </a:solidFill>
              </a:rPr>
              <a:t>ADD TEXT HERE</a:t>
            </a:r>
          </a:p>
        </p:txBody>
      </p:sp>
      <p:grpSp>
        <p:nvGrpSpPr>
          <p:cNvPr id="30738" name="组合 18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30739" name="组合 19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3074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42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43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44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4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4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4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4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49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50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51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52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53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54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55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56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57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58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59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60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61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6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6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64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65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66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67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68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69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70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71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72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73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74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75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76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77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78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79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80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81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82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83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84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85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86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87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88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89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90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91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92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93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94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95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96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97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98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799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00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01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02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03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04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05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06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07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08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09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10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11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12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13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14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15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16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17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18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19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20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21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0822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740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1175250762"/>
      </p:ext>
    </p:extLst>
  </p:cSld>
  <p:clrMapOvr>
    <a:masterClrMapping/>
  </p:clrMapOvr>
  <p:transition spd="slow">
    <p:push dir="u"/>
  </p:transition>
  <p:timing/>
</p:sld>
</file>

<file path=ppt/slides/slide2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26" name="任意多边形 25"/>
          <p:cNvSpPr/>
          <p:nvPr/>
        </p:nvSpPr>
        <p:spPr>
          <a:xfrm>
            <a:off x="9866313" y="1293813"/>
            <a:ext cx="1728787" cy="1416050"/>
          </a:xfrm>
          <a:custGeom>
            <a:rect b="b" l="l" r="r" t="t"/>
            <a:pathLst>
              <a:path h="1416050" w="1728786">
                <a:moveTo>
                  <a:pt x="1728787" y="687131"/>
                </a:moveTo>
                <a:lnTo>
                  <a:pt x="1728787" y="903683"/>
                </a:lnTo>
                <a:lnTo>
                  <a:pt x="1692206" y="904750"/>
                </a:lnTo>
                <a:cubicBezTo>
                  <a:pt x="1663970" y="905294"/>
                  <a:pt x="1633407" y="905627"/>
                  <a:pt x="1600516" y="905748"/>
                </a:cubicBezTo>
                <a:lnTo>
                  <a:pt x="1573671" y="905748"/>
                </a:lnTo>
                <a:lnTo>
                  <a:pt x="1660010" y="786034"/>
                </a:lnTo>
                <a:close/>
                <a:moveTo>
                  <a:pt x="556379" y="0"/>
                </a:moveTo>
                <a:lnTo>
                  <a:pt x="677671" y="0"/>
                </a:lnTo>
                <a:lnTo>
                  <a:pt x="723073" y="16965"/>
                </a:lnTo>
                <a:cubicBezTo>
                  <a:pt x="767973" y="39215"/>
                  <a:pt x="807322" y="69687"/>
                  <a:pt x="841120" y="108382"/>
                </a:cubicBezTo>
                <a:cubicBezTo>
                  <a:pt x="916924" y="194963"/>
                  <a:pt x="954825" y="311775"/>
                  <a:pt x="954825" y="458817"/>
                </a:cubicBezTo>
                <a:cubicBezTo>
                  <a:pt x="954825" y="542012"/>
                  <a:pt x="940702" y="617105"/>
                  <a:pt x="912455" y="684096"/>
                </a:cubicBezTo>
                <a:cubicBezTo>
                  <a:pt x="884208" y="751087"/>
                  <a:pt x="843531" y="806833"/>
                  <a:pt x="790423" y="851333"/>
                </a:cubicBezTo>
                <a:cubicBezTo>
                  <a:pt x="724762" y="905506"/>
                  <a:pt x="646786" y="932109"/>
                  <a:pt x="556494" y="931142"/>
                </a:cubicBezTo>
                <a:lnTo>
                  <a:pt x="555780" y="845528"/>
                </a:lnTo>
                <a:lnTo>
                  <a:pt x="552878" y="456640"/>
                </a:lnTo>
                <a:close/>
                <a:moveTo>
                  <a:pt x="236013" y="0"/>
                </a:moveTo>
                <a:lnTo>
                  <a:pt x="348844" y="0"/>
                </a:lnTo>
                <a:lnTo>
                  <a:pt x="322083" y="14697"/>
                </a:lnTo>
                <a:cubicBezTo>
                  <a:pt x="298099" y="31203"/>
                  <a:pt x="275836" y="50098"/>
                  <a:pt x="255294" y="71380"/>
                </a:cubicBezTo>
                <a:cubicBezTo>
                  <a:pt x="162501" y="167151"/>
                  <a:pt x="116105" y="296055"/>
                  <a:pt x="116105" y="458091"/>
                </a:cubicBezTo>
                <a:cubicBezTo>
                  <a:pt x="116105" y="558699"/>
                  <a:pt x="133019" y="644554"/>
                  <a:pt x="166847" y="715657"/>
                </a:cubicBezTo>
                <a:cubicBezTo>
                  <a:pt x="209381" y="805140"/>
                  <a:pt x="271245" y="873582"/>
                  <a:pt x="352437" y="920984"/>
                </a:cubicBezTo>
                <a:cubicBezTo>
                  <a:pt x="420585" y="960163"/>
                  <a:pt x="493320" y="979753"/>
                  <a:pt x="570642" y="979753"/>
                </a:cubicBezTo>
                <a:cubicBezTo>
                  <a:pt x="683252" y="979753"/>
                  <a:pt x="779669" y="937188"/>
                  <a:pt x="859893" y="852058"/>
                </a:cubicBezTo>
                <a:cubicBezTo>
                  <a:pt x="955105" y="751934"/>
                  <a:pt x="1002711" y="622788"/>
                  <a:pt x="1002711" y="464621"/>
                </a:cubicBezTo>
                <a:cubicBezTo>
                  <a:pt x="1002711" y="311775"/>
                  <a:pt x="962357" y="186257"/>
                  <a:pt x="881648" y="88067"/>
                </a:cubicBezTo>
                <a:cubicBezTo>
                  <a:pt x="860866" y="62794"/>
                  <a:pt x="838801" y="40681"/>
                  <a:pt x="815451" y="21726"/>
                </a:cubicBezTo>
                <a:lnTo>
                  <a:pt x="781570" y="0"/>
                </a:lnTo>
                <a:lnTo>
                  <a:pt x="1276947" y="0"/>
                </a:lnTo>
                <a:lnTo>
                  <a:pt x="1218067" y="35375"/>
                </a:lnTo>
                <a:cubicBezTo>
                  <a:pt x="1191767" y="56718"/>
                  <a:pt x="1169305" y="81296"/>
                  <a:pt x="1150683" y="109108"/>
                </a:cubicBezTo>
                <a:cubicBezTo>
                  <a:pt x="1117792" y="157961"/>
                  <a:pt x="1101347" y="209474"/>
                  <a:pt x="1101347" y="263647"/>
                </a:cubicBezTo>
                <a:cubicBezTo>
                  <a:pt x="1101347" y="302826"/>
                  <a:pt x="1109811" y="339950"/>
                  <a:pt x="1126741" y="375017"/>
                </a:cubicBezTo>
                <a:cubicBezTo>
                  <a:pt x="1143670" y="410085"/>
                  <a:pt x="1161808" y="427619"/>
                  <a:pt x="1181156" y="427619"/>
                </a:cubicBezTo>
                <a:cubicBezTo>
                  <a:pt x="1187927" y="427619"/>
                  <a:pt x="1194215" y="424838"/>
                  <a:pt x="1200020" y="419275"/>
                </a:cubicBezTo>
                <a:cubicBezTo>
                  <a:pt x="1205824" y="413713"/>
                  <a:pt x="1208726" y="407304"/>
                  <a:pt x="1208726" y="400048"/>
                </a:cubicBezTo>
                <a:cubicBezTo>
                  <a:pt x="1208726" y="393277"/>
                  <a:pt x="1206550" y="386505"/>
                  <a:pt x="1202196" y="379733"/>
                </a:cubicBezTo>
                <a:cubicBezTo>
                  <a:pt x="1181398" y="349744"/>
                  <a:pt x="1167975" y="326890"/>
                  <a:pt x="1161929" y="311170"/>
                </a:cubicBezTo>
                <a:cubicBezTo>
                  <a:pt x="1155883" y="295450"/>
                  <a:pt x="1152860" y="276465"/>
                  <a:pt x="1152860" y="254215"/>
                </a:cubicBezTo>
                <a:cubicBezTo>
                  <a:pt x="1152860" y="221324"/>
                  <a:pt x="1162171" y="188071"/>
                  <a:pt x="1180793" y="154454"/>
                </a:cubicBezTo>
                <a:cubicBezTo>
                  <a:pt x="1199415" y="120838"/>
                  <a:pt x="1224446" y="92179"/>
                  <a:pt x="1255886" y="68478"/>
                </a:cubicBezTo>
                <a:cubicBezTo>
                  <a:pt x="1288293" y="43810"/>
                  <a:pt x="1328077" y="23978"/>
                  <a:pt x="1375237" y="8984"/>
                </a:cubicBezTo>
                <a:lnTo>
                  <a:pt x="1412476" y="0"/>
                </a:lnTo>
                <a:lnTo>
                  <a:pt x="1492774" y="0"/>
                </a:lnTo>
                <a:cubicBezTo>
                  <a:pt x="1541654" y="0"/>
                  <a:pt x="1587063" y="14860"/>
                  <a:pt x="1624731" y="40308"/>
                </a:cubicBezTo>
                <a:lnTo>
                  <a:pt x="1643723" y="55977"/>
                </a:lnTo>
                <a:lnTo>
                  <a:pt x="1647676" y="74282"/>
                </a:lnTo>
                <a:cubicBezTo>
                  <a:pt x="1647676" y="99434"/>
                  <a:pt x="1633649" y="137646"/>
                  <a:pt x="1605595" y="188917"/>
                </a:cubicBezTo>
                <a:cubicBezTo>
                  <a:pt x="1577541" y="240188"/>
                  <a:pt x="1528446" y="318063"/>
                  <a:pt x="1458311" y="422540"/>
                </a:cubicBezTo>
                <a:cubicBezTo>
                  <a:pt x="1394464" y="517344"/>
                  <a:pt x="1333277" y="603441"/>
                  <a:pt x="1274750" y="680831"/>
                </a:cubicBezTo>
                <a:cubicBezTo>
                  <a:pt x="1216223" y="758222"/>
                  <a:pt x="1143911" y="848672"/>
                  <a:pt x="1057815" y="952182"/>
                </a:cubicBezTo>
                <a:lnTo>
                  <a:pt x="1728787" y="952182"/>
                </a:lnTo>
                <a:lnTo>
                  <a:pt x="1728787" y="1180037"/>
                </a:lnTo>
                <a:cubicBezTo>
                  <a:pt x="1728787" y="1310383"/>
                  <a:pt x="1623120" y="1416050"/>
                  <a:pt x="1492774" y="1416050"/>
                </a:cubicBezTo>
                <a:lnTo>
                  <a:pt x="236013" y="1416050"/>
                </a:lnTo>
                <a:cubicBezTo>
                  <a:pt x="105667" y="1416050"/>
                  <a:pt x="0" y="1310383"/>
                  <a:pt x="0" y="1180037"/>
                </a:cubicBezTo>
                <a:lnTo>
                  <a:pt x="0" y="236013"/>
                </a:lnTo>
                <a:cubicBezTo>
                  <a:pt x="0" y="105667"/>
                  <a:pt x="105667" y="0"/>
                  <a:pt x="236013" y="0"/>
                </a:cubicBezTo>
                <a:close/>
              </a:path>
            </a:pathLst>
          </a:cu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53" name="圆角矩形 52"/>
          <p:cNvSpPr/>
          <p:nvPr/>
        </p:nvSpPr>
        <p:spPr>
          <a:xfrm>
            <a:off x="8050213" y="2833688"/>
            <a:ext cx="1728787" cy="1416050"/>
          </a:xfrm>
          <a:prstGeom prst="round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54" name="圆角矩形 53"/>
          <p:cNvSpPr/>
          <p:nvPr/>
        </p:nvSpPr>
        <p:spPr>
          <a:xfrm>
            <a:off x="9955213" y="4379913"/>
            <a:ext cx="1728787" cy="1411287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grpSp>
        <p:nvGrpSpPr>
          <p:cNvPr id="2" name="组合 54"/>
          <p:cNvGrpSpPr/>
          <p:nvPr/>
        </p:nvGrpSpPr>
        <p:grpSpPr>
          <a:xfrm>
            <a:off x="4417519" y="1293760"/>
            <a:ext cx="7178469" cy="4498065"/>
            <a:chOff x="4412342" y="1248229"/>
            <a:chExt cx="7170058" cy="4339770"/>
          </a:xfrm>
          <a:blipFill dpi="0" rotWithShape="1">
            <a:blip r:embed="rId2"/>
            <a:stretch>
              <a:fillRect b="-9000" l="-37000" r="-20000" t="-20000"/>
            </a:stretch>
          </a:blipFill>
        </p:grpSpPr>
        <p:sp>
          <p:nvSpPr>
            <p:cNvPr id="56" name="圆角矩形 55"/>
            <p:cNvSpPr/>
            <p:nvPr/>
          </p:nvSpPr>
          <p:spPr>
            <a:xfrm>
              <a:off x="8040914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sp>
          <p:nvSpPr>
            <p:cNvPr id="57" name="圆角矩形 56"/>
            <p:cNvSpPr/>
            <p:nvPr/>
          </p:nvSpPr>
          <p:spPr>
            <a:xfrm>
              <a:off x="6226628" y="1248229"/>
              <a:ext cx="1727200" cy="1364342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4412342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9855200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6226628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sp>
          <p:nvSpPr>
            <p:cNvPr id="61" name="圆角矩形 60"/>
            <p:cNvSpPr/>
            <p:nvPr/>
          </p:nvSpPr>
          <p:spPr>
            <a:xfrm>
              <a:off x="4412342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8128000" y="4223657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sp>
        <p:nvSpPr>
          <p:cNvPr id="63" name="Freeform 60"/>
          <p:cNvSpPr>
            <a:spLocks noChangeArrowheads="1"/>
          </p:cNvSpPr>
          <p:nvPr/>
        </p:nvSpPr>
        <p:spPr bwMode="auto">
          <a:xfrm>
            <a:off x="3951288" y="1560513"/>
            <a:ext cx="25400" cy="19050"/>
          </a:xfrm>
          <a:custGeom>
            <a:gdLst>
              <a:gd fmla="*/ 0 w 6" name="T0"/>
              <a:gd fmla="*/ 2147483646 h 4" name="T1"/>
              <a:gd fmla="*/ 2147483646 w 6" name="T2"/>
              <a:gd fmla="*/ 0 h 4" name="T3"/>
              <a:gd fmla="*/ 2147483646 w 6" name="T4"/>
              <a:gd fmla="*/ 2147483646 h 4" name="T5"/>
              <a:gd fmla="*/ 2147483646 w 6" name="T6"/>
              <a:gd fmla="*/ 2147483646 h 4" name="T7"/>
              <a:gd fmla="*/ 0 w 6" name="T8"/>
              <a:gd fmla="*/ 2147483646 h 4" name="T9"/>
              <a:gd fmla="*/ 0 60000 65536" name="T10"/>
              <a:gd fmla="*/ 0 60000 65536" name="T11"/>
              <a:gd fmla="*/ 0 60000 65536" name="T12"/>
              <a:gd fmla="*/ 0 60000 65536" name="T13"/>
              <a:gd fmla="*/ 0 60000 65536" name="T14"/>
              <a:gd fmla="*/ 0 w 6" name="T15"/>
              <a:gd fmla="*/ 0 h 4" name="T16"/>
              <a:gd fmla="*/ 6 w 6" name="T17"/>
              <a:gd fmla="*/ 4 h 4" name="T18"/>
            </a:gdLst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b="T18" l="T15" r="T17" t="T16"/>
            <a:pathLst>
              <a:path h="4" w="6">
                <a:moveTo>
                  <a:pt x="0" y="2"/>
                </a:moveTo>
                <a:cubicBezTo>
                  <a:pt x="1" y="0"/>
                  <a:pt x="4" y="0"/>
                  <a:pt x="6" y="0"/>
                </a:cubicBezTo>
                <a:cubicBezTo>
                  <a:pt x="6" y="2"/>
                  <a:pt x="4" y="3"/>
                  <a:pt x="4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1" y="2"/>
                  <a:pt x="0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altLang="en-US" lang="zh-CN" sz="2400">
              <a:solidFill>
                <a:prstClr val="black"/>
              </a:solidFill>
            </a:endParaRPr>
          </a:p>
        </p:txBody>
      </p:sp>
      <p:sp>
        <p:nvSpPr>
          <p:cNvPr id="64" name="Freeform 64"/>
          <p:cNvSpPr>
            <a:spLocks noChangeArrowheads="1"/>
          </p:cNvSpPr>
          <p:nvPr/>
        </p:nvSpPr>
        <p:spPr bwMode="auto">
          <a:xfrm>
            <a:off x="4808538" y="1493838"/>
            <a:ext cx="38100" cy="31750"/>
          </a:xfrm>
          <a:custGeom>
            <a:gdLst>
              <a:gd fmla="*/ 2147483646 w 9" name="T0"/>
              <a:gd fmla="*/ 2147483646 h 7" name="T1"/>
              <a:gd fmla="*/ 0 w 9" name="T2"/>
              <a:gd fmla="*/ 2147483646 h 7" name="T3"/>
              <a:gd fmla="*/ 2147483646 w 9" name="T4"/>
              <a:gd fmla="*/ 2147483646 h 7" name="T5"/>
              <a:gd fmla="*/ 0 60000 65536" name="T6"/>
              <a:gd fmla="*/ 0 60000 65536" name="T7"/>
              <a:gd fmla="*/ 0 60000 65536" name="T8"/>
              <a:gd fmla="*/ 0 w 9" name="T9"/>
              <a:gd fmla="*/ 0 h 7" name="T10"/>
              <a:gd fmla="*/ 9 w 9" name="T11"/>
              <a:gd fmla="*/ 7 h 7" name="T12"/>
            </a:gdLst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b="T12" l="T9" r="T11" t="T10"/>
            <a:pathLst>
              <a:path h="7" w="9">
                <a:moveTo>
                  <a:pt x="7" y="7"/>
                </a:moveTo>
                <a:cubicBezTo>
                  <a:pt x="5" y="6"/>
                  <a:pt x="3" y="5"/>
                  <a:pt x="0" y="6"/>
                </a:cubicBezTo>
                <a:cubicBezTo>
                  <a:pt x="1" y="3"/>
                  <a:pt x="9" y="0"/>
                  <a:pt x="7" y="7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altLang="en-US" lang="zh-CN" sz="2400">
              <a:solidFill>
                <a:prstClr val="black"/>
              </a:solidFill>
            </a:endParaRPr>
          </a:p>
        </p:txBody>
      </p:sp>
      <p:sp>
        <p:nvSpPr>
          <p:cNvPr id="65" name="Freeform 65"/>
          <p:cNvSpPr>
            <a:spLocks noChangeArrowheads="1"/>
          </p:cNvSpPr>
          <p:nvPr/>
        </p:nvSpPr>
        <p:spPr bwMode="auto">
          <a:xfrm>
            <a:off x="4711700" y="1503363"/>
            <a:ext cx="44450" cy="31750"/>
          </a:xfrm>
          <a:custGeom>
            <a:gdLst>
              <a:gd fmla="*/ 2147483646 w 11" name="T0"/>
              <a:gd fmla="*/ 2147483646 h 7" name="T1"/>
              <a:gd fmla="*/ 2147483646 w 11" name="T2"/>
              <a:gd fmla="*/ 2147483646 h 7" name="T3"/>
              <a:gd fmla="*/ 2147483646 w 11" name="T4"/>
              <a:gd fmla="*/ 2147483646 h 7" name="T5"/>
              <a:gd fmla="*/ 0 60000 65536" name="T6"/>
              <a:gd fmla="*/ 0 60000 65536" name="T7"/>
              <a:gd fmla="*/ 0 60000 65536" name="T8"/>
              <a:gd fmla="*/ 0 w 11" name="T9"/>
              <a:gd fmla="*/ 0 h 7" name="T10"/>
              <a:gd fmla="*/ 11 w 11" name="T11"/>
              <a:gd fmla="*/ 7 h 7" name="T12"/>
            </a:gdLst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b="T12" l="T9" r="T11" t="T10"/>
            <a:pathLst>
              <a:path h="7" w="11">
                <a:moveTo>
                  <a:pt x="1" y="2"/>
                </a:moveTo>
                <a:cubicBezTo>
                  <a:pt x="4" y="3"/>
                  <a:pt x="11" y="0"/>
                  <a:pt x="10" y="5"/>
                </a:cubicBezTo>
                <a:cubicBezTo>
                  <a:pt x="7" y="4"/>
                  <a:pt x="0" y="7"/>
                  <a:pt x="1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</a:ln>
        </p:spPr>
        <p:txBody>
          <a:bodyPr/>
          <a:lstStyle/>
          <a:p>
            <a:pPr>
              <a:defRPr/>
            </a:pPr>
            <a:endParaRPr altLang="en-US" lang="zh-CN" sz="2400">
              <a:solidFill>
                <a:prstClr val="black"/>
              </a:solidFill>
            </a:endParaRPr>
          </a:p>
        </p:txBody>
      </p:sp>
      <p:sp>
        <p:nvSpPr>
          <p:cNvPr id="31753" name="TextBox 6"/>
          <p:cNvSpPr txBox="1">
            <a:spLocks noChangeArrowheads="1"/>
          </p:cNvSpPr>
          <p:nvPr/>
        </p:nvSpPr>
        <p:spPr bwMode="auto">
          <a:xfrm>
            <a:off x="381000" y="4773613"/>
            <a:ext cx="69532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</a:t>
            </a:r>
          </a:p>
        </p:txBody>
      </p:sp>
      <p:sp>
        <p:nvSpPr>
          <p:cNvPr id="31754" name="TextBox 21"/>
          <p:cNvSpPr txBox="1">
            <a:spLocks noChangeArrowheads="1"/>
          </p:cNvSpPr>
          <p:nvPr/>
        </p:nvSpPr>
        <p:spPr bwMode="auto">
          <a:xfrm>
            <a:off x="8286749" y="3313113"/>
            <a:ext cx="1905000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1600">
                <a:solidFill>
                  <a:prstClr val="white"/>
                </a:solidFill>
              </a:rPr>
              <a:t>Add up your text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1600">
                <a:solidFill>
                  <a:prstClr val="white"/>
                </a:solidFill>
              </a:rPr>
              <a:t>Add up your text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1600">
                <a:solidFill>
                  <a:prstClr val="white"/>
                </a:solidFill>
              </a:rPr>
              <a:t>Add up your text</a:t>
            </a:r>
          </a:p>
        </p:txBody>
      </p:sp>
      <p:pic>
        <p:nvPicPr>
          <p:cNvPr descr="999.png" id="31755" name="图片 2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10287000" y="4572000"/>
            <a:ext cx="963613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descr="1233.png" id="31756" name="图片 2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6477000" y="1428750"/>
            <a:ext cx="1166813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757" name="组合 26"/>
          <p:cNvGrpSpPr/>
          <p:nvPr/>
        </p:nvGrpSpPr>
        <p:grpSpPr>
          <a:xfrm>
            <a:off x="868363" y="3857625"/>
            <a:ext cx="3503612" cy="844550"/>
            <a:chOff x="4017461" y="2861413"/>
            <a:chExt cx="4300181" cy="1015634"/>
          </a:xfrm>
        </p:grpSpPr>
        <p:grpSp>
          <p:nvGrpSpPr>
            <p:cNvPr id="31844" name="组合 27"/>
            <p:cNvGrpSpPr/>
            <p:nvPr/>
          </p:nvGrpSpPr>
          <p:grpSpPr>
            <a:xfrm>
              <a:off x="4017461" y="2923778"/>
              <a:ext cx="1139483" cy="925512"/>
              <a:chOff x="7426901" y="935769"/>
              <a:chExt cx="1139483" cy="925512"/>
            </a:xfrm>
          </p:grpSpPr>
          <p:grpSp>
            <p:nvGrpSpPr>
              <p:cNvPr id="31863" name="组合 46"/>
              <p:cNvGrpSpPr/>
              <p:nvPr/>
            </p:nvGrpSpPr>
            <p:grpSpPr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9" name="矩形 48"/>
                <p:cNvSpPr/>
                <p:nvPr/>
              </p:nvSpPr>
              <p:spPr>
                <a:xfrm>
                  <a:off x="7426901" y="947859"/>
                  <a:ext cx="900174" cy="88963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50" name="直接连接符 49"/>
                <p:cNvCxnSpPr>
                  <a:stCxn id="49" idx="1"/>
                  <a:endCxn id="49" idx="3"/>
                </p:cNvCxnSpPr>
                <p:nvPr/>
              </p:nvCxnSpPr>
              <p:spPr>
                <a:xfrm>
                  <a:off x="7426901" y="1392675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/>
                <p:cNvCxnSpPr>
                  <a:stCxn id="49" idx="2"/>
                  <a:endCxn id="49" idx="0"/>
                </p:cNvCxnSpPr>
                <p:nvPr/>
              </p:nvCxnSpPr>
              <p:spPr>
                <a:xfrm flipH="1" flipV="1">
                  <a:off x="7876988" y="947859"/>
                  <a:ext cx="0" cy="88963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864" name="文本框 47"/>
              <p:cNvSpPr txBox="1">
                <a:spLocks noChangeArrowheads="1"/>
              </p:cNvSpPr>
              <p:nvPr/>
            </p:nvSpPr>
            <p:spPr bwMode="auto">
              <a:xfrm>
                <a:off x="7426899" y="935769"/>
                <a:ext cx="1139483" cy="9163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4400">
                    <a:solidFill>
                      <a:srgbClr val="FFFFFF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添</a:t>
                </a:r>
              </a:p>
            </p:txBody>
          </p:sp>
        </p:grpSp>
        <p:grpSp>
          <p:nvGrpSpPr>
            <p:cNvPr id="31845" name="组合 28"/>
            <p:cNvGrpSpPr/>
            <p:nvPr/>
          </p:nvGrpSpPr>
          <p:grpSpPr>
            <a:xfrm>
              <a:off x="5062266" y="2928199"/>
              <a:ext cx="1139483" cy="948848"/>
              <a:chOff x="7418975" y="942535"/>
              <a:chExt cx="1139483" cy="948848"/>
            </a:xfrm>
          </p:grpSpPr>
          <p:grpSp>
            <p:nvGrpSpPr>
              <p:cNvPr id="31858" name="组合 41"/>
              <p:cNvGrpSpPr/>
              <p:nvPr/>
            </p:nvGrpSpPr>
            <p:grpSpPr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4" name="矩形 43"/>
                <p:cNvSpPr/>
                <p:nvPr/>
              </p:nvSpPr>
              <p:spPr>
                <a:xfrm>
                  <a:off x="7428270" y="942567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5" name="直接连接符 44"/>
                <p:cNvCxnSpPr>
                  <a:stCxn id="44" idx="1"/>
                  <a:endCxn id="44" idx="3"/>
                </p:cNvCxnSpPr>
                <p:nvPr/>
              </p:nvCxnSpPr>
              <p:spPr>
                <a:xfrm>
                  <a:off x="7428270" y="1393112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/>
                <p:cNvCxnSpPr>
                  <a:stCxn id="44" idx="2"/>
                  <a:endCxn id="44" idx="0"/>
                </p:cNvCxnSpPr>
                <p:nvPr/>
              </p:nvCxnSpPr>
              <p:spPr>
                <a:xfrm flipH="1" flipV="1">
                  <a:off x="7878358" y="942567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859" name="文本框 42"/>
              <p:cNvSpPr txBox="1">
                <a:spLocks noChangeArrowheads="1"/>
              </p:cNvSpPr>
              <p:nvPr/>
            </p:nvSpPr>
            <p:spPr bwMode="auto">
              <a:xfrm>
                <a:off x="7418974" y="965869"/>
                <a:ext cx="1139483" cy="9163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4400">
                    <a:solidFill>
                      <a:srgbClr val="FFFFFF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加</a:t>
                </a:r>
              </a:p>
            </p:txBody>
          </p:sp>
        </p:grpSp>
        <p:grpSp>
          <p:nvGrpSpPr>
            <p:cNvPr id="31846" name="组合 29"/>
            <p:cNvGrpSpPr/>
            <p:nvPr/>
          </p:nvGrpSpPr>
          <p:grpSpPr>
            <a:xfrm>
              <a:off x="6140177" y="2861413"/>
              <a:ext cx="1145887" cy="976048"/>
              <a:chOff x="7427741" y="866487"/>
              <a:chExt cx="1145887" cy="976048"/>
            </a:xfrm>
          </p:grpSpPr>
          <p:grpSp>
            <p:nvGrpSpPr>
              <p:cNvPr id="31853" name="组合 36"/>
              <p:cNvGrpSpPr/>
              <p:nvPr/>
            </p:nvGrpSpPr>
            <p:grpSpPr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9" name="矩形 38"/>
                <p:cNvSpPr/>
                <p:nvPr/>
              </p:nvSpPr>
              <p:spPr>
                <a:xfrm>
                  <a:off x="7426863" y="942850"/>
                  <a:ext cx="906020" cy="89918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0" name="直接连接符 39"/>
                <p:cNvCxnSpPr>
                  <a:stCxn id="39" idx="1"/>
                  <a:endCxn id="39" idx="3"/>
                </p:cNvCxnSpPr>
                <p:nvPr/>
              </p:nvCxnSpPr>
              <p:spPr>
                <a:xfrm>
                  <a:off x="7426863" y="1393395"/>
                  <a:ext cx="906020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/>
                <p:cNvCxnSpPr>
                  <a:stCxn id="39" idx="2"/>
                  <a:endCxn id="39" idx="0"/>
                </p:cNvCxnSpPr>
                <p:nvPr/>
              </p:nvCxnSpPr>
              <p:spPr>
                <a:xfrm flipH="1" flipV="1">
                  <a:off x="7878899" y="942850"/>
                  <a:ext cx="0" cy="89918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854" name="文本框 37"/>
              <p:cNvSpPr txBox="1">
                <a:spLocks noChangeArrowheads="1"/>
              </p:cNvSpPr>
              <p:nvPr/>
            </p:nvSpPr>
            <p:spPr bwMode="auto">
              <a:xfrm>
                <a:off x="7434145" y="866488"/>
                <a:ext cx="1139483" cy="9163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4400">
                    <a:solidFill>
                      <a:srgbClr val="FFFFFF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标</a:t>
                </a:r>
              </a:p>
            </p:txBody>
          </p:sp>
        </p:grpSp>
        <p:grpSp>
          <p:nvGrpSpPr>
            <p:cNvPr id="31847" name="组合 30"/>
            <p:cNvGrpSpPr/>
            <p:nvPr/>
          </p:nvGrpSpPr>
          <p:grpSpPr>
            <a:xfrm>
              <a:off x="7178159" y="2881490"/>
              <a:ext cx="1139483" cy="932583"/>
              <a:chOff x="7398924" y="909952"/>
              <a:chExt cx="1139483" cy="932583"/>
            </a:xfrm>
          </p:grpSpPr>
          <p:grpSp>
            <p:nvGrpSpPr>
              <p:cNvPr id="31848" name="组合 31"/>
              <p:cNvGrpSpPr/>
              <p:nvPr/>
            </p:nvGrpSpPr>
            <p:grpSpPr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4" name="矩形 33"/>
                <p:cNvSpPr/>
                <p:nvPr/>
              </p:nvSpPr>
              <p:spPr>
                <a:xfrm>
                  <a:off x="7427802" y="943330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5" name="直接连接符 34"/>
                <p:cNvCxnSpPr>
                  <a:stCxn id="34" idx="1"/>
                  <a:endCxn id="34" idx="3"/>
                </p:cNvCxnSpPr>
                <p:nvPr/>
              </p:nvCxnSpPr>
              <p:spPr>
                <a:xfrm>
                  <a:off x="7427802" y="1392920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接连接符 35"/>
                <p:cNvCxnSpPr>
                  <a:stCxn id="34" idx="2"/>
                  <a:endCxn id="34" idx="0"/>
                </p:cNvCxnSpPr>
                <p:nvPr/>
              </p:nvCxnSpPr>
              <p:spPr>
                <a:xfrm flipH="1" flipV="1">
                  <a:off x="7877888" y="943330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849" name="文本框 32"/>
              <p:cNvSpPr txBox="1">
                <a:spLocks noChangeArrowheads="1"/>
              </p:cNvSpPr>
              <p:nvPr/>
            </p:nvSpPr>
            <p:spPr bwMode="auto">
              <a:xfrm>
                <a:off x="7398924" y="909953"/>
                <a:ext cx="1139483" cy="9163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4400">
                    <a:solidFill>
                      <a:srgbClr val="FFFFFF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题</a:t>
                </a:r>
              </a:p>
            </p:txBody>
          </p:sp>
        </p:grpSp>
      </p:grpSp>
      <p:pic>
        <p:nvPicPr>
          <p:cNvPr id="31758" name="图片 6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-11113" y="3875088"/>
            <a:ext cx="1079501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759" name="组合 51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31760" name="组合 65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3176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63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64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65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6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6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6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6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70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71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72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73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74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75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76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77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78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79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80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81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82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8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8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85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86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87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88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89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90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91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92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93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94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95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96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97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98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799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00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01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02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03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04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05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06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07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08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09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10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11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12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13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14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15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16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17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18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19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20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21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22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23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24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25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26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27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28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29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30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31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32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33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34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35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36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37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38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39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40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41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42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1843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761" name="文本框 67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431089946"/>
      </p:ext>
    </p:extLst>
  </p:cSld>
  <p:clrMapOvr>
    <a:masterClrMapping/>
  </p:clrMapOvr>
  <p:transition spd="slow">
    <p:push dir="u"/>
  </p:transition>
  <p:timing/>
</p:sld>
</file>

<file path=ppt/slides/slide2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2770" name="Oval 9"/>
          <p:cNvSpPr>
            <a:spLocks noChangeArrowheads="1"/>
          </p:cNvSpPr>
          <p:nvPr/>
        </p:nvSpPr>
        <p:spPr bwMode="auto">
          <a:xfrm>
            <a:off x="6684963" y="1466850"/>
            <a:ext cx="1162050" cy="1166813"/>
          </a:xfrm>
          <a:prstGeom prst="ellipse">
            <a:avLst/>
          </a:prstGeom>
          <a:noFill/>
          <a:ln w="12700">
            <a:solidFill>
              <a:schemeClr val="bg1"/>
            </a:solidFill>
            <a:beve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altLang="zh-CN" lang="zh-CN" sz="2400">
              <a:solidFill>
                <a:prstClr val="white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32771" name="Freeform 13">
            <a:hlinkClick r:id="rId2"/>
          </p:cNvPr>
          <p:cNvSpPr>
            <a:spLocks noChangeArrowheads="1" noEditPoints="1"/>
          </p:cNvSpPr>
          <p:nvPr/>
        </p:nvSpPr>
        <p:spPr bwMode="auto">
          <a:xfrm>
            <a:off x="6992938" y="1730375"/>
            <a:ext cx="509587" cy="655638"/>
          </a:xfrm>
          <a:custGeom>
            <a:gdLst>
              <a:gd fmla="*/ 2147483647 w 102" name="T0"/>
              <a:gd fmla="*/ 0 h 131" name="T1"/>
              <a:gd fmla="*/ 0 w 102" name="T2"/>
              <a:gd fmla="*/ 2147483647 h 131" name="T3"/>
              <a:gd fmla="*/ 2147483647 w 102" name="T4"/>
              <a:gd fmla="*/ 2147483647 h 131" name="T5"/>
              <a:gd fmla="*/ 2147483647 w 102" name="T6"/>
              <a:gd fmla="*/ 2147483647 h 131" name="T7"/>
              <a:gd fmla="*/ 2147483647 w 102" name="T8"/>
              <a:gd fmla="*/ 0 h 131" name="T9"/>
              <a:gd fmla="*/ 2147483647 w 102" name="T10"/>
              <a:gd fmla="*/ 2147483647 h 131" name="T11"/>
              <a:gd fmla="*/ 2147483647 w 102" name="T12"/>
              <a:gd fmla="*/ 2147483647 h 131" name="T13"/>
              <a:gd fmla="*/ 2147483647 w 102" name="T14"/>
              <a:gd fmla="*/ 2147483647 h 131" name="T15"/>
              <a:gd fmla="*/ 2147483647 w 102" name="T16"/>
              <a:gd fmla="*/ 2147483647 h 131" name="T17"/>
              <a:gd fmla="*/ 2147483647 w 102" name="T18"/>
              <a:gd fmla="*/ 2147483647 h 131" name="T19"/>
              <a:gd fmla="*/ 0 60000 65536" name="T20"/>
              <a:gd fmla="*/ 0 60000 65536" name="T21"/>
              <a:gd fmla="*/ 0 60000 65536" name="T22"/>
              <a:gd fmla="*/ 0 60000 65536" name="T23"/>
              <a:gd fmla="*/ 0 60000 65536" name="T24"/>
              <a:gd fmla="*/ 0 60000 65536" name="T25"/>
              <a:gd fmla="*/ 0 60000 65536" name="T26"/>
              <a:gd fmla="*/ 0 60000 65536" name="T27"/>
              <a:gd fmla="*/ 0 60000 65536" name="T28"/>
              <a:gd fmla="*/ 0 60000 65536" name="T29"/>
              <a:gd fmla="*/ 0 w 102" name="T30"/>
              <a:gd fmla="*/ 0 h 131" name="T31"/>
              <a:gd fmla="*/ 102 w 102" name="T32"/>
              <a:gd fmla="*/ 131 h 131" name="T33"/>
            </a:gdLst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b="T33" l="T30" r="T32" t="T31"/>
            <a:pathLst>
              <a:path h="131" w="102">
                <a:moveTo>
                  <a:pt x="51" y="0"/>
                </a:moveTo>
                <a:cubicBezTo>
                  <a:pt x="23" y="0"/>
                  <a:pt x="0" y="23"/>
                  <a:pt x="0" y="51"/>
                </a:cubicBezTo>
                <a:cubicBezTo>
                  <a:pt x="0" y="79"/>
                  <a:pt x="39" y="131"/>
                  <a:pt x="51" y="131"/>
                </a:cubicBezTo>
                <a:cubicBezTo>
                  <a:pt x="65" y="131"/>
                  <a:pt x="102" y="79"/>
                  <a:pt x="102" y="51"/>
                </a:cubicBezTo>
                <a:cubicBezTo>
                  <a:pt x="102" y="23"/>
                  <a:pt x="79" y="0"/>
                  <a:pt x="51" y="0"/>
                </a:cubicBezTo>
                <a:close/>
                <a:moveTo>
                  <a:pt x="51" y="86"/>
                </a:moveTo>
                <a:cubicBezTo>
                  <a:pt x="30" y="86"/>
                  <a:pt x="14" y="70"/>
                  <a:pt x="14" y="50"/>
                </a:cubicBezTo>
                <a:cubicBezTo>
                  <a:pt x="14" y="30"/>
                  <a:pt x="30" y="14"/>
                  <a:pt x="51" y="14"/>
                </a:cubicBezTo>
                <a:cubicBezTo>
                  <a:pt x="72" y="14"/>
                  <a:pt x="88" y="30"/>
                  <a:pt x="88" y="50"/>
                </a:cubicBezTo>
                <a:cubicBezTo>
                  <a:pt x="88" y="70"/>
                  <a:pt x="72" y="86"/>
                  <a:pt x="51" y="8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grpSp>
        <p:nvGrpSpPr>
          <p:cNvPr id="2" name="组合 22"/>
          <p:cNvGrpSpPr/>
          <p:nvPr/>
        </p:nvGrpSpPr>
        <p:grpSpPr>
          <a:xfrm>
            <a:off x="8474316" y="1774547"/>
            <a:ext cx="686086" cy="515699"/>
            <a:chExt cx="514350" cy="386732"/>
          </a:xfrm>
          <a:solidFill>
            <a:schemeClr val="bg1"/>
          </a:solidFill>
        </p:grpSpPr>
        <p:sp>
          <p:nvSpPr>
            <p:cNvPr id="8" name="Freeform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127969"/>
              <a:ext cx="514350" cy="258763"/>
            </a:xfrm>
            <a:custGeom>
              <a:gdLst>
                <a:gd fmla="*/ 816530516 w 324" name="T0"/>
                <a:gd fmla="*/ 0 h 163" name="T1"/>
                <a:gd fmla="*/ 680442130 w 324" name="T2"/>
                <a:gd fmla="*/ 410787002 h 163" name="T3"/>
                <a:gd fmla="*/ 0 w 324" name="T4"/>
                <a:gd fmla="*/ 410787002 h 163" name="T5"/>
                <a:gd fmla="*/ 136088436 w 324" name="T6"/>
                <a:gd fmla="*/ 0 h 163" name="T7"/>
                <a:gd fmla="*/ 816530516 w 324" name="T8"/>
                <a:gd fmla="*/ 0 h 163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324" name="T15"/>
                <a:gd fmla="*/ 0 h 163" name="T16"/>
                <a:gd fmla="*/ 324 w 324" name="T17"/>
                <a:gd fmla="*/ 163 h 163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63" w="324">
                  <a:moveTo>
                    <a:pt x="324" y="0"/>
                  </a:moveTo>
                  <a:lnTo>
                    <a:pt x="270" y="163"/>
                  </a:lnTo>
                  <a:lnTo>
                    <a:pt x="0" y="163"/>
                  </a:lnTo>
                  <a:lnTo>
                    <a:pt x="54" y="0"/>
                  </a:lnTo>
                  <a:lnTo>
                    <a:pt x="324" y="0"/>
                  </a:lnTo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>
                <a:defRPr/>
              </a:pPr>
              <a:endParaRPr altLang="zh-CN" lang="zh-CN" sz="2400">
                <a:solidFill>
                  <a:prstClr val="white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9" name="Freeform 12"/>
            <p:cNvSpPr>
              <a:spLocks noChangeArrowheads="1"/>
            </p:cNvSpPr>
            <p:nvPr/>
          </p:nvSpPr>
          <p:spPr bwMode="auto">
            <a:xfrm>
              <a:off x="5550" y="0"/>
              <a:ext cx="449262" cy="338138"/>
            </a:xfrm>
            <a:custGeom>
              <a:gdLst>
                <a:gd fmla="*/ 110886753 w 283" name="T0"/>
                <a:gd fmla="*/ 204133743 h 213" name="T1"/>
                <a:gd fmla="*/ 123486721 w 283" name="T2"/>
                <a:gd fmla="*/ 178932150 h 213" name="T3"/>
                <a:gd fmla="*/ 148688245 w 283" name="T4"/>
                <a:gd fmla="*/ 178932150 h 213" name="T5"/>
                <a:gd fmla="*/ 713202522 w 283" name="T6"/>
                <a:gd fmla="*/ 178932150 h 213" name="T7"/>
                <a:gd fmla="*/ 713202522 w 283" name="T8"/>
                <a:gd fmla="*/ 108367691 h 213" name="T9"/>
                <a:gd fmla="*/ 463708232 w 283" name="T10"/>
                <a:gd fmla="*/ 108367691 h 213" name="T11"/>
                <a:gd fmla="*/ 375502007 w 283" name="T12"/>
                <a:gd fmla="*/ 0 h 213" name="T13"/>
                <a:gd fmla="*/ 45362755 w 283" name="T14"/>
                <a:gd fmla="*/ 0 h 213" name="T15"/>
                <a:gd fmla="*/ 0 w 283" name="T16"/>
                <a:gd fmla="*/ 108367691 h 213" name="T17"/>
                <a:gd fmla="*/ 0 w 283" name="T18"/>
                <a:gd fmla="*/ 536794913 h 213" name="T19"/>
                <a:gd fmla="*/ 110886753 w 283" name="T20"/>
                <a:gd fmla="*/ 204133743 h 213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283" name="T33"/>
                <a:gd fmla="*/ 0 h 213" name="T34"/>
                <a:gd fmla="*/ 283 w 283" name="T35"/>
                <a:gd fmla="*/ 213 h 213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13" w="283">
                  <a:moveTo>
                    <a:pt x="44" y="81"/>
                  </a:moveTo>
                  <a:lnTo>
                    <a:pt x="49" y="71"/>
                  </a:lnTo>
                  <a:lnTo>
                    <a:pt x="59" y="71"/>
                  </a:lnTo>
                  <a:lnTo>
                    <a:pt x="283" y="71"/>
                  </a:lnTo>
                  <a:lnTo>
                    <a:pt x="283" y="43"/>
                  </a:lnTo>
                  <a:lnTo>
                    <a:pt x="184" y="43"/>
                  </a:lnTo>
                  <a:lnTo>
                    <a:pt x="149" y="0"/>
                  </a:lnTo>
                  <a:lnTo>
                    <a:pt x="18" y="0"/>
                  </a:lnTo>
                  <a:lnTo>
                    <a:pt x="0" y="43"/>
                  </a:lnTo>
                  <a:lnTo>
                    <a:pt x="0" y="213"/>
                  </a:lnTo>
                  <a:lnTo>
                    <a:pt x="44" y="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>
                <a:defRPr/>
              </a:pPr>
              <a:endParaRPr altLang="zh-CN" lang="zh-CN" sz="2400">
                <a:solidFill>
                  <a:prstClr val="white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sp>
        <p:nvSpPr>
          <p:cNvPr id="32773" name="Oval 9"/>
          <p:cNvSpPr>
            <a:spLocks noChangeArrowheads="1"/>
          </p:cNvSpPr>
          <p:nvPr/>
        </p:nvSpPr>
        <p:spPr bwMode="auto">
          <a:xfrm>
            <a:off x="82010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zh-CN" lang="zh-CN" sz="2400">
              <a:solidFill>
                <a:prstClr val="white"/>
              </a:solidFill>
              <a:sym charset="-122" panose="02010600030101010101" pitchFamily="2" typeface="宋体"/>
            </a:endParaRPr>
          </a:p>
        </p:txBody>
      </p:sp>
      <p:sp>
        <p:nvSpPr>
          <p:cNvPr id="32774" name="Oval 9"/>
          <p:cNvSpPr>
            <a:spLocks noChangeArrowheads="1"/>
          </p:cNvSpPr>
          <p:nvPr/>
        </p:nvSpPr>
        <p:spPr bwMode="auto">
          <a:xfrm>
            <a:off x="97504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zh-CN" lang="zh-CN" sz="2400">
              <a:solidFill>
                <a:prstClr val="white"/>
              </a:solidFill>
              <a:sym charset="-122" panose="02010600030101010101" pitchFamily="2" typeface="宋体"/>
            </a:endParaRPr>
          </a:p>
        </p:txBody>
      </p:sp>
      <p:sp>
        <p:nvSpPr>
          <p:cNvPr id="32775" name="Freeform 5">
            <a:hlinkClick r:id="rId2"/>
          </p:cNvPr>
          <p:cNvSpPr>
            <a:spLocks noChangeArrowheads="1" noEditPoints="1"/>
          </p:cNvSpPr>
          <p:nvPr/>
        </p:nvSpPr>
        <p:spPr bwMode="auto">
          <a:xfrm>
            <a:off x="9991725" y="1730375"/>
            <a:ext cx="665163" cy="692150"/>
          </a:xfrm>
          <a:custGeom>
            <a:gdLst>
              <a:gd fmla="*/ 2147483647 w 133" name="T0"/>
              <a:gd fmla="*/ 2147483647 h 138" name="T1"/>
              <a:gd fmla="*/ 2147483647 w 133" name="T2"/>
              <a:gd fmla="*/ 2147483647 h 138" name="T3"/>
              <a:gd fmla="*/ 2147483647 w 133" name="T4"/>
              <a:gd fmla="*/ 2147483647 h 138" name="T5"/>
              <a:gd fmla="*/ 2147483647 w 133" name="T6"/>
              <a:gd fmla="*/ 2147483647 h 138" name="T7"/>
              <a:gd fmla="*/ 2147483647 w 133" name="T8"/>
              <a:gd fmla="*/ 2147483647 h 138" name="T9"/>
              <a:gd fmla="*/ 2147483647 w 133" name="T10"/>
              <a:gd fmla="*/ 0 h 138" name="T11"/>
              <a:gd fmla="*/ 0 w 133" name="T12"/>
              <a:gd fmla="*/ 2147483647 h 138" name="T13"/>
              <a:gd fmla="*/ 2147483647 w 133" name="T14"/>
              <a:gd fmla="*/ 2147483647 h 138" name="T15"/>
              <a:gd fmla="*/ 2147483647 w 133" name="T16"/>
              <a:gd fmla="*/ 2147483647 h 138" name="T17"/>
              <a:gd fmla="*/ 2147483647 w 133" name="T18"/>
              <a:gd fmla="*/ 2147483647 h 138" name="T19"/>
              <a:gd fmla="*/ 2147483647 w 133" name="T20"/>
              <a:gd fmla="*/ 2147483647 h 138" name="T21"/>
              <a:gd fmla="*/ 2147483647 w 133" name="T22"/>
              <a:gd fmla="*/ 2147483647 h 138" name="T23"/>
              <a:gd fmla="*/ 2147483647 w 133" name="T24"/>
              <a:gd fmla="*/ 2147483647 h 138" name="T25"/>
              <a:gd fmla="*/ 2147483647 w 133" name="T26"/>
              <a:gd fmla="*/ 2147483647 h 138" name="T27"/>
              <a:gd fmla="*/ 2147483647 w 133" name="T28"/>
              <a:gd fmla="*/ 2147483647 h 138" name="T29"/>
              <a:gd fmla="*/ 2147483647 w 133" name="T30"/>
              <a:gd fmla="*/ 2147483647 h 138" name="T31"/>
              <a:gd fmla="*/ 2147483647 w 133" name="T32"/>
              <a:gd fmla="*/ 2147483647 h 138" name="T33"/>
              <a:gd fmla="*/ 2147483647 w 133" name="T34"/>
              <a:gd fmla="*/ 2147483647 h 138" name="T35"/>
              <a:gd fmla="*/ 2147483647 w 133" name="T36"/>
              <a:gd fmla="*/ 2147483647 h 138" name="T37"/>
              <a:gd fmla="*/ 2147483647 w 133" name="T38"/>
              <a:gd fmla="*/ 2147483647 h 138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w 133" name="T60"/>
              <a:gd fmla="*/ 0 h 138" name="T61"/>
              <a:gd fmla="*/ 133 w 133" name="T62"/>
              <a:gd fmla="*/ 138 h 138" name="T63"/>
            </a:gdLst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b="T63" l="T60" r="T62" t="T61"/>
            <a:pathLst>
              <a:path h="138" w="133">
                <a:moveTo>
                  <a:pt x="129" y="119"/>
                </a:moveTo>
                <a:cubicBezTo>
                  <a:pt x="104" y="93"/>
                  <a:pt x="104" y="93"/>
                  <a:pt x="104" y="93"/>
                </a:cubicBezTo>
                <a:cubicBezTo>
                  <a:pt x="102" y="90"/>
                  <a:pt x="97" y="89"/>
                  <a:pt x="93" y="90"/>
                </a:cubicBezTo>
                <a:cubicBezTo>
                  <a:pt x="90" y="86"/>
                  <a:pt x="90" y="86"/>
                  <a:pt x="90" y="86"/>
                </a:cubicBezTo>
                <a:cubicBezTo>
                  <a:pt x="98" y="77"/>
                  <a:pt x="103" y="65"/>
                  <a:pt x="103" y="52"/>
                </a:cubicBezTo>
                <a:cubicBezTo>
                  <a:pt x="103" y="23"/>
                  <a:pt x="80" y="0"/>
                  <a:pt x="51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80"/>
                  <a:pt x="23" y="103"/>
                  <a:pt x="51" y="103"/>
                </a:cubicBezTo>
                <a:cubicBezTo>
                  <a:pt x="63" y="103"/>
                  <a:pt x="73" y="99"/>
                  <a:pt x="82" y="93"/>
                </a:cubicBezTo>
                <a:cubicBezTo>
                  <a:pt x="86" y="97"/>
                  <a:pt x="86" y="97"/>
                  <a:pt x="86" y="97"/>
                </a:cubicBezTo>
                <a:cubicBezTo>
                  <a:pt x="84" y="101"/>
                  <a:pt x="85" y="106"/>
                  <a:pt x="88" y="109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5" y="137"/>
                  <a:pt x="118" y="138"/>
                  <a:pt x="121" y="138"/>
                </a:cubicBezTo>
                <a:cubicBezTo>
                  <a:pt x="124" y="138"/>
                  <a:pt x="126" y="137"/>
                  <a:pt x="129" y="135"/>
                </a:cubicBezTo>
                <a:cubicBezTo>
                  <a:pt x="133" y="131"/>
                  <a:pt x="133" y="124"/>
                  <a:pt x="129" y="119"/>
                </a:cubicBezTo>
                <a:close/>
                <a:moveTo>
                  <a:pt x="51" y="84"/>
                </a:moveTo>
                <a:cubicBezTo>
                  <a:pt x="33" y="84"/>
                  <a:pt x="19" y="70"/>
                  <a:pt x="19" y="52"/>
                </a:cubicBezTo>
                <a:cubicBezTo>
                  <a:pt x="19" y="33"/>
                  <a:pt x="33" y="19"/>
                  <a:pt x="51" y="19"/>
                </a:cubicBezTo>
                <a:cubicBezTo>
                  <a:pt x="70" y="19"/>
                  <a:pt x="84" y="33"/>
                  <a:pt x="84" y="52"/>
                </a:cubicBezTo>
                <a:cubicBezTo>
                  <a:pt x="84" y="70"/>
                  <a:pt x="70" y="84"/>
                  <a:pt x="51" y="8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grpSp>
        <p:nvGrpSpPr>
          <p:cNvPr id="3" name="组合 30"/>
          <p:cNvGrpSpPr/>
          <p:nvPr/>
        </p:nvGrpSpPr>
        <p:grpSpPr>
          <a:xfrm>
            <a:off x="6909133" y="3246935"/>
            <a:ext cx="770787" cy="565213"/>
            <a:chExt cx="577850" cy="423863"/>
          </a:xfrm>
          <a:solidFill>
            <a:schemeClr val="bg1"/>
          </a:solidFill>
        </p:grpSpPr>
        <p:sp>
          <p:nvSpPr>
            <p:cNvPr id="16" name="Freeform 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01637" cy="382588"/>
            </a:xfrm>
            <a:custGeom>
              <a:gdLst>
                <a:gd fmla="*/ 549495798 w 107" name="T0"/>
                <a:gd fmla="*/ 1055174106 h 102" name="T1"/>
                <a:gd fmla="*/ 549495798 w 107" name="T2"/>
                <a:gd fmla="*/ 1055174106 h 102" name="T3"/>
                <a:gd fmla="*/ 535404725 w 107" name="T4"/>
                <a:gd fmla="*/ 1055174106 h 102" name="T5"/>
                <a:gd fmla="*/ 338152100 w 107" name="T6"/>
                <a:gd fmla="*/ 1139587247 h 102" name="T7"/>
                <a:gd fmla="*/ 394508886 w 107" name="T8"/>
                <a:gd fmla="*/ 998896179 h 102" name="T9"/>
                <a:gd fmla="*/ 352239419 w 107" name="T10"/>
                <a:gd fmla="*/ 970760731 h 102" name="T11"/>
                <a:gd fmla="*/ 140895780 w 107" name="T12"/>
                <a:gd fmla="*/ 619034935 h 102" name="T13"/>
                <a:gd fmla="*/ 817199920 w 107" name="T14"/>
                <a:gd fmla="*/ 126621645 h 102" name="T15"/>
                <a:gd fmla="*/ 1324426251 w 107" name="T16"/>
                <a:gd fmla="*/ 295447986 h 102" name="T17"/>
                <a:gd fmla="*/ 1423052505 w 107" name="T18"/>
                <a:gd fmla="*/ 295447986 h 102" name="T19"/>
                <a:gd fmla="*/ 1507591439 w 107" name="T20"/>
                <a:gd fmla="*/ 295447986 h 102" name="T21"/>
                <a:gd fmla="*/ 817199920 w 107" name="T22"/>
                <a:gd fmla="*/ 0 h 102" name="T23"/>
                <a:gd fmla="*/ 0 w 107" name="T24"/>
                <a:gd fmla="*/ 619034935 h 102" name="T25"/>
                <a:gd fmla="*/ 225434713 w 107" name="T26"/>
                <a:gd fmla="*/ 1041104624 h 102" name="T27"/>
                <a:gd fmla="*/ 84538963 w 107" name="T28"/>
                <a:gd fmla="*/ 1435035115 h 102" name="T29"/>
                <a:gd fmla="*/ 253613166 w 107" name="T30"/>
                <a:gd fmla="*/ 1336552493 h 102" name="T31"/>
                <a:gd fmla="*/ 535404725 w 107" name="T32"/>
                <a:gd fmla="*/ 1195861424 h 102" name="T33"/>
                <a:gd fmla="*/ 718569912 w 107" name="T34"/>
                <a:gd fmla="*/ 1238069870 h 102" name="T35"/>
                <a:gd fmla="*/ 634034732 w 107" name="T36"/>
                <a:gd fmla="*/ 1083309319 h 102" name="T37"/>
                <a:gd fmla="*/ 549495798 w 107" name="T38"/>
                <a:gd fmla="*/ 1055174106 h 102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w 107" name="T60"/>
                <a:gd fmla="*/ 0 h 102" name="T61"/>
                <a:gd fmla="*/ 107 w 107" name="T62"/>
                <a:gd fmla="*/ 102 h 102" name="T63"/>
              </a:gdLst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b="T63" l="T60" r="T62" t="T61"/>
              <a:pathLst>
                <a:path h="102" w="107">
                  <a:moveTo>
                    <a:pt x="39" y="75"/>
                  </a:moveTo>
                  <a:cubicBezTo>
                    <a:pt x="39" y="75"/>
                    <a:pt x="39" y="75"/>
                    <a:pt x="39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5"/>
                    <a:pt x="35" y="75"/>
                    <a:pt x="24" y="8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15" y="62"/>
                    <a:pt x="10" y="53"/>
                    <a:pt x="10" y="44"/>
                  </a:cubicBezTo>
                  <a:cubicBezTo>
                    <a:pt x="10" y="25"/>
                    <a:pt x="31" y="9"/>
                    <a:pt x="58" y="9"/>
                  </a:cubicBezTo>
                  <a:cubicBezTo>
                    <a:pt x="72" y="9"/>
                    <a:pt x="85" y="14"/>
                    <a:pt x="94" y="21"/>
                  </a:cubicBezTo>
                  <a:cubicBezTo>
                    <a:pt x="96" y="21"/>
                    <a:pt x="98" y="21"/>
                    <a:pt x="101" y="21"/>
                  </a:cubicBezTo>
                  <a:cubicBezTo>
                    <a:pt x="103" y="21"/>
                    <a:pt x="105" y="21"/>
                    <a:pt x="107" y="21"/>
                  </a:cubicBezTo>
                  <a:cubicBezTo>
                    <a:pt x="97" y="8"/>
                    <a:pt x="79" y="0"/>
                    <a:pt x="58" y="0"/>
                  </a:cubicBezTo>
                  <a:cubicBezTo>
                    <a:pt x="26" y="0"/>
                    <a:pt x="0" y="19"/>
                    <a:pt x="0" y="44"/>
                  </a:cubicBezTo>
                  <a:cubicBezTo>
                    <a:pt x="0" y="55"/>
                    <a:pt x="6" y="66"/>
                    <a:pt x="16" y="74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25" y="91"/>
                    <a:pt x="35" y="86"/>
                    <a:pt x="38" y="85"/>
                  </a:cubicBezTo>
                  <a:cubicBezTo>
                    <a:pt x="42" y="86"/>
                    <a:pt x="47" y="87"/>
                    <a:pt x="51" y="88"/>
                  </a:cubicBezTo>
                  <a:cubicBezTo>
                    <a:pt x="48" y="84"/>
                    <a:pt x="46" y="81"/>
                    <a:pt x="45" y="77"/>
                  </a:cubicBezTo>
                  <a:cubicBezTo>
                    <a:pt x="43" y="76"/>
                    <a:pt x="41" y="76"/>
                    <a:pt x="39" y="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>
                <a:defRPr/>
              </a:pPr>
              <a:endParaRPr altLang="zh-CN" lang="zh-CN" sz="2400">
                <a:solidFill>
                  <a:prstClr val="white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17" name="Freeform 8">
              <a:hlinkClick r:id="rId2"/>
            </p:cNvPr>
            <p:cNvSpPr>
              <a:spLocks noChangeArrowheads="1" noEditPoints="1"/>
            </p:cNvSpPr>
            <p:nvPr/>
          </p:nvSpPr>
          <p:spPr bwMode="auto">
            <a:xfrm>
              <a:off x="179388" y="96838"/>
              <a:ext cx="398462" cy="327025"/>
            </a:xfrm>
            <a:custGeom>
              <a:gdLst>
                <a:gd fmla="*/ 1497848769 w 106" name="T0"/>
                <a:gd fmla="*/ 551044684 h 87" name="T1"/>
                <a:gd fmla="*/ 748924385 w 106" name="T2"/>
                <a:gd fmla="*/ 0 h 87" name="T3"/>
                <a:gd fmla="*/ 0 w 106" name="T4"/>
                <a:gd fmla="*/ 551044684 h 87" name="T5"/>
                <a:gd fmla="*/ 748924385 w 106" name="T6"/>
                <a:gd fmla="*/ 1102093128 h 87" name="T7"/>
                <a:gd fmla="*/ 1031539350 w 106" name="T8"/>
                <a:gd fmla="*/ 1059703937 h 87" name="T9"/>
                <a:gd fmla="*/ 1342411043 w 106" name="T10"/>
                <a:gd fmla="*/ 1229256942 h 87" name="T11"/>
                <a:gd fmla="*/ 1243498519 w 106" name="T12"/>
                <a:gd fmla="*/ 960799348 h 87" name="T13"/>
                <a:gd fmla="*/ 1497848769 w 106" name="T14"/>
                <a:gd fmla="*/ 551044684 h 87" name="T15"/>
                <a:gd fmla="*/ 1144582235 w 106" name="T16"/>
                <a:gd fmla="*/ 734727421 h 87" name="T17"/>
                <a:gd fmla="*/ 367397012 w 106" name="T18"/>
                <a:gd fmla="*/ 734727421 h 87" name="T19"/>
                <a:gd fmla="*/ 367397012 w 106" name="T20"/>
                <a:gd fmla="*/ 664082528 h 87" name="T21"/>
                <a:gd fmla="*/ 1144582235 w 106" name="T22"/>
                <a:gd fmla="*/ 664082528 h 87" name="T23"/>
                <a:gd fmla="*/ 1144582235 w 106" name="T24"/>
                <a:gd fmla="*/ 734727421 h 87" name="T25"/>
                <a:gd fmla="*/ 1144582235 w 106" name="T26"/>
                <a:gd fmla="*/ 579304145 h 87" name="T27"/>
                <a:gd fmla="*/ 367397012 w 106" name="T28"/>
                <a:gd fmla="*/ 579304145 h 87" name="T29"/>
                <a:gd fmla="*/ 367397012 w 106" name="T30"/>
                <a:gd fmla="*/ 508659252 h 87" name="T31"/>
                <a:gd fmla="*/ 1144582235 w 106" name="T32"/>
                <a:gd fmla="*/ 508659252 h 87" name="T33"/>
                <a:gd fmla="*/ 1144582235 w 106" name="T34"/>
                <a:gd fmla="*/ 579304145 h 87" name="T35"/>
                <a:gd fmla="*/ 1144582235 w 106" name="T36"/>
                <a:gd fmla="*/ 438010483 h 87" name="T37"/>
                <a:gd fmla="*/ 367397012 w 106" name="T38"/>
                <a:gd fmla="*/ 438010483 h 87" name="T39"/>
                <a:gd fmla="*/ 367397012 w 106" name="T40"/>
                <a:gd fmla="*/ 367365590 h 87" name="T41"/>
                <a:gd fmla="*/ 1144582235 w 106" name="T42"/>
                <a:gd fmla="*/ 367365590 h 87" name="T43"/>
                <a:gd fmla="*/ 1144582235 w 106" name="T44"/>
                <a:gd fmla="*/ 438010483 h 87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w 106" name="T69"/>
                <a:gd fmla="*/ 0 h 87" name="T70"/>
                <a:gd fmla="*/ 106 w 106" name="T71"/>
                <a:gd fmla="*/ 87 h 87" name="T72"/>
              </a:gdLst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b="T72" l="T69" r="T71" t="T70"/>
              <a:pathLst>
                <a:path h="87" w="105">
                  <a:moveTo>
                    <a:pt x="106" y="39"/>
                  </a:moveTo>
                  <a:cubicBezTo>
                    <a:pt x="106" y="17"/>
                    <a:pt x="82" y="0"/>
                    <a:pt x="53" y="0"/>
                  </a:cubicBezTo>
                  <a:cubicBezTo>
                    <a:pt x="23" y="0"/>
                    <a:pt x="0" y="17"/>
                    <a:pt x="0" y="39"/>
                  </a:cubicBezTo>
                  <a:cubicBezTo>
                    <a:pt x="0" y="61"/>
                    <a:pt x="23" y="78"/>
                    <a:pt x="53" y="78"/>
                  </a:cubicBezTo>
                  <a:cubicBezTo>
                    <a:pt x="60" y="78"/>
                    <a:pt x="66" y="77"/>
                    <a:pt x="73" y="75"/>
                  </a:cubicBezTo>
                  <a:cubicBezTo>
                    <a:pt x="75" y="75"/>
                    <a:pt x="95" y="87"/>
                    <a:pt x="95" y="8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9" y="61"/>
                    <a:pt x="106" y="50"/>
                    <a:pt x="106" y="39"/>
                  </a:cubicBezTo>
                  <a:close/>
                  <a:moveTo>
                    <a:pt x="81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81" y="47"/>
                    <a:pt x="81" y="47"/>
                    <a:pt x="81" y="47"/>
                  </a:cubicBezTo>
                  <a:lnTo>
                    <a:pt x="81" y="52"/>
                  </a:lnTo>
                  <a:close/>
                  <a:moveTo>
                    <a:pt x="81" y="41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81" y="36"/>
                    <a:pt x="81" y="36"/>
                    <a:pt x="81" y="36"/>
                  </a:cubicBezTo>
                  <a:lnTo>
                    <a:pt x="81" y="41"/>
                  </a:lnTo>
                  <a:close/>
                  <a:moveTo>
                    <a:pt x="81" y="31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81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>
                <a:defRPr/>
              </a:pPr>
              <a:endParaRPr altLang="zh-CN" lang="zh-CN" sz="2400">
                <a:solidFill>
                  <a:prstClr val="white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sp>
        <p:nvSpPr>
          <p:cNvPr id="32777" name="Oval 9"/>
          <p:cNvSpPr>
            <a:spLocks noChangeArrowheads="1"/>
          </p:cNvSpPr>
          <p:nvPr/>
        </p:nvSpPr>
        <p:spPr bwMode="auto">
          <a:xfrm>
            <a:off x="6684963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zh-CN" lang="zh-CN" sz="2400">
              <a:solidFill>
                <a:prstClr val="white"/>
              </a:solidFill>
              <a:sym charset="-122" panose="02010600030101010101" pitchFamily="2" typeface="宋体"/>
            </a:endParaRPr>
          </a:p>
        </p:txBody>
      </p:sp>
      <p:sp>
        <p:nvSpPr>
          <p:cNvPr id="32778" name="Oval 9"/>
          <p:cNvSpPr>
            <a:spLocks noChangeArrowheads="1"/>
          </p:cNvSpPr>
          <p:nvPr/>
        </p:nvSpPr>
        <p:spPr bwMode="auto">
          <a:xfrm>
            <a:off x="820102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zh-CN" lang="zh-CN" sz="2400">
              <a:solidFill>
                <a:prstClr val="white"/>
              </a:solidFill>
              <a:sym charset="-122" panose="02010600030101010101" pitchFamily="2" typeface="宋体"/>
            </a:endParaRPr>
          </a:p>
        </p:txBody>
      </p:sp>
      <p:sp>
        <p:nvSpPr>
          <p:cNvPr id="32779" name="Freeform 9">
            <a:hlinkClick r:id="rId2"/>
          </p:cNvPr>
          <p:cNvSpPr>
            <a:spLocks noChangeArrowheads="1" noEditPoints="1"/>
          </p:cNvSpPr>
          <p:nvPr/>
        </p:nvSpPr>
        <p:spPr bwMode="auto">
          <a:xfrm>
            <a:off x="8501063" y="3327400"/>
            <a:ext cx="604837" cy="527050"/>
          </a:xfrm>
          <a:custGeom>
            <a:gdLst>
              <a:gd fmla="*/ 2147483647 w 121" name="T0"/>
              <a:gd fmla="*/ 0 h 105" name="T1"/>
              <a:gd fmla="*/ 2147483647 w 121" name="T2"/>
              <a:gd fmla="*/ 0 h 105" name="T3"/>
              <a:gd fmla="*/ 0 w 121" name="T4"/>
              <a:gd fmla="*/ 2147483647 h 105" name="T5"/>
              <a:gd fmla="*/ 0 w 121" name="T6"/>
              <a:gd fmla="*/ 2147483647 h 105" name="T7"/>
              <a:gd fmla="*/ 2147483647 w 121" name="T8"/>
              <a:gd fmla="*/ 2147483647 h 105" name="T9"/>
              <a:gd fmla="*/ 2147483647 w 121" name="T10"/>
              <a:gd fmla="*/ 2147483647 h 105" name="T11"/>
              <a:gd fmla="*/ 2147483647 w 121" name="T12"/>
              <a:gd fmla="*/ 2147483647 h 105" name="T13"/>
              <a:gd fmla="*/ 2147483647 w 121" name="T14"/>
              <a:gd fmla="*/ 2147483647 h 105" name="T15"/>
              <a:gd fmla="*/ 2147483647 w 121" name="T16"/>
              <a:gd fmla="*/ 2147483647 h 105" name="T17"/>
              <a:gd fmla="*/ 2147483647 w 121" name="T18"/>
              <a:gd fmla="*/ 2147483647 h 105" name="T19"/>
              <a:gd fmla="*/ 2147483647 w 121" name="T20"/>
              <a:gd fmla="*/ 2147483647 h 105" name="T21"/>
              <a:gd fmla="*/ 2147483647 w 121" name="T22"/>
              <a:gd fmla="*/ 0 h 105" name="T23"/>
              <a:gd fmla="*/ 2147483647 w 121" name="T24"/>
              <a:gd fmla="*/ 2147483647 h 105" name="T25"/>
              <a:gd fmla="*/ 2147483647 w 121" name="T26"/>
              <a:gd fmla="*/ 2147483647 h 105" name="T27"/>
              <a:gd fmla="*/ 2147483647 w 121" name="T28"/>
              <a:gd fmla="*/ 2147483647 h 105" name="T29"/>
              <a:gd fmla="*/ 2147483647 w 121" name="T30"/>
              <a:gd fmla="*/ 2147483647 h 105" name="T31"/>
              <a:gd fmla="*/ 2147483647 w 121" name="T32"/>
              <a:gd fmla="*/ 2147483647 h 105" name="T33"/>
              <a:gd fmla="*/ 2147483647 w 121" name="T34"/>
              <a:gd fmla="*/ 2147483647 h 105" name="T35"/>
              <a:gd fmla="*/ 2147483647 w 121" name="T36"/>
              <a:gd fmla="*/ 2147483647 h 105" name="T37"/>
              <a:gd fmla="*/ 2147483647 w 121" name="T38"/>
              <a:gd fmla="*/ 2147483647 h 105" name="T39"/>
              <a:gd fmla="*/ 2147483647 w 121" name="T40"/>
              <a:gd fmla="*/ 2147483647 h 105" name="T41"/>
              <a:gd fmla="*/ 2147483647 w 121" name="T42"/>
              <a:gd fmla="*/ 2147483647 h 105" name="T43"/>
              <a:gd fmla="*/ 2147483647 w 121" name="T44"/>
              <a:gd fmla="*/ 2147483647 h 105" name="T45"/>
              <a:gd fmla="*/ 2147483647 w 121" name="T46"/>
              <a:gd fmla="*/ 2147483647 h 105" name="T47"/>
              <a:gd fmla="*/ 2147483647 w 121" name="T48"/>
              <a:gd fmla="*/ 2147483647 h 105" name="T49"/>
              <a:gd fmla="*/ 2147483647 w 121" name="T50"/>
              <a:gd fmla="*/ 2147483647 h 105" name="T51"/>
              <a:gd fmla="*/ 2147483647 w 121" name="T52"/>
              <a:gd fmla="*/ 2147483647 h 105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w 121" name="T81"/>
              <a:gd fmla="*/ 0 h 105" name="T82"/>
              <a:gd fmla="*/ 121 w 121" name="T83"/>
              <a:gd fmla="*/ 105 h 105" name="T84"/>
            </a:gdLst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b="T84" l="T81" r="T83" t="T82"/>
            <a:pathLst>
              <a:path h="105" w="120">
                <a:moveTo>
                  <a:pt x="104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72"/>
                  <a:pt x="8" y="80"/>
                  <a:pt x="17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64" y="80"/>
                  <a:pt x="64" y="80"/>
                  <a:pt x="6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13" y="80"/>
                  <a:pt x="121" y="72"/>
                  <a:pt x="121" y="63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8"/>
                  <a:pt x="113" y="0"/>
                  <a:pt x="104" y="0"/>
                </a:cubicBezTo>
                <a:close/>
                <a:moveTo>
                  <a:pt x="35" y="48"/>
                </a:moveTo>
                <a:cubicBezTo>
                  <a:pt x="31" y="48"/>
                  <a:pt x="28" y="44"/>
                  <a:pt x="28" y="40"/>
                </a:cubicBezTo>
                <a:cubicBezTo>
                  <a:pt x="28" y="36"/>
                  <a:pt x="31" y="33"/>
                  <a:pt x="35" y="33"/>
                </a:cubicBezTo>
                <a:cubicBezTo>
                  <a:pt x="39" y="33"/>
                  <a:pt x="42" y="36"/>
                  <a:pt x="42" y="40"/>
                </a:cubicBezTo>
                <a:cubicBezTo>
                  <a:pt x="42" y="44"/>
                  <a:pt x="39" y="48"/>
                  <a:pt x="35" y="48"/>
                </a:cubicBezTo>
                <a:close/>
                <a:moveTo>
                  <a:pt x="61" y="48"/>
                </a:moveTo>
                <a:cubicBezTo>
                  <a:pt x="57" y="48"/>
                  <a:pt x="53" y="44"/>
                  <a:pt x="53" y="40"/>
                </a:cubicBezTo>
                <a:cubicBezTo>
                  <a:pt x="53" y="36"/>
                  <a:pt x="57" y="33"/>
                  <a:pt x="61" y="33"/>
                </a:cubicBezTo>
                <a:cubicBezTo>
                  <a:pt x="65" y="33"/>
                  <a:pt x="68" y="36"/>
                  <a:pt x="68" y="40"/>
                </a:cubicBezTo>
                <a:cubicBezTo>
                  <a:pt x="68" y="44"/>
                  <a:pt x="65" y="48"/>
                  <a:pt x="61" y="48"/>
                </a:cubicBezTo>
                <a:close/>
                <a:moveTo>
                  <a:pt x="86" y="48"/>
                </a:moveTo>
                <a:cubicBezTo>
                  <a:pt x="82" y="48"/>
                  <a:pt x="79" y="44"/>
                  <a:pt x="79" y="40"/>
                </a:cubicBezTo>
                <a:cubicBezTo>
                  <a:pt x="79" y="36"/>
                  <a:pt x="82" y="33"/>
                  <a:pt x="86" y="33"/>
                </a:cubicBezTo>
                <a:cubicBezTo>
                  <a:pt x="90" y="33"/>
                  <a:pt x="94" y="36"/>
                  <a:pt x="94" y="40"/>
                </a:cubicBezTo>
                <a:cubicBezTo>
                  <a:pt x="94" y="44"/>
                  <a:pt x="90" y="48"/>
                  <a:pt x="86" y="48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2780" name="Oval 9"/>
          <p:cNvSpPr>
            <a:spLocks noChangeArrowheads="1"/>
          </p:cNvSpPr>
          <p:nvPr/>
        </p:nvSpPr>
        <p:spPr bwMode="auto">
          <a:xfrm>
            <a:off x="670242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zh-CN" lang="zh-CN" sz="2400">
              <a:solidFill>
                <a:prstClr val="white"/>
              </a:solidFill>
              <a:sym charset="-122" panose="02010600030101010101" pitchFamily="2" typeface="宋体"/>
            </a:endParaRPr>
          </a:p>
        </p:txBody>
      </p:sp>
      <p:sp>
        <p:nvSpPr>
          <p:cNvPr id="32781" name="Freeform 6">
            <a:hlinkClick r:id="rId2"/>
          </p:cNvPr>
          <p:cNvSpPr>
            <a:spLocks noChangeArrowheads="1" noEditPoints="1"/>
          </p:cNvSpPr>
          <p:nvPr/>
        </p:nvSpPr>
        <p:spPr bwMode="auto">
          <a:xfrm>
            <a:off x="6992938" y="4775200"/>
            <a:ext cx="671512" cy="715963"/>
          </a:xfrm>
          <a:custGeom>
            <a:gdLst>
              <a:gd fmla="*/ 2147483647 w 134" name="T0"/>
              <a:gd fmla="*/ 2147483647 h 143" name="T1"/>
              <a:gd fmla="*/ 2147483647 w 134" name="T2"/>
              <a:gd fmla="*/ 2147483647 h 143" name="T3"/>
              <a:gd fmla="*/ 2147483647 w 134" name="T4"/>
              <a:gd fmla="*/ 2147483647 h 143" name="T5"/>
              <a:gd fmla="*/ 2147483647 w 134" name="T6"/>
              <a:gd fmla="*/ 2147483647 h 143" name="T7"/>
              <a:gd fmla="*/ 2147483647 w 134" name="T8"/>
              <a:gd fmla="*/ 2147483647 h 143" name="T9"/>
              <a:gd fmla="*/ 2147483647 w 134" name="T10"/>
              <a:gd fmla="*/ 2147483647 h 143" name="T11"/>
              <a:gd fmla="*/ 2147483647 w 134" name="T12"/>
              <a:gd fmla="*/ 2147483647 h 143" name="T13"/>
              <a:gd fmla="*/ 2147483647 w 134" name="T14"/>
              <a:gd fmla="*/ 2147483647 h 143" name="T15"/>
              <a:gd fmla="*/ 2147483647 w 134" name="T16"/>
              <a:gd fmla="*/ 2147483647 h 143" name="T17"/>
              <a:gd fmla="*/ 2147483647 w 134" name="T18"/>
              <a:gd fmla="*/ 2147483647 h 143" name="T19"/>
              <a:gd fmla="*/ 2147483647 w 134" name="T20"/>
              <a:gd fmla="*/ 2147483647 h 143" name="T21"/>
              <a:gd fmla="*/ 2147483647 w 134" name="T22"/>
              <a:gd fmla="*/ 2147483647 h 143" name="T23"/>
              <a:gd fmla="*/ 2147483647 w 134" name="T24"/>
              <a:gd fmla="*/ 2147483647 h 143" name="T25"/>
              <a:gd fmla="*/ 2147483647 w 134" name="T26"/>
              <a:gd fmla="*/ 2147483647 h 143" name="T27"/>
              <a:gd fmla="*/ 2147483647 w 134" name="T28"/>
              <a:gd fmla="*/ 2147483647 h 143" name="T29"/>
              <a:gd fmla="*/ 2147483647 w 134" name="T30"/>
              <a:gd fmla="*/ 2147483647 h 143" name="T31"/>
              <a:gd fmla="*/ 2147483647 w 134" name="T32"/>
              <a:gd fmla="*/ 2147483647 h 143" name="T33"/>
              <a:gd fmla="*/ 2147483647 w 134" name="T34"/>
              <a:gd fmla="*/ 2147483647 h 143" name="T35"/>
              <a:gd fmla="*/ 2147483647 w 134" name="T36"/>
              <a:gd fmla="*/ 2147483647 h 143" name="T37"/>
              <a:gd fmla="*/ 2147483647 w 134" name="T38"/>
              <a:gd fmla="*/ 2147483647 h 143" name="T39"/>
              <a:gd fmla="*/ 2147483647 w 134" name="T40"/>
              <a:gd fmla="*/ 2147483647 h 143" name="T41"/>
              <a:gd fmla="*/ 2147483647 w 134" name="T42"/>
              <a:gd fmla="*/ 2147483647 h 143" name="T43"/>
              <a:gd fmla="*/ 2147483647 w 134" name="T44"/>
              <a:gd fmla="*/ 2147483647 h 143" name="T45"/>
              <a:gd fmla="*/ 2147483647 w 134" name="T46"/>
              <a:gd fmla="*/ 2147483647 h 143" name="T47"/>
              <a:gd fmla="*/ 2147483647 w 134" name="T48"/>
              <a:gd fmla="*/ 2147483647 h 143" name="T49"/>
              <a:gd fmla="*/ 2147483647 w 134" name="T50"/>
              <a:gd fmla="*/ 2147483647 h 143" name="T51"/>
              <a:gd fmla="*/ 2147483647 w 134" name="T52"/>
              <a:gd fmla="*/ 2147483647 h 143" name="T53"/>
              <a:gd fmla="*/ 2147483647 w 134" name="T54"/>
              <a:gd fmla="*/ 2147483647 h 143" name="T55"/>
              <a:gd fmla="*/ 2147483647 w 134" name="T56"/>
              <a:gd fmla="*/ 2147483647 h 143" name="T57"/>
              <a:gd fmla="*/ 2147483647 w 134" name="T58"/>
              <a:gd fmla="*/ 2147483647 h 143" name="T59"/>
              <a:gd fmla="*/ 2147483647 w 134" name="T60"/>
              <a:gd fmla="*/ 2147483647 h 143" name="T61"/>
              <a:gd fmla="*/ 2147483647 w 134" name="T62"/>
              <a:gd fmla="*/ 2147483647 h 143" name="T63"/>
              <a:gd fmla="*/ 2147483647 w 134" name="T64"/>
              <a:gd fmla="*/ 2147483647 h 143" name="T65"/>
              <a:gd fmla="*/ 2147483647 w 134" name="T66"/>
              <a:gd fmla="*/ 2147483647 h 143" name="T67"/>
              <a:gd fmla="*/ 2147483647 w 134" name="T68"/>
              <a:gd fmla="*/ 2147483647 h 143" name="T69"/>
              <a:gd fmla="*/ 2147483647 w 134" name="T70"/>
              <a:gd fmla="*/ 2147483647 h 143" name="T71"/>
              <a:gd fmla="*/ 2147483647 w 134" name="T72"/>
              <a:gd fmla="*/ 2147483647 h 143" name="T73"/>
              <a:gd fmla="*/ 2147483647 w 134" name="T74"/>
              <a:gd fmla="*/ 2147483647 h 143" name="T75"/>
              <a:gd fmla="*/ 2147483647 w 134" name="T76"/>
              <a:gd fmla="*/ 2147483647 h 143" name="T77"/>
              <a:gd fmla="*/ 2147483647 w 134" name="T78"/>
              <a:gd fmla="*/ 2147483647 h 143" name="T79"/>
              <a:gd fmla="*/ 2147483647 w 134" name="T80"/>
              <a:gd fmla="*/ 2147483647 h 143" name="T81"/>
              <a:gd fmla="*/ 2147483647 w 134" name="T82"/>
              <a:gd fmla="*/ 2147483647 h 143" name="T83"/>
              <a:gd fmla="*/ 2147483647 w 134" name="T84"/>
              <a:gd fmla="*/ 2147483647 h 143" name="T85"/>
              <a:gd fmla="*/ 2147483647 w 134" name="T86"/>
              <a:gd fmla="*/ 2147483647 h 143" name="T87"/>
              <a:gd fmla="*/ 2147483647 w 134" name="T88"/>
              <a:gd fmla="*/ 2147483647 h 143" name="T89"/>
              <a:gd fmla="*/ 2147483647 w 134" name="T90"/>
              <a:gd fmla="*/ 2147483647 h 143" name="T91"/>
              <a:gd fmla="*/ 2147483647 w 134" name="T92"/>
              <a:gd fmla="*/ 2147483647 h 143" name="T93"/>
              <a:gd fmla="*/ 2147483647 w 134" name="T94"/>
              <a:gd fmla="*/ 2147483647 h 143" name="T95"/>
              <a:gd fmla="*/ 2147483647 w 134" name="T96"/>
              <a:gd fmla="*/ 2147483647 h 143" name="T97"/>
              <a:gd fmla="*/ 2147483647 w 134" name="T98"/>
              <a:gd fmla="*/ 2147483647 h 143" name="T99"/>
              <a:gd fmla="*/ 2147483647 w 134" name="T100"/>
              <a:gd fmla="*/ 2147483647 h 143" name="T101"/>
              <a:gd fmla="*/ 2147483647 w 134" name="T102"/>
              <a:gd fmla="*/ 2147483647 h 143" name="T103"/>
              <a:gd fmla="*/ 2147483647 w 134" name="T104"/>
              <a:gd fmla="*/ 2147483647 h 143" name="T105"/>
              <a:gd fmla="*/ 2147483647 w 134" name="T106"/>
              <a:gd fmla="*/ 2147483647 h 143" name="T107"/>
              <a:gd fmla="*/ 2147483647 w 134" name="T108"/>
              <a:gd fmla="*/ 2147483647 h 143" name="T109"/>
              <a:gd fmla="*/ 2147483647 w 134" name="T110"/>
              <a:gd fmla="*/ 2147483647 h 143" name="T111"/>
              <a:gd fmla="*/ 2147483647 w 134" name="T112"/>
              <a:gd fmla="*/ 2147483647 h 143" name="T113"/>
              <a:gd fmla="*/ 2147483647 w 134" name="T114"/>
              <a:gd fmla="*/ 2147483647 h 143" name="T115"/>
              <a:gd fmla="*/ 2147483647 w 134" name="T116"/>
              <a:gd fmla="*/ 2147483647 h 143" name="T117"/>
              <a:gd fmla="*/ 2147483647 w 134" name="T118"/>
              <a:gd fmla="*/ 2147483647 h 143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34" name="T180"/>
              <a:gd fmla="*/ 0 h 143" name="T181"/>
              <a:gd fmla="*/ 134 w 134" name="T182"/>
              <a:gd fmla="*/ 143 h 143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143" w="134">
                <a:moveTo>
                  <a:pt x="134" y="130"/>
                </a:moveTo>
                <a:cubicBezTo>
                  <a:pt x="134" y="128"/>
                  <a:pt x="133" y="126"/>
                  <a:pt x="130" y="125"/>
                </a:cubicBezTo>
                <a:cubicBezTo>
                  <a:pt x="126" y="125"/>
                  <a:pt x="122" y="128"/>
                  <a:pt x="119" y="132"/>
                </a:cubicBezTo>
                <a:cubicBezTo>
                  <a:pt x="118" y="133"/>
                  <a:pt x="118" y="133"/>
                  <a:pt x="118" y="134"/>
                </a:cubicBezTo>
                <a:cubicBezTo>
                  <a:pt x="116" y="134"/>
                  <a:pt x="115" y="134"/>
                  <a:pt x="114" y="134"/>
                </a:cubicBezTo>
                <a:cubicBezTo>
                  <a:pt x="111" y="133"/>
                  <a:pt x="109" y="132"/>
                  <a:pt x="109" y="130"/>
                </a:cubicBezTo>
                <a:cubicBezTo>
                  <a:pt x="110" y="130"/>
                  <a:pt x="111" y="130"/>
                  <a:pt x="113" y="129"/>
                </a:cubicBezTo>
                <a:cubicBezTo>
                  <a:pt x="120" y="127"/>
                  <a:pt x="123" y="123"/>
                  <a:pt x="123" y="119"/>
                </a:cubicBezTo>
                <a:cubicBezTo>
                  <a:pt x="122" y="118"/>
                  <a:pt x="120" y="116"/>
                  <a:pt x="116" y="117"/>
                </a:cubicBezTo>
                <a:cubicBezTo>
                  <a:pt x="111" y="117"/>
                  <a:pt x="107" y="122"/>
                  <a:pt x="106" y="126"/>
                </a:cubicBezTo>
                <a:cubicBezTo>
                  <a:pt x="103" y="125"/>
                  <a:pt x="100" y="122"/>
                  <a:pt x="98" y="120"/>
                </a:cubicBezTo>
                <a:cubicBezTo>
                  <a:pt x="101" y="118"/>
                  <a:pt x="103" y="117"/>
                  <a:pt x="106" y="115"/>
                </a:cubicBezTo>
                <a:cubicBezTo>
                  <a:pt x="116" y="107"/>
                  <a:pt x="108" y="94"/>
                  <a:pt x="105" y="91"/>
                </a:cubicBezTo>
                <a:cubicBezTo>
                  <a:pt x="94" y="79"/>
                  <a:pt x="77" y="81"/>
                  <a:pt x="76" y="83"/>
                </a:cubicBezTo>
                <a:cubicBezTo>
                  <a:pt x="75" y="84"/>
                  <a:pt x="75" y="85"/>
                  <a:pt x="74" y="86"/>
                </a:cubicBezTo>
                <a:cubicBezTo>
                  <a:pt x="78" y="85"/>
                  <a:pt x="89" y="85"/>
                  <a:pt x="97" y="93"/>
                </a:cubicBezTo>
                <a:cubicBezTo>
                  <a:pt x="98" y="94"/>
                  <a:pt x="99" y="95"/>
                  <a:pt x="99" y="97"/>
                </a:cubicBezTo>
                <a:cubicBezTo>
                  <a:pt x="99" y="96"/>
                  <a:pt x="98" y="95"/>
                  <a:pt x="97" y="95"/>
                </a:cubicBezTo>
                <a:cubicBezTo>
                  <a:pt x="88" y="86"/>
                  <a:pt x="75" y="87"/>
                  <a:pt x="71" y="89"/>
                </a:cubicBezTo>
                <a:cubicBezTo>
                  <a:pt x="70" y="90"/>
                  <a:pt x="69" y="90"/>
                  <a:pt x="67" y="90"/>
                </a:cubicBezTo>
                <a:cubicBezTo>
                  <a:pt x="64" y="90"/>
                  <a:pt x="54" y="79"/>
                  <a:pt x="49" y="73"/>
                </a:cubicBezTo>
                <a:cubicBezTo>
                  <a:pt x="45" y="68"/>
                  <a:pt x="35" y="56"/>
                  <a:pt x="36" y="52"/>
                </a:cubicBezTo>
                <a:cubicBezTo>
                  <a:pt x="37" y="46"/>
                  <a:pt x="43" y="48"/>
                  <a:pt x="46" y="46"/>
                </a:cubicBezTo>
                <a:cubicBezTo>
                  <a:pt x="50" y="43"/>
                  <a:pt x="50" y="11"/>
                  <a:pt x="29" y="1"/>
                </a:cubicBezTo>
                <a:cubicBezTo>
                  <a:pt x="28" y="0"/>
                  <a:pt x="26" y="0"/>
                  <a:pt x="24" y="1"/>
                </a:cubicBezTo>
                <a:cubicBezTo>
                  <a:pt x="23" y="2"/>
                  <a:pt x="22" y="3"/>
                  <a:pt x="20" y="4"/>
                </a:cubicBezTo>
                <a:cubicBezTo>
                  <a:pt x="32" y="10"/>
                  <a:pt x="38" y="25"/>
                  <a:pt x="38" y="32"/>
                </a:cubicBezTo>
                <a:cubicBezTo>
                  <a:pt x="34" y="23"/>
                  <a:pt x="27" y="12"/>
                  <a:pt x="16" y="7"/>
                </a:cubicBezTo>
                <a:cubicBezTo>
                  <a:pt x="12" y="11"/>
                  <a:pt x="8" y="15"/>
                  <a:pt x="6" y="22"/>
                </a:cubicBezTo>
                <a:cubicBezTo>
                  <a:pt x="4" y="31"/>
                  <a:pt x="0" y="45"/>
                  <a:pt x="23" y="78"/>
                </a:cubicBezTo>
                <a:cubicBezTo>
                  <a:pt x="24" y="81"/>
                  <a:pt x="27" y="85"/>
                  <a:pt x="32" y="90"/>
                </a:cubicBezTo>
                <a:cubicBezTo>
                  <a:pt x="32" y="91"/>
                  <a:pt x="33" y="91"/>
                  <a:pt x="34" y="92"/>
                </a:cubicBezTo>
                <a:cubicBezTo>
                  <a:pt x="63" y="124"/>
                  <a:pt x="78" y="123"/>
                  <a:pt x="87" y="123"/>
                </a:cubicBezTo>
                <a:cubicBezTo>
                  <a:pt x="90" y="122"/>
                  <a:pt x="92" y="122"/>
                  <a:pt x="95" y="121"/>
                </a:cubicBezTo>
                <a:cubicBezTo>
                  <a:pt x="97" y="125"/>
                  <a:pt x="101" y="128"/>
                  <a:pt x="106" y="130"/>
                </a:cubicBezTo>
                <a:cubicBezTo>
                  <a:pt x="106" y="132"/>
                  <a:pt x="107" y="136"/>
                  <a:pt x="114" y="137"/>
                </a:cubicBezTo>
                <a:cubicBezTo>
                  <a:pt x="115" y="137"/>
                  <a:pt x="116" y="137"/>
                  <a:pt x="116" y="137"/>
                </a:cubicBezTo>
                <a:cubicBezTo>
                  <a:pt x="116" y="138"/>
                  <a:pt x="117" y="139"/>
                  <a:pt x="117" y="140"/>
                </a:cubicBezTo>
                <a:cubicBezTo>
                  <a:pt x="118" y="142"/>
                  <a:pt x="120" y="143"/>
                  <a:pt x="124" y="143"/>
                </a:cubicBezTo>
                <a:cubicBezTo>
                  <a:pt x="127" y="143"/>
                  <a:pt x="130" y="142"/>
                  <a:pt x="131" y="141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3" y="141"/>
                  <a:pt x="133" y="140"/>
                  <a:pt x="133" y="139"/>
                </a:cubicBezTo>
                <a:cubicBezTo>
                  <a:pt x="133" y="138"/>
                  <a:pt x="132" y="138"/>
                  <a:pt x="131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29" y="139"/>
                  <a:pt x="127" y="140"/>
                  <a:pt x="124" y="140"/>
                </a:cubicBezTo>
                <a:cubicBezTo>
                  <a:pt x="122" y="140"/>
                  <a:pt x="120" y="139"/>
                  <a:pt x="120" y="138"/>
                </a:cubicBezTo>
                <a:cubicBezTo>
                  <a:pt x="120" y="138"/>
                  <a:pt x="120" y="138"/>
                  <a:pt x="120" y="137"/>
                </a:cubicBezTo>
                <a:cubicBezTo>
                  <a:pt x="128" y="137"/>
                  <a:pt x="133" y="133"/>
                  <a:pt x="134" y="130"/>
                </a:cubicBezTo>
                <a:close/>
                <a:moveTo>
                  <a:pt x="116" y="120"/>
                </a:moveTo>
                <a:cubicBezTo>
                  <a:pt x="117" y="120"/>
                  <a:pt x="117" y="120"/>
                  <a:pt x="117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0" y="121"/>
                  <a:pt x="118" y="124"/>
                  <a:pt x="112" y="126"/>
                </a:cubicBezTo>
                <a:cubicBezTo>
                  <a:pt x="111" y="127"/>
                  <a:pt x="110" y="127"/>
                  <a:pt x="109" y="127"/>
                </a:cubicBezTo>
                <a:cubicBezTo>
                  <a:pt x="110" y="124"/>
                  <a:pt x="113" y="120"/>
                  <a:pt x="116" y="120"/>
                </a:cubicBezTo>
                <a:close/>
                <a:moveTo>
                  <a:pt x="121" y="134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24" y="131"/>
                  <a:pt x="127" y="128"/>
                  <a:pt x="129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30" y="129"/>
                  <a:pt x="131" y="129"/>
                  <a:pt x="131" y="129"/>
                </a:cubicBezTo>
                <a:cubicBezTo>
                  <a:pt x="130" y="131"/>
                  <a:pt x="127" y="133"/>
                  <a:pt x="121" y="13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2782" name="Oval 9"/>
          <p:cNvSpPr>
            <a:spLocks noChangeArrowheads="1"/>
          </p:cNvSpPr>
          <p:nvPr/>
        </p:nvSpPr>
        <p:spPr bwMode="auto">
          <a:xfrm>
            <a:off x="974407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zh-CN" lang="zh-CN" sz="2400">
              <a:solidFill>
                <a:prstClr val="white"/>
              </a:solidFill>
              <a:sym charset="-122" panose="02010600030101010101" pitchFamily="2" typeface="宋体"/>
            </a:endParaRPr>
          </a:p>
        </p:txBody>
      </p:sp>
      <p:sp>
        <p:nvSpPr>
          <p:cNvPr id="32783" name="Freeform 17">
            <a:hlinkClick r:id="rId2"/>
          </p:cNvPr>
          <p:cNvSpPr>
            <a:spLocks noChangeArrowheads="1"/>
          </p:cNvSpPr>
          <p:nvPr/>
        </p:nvSpPr>
        <p:spPr bwMode="auto">
          <a:xfrm>
            <a:off x="9991725" y="3216275"/>
            <a:ext cx="666750" cy="620713"/>
          </a:xfrm>
          <a:custGeom>
            <a:gdLst>
              <a:gd fmla="*/ 2147483647 w 133" name="T0"/>
              <a:gd fmla="*/ 2147483647 h 123" name="T1"/>
              <a:gd fmla="*/ 2147483647 w 133" name="T2"/>
              <a:gd fmla="*/ 2147483647 h 123" name="T3"/>
              <a:gd fmla="*/ 2147483647 w 133" name="T4"/>
              <a:gd fmla="*/ 2147483647 h 123" name="T5"/>
              <a:gd fmla="*/ 2147483647 w 133" name="T6"/>
              <a:gd fmla="*/ 2147483647 h 123" name="T7"/>
              <a:gd fmla="*/ 2147483647 w 133" name="T8"/>
              <a:gd fmla="*/ 2147483647 h 123" name="T9"/>
              <a:gd fmla="*/ 2147483647 w 133" name="T10"/>
              <a:gd fmla="*/ 2147483647 h 123" name="T11"/>
              <a:gd fmla="*/ 2147483647 w 133" name="T12"/>
              <a:gd fmla="*/ 2147483647 h 123" name="T13"/>
              <a:gd fmla="*/ 2147483647 w 133" name="T14"/>
              <a:gd fmla="*/ 2147483647 h 123" name="T15"/>
              <a:gd fmla="*/ 2147483647 w 133" name="T16"/>
              <a:gd fmla="*/ 2147483647 h 123" name="T17"/>
              <a:gd fmla="*/ 2147483647 w 133" name="T18"/>
              <a:gd fmla="*/ 2147483647 h 123" name="T19"/>
              <a:gd fmla="*/ 2147483647 w 133" name="T20"/>
              <a:gd fmla="*/ 0 h 123" name="T21"/>
              <a:gd fmla="*/ 2147483647 w 133" name="T22"/>
              <a:gd fmla="*/ 2147483647 h 123" name="T23"/>
              <a:gd fmla="*/ 2147483647 w 133" name="T24"/>
              <a:gd fmla="*/ 2147483647 h 123" name="T25"/>
              <a:gd fmla="*/ 2147483647 w 133" name="T26"/>
              <a:gd fmla="*/ 2147483647 h 123" name="T27"/>
              <a:gd fmla="*/ 0 w 133" name="T28"/>
              <a:gd fmla="*/ 2147483647 h 123" name="T29"/>
              <a:gd fmla="*/ 0 w 133" name="T30"/>
              <a:gd fmla="*/ 2147483647 h 123" name="T31"/>
              <a:gd fmla="*/ 2147483647 w 133" name="T32"/>
              <a:gd fmla="*/ 2147483647 h 123" name="T33"/>
              <a:gd fmla="*/ 2147483647 w 133" name="T34"/>
              <a:gd fmla="*/ 2147483647 h 123" name="T35"/>
              <a:gd fmla="*/ 2147483647 w 133" name="T36"/>
              <a:gd fmla="*/ 2147483647 h 123" name="T37"/>
              <a:gd fmla="*/ 2147483647 w 133" name="T38"/>
              <a:gd fmla="*/ 2147483647 h 123" name="T39"/>
              <a:gd fmla="*/ 2147483647 w 133" name="T40"/>
              <a:gd fmla="*/ 2147483647 h 123" name="T41"/>
              <a:gd fmla="*/ 2147483647 w 133" name="T42"/>
              <a:gd fmla="*/ 2147483647 h 123" name="T43"/>
              <a:gd fmla="*/ 2147483647 w 133" name="T44"/>
              <a:gd fmla="*/ 2147483647 h 123" name="T45"/>
              <a:gd fmla="*/ 2147483647 w 133" name="T46"/>
              <a:gd fmla="*/ 2147483647 h 123" name="T47"/>
              <a:gd fmla="*/ 2147483647 w 133" name="T48"/>
              <a:gd fmla="*/ 2147483647 h 123" name="T49"/>
              <a:gd fmla="*/ 2147483647 w 133" name="T50"/>
              <a:gd fmla="*/ 2147483647 h 123" name="T51"/>
              <a:gd fmla="*/ 2147483647 w 133" name="T52"/>
              <a:gd fmla="*/ 2147483647 h 123" name="T53"/>
              <a:gd fmla="*/ 2147483647 w 133" name="T54"/>
              <a:gd fmla="*/ 2147483647 h 123" name="T55"/>
              <a:gd fmla="*/ 2147483647 w 133" name="T56"/>
              <a:gd fmla="*/ 2147483647 h 123" name="T57"/>
              <a:gd fmla="*/ 2147483647 w 133" name="T58"/>
              <a:gd fmla="*/ 2147483647 h 123" name="T59"/>
              <a:gd fmla="*/ 2147483647 w 133" name="T60"/>
              <a:gd fmla="*/ 2147483647 h 123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w 133" name="T93"/>
              <a:gd fmla="*/ 0 h 123" name="T94"/>
              <a:gd fmla="*/ 133 w 133" name="T95"/>
              <a:gd fmla="*/ 123 h 123" name="T96"/>
            </a:gdLst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b="T96" l="T93" r="T95" t="T94"/>
            <a:pathLst>
              <a:path h="123" w="133">
                <a:moveTo>
                  <a:pt x="124" y="84"/>
                </a:moveTo>
                <a:cubicBezTo>
                  <a:pt x="129" y="84"/>
                  <a:pt x="133" y="80"/>
                  <a:pt x="133" y="75"/>
                </a:cubicBezTo>
                <a:cubicBezTo>
                  <a:pt x="133" y="71"/>
                  <a:pt x="129" y="67"/>
                  <a:pt x="124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3" y="66"/>
                  <a:pt x="113" y="65"/>
                  <a:pt x="113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9" y="64"/>
                  <a:pt x="132" y="61"/>
                  <a:pt x="132" y="56"/>
                </a:cubicBezTo>
                <a:cubicBezTo>
                  <a:pt x="132" y="51"/>
                  <a:pt x="129" y="47"/>
                  <a:pt x="124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66" y="45"/>
                  <a:pt x="73" y="31"/>
                  <a:pt x="74" y="23"/>
                </a:cubicBezTo>
                <a:cubicBezTo>
                  <a:pt x="75" y="8"/>
                  <a:pt x="69" y="0"/>
                  <a:pt x="64" y="0"/>
                </a:cubicBezTo>
                <a:cubicBezTo>
                  <a:pt x="63" y="0"/>
                  <a:pt x="53" y="1"/>
                  <a:pt x="54" y="5"/>
                </a:cubicBezTo>
                <a:cubicBezTo>
                  <a:pt x="54" y="8"/>
                  <a:pt x="56" y="24"/>
                  <a:pt x="48" y="33"/>
                </a:cubicBezTo>
                <a:cubicBezTo>
                  <a:pt x="42" y="40"/>
                  <a:pt x="33" y="52"/>
                  <a:pt x="29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14"/>
                  <a:pt x="0" y="114"/>
                  <a:pt x="0" y="114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8" y="119"/>
                  <a:pt x="46" y="121"/>
                  <a:pt x="54" y="122"/>
                </a:cubicBezTo>
                <a:cubicBezTo>
                  <a:pt x="61" y="122"/>
                  <a:pt x="69" y="122"/>
                  <a:pt x="76" y="123"/>
                </a:cubicBezTo>
                <a:cubicBezTo>
                  <a:pt x="77" y="123"/>
                  <a:pt x="78" y="123"/>
                  <a:pt x="79" y="123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10" y="123"/>
                  <a:pt x="114" y="119"/>
                  <a:pt x="114" y="114"/>
                </a:cubicBezTo>
                <a:cubicBezTo>
                  <a:pt x="114" y="109"/>
                  <a:pt x="110" y="105"/>
                  <a:pt x="105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5"/>
                  <a:pt x="103" y="104"/>
                  <a:pt x="104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22" y="103"/>
                  <a:pt x="125" y="99"/>
                  <a:pt x="125" y="95"/>
                </a:cubicBezTo>
                <a:cubicBezTo>
                  <a:pt x="125" y="90"/>
                  <a:pt x="122" y="86"/>
                  <a:pt x="117" y="86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5"/>
                  <a:pt x="110" y="85"/>
                  <a:pt x="110" y="84"/>
                </a:cubicBezTo>
                <a:lnTo>
                  <a:pt x="124" y="8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2784" name="Oval 9"/>
          <p:cNvSpPr>
            <a:spLocks noChangeArrowheads="1"/>
          </p:cNvSpPr>
          <p:nvPr/>
        </p:nvSpPr>
        <p:spPr bwMode="auto">
          <a:xfrm>
            <a:off x="974407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zh-CN" lang="zh-CN" sz="2400">
              <a:solidFill>
                <a:prstClr val="white"/>
              </a:solidFill>
              <a:sym charset="-122" panose="02010600030101010101" pitchFamily="2" typeface="宋体"/>
            </a:endParaRPr>
          </a:p>
        </p:txBody>
      </p:sp>
      <p:grpSp>
        <p:nvGrpSpPr>
          <p:cNvPr id="4" name="组合 45"/>
          <p:cNvGrpSpPr/>
          <p:nvPr/>
        </p:nvGrpSpPr>
        <p:grpSpPr>
          <a:xfrm>
            <a:off x="10004650" y="4795883"/>
            <a:ext cx="607738" cy="665613"/>
            <a:chExt cx="455613" cy="500063"/>
          </a:xfrm>
          <a:solidFill>
            <a:schemeClr val="bg1"/>
          </a:solidFill>
        </p:grpSpPr>
        <p:sp>
          <p:nvSpPr>
            <p:cNvPr id="30" name="Freeform 19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23850" y="95250"/>
              <a:ext cx="131763" cy="320675"/>
            </a:xfrm>
            <a:custGeom>
              <a:gdLst>
                <a:gd fmla="*/ 178932550 w 83" name="T0"/>
                <a:gd fmla="*/ 95765933 h 202" name="T1"/>
                <a:gd fmla="*/ 105846975 w 83" name="T2"/>
                <a:gd fmla="*/ 22682199 h 202" name="T3"/>
                <a:gd fmla="*/ 0 w 83" name="T4"/>
                <a:gd fmla="*/ 131048135 h 202" name="T5"/>
                <a:gd fmla="*/ 0 w 83" name="T6"/>
                <a:gd fmla="*/ 509071607 h 202" name="T7"/>
                <a:gd fmla="*/ 209174579 w 83" name="T8"/>
                <a:gd fmla="*/ 509071607 h 202" name="T9"/>
                <a:gd fmla="*/ 209174579 w 83" name="T10"/>
                <a:gd fmla="*/ 0 h 202" name="T11"/>
                <a:gd fmla="*/ 178932550 w 83" name="T12"/>
                <a:gd fmla="*/ 95765933 h 202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83" name="T21"/>
                <a:gd fmla="*/ 0 h 202" name="T22"/>
                <a:gd fmla="*/ 83 w 83" name="T23"/>
                <a:gd fmla="*/ 202 h 202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01" w="83">
                  <a:moveTo>
                    <a:pt x="71" y="38"/>
                  </a:moveTo>
                  <a:lnTo>
                    <a:pt x="42" y="9"/>
                  </a:lnTo>
                  <a:lnTo>
                    <a:pt x="0" y="52"/>
                  </a:lnTo>
                  <a:lnTo>
                    <a:pt x="0" y="202"/>
                  </a:lnTo>
                  <a:lnTo>
                    <a:pt x="83" y="202"/>
                  </a:lnTo>
                  <a:lnTo>
                    <a:pt x="83" y="0"/>
                  </a:lnTo>
                  <a:lnTo>
                    <a:pt x="71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>
                <a:defRPr/>
              </a:pPr>
              <a:endParaRPr altLang="zh-CN" lang="zh-CN" sz="2400">
                <a:solidFill>
                  <a:prstClr val="white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1" name="Freeform 20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61925" y="204788"/>
              <a:ext cx="131763" cy="211138"/>
            </a:xfrm>
            <a:custGeom>
              <a:gdLst>
                <a:gd fmla="*/ 155898208 w 35" name="T0"/>
                <a:gd fmla="*/ 127938341 h 56" name="T1"/>
                <a:gd fmla="*/ 0 w 35" name="T2"/>
                <a:gd fmla="*/ 28431994 h 56" name="T3"/>
                <a:gd fmla="*/ 0 w 35" name="T4"/>
                <a:gd fmla="*/ 796058145 h 56" name="T5"/>
                <a:gd fmla="*/ 496042538 w 35" name="T6"/>
                <a:gd fmla="*/ 796058145 h 56" name="T7"/>
                <a:gd fmla="*/ 496042538 w 35" name="T8"/>
                <a:gd fmla="*/ 0 h 56" name="T9"/>
                <a:gd fmla="*/ 368488363 w 35" name="T10"/>
                <a:gd fmla="*/ 113724204 h 56" name="T11"/>
                <a:gd fmla="*/ 240934246 w 35" name="T12"/>
                <a:gd fmla="*/ 156370327 h 56" name="T13"/>
                <a:gd fmla="*/ 155898208 w 35" name="T14"/>
                <a:gd fmla="*/ 127938341 h 5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5" name="T24"/>
                <a:gd fmla="*/ 0 h 56" name="T25"/>
                <a:gd fmla="*/ 35 w 35" name="T26"/>
                <a:gd fmla="*/ 56 h 5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56" w="35">
                  <a:moveTo>
                    <a:pt x="11" y="9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10"/>
                    <a:pt x="21" y="11"/>
                    <a:pt x="17" y="11"/>
                  </a:cubicBezTo>
                  <a:cubicBezTo>
                    <a:pt x="15" y="11"/>
                    <a:pt x="13" y="11"/>
                    <a:pt x="11" y="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>
                <a:defRPr/>
              </a:pPr>
              <a:endParaRPr altLang="zh-CN" lang="zh-CN" sz="2400">
                <a:solidFill>
                  <a:prstClr val="white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2" name="Freeform 2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174625"/>
              <a:ext cx="131763" cy="241300"/>
            </a:xfrm>
            <a:custGeom>
              <a:gdLst>
                <a:gd fmla="*/ 209174579 w 83" name="T0"/>
                <a:gd fmla="*/ 35282186 h 152" name="T1"/>
                <a:gd fmla="*/ 161290602 w 83" name="T2"/>
                <a:gd fmla="*/ 0 h 152" name="T3"/>
                <a:gd fmla="*/ 0 w 83" name="T4"/>
                <a:gd fmla="*/ 138607794 h 152" name="T5"/>
                <a:gd fmla="*/ 0 w 83" name="T6"/>
                <a:gd fmla="*/ 383063695 h 152" name="T7"/>
                <a:gd fmla="*/ 209174579 w 83" name="T8"/>
                <a:gd fmla="*/ 383063695 h 152" name="T9"/>
                <a:gd fmla="*/ 209174579 w 83" name="T10"/>
                <a:gd fmla="*/ 35282186 h 152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83" name="T18"/>
                <a:gd fmla="*/ 0 h 152" name="T19"/>
                <a:gd fmla="*/ 83 w 83" name="T20"/>
                <a:gd fmla="*/ 152 h 152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52" w="83">
                  <a:moveTo>
                    <a:pt x="83" y="14"/>
                  </a:moveTo>
                  <a:lnTo>
                    <a:pt x="64" y="0"/>
                  </a:lnTo>
                  <a:lnTo>
                    <a:pt x="0" y="55"/>
                  </a:lnTo>
                  <a:lnTo>
                    <a:pt x="0" y="152"/>
                  </a:lnTo>
                  <a:lnTo>
                    <a:pt x="83" y="152"/>
                  </a:lnTo>
                  <a:lnTo>
                    <a:pt x="83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>
                <a:defRPr/>
              </a:pPr>
              <a:endParaRPr altLang="zh-CN" lang="zh-CN" sz="2400">
                <a:solidFill>
                  <a:prstClr val="white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3" name="Rectangle 22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450850"/>
              <a:ext cx="455613" cy="49213"/>
            </a:xfrm>
            <a:prstGeom prst="rect">
              <a:avLst/>
            </a:pr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>
                <a:defRPr/>
              </a:pPr>
              <a:endParaRPr altLang="zh-CN" lang="zh-CN" sz="2400">
                <a:solidFill>
                  <a:prstClr val="white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  <p:sp>
          <p:nvSpPr>
            <p:cNvPr id="34" name="Freeform 23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50850" cy="223838"/>
            </a:xfrm>
            <a:custGeom>
              <a:gdLst>
                <a:gd fmla="*/ 127042042 w 120" name="T0"/>
                <a:gd fmla="*/ 762851325 h 59" name="T1"/>
                <a:gd fmla="*/ 367006952 w 120" name="T2"/>
                <a:gd fmla="*/ 546950146 h 59" name="T3"/>
                <a:gd fmla="*/ 818709813 w 120" name="T4"/>
                <a:gd fmla="*/ 834817121 h 59" name="T5"/>
                <a:gd fmla="*/ 846940530 w 120" name="T6"/>
                <a:gd fmla="*/ 849211039 h 59" name="T7"/>
                <a:gd fmla="*/ 903401964 w 120" name="T8"/>
                <a:gd fmla="*/ 834817121 h 59" name="T9"/>
                <a:gd fmla="*/ 1482146925 w 120" name="T10"/>
                <a:gd fmla="*/ 287867094 h 59" name="T11"/>
                <a:gd fmla="*/ 1580954435 w 120" name="T12"/>
                <a:gd fmla="*/ 403014643 h 59" name="T13"/>
                <a:gd fmla="*/ 1693881060 w 120" name="T14"/>
                <a:gd fmla="*/ 0 h 59" name="T15"/>
                <a:gd fmla="*/ 1298643508 w 120" name="T16"/>
                <a:gd fmla="*/ 100753661 h 59" name="T17"/>
                <a:gd fmla="*/ 1369220300 w 120" name="T18"/>
                <a:gd fmla="*/ 187113403 h 59" name="T19"/>
                <a:gd fmla="*/ 846940530 w 120" name="T20"/>
                <a:gd fmla="*/ 690885530 h 59" name="T21"/>
                <a:gd fmla="*/ 395237669 w 120" name="T22"/>
                <a:gd fmla="*/ 388620725 h 59" name="T23"/>
                <a:gd fmla="*/ 310545518 w 120" name="T24"/>
                <a:gd fmla="*/ 403014643 h 59" name="T25"/>
                <a:gd fmla="*/ 28230724 w 120" name="T26"/>
                <a:gd fmla="*/ 647703777 h 59" name="T27"/>
                <a:gd fmla="*/ 28230724 w 120" name="T28"/>
                <a:gd fmla="*/ 748457408 h 59" name="T29"/>
                <a:gd fmla="*/ 127042042 w 120" name="T30"/>
                <a:gd fmla="*/ 762851325 h 59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w 120" name="T48"/>
                <a:gd fmla="*/ 0 h 59" name="T49"/>
                <a:gd fmla="*/ 120 w 120" name="T50"/>
                <a:gd fmla="*/ 59 h 59" name="T51"/>
              </a:gdLst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b="T51" l="T48" r="T50" t="T49"/>
              <a:pathLst>
                <a:path h="59" w="120">
                  <a:moveTo>
                    <a:pt x="9" y="53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2" y="59"/>
                    <a:pt x="63" y="59"/>
                    <a:pt x="64" y="58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6" y="26"/>
                    <a:pt x="24" y="26"/>
                    <a:pt x="22" y="28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0" y="47"/>
                    <a:pt x="0" y="50"/>
                    <a:pt x="2" y="52"/>
                  </a:cubicBezTo>
                  <a:cubicBezTo>
                    <a:pt x="3" y="54"/>
                    <a:pt x="7" y="55"/>
                    <a:pt x="9" y="5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</a:ln>
          </p:spPr>
          <p:txBody>
            <a:bodyPr anchor="ctr"/>
            <a:lstStyle/>
            <a:p>
              <a:pPr algn="ctr">
                <a:defRPr/>
              </a:pPr>
              <a:endParaRPr altLang="zh-CN" lang="zh-CN" sz="2400">
                <a:solidFill>
                  <a:prstClr val="white"/>
                </a:solidFill>
                <a:latin charset="-122" panose="02010600030101010101" pitchFamily="2" typeface="宋体"/>
                <a:sym charset="-122" panose="02010600030101010101" pitchFamily="2" typeface="宋体"/>
              </a:endParaRPr>
            </a:p>
          </p:txBody>
        </p:sp>
      </p:grpSp>
      <p:sp>
        <p:nvSpPr>
          <p:cNvPr id="32786" name="Oval 9"/>
          <p:cNvSpPr>
            <a:spLocks noChangeArrowheads="1"/>
          </p:cNvSpPr>
          <p:nvPr/>
        </p:nvSpPr>
        <p:spPr bwMode="auto">
          <a:xfrm>
            <a:off x="8261350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zh-CN" lang="zh-CN" sz="2400">
              <a:solidFill>
                <a:prstClr val="white"/>
              </a:solidFill>
              <a:sym charset="-122" panose="02010600030101010101" pitchFamily="2" typeface="宋体"/>
            </a:endParaRPr>
          </a:p>
        </p:txBody>
      </p:sp>
      <p:sp>
        <p:nvSpPr>
          <p:cNvPr id="32787" name="Freeform 24">
            <a:hlinkClick r:id="rId2"/>
          </p:cNvPr>
          <p:cNvSpPr>
            <a:spLocks noChangeArrowheads="1" noEditPoints="1"/>
          </p:cNvSpPr>
          <p:nvPr/>
        </p:nvSpPr>
        <p:spPr bwMode="auto">
          <a:xfrm>
            <a:off x="8410575" y="4906963"/>
            <a:ext cx="917575" cy="550862"/>
          </a:xfrm>
          <a:custGeom>
            <a:gdLst>
              <a:gd fmla="*/ 2147483647 w 183" name="T0"/>
              <a:gd fmla="*/ 2147483647 h 110" name="T1"/>
              <a:gd fmla="*/ 2147483647 w 183" name="T2"/>
              <a:gd fmla="*/ 2147483647 h 110" name="T3"/>
              <a:gd fmla="*/ 2147483647 w 183" name="T4"/>
              <a:gd fmla="*/ 2147483647 h 110" name="T5"/>
              <a:gd fmla="*/ 2147483647 w 183" name="T6"/>
              <a:gd fmla="*/ 2147483647 h 110" name="T7"/>
              <a:gd fmla="*/ 2147483647 w 183" name="T8"/>
              <a:gd fmla="*/ 2147483647 h 110" name="T9"/>
              <a:gd fmla="*/ 2147483647 w 183" name="T10"/>
              <a:gd fmla="*/ 2147483647 h 110" name="T11"/>
              <a:gd fmla="*/ 2147483647 w 183" name="T12"/>
              <a:gd fmla="*/ 2147483647 h 110" name="T13"/>
              <a:gd fmla="*/ 2147483647 w 183" name="T14"/>
              <a:gd fmla="*/ 2147483647 h 110" name="T15"/>
              <a:gd fmla="*/ 2147483647 w 183" name="T16"/>
              <a:gd fmla="*/ 2147483647 h 110" name="T17"/>
              <a:gd fmla="*/ 2147483647 w 183" name="T18"/>
              <a:gd fmla="*/ 2147483647 h 110" name="T19"/>
              <a:gd fmla="*/ 2147483647 w 183" name="T20"/>
              <a:gd fmla="*/ 2147483647 h 110" name="T21"/>
              <a:gd fmla="*/ 2147483647 w 183" name="T22"/>
              <a:gd fmla="*/ 2147483647 h 110" name="T23"/>
              <a:gd fmla="*/ 2147483647 w 183" name="T24"/>
              <a:gd fmla="*/ 2147483647 h 110" name="T25"/>
              <a:gd fmla="*/ 2147483647 w 183" name="T26"/>
              <a:gd fmla="*/ 2147483647 h 110" name="T27"/>
              <a:gd fmla="*/ 2147483647 w 183" name="T28"/>
              <a:gd fmla="*/ 2147483647 h 110" name="T29"/>
              <a:gd fmla="*/ 2147483647 w 183" name="T30"/>
              <a:gd fmla="*/ 2147483647 h 110" name="T31"/>
              <a:gd fmla="*/ 2147483647 w 183" name="T32"/>
              <a:gd fmla="*/ 2147483647 h 110" name="T33"/>
              <a:gd fmla="*/ 2147483647 w 183" name="T34"/>
              <a:gd fmla="*/ 2147483647 h 110" name="T35"/>
              <a:gd fmla="*/ 2147483647 w 183" name="T36"/>
              <a:gd fmla="*/ 2147483647 h 110" name="T37"/>
              <a:gd fmla="*/ 2147483647 w 183" name="T38"/>
              <a:gd fmla="*/ 2147483647 h 110" name="T39"/>
              <a:gd fmla="*/ 2147483647 w 183" name="T40"/>
              <a:gd fmla="*/ 2147483647 h 110" name="T41"/>
              <a:gd fmla="*/ 2147483647 w 183" name="T42"/>
              <a:gd fmla="*/ 2147483647 h 110" name="T43"/>
              <a:gd fmla="*/ 2147483647 w 183" name="T44"/>
              <a:gd fmla="*/ 2147483647 h 110" name="T45"/>
              <a:gd fmla="*/ 2147483647 w 183" name="T46"/>
              <a:gd fmla="*/ 2147483647 h 110" name="T47"/>
              <a:gd fmla="*/ 2147483647 w 183" name="T48"/>
              <a:gd fmla="*/ 2147483647 h 110" name="T49"/>
              <a:gd fmla="*/ 2147483647 w 183" name="T50"/>
              <a:gd fmla="*/ 2147483647 h 110" name="T51"/>
              <a:gd fmla="*/ 2147483647 w 183" name="T52"/>
              <a:gd fmla="*/ 2147483647 h 110" name="T53"/>
              <a:gd fmla="*/ 2147483647 w 183" name="T54"/>
              <a:gd fmla="*/ 2147483647 h 110" name="T55"/>
              <a:gd fmla="*/ 2147483647 w 183" name="T56"/>
              <a:gd fmla="*/ 2147483647 h 110" name="T57"/>
              <a:gd fmla="*/ 2147483647 w 183" name="T58"/>
              <a:gd fmla="*/ 2147483647 h 110" name="T59"/>
              <a:gd fmla="*/ 2147483647 w 183" name="T60"/>
              <a:gd fmla="*/ 2147483647 h 110" name="T61"/>
              <a:gd fmla="*/ 2147483647 w 183" name="T62"/>
              <a:gd fmla="*/ 2147483647 h 110" name="T63"/>
              <a:gd fmla="*/ 2147483647 w 183" name="T64"/>
              <a:gd fmla="*/ 2147483647 h 110" name="T65"/>
              <a:gd fmla="*/ 2147483647 w 183" name="T66"/>
              <a:gd fmla="*/ 2147483647 h 110" name="T67"/>
              <a:gd fmla="*/ 2147483647 w 183" name="T68"/>
              <a:gd fmla="*/ 2147483647 h 110" name="T69"/>
              <a:gd fmla="*/ 2147483647 w 183" name="T70"/>
              <a:gd fmla="*/ 2147483647 h 110" name="T71"/>
              <a:gd fmla="*/ 2147483647 w 183" name="T72"/>
              <a:gd fmla="*/ 2147483647 h 110" name="T73"/>
              <a:gd fmla="*/ 2147483647 w 183" name="T74"/>
              <a:gd fmla="*/ 2147483647 h 110" name="T75"/>
              <a:gd fmla="*/ 2147483647 w 183" name="T76"/>
              <a:gd fmla="*/ 2147483647 h 110" name="T77"/>
              <a:gd fmla="*/ 2147483647 w 183" name="T78"/>
              <a:gd fmla="*/ 2147483647 h 110" name="T79"/>
              <a:gd fmla="*/ 2147483647 w 183" name="T80"/>
              <a:gd fmla="*/ 2147483647 h 110" name="T81"/>
              <a:gd fmla="*/ 2147483647 w 183" name="T82"/>
              <a:gd fmla="*/ 2147483647 h 110" name="T83"/>
              <a:gd fmla="*/ 2147483647 w 183" name="T84"/>
              <a:gd fmla="*/ 2147483647 h 110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w 183" name="T129"/>
              <a:gd fmla="*/ 0 h 110" name="T130"/>
              <a:gd fmla="*/ 183 w 183" name="T131"/>
              <a:gd fmla="*/ 110 h 110" name="T1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b="T132" l="T129" r="T131" t="T130"/>
            <a:pathLst>
              <a:path h="110" w="183">
                <a:moveTo>
                  <a:pt x="145" y="68"/>
                </a:moveTo>
                <a:cubicBezTo>
                  <a:pt x="146" y="67"/>
                  <a:pt x="146" y="66"/>
                  <a:pt x="147" y="65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156" y="0"/>
                  <a:pt x="156" y="0"/>
                  <a:pt x="156" y="0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0" y="17"/>
                  <a:pt x="120" y="17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6" y="16"/>
                  <a:pt x="115" y="16"/>
                  <a:pt x="115" y="16"/>
                </a:cubicBezTo>
                <a:cubicBezTo>
                  <a:pt x="106" y="14"/>
                  <a:pt x="91" y="13"/>
                  <a:pt x="81" y="20"/>
                </a:cubicBezTo>
                <a:cubicBezTo>
                  <a:pt x="80" y="20"/>
                  <a:pt x="79" y="21"/>
                  <a:pt x="78" y="22"/>
                </a:cubicBezTo>
                <a:cubicBezTo>
                  <a:pt x="75" y="20"/>
                  <a:pt x="72" y="19"/>
                  <a:pt x="69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9" y="14"/>
                  <a:pt x="59" y="14"/>
                  <a:pt x="59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73"/>
                  <a:pt x="32" y="73"/>
                  <a:pt x="32" y="73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8"/>
                  <a:pt x="39" y="70"/>
                  <a:pt x="41" y="72"/>
                </a:cubicBezTo>
                <a:cubicBezTo>
                  <a:pt x="40" y="74"/>
                  <a:pt x="39" y="76"/>
                  <a:pt x="39" y="79"/>
                </a:cubicBezTo>
                <a:cubicBezTo>
                  <a:pt x="40" y="83"/>
                  <a:pt x="44" y="87"/>
                  <a:pt x="49" y="87"/>
                </a:cubicBezTo>
                <a:cubicBezTo>
                  <a:pt x="49" y="87"/>
                  <a:pt x="49" y="87"/>
                  <a:pt x="50" y="87"/>
                </a:cubicBezTo>
                <a:cubicBezTo>
                  <a:pt x="51" y="86"/>
                  <a:pt x="51" y="86"/>
                  <a:pt x="52" y="86"/>
                </a:cubicBezTo>
                <a:cubicBezTo>
                  <a:pt x="52" y="87"/>
                  <a:pt x="52" y="87"/>
                  <a:pt x="52" y="88"/>
                </a:cubicBezTo>
                <a:cubicBezTo>
                  <a:pt x="53" y="92"/>
                  <a:pt x="57" y="96"/>
                  <a:pt x="61" y="96"/>
                </a:cubicBezTo>
                <a:cubicBezTo>
                  <a:pt x="62" y="96"/>
                  <a:pt x="62" y="96"/>
                  <a:pt x="63" y="96"/>
                </a:cubicBezTo>
                <a:cubicBezTo>
                  <a:pt x="63" y="96"/>
                  <a:pt x="64" y="95"/>
                  <a:pt x="65" y="95"/>
                </a:cubicBezTo>
                <a:cubicBezTo>
                  <a:pt x="65" y="96"/>
                  <a:pt x="65" y="96"/>
                  <a:pt x="65" y="97"/>
                </a:cubicBezTo>
                <a:cubicBezTo>
                  <a:pt x="66" y="101"/>
                  <a:pt x="69" y="105"/>
                  <a:pt x="74" y="105"/>
                </a:cubicBezTo>
                <a:cubicBezTo>
                  <a:pt x="74" y="105"/>
                  <a:pt x="75" y="105"/>
                  <a:pt x="75" y="105"/>
                </a:cubicBezTo>
                <a:cubicBezTo>
                  <a:pt x="78" y="104"/>
                  <a:pt x="80" y="103"/>
                  <a:pt x="82" y="100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8" y="110"/>
                  <a:pt x="102" y="109"/>
                  <a:pt x="104" y="106"/>
                </a:cubicBezTo>
                <a:cubicBezTo>
                  <a:pt x="106" y="103"/>
                  <a:pt x="105" y="99"/>
                  <a:pt x="102" y="97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2" y="97"/>
                  <a:pt x="103" y="96"/>
                  <a:pt x="104" y="96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1" y="101"/>
                  <a:pt x="113" y="101"/>
                  <a:pt x="114" y="101"/>
                </a:cubicBezTo>
                <a:cubicBezTo>
                  <a:pt x="116" y="101"/>
                  <a:pt x="118" y="100"/>
                  <a:pt x="119" y="98"/>
                </a:cubicBezTo>
                <a:cubicBezTo>
                  <a:pt x="120" y="96"/>
                  <a:pt x="121" y="94"/>
                  <a:pt x="120" y="93"/>
                </a:cubicBezTo>
                <a:cubicBezTo>
                  <a:pt x="120" y="91"/>
                  <a:pt x="119" y="89"/>
                  <a:pt x="117" y="89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87"/>
                  <a:pt x="117" y="87"/>
                  <a:pt x="117" y="86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4" y="91"/>
                  <a:pt x="125" y="91"/>
                  <a:pt x="127" y="91"/>
                </a:cubicBezTo>
                <a:cubicBezTo>
                  <a:pt x="129" y="91"/>
                  <a:pt x="131" y="90"/>
                  <a:pt x="132" y="88"/>
                </a:cubicBezTo>
                <a:cubicBezTo>
                  <a:pt x="134" y="85"/>
                  <a:pt x="133" y="81"/>
                  <a:pt x="130" y="79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6" y="80"/>
                  <a:pt x="137" y="80"/>
                  <a:pt x="138" y="80"/>
                </a:cubicBezTo>
                <a:cubicBezTo>
                  <a:pt x="140" y="80"/>
                  <a:pt x="143" y="79"/>
                  <a:pt x="144" y="77"/>
                </a:cubicBezTo>
                <a:cubicBezTo>
                  <a:pt x="145" y="75"/>
                  <a:pt x="145" y="72"/>
                  <a:pt x="143" y="70"/>
                </a:cubicBezTo>
                <a:cubicBezTo>
                  <a:pt x="144" y="69"/>
                  <a:pt x="144" y="69"/>
                  <a:pt x="144" y="69"/>
                </a:cubicBezTo>
                <a:lnTo>
                  <a:pt x="145" y="68"/>
                </a:lnTo>
                <a:close/>
                <a:moveTo>
                  <a:pt x="29" y="66"/>
                </a:moveTo>
                <a:cubicBezTo>
                  <a:pt x="8" y="56"/>
                  <a:pt x="8" y="56"/>
                  <a:pt x="8" y="56"/>
                </a:cubicBezTo>
                <a:cubicBezTo>
                  <a:pt x="30" y="7"/>
                  <a:pt x="30" y="7"/>
                  <a:pt x="30" y="7"/>
                </a:cubicBezTo>
                <a:cubicBezTo>
                  <a:pt x="51" y="17"/>
                  <a:pt x="51" y="17"/>
                  <a:pt x="51" y="17"/>
                </a:cubicBezTo>
                <a:lnTo>
                  <a:pt x="29" y="66"/>
                </a:lnTo>
                <a:close/>
                <a:moveTo>
                  <a:pt x="153" y="7"/>
                </a:moveTo>
                <a:cubicBezTo>
                  <a:pt x="175" y="56"/>
                  <a:pt x="175" y="56"/>
                  <a:pt x="175" y="5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32" y="17"/>
                  <a:pt x="132" y="17"/>
                  <a:pt x="132" y="17"/>
                </a:cubicBezTo>
                <a:lnTo>
                  <a:pt x="153" y="7"/>
                </a:lnTo>
                <a:close/>
                <a:moveTo>
                  <a:pt x="85" y="23"/>
                </a:moveTo>
                <a:cubicBezTo>
                  <a:pt x="86" y="23"/>
                  <a:pt x="87" y="23"/>
                  <a:pt x="87" y="23"/>
                </a:cubicBezTo>
                <a:cubicBezTo>
                  <a:pt x="88" y="22"/>
                  <a:pt x="89" y="22"/>
                  <a:pt x="89" y="22"/>
                </a:cubicBezTo>
                <a:cubicBezTo>
                  <a:pt x="90" y="22"/>
                  <a:pt x="91" y="21"/>
                  <a:pt x="91" y="21"/>
                </a:cubicBezTo>
                <a:cubicBezTo>
                  <a:pt x="92" y="21"/>
                  <a:pt x="93" y="21"/>
                  <a:pt x="94" y="21"/>
                </a:cubicBezTo>
                <a:cubicBezTo>
                  <a:pt x="95" y="21"/>
                  <a:pt x="95" y="21"/>
                  <a:pt x="96" y="21"/>
                </a:cubicBezTo>
                <a:cubicBezTo>
                  <a:pt x="97" y="21"/>
                  <a:pt x="98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5" y="20"/>
                  <a:pt x="110" y="21"/>
                  <a:pt x="114" y="22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6" y="22"/>
                  <a:pt x="118" y="22"/>
                  <a:pt x="119" y="23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3" y="61"/>
                  <a:pt x="142" y="63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9" y="65"/>
                  <a:pt x="139" y="66"/>
                  <a:pt x="138" y="66"/>
                </a:cubicBezTo>
                <a:cubicBezTo>
                  <a:pt x="99" y="42"/>
                  <a:pt x="99" y="42"/>
                  <a:pt x="99" y="42"/>
                </a:cubicBezTo>
                <a:cubicBezTo>
                  <a:pt x="98" y="42"/>
                  <a:pt x="98" y="41"/>
                  <a:pt x="97" y="41"/>
                </a:cubicBezTo>
                <a:cubicBezTo>
                  <a:pt x="96" y="41"/>
                  <a:pt x="95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2" y="40"/>
                  <a:pt x="91" y="40"/>
                  <a:pt x="91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9" y="40"/>
                  <a:pt x="89" y="40"/>
                  <a:pt x="88" y="40"/>
                </a:cubicBezTo>
                <a:cubicBezTo>
                  <a:pt x="88" y="40"/>
                  <a:pt x="88" y="40"/>
                  <a:pt x="87" y="40"/>
                </a:cubicBezTo>
                <a:cubicBezTo>
                  <a:pt x="86" y="40"/>
                  <a:pt x="84" y="40"/>
                  <a:pt x="83" y="40"/>
                </a:cubicBezTo>
                <a:cubicBezTo>
                  <a:pt x="83" y="41"/>
                  <a:pt x="83" y="41"/>
                  <a:pt x="83" y="41"/>
                </a:cubicBezTo>
                <a:cubicBezTo>
                  <a:pt x="82" y="41"/>
                  <a:pt x="82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0" y="42"/>
                  <a:pt x="80" y="42"/>
                  <a:pt x="79" y="42"/>
                </a:cubicBezTo>
                <a:cubicBezTo>
                  <a:pt x="79" y="42"/>
                  <a:pt x="78" y="43"/>
                  <a:pt x="77" y="43"/>
                </a:cubicBezTo>
                <a:cubicBezTo>
                  <a:pt x="71" y="46"/>
                  <a:pt x="66" y="46"/>
                  <a:pt x="63" y="45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0" y="43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58" y="35"/>
                  <a:pt x="61" y="34"/>
                </a:cubicBezTo>
                <a:cubicBezTo>
                  <a:pt x="63" y="34"/>
                  <a:pt x="73" y="31"/>
                  <a:pt x="82" y="25"/>
                </a:cubicBezTo>
                <a:cubicBezTo>
                  <a:pt x="83" y="24"/>
                  <a:pt x="84" y="24"/>
                  <a:pt x="85" y="23"/>
                </a:cubicBezTo>
                <a:close/>
                <a:moveTo>
                  <a:pt x="49" y="82"/>
                </a:moveTo>
                <a:cubicBezTo>
                  <a:pt x="47" y="83"/>
                  <a:pt x="44" y="81"/>
                  <a:pt x="44" y="78"/>
                </a:cubicBezTo>
                <a:cubicBezTo>
                  <a:pt x="43" y="77"/>
                  <a:pt x="44" y="76"/>
                  <a:pt x="45" y="74"/>
                </a:cubicBezTo>
                <a:cubicBezTo>
                  <a:pt x="45" y="73"/>
                  <a:pt x="47" y="73"/>
                  <a:pt x="48" y="73"/>
                </a:cubicBezTo>
                <a:cubicBezTo>
                  <a:pt x="48" y="73"/>
                  <a:pt x="48" y="72"/>
                  <a:pt x="49" y="72"/>
                </a:cubicBezTo>
                <a:cubicBezTo>
                  <a:pt x="51" y="72"/>
                  <a:pt x="53" y="74"/>
                  <a:pt x="53" y="77"/>
                </a:cubicBezTo>
                <a:cubicBezTo>
                  <a:pt x="54" y="79"/>
                  <a:pt x="52" y="82"/>
                  <a:pt x="49" y="82"/>
                </a:cubicBezTo>
                <a:close/>
                <a:moveTo>
                  <a:pt x="62" y="91"/>
                </a:moveTo>
                <a:cubicBezTo>
                  <a:pt x="59" y="92"/>
                  <a:pt x="57" y="90"/>
                  <a:pt x="56" y="87"/>
                </a:cubicBezTo>
                <a:cubicBezTo>
                  <a:pt x="56" y="86"/>
                  <a:pt x="57" y="85"/>
                  <a:pt x="57" y="84"/>
                </a:cubicBezTo>
                <a:cubicBezTo>
                  <a:pt x="58" y="82"/>
                  <a:pt x="59" y="82"/>
                  <a:pt x="61" y="82"/>
                </a:cubicBezTo>
                <a:cubicBezTo>
                  <a:pt x="61" y="82"/>
                  <a:pt x="61" y="82"/>
                  <a:pt x="61" y="82"/>
                </a:cubicBezTo>
                <a:cubicBezTo>
                  <a:pt x="64" y="82"/>
                  <a:pt x="66" y="83"/>
                  <a:pt x="66" y="86"/>
                </a:cubicBezTo>
                <a:cubicBezTo>
                  <a:pt x="67" y="89"/>
                  <a:pt x="65" y="91"/>
                  <a:pt x="62" y="91"/>
                </a:cubicBezTo>
                <a:close/>
                <a:moveTo>
                  <a:pt x="75" y="100"/>
                </a:moveTo>
                <a:cubicBezTo>
                  <a:pt x="72" y="101"/>
                  <a:pt x="70" y="99"/>
                  <a:pt x="69" y="96"/>
                </a:cubicBezTo>
                <a:cubicBezTo>
                  <a:pt x="69" y="95"/>
                  <a:pt x="69" y="94"/>
                  <a:pt x="70" y="93"/>
                </a:cubicBezTo>
                <a:cubicBezTo>
                  <a:pt x="71" y="92"/>
                  <a:pt x="72" y="91"/>
                  <a:pt x="73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6" y="91"/>
                  <a:pt x="79" y="92"/>
                  <a:pt x="79" y="95"/>
                </a:cubicBezTo>
                <a:cubicBezTo>
                  <a:pt x="79" y="98"/>
                  <a:pt x="77" y="100"/>
                  <a:pt x="75" y="10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</a:ln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grpSp>
        <p:nvGrpSpPr>
          <p:cNvPr id="32788" name="组合 37"/>
          <p:cNvGrpSpPr/>
          <p:nvPr/>
        </p:nvGrpSpPr>
        <p:grpSpPr>
          <a:xfrm>
            <a:off x="779463" y="1524000"/>
            <a:ext cx="5227637" cy="4287838"/>
            <a:chOff x="481943" y="1549297"/>
            <a:chExt cx="3694983" cy="4152115"/>
          </a:xfrm>
        </p:grpSpPr>
        <p:grpSp>
          <p:nvGrpSpPr>
            <p:cNvPr id="32874" name="组合 38"/>
            <p:cNvGrpSpPr/>
            <p:nvPr/>
          </p:nvGrpSpPr>
          <p:grpSpPr>
            <a:xfrm>
              <a:off x="481943" y="1549297"/>
              <a:ext cx="3694983" cy="4086037"/>
              <a:chOff x="5092700" y="1995488"/>
              <a:chExt cx="3479636" cy="3174101"/>
            </a:xfrm>
          </p:grpSpPr>
          <p:grpSp>
            <p:nvGrpSpPr>
              <p:cNvPr id="32877" name="组合 16"/>
              <p:cNvGrpSpPr/>
              <p:nvPr/>
            </p:nvGrpSpPr>
            <p:grpSpPr>
              <a:xfrm>
                <a:off x="5136061" y="2495554"/>
                <a:ext cx="3418558" cy="913739"/>
                <a:chOff x="4099904" y="1491494"/>
                <a:chExt cx="4022623" cy="528534"/>
              </a:xfrm>
            </p:grpSpPr>
            <p:sp>
              <p:nvSpPr>
                <p:cNvPr id="32884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580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1pPr>
                  <a:lvl2pPr indent="-285750" marL="742950"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2pPr>
                  <a:lvl3pPr indent="-228600" marL="1143000"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3pPr>
                  <a:lvl4pPr indent="-228600" marL="1600200"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4pPr>
                  <a:lvl5pPr indent="-228600" marL="2057400"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5pPr>
                  <a:lvl6pPr eaLnBrk="0" fontAlgn="base" hangingPunct="0" indent="-228600" marL="251460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6pPr>
                  <a:lvl7pPr eaLnBrk="0" fontAlgn="base" hangingPunct="0" indent="-228600" marL="297180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7pPr>
                  <a:lvl8pPr eaLnBrk="0" fontAlgn="base" hangingPunct="0" indent="-228600" marL="342900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8pPr>
                  <a:lvl9pPr eaLnBrk="0" fontAlgn="base" hangingPunct="0" indent="-228600" marL="388620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charset="0" panose="020f0502020204030204" pitchFamily="34" typeface="Calibri"/>
                      <a:ea charset="-122" pitchFamily="2" typeface="宋体"/>
                    </a:defRPr>
                  </a:lvl9pPr>
                </a:lstStyle>
                <a:p>
                  <a:pPr algn="just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altLang="zh-CN" lang="en-US" sz="1600">
                      <a:solidFill>
                        <a:prstClr val="white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</a:p>
              </p:txBody>
            </p:sp>
            <p:sp>
              <p:nvSpPr>
                <p:cNvPr id="50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661"/>
                  <a:ext cx="2183399" cy="181228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>
                    <a:defRPr/>
                  </a:pPr>
                  <a:r>
                    <a:rPr b="1" lang="en-US" sz="2133">
                      <a:solidFill>
                        <a:prstClr val="white"/>
                      </a:solidFill>
                    </a:rPr>
                    <a:t>1.ADD TITLE HERE</a:t>
                  </a:r>
                </a:p>
              </p:txBody>
            </p:sp>
          </p:grpSp>
          <p:grpSp>
            <p:nvGrpSpPr>
              <p:cNvPr id="32878" name="组合 8"/>
              <p:cNvGrpSpPr/>
              <p:nvPr/>
            </p:nvGrpSpPr>
            <p:grpSpPr>
              <a:xfrm>
                <a:off x="5118346" y="3405111"/>
                <a:ext cx="3453990" cy="885886"/>
                <a:chOff x="4079059" y="1343093"/>
                <a:chExt cx="4064316" cy="511445"/>
              </a:xfrm>
            </p:grpSpPr>
            <p:sp>
              <p:nvSpPr>
                <p:cNvPr id="47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19979"/>
                  <a:ext cx="4064652" cy="330988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 algn="just">
                    <a:defRPr/>
                  </a:pPr>
                  <a:r>
                    <a:rPr lang="en-US" sz="1467">
                      <a:solidFill>
                        <a:prstClr val="white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</a:p>
              </p:txBody>
            </p:sp>
            <p:sp>
              <p:nvSpPr>
                <p:cNvPr id="48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2797"/>
                  <a:ext cx="2184642" cy="180882"/>
                </a:xfrm>
                <a:prstGeom prst="rect">
                  <a:avLst/>
                </a:prstGeom>
                <a:noFill/>
                <a:ln w="9525">
                  <a:noFill/>
                  <a:miter lim="800000"/>
                </a:ln>
              </p:spPr>
              <p:txBody>
                <a:bodyPr>
                  <a:spAutoFit/>
                </a:bodyPr>
                <a:lstStyle/>
                <a:p>
                  <a:pPr>
                    <a:defRPr/>
                  </a:pPr>
                  <a:r>
                    <a:rPr b="1" lang="en-US" sz="2133">
                      <a:solidFill>
                        <a:prstClr val="white"/>
                      </a:solidFill>
                    </a:rPr>
                    <a:t>2.ADD TITLE HERE</a:t>
                  </a:r>
                </a:p>
              </p:txBody>
            </p:sp>
          </p:grpSp>
          <p:sp>
            <p:nvSpPr>
              <p:cNvPr id="32879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522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en-US" b="1" lang="zh-CN" sz="1600">
                  <a:solidFill>
                    <a:prstClr val="black"/>
                  </a:solidFill>
                  <a:latin charset="-122" panose="020b0503020204020204" pitchFamily="34" typeface="微软雅黑"/>
                  <a:ea charset="-122" panose="020b0503020204020204" pitchFamily="34" typeface="微软雅黑"/>
                </a:endParaRPr>
              </a:p>
            </p:txBody>
          </p:sp>
          <p:sp>
            <p:nvSpPr>
              <p:cNvPr id="32880" name="文本框 14"/>
              <p:cNvSpPr txBox="1">
                <a:spLocks noChangeArrowheads="1"/>
              </p:cNvSpPr>
              <p:nvPr/>
            </p:nvSpPr>
            <p:spPr bwMode="auto">
              <a:xfrm>
                <a:off x="5153597" y="1995488"/>
                <a:ext cx="2644775" cy="3439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zh-CN" b="1" lang="en-US" sz="2400">
                    <a:solidFill>
                      <a:prstClr val="white"/>
                    </a:solidFill>
                  </a:rPr>
                  <a:t>ADD YOUR TITLE HERE</a:t>
                </a:r>
              </a:p>
            </p:txBody>
          </p:sp>
          <p:cxnSp>
            <p:nvCxnSpPr>
              <p:cNvPr id="46" name="直接连接符 45"/>
              <p:cNvCxnSpPr/>
              <p:nvPr/>
            </p:nvCxnSpPr>
            <p:spPr>
              <a:xfrm>
                <a:off x="5214217" y="2352543"/>
                <a:ext cx="3349665" cy="1194"/>
              </a:xfrm>
              <a:prstGeom prst="line">
                <a:avLst/>
              </a:prstGeom>
              <a:ln w="12700">
                <a:solidFill>
                  <a:schemeClr val="bg1"/>
                </a:solidFill>
                <a:headEnd len="med" type="oval" w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文本框 39"/>
            <p:cNvSpPr txBox="1">
              <a:spLocks noChangeArrowheads="1"/>
            </p:cNvSpPr>
            <p:nvPr/>
          </p:nvSpPr>
          <p:spPr bwMode="auto">
            <a:xfrm>
              <a:off x="508873" y="4573071"/>
              <a:ext cx="1971480" cy="4033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>
                <a:defRPr/>
              </a:pPr>
              <a:r>
                <a:rPr b="1" lang="en-US" sz="2133">
                  <a:solidFill>
                    <a:prstClr val="white"/>
                  </a:solidFill>
                </a:rPr>
                <a:t>3.ADD TITLE HERE</a:t>
              </a:r>
            </a:p>
          </p:txBody>
        </p:sp>
        <p:sp>
          <p:nvSpPr>
            <p:cNvPr id="41" name="TextBox 35"/>
            <p:cNvSpPr txBox="1">
              <a:spLocks noChangeArrowheads="1"/>
            </p:cNvSpPr>
            <p:nvPr/>
          </p:nvSpPr>
          <p:spPr bwMode="auto">
            <a:xfrm>
              <a:off x="495408" y="4955846"/>
              <a:ext cx="3668053" cy="738028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>
              <a:spAutoFit/>
            </a:bodyPr>
            <a:lstStyle/>
            <a:p>
              <a:pPr algn="just">
                <a:defRPr/>
              </a:pPr>
              <a:r>
                <a:rPr lang="en-US" sz="1467">
                  <a:solidFill>
                    <a:prstClr val="white"/>
                  </a:solidFill>
                </a:rPr>
                <a:t>A designer can use default text to simulate what text would look like. If it is not real text. A designer can use default text to simulate what text would look like.</a:t>
              </a:r>
            </a:p>
          </p:txBody>
        </p:sp>
      </p:grpSp>
      <p:grpSp>
        <p:nvGrpSpPr>
          <p:cNvPr id="32789" name="组合 50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32790" name="组合 51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3279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793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794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795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79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79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79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79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00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01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02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03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04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05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06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07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08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09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10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11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12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1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1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15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16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17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18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19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20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21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22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23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24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25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26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27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28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29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30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31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32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33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34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35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36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37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38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39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40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41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42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43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44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45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46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47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48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49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50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51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52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53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54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55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56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57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58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59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60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61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62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63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64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65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66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67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68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69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70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71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72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32873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791" name="文本框 5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3090420217"/>
      </p:ext>
    </p:extLst>
  </p:cSld>
  <p:clrMapOvr>
    <a:masterClrMapping/>
  </p:clrMapOvr>
  <p:transition spd="slow">
    <p:push dir="u"/>
  </p:transition>
  <p:timing/>
</p:sld>
</file>

<file path=ppt/slides/slide3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6146" name="TextBox 21"/>
          <p:cNvSpPr txBox="1">
            <a:spLocks noChangeArrowheads="1"/>
          </p:cNvSpPr>
          <p:nvPr/>
        </p:nvSpPr>
        <p:spPr bwMode="auto">
          <a:xfrm>
            <a:off x="1701800" y="1792288"/>
            <a:ext cx="35052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en-US" lang="zh-CN" sz="1100">
              <a:solidFill>
                <a:prstClr val="white"/>
              </a:solidFill>
              <a:latin charset="0" panose="020b0604020202020204" pitchFamily="34" typeface="Arial"/>
            </a:endParaRPr>
          </a:p>
        </p:txBody>
      </p:sp>
      <p:sp>
        <p:nvSpPr>
          <p:cNvPr id="6147" name="矩形 3"/>
          <p:cNvSpPr>
            <a:spLocks noChangeArrowheads="1"/>
          </p:cNvSpPr>
          <p:nvPr/>
        </p:nvSpPr>
        <p:spPr bwMode="auto">
          <a:xfrm>
            <a:off x="3933825" y="3557588"/>
            <a:ext cx="2102167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</a:t>
            </a:r>
          </a:p>
        </p:txBody>
      </p:sp>
      <p:sp>
        <p:nvSpPr>
          <p:cNvPr id="6148" name="矩形 4"/>
          <p:cNvSpPr>
            <a:spLocks noChangeArrowheads="1"/>
          </p:cNvSpPr>
          <p:nvPr/>
        </p:nvSpPr>
        <p:spPr bwMode="auto">
          <a:xfrm>
            <a:off x="3929063" y="4171949"/>
            <a:ext cx="7396162" cy="1627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charset="0" panose="020b0604020202020204" pitchFamily="34" typeface="Arial"/>
              <a:buChar char="•"/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</a:t>
            </a:r>
          </a:p>
        </p:txBody>
      </p:sp>
      <p:sp>
        <p:nvSpPr>
          <p:cNvPr id="6149" name="矩形 5"/>
          <p:cNvSpPr>
            <a:spLocks noChangeArrowheads="1"/>
          </p:cNvSpPr>
          <p:nvPr/>
        </p:nvSpPr>
        <p:spPr bwMode="auto">
          <a:xfrm>
            <a:off x="6261101" y="3597275"/>
            <a:ext cx="1829117" cy="274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2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ADD YOUR TEXT HERE</a:t>
            </a:r>
          </a:p>
        </p:txBody>
      </p:sp>
      <p:grpSp>
        <p:nvGrpSpPr>
          <p:cNvPr id="6150" name="组合 7"/>
          <p:cNvGrpSpPr/>
          <p:nvPr/>
        </p:nvGrpSpPr>
        <p:grpSpPr>
          <a:xfrm>
            <a:off x="3992563" y="2019300"/>
            <a:ext cx="1050925" cy="1033463"/>
            <a:chExt cx="871174" cy="874617"/>
          </a:xfrm>
        </p:grpSpPr>
        <p:sp>
          <p:nvSpPr>
            <p:cNvPr id="6253" name="Freeform 6">
              <a:hlinkClick r:id="rId2"/>
            </p:cNvPr>
            <p:cNvSpPr>
              <a:spLocks noChangeArrowheads="1" noEditPoints="1"/>
            </p:cNvSpPr>
            <p:nvPr/>
          </p:nvSpPr>
          <p:spPr bwMode="auto">
            <a:xfrm>
              <a:off x="218689" y="168226"/>
              <a:ext cx="503237" cy="538163"/>
            </a:xfrm>
            <a:custGeom>
              <a:gdLst>
                <a:gd fmla="*/ 2147483647 w 134" name="T0"/>
                <a:gd fmla="*/ 2147483647 h 143" name="T1"/>
                <a:gd fmla="*/ 2147483647 w 134" name="T2"/>
                <a:gd fmla="*/ 2147483647 h 143" name="T3"/>
                <a:gd fmla="*/ 2147483647 w 134" name="T4"/>
                <a:gd fmla="*/ 2147483647 h 143" name="T5"/>
                <a:gd fmla="*/ 2147483647 w 134" name="T6"/>
                <a:gd fmla="*/ 2147483647 h 143" name="T7"/>
                <a:gd fmla="*/ 2147483647 w 134" name="T8"/>
                <a:gd fmla="*/ 2147483647 h 143" name="T9"/>
                <a:gd fmla="*/ 2147483647 w 134" name="T10"/>
                <a:gd fmla="*/ 2147483647 h 143" name="T11"/>
                <a:gd fmla="*/ 2147483647 w 134" name="T12"/>
                <a:gd fmla="*/ 2147483647 h 143" name="T13"/>
                <a:gd fmla="*/ 2147483647 w 134" name="T14"/>
                <a:gd fmla="*/ 2147483647 h 143" name="T15"/>
                <a:gd fmla="*/ 2147483647 w 134" name="T16"/>
                <a:gd fmla="*/ 2147483647 h 143" name="T17"/>
                <a:gd fmla="*/ 2147483647 w 134" name="T18"/>
                <a:gd fmla="*/ 2147483647 h 143" name="T19"/>
                <a:gd fmla="*/ 2147483647 w 134" name="T20"/>
                <a:gd fmla="*/ 2147483647 h 143" name="T21"/>
                <a:gd fmla="*/ 2147483647 w 134" name="T22"/>
                <a:gd fmla="*/ 2147483647 h 143" name="T23"/>
                <a:gd fmla="*/ 2147483647 w 134" name="T24"/>
                <a:gd fmla="*/ 2147483647 h 143" name="T25"/>
                <a:gd fmla="*/ 2147483647 w 134" name="T26"/>
                <a:gd fmla="*/ 2147483647 h 143" name="T27"/>
                <a:gd fmla="*/ 2147483647 w 134" name="T28"/>
                <a:gd fmla="*/ 2147483647 h 143" name="T29"/>
                <a:gd fmla="*/ 2147483647 w 134" name="T30"/>
                <a:gd fmla="*/ 2147483647 h 143" name="T31"/>
                <a:gd fmla="*/ 2147483647 w 134" name="T32"/>
                <a:gd fmla="*/ 2147483647 h 143" name="T33"/>
                <a:gd fmla="*/ 2147483647 w 134" name="T34"/>
                <a:gd fmla="*/ 2147483647 h 143" name="T35"/>
                <a:gd fmla="*/ 2147483647 w 134" name="T36"/>
                <a:gd fmla="*/ 2147483647 h 143" name="T37"/>
                <a:gd fmla="*/ 2147483647 w 134" name="T38"/>
                <a:gd fmla="*/ 2147483647 h 143" name="T39"/>
                <a:gd fmla="*/ 2147483647 w 134" name="T40"/>
                <a:gd fmla="*/ 2147483647 h 143" name="T41"/>
                <a:gd fmla="*/ 2147483647 w 134" name="T42"/>
                <a:gd fmla="*/ 2147483647 h 143" name="T43"/>
                <a:gd fmla="*/ 2147483647 w 134" name="T44"/>
                <a:gd fmla="*/ 2147483647 h 143" name="T45"/>
                <a:gd fmla="*/ 2147483647 w 134" name="T46"/>
                <a:gd fmla="*/ 2147483647 h 143" name="T47"/>
                <a:gd fmla="*/ 2147483647 w 134" name="T48"/>
                <a:gd fmla="*/ 2147483647 h 143" name="T49"/>
                <a:gd fmla="*/ 2147483647 w 134" name="T50"/>
                <a:gd fmla="*/ 2147483647 h 143" name="T51"/>
                <a:gd fmla="*/ 2147483647 w 134" name="T52"/>
                <a:gd fmla="*/ 2147483647 h 143" name="T53"/>
                <a:gd fmla="*/ 2147483647 w 134" name="T54"/>
                <a:gd fmla="*/ 2147483647 h 143" name="T55"/>
                <a:gd fmla="*/ 2147483647 w 134" name="T56"/>
                <a:gd fmla="*/ 2147483647 h 143" name="T57"/>
                <a:gd fmla="*/ 2147483647 w 134" name="T58"/>
                <a:gd fmla="*/ 2147483647 h 143" name="T59"/>
                <a:gd fmla="*/ 2147483647 w 134" name="T60"/>
                <a:gd fmla="*/ 2147483647 h 143" name="T61"/>
                <a:gd fmla="*/ 2147483647 w 134" name="T62"/>
                <a:gd fmla="*/ 2147483647 h 143" name="T63"/>
                <a:gd fmla="*/ 2147483647 w 134" name="T64"/>
                <a:gd fmla="*/ 2147483647 h 143" name="T65"/>
                <a:gd fmla="*/ 2147483647 w 134" name="T66"/>
                <a:gd fmla="*/ 2147483647 h 143" name="T67"/>
                <a:gd fmla="*/ 2147483647 w 134" name="T68"/>
                <a:gd fmla="*/ 2147483647 h 143" name="T69"/>
                <a:gd fmla="*/ 2147483647 w 134" name="T70"/>
                <a:gd fmla="*/ 2147483647 h 143" name="T71"/>
                <a:gd fmla="*/ 2147483647 w 134" name="T72"/>
                <a:gd fmla="*/ 2147483647 h 143" name="T73"/>
                <a:gd fmla="*/ 2147483647 w 134" name="T74"/>
                <a:gd fmla="*/ 2147483647 h 143" name="T75"/>
                <a:gd fmla="*/ 2147483647 w 134" name="T76"/>
                <a:gd fmla="*/ 2147483647 h 143" name="T77"/>
                <a:gd fmla="*/ 2147483647 w 134" name="T78"/>
                <a:gd fmla="*/ 2147483647 h 143" name="T79"/>
                <a:gd fmla="*/ 2147483647 w 134" name="T80"/>
                <a:gd fmla="*/ 2147483647 h 143" name="T81"/>
                <a:gd fmla="*/ 2147483647 w 134" name="T82"/>
                <a:gd fmla="*/ 2147483647 h 143" name="T83"/>
                <a:gd fmla="*/ 2147483647 w 134" name="T84"/>
                <a:gd fmla="*/ 2147483647 h 143" name="T85"/>
                <a:gd fmla="*/ 2147483647 w 134" name="T86"/>
                <a:gd fmla="*/ 2147483647 h 143" name="T87"/>
                <a:gd fmla="*/ 2147483647 w 134" name="T88"/>
                <a:gd fmla="*/ 2147483647 h 143" name="T89"/>
                <a:gd fmla="*/ 2147483647 w 134" name="T90"/>
                <a:gd fmla="*/ 2147483647 h 143" name="T91"/>
                <a:gd fmla="*/ 2147483647 w 134" name="T92"/>
                <a:gd fmla="*/ 2147483647 h 143" name="T93"/>
                <a:gd fmla="*/ 2147483647 w 134" name="T94"/>
                <a:gd fmla="*/ 2147483647 h 143" name="T95"/>
                <a:gd fmla="*/ 2147483647 w 134" name="T96"/>
                <a:gd fmla="*/ 2147483647 h 143" name="T97"/>
                <a:gd fmla="*/ 2147483647 w 134" name="T98"/>
                <a:gd fmla="*/ 2147483647 h 143" name="T99"/>
                <a:gd fmla="*/ 2147483647 w 134" name="T100"/>
                <a:gd fmla="*/ 2147483647 h 143" name="T101"/>
                <a:gd fmla="*/ 2147483647 w 134" name="T102"/>
                <a:gd fmla="*/ 2147483647 h 143" name="T103"/>
                <a:gd fmla="*/ 2147483647 w 134" name="T104"/>
                <a:gd fmla="*/ 2147483647 h 143" name="T105"/>
                <a:gd fmla="*/ 2147483647 w 134" name="T106"/>
                <a:gd fmla="*/ 2147483647 h 143" name="T107"/>
                <a:gd fmla="*/ 2147483647 w 134" name="T108"/>
                <a:gd fmla="*/ 2147483647 h 143" name="T109"/>
                <a:gd fmla="*/ 2147483647 w 134" name="T110"/>
                <a:gd fmla="*/ 2147483647 h 143" name="T111"/>
                <a:gd fmla="*/ 2147483647 w 134" name="T112"/>
                <a:gd fmla="*/ 2147483647 h 143" name="T113"/>
                <a:gd fmla="*/ 2147483647 w 134" name="T114"/>
                <a:gd fmla="*/ 2147483647 h 143" name="T115"/>
                <a:gd fmla="*/ 2147483647 w 134" name="T116"/>
                <a:gd fmla="*/ 2147483647 h 143" name="T117"/>
                <a:gd fmla="*/ 2147483647 w 134" name="T118"/>
                <a:gd fmla="*/ 2147483647 h 143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w 134" name="T180"/>
                <a:gd fmla="*/ 0 h 143" name="T181"/>
                <a:gd fmla="*/ 134 w 134" name="T182"/>
                <a:gd fmla="*/ 143 h 143" name="T183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T183" l="T180" r="T182" t="T181"/>
              <a:pathLst>
                <a:path h="143" w="134">
                  <a:moveTo>
                    <a:pt x="134" y="130"/>
                  </a:moveTo>
                  <a:cubicBezTo>
                    <a:pt x="134" y="128"/>
                    <a:pt x="133" y="126"/>
                    <a:pt x="130" y="125"/>
                  </a:cubicBezTo>
                  <a:cubicBezTo>
                    <a:pt x="126" y="125"/>
                    <a:pt x="122" y="128"/>
                    <a:pt x="119" y="132"/>
                  </a:cubicBezTo>
                  <a:cubicBezTo>
                    <a:pt x="118" y="133"/>
                    <a:pt x="118" y="133"/>
                    <a:pt x="118" y="134"/>
                  </a:cubicBezTo>
                  <a:cubicBezTo>
                    <a:pt x="116" y="134"/>
                    <a:pt x="115" y="134"/>
                    <a:pt x="114" y="134"/>
                  </a:cubicBezTo>
                  <a:cubicBezTo>
                    <a:pt x="111" y="133"/>
                    <a:pt x="109" y="132"/>
                    <a:pt x="109" y="130"/>
                  </a:cubicBezTo>
                  <a:cubicBezTo>
                    <a:pt x="110" y="130"/>
                    <a:pt x="111" y="130"/>
                    <a:pt x="113" y="129"/>
                  </a:cubicBezTo>
                  <a:cubicBezTo>
                    <a:pt x="120" y="127"/>
                    <a:pt x="123" y="123"/>
                    <a:pt x="123" y="119"/>
                  </a:cubicBezTo>
                  <a:cubicBezTo>
                    <a:pt x="122" y="118"/>
                    <a:pt x="120" y="116"/>
                    <a:pt x="116" y="117"/>
                  </a:cubicBezTo>
                  <a:cubicBezTo>
                    <a:pt x="111" y="117"/>
                    <a:pt x="107" y="122"/>
                    <a:pt x="106" y="126"/>
                  </a:cubicBezTo>
                  <a:cubicBezTo>
                    <a:pt x="103" y="125"/>
                    <a:pt x="100" y="122"/>
                    <a:pt x="98" y="120"/>
                  </a:cubicBezTo>
                  <a:cubicBezTo>
                    <a:pt x="101" y="118"/>
                    <a:pt x="103" y="117"/>
                    <a:pt x="106" y="115"/>
                  </a:cubicBezTo>
                  <a:cubicBezTo>
                    <a:pt x="116" y="107"/>
                    <a:pt x="108" y="94"/>
                    <a:pt x="105" y="91"/>
                  </a:cubicBezTo>
                  <a:cubicBezTo>
                    <a:pt x="94" y="79"/>
                    <a:pt x="77" y="81"/>
                    <a:pt x="76" y="83"/>
                  </a:cubicBezTo>
                  <a:cubicBezTo>
                    <a:pt x="75" y="84"/>
                    <a:pt x="75" y="85"/>
                    <a:pt x="74" y="86"/>
                  </a:cubicBezTo>
                  <a:cubicBezTo>
                    <a:pt x="78" y="85"/>
                    <a:pt x="89" y="85"/>
                    <a:pt x="97" y="93"/>
                  </a:cubicBezTo>
                  <a:cubicBezTo>
                    <a:pt x="98" y="94"/>
                    <a:pt x="99" y="95"/>
                    <a:pt x="99" y="97"/>
                  </a:cubicBezTo>
                  <a:cubicBezTo>
                    <a:pt x="99" y="96"/>
                    <a:pt x="98" y="95"/>
                    <a:pt x="97" y="95"/>
                  </a:cubicBezTo>
                  <a:cubicBezTo>
                    <a:pt x="88" y="86"/>
                    <a:pt x="75" y="87"/>
                    <a:pt x="71" y="89"/>
                  </a:cubicBezTo>
                  <a:cubicBezTo>
                    <a:pt x="70" y="90"/>
                    <a:pt x="69" y="90"/>
                    <a:pt x="67" y="90"/>
                  </a:cubicBezTo>
                  <a:cubicBezTo>
                    <a:pt x="64" y="90"/>
                    <a:pt x="54" y="79"/>
                    <a:pt x="49" y="73"/>
                  </a:cubicBezTo>
                  <a:cubicBezTo>
                    <a:pt x="45" y="68"/>
                    <a:pt x="35" y="56"/>
                    <a:pt x="36" y="52"/>
                  </a:cubicBezTo>
                  <a:cubicBezTo>
                    <a:pt x="37" y="46"/>
                    <a:pt x="43" y="48"/>
                    <a:pt x="46" y="46"/>
                  </a:cubicBezTo>
                  <a:cubicBezTo>
                    <a:pt x="50" y="43"/>
                    <a:pt x="50" y="11"/>
                    <a:pt x="29" y="1"/>
                  </a:cubicBezTo>
                  <a:cubicBezTo>
                    <a:pt x="28" y="0"/>
                    <a:pt x="26" y="0"/>
                    <a:pt x="24" y="1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32" y="10"/>
                    <a:pt x="38" y="25"/>
                    <a:pt x="38" y="32"/>
                  </a:cubicBezTo>
                  <a:cubicBezTo>
                    <a:pt x="34" y="23"/>
                    <a:pt x="27" y="12"/>
                    <a:pt x="16" y="7"/>
                  </a:cubicBezTo>
                  <a:cubicBezTo>
                    <a:pt x="12" y="11"/>
                    <a:pt x="8" y="15"/>
                    <a:pt x="6" y="22"/>
                  </a:cubicBezTo>
                  <a:cubicBezTo>
                    <a:pt x="4" y="31"/>
                    <a:pt x="0" y="45"/>
                    <a:pt x="23" y="78"/>
                  </a:cubicBezTo>
                  <a:cubicBezTo>
                    <a:pt x="24" y="81"/>
                    <a:pt x="27" y="85"/>
                    <a:pt x="32" y="90"/>
                  </a:cubicBezTo>
                  <a:cubicBezTo>
                    <a:pt x="32" y="91"/>
                    <a:pt x="33" y="91"/>
                    <a:pt x="34" y="92"/>
                  </a:cubicBezTo>
                  <a:cubicBezTo>
                    <a:pt x="63" y="124"/>
                    <a:pt x="78" y="123"/>
                    <a:pt x="87" y="123"/>
                  </a:cubicBezTo>
                  <a:cubicBezTo>
                    <a:pt x="90" y="122"/>
                    <a:pt x="92" y="122"/>
                    <a:pt x="95" y="121"/>
                  </a:cubicBezTo>
                  <a:cubicBezTo>
                    <a:pt x="97" y="125"/>
                    <a:pt x="101" y="128"/>
                    <a:pt x="106" y="130"/>
                  </a:cubicBezTo>
                  <a:cubicBezTo>
                    <a:pt x="106" y="132"/>
                    <a:pt x="107" y="136"/>
                    <a:pt x="114" y="137"/>
                  </a:cubicBezTo>
                  <a:cubicBezTo>
                    <a:pt x="115" y="137"/>
                    <a:pt x="116" y="137"/>
                    <a:pt x="116" y="137"/>
                  </a:cubicBezTo>
                  <a:cubicBezTo>
                    <a:pt x="116" y="138"/>
                    <a:pt x="117" y="139"/>
                    <a:pt x="117" y="140"/>
                  </a:cubicBezTo>
                  <a:cubicBezTo>
                    <a:pt x="118" y="142"/>
                    <a:pt x="120" y="143"/>
                    <a:pt x="124" y="143"/>
                  </a:cubicBezTo>
                  <a:cubicBezTo>
                    <a:pt x="127" y="143"/>
                    <a:pt x="130" y="142"/>
                    <a:pt x="131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3" y="141"/>
                    <a:pt x="133" y="140"/>
                    <a:pt x="133" y="139"/>
                  </a:cubicBezTo>
                  <a:cubicBezTo>
                    <a:pt x="133" y="138"/>
                    <a:pt x="132" y="138"/>
                    <a:pt x="131" y="138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29" y="139"/>
                    <a:pt x="127" y="140"/>
                    <a:pt x="124" y="140"/>
                  </a:cubicBezTo>
                  <a:cubicBezTo>
                    <a:pt x="122" y="140"/>
                    <a:pt x="120" y="139"/>
                    <a:pt x="120" y="138"/>
                  </a:cubicBezTo>
                  <a:cubicBezTo>
                    <a:pt x="120" y="138"/>
                    <a:pt x="120" y="138"/>
                    <a:pt x="120" y="137"/>
                  </a:cubicBezTo>
                  <a:cubicBezTo>
                    <a:pt x="128" y="137"/>
                    <a:pt x="133" y="133"/>
                    <a:pt x="134" y="130"/>
                  </a:cubicBezTo>
                  <a:close/>
                  <a:moveTo>
                    <a:pt x="116" y="120"/>
                  </a:moveTo>
                  <a:cubicBezTo>
                    <a:pt x="117" y="120"/>
                    <a:pt x="117" y="120"/>
                    <a:pt x="117" y="120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120" y="121"/>
                    <a:pt x="118" y="124"/>
                    <a:pt x="112" y="126"/>
                  </a:cubicBezTo>
                  <a:cubicBezTo>
                    <a:pt x="111" y="127"/>
                    <a:pt x="110" y="127"/>
                    <a:pt x="109" y="127"/>
                  </a:cubicBezTo>
                  <a:cubicBezTo>
                    <a:pt x="110" y="124"/>
                    <a:pt x="113" y="120"/>
                    <a:pt x="116" y="120"/>
                  </a:cubicBezTo>
                  <a:close/>
                  <a:moveTo>
                    <a:pt x="121" y="134"/>
                  </a:moveTo>
                  <a:cubicBezTo>
                    <a:pt x="121" y="134"/>
                    <a:pt x="121" y="134"/>
                    <a:pt x="121" y="134"/>
                  </a:cubicBezTo>
                  <a:cubicBezTo>
                    <a:pt x="124" y="131"/>
                    <a:pt x="127" y="128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30" y="129"/>
                    <a:pt x="131" y="129"/>
                    <a:pt x="131" y="129"/>
                  </a:cubicBezTo>
                  <a:cubicBezTo>
                    <a:pt x="130" y="131"/>
                    <a:pt x="127" y="133"/>
                    <a:pt x="121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6254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zh-CN" lang="zh-CN">
                <a:solidFill>
                  <a:prstClr val="white"/>
                </a:solidFill>
                <a:latin charset="0" panose="020b0604020202020204" pitchFamily="34" typeface="Arial"/>
                <a:sym charset="-122" panose="02010600030101010101" pitchFamily="2" typeface="宋体"/>
              </a:endParaRPr>
            </a:p>
          </p:txBody>
        </p:sp>
      </p:grpSp>
      <p:grpSp>
        <p:nvGrpSpPr>
          <p:cNvPr id="6151" name="组合 10"/>
          <p:cNvGrpSpPr/>
          <p:nvPr/>
        </p:nvGrpSpPr>
        <p:grpSpPr>
          <a:xfrm>
            <a:off x="8143875" y="2019300"/>
            <a:ext cx="1011238" cy="1011238"/>
            <a:chExt cx="871174" cy="874617"/>
          </a:xfrm>
        </p:grpSpPr>
        <p:sp>
          <p:nvSpPr>
            <p:cNvPr id="624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zh-CN" lang="zh-CN">
                <a:solidFill>
                  <a:prstClr val="white"/>
                </a:solidFill>
                <a:latin charset="0" panose="020b0604020202020204" pitchFamily="34" typeface="Arial"/>
                <a:sym charset="-122" panose="02010600030101010101" pitchFamily="2" typeface="宋体"/>
              </a:endParaRPr>
            </a:p>
          </p:txBody>
        </p:sp>
        <p:grpSp>
          <p:nvGrpSpPr>
            <p:cNvPr id="6247" name="组合 12"/>
            <p:cNvGrpSpPr/>
            <p:nvPr/>
          </p:nvGrpSpPr>
          <p:grpSpPr>
            <a:xfrm>
              <a:off x="195874" y="184101"/>
              <a:ext cx="455613" cy="500063"/>
              <a:chExt cx="455613" cy="500063"/>
            </a:xfrm>
          </p:grpSpPr>
          <p:sp>
            <p:nvSpPr>
              <p:cNvPr id="6248" name="Freeform 19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323850" y="95250"/>
                <a:ext cx="131763" cy="320675"/>
              </a:xfrm>
              <a:custGeom>
                <a:gdLst>
                  <a:gd fmla="*/ 2147483647 w 83" name="T0"/>
                  <a:gd fmla="*/ 2147483647 h 202" name="T1"/>
                  <a:gd fmla="*/ 2147483647 w 83" name="T2"/>
                  <a:gd fmla="*/ 2147483647 h 202" name="T3"/>
                  <a:gd fmla="*/ 0 w 83" name="T4"/>
                  <a:gd fmla="*/ 2147483647 h 202" name="T5"/>
                  <a:gd fmla="*/ 0 w 83" name="T6"/>
                  <a:gd fmla="*/ 2147483647 h 202" name="T7"/>
                  <a:gd fmla="*/ 2147483647 w 83" name="T8"/>
                  <a:gd fmla="*/ 2147483647 h 202" name="T9"/>
                  <a:gd fmla="*/ 2147483647 w 83" name="T10"/>
                  <a:gd fmla="*/ 0 h 202" name="T11"/>
                  <a:gd fmla="*/ 2147483647 w 83" name="T12"/>
                  <a:gd fmla="*/ 2147483647 h 202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w 83" name="T21"/>
                  <a:gd fmla="*/ 0 h 202" name="T22"/>
                  <a:gd fmla="*/ 83 w 83" name="T23"/>
                  <a:gd fmla="*/ 202 h 202" name="T24"/>
                </a:gdLst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b="T24" l="T21" r="T23" t="T22"/>
                <a:pathLst>
                  <a:path h="201" w="83">
                    <a:moveTo>
                      <a:pt x="71" y="38"/>
                    </a:moveTo>
                    <a:lnTo>
                      <a:pt x="42" y="9"/>
                    </a:lnTo>
                    <a:lnTo>
                      <a:pt x="0" y="52"/>
                    </a:lnTo>
                    <a:lnTo>
                      <a:pt x="0" y="202"/>
                    </a:lnTo>
                    <a:lnTo>
                      <a:pt x="83" y="202"/>
                    </a:lnTo>
                    <a:lnTo>
                      <a:pt x="83" y="0"/>
                    </a:lnTo>
                    <a:lnTo>
                      <a:pt x="71" y="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49" name="Freeform 20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161925" y="204788"/>
                <a:ext cx="131763" cy="211138"/>
              </a:xfrm>
              <a:custGeom>
                <a:gdLst>
                  <a:gd fmla="*/ 2147483647 w 35" name="T0"/>
                  <a:gd fmla="*/ 2147483647 h 56" name="T1"/>
                  <a:gd fmla="*/ 0 w 35" name="T2"/>
                  <a:gd fmla="*/ 2147483647 h 56" name="T3"/>
                  <a:gd fmla="*/ 0 w 35" name="T4"/>
                  <a:gd fmla="*/ 2147483647 h 56" name="T5"/>
                  <a:gd fmla="*/ 2147483647 w 35" name="T6"/>
                  <a:gd fmla="*/ 2147483647 h 56" name="T7"/>
                  <a:gd fmla="*/ 2147483647 w 35" name="T8"/>
                  <a:gd fmla="*/ 0 h 56" name="T9"/>
                  <a:gd fmla="*/ 2147483647 w 35" name="T10"/>
                  <a:gd fmla="*/ 2147483647 h 56" name="T11"/>
                  <a:gd fmla="*/ 2147483647 w 35" name="T12"/>
                  <a:gd fmla="*/ 2147483647 h 56" name="T13"/>
                  <a:gd fmla="*/ 2147483647 w 35" name="T14"/>
                  <a:gd fmla="*/ 2147483647 h 56" name="T15"/>
                  <a:gd fmla="*/ 0 60000 65536" name="T16"/>
                  <a:gd fmla="*/ 0 60000 65536" name="T17"/>
                  <a:gd fmla="*/ 0 60000 65536" name="T18"/>
                  <a:gd fmla="*/ 0 60000 65536" name="T19"/>
                  <a:gd fmla="*/ 0 60000 65536" name="T20"/>
                  <a:gd fmla="*/ 0 60000 65536" name="T21"/>
                  <a:gd fmla="*/ 0 60000 65536" name="T22"/>
                  <a:gd fmla="*/ 0 60000 65536" name="T23"/>
                  <a:gd fmla="*/ 0 w 35" name="T24"/>
                  <a:gd fmla="*/ 0 h 56" name="T25"/>
                  <a:gd fmla="*/ 35 w 35" name="T26"/>
                  <a:gd fmla="*/ 56 h 56" name="T27"/>
                </a:gdLst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b="T27" l="T24" r="T26" t="T25"/>
                <a:pathLst>
                  <a:path h="56" w="35">
                    <a:moveTo>
                      <a:pt x="11" y="9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10"/>
                      <a:pt x="21" y="11"/>
                      <a:pt x="17" y="11"/>
                    </a:cubicBezTo>
                    <a:cubicBezTo>
                      <a:pt x="15" y="11"/>
                      <a:pt x="13" y="11"/>
                      <a:pt x="1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50" name="Freeform 21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174625"/>
                <a:ext cx="131763" cy="241300"/>
              </a:xfrm>
              <a:custGeom>
                <a:gdLst>
                  <a:gd fmla="*/ 2147483647 w 83" name="T0"/>
                  <a:gd fmla="*/ 2147483647 h 152" name="T1"/>
                  <a:gd fmla="*/ 2147483647 w 83" name="T2"/>
                  <a:gd fmla="*/ 0 h 152" name="T3"/>
                  <a:gd fmla="*/ 0 w 83" name="T4"/>
                  <a:gd fmla="*/ 2147483647 h 152" name="T5"/>
                  <a:gd fmla="*/ 0 w 83" name="T6"/>
                  <a:gd fmla="*/ 2147483647 h 152" name="T7"/>
                  <a:gd fmla="*/ 2147483647 w 83" name="T8"/>
                  <a:gd fmla="*/ 2147483647 h 152" name="T9"/>
                  <a:gd fmla="*/ 2147483647 w 83" name="T10"/>
                  <a:gd fmla="*/ 2147483647 h 152" name="T11"/>
                  <a:gd fmla="*/ 0 60000 65536" name="T12"/>
                  <a:gd fmla="*/ 0 60000 65536" name="T13"/>
                  <a:gd fmla="*/ 0 60000 65536" name="T14"/>
                  <a:gd fmla="*/ 0 60000 65536" name="T15"/>
                  <a:gd fmla="*/ 0 60000 65536" name="T16"/>
                  <a:gd fmla="*/ 0 60000 65536" name="T17"/>
                  <a:gd fmla="*/ 0 w 83" name="T18"/>
                  <a:gd fmla="*/ 0 h 152" name="T19"/>
                  <a:gd fmla="*/ 83 w 83" name="T20"/>
                  <a:gd fmla="*/ 152 h 152" name="T21"/>
                </a:gdLst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b="T21" l="T18" r="T20" t="T19"/>
                <a:pathLst>
                  <a:path h="152" w="83">
                    <a:moveTo>
                      <a:pt x="83" y="14"/>
                    </a:moveTo>
                    <a:lnTo>
                      <a:pt x="64" y="0"/>
                    </a:lnTo>
                    <a:lnTo>
                      <a:pt x="0" y="55"/>
                    </a:lnTo>
                    <a:lnTo>
                      <a:pt x="0" y="152"/>
                    </a:lnTo>
                    <a:lnTo>
                      <a:pt x="83" y="152"/>
                    </a:lnTo>
                    <a:lnTo>
                      <a:pt x="83" y="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51" name="Rectangle 22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450850"/>
                <a:ext cx="455613" cy="492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altLang="zh-CN" lang="zh-CN">
                  <a:solidFill>
                    <a:prstClr val="white"/>
                  </a:solidFill>
                  <a:latin charset="-122" panose="02010600030101010101" pitchFamily="2" typeface="宋体"/>
                  <a:sym charset="-122" panose="02010600030101010101" pitchFamily="2" typeface="宋体"/>
                </a:endParaRPr>
              </a:p>
            </p:txBody>
          </p:sp>
          <p:sp>
            <p:nvSpPr>
              <p:cNvPr id="6252" name="Freeform 23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50850" cy="223838"/>
              </a:xfrm>
              <a:custGeom>
                <a:gdLst>
                  <a:gd fmla="*/ 2147483647 w 120" name="T0"/>
                  <a:gd fmla="*/ 2147483647 h 59" name="T1"/>
                  <a:gd fmla="*/ 2147483647 w 120" name="T2"/>
                  <a:gd fmla="*/ 2147483647 h 59" name="T3"/>
                  <a:gd fmla="*/ 2147483647 w 120" name="T4"/>
                  <a:gd fmla="*/ 2147483647 h 59" name="T5"/>
                  <a:gd fmla="*/ 2147483647 w 120" name="T6"/>
                  <a:gd fmla="*/ 2147483647 h 59" name="T7"/>
                  <a:gd fmla="*/ 2147483647 w 120" name="T8"/>
                  <a:gd fmla="*/ 2147483647 h 59" name="T9"/>
                  <a:gd fmla="*/ 2147483647 w 120" name="T10"/>
                  <a:gd fmla="*/ 2147483647 h 59" name="T11"/>
                  <a:gd fmla="*/ 2147483647 w 120" name="T12"/>
                  <a:gd fmla="*/ 2147483647 h 59" name="T13"/>
                  <a:gd fmla="*/ 2147483647 w 120" name="T14"/>
                  <a:gd fmla="*/ 0 h 59" name="T15"/>
                  <a:gd fmla="*/ 2147483647 w 120" name="T16"/>
                  <a:gd fmla="*/ 2147483647 h 59" name="T17"/>
                  <a:gd fmla="*/ 2147483647 w 120" name="T18"/>
                  <a:gd fmla="*/ 2147483647 h 59" name="T19"/>
                  <a:gd fmla="*/ 2147483647 w 120" name="T20"/>
                  <a:gd fmla="*/ 2147483647 h 59" name="T21"/>
                  <a:gd fmla="*/ 2147483647 w 120" name="T22"/>
                  <a:gd fmla="*/ 2147483647 h 59" name="T23"/>
                  <a:gd fmla="*/ 2147483647 w 120" name="T24"/>
                  <a:gd fmla="*/ 2147483647 h 59" name="T25"/>
                  <a:gd fmla="*/ 2147483647 w 120" name="T26"/>
                  <a:gd fmla="*/ 2147483647 h 59" name="T27"/>
                  <a:gd fmla="*/ 2147483647 w 120" name="T28"/>
                  <a:gd fmla="*/ 2147483647 h 59" name="T29"/>
                  <a:gd fmla="*/ 2147483647 w 120" name="T30"/>
                  <a:gd fmla="*/ 2147483647 h 59" name="T31"/>
                  <a:gd fmla="*/ 0 60000 65536" name="T32"/>
                  <a:gd fmla="*/ 0 60000 65536" name="T33"/>
                  <a:gd fmla="*/ 0 60000 65536" name="T34"/>
                  <a:gd fmla="*/ 0 60000 65536" name="T35"/>
                  <a:gd fmla="*/ 0 60000 65536" name="T36"/>
                  <a:gd fmla="*/ 0 60000 65536" name="T37"/>
                  <a:gd fmla="*/ 0 60000 65536" name="T38"/>
                  <a:gd fmla="*/ 0 60000 65536" name="T39"/>
                  <a:gd fmla="*/ 0 60000 65536" name="T40"/>
                  <a:gd fmla="*/ 0 60000 65536" name="T41"/>
                  <a:gd fmla="*/ 0 60000 65536" name="T42"/>
                  <a:gd fmla="*/ 0 60000 65536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w 120" name="T48"/>
                  <a:gd fmla="*/ 0 h 59" name="T49"/>
                  <a:gd fmla="*/ 120 w 120" name="T50"/>
                  <a:gd fmla="*/ 59 h 59" name="T51"/>
                </a:gdLst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b="T51" l="T48" r="T50" t="T49"/>
                <a:pathLst>
                  <a:path h="59" w="120">
                    <a:moveTo>
                      <a:pt x="9" y="53"/>
                    </a:moveTo>
                    <a:cubicBezTo>
                      <a:pt x="26" y="38"/>
                      <a:pt x="26" y="38"/>
                      <a:pt x="26" y="3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9"/>
                      <a:pt x="60" y="59"/>
                      <a:pt x="60" y="59"/>
                    </a:cubicBezTo>
                    <a:cubicBezTo>
                      <a:pt x="62" y="59"/>
                      <a:pt x="63" y="59"/>
                      <a:pt x="64" y="58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6" y="26"/>
                      <a:pt x="24" y="26"/>
                      <a:pt x="22" y="28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0" y="47"/>
                      <a:pt x="0" y="50"/>
                      <a:pt x="2" y="52"/>
                    </a:cubicBezTo>
                    <a:cubicBezTo>
                      <a:pt x="3" y="54"/>
                      <a:pt x="7" y="55"/>
                      <a:pt x="9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6152" name="组合 18"/>
          <p:cNvGrpSpPr/>
          <p:nvPr/>
        </p:nvGrpSpPr>
        <p:grpSpPr>
          <a:xfrm>
            <a:off x="6118225" y="2019300"/>
            <a:ext cx="1012825" cy="1011238"/>
            <a:chExt cx="871174" cy="874617"/>
          </a:xfrm>
        </p:grpSpPr>
        <p:sp>
          <p:nvSpPr>
            <p:cNvPr id="6244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zh-CN" lang="zh-CN">
                <a:solidFill>
                  <a:prstClr val="white"/>
                </a:solidFill>
                <a:latin charset="0" panose="020b0604020202020204" pitchFamily="34" typeface="Arial"/>
                <a:sym charset="-122" panose="02010600030101010101" pitchFamily="2" typeface="宋体"/>
              </a:endParaRPr>
            </a:p>
          </p:txBody>
        </p:sp>
        <p:sp>
          <p:nvSpPr>
            <p:cNvPr id="6245" name="Freeform 24">
              <a:hlinkClick r:id="rId2"/>
            </p:cNvPr>
            <p:cNvSpPr>
              <a:spLocks noChangeArrowheads="1" noEditPoints="1"/>
            </p:cNvSpPr>
            <p:nvPr/>
          </p:nvSpPr>
          <p:spPr bwMode="auto">
            <a:xfrm>
              <a:off x="111555" y="267445"/>
              <a:ext cx="687388" cy="414338"/>
            </a:xfrm>
            <a:custGeom>
              <a:gdLst>
                <a:gd fmla="*/ 2147483647 w 183" name="T0"/>
                <a:gd fmla="*/ 2147483647 h 110" name="T1"/>
                <a:gd fmla="*/ 2147483647 w 183" name="T2"/>
                <a:gd fmla="*/ 2147483647 h 110" name="T3"/>
                <a:gd fmla="*/ 2147483647 w 183" name="T4"/>
                <a:gd fmla="*/ 2147483647 h 110" name="T5"/>
                <a:gd fmla="*/ 2147483647 w 183" name="T6"/>
                <a:gd fmla="*/ 2147483647 h 110" name="T7"/>
                <a:gd fmla="*/ 2147483647 w 183" name="T8"/>
                <a:gd fmla="*/ 2147483647 h 110" name="T9"/>
                <a:gd fmla="*/ 2147483647 w 183" name="T10"/>
                <a:gd fmla="*/ 2147483647 h 110" name="T11"/>
                <a:gd fmla="*/ 2147483647 w 183" name="T12"/>
                <a:gd fmla="*/ 2147483647 h 110" name="T13"/>
                <a:gd fmla="*/ 2147483647 w 183" name="T14"/>
                <a:gd fmla="*/ 2147483647 h 110" name="T15"/>
                <a:gd fmla="*/ 2147483647 w 183" name="T16"/>
                <a:gd fmla="*/ 2147483647 h 110" name="T17"/>
                <a:gd fmla="*/ 2147483647 w 183" name="T18"/>
                <a:gd fmla="*/ 2147483647 h 110" name="T19"/>
                <a:gd fmla="*/ 2147483647 w 183" name="T20"/>
                <a:gd fmla="*/ 2147483647 h 110" name="T21"/>
                <a:gd fmla="*/ 2147483647 w 183" name="T22"/>
                <a:gd fmla="*/ 2147483647 h 110" name="T23"/>
                <a:gd fmla="*/ 2147483647 w 183" name="T24"/>
                <a:gd fmla="*/ 2147483647 h 110" name="T25"/>
                <a:gd fmla="*/ 2147483647 w 183" name="T26"/>
                <a:gd fmla="*/ 2147483647 h 110" name="T27"/>
                <a:gd fmla="*/ 2147483647 w 183" name="T28"/>
                <a:gd fmla="*/ 2147483647 h 110" name="T29"/>
                <a:gd fmla="*/ 2147483647 w 183" name="T30"/>
                <a:gd fmla="*/ 2147483647 h 110" name="T31"/>
                <a:gd fmla="*/ 2147483647 w 183" name="T32"/>
                <a:gd fmla="*/ 2147483647 h 110" name="T33"/>
                <a:gd fmla="*/ 2147483647 w 183" name="T34"/>
                <a:gd fmla="*/ 2147483647 h 110" name="T35"/>
                <a:gd fmla="*/ 2147483647 w 183" name="T36"/>
                <a:gd fmla="*/ 2147483647 h 110" name="T37"/>
                <a:gd fmla="*/ 2147483647 w 183" name="T38"/>
                <a:gd fmla="*/ 2147483647 h 110" name="T39"/>
                <a:gd fmla="*/ 2147483647 w 183" name="T40"/>
                <a:gd fmla="*/ 2147483647 h 110" name="T41"/>
                <a:gd fmla="*/ 2147483647 w 183" name="T42"/>
                <a:gd fmla="*/ 2147483647 h 110" name="T43"/>
                <a:gd fmla="*/ 2147483647 w 183" name="T44"/>
                <a:gd fmla="*/ 2147483647 h 110" name="T45"/>
                <a:gd fmla="*/ 2147483647 w 183" name="T46"/>
                <a:gd fmla="*/ 2147483647 h 110" name="T47"/>
                <a:gd fmla="*/ 2147483647 w 183" name="T48"/>
                <a:gd fmla="*/ 2147483647 h 110" name="T49"/>
                <a:gd fmla="*/ 2147483647 w 183" name="T50"/>
                <a:gd fmla="*/ 2147483647 h 110" name="T51"/>
                <a:gd fmla="*/ 2147483647 w 183" name="T52"/>
                <a:gd fmla="*/ 2147483647 h 110" name="T53"/>
                <a:gd fmla="*/ 2147483647 w 183" name="T54"/>
                <a:gd fmla="*/ 2147483647 h 110" name="T55"/>
                <a:gd fmla="*/ 2147483647 w 183" name="T56"/>
                <a:gd fmla="*/ 2147483647 h 110" name="T57"/>
                <a:gd fmla="*/ 2147483647 w 183" name="T58"/>
                <a:gd fmla="*/ 2147483647 h 110" name="T59"/>
                <a:gd fmla="*/ 2147483647 w 183" name="T60"/>
                <a:gd fmla="*/ 2147483647 h 110" name="T61"/>
                <a:gd fmla="*/ 2147483647 w 183" name="T62"/>
                <a:gd fmla="*/ 2147483647 h 110" name="T63"/>
                <a:gd fmla="*/ 2147483647 w 183" name="T64"/>
                <a:gd fmla="*/ 2147483647 h 110" name="T65"/>
                <a:gd fmla="*/ 2147483647 w 183" name="T66"/>
                <a:gd fmla="*/ 2147483647 h 110" name="T67"/>
                <a:gd fmla="*/ 2147483647 w 183" name="T68"/>
                <a:gd fmla="*/ 2147483647 h 110" name="T69"/>
                <a:gd fmla="*/ 2147483647 w 183" name="T70"/>
                <a:gd fmla="*/ 2147483647 h 110" name="T71"/>
                <a:gd fmla="*/ 2147483647 w 183" name="T72"/>
                <a:gd fmla="*/ 2147483647 h 110" name="T73"/>
                <a:gd fmla="*/ 2147483647 w 183" name="T74"/>
                <a:gd fmla="*/ 2147483647 h 110" name="T75"/>
                <a:gd fmla="*/ 2147483647 w 183" name="T76"/>
                <a:gd fmla="*/ 2147483647 h 110" name="T77"/>
                <a:gd fmla="*/ 2147483647 w 183" name="T78"/>
                <a:gd fmla="*/ 2147483647 h 110" name="T79"/>
                <a:gd fmla="*/ 2147483647 w 183" name="T80"/>
                <a:gd fmla="*/ 2147483647 h 110" name="T81"/>
                <a:gd fmla="*/ 2147483647 w 183" name="T82"/>
                <a:gd fmla="*/ 2147483647 h 110" name="T83"/>
                <a:gd fmla="*/ 2147483647 w 183" name="T84"/>
                <a:gd fmla="*/ 2147483647 h 110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183" name="T129"/>
                <a:gd fmla="*/ 0 h 110" name="T130"/>
                <a:gd fmla="*/ 183 w 183" name="T131"/>
                <a:gd fmla="*/ 110 h 110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110" w="183">
                  <a:moveTo>
                    <a:pt x="145" y="68"/>
                  </a:moveTo>
                  <a:cubicBezTo>
                    <a:pt x="146" y="67"/>
                    <a:pt x="146" y="66"/>
                    <a:pt x="147" y="65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0" y="17"/>
                    <a:pt x="120" y="1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06" y="14"/>
                    <a:pt x="91" y="13"/>
                    <a:pt x="81" y="20"/>
                  </a:cubicBezTo>
                  <a:cubicBezTo>
                    <a:pt x="80" y="20"/>
                    <a:pt x="79" y="21"/>
                    <a:pt x="78" y="22"/>
                  </a:cubicBezTo>
                  <a:cubicBezTo>
                    <a:pt x="75" y="20"/>
                    <a:pt x="72" y="19"/>
                    <a:pt x="69" y="20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7" y="68"/>
                    <a:pt x="39" y="70"/>
                    <a:pt x="41" y="72"/>
                  </a:cubicBezTo>
                  <a:cubicBezTo>
                    <a:pt x="40" y="74"/>
                    <a:pt x="39" y="76"/>
                    <a:pt x="39" y="79"/>
                  </a:cubicBezTo>
                  <a:cubicBezTo>
                    <a:pt x="40" y="83"/>
                    <a:pt x="44" y="87"/>
                    <a:pt x="49" y="87"/>
                  </a:cubicBezTo>
                  <a:cubicBezTo>
                    <a:pt x="49" y="87"/>
                    <a:pt x="49" y="87"/>
                    <a:pt x="50" y="87"/>
                  </a:cubicBezTo>
                  <a:cubicBezTo>
                    <a:pt x="51" y="86"/>
                    <a:pt x="51" y="86"/>
                    <a:pt x="52" y="86"/>
                  </a:cubicBezTo>
                  <a:cubicBezTo>
                    <a:pt x="52" y="87"/>
                    <a:pt x="52" y="87"/>
                    <a:pt x="52" y="88"/>
                  </a:cubicBezTo>
                  <a:cubicBezTo>
                    <a:pt x="53" y="92"/>
                    <a:pt x="57" y="96"/>
                    <a:pt x="61" y="96"/>
                  </a:cubicBezTo>
                  <a:cubicBezTo>
                    <a:pt x="62" y="96"/>
                    <a:pt x="62" y="96"/>
                    <a:pt x="63" y="96"/>
                  </a:cubicBezTo>
                  <a:cubicBezTo>
                    <a:pt x="63" y="96"/>
                    <a:pt x="64" y="95"/>
                    <a:pt x="65" y="95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6" y="101"/>
                    <a:pt x="69" y="105"/>
                    <a:pt x="74" y="105"/>
                  </a:cubicBezTo>
                  <a:cubicBezTo>
                    <a:pt x="74" y="105"/>
                    <a:pt x="75" y="105"/>
                    <a:pt x="75" y="105"/>
                  </a:cubicBezTo>
                  <a:cubicBezTo>
                    <a:pt x="78" y="104"/>
                    <a:pt x="80" y="103"/>
                    <a:pt x="82" y="100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98" y="110"/>
                    <a:pt x="102" y="109"/>
                    <a:pt x="104" y="106"/>
                  </a:cubicBezTo>
                  <a:cubicBezTo>
                    <a:pt x="106" y="103"/>
                    <a:pt x="105" y="99"/>
                    <a:pt x="102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2" y="97"/>
                    <a:pt x="103" y="96"/>
                    <a:pt x="104" y="96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1" y="101"/>
                    <a:pt x="113" y="101"/>
                    <a:pt x="114" y="101"/>
                  </a:cubicBezTo>
                  <a:cubicBezTo>
                    <a:pt x="116" y="101"/>
                    <a:pt x="118" y="100"/>
                    <a:pt x="119" y="98"/>
                  </a:cubicBezTo>
                  <a:cubicBezTo>
                    <a:pt x="120" y="96"/>
                    <a:pt x="121" y="94"/>
                    <a:pt x="120" y="93"/>
                  </a:cubicBezTo>
                  <a:cubicBezTo>
                    <a:pt x="120" y="91"/>
                    <a:pt x="119" y="89"/>
                    <a:pt x="117" y="89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7"/>
                    <a:pt x="117" y="87"/>
                    <a:pt x="117" y="86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4" y="91"/>
                    <a:pt x="125" y="91"/>
                    <a:pt x="127" y="91"/>
                  </a:cubicBezTo>
                  <a:cubicBezTo>
                    <a:pt x="129" y="91"/>
                    <a:pt x="131" y="90"/>
                    <a:pt x="132" y="88"/>
                  </a:cubicBezTo>
                  <a:cubicBezTo>
                    <a:pt x="134" y="85"/>
                    <a:pt x="133" y="81"/>
                    <a:pt x="130" y="79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5" y="79"/>
                    <a:pt x="135" y="79"/>
                    <a:pt x="135" y="79"/>
                  </a:cubicBezTo>
                  <a:cubicBezTo>
                    <a:pt x="136" y="80"/>
                    <a:pt x="137" y="80"/>
                    <a:pt x="138" y="80"/>
                  </a:cubicBezTo>
                  <a:cubicBezTo>
                    <a:pt x="140" y="80"/>
                    <a:pt x="143" y="79"/>
                    <a:pt x="144" y="77"/>
                  </a:cubicBezTo>
                  <a:cubicBezTo>
                    <a:pt x="145" y="75"/>
                    <a:pt x="145" y="72"/>
                    <a:pt x="143" y="70"/>
                  </a:cubicBezTo>
                  <a:cubicBezTo>
                    <a:pt x="144" y="69"/>
                    <a:pt x="144" y="69"/>
                    <a:pt x="144" y="69"/>
                  </a:cubicBezTo>
                  <a:lnTo>
                    <a:pt x="145" y="68"/>
                  </a:lnTo>
                  <a:close/>
                  <a:moveTo>
                    <a:pt x="29" y="6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51" y="17"/>
                    <a:pt x="51" y="17"/>
                    <a:pt x="51" y="17"/>
                  </a:cubicBezTo>
                  <a:lnTo>
                    <a:pt x="29" y="66"/>
                  </a:lnTo>
                  <a:close/>
                  <a:moveTo>
                    <a:pt x="153" y="7"/>
                  </a:moveTo>
                  <a:cubicBezTo>
                    <a:pt x="175" y="56"/>
                    <a:pt x="175" y="56"/>
                    <a:pt x="175" y="56"/>
                  </a:cubicBezTo>
                  <a:cubicBezTo>
                    <a:pt x="154" y="66"/>
                    <a:pt x="154" y="66"/>
                    <a:pt x="154" y="66"/>
                  </a:cubicBezTo>
                  <a:cubicBezTo>
                    <a:pt x="132" y="17"/>
                    <a:pt x="132" y="17"/>
                    <a:pt x="132" y="17"/>
                  </a:cubicBezTo>
                  <a:lnTo>
                    <a:pt x="153" y="7"/>
                  </a:lnTo>
                  <a:close/>
                  <a:moveTo>
                    <a:pt x="85" y="23"/>
                  </a:moveTo>
                  <a:cubicBezTo>
                    <a:pt x="86" y="23"/>
                    <a:pt x="87" y="23"/>
                    <a:pt x="87" y="23"/>
                  </a:cubicBezTo>
                  <a:cubicBezTo>
                    <a:pt x="88" y="22"/>
                    <a:pt x="89" y="22"/>
                    <a:pt x="89" y="22"/>
                  </a:cubicBezTo>
                  <a:cubicBezTo>
                    <a:pt x="90" y="22"/>
                    <a:pt x="91" y="21"/>
                    <a:pt x="91" y="21"/>
                  </a:cubicBezTo>
                  <a:cubicBezTo>
                    <a:pt x="92" y="21"/>
                    <a:pt x="93" y="21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7" y="21"/>
                    <a:pt x="98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5" y="20"/>
                    <a:pt x="110" y="21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6" y="22"/>
                    <a:pt x="118" y="22"/>
                    <a:pt x="119" y="23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1"/>
                    <a:pt x="142" y="63"/>
                    <a:pt x="140" y="64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39" y="65"/>
                    <a:pt x="139" y="66"/>
                    <a:pt x="138" y="66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8" y="41"/>
                    <a:pt x="97" y="41"/>
                  </a:cubicBezTo>
                  <a:cubicBezTo>
                    <a:pt x="96" y="41"/>
                    <a:pt x="95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0"/>
                    <a:pt x="91" y="4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9" y="40"/>
                    <a:pt x="89" y="40"/>
                    <a:pt x="88" y="40"/>
                  </a:cubicBezTo>
                  <a:cubicBezTo>
                    <a:pt x="88" y="40"/>
                    <a:pt x="88" y="40"/>
                    <a:pt x="87" y="40"/>
                  </a:cubicBezTo>
                  <a:cubicBezTo>
                    <a:pt x="86" y="40"/>
                    <a:pt x="84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1"/>
                    <a:pt x="82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0" y="42"/>
                    <a:pt x="80" y="42"/>
                    <a:pt x="79" y="42"/>
                  </a:cubicBezTo>
                  <a:cubicBezTo>
                    <a:pt x="79" y="42"/>
                    <a:pt x="78" y="43"/>
                    <a:pt x="77" y="43"/>
                  </a:cubicBezTo>
                  <a:cubicBezTo>
                    <a:pt x="71" y="46"/>
                    <a:pt x="66" y="46"/>
                    <a:pt x="63" y="45"/>
                  </a:cubicBezTo>
                  <a:cubicBezTo>
                    <a:pt x="62" y="44"/>
                    <a:pt x="62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58" y="35"/>
                    <a:pt x="61" y="34"/>
                  </a:cubicBezTo>
                  <a:cubicBezTo>
                    <a:pt x="63" y="34"/>
                    <a:pt x="73" y="31"/>
                    <a:pt x="82" y="25"/>
                  </a:cubicBezTo>
                  <a:cubicBezTo>
                    <a:pt x="83" y="24"/>
                    <a:pt x="84" y="24"/>
                    <a:pt x="85" y="23"/>
                  </a:cubicBezTo>
                  <a:close/>
                  <a:moveTo>
                    <a:pt x="49" y="82"/>
                  </a:moveTo>
                  <a:cubicBezTo>
                    <a:pt x="47" y="83"/>
                    <a:pt x="44" y="81"/>
                    <a:pt x="44" y="78"/>
                  </a:cubicBezTo>
                  <a:cubicBezTo>
                    <a:pt x="43" y="77"/>
                    <a:pt x="44" y="76"/>
                    <a:pt x="45" y="74"/>
                  </a:cubicBezTo>
                  <a:cubicBezTo>
                    <a:pt x="45" y="73"/>
                    <a:pt x="47" y="73"/>
                    <a:pt x="48" y="73"/>
                  </a:cubicBezTo>
                  <a:cubicBezTo>
                    <a:pt x="48" y="73"/>
                    <a:pt x="48" y="72"/>
                    <a:pt x="49" y="72"/>
                  </a:cubicBezTo>
                  <a:cubicBezTo>
                    <a:pt x="51" y="72"/>
                    <a:pt x="53" y="74"/>
                    <a:pt x="53" y="77"/>
                  </a:cubicBezTo>
                  <a:cubicBezTo>
                    <a:pt x="54" y="79"/>
                    <a:pt x="52" y="82"/>
                    <a:pt x="49" y="82"/>
                  </a:cubicBezTo>
                  <a:close/>
                  <a:moveTo>
                    <a:pt x="62" y="91"/>
                  </a:moveTo>
                  <a:cubicBezTo>
                    <a:pt x="59" y="92"/>
                    <a:pt x="57" y="90"/>
                    <a:pt x="56" y="87"/>
                  </a:cubicBezTo>
                  <a:cubicBezTo>
                    <a:pt x="56" y="86"/>
                    <a:pt x="57" y="85"/>
                    <a:pt x="57" y="84"/>
                  </a:cubicBezTo>
                  <a:cubicBezTo>
                    <a:pt x="58" y="82"/>
                    <a:pt x="59" y="82"/>
                    <a:pt x="61" y="82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4" y="82"/>
                    <a:pt x="66" y="83"/>
                    <a:pt x="66" y="86"/>
                  </a:cubicBezTo>
                  <a:cubicBezTo>
                    <a:pt x="67" y="89"/>
                    <a:pt x="65" y="91"/>
                    <a:pt x="62" y="91"/>
                  </a:cubicBezTo>
                  <a:close/>
                  <a:moveTo>
                    <a:pt x="75" y="100"/>
                  </a:moveTo>
                  <a:cubicBezTo>
                    <a:pt x="72" y="101"/>
                    <a:pt x="70" y="99"/>
                    <a:pt x="69" y="96"/>
                  </a:cubicBezTo>
                  <a:cubicBezTo>
                    <a:pt x="69" y="95"/>
                    <a:pt x="69" y="94"/>
                    <a:pt x="70" y="93"/>
                  </a:cubicBezTo>
                  <a:cubicBezTo>
                    <a:pt x="71" y="92"/>
                    <a:pt x="72" y="91"/>
                    <a:pt x="73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6" y="91"/>
                    <a:pt x="79" y="92"/>
                    <a:pt x="79" y="95"/>
                  </a:cubicBezTo>
                  <a:cubicBezTo>
                    <a:pt x="79" y="98"/>
                    <a:pt x="77" y="100"/>
                    <a:pt x="75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</p:grpSp>
      <p:grpSp>
        <p:nvGrpSpPr>
          <p:cNvPr id="6153" name="组合 21"/>
          <p:cNvGrpSpPr/>
          <p:nvPr/>
        </p:nvGrpSpPr>
        <p:grpSpPr>
          <a:xfrm>
            <a:off x="10066338" y="2019300"/>
            <a:ext cx="1031875" cy="1011238"/>
            <a:chExt cx="871174" cy="874617"/>
          </a:xfrm>
        </p:grpSpPr>
        <p:sp>
          <p:nvSpPr>
            <p:cNvPr id="6242" name="Freeform 9">
              <a:hlinkClick r:id="rId2"/>
            </p:cNvPr>
            <p:cNvSpPr>
              <a:spLocks noChangeArrowheads="1" noEditPoints="1"/>
            </p:cNvSpPr>
            <p:nvPr/>
          </p:nvSpPr>
          <p:spPr bwMode="auto">
            <a:xfrm>
              <a:off x="225243" y="285318"/>
              <a:ext cx="454025" cy="395288"/>
            </a:xfrm>
            <a:custGeom>
              <a:gdLst>
                <a:gd fmla="*/ 2147483647 w 121" name="T0"/>
                <a:gd fmla="*/ 0 h 105" name="T1"/>
                <a:gd fmla="*/ 2147483647 w 121" name="T2"/>
                <a:gd fmla="*/ 0 h 105" name="T3"/>
                <a:gd fmla="*/ 0 w 121" name="T4"/>
                <a:gd fmla="*/ 2147483647 h 105" name="T5"/>
                <a:gd fmla="*/ 0 w 121" name="T6"/>
                <a:gd fmla="*/ 2147483647 h 105" name="T7"/>
                <a:gd fmla="*/ 2147483647 w 121" name="T8"/>
                <a:gd fmla="*/ 2147483647 h 105" name="T9"/>
                <a:gd fmla="*/ 2147483647 w 121" name="T10"/>
                <a:gd fmla="*/ 2147483647 h 105" name="T11"/>
                <a:gd fmla="*/ 2147483647 w 121" name="T12"/>
                <a:gd fmla="*/ 2147483647 h 105" name="T13"/>
                <a:gd fmla="*/ 2147483647 w 121" name="T14"/>
                <a:gd fmla="*/ 2147483647 h 105" name="T15"/>
                <a:gd fmla="*/ 2147483647 w 121" name="T16"/>
                <a:gd fmla="*/ 2147483647 h 105" name="T17"/>
                <a:gd fmla="*/ 2147483647 w 121" name="T18"/>
                <a:gd fmla="*/ 2147483647 h 105" name="T19"/>
                <a:gd fmla="*/ 2147483647 w 121" name="T20"/>
                <a:gd fmla="*/ 2147483647 h 105" name="T21"/>
                <a:gd fmla="*/ 2147483647 w 121" name="T22"/>
                <a:gd fmla="*/ 0 h 105" name="T23"/>
                <a:gd fmla="*/ 2147483647 w 121" name="T24"/>
                <a:gd fmla="*/ 2147483647 h 105" name="T25"/>
                <a:gd fmla="*/ 2147483647 w 121" name="T26"/>
                <a:gd fmla="*/ 2147483647 h 105" name="T27"/>
                <a:gd fmla="*/ 2147483647 w 121" name="T28"/>
                <a:gd fmla="*/ 2147483647 h 105" name="T29"/>
                <a:gd fmla="*/ 2147483647 w 121" name="T30"/>
                <a:gd fmla="*/ 2147483647 h 105" name="T31"/>
                <a:gd fmla="*/ 2147483647 w 121" name="T32"/>
                <a:gd fmla="*/ 2147483647 h 105" name="T33"/>
                <a:gd fmla="*/ 2147483647 w 121" name="T34"/>
                <a:gd fmla="*/ 2147483647 h 105" name="T35"/>
                <a:gd fmla="*/ 2147483647 w 121" name="T36"/>
                <a:gd fmla="*/ 2147483647 h 105" name="T37"/>
                <a:gd fmla="*/ 2147483647 w 121" name="T38"/>
                <a:gd fmla="*/ 2147483647 h 105" name="T39"/>
                <a:gd fmla="*/ 2147483647 w 121" name="T40"/>
                <a:gd fmla="*/ 2147483647 h 105" name="T41"/>
                <a:gd fmla="*/ 2147483647 w 121" name="T42"/>
                <a:gd fmla="*/ 2147483647 h 105" name="T43"/>
                <a:gd fmla="*/ 2147483647 w 121" name="T44"/>
                <a:gd fmla="*/ 2147483647 h 105" name="T45"/>
                <a:gd fmla="*/ 2147483647 w 121" name="T46"/>
                <a:gd fmla="*/ 2147483647 h 105" name="T47"/>
                <a:gd fmla="*/ 2147483647 w 121" name="T48"/>
                <a:gd fmla="*/ 2147483647 h 105" name="T49"/>
                <a:gd fmla="*/ 2147483647 w 121" name="T50"/>
                <a:gd fmla="*/ 2147483647 h 105" name="T51"/>
                <a:gd fmla="*/ 2147483647 w 121" name="T52"/>
                <a:gd fmla="*/ 2147483647 h 105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w 121" name="T81"/>
                <a:gd fmla="*/ 0 h 105" name="T82"/>
                <a:gd fmla="*/ 121 w 121" name="T83"/>
                <a:gd fmla="*/ 105 h 105" name="T84"/>
              </a:gdLst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b="T84" l="T81" r="T83" t="T82"/>
              <a:pathLst>
                <a:path h="105" w="120">
                  <a:moveTo>
                    <a:pt x="104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2"/>
                    <a:pt x="8" y="80"/>
                    <a:pt x="17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13" y="80"/>
                    <a:pt x="121" y="72"/>
                    <a:pt x="121" y="63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8"/>
                    <a:pt x="113" y="0"/>
                    <a:pt x="104" y="0"/>
                  </a:cubicBezTo>
                  <a:close/>
                  <a:moveTo>
                    <a:pt x="35" y="48"/>
                  </a:moveTo>
                  <a:cubicBezTo>
                    <a:pt x="31" y="48"/>
                    <a:pt x="28" y="44"/>
                    <a:pt x="28" y="40"/>
                  </a:cubicBezTo>
                  <a:cubicBezTo>
                    <a:pt x="28" y="36"/>
                    <a:pt x="31" y="33"/>
                    <a:pt x="35" y="33"/>
                  </a:cubicBezTo>
                  <a:cubicBezTo>
                    <a:pt x="39" y="33"/>
                    <a:pt x="42" y="36"/>
                    <a:pt x="42" y="40"/>
                  </a:cubicBezTo>
                  <a:cubicBezTo>
                    <a:pt x="42" y="44"/>
                    <a:pt x="39" y="48"/>
                    <a:pt x="35" y="48"/>
                  </a:cubicBezTo>
                  <a:close/>
                  <a:moveTo>
                    <a:pt x="61" y="48"/>
                  </a:moveTo>
                  <a:cubicBezTo>
                    <a:pt x="57" y="48"/>
                    <a:pt x="53" y="44"/>
                    <a:pt x="53" y="40"/>
                  </a:cubicBezTo>
                  <a:cubicBezTo>
                    <a:pt x="53" y="36"/>
                    <a:pt x="57" y="33"/>
                    <a:pt x="61" y="33"/>
                  </a:cubicBezTo>
                  <a:cubicBezTo>
                    <a:pt x="65" y="33"/>
                    <a:pt x="68" y="36"/>
                    <a:pt x="68" y="40"/>
                  </a:cubicBezTo>
                  <a:cubicBezTo>
                    <a:pt x="68" y="44"/>
                    <a:pt x="65" y="48"/>
                    <a:pt x="61" y="48"/>
                  </a:cubicBezTo>
                  <a:close/>
                  <a:moveTo>
                    <a:pt x="86" y="48"/>
                  </a:moveTo>
                  <a:cubicBezTo>
                    <a:pt x="82" y="48"/>
                    <a:pt x="79" y="44"/>
                    <a:pt x="79" y="40"/>
                  </a:cubicBezTo>
                  <a:cubicBezTo>
                    <a:pt x="79" y="36"/>
                    <a:pt x="82" y="33"/>
                    <a:pt x="86" y="33"/>
                  </a:cubicBezTo>
                  <a:cubicBezTo>
                    <a:pt x="90" y="33"/>
                    <a:pt x="94" y="36"/>
                    <a:pt x="94" y="40"/>
                  </a:cubicBezTo>
                  <a:cubicBezTo>
                    <a:pt x="94" y="44"/>
                    <a:pt x="90" y="48"/>
                    <a:pt x="86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6243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altLang="zh-CN" lang="zh-CN">
                <a:solidFill>
                  <a:prstClr val="white"/>
                </a:solidFill>
                <a:latin charset="0" panose="020b0604020202020204" pitchFamily="34" typeface="Arial"/>
                <a:sym charset="-122" panose="02010600030101010101" pitchFamily="2" typeface="宋体"/>
              </a:endParaRPr>
            </a:p>
          </p:txBody>
        </p:sp>
      </p:grpSp>
      <p:grpSp>
        <p:nvGrpSpPr>
          <p:cNvPr id="6154" name="组合 28"/>
          <p:cNvGrpSpPr/>
          <p:nvPr/>
        </p:nvGrpSpPr>
        <p:grpSpPr>
          <a:xfrm>
            <a:off x="892175" y="1177925"/>
            <a:ext cx="2498725" cy="5461000"/>
            <a:chOff x="892421" y="840561"/>
            <a:chExt cx="2497894" cy="5460566"/>
          </a:xfrm>
        </p:grpSpPr>
        <p:pic>
          <p:nvPicPr>
            <p:cNvPr id="6240" name="图片 2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val="0"/>
                </a:ext>
              </a:extLst>
            </a:blip>
            <a:srcRect l="7620" r="8308" t="2060"/>
            <a:stretch>
              <a:fillRect/>
            </a:stretch>
          </p:blipFill>
          <p:spPr bwMode="auto">
            <a:xfrm>
              <a:off x="892421" y="840561"/>
              <a:ext cx="2497894" cy="5460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" name="矩形 30"/>
            <p:cNvSpPr/>
            <p:nvPr/>
          </p:nvSpPr>
          <p:spPr>
            <a:xfrm>
              <a:off x="1105075" y="1786636"/>
              <a:ext cx="2045607" cy="3292213"/>
            </a:xfrm>
            <a:prstGeom prst="rect">
              <a:avLst/>
            </a:prstGeom>
            <a:blipFill dpi="0" rotWithShape="1">
              <a:blip r:embed="rId4">
                <a:extLst/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</p:grpSp>
      <p:grpSp>
        <p:nvGrpSpPr>
          <p:cNvPr id="6155" name="组合 2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6156" name="组合 25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615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59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60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61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6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6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6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6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66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67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68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69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70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71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72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73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74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75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76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77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78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7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8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81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82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83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84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85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86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87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88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89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90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91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92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93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94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95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96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97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98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199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00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01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02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03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04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05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06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07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08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09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10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11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12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13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14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15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16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17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18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19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20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21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22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23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24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25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26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27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28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29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30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31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32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33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34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35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36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37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38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6239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157" name="文本框 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3498906"/>
      </p:ext>
    </p:extLst>
  </p:cSld>
  <p:clrMapOvr>
    <a:masterClrMapping/>
  </p:clrMapOvr>
  <p:transition spd="slow">
    <p:push dir="u"/>
  </p:transition>
  <p:timing/>
</p:sld>
</file>

<file path=ppt/slides/slide30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bg>
      <p:bgPr>
        <a:blipFill dpi="0" rotWithShape="0">
          <a:blip r:embed="rId4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pic>
        <p:nvPicPr>
          <p:cNvPr id="35843" name="图片 1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0" y="628650"/>
            <a:ext cx="7907338" cy="3736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4" name="TextBox 24"/>
          <p:cNvSpPr>
            <a:spLocks noChangeArrowheads="1"/>
          </p:cNvSpPr>
          <p:nvPr/>
        </p:nvSpPr>
        <p:spPr bwMode="auto">
          <a:xfrm>
            <a:off x="6045199" y="5137150"/>
            <a:ext cx="5357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altLang="en-US" lang="zh-CN" sz="1600">
                <a:solidFill>
                  <a:srgbClr val="FFFFFF"/>
                </a:solidFill>
                <a:latin charset="-122" panose="020b0503020204020204" pitchFamily="34" typeface="微软雅黑"/>
                <a:ea charset="-122" panose="020b0503020204020204" pitchFamily="34" typeface="微软雅黑"/>
              </a:rPr>
              <a:t>当一个人用工作去迎接光明，光明很快就会来照耀着他。</a:t>
            </a:r>
          </a:p>
        </p:txBody>
      </p:sp>
      <p:sp>
        <p:nvSpPr>
          <p:cNvPr id="35845" name="文本框 19"/>
          <p:cNvSpPr txBox="1">
            <a:spLocks noChangeArrowheads="1"/>
          </p:cNvSpPr>
          <p:nvPr/>
        </p:nvSpPr>
        <p:spPr bwMode="auto">
          <a:xfrm>
            <a:off x="7537450" y="5589588"/>
            <a:ext cx="3614738" cy="3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>
                <a:solidFill>
                  <a:srgbClr val="FFFFFF"/>
                </a:solidFill>
              </a:rPr>
              <a:t>ADD UP YOUR TITLE HERE</a:t>
            </a:r>
          </a:p>
        </p:txBody>
      </p:sp>
      <p:pic>
        <p:nvPicPr>
          <p:cNvPr id="35846" name="图片 2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5788025" y="4049713"/>
            <a:ext cx="107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5847" name="组合 8"/>
          <p:cNvGrpSpPr/>
          <p:nvPr/>
        </p:nvGrpSpPr>
        <p:grpSpPr>
          <a:xfrm>
            <a:off x="6931025" y="3956050"/>
            <a:ext cx="1206500" cy="957263"/>
            <a:chOff x="7427741" y="885003"/>
            <a:chExt cx="1207723" cy="957532"/>
          </a:xfrm>
        </p:grpSpPr>
        <p:grpSp>
          <p:nvGrpSpPr>
            <p:cNvPr id="35866" name="组合 39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42" name="矩形 41"/>
              <p:cNvSpPr/>
              <p:nvPr/>
            </p:nvSpPr>
            <p:spPr>
              <a:xfrm>
                <a:off x="7427741" y="942169"/>
                <a:ext cx="899435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3" name="直接连接符 42"/>
              <p:cNvCxnSpPr>
                <a:stCxn id="42" idx="1"/>
                <a:endCxn id="42" idx="3"/>
              </p:cNvCxnSpPr>
              <p:nvPr/>
            </p:nvCxnSpPr>
            <p:spPr>
              <a:xfrm>
                <a:off x="7427741" y="1393146"/>
                <a:ext cx="89943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接连接符 43"/>
              <p:cNvCxnSpPr>
                <a:stCxn id="42" idx="2"/>
                <a:endCxn id="42" idx="0"/>
              </p:cNvCxnSpPr>
              <p:nvPr/>
            </p:nvCxnSpPr>
            <p:spPr>
              <a:xfrm flipH="1" flipV="1">
                <a:off x="7877459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867" name="文本框 40"/>
            <p:cNvSpPr txBox="1">
              <a:spLocks noChangeArrowheads="1"/>
            </p:cNvSpPr>
            <p:nvPr/>
          </p:nvSpPr>
          <p:spPr bwMode="auto">
            <a:xfrm>
              <a:off x="7495980" y="885003"/>
              <a:ext cx="1139483" cy="914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感</a:t>
              </a:r>
            </a:p>
          </p:txBody>
        </p:sp>
      </p:grpSp>
      <p:grpSp>
        <p:nvGrpSpPr>
          <p:cNvPr id="35848" name="组合 9"/>
          <p:cNvGrpSpPr/>
          <p:nvPr/>
        </p:nvGrpSpPr>
        <p:grpSpPr>
          <a:xfrm>
            <a:off x="7956550" y="3916363"/>
            <a:ext cx="1139825" cy="995362"/>
            <a:chOff x="7401705" y="847420"/>
            <a:chExt cx="1139483" cy="995115"/>
          </a:xfrm>
        </p:grpSpPr>
        <p:grpSp>
          <p:nvGrpSpPr>
            <p:cNvPr id="35861" name="组合 34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7" name="矩形 36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8" name="直接连接符 37"/>
              <p:cNvCxnSpPr>
                <a:stCxn id="37" idx="1"/>
                <a:endCxn id="37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直接连接符 38"/>
              <p:cNvCxnSpPr>
                <a:stCxn id="37" idx="2"/>
                <a:endCxn id="37" idx="0"/>
              </p:cNvCxnSpPr>
              <p:nvPr/>
            </p:nvCxnSpPr>
            <p:spPr>
              <a:xfrm flipH="1"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862" name="文本框 35"/>
            <p:cNvSpPr txBox="1">
              <a:spLocks noChangeArrowheads="1"/>
            </p:cNvSpPr>
            <p:nvPr/>
          </p:nvSpPr>
          <p:spPr bwMode="auto">
            <a:xfrm>
              <a:off x="7401704" y="847420"/>
              <a:ext cx="1139483" cy="914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谢</a:t>
              </a:r>
            </a:p>
          </p:txBody>
        </p:sp>
      </p:grpSp>
      <p:grpSp>
        <p:nvGrpSpPr>
          <p:cNvPr id="35849" name="组合 11"/>
          <p:cNvGrpSpPr/>
          <p:nvPr/>
        </p:nvGrpSpPr>
        <p:grpSpPr>
          <a:xfrm>
            <a:off x="9023350" y="3978275"/>
            <a:ext cx="1139825" cy="942975"/>
            <a:chOff x="7399605" y="900331"/>
            <a:chExt cx="1139483" cy="942204"/>
          </a:xfrm>
        </p:grpSpPr>
        <p:grpSp>
          <p:nvGrpSpPr>
            <p:cNvPr id="35856" name="组合 29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7428172" y="943158"/>
                <a:ext cx="899843" cy="89937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3" name="直接连接符 32"/>
              <p:cNvCxnSpPr>
                <a:stCxn id="32" idx="1"/>
                <a:endCxn id="32" idx="3"/>
              </p:cNvCxnSpPr>
              <p:nvPr/>
            </p:nvCxnSpPr>
            <p:spPr>
              <a:xfrm>
                <a:off x="7428172" y="1393640"/>
                <a:ext cx="899843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/>
              <p:cNvCxnSpPr>
                <a:stCxn id="32" idx="2"/>
                <a:endCxn id="32" idx="0"/>
              </p:cNvCxnSpPr>
              <p:nvPr/>
            </p:nvCxnSpPr>
            <p:spPr>
              <a:xfrm flipH="1" flipV="1">
                <a:off x="7878887" y="943158"/>
                <a:ext cx="0" cy="89937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857" name="文本框 30"/>
            <p:cNvSpPr txBox="1">
              <a:spLocks noChangeArrowheads="1"/>
            </p:cNvSpPr>
            <p:nvPr/>
          </p:nvSpPr>
          <p:spPr bwMode="auto">
            <a:xfrm>
              <a:off x="7399604" y="900331"/>
              <a:ext cx="1139483" cy="9136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聆</a:t>
              </a:r>
            </a:p>
          </p:txBody>
        </p:sp>
      </p:grpSp>
      <p:grpSp>
        <p:nvGrpSpPr>
          <p:cNvPr id="35850" name="组合 14"/>
          <p:cNvGrpSpPr/>
          <p:nvPr/>
        </p:nvGrpSpPr>
        <p:grpSpPr>
          <a:xfrm>
            <a:off x="10118725" y="3970338"/>
            <a:ext cx="1141413" cy="927100"/>
            <a:chOff x="7427741" y="915659"/>
            <a:chExt cx="1140743" cy="926876"/>
          </a:xfrm>
        </p:grpSpPr>
        <p:grpSp>
          <p:nvGrpSpPr>
            <p:cNvPr id="35851" name="组合 24"/>
            <p:cNvGrpSpPr/>
            <p:nvPr/>
          </p:nvGrpSpPr>
          <p:grpSpPr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7" name="矩形 26"/>
              <p:cNvSpPr/>
              <p:nvPr/>
            </p:nvSpPr>
            <p:spPr>
              <a:xfrm>
                <a:off x="7427741" y="942640"/>
                <a:ext cx="899584" cy="89989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8" name="直接连接符 27"/>
              <p:cNvCxnSpPr>
                <a:stCxn id="27" idx="1"/>
                <a:endCxn id="27" idx="3"/>
              </p:cNvCxnSpPr>
              <p:nvPr/>
            </p:nvCxnSpPr>
            <p:spPr>
              <a:xfrm>
                <a:off x="7427741" y="1393381"/>
                <a:ext cx="899584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/>
              <p:cNvCxnSpPr>
                <a:stCxn id="27" idx="2"/>
                <a:endCxn id="27" idx="0"/>
              </p:cNvCxnSpPr>
              <p:nvPr/>
            </p:nvCxnSpPr>
            <p:spPr>
              <a:xfrm flipH="1" flipV="1">
                <a:off x="7878326" y="942640"/>
                <a:ext cx="0" cy="899895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852" name="文本框 25"/>
            <p:cNvSpPr txBox="1">
              <a:spLocks noChangeArrowheads="1"/>
            </p:cNvSpPr>
            <p:nvPr/>
          </p:nvSpPr>
          <p:spPr bwMode="auto">
            <a:xfrm>
              <a:off x="7429000" y="915659"/>
              <a:ext cx="1139483" cy="914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en-US" lang="zh-CN" sz="5400">
                  <a:solidFill>
                    <a:srgbClr val="FFFFFF"/>
                  </a:solidFill>
                  <a:latin charset="-122" panose="02010601030101010101" pitchFamily="2" typeface="叶根友毛笔行书简体"/>
                  <a:ea charset="-122" panose="02010601030101010101" pitchFamily="2" typeface="叶根友毛笔行书简体"/>
                </a:rPr>
                <a:t>听</a:t>
              </a:r>
            </a:p>
          </p:txBody>
        </p:sp>
      </p:grpSp>
    </p:spTree>
    <p:extLst>
      <p:ext uri="{BB962C8B-B14F-4D97-AF65-F5344CB8AC3E}">
        <p14:creationId val="970830574"/>
      </p:ext>
    </p:extLst>
  </p:cSld>
  <p:clrMapOvr>
    <a:masterClrMapping/>
  </p:clrMapOvr>
  <p:transition spd="slow">
    <p:push dir="u"/>
  </p:transition>
  <p:timing/>
</p:sld>
</file>

<file path=ppt/slides/slide31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3794" name="Freeform 5"/>
          <p:cNvSpPr>
            <a:spLocks noEditPoints="1"/>
          </p:cNvSpPr>
          <p:nvPr/>
        </p:nvSpPr>
        <p:spPr bwMode="auto">
          <a:xfrm>
            <a:off x="860425" y="2681288"/>
            <a:ext cx="439738" cy="622300"/>
          </a:xfrm>
          <a:custGeom>
            <a:gdLst>
              <a:gd fmla="*/ 2147483647 w 160" name="T0"/>
              <a:gd fmla="*/ 2147483647 h 208" name="T1"/>
              <a:gd fmla="*/ 2147483647 w 160" name="T2"/>
              <a:gd fmla="*/ 2147483647 h 208" name="T3"/>
              <a:gd fmla="*/ 2147483647 w 160" name="T4"/>
              <a:gd fmla="*/ 2147483647 h 208" name="T5"/>
              <a:gd fmla="*/ 2147483647 w 160" name="T6"/>
              <a:gd fmla="*/ 2147483647 h 208" name="T7"/>
              <a:gd fmla="*/ 2147483647 w 160" name="T8"/>
              <a:gd fmla="*/ 2147483647 h 208" name="T9"/>
              <a:gd fmla="*/ 2147483647 w 160" name="T10"/>
              <a:gd fmla="*/ 0 h 208" name="T11"/>
              <a:gd fmla="*/ 2147483647 w 160" name="T12"/>
              <a:gd fmla="*/ 2147483647 h 208" name="T13"/>
              <a:gd fmla="*/ 2147483647 w 160" name="T14"/>
              <a:gd fmla="*/ 2147483647 h 208" name="T15"/>
              <a:gd fmla="*/ 2147483647 w 160" name="T16"/>
              <a:gd fmla="*/ 2147483647 h 208" name="T17"/>
              <a:gd fmla="*/ 2147483647 w 160" name="T18"/>
              <a:gd fmla="*/ 2147483647 h 208" name="T19"/>
              <a:gd fmla="*/ 2147483647 w 160" name="T20"/>
              <a:gd fmla="*/ 2147483647 h 208" name="T21"/>
              <a:gd fmla="*/ 2147483647 w 160" name="T22"/>
              <a:gd fmla="*/ 2147483647 h 208" name="T23"/>
              <a:gd fmla="*/ 2147483647 w 160" name="T24"/>
              <a:gd fmla="*/ 2147483647 h 208" name="T25"/>
              <a:gd fmla="*/ 0 w 160" name="T26"/>
              <a:gd fmla="*/ 2147483647 h 208" name="T27"/>
              <a:gd fmla="*/ 2147483647 w 160" name="T28"/>
              <a:gd fmla="*/ 2147483647 h 208" name="T29"/>
              <a:gd fmla="*/ 2147483647 w 160" name="T30"/>
              <a:gd fmla="*/ 2147483647 h 208" name="T31"/>
              <a:gd fmla="*/ 2147483647 w 160" name="T32"/>
              <a:gd fmla="*/ 2147483647 h 208" name="T33"/>
              <a:gd fmla="*/ 2147483647 w 160" name="T34"/>
              <a:gd fmla="*/ 2147483647 h 208" name="T35"/>
              <a:gd fmla="*/ 2147483647 w 160" name="T36"/>
              <a:gd fmla="*/ 2147483647 h 208" name="T37"/>
              <a:gd fmla="*/ 2147483647 w 160" name="T38"/>
              <a:gd fmla="*/ 2147483647 h 208" name="T39"/>
              <a:gd fmla="*/ 2147483647 w 160" name="T40"/>
              <a:gd fmla="*/ 2147483647 h 208" name="T41"/>
              <a:gd fmla="*/ 2147483647 w 160" name="T42"/>
              <a:gd fmla="*/ 2147483647 h 208" name="T43"/>
              <a:gd fmla="*/ 2147483647 w 160" name="T44"/>
              <a:gd fmla="*/ 2147483647 h 208" name="T45"/>
              <a:gd fmla="*/ 2147483647 w 160" name="T46"/>
              <a:gd fmla="*/ 2147483647 h 208" name="T47"/>
              <a:gd fmla="*/ 2147483647 w 160" name="T48"/>
              <a:gd fmla="*/ 2147483647 h 208" name="T49"/>
              <a:gd fmla="*/ 2147483647 w 160" name="T50"/>
              <a:gd fmla="*/ 2147483647 h 208" name="T51"/>
              <a:gd fmla="*/ 2147483647 w 160" name="T52"/>
              <a:gd fmla="*/ 2147483647 h 208" name="T53"/>
              <a:gd fmla="*/ 2147483647 w 160" name="T54"/>
              <a:gd fmla="*/ 2147483647 h 208" name="T55"/>
              <a:gd fmla="*/ 2147483647 w 160" name="T56"/>
              <a:gd fmla="*/ 2147483647 h 208" name="T57"/>
              <a:gd fmla="*/ 2147483647 w 160" name="T58"/>
              <a:gd fmla="*/ 2147483647 h 208" name="T59"/>
              <a:gd fmla="*/ 2147483647 w 160" name="T60"/>
              <a:gd fmla="*/ 2147483647 h 208" name="T61"/>
              <a:gd fmla="*/ 2147483647 w 160" name="T62"/>
              <a:gd fmla="*/ 2147483647 h 208" name="T63"/>
              <a:gd fmla="*/ 2147483647 w 160" name="T64"/>
              <a:gd fmla="*/ 2147483647 h 208" name="T65"/>
              <a:gd fmla="*/ 2147483647 w 160" name="T66"/>
              <a:gd fmla="*/ 2147483647 h 208" name="T67"/>
              <a:gd fmla="*/ 2147483647 w 160" name="T68"/>
              <a:gd fmla="*/ 2147483647 h 208" name="T69"/>
              <a:gd fmla="*/ 2147483647 w 160" name="T70"/>
              <a:gd fmla="*/ 2147483647 h 208" name="T71"/>
              <a:gd fmla="*/ 2147483647 w 160" name="T72"/>
              <a:gd fmla="*/ 2147483647 h 208" name="T73"/>
              <a:gd fmla="*/ 2147483647 w 160" name="T74"/>
              <a:gd fmla="*/ 2147483647 h 208" name="T75"/>
              <a:gd fmla="*/ 2147483647 w 160" name="T76"/>
              <a:gd fmla="*/ 2147483647 h 208" name="T77"/>
              <a:gd fmla="*/ 2147483647 w 160" name="T78"/>
              <a:gd fmla="*/ 2147483647 h 208" name="T79"/>
              <a:gd fmla="*/ 2147483647 w 160" name="T80"/>
              <a:gd fmla="*/ 2147483647 h 208" name="T81"/>
              <a:gd fmla="*/ 2147483647 w 160" name="T82"/>
              <a:gd fmla="*/ 2147483647 h 208" name="T83"/>
              <a:gd fmla="*/ 2147483647 w 160" name="T84"/>
              <a:gd fmla="*/ 2147483647 h 208" name="T85"/>
              <a:gd fmla="*/ 2147483647 w 160" name="T86"/>
              <a:gd fmla="*/ 2147483647 h 208" name="T87"/>
              <a:gd fmla="*/ 2147483647 w 160" name="T88"/>
              <a:gd fmla="*/ 2147483647 h 208" name="T89"/>
              <a:gd fmla="*/ 2147483647 w 160" name="T90"/>
              <a:gd fmla="*/ 2147483647 h 208" name="T91"/>
              <a:gd fmla="*/ 2147483647 w 160" name="T92"/>
              <a:gd fmla="*/ 2147483647 h 208" name="T93"/>
              <a:gd fmla="*/ 2147483647 w 160" name="T94"/>
              <a:gd fmla="*/ 2147483647 h 208" name="T95"/>
              <a:gd fmla="*/ 2147483647 w 160" name="T96"/>
              <a:gd fmla="*/ 2147483647 h 208" name="T97"/>
              <a:gd fmla="*/ 2147483647 w 160" name="T98"/>
              <a:gd fmla="*/ 2147483647 h 208" name="T99"/>
              <a:gd fmla="*/ 2147483647 w 160" name="T100"/>
              <a:gd fmla="*/ 2147483647 h 208" name="T101"/>
              <a:gd fmla="*/ 2147483647 w 160" name="T102"/>
              <a:gd fmla="*/ 2147483647 h 208" name="T103"/>
              <a:gd fmla="*/ 2147483647 w 160" name="T104"/>
              <a:gd fmla="*/ 2147483647 h 208" name="T105"/>
              <a:gd fmla="*/ 2147483647 w 160" name="T106"/>
              <a:gd fmla="*/ 2147483647 h 208" name="T107"/>
              <a:gd fmla="*/ 2147483647 w 160" name="T108"/>
              <a:gd fmla="*/ 2147483647 h 208" name="T109"/>
              <a:gd fmla="*/ 2147483647 w 160" name="T110"/>
              <a:gd fmla="*/ 2147483647 h 208" name="T111"/>
              <a:gd fmla="*/ 2147483647 w 160" name="T112"/>
              <a:gd fmla="*/ 2147483647 h 208" name="T113"/>
              <a:gd fmla="*/ 2147483647 w 160" name="T114"/>
              <a:gd fmla="*/ 2147483647 h 208" name="T115"/>
              <a:gd fmla="*/ 2147483647 w 160" name="T116"/>
              <a:gd fmla="*/ 2147483647 h 208" name="T117"/>
              <a:gd fmla="*/ 2147483647 w 160" name="T118"/>
              <a:gd fmla="*/ 2147483647 h 208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60" name="T180"/>
              <a:gd fmla="*/ 0 h 208" name="T181"/>
              <a:gd fmla="*/ 160 w 160" name="T182"/>
              <a:gd fmla="*/ 208 h 208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208" w="160">
                <a:moveTo>
                  <a:pt x="84" y="208"/>
                </a:moveTo>
                <a:lnTo>
                  <a:pt x="160" y="204"/>
                </a:lnTo>
                <a:lnTo>
                  <a:pt x="104" y="152"/>
                </a:lnTo>
                <a:lnTo>
                  <a:pt x="96" y="100"/>
                </a:lnTo>
                <a:lnTo>
                  <a:pt x="92" y="92"/>
                </a:lnTo>
                <a:lnTo>
                  <a:pt x="100" y="90"/>
                </a:lnTo>
                <a:lnTo>
                  <a:pt x="106" y="86"/>
                </a:lnTo>
                <a:lnTo>
                  <a:pt x="114" y="82"/>
                </a:lnTo>
                <a:lnTo>
                  <a:pt x="120" y="78"/>
                </a:lnTo>
                <a:lnTo>
                  <a:pt x="124" y="72"/>
                </a:lnTo>
                <a:lnTo>
                  <a:pt x="130" y="64"/>
                </a:lnTo>
                <a:lnTo>
                  <a:pt x="132" y="54"/>
                </a:lnTo>
                <a:lnTo>
                  <a:pt x="132" y="46"/>
                </a:lnTo>
                <a:lnTo>
                  <a:pt x="132" y="36"/>
                </a:lnTo>
                <a:lnTo>
                  <a:pt x="130" y="28"/>
                </a:lnTo>
                <a:lnTo>
                  <a:pt x="124" y="20"/>
                </a:lnTo>
                <a:lnTo>
                  <a:pt x="120" y="12"/>
                </a:lnTo>
                <a:lnTo>
                  <a:pt x="112" y="8"/>
                </a:lnTo>
                <a:lnTo>
                  <a:pt x="104" y="2"/>
                </a:lnTo>
                <a:lnTo>
                  <a:pt x="96" y="0"/>
                </a:lnTo>
                <a:lnTo>
                  <a:pt x="86" y="0"/>
                </a:lnTo>
                <a:lnTo>
                  <a:pt x="78" y="0"/>
                </a:lnTo>
                <a:lnTo>
                  <a:pt x="68" y="2"/>
                </a:lnTo>
                <a:lnTo>
                  <a:pt x="60" y="8"/>
                </a:lnTo>
                <a:lnTo>
                  <a:pt x="54" y="12"/>
                </a:lnTo>
                <a:lnTo>
                  <a:pt x="48" y="20"/>
                </a:lnTo>
                <a:lnTo>
                  <a:pt x="44" y="28"/>
                </a:lnTo>
                <a:lnTo>
                  <a:pt x="42" y="36"/>
                </a:lnTo>
                <a:lnTo>
                  <a:pt x="40" y="46"/>
                </a:lnTo>
                <a:lnTo>
                  <a:pt x="42" y="54"/>
                </a:lnTo>
                <a:lnTo>
                  <a:pt x="44" y="62"/>
                </a:lnTo>
                <a:lnTo>
                  <a:pt x="48" y="70"/>
                </a:lnTo>
                <a:lnTo>
                  <a:pt x="52" y="76"/>
                </a:lnTo>
                <a:lnTo>
                  <a:pt x="50" y="84"/>
                </a:lnTo>
                <a:lnTo>
                  <a:pt x="42" y="80"/>
                </a:lnTo>
                <a:lnTo>
                  <a:pt x="32" y="74"/>
                </a:lnTo>
                <a:lnTo>
                  <a:pt x="24" y="88"/>
                </a:lnTo>
                <a:lnTo>
                  <a:pt x="28" y="94"/>
                </a:lnTo>
                <a:lnTo>
                  <a:pt x="18" y="96"/>
                </a:lnTo>
                <a:lnTo>
                  <a:pt x="14" y="110"/>
                </a:lnTo>
                <a:lnTo>
                  <a:pt x="24" y="116"/>
                </a:lnTo>
                <a:lnTo>
                  <a:pt x="12" y="118"/>
                </a:lnTo>
                <a:lnTo>
                  <a:pt x="6" y="134"/>
                </a:lnTo>
                <a:lnTo>
                  <a:pt x="16" y="140"/>
                </a:lnTo>
                <a:lnTo>
                  <a:pt x="14" y="140"/>
                </a:lnTo>
                <a:lnTo>
                  <a:pt x="6" y="142"/>
                </a:lnTo>
                <a:lnTo>
                  <a:pt x="0" y="152"/>
                </a:lnTo>
                <a:lnTo>
                  <a:pt x="6" y="158"/>
                </a:lnTo>
                <a:lnTo>
                  <a:pt x="10" y="160"/>
                </a:lnTo>
                <a:lnTo>
                  <a:pt x="26" y="176"/>
                </a:lnTo>
                <a:lnTo>
                  <a:pt x="24" y="180"/>
                </a:lnTo>
                <a:lnTo>
                  <a:pt x="10" y="172"/>
                </a:lnTo>
                <a:lnTo>
                  <a:pt x="4" y="184"/>
                </a:lnTo>
                <a:lnTo>
                  <a:pt x="10" y="190"/>
                </a:lnTo>
                <a:lnTo>
                  <a:pt x="18" y="194"/>
                </a:lnTo>
                <a:lnTo>
                  <a:pt x="26" y="196"/>
                </a:lnTo>
                <a:lnTo>
                  <a:pt x="36" y="198"/>
                </a:lnTo>
                <a:lnTo>
                  <a:pt x="40" y="188"/>
                </a:lnTo>
                <a:lnTo>
                  <a:pt x="40" y="190"/>
                </a:lnTo>
                <a:lnTo>
                  <a:pt x="70" y="196"/>
                </a:lnTo>
                <a:lnTo>
                  <a:pt x="84" y="208"/>
                </a:lnTo>
                <a:close/>
                <a:moveTo>
                  <a:pt x="56" y="44"/>
                </a:moveTo>
                <a:lnTo>
                  <a:pt x="56" y="44"/>
                </a:lnTo>
                <a:lnTo>
                  <a:pt x="58" y="34"/>
                </a:lnTo>
                <a:lnTo>
                  <a:pt x="66" y="40"/>
                </a:lnTo>
                <a:lnTo>
                  <a:pt x="64" y="46"/>
                </a:lnTo>
                <a:lnTo>
                  <a:pt x="56" y="44"/>
                </a:lnTo>
                <a:close/>
                <a:moveTo>
                  <a:pt x="68" y="48"/>
                </a:moveTo>
                <a:lnTo>
                  <a:pt x="68" y="48"/>
                </a:lnTo>
                <a:lnTo>
                  <a:pt x="72" y="42"/>
                </a:lnTo>
                <a:lnTo>
                  <a:pt x="82" y="48"/>
                </a:lnTo>
                <a:lnTo>
                  <a:pt x="78" y="54"/>
                </a:lnTo>
                <a:lnTo>
                  <a:pt x="76" y="54"/>
                </a:lnTo>
                <a:lnTo>
                  <a:pt x="68" y="48"/>
                </a:lnTo>
                <a:close/>
                <a:moveTo>
                  <a:pt x="82" y="56"/>
                </a:moveTo>
                <a:lnTo>
                  <a:pt x="86" y="50"/>
                </a:lnTo>
                <a:lnTo>
                  <a:pt x="96" y="56"/>
                </a:lnTo>
                <a:lnTo>
                  <a:pt x="90" y="64"/>
                </a:lnTo>
                <a:lnTo>
                  <a:pt x="82" y="56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102" y="60"/>
                </a:lnTo>
                <a:lnTo>
                  <a:pt x="110" y="64"/>
                </a:lnTo>
                <a:lnTo>
                  <a:pt x="108" y="68"/>
                </a:lnTo>
                <a:lnTo>
                  <a:pt x="104" y="72"/>
                </a:lnTo>
                <a:lnTo>
                  <a:pt x="98" y="74"/>
                </a:lnTo>
                <a:lnTo>
                  <a:pt x="92" y="68"/>
                </a:lnTo>
                <a:close/>
                <a:moveTo>
                  <a:pt x="92" y="76"/>
                </a:moveTo>
                <a:lnTo>
                  <a:pt x="92" y="76"/>
                </a:lnTo>
                <a:lnTo>
                  <a:pt x="86" y="76"/>
                </a:lnTo>
                <a:lnTo>
                  <a:pt x="78" y="74"/>
                </a:lnTo>
                <a:lnTo>
                  <a:pt x="88" y="72"/>
                </a:lnTo>
                <a:lnTo>
                  <a:pt x="88" y="70"/>
                </a:lnTo>
                <a:lnTo>
                  <a:pt x="92" y="76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74" y="70"/>
                </a:lnTo>
                <a:lnTo>
                  <a:pt x="78" y="62"/>
                </a:lnTo>
                <a:lnTo>
                  <a:pt x="84" y="66"/>
                </a:lnTo>
                <a:close/>
                <a:moveTo>
                  <a:pt x="74" y="58"/>
                </a:moveTo>
                <a:lnTo>
                  <a:pt x="68" y="70"/>
                </a:lnTo>
                <a:lnTo>
                  <a:pt x="66" y="62"/>
                </a:lnTo>
                <a:lnTo>
                  <a:pt x="66" y="56"/>
                </a:lnTo>
                <a:lnTo>
                  <a:pt x="68" y="54"/>
                </a:lnTo>
                <a:lnTo>
                  <a:pt x="74" y="58"/>
                </a:lnTo>
                <a:close/>
                <a:moveTo>
                  <a:pt x="62" y="52"/>
                </a:moveTo>
                <a:lnTo>
                  <a:pt x="62" y="52"/>
                </a:lnTo>
                <a:lnTo>
                  <a:pt x="62" y="56"/>
                </a:lnTo>
                <a:lnTo>
                  <a:pt x="62" y="64"/>
                </a:lnTo>
                <a:lnTo>
                  <a:pt x="58" y="58"/>
                </a:lnTo>
                <a:lnTo>
                  <a:pt x="56" y="50"/>
                </a:lnTo>
                <a:lnTo>
                  <a:pt x="62" y="52"/>
                </a:lnTo>
                <a:close/>
                <a:moveTo>
                  <a:pt x="118" y="44"/>
                </a:moveTo>
                <a:lnTo>
                  <a:pt x="118" y="44"/>
                </a:lnTo>
                <a:lnTo>
                  <a:pt x="118" y="46"/>
                </a:lnTo>
                <a:lnTo>
                  <a:pt x="116" y="56"/>
                </a:lnTo>
                <a:lnTo>
                  <a:pt x="106" y="50"/>
                </a:lnTo>
                <a:lnTo>
                  <a:pt x="108" y="42"/>
                </a:lnTo>
                <a:lnTo>
                  <a:pt x="118" y="44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2" y="48"/>
                </a:lnTo>
                <a:lnTo>
                  <a:pt x="92" y="40"/>
                </a:lnTo>
                <a:lnTo>
                  <a:pt x="94" y="36"/>
                </a:lnTo>
                <a:lnTo>
                  <a:pt x="104" y="40"/>
                </a:lnTo>
                <a:close/>
                <a:moveTo>
                  <a:pt x="90" y="32"/>
                </a:moveTo>
                <a:lnTo>
                  <a:pt x="86" y="38"/>
                </a:lnTo>
                <a:lnTo>
                  <a:pt x="76" y="32"/>
                </a:lnTo>
                <a:lnTo>
                  <a:pt x="82" y="26"/>
                </a:lnTo>
                <a:lnTo>
                  <a:pt x="90" y="32"/>
                </a:lnTo>
                <a:close/>
                <a:moveTo>
                  <a:pt x="78" y="22"/>
                </a:moveTo>
                <a:lnTo>
                  <a:pt x="78" y="22"/>
                </a:lnTo>
                <a:lnTo>
                  <a:pt x="72" y="30"/>
                </a:lnTo>
                <a:lnTo>
                  <a:pt x="64" y="24"/>
                </a:lnTo>
                <a:lnTo>
                  <a:pt x="74" y="18"/>
                </a:lnTo>
                <a:lnTo>
                  <a:pt x="78" y="22"/>
                </a:lnTo>
                <a:close/>
                <a:moveTo>
                  <a:pt x="78" y="16"/>
                </a:moveTo>
                <a:lnTo>
                  <a:pt x="78" y="16"/>
                </a:lnTo>
                <a:lnTo>
                  <a:pt x="86" y="14"/>
                </a:lnTo>
                <a:lnTo>
                  <a:pt x="92" y="14"/>
                </a:lnTo>
                <a:lnTo>
                  <a:pt x="82" y="18"/>
                </a:lnTo>
                <a:lnTo>
                  <a:pt x="82" y="20"/>
                </a:lnTo>
                <a:lnTo>
                  <a:pt x="78" y="16"/>
                </a:lnTo>
                <a:close/>
                <a:moveTo>
                  <a:pt x="86" y="22"/>
                </a:moveTo>
                <a:lnTo>
                  <a:pt x="86" y="22"/>
                </a:lnTo>
                <a:lnTo>
                  <a:pt x="92" y="20"/>
                </a:lnTo>
                <a:lnTo>
                  <a:pt x="98" y="18"/>
                </a:lnTo>
                <a:lnTo>
                  <a:pt x="92" y="28"/>
                </a:lnTo>
                <a:lnTo>
                  <a:pt x="86" y="22"/>
                </a:lnTo>
                <a:close/>
                <a:moveTo>
                  <a:pt x="96" y="32"/>
                </a:moveTo>
                <a:lnTo>
                  <a:pt x="102" y="20"/>
                </a:lnTo>
                <a:lnTo>
                  <a:pt x="104" y="26"/>
                </a:lnTo>
                <a:lnTo>
                  <a:pt x="106" y="32"/>
                </a:lnTo>
                <a:lnTo>
                  <a:pt x="104" y="36"/>
                </a:lnTo>
                <a:lnTo>
                  <a:pt x="98" y="32"/>
                </a:lnTo>
                <a:lnTo>
                  <a:pt x="96" y="32"/>
                </a:lnTo>
                <a:close/>
                <a:moveTo>
                  <a:pt x="110" y="36"/>
                </a:moveTo>
                <a:lnTo>
                  <a:pt x="110" y="36"/>
                </a:lnTo>
                <a:lnTo>
                  <a:pt x="110" y="34"/>
                </a:lnTo>
                <a:lnTo>
                  <a:pt x="110" y="24"/>
                </a:lnTo>
                <a:lnTo>
                  <a:pt x="114" y="30"/>
                </a:lnTo>
                <a:lnTo>
                  <a:pt x="116" y="38"/>
                </a:lnTo>
                <a:lnTo>
                  <a:pt x="110" y="36"/>
                </a:lnTo>
                <a:close/>
                <a:moveTo>
                  <a:pt x="78" y="90"/>
                </a:moveTo>
                <a:lnTo>
                  <a:pt x="78" y="90"/>
                </a:lnTo>
                <a:lnTo>
                  <a:pt x="84" y="92"/>
                </a:lnTo>
                <a:lnTo>
                  <a:pt x="82" y="96"/>
                </a:lnTo>
                <a:lnTo>
                  <a:pt x="78" y="94"/>
                </a:lnTo>
                <a:lnTo>
                  <a:pt x="76" y="92"/>
                </a:lnTo>
                <a:lnTo>
                  <a:pt x="7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795" name="Freeform 6"/>
          <p:cNvSpPr>
            <a:spLocks noEditPoints="1"/>
          </p:cNvSpPr>
          <p:nvPr/>
        </p:nvSpPr>
        <p:spPr bwMode="auto">
          <a:xfrm>
            <a:off x="2409825" y="3579813"/>
            <a:ext cx="477838" cy="520700"/>
          </a:xfrm>
          <a:custGeom>
            <a:gdLst>
              <a:gd fmla="*/ 2147483647 w 174" name="T0"/>
              <a:gd fmla="*/ 0 h 174" name="T1"/>
              <a:gd fmla="*/ 2147483647 w 174" name="T2"/>
              <a:gd fmla="*/ 2147483647 h 174" name="T3"/>
              <a:gd fmla="*/ 2147483647 w 174" name="T4"/>
              <a:gd fmla="*/ 2147483647 h 174" name="T5"/>
              <a:gd fmla="*/ 2147483647 w 174" name="T6"/>
              <a:gd fmla="*/ 2147483647 h 174" name="T7"/>
              <a:gd fmla="*/ 2147483647 w 174" name="T8"/>
              <a:gd fmla="*/ 2147483647 h 174" name="T9"/>
              <a:gd fmla="*/ 2147483647 w 174" name="T10"/>
              <a:gd fmla="*/ 2147483647 h 174" name="T11"/>
              <a:gd fmla="*/ 2147483647 w 174" name="T12"/>
              <a:gd fmla="*/ 2147483647 h 174" name="T13"/>
              <a:gd fmla="*/ 2147483647 w 174" name="T14"/>
              <a:gd fmla="*/ 2147483647 h 174" name="T15"/>
              <a:gd fmla="*/ 2147483647 w 174" name="T16"/>
              <a:gd fmla="*/ 2147483647 h 174" name="T17"/>
              <a:gd fmla="*/ 2147483647 w 174" name="T18"/>
              <a:gd fmla="*/ 2147483647 h 174" name="T19"/>
              <a:gd fmla="*/ 2147483647 w 174" name="T20"/>
              <a:gd fmla="*/ 2147483647 h 174" name="T21"/>
              <a:gd fmla="*/ 2147483647 w 174" name="T22"/>
              <a:gd fmla="*/ 2147483647 h 174" name="T23"/>
              <a:gd fmla="*/ 2147483647 w 174" name="T24"/>
              <a:gd fmla="*/ 2147483647 h 174" name="T25"/>
              <a:gd fmla="*/ 2147483647 w 174" name="T26"/>
              <a:gd fmla="*/ 2147483647 h 174" name="T27"/>
              <a:gd fmla="*/ 2147483647 w 174" name="T28"/>
              <a:gd fmla="*/ 2147483647 h 174" name="T29"/>
              <a:gd fmla="*/ 2147483647 w 174" name="T30"/>
              <a:gd fmla="*/ 2147483647 h 174" name="T31"/>
              <a:gd fmla="*/ 2147483647 w 174" name="T32"/>
              <a:gd fmla="*/ 2147483647 h 174" name="T33"/>
              <a:gd fmla="*/ 2147483647 w 174" name="T34"/>
              <a:gd fmla="*/ 2147483647 h 174" name="T35"/>
              <a:gd fmla="*/ 2147483647 w 174" name="T36"/>
              <a:gd fmla="*/ 2147483647 h 174" name="T37"/>
              <a:gd fmla="*/ 2147483647 w 174" name="T38"/>
              <a:gd fmla="*/ 2147483647 h 174" name="T39"/>
              <a:gd fmla="*/ 2147483647 w 174" name="T40"/>
              <a:gd fmla="*/ 2147483647 h 174" name="T41"/>
              <a:gd fmla="*/ 2147483647 w 174" name="T42"/>
              <a:gd fmla="*/ 2147483647 h 174" name="T43"/>
              <a:gd fmla="*/ 2147483647 w 174" name="T44"/>
              <a:gd fmla="*/ 2147483647 h 174" name="T45"/>
              <a:gd fmla="*/ 2147483647 w 174" name="T46"/>
              <a:gd fmla="*/ 2147483647 h 174" name="T47"/>
              <a:gd fmla="*/ 2147483647 w 174" name="T48"/>
              <a:gd fmla="*/ 2147483647 h 174" name="T49"/>
              <a:gd fmla="*/ 2147483647 w 174" name="T50"/>
              <a:gd fmla="*/ 2147483647 h 174" name="T51"/>
              <a:gd fmla="*/ 2147483647 w 174" name="T52"/>
              <a:gd fmla="*/ 2147483647 h 174" name="T53"/>
              <a:gd fmla="*/ 2147483647 w 174" name="T54"/>
              <a:gd fmla="*/ 2147483647 h 174" name="T55"/>
              <a:gd fmla="*/ 2147483647 w 174" name="T56"/>
              <a:gd fmla="*/ 2147483647 h 174" name="T57"/>
              <a:gd fmla="*/ 2147483647 w 174" name="T58"/>
              <a:gd fmla="*/ 2147483647 h 174" name="T59"/>
              <a:gd fmla="*/ 2147483647 w 174" name="T60"/>
              <a:gd fmla="*/ 2147483647 h 174" name="T61"/>
              <a:gd fmla="*/ 2147483647 w 174" name="T62"/>
              <a:gd fmla="*/ 2147483647 h 174" name="T63"/>
              <a:gd fmla="*/ 2147483647 w 174" name="T64"/>
              <a:gd fmla="*/ 2147483647 h 174" name="T65"/>
              <a:gd fmla="*/ 2147483647 w 174" name="T66"/>
              <a:gd fmla="*/ 2147483647 h 174" name="T67"/>
              <a:gd fmla="*/ 2147483647 w 174" name="T68"/>
              <a:gd fmla="*/ 2147483647 h 174" name="T69"/>
              <a:gd fmla="*/ 2147483647 w 174" name="T70"/>
              <a:gd fmla="*/ 2147483647 h 174" name="T71"/>
              <a:gd fmla="*/ 2147483647 w 174" name="T72"/>
              <a:gd fmla="*/ 2147483647 h 174" name="T73"/>
              <a:gd fmla="*/ 2147483647 w 174" name="T74"/>
              <a:gd fmla="*/ 2147483647 h 174" name="T75"/>
              <a:gd fmla="*/ 2147483647 w 174" name="T76"/>
              <a:gd fmla="*/ 2147483647 h 174" name="T77"/>
              <a:gd fmla="*/ 0 w 174" name="T78"/>
              <a:gd fmla="*/ 2147483647 h 174" name="T79"/>
              <a:gd fmla="*/ 2147483647 w 174" name="T80"/>
              <a:gd fmla="*/ 2147483647 h 174" name="T81"/>
              <a:gd fmla="*/ 2147483647 w 174" name="T82"/>
              <a:gd fmla="*/ 2147483647 h 174" name="T83"/>
              <a:gd fmla="*/ 2147483647 w 174" name="T84"/>
              <a:gd fmla="*/ 2147483647 h 174" name="T85"/>
              <a:gd fmla="*/ 2147483647 w 174" name="T86"/>
              <a:gd fmla="*/ 2147483647 h 174" name="T87"/>
              <a:gd fmla="*/ 2147483647 w 174" name="T88"/>
              <a:gd fmla="*/ 2147483647 h 174" name="T89"/>
              <a:gd fmla="*/ 2147483647 w 174" name="T90"/>
              <a:gd fmla="*/ 2147483647 h 174" name="T91"/>
              <a:gd fmla="*/ 2147483647 w 174" name="T92"/>
              <a:gd fmla="*/ 2147483647 h 174" name="T93"/>
              <a:gd fmla="*/ 2147483647 w 174" name="T94"/>
              <a:gd fmla="*/ 2147483647 h 174" name="T95"/>
              <a:gd fmla="*/ 2147483647 w 174" name="T96"/>
              <a:gd fmla="*/ 2147483647 h 174" name="T97"/>
              <a:gd fmla="*/ 2147483647 w 174" name="T98"/>
              <a:gd fmla="*/ 2147483647 h 174" name="T99"/>
              <a:gd fmla="*/ 2147483647 w 174" name="T100"/>
              <a:gd fmla="*/ 2147483647 h 174" name="T101"/>
              <a:gd fmla="*/ 2147483647 w 174" name="T102"/>
              <a:gd fmla="*/ 2147483647 h 174" name="T103"/>
              <a:gd fmla="*/ 2147483647 w 174" name="T104"/>
              <a:gd fmla="*/ 2147483647 h 174" name="T105"/>
              <a:gd fmla="*/ 2147483647 w 174" name="T106"/>
              <a:gd fmla="*/ 2147483647 h 174" name="T107"/>
              <a:gd fmla="*/ 2147483647 w 174" name="T108"/>
              <a:gd fmla="*/ 2147483647 h 174" name="T109"/>
              <a:gd fmla="*/ 2147483647 w 174" name="T110"/>
              <a:gd fmla="*/ 2147483647 h 174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174" name="T168"/>
              <a:gd fmla="*/ 0 h 174" name="T169"/>
              <a:gd fmla="*/ 174 w 174" name="T170"/>
              <a:gd fmla="*/ 174 h 174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174" w="174">
                <a:moveTo>
                  <a:pt x="78" y="6"/>
                </a:moveTo>
                <a:lnTo>
                  <a:pt x="78" y="6"/>
                </a:lnTo>
                <a:lnTo>
                  <a:pt x="80" y="4"/>
                </a:lnTo>
                <a:lnTo>
                  <a:pt x="80" y="2"/>
                </a:lnTo>
                <a:lnTo>
                  <a:pt x="84" y="0"/>
                </a:lnTo>
                <a:lnTo>
                  <a:pt x="86" y="0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94" y="6"/>
                </a:lnTo>
                <a:lnTo>
                  <a:pt x="94" y="24"/>
                </a:lnTo>
                <a:lnTo>
                  <a:pt x="104" y="8"/>
                </a:lnTo>
                <a:lnTo>
                  <a:pt x="106" y="4"/>
                </a:lnTo>
                <a:lnTo>
                  <a:pt x="110" y="6"/>
                </a:lnTo>
                <a:lnTo>
                  <a:pt x="112" y="8"/>
                </a:lnTo>
                <a:lnTo>
                  <a:pt x="112" y="12"/>
                </a:lnTo>
                <a:lnTo>
                  <a:pt x="94" y="44"/>
                </a:lnTo>
                <a:lnTo>
                  <a:pt x="94" y="56"/>
                </a:lnTo>
                <a:lnTo>
                  <a:pt x="102" y="60"/>
                </a:lnTo>
                <a:lnTo>
                  <a:pt x="110" y="52"/>
                </a:lnTo>
                <a:lnTo>
                  <a:pt x="120" y="16"/>
                </a:lnTo>
                <a:lnTo>
                  <a:pt x="122" y="12"/>
                </a:lnTo>
                <a:lnTo>
                  <a:pt x="126" y="12"/>
                </a:lnTo>
                <a:lnTo>
                  <a:pt x="130" y="14"/>
                </a:lnTo>
                <a:lnTo>
                  <a:pt x="130" y="18"/>
                </a:lnTo>
                <a:lnTo>
                  <a:pt x="124" y="36"/>
                </a:lnTo>
                <a:lnTo>
                  <a:pt x="138" y="24"/>
                </a:lnTo>
                <a:lnTo>
                  <a:pt x="140" y="24"/>
                </a:lnTo>
                <a:lnTo>
                  <a:pt x="142" y="22"/>
                </a:lnTo>
                <a:lnTo>
                  <a:pt x="146" y="24"/>
                </a:lnTo>
                <a:lnTo>
                  <a:pt x="148" y="24"/>
                </a:lnTo>
                <a:lnTo>
                  <a:pt x="150" y="28"/>
                </a:lnTo>
                <a:lnTo>
                  <a:pt x="150" y="30"/>
                </a:lnTo>
                <a:lnTo>
                  <a:pt x="150" y="34"/>
                </a:lnTo>
                <a:lnTo>
                  <a:pt x="148" y="36"/>
                </a:lnTo>
                <a:lnTo>
                  <a:pt x="136" y="48"/>
                </a:lnTo>
                <a:lnTo>
                  <a:pt x="154" y="42"/>
                </a:lnTo>
                <a:lnTo>
                  <a:pt x="158" y="44"/>
                </a:lnTo>
                <a:lnTo>
                  <a:pt x="160" y="46"/>
                </a:lnTo>
                <a:lnTo>
                  <a:pt x="160" y="50"/>
                </a:lnTo>
                <a:lnTo>
                  <a:pt x="158" y="52"/>
                </a:lnTo>
                <a:lnTo>
                  <a:pt x="122" y="62"/>
                </a:lnTo>
                <a:lnTo>
                  <a:pt x="114" y="70"/>
                </a:lnTo>
                <a:lnTo>
                  <a:pt x="116" y="78"/>
                </a:lnTo>
                <a:lnTo>
                  <a:pt x="128" y="78"/>
                </a:lnTo>
                <a:lnTo>
                  <a:pt x="160" y="60"/>
                </a:lnTo>
                <a:lnTo>
                  <a:pt x="164" y="60"/>
                </a:lnTo>
                <a:lnTo>
                  <a:pt x="168" y="62"/>
                </a:lnTo>
                <a:lnTo>
                  <a:pt x="168" y="66"/>
                </a:lnTo>
                <a:lnTo>
                  <a:pt x="166" y="68"/>
                </a:lnTo>
                <a:lnTo>
                  <a:pt x="148" y="78"/>
                </a:lnTo>
                <a:lnTo>
                  <a:pt x="166" y="78"/>
                </a:lnTo>
                <a:lnTo>
                  <a:pt x="168" y="80"/>
                </a:lnTo>
                <a:lnTo>
                  <a:pt x="172" y="82"/>
                </a:lnTo>
                <a:lnTo>
                  <a:pt x="172" y="84"/>
                </a:lnTo>
                <a:lnTo>
                  <a:pt x="174" y="86"/>
                </a:lnTo>
                <a:lnTo>
                  <a:pt x="172" y="90"/>
                </a:lnTo>
                <a:lnTo>
                  <a:pt x="172" y="92"/>
                </a:lnTo>
                <a:lnTo>
                  <a:pt x="168" y="94"/>
                </a:lnTo>
                <a:lnTo>
                  <a:pt x="166" y="94"/>
                </a:lnTo>
                <a:lnTo>
                  <a:pt x="148" y="94"/>
                </a:lnTo>
                <a:lnTo>
                  <a:pt x="166" y="104"/>
                </a:lnTo>
                <a:lnTo>
                  <a:pt x="168" y="106"/>
                </a:lnTo>
                <a:lnTo>
                  <a:pt x="168" y="110"/>
                </a:lnTo>
                <a:lnTo>
                  <a:pt x="164" y="112"/>
                </a:lnTo>
                <a:lnTo>
                  <a:pt x="160" y="112"/>
                </a:lnTo>
                <a:lnTo>
                  <a:pt x="128" y="94"/>
                </a:lnTo>
                <a:lnTo>
                  <a:pt x="116" y="94"/>
                </a:lnTo>
                <a:lnTo>
                  <a:pt x="114" y="102"/>
                </a:lnTo>
                <a:lnTo>
                  <a:pt x="122" y="110"/>
                </a:lnTo>
                <a:lnTo>
                  <a:pt x="158" y="120"/>
                </a:lnTo>
                <a:lnTo>
                  <a:pt x="160" y="122"/>
                </a:lnTo>
                <a:lnTo>
                  <a:pt x="160" y="126"/>
                </a:lnTo>
                <a:lnTo>
                  <a:pt x="158" y="130"/>
                </a:lnTo>
                <a:lnTo>
                  <a:pt x="154" y="130"/>
                </a:lnTo>
                <a:lnTo>
                  <a:pt x="136" y="124"/>
                </a:lnTo>
                <a:lnTo>
                  <a:pt x="148" y="136"/>
                </a:lnTo>
                <a:lnTo>
                  <a:pt x="150" y="140"/>
                </a:lnTo>
                <a:lnTo>
                  <a:pt x="150" y="142"/>
                </a:lnTo>
                <a:lnTo>
                  <a:pt x="150" y="144"/>
                </a:lnTo>
                <a:lnTo>
                  <a:pt x="148" y="148"/>
                </a:lnTo>
                <a:lnTo>
                  <a:pt x="146" y="150"/>
                </a:lnTo>
                <a:lnTo>
                  <a:pt x="142" y="150"/>
                </a:lnTo>
                <a:lnTo>
                  <a:pt x="140" y="150"/>
                </a:lnTo>
                <a:lnTo>
                  <a:pt x="136" y="148"/>
                </a:lnTo>
                <a:lnTo>
                  <a:pt x="126" y="136"/>
                </a:lnTo>
                <a:lnTo>
                  <a:pt x="130" y="154"/>
                </a:lnTo>
                <a:lnTo>
                  <a:pt x="130" y="158"/>
                </a:lnTo>
                <a:lnTo>
                  <a:pt x="126" y="160"/>
                </a:lnTo>
                <a:lnTo>
                  <a:pt x="122" y="160"/>
                </a:lnTo>
                <a:lnTo>
                  <a:pt x="120" y="156"/>
                </a:lnTo>
                <a:lnTo>
                  <a:pt x="110" y="122"/>
                </a:lnTo>
                <a:lnTo>
                  <a:pt x="102" y="114"/>
                </a:lnTo>
                <a:lnTo>
                  <a:pt x="94" y="116"/>
                </a:lnTo>
                <a:lnTo>
                  <a:pt x="94" y="128"/>
                </a:lnTo>
                <a:lnTo>
                  <a:pt x="112" y="160"/>
                </a:lnTo>
                <a:lnTo>
                  <a:pt x="112" y="164"/>
                </a:lnTo>
                <a:lnTo>
                  <a:pt x="110" y="166"/>
                </a:lnTo>
                <a:lnTo>
                  <a:pt x="106" y="168"/>
                </a:lnTo>
                <a:lnTo>
                  <a:pt x="104" y="164"/>
                </a:lnTo>
                <a:lnTo>
                  <a:pt x="94" y="148"/>
                </a:lnTo>
                <a:lnTo>
                  <a:pt x="94" y="166"/>
                </a:lnTo>
                <a:lnTo>
                  <a:pt x="94" y="168"/>
                </a:lnTo>
                <a:lnTo>
                  <a:pt x="92" y="172"/>
                </a:lnTo>
                <a:lnTo>
                  <a:pt x="90" y="172"/>
                </a:lnTo>
                <a:lnTo>
                  <a:pt x="86" y="174"/>
                </a:lnTo>
                <a:lnTo>
                  <a:pt x="84" y="172"/>
                </a:lnTo>
                <a:lnTo>
                  <a:pt x="80" y="172"/>
                </a:lnTo>
                <a:lnTo>
                  <a:pt x="80" y="168"/>
                </a:lnTo>
                <a:lnTo>
                  <a:pt x="78" y="166"/>
                </a:lnTo>
                <a:lnTo>
                  <a:pt x="78" y="148"/>
                </a:lnTo>
                <a:lnTo>
                  <a:pt x="68" y="164"/>
                </a:lnTo>
                <a:lnTo>
                  <a:pt x="66" y="168"/>
                </a:lnTo>
                <a:lnTo>
                  <a:pt x="62" y="166"/>
                </a:lnTo>
                <a:lnTo>
                  <a:pt x="60" y="164"/>
                </a:lnTo>
                <a:lnTo>
                  <a:pt x="60" y="160"/>
                </a:lnTo>
                <a:lnTo>
                  <a:pt x="78" y="128"/>
                </a:lnTo>
                <a:lnTo>
                  <a:pt x="78" y="116"/>
                </a:lnTo>
                <a:lnTo>
                  <a:pt x="70" y="114"/>
                </a:lnTo>
                <a:lnTo>
                  <a:pt x="62" y="122"/>
                </a:lnTo>
                <a:lnTo>
                  <a:pt x="52" y="156"/>
                </a:lnTo>
                <a:lnTo>
                  <a:pt x="50" y="160"/>
                </a:lnTo>
                <a:lnTo>
                  <a:pt x="46" y="160"/>
                </a:lnTo>
                <a:lnTo>
                  <a:pt x="44" y="158"/>
                </a:lnTo>
                <a:lnTo>
                  <a:pt x="44" y="154"/>
                </a:lnTo>
                <a:lnTo>
                  <a:pt x="48" y="136"/>
                </a:lnTo>
                <a:lnTo>
                  <a:pt x="36" y="148"/>
                </a:lnTo>
                <a:lnTo>
                  <a:pt x="32" y="150"/>
                </a:lnTo>
                <a:lnTo>
                  <a:pt x="30" y="150"/>
                </a:lnTo>
                <a:lnTo>
                  <a:pt x="28" y="150"/>
                </a:lnTo>
                <a:lnTo>
                  <a:pt x="24" y="148"/>
                </a:lnTo>
                <a:lnTo>
                  <a:pt x="22" y="146"/>
                </a:lnTo>
                <a:lnTo>
                  <a:pt x="22" y="142"/>
                </a:lnTo>
                <a:lnTo>
                  <a:pt x="22" y="140"/>
                </a:lnTo>
                <a:lnTo>
                  <a:pt x="24" y="138"/>
                </a:lnTo>
                <a:lnTo>
                  <a:pt x="38" y="124"/>
                </a:lnTo>
                <a:lnTo>
                  <a:pt x="18" y="130"/>
                </a:lnTo>
                <a:lnTo>
                  <a:pt x="14" y="130"/>
                </a:lnTo>
                <a:lnTo>
                  <a:pt x="12" y="126"/>
                </a:lnTo>
                <a:lnTo>
                  <a:pt x="12" y="122"/>
                </a:lnTo>
                <a:lnTo>
                  <a:pt x="16" y="120"/>
                </a:lnTo>
                <a:lnTo>
                  <a:pt x="52" y="110"/>
                </a:lnTo>
                <a:lnTo>
                  <a:pt x="60" y="102"/>
                </a:lnTo>
                <a:lnTo>
                  <a:pt x="56" y="94"/>
                </a:lnTo>
                <a:lnTo>
                  <a:pt x="44" y="94"/>
                </a:lnTo>
                <a:lnTo>
                  <a:pt x="12" y="112"/>
                </a:lnTo>
                <a:lnTo>
                  <a:pt x="10" y="112"/>
                </a:lnTo>
                <a:lnTo>
                  <a:pt x="6" y="110"/>
                </a:lnTo>
                <a:lnTo>
                  <a:pt x="6" y="106"/>
                </a:lnTo>
                <a:lnTo>
                  <a:pt x="8" y="104"/>
                </a:lnTo>
                <a:lnTo>
                  <a:pt x="24" y="94"/>
                </a:lnTo>
                <a:lnTo>
                  <a:pt x="6" y="94"/>
                </a:lnTo>
                <a:lnTo>
                  <a:pt x="4" y="94"/>
                </a:lnTo>
                <a:lnTo>
                  <a:pt x="2" y="92"/>
                </a:lnTo>
                <a:lnTo>
                  <a:pt x="0" y="90"/>
                </a:ln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80"/>
                </a:lnTo>
                <a:lnTo>
                  <a:pt x="6" y="78"/>
                </a:lnTo>
                <a:lnTo>
                  <a:pt x="24" y="78"/>
                </a:lnTo>
                <a:lnTo>
                  <a:pt x="8" y="68"/>
                </a:lnTo>
                <a:lnTo>
                  <a:pt x="6" y="66"/>
                </a:lnTo>
                <a:lnTo>
                  <a:pt x="6" y="62"/>
                </a:lnTo>
                <a:lnTo>
                  <a:pt x="10" y="60"/>
                </a:lnTo>
                <a:lnTo>
                  <a:pt x="12" y="60"/>
                </a:lnTo>
                <a:lnTo>
                  <a:pt x="44" y="78"/>
                </a:lnTo>
                <a:lnTo>
                  <a:pt x="56" y="78"/>
                </a:lnTo>
                <a:lnTo>
                  <a:pt x="60" y="70"/>
                </a:lnTo>
                <a:lnTo>
                  <a:pt x="52" y="62"/>
                </a:lnTo>
                <a:lnTo>
                  <a:pt x="16" y="52"/>
                </a:lnTo>
                <a:lnTo>
                  <a:pt x="12" y="50"/>
                </a:lnTo>
                <a:lnTo>
                  <a:pt x="12" y="46"/>
                </a:lnTo>
                <a:lnTo>
                  <a:pt x="14" y="44"/>
                </a:lnTo>
                <a:lnTo>
                  <a:pt x="18" y="42"/>
                </a:lnTo>
                <a:lnTo>
                  <a:pt x="36" y="48"/>
                </a:lnTo>
                <a:lnTo>
                  <a:pt x="24" y="36"/>
                </a:lnTo>
                <a:lnTo>
                  <a:pt x="22" y="32"/>
                </a:lnTo>
                <a:lnTo>
                  <a:pt x="22" y="30"/>
                </a:lnTo>
                <a:lnTo>
                  <a:pt x="22" y="26"/>
                </a:lnTo>
                <a:lnTo>
                  <a:pt x="24" y="24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6" y="24"/>
                </a:lnTo>
                <a:lnTo>
                  <a:pt x="48" y="36"/>
                </a:lnTo>
                <a:lnTo>
                  <a:pt x="44" y="18"/>
                </a:lnTo>
                <a:lnTo>
                  <a:pt x="44" y="14"/>
                </a:lnTo>
                <a:lnTo>
                  <a:pt x="46" y="12"/>
                </a:lnTo>
                <a:lnTo>
                  <a:pt x="50" y="12"/>
                </a:lnTo>
                <a:lnTo>
                  <a:pt x="52" y="16"/>
                </a:lnTo>
                <a:lnTo>
                  <a:pt x="62" y="52"/>
                </a:lnTo>
                <a:lnTo>
                  <a:pt x="70" y="60"/>
                </a:lnTo>
                <a:lnTo>
                  <a:pt x="78" y="56"/>
                </a:lnTo>
                <a:lnTo>
                  <a:pt x="78" y="44"/>
                </a:lnTo>
                <a:lnTo>
                  <a:pt x="60" y="12"/>
                </a:lnTo>
                <a:lnTo>
                  <a:pt x="60" y="8"/>
                </a:lnTo>
                <a:lnTo>
                  <a:pt x="62" y="6"/>
                </a:lnTo>
                <a:lnTo>
                  <a:pt x="66" y="4"/>
                </a:lnTo>
                <a:lnTo>
                  <a:pt x="68" y="8"/>
                </a:lnTo>
                <a:lnTo>
                  <a:pt x="78" y="24"/>
                </a:lnTo>
                <a:lnTo>
                  <a:pt x="78" y="6"/>
                </a:lnTo>
                <a:close/>
                <a:moveTo>
                  <a:pt x="100" y="72"/>
                </a:moveTo>
                <a:lnTo>
                  <a:pt x="100" y="72"/>
                </a:lnTo>
                <a:lnTo>
                  <a:pt x="94" y="68"/>
                </a:lnTo>
                <a:lnTo>
                  <a:pt x="86" y="66"/>
                </a:lnTo>
                <a:lnTo>
                  <a:pt x="78" y="68"/>
                </a:lnTo>
                <a:lnTo>
                  <a:pt x="72" y="72"/>
                </a:lnTo>
                <a:lnTo>
                  <a:pt x="68" y="78"/>
                </a:lnTo>
                <a:lnTo>
                  <a:pt x="66" y="86"/>
                </a:lnTo>
                <a:lnTo>
                  <a:pt x="68" y="94"/>
                </a:lnTo>
                <a:lnTo>
                  <a:pt x="72" y="100"/>
                </a:lnTo>
                <a:lnTo>
                  <a:pt x="78" y="104"/>
                </a:lnTo>
                <a:lnTo>
                  <a:pt x="86" y="106"/>
                </a:lnTo>
                <a:lnTo>
                  <a:pt x="94" y="104"/>
                </a:lnTo>
                <a:lnTo>
                  <a:pt x="100" y="100"/>
                </a:lnTo>
                <a:lnTo>
                  <a:pt x="104" y="94"/>
                </a:lnTo>
                <a:lnTo>
                  <a:pt x="106" y="86"/>
                </a:lnTo>
                <a:lnTo>
                  <a:pt x="104" y="78"/>
                </a:lnTo>
                <a:lnTo>
                  <a:pt x="100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796" name="Freeform 7"/>
          <p:cNvSpPr>
            <a:spLocks noEditPoints="1"/>
          </p:cNvSpPr>
          <p:nvPr/>
        </p:nvSpPr>
        <p:spPr bwMode="auto">
          <a:xfrm>
            <a:off x="1619250" y="3614738"/>
            <a:ext cx="500063" cy="455612"/>
          </a:xfrm>
          <a:custGeom>
            <a:gdLst>
              <a:gd fmla="*/ 2147483647 w 182" name="T0"/>
              <a:gd fmla="*/ 2147483647 h 152" name="T1"/>
              <a:gd fmla="*/ 2147483647 w 182" name="T2"/>
              <a:gd fmla="*/ 2147483647 h 152" name="T3"/>
              <a:gd fmla="*/ 2147483647 w 182" name="T4"/>
              <a:gd fmla="*/ 2147483647 h 152" name="T5"/>
              <a:gd fmla="*/ 2147483647 w 182" name="T6"/>
              <a:gd fmla="*/ 2147483647 h 152" name="T7"/>
              <a:gd fmla="*/ 2147483647 w 182" name="T8"/>
              <a:gd fmla="*/ 2147483647 h 152" name="T9"/>
              <a:gd fmla="*/ 2147483647 w 182" name="T10"/>
              <a:gd fmla="*/ 2147483647 h 152" name="T11"/>
              <a:gd fmla="*/ 2147483647 w 182" name="T12"/>
              <a:gd fmla="*/ 2147483647 h 152" name="T13"/>
              <a:gd fmla="*/ 2147483647 w 182" name="T14"/>
              <a:gd fmla="*/ 0 h 152" name="T15"/>
              <a:gd fmla="*/ 2147483647 w 182" name="T16"/>
              <a:gd fmla="*/ 2147483647 h 152" name="T17"/>
              <a:gd fmla="*/ 2147483647 w 182" name="T18"/>
              <a:gd fmla="*/ 2147483647 h 152" name="T19"/>
              <a:gd fmla="*/ 2147483647 w 182" name="T20"/>
              <a:gd fmla="*/ 2147483647 h 152" name="T21"/>
              <a:gd fmla="*/ 2147483647 w 182" name="T22"/>
              <a:gd fmla="*/ 2147483647 h 152" name="T23"/>
              <a:gd fmla="*/ 2147483647 w 182" name="T24"/>
              <a:gd fmla="*/ 2147483647 h 152" name="T25"/>
              <a:gd fmla="*/ 2147483647 w 182" name="T26"/>
              <a:gd fmla="*/ 2147483647 h 152" name="T27"/>
              <a:gd fmla="*/ 2147483647 w 182" name="T28"/>
              <a:gd fmla="*/ 2147483647 h 152" name="T29"/>
              <a:gd fmla="*/ 2147483647 w 182" name="T30"/>
              <a:gd fmla="*/ 2147483647 h 152" name="T31"/>
              <a:gd fmla="*/ 2147483647 w 182" name="T32"/>
              <a:gd fmla="*/ 2147483647 h 152" name="T33"/>
              <a:gd fmla="*/ 2147483647 w 182" name="T34"/>
              <a:gd fmla="*/ 2147483647 h 152" name="T35"/>
              <a:gd fmla="*/ 2147483647 w 182" name="T36"/>
              <a:gd fmla="*/ 2147483647 h 152" name="T37"/>
              <a:gd fmla="*/ 2147483647 w 182" name="T38"/>
              <a:gd fmla="*/ 2147483647 h 152" name="T39"/>
              <a:gd fmla="*/ 2147483647 w 182" name="T40"/>
              <a:gd fmla="*/ 2147483647 h 152" name="T41"/>
              <a:gd fmla="*/ 2147483647 w 182" name="T42"/>
              <a:gd fmla="*/ 2147483647 h 152" name="T43"/>
              <a:gd fmla="*/ 2147483647 w 182" name="T44"/>
              <a:gd fmla="*/ 2147483647 h 152" name="T45"/>
              <a:gd fmla="*/ 2147483647 w 182" name="T46"/>
              <a:gd fmla="*/ 2147483647 h 152" name="T47"/>
              <a:gd fmla="*/ 2147483647 w 182" name="T48"/>
              <a:gd fmla="*/ 2147483647 h 152" name="T49"/>
              <a:gd fmla="*/ 2147483647 w 182" name="T50"/>
              <a:gd fmla="*/ 2147483647 h 152" name="T51"/>
              <a:gd fmla="*/ 2147483647 w 182" name="T52"/>
              <a:gd fmla="*/ 2147483647 h 152" name="T53"/>
              <a:gd fmla="*/ 2147483647 w 182" name="T54"/>
              <a:gd fmla="*/ 2147483647 h 152" name="T55"/>
              <a:gd fmla="*/ 2147483647 w 182" name="T56"/>
              <a:gd fmla="*/ 2147483647 h 152" name="T57"/>
              <a:gd fmla="*/ 2147483647 w 182" name="T58"/>
              <a:gd fmla="*/ 2147483647 h 152" name="T59"/>
              <a:gd fmla="*/ 2147483647 w 182" name="T60"/>
              <a:gd fmla="*/ 2147483647 h 152" name="T61"/>
              <a:gd fmla="*/ 2147483647 w 182" name="T62"/>
              <a:gd fmla="*/ 2147483647 h 152" name="T63"/>
              <a:gd fmla="*/ 2147483647 w 182" name="T64"/>
              <a:gd fmla="*/ 2147483647 h 152" name="T65"/>
              <a:gd fmla="*/ 2147483647 w 182" name="T66"/>
              <a:gd fmla="*/ 2147483647 h 152" name="T67"/>
              <a:gd fmla="*/ 2147483647 w 182" name="T68"/>
              <a:gd fmla="*/ 2147483647 h 152" name="T69"/>
              <a:gd fmla="*/ 2147483647 w 182" name="T70"/>
              <a:gd fmla="*/ 2147483647 h 152" name="T71"/>
              <a:gd fmla="*/ 2147483647 w 182" name="T72"/>
              <a:gd fmla="*/ 2147483647 h 152" name="T73"/>
              <a:gd fmla="*/ 2147483647 w 182" name="T74"/>
              <a:gd fmla="*/ 2147483647 h 152" name="T75"/>
              <a:gd fmla="*/ 2147483647 w 182" name="T76"/>
              <a:gd fmla="*/ 2147483647 h 152" name="T77"/>
              <a:gd fmla="*/ 2147483647 w 182" name="T78"/>
              <a:gd fmla="*/ 2147483647 h 152" name="T79"/>
              <a:gd fmla="*/ 2147483647 w 182" name="T80"/>
              <a:gd fmla="*/ 2147483647 h 152" name="T81"/>
              <a:gd fmla="*/ 2147483647 w 182" name="T82"/>
              <a:gd fmla="*/ 2147483647 h 152" name="T83"/>
              <a:gd fmla="*/ 2147483647 w 182" name="T84"/>
              <a:gd fmla="*/ 2147483647 h 152" name="T85"/>
              <a:gd fmla="*/ 2147483647 w 182" name="T86"/>
              <a:gd fmla="*/ 2147483647 h 152" name="T87"/>
              <a:gd fmla="*/ 2147483647 w 182" name="T88"/>
              <a:gd fmla="*/ 2147483647 h 152" name="T89"/>
              <a:gd fmla="*/ 2147483647 w 182" name="T90"/>
              <a:gd fmla="*/ 2147483647 h 152" name="T91"/>
              <a:gd fmla="*/ 2147483647 w 182" name="T92"/>
              <a:gd fmla="*/ 2147483647 h 152" name="T93"/>
              <a:gd fmla="*/ 2147483647 w 182" name="T94"/>
              <a:gd fmla="*/ 2147483647 h 152" name="T95"/>
              <a:gd fmla="*/ 2147483647 w 182" name="T96"/>
              <a:gd fmla="*/ 2147483647 h 152" name="T97"/>
              <a:gd fmla="*/ 2147483647 w 182" name="T98"/>
              <a:gd fmla="*/ 2147483647 h 152" name="T99"/>
              <a:gd fmla="*/ 2147483647 w 182" name="T100"/>
              <a:gd fmla="*/ 2147483647 h 152" name="T101"/>
              <a:gd fmla="*/ 2147483647 w 182" name="T102"/>
              <a:gd fmla="*/ 2147483647 h 152" name="T103"/>
              <a:gd fmla="*/ 2147483647 w 182" name="T104"/>
              <a:gd fmla="*/ 2147483647 h 152" name="T105"/>
              <a:gd fmla="*/ 2147483647 w 182" name="T106"/>
              <a:gd fmla="*/ 2147483647 h 152" name="T107"/>
              <a:gd fmla="*/ 2147483647 w 182" name="T108"/>
              <a:gd fmla="*/ 2147483647 h 152" name="T109"/>
              <a:gd fmla="*/ 2147483647 w 182" name="T110"/>
              <a:gd fmla="*/ 2147483647 h 152" name="T111"/>
              <a:gd fmla="*/ 2147483647 w 182" name="T112"/>
              <a:gd fmla="*/ 2147483647 h 152" name="T113"/>
              <a:gd fmla="*/ 2147483647 w 182" name="T114"/>
              <a:gd fmla="*/ 2147483647 h 152" name="T115"/>
              <a:gd fmla="*/ 2147483647 w 182" name="T116"/>
              <a:gd fmla="*/ 2147483647 h 152" name="T117"/>
              <a:gd fmla="*/ 2147483647 w 182" name="T118"/>
              <a:gd fmla="*/ 2147483647 h 152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82" name="T180"/>
              <a:gd fmla="*/ 0 h 152" name="T181"/>
              <a:gd fmla="*/ 182 w 182" name="T182"/>
              <a:gd fmla="*/ 152 h 152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152" w="182">
                <a:moveTo>
                  <a:pt x="56" y="86"/>
                </a:moveTo>
                <a:lnTo>
                  <a:pt x="56" y="86"/>
                </a:lnTo>
                <a:lnTo>
                  <a:pt x="62" y="90"/>
                </a:lnTo>
                <a:lnTo>
                  <a:pt x="68" y="98"/>
                </a:lnTo>
                <a:lnTo>
                  <a:pt x="72" y="106"/>
                </a:lnTo>
                <a:lnTo>
                  <a:pt x="74" y="116"/>
                </a:lnTo>
                <a:lnTo>
                  <a:pt x="72" y="124"/>
                </a:lnTo>
                <a:lnTo>
                  <a:pt x="70" y="130"/>
                </a:lnTo>
                <a:lnTo>
                  <a:pt x="66" y="136"/>
                </a:lnTo>
                <a:lnTo>
                  <a:pt x="62" y="142"/>
                </a:lnTo>
                <a:lnTo>
                  <a:pt x="56" y="146"/>
                </a:lnTo>
                <a:lnTo>
                  <a:pt x="50" y="150"/>
                </a:lnTo>
                <a:lnTo>
                  <a:pt x="44" y="152"/>
                </a:lnTo>
                <a:lnTo>
                  <a:pt x="36" y="152"/>
                </a:lnTo>
                <a:lnTo>
                  <a:pt x="30" y="152"/>
                </a:lnTo>
                <a:lnTo>
                  <a:pt x="22" y="150"/>
                </a:lnTo>
                <a:lnTo>
                  <a:pt x="16" y="146"/>
                </a:lnTo>
                <a:lnTo>
                  <a:pt x="10" y="142"/>
                </a:lnTo>
                <a:lnTo>
                  <a:pt x="6" y="136"/>
                </a:lnTo>
                <a:lnTo>
                  <a:pt x="2" y="130"/>
                </a:lnTo>
                <a:lnTo>
                  <a:pt x="0" y="124"/>
                </a:lnTo>
                <a:lnTo>
                  <a:pt x="0" y="116"/>
                </a:lnTo>
                <a:lnTo>
                  <a:pt x="2" y="106"/>
                </a:lnTo>
                <a:lnTo>
                  <a:pt x="6" y="98"/>
                </a:lnTo>
                <a:lnTo>
                  <a:pt x="10" y="90"/>
                </a:lnTo>
                <a:lnTo>
                  <a:pt x="16" y="86"/>
                </a:lnTo>
                <a:lnTo>
                  <a:pt x="16" y="20"/>
                </a:lnTo>
                <a:lnTo>
                  <a:pt x="18" y="12"/>
                </a:lnTo>
                <a:lnTo>
                  <a:pt x="22" y="6"/>
                </a:lnTo>
                <a:lnTo>
                  <a:pt x="28" y="2"/>
                </a:lnTo>
                <a:lnTo>
                  <a:pt x="36" y="0"/>
                </a:lnTo>
                <a:lnTo>
                  <a:pt x="44" y="2"/>
                </a:lnTo>
                <a:lnTo>
                  <a:pt x="50" y="6"/>
                </a:lnTo>
                <a:lnTo>
                  <a:pt x="54" y="12"/>
                </a:lnTo>
                <a:lnTo>
                  <a:pt x="56" y="20"/>
                </a:lnTo>
                <a:lnTo>
                  <a:pt x="56" y="86"/>
                </a:lnTo>
                <a:close/>
                <a:moveTo>
                  <a:pt x="156" y="66"/>
                </a:moveTo>
                <a:lnTo>
                  <a:pt x="168" y="66"/>
                </a:lnTo>
                <a:lnTo>
                  <a:pt x="168" y="68"/>
                </a:lnTo>
                <a:lnTo>
                  <a:pt x="156" y="68"/>
                </a:lnTo>
                <a:lnTo>
                  <a:pt x="156" y="66"/>
                </a:lnTo>
                <a:close/>
                <a:moveTo>
                  <a:pt x="156" y="58"/>
                </a:moveTo>
                <a:lnTo>
                  <a:pt x="168" y="58"/>
                </a:lnTo>
                <a:lnTo>
                  <a:pt x="168" y="62"/>
                </a:lnTo>
                <a:lnTo>
                  <a:pt x="156" y="62"/>
                </a:lnTo>
                <a:lnTo>
                  <a:pt x="156" y="58"/>
                </a:lnTo>
                <a:close/>
                <a:moveTo>
                  <a:pt x="156" y="52"/>
                </a:moveTo>
                <a:lnTo>
                  <a:pt x="168" y="52"/>
                </a:lnTo>
                <a:lnTo>
                  <a:pt x="168" y="54"/>
                </a:lnTo>
                <a:lnTo>
                  <a:pt x="156" y="54"/>
                </a:lnTo>
                <a:lnTo>
                  <a:pt x="156" y="52"/>
                </a:lnTo>
                <a:close/>
                <a:moveTo>
                  <a:pt x="156" y="34"/>
                </a:moveTo>
                <a:lnTo>
                  <a:pt x="168" y="34"/>
                </a:lnTo>
                <a:lnTo>
                  <a:pt x="168" y="36"/>
                </a:lnTo>
                <a:lnTo>
                  <a:pt x="156" y="36"/>
                </a:lnTo>
                <a:lnTo>
                  <a:pt x="156" y="34"/>
                </a:lnTo>
                <a:close/>
                <a:moveTo>
                  <a:pt x="156" y="26"/>
                </a:moveTo>
                <a:lnTo>
                  <a:pt x="168" y="26"/>
                </a:lnTo>
                <a:lnTo>
                  <a:pt x="168" y="30"/>
                </a:lnTo>
                <a:lnTo>
                  <a:pt x="156" y="30"/>
                </a:lnTo>
                <a:lnTo>
                  <a:pt x="156" y="26"/>
                </a:lnTo>
                <a:close/>
                <a:moveTo>
                  <a:pt x="156" y="20"/>
                </a:moveTo>
                <a:lnTo>
                  <a:pt x="168" y="20"/>
                </a:lnTo>
                <a:lnTo>
                  <a:pt x="168" y="24"/>
                </a:lnTo>
                <a:lnTo>
                  <a:pt x="156" y="24"/>
                </a:lnTo>
                <a:lnTo>
                  <a:pt x="156" y="20"/>
                </a:lnTo>
                <a:close/>
                <a:moveTo>
                  <a:pt x="156" y="74"/>
                </a:moveTo>
                <a:lnTo>
                  <a:pt x="182" y="74"/>
                </a:lnTo>
                <a:lnTo>
                  <a:pt x="182" y="78"/>
                </a:lnTo>
                <a:lnTo>
                  <a:pt x="156" y="78"/>
                </a:lnTo>
                <a:lnTo>
                  <a:pt x="156" y="74"/>
                </a:lnTo>
                <a:close/>
                <a:moveTo>
                  <a:pt x="156" y="42"/>
                </a:moveTo>
                <a:lnTo>
                  <a:pt x="182" y="42"/>
                </a:lnTo>
                <a:lnTo>
                  <a:pt x="182" y="46"/>
                </a:lnTo>
                <a:lnTo>
                  <a:pt x="156" y="46"/>
                </a:lnTo>
                <a:lnTo>
                  <a:pt x="156" y="42"/>
                </a:lnTo>
                <a:close/>
                <a:moveTo>
                  <a:pt x="156" y="10"/>
                </a:moveTo>
                <a:lnTo>
                  <a:pt x="182" y="10"/>
                </a:lnTo>
                <a:lnTo>
                  <a:pt x="182" y="16"/>
                </a:lnTo>
                <a:lnTo>
                  <a:pt x="156" y="16"/>
                </a:lnTo>
                <a:lnTo>
                  <a:pt x="156" y="10"/>
                </a:lnTo>
                <a:close/>
                <a:moveTo>
                  <a:pt x="130" y="94"/>
                </a:moveTo>
                <a:lnTo>
                  <a:pt x="130" y="68"/>
                </a:lnTo>
                <a:lnTo>
                  <a:pt x="130" y="66"/>
                </a:lnTo>
                <a:lnTo>
                  <a:pt x="126" y="64"/>
                </a:lnTo>
                <a:lnTo>
                  <a:pt x="124" y="66"/>
                </a:lnTo>
                <a:lnTo>
                  <a:pt x="122" y="68"/>
                </a:lnTo>
                <a:lnTo>
                  <a:pt x="122" y="94"/>
                </a:lnTo>
                <a:lnTo>
                  <a:pt x="116" y="98"/>
                </a:lnTo>
                <a:lnTo>
                  <a:pt x="112" y="102"/>
                </a:lnTo>
                <a:lnTo>
                  <a:pt x="108" y="106"/>
                </a:lnTo>
                <a:lnTo>
                  <a:pt x="106" y="110"/>
                </a:lnTo>
                <a:lnTo>
                  <a:pt x="106" y="116"/>
                </a:lnTo>
                <a:lnTo>
                  <a:pt x="108" y="124"/>
                </a:lnTo>
                <a:lnTo>
                  <a:pt x="112" y="130"/>
                </a:lnTo>
                <a:lnTo>
                  <a:pt x="118" y="136"/>
                </a:lnTo>
                <a:lnTo>
                  <a:pt x="126" y="138"/>
                </a:lnTo>
                <a:lnTo>
                  <a:pt x="134" y="136"/>
                </a:lnTo>
                <a:lnTo>
                  <a:pt x="142" y="130"/>
                </a:lnTo>
                <a:lnTo>
                  <a:pt x="146" y="124"/>
                </a:lnTo>
                <a:lnTo>
                  <a:pt x="148" y="116"/>
                </a:lnTo>
                <a:lnTo>
                  <a:pt x="146" y="110"/>
                </a:lnTo>
                <a:lnTo>
                  <a:pt x="144" y="106"/>
                </a:lnTo>
                <a:lnTo>
                  <a:pt x="140" y="102"/>
                </a:lnTo>
                <a:lnTo>
                  <a:pt x="136" y="98"/>
                </a:lnTo>
                <a:lnTo>
                  <a:pt x="130" y="94"/>
                </a:lnTo>
                <a:close/>
                <a:moveTo>
                  <a:pt x="146" y="86"/>
                </a:moveTo>
                <a:lnTo>
                  <a:pt x="146" y="20"/>
                </a:lnTo>
                <a:lnTo>
                  <a:pt x="144" y="12"/>
                </a:lnTo>
                <a:lnTo>
                  <a:pt x="140" y="6"/>
                </a:lnTo>
                <a:lnTo>
                  <a:pt x="134" y="2"/>
                </a:lnTo>
                <a:lnTo>
                  <a:pt x="126" y="0"/>
                </a:lnTo>
                <a:lnTo>
                  <a:pt x="118" y="2"/>
                </a:lnTo>
                <a:lnTo>
                  <a:pt x="112" y="6"/>
                </a:lnTo>
                <a:lnTo>
                  <a:pt x="108" y="12"/>
                </a:lnTo>
                <a:lnTo>
                  <a:pt x="106" y="20"/>
                </a:lnTo>
                <a:lnTo>
                  <a:pt x="106" y="86"/>
                </a:lnTo>
                <a:lnTo>
                  <a:pt x="100" y="90"/>
                </a:lnTo>
                <a:lnTo>
                  <a:pt x="96" y="98"/>
                </a:lnTo>
                <a:lnTo>
                  <a:pt x="92" y="106"/>
                </a:lnTo>
                <a:lnTo>
                  <a:pt x="90" y="116"/>
                </a:lnTo>
                <a:lnTo>
                  <a:pt x="90" y="124"/>
                </a:lnTo>
                <a:lnTo>
                  <a:pt x="92" y="130"/>
                </a:lnTo>
                <a:lnTo>
                  <a:pt x="96" y="136"/>
                </a:lnTo>
                <a:lnTo>
                  <a:pt x="100" y="142"/>
                </a:lnTo>
                <a:lnTo>
                  <a:pt x="106" y="146"/>
                </a:lnTo>
                <a:lnTo>
                  <a:pt x="112" y="150"/>
                </a:lnTo>
                <a:lnTo>
                  <a:pt x="120" y="152"/>
                </a:lnTo>
                <a:lnTo>
                  <a:pt x="126" y="152"/>
                </a:lnTo>
                <a:lnTo>
                  <a:pt x="134" y="152"/>
                </a:lnTo>
                <a:lnTo>
                  <a:pt x="140" y="150"/>
                </a:lnTo>
                <a:lnTo>
                  <a:pt x="146" y="146"/>
                </a:lnTo>
                <a:lnTo>
                  <a:pt x="152" y="142"/>
                </a:lnTo>
                <a:lnTo>
                  <a:pt x="156" y="136"/>
                </a:lnTo>
                <a:lnTo>
                  <a:pt x="160" y="130"/>
                </a:lnTo>
                <a:lnTo>
                  <a:pt x="162" y="124"/>
                </a:lnTo>
                <a:lnTo>
                  <a:pt x="164" y="116"/>
                </a:lnTo>
                <a:lnTo>
                  <a:pt x="162" y="106"/>
                </a:lnTo>
                <a:lnTo>
                  <a:pt x="158" y="98"/>
                </a:lnTo>
                <a:lnTo>
                  <a:pt x="152" y="90"/>
                </a:lnTo>
                <a:lnTo>
                  <a:pt x="146" y="86"/>
                </a:lnTo>
                <a:close/>
                <a:moveTo>
                  <a:pt x="150" y="102"/>
                </a:moveTo>
                <a:lnTo>
                  <a:pt x="150" y="102"/>
                </a:lnTo>
                <a:lnTo>
                  <a:pt x="152" y="108"/>
                </a:lnTo>
                <a:lnTo>
                  <a:pt x="154" y="116"/>
                </a:lnTo>
                <a:lnTo>
                  <a:pt x="152" y="126"/>
                </a:lnTo>
                <a:lnTo>
                  <a:pt x="146" y="136"/>
                </a:lnTo>
                <a:lnTo>
                  <a:pt x="136" y="140"/>
                </a:lnTo>
                <a:lnTo>
                  <a:pt x="126" y="144"/>
                </a:lnTo>
                <a:lnTo>
                  <a:pt x="116" y="140"/>
                </a:lnTo>
                <a:lnTo>
                  <a:pt x="108" y="136"/>
                </a:lnTo>
                <a:lnTo>
                  <a:pt x="102" y="126"/>
                </a:lnTo>
                <a:lnTo>
                  <a:pt x="100" y="116"/>
                </a:lnTo>
                <a:lnTo>
                  <a:pt x="100" y="108"/>
                </a:lnTo>
                <a:lnTo>
                  <a:pt x="104" y="102"/>
                </a:lnTo>
                <a:lnTo>
                  <a:pt x="108" y="96"/>
                </a:lnTo>
                <a:lnTo>
                  <a:pt x="114" y="92"/>
                </a:lnTo>
                <a:lnTo>
                  <a:pt x="116" y="92"/>
                </a:lnTo>
                <a:lnTo>
                  <a:pt x="116" y="88"/>
                </a:lnTo>
                <a:lnTo>
                  <a:pt x="116" y="20"/>
                </a:lnTo>
                <a:lnTo>
                  <a:pt x="118" y="16"/>
                </a:lnTo>
                <a:lnTo>
                  <a:pt x="120" y="12"/>
                </a:lnTo>
                <a:lnTo>
                  <a:pt x="122" y="10"/>
                </a:lnTo>
                <a:lnTo>
                  <a:pt x="126" y="10"/>
                </a:lnTo>
                <a:lnTo>
                  <a:pt x="130" y="10"/>
                </a:lnTo>
                <a:lnTo>
                  <a:pt x="134" y="12"/>
                </a:lnTo>
                <a:lnTo>
                  <a:pt x="136" y="16"/>
                </a:lnTo>
                <a:lnTo>
                  <a:pt x="136" y="20"/>
                </a:lnTo>
                <a:lnTo>
                  <a:pt x="136" y="88"/>
                </a:lnTo>
                <a:lnTo>
                  <a:pt x="136" y="92"/>
                </a:lnTo>
                <a:lnTo>
                  <a:pt x="140" y="92"/>
                </a:lnTo>
                <a:lnTo>
                  <a:pt x="146" y="96"/>
                </a:lnTo>
                <a:lnTo>
                  <a:pt x="150" y="102"/>
                </a:lnTo>
                <a:close/>
                <a:moveTo>
                  <a:pt x="40" y="94"/>
                </a:moveTo>
                <a:lnTo>
                  <a:pt x="40" y="20"/>
                </a:lnTo>
                <a:lnTo>
                  <a:pt x="40" y="16"/>
                </a:lnTo>
                <a:lnTo>
                  <a:pt x="36" y="16"/>
                </a:lnTo>
                <a:lnTo>
                  <a:pt x="34" y="16"/>
                </a:lnTo>
                <a:lnTo>
                  <a:pt x="32" y="20"/>
                </a:lnTo>
                <a:lnTo>
                  <a:pt x="32" y="94"/>
                </a:lnTo>
                <a:lnTo>
                  <a:pt x="26" y="98"/>
                </a:lnTo>
                <a:lnTo>
                  <a:pt x="22" y="102"/>
                </a:lnTo>
                <a:lnTo>
                  <a:pt x="18" y="106"/>
                </a:lnTo>
                <a:lnTo>
                  <a:pt x="16" y="110"/>
                </a:lnTo>
                <a:lnTo>
                  <a:pt x="16" y="116"/>
                </a:lnTo>
                <a:lnTo>
                  <a:pt x="18" y="124"/>
                </a:lnTo>
                <a:lnTo>
                  <a:pt x="22" y="130"/>
                </a:lnTo>
                <a:lnTo>
                  <a:pt x="28" y="136"/>
                </a:lnTo>
                <a:lnTo>
                  <a:pt x="36" y="138"/>
                </a:lnTo>
                <a:lnTo>
                  <a:pt x="44" y="136"/>
                </a:lnTo>
                <a:lnTo>
                  <a:pt x="52" y="130"/>
                </a:lnTo>
                <a:lnTo>
                  <a:pt x="56" y="124"/>
                </a:lnTo>
                <a:lnTo>
                  <a:pt x="58" y="116"/>
                </a:lnTo>
                <a:lnTo>
                  <a:pt x="56" y="110"/>
                </a:lnTo>
                <a:lnTo>
                  <a:pt x="54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close/>
                <a:moveTo>
                  <a:pt x="60" y="102"/>
                </a:moveTo>
                <a:lnTo>
                  <a:pt x="60" y="102"/>
                </a:lnTo>
                <a:lnTo>
                  <a:pt x="56" y="96"/>
                </a:lnTo>
                <a:lnTo>
                  <a:pt x="50" y="92"/>
                </a:lnTo>
                <a:lnTo>
                  <a:pt x="46" y="92"/>
                </a:lnTo>
                <a:lnTo>
                  <a:pt x="46" y="88"/>
                </a:lnTo>
                <a:lnTo>
                  <a:pt x="46" y="20"/>
                </a:lnTo>
                <a:lnTo>
                  <a:pt x="46" y="16"/>
                </a:lnTo>
                <a:lnTo>
                  <a:pt x="44" y="12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30" y="12"/>
                </a:lnTo>
                <a:lnTo>
                  <a:pt x="28" y="16"/>
                </a:lnTo>
                <a:lnTo>
                  <a:pt x="26" y="20"/>
                </a:lnTo>
                <a:lnTo>
                  <a:pt x="26" y="88"/>
                </a:lnTo>
                <a:lnTo>
                  <a:pt x="26" y="92"/>
                </a:lnTo>
                <a:lnTo>
                  <a:pt x="24" y="92"/>
                </a:lnTo>
                <a:lnTo>
                  <a:pt x="18" y="96"/>
                </a:lnTo>
                <a:lnTo>
                  <a:pt x="14" y="102"/>
                </a:lnTo>
                <a:lnTo>
                  <a:pt x="10" y="108"/>
                </a:lnTo>
                <a:lnTo>
                  <a:pt x="10" y="116"/>
                </a:lnTo>
                <a:lnTo>
                  <a:pt x="12" y="126"/>
                </a:lnTo>
                <a:lnTo>
                  <a:pt x="18" y="136"/>
                </a:lnTo>
                <a:lnTo>
                  <a:pt x="26" y="140"/>
                </a:lnTo>
                <a:lnTo>
                  <a:pt x="36" y="144"/>
                </a:lnTo>
                <a:lnTo>
                  <a:pt x="46" y="140"/>
                </a:lnTo>
                <a:lnTo>
                  <a:pt x="56" y="136"/>
                </a:lnTo>
                <a:lnTo>
                  <a:pt x="62" y="126"/>
                </a:lnTo>
                <a:lnTo>
                  <a:pt x="64" y="116"/>
                </a:lnTo>
                <a:lnTo>
                  <a:pt x="62" y="108"/>
                </a:lnTo>
                <a:lnTo>
                  <a:pt x="60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797" name="Freeform 8"/>
          <p:cNvSpPr>
            <a:spLocks noEditPoints="1"/>
          </p:cNvSpPr>
          <p:nvPr/>
        </p:nvSpPr>
        <p:spPr bwMode="auto">
          <a:xfrm>
            <a:off x="3140075" y="3603625"/>
            <a:ext cx="533400" cy="430213"/>
          </a:xfrm>
          <a:custGeom>
            <a:gdLst>
              <a:gd fmla="*/ 2147483647 w 194" name="T0"/>
              <a:gd fmla="*/ 2147483647 h 144" name="T1"/>
              <a:gd fmla="*/ 2147483647 w 194" name="T2"/>
              <a:gd fmla="*/ 2147483647 h 144" name="T3"/>
              <a:gd fmla="*/ 2147483647 w 194" name="T4"/>
              <a:gd fmla="*/ 2147483647 h 144" name="T5"/>
              <a:gd fmla="*/ 2147483647 w 194" name="T6"/>
              <a:gd fmla="*/ 2147483647 h 144" name="T7"/>
              <a:gd fmla="*/ 2147483647 w 194" name="T8"/>
              <a:gd fmla="*/ 2147483647 h 144" name="T9"/>
              <a:gd fmla="*/ 2147483647 w 194" name="T10"/>
              <a:gd fmla="*/ 2147483647 h 144" name="T11"/>
              <a:gd fmla="*/ 2147483647 w 194" name="T12"/>
              <a:gd fmla="*/ 2147483647 h 144" name="T13"/>
              <a:gd fmla="*/ 2147483647 w 194" name="T14"/>
              <a:gd fmla="*/ 2147483647 h 144" name="T15"/>
              <a:gd fmla="*/ 2147483647 w 194" name="T16"/>
              <a:gd fmla="*/ 2147483647 h 144" name="T17"/>
              <a:gd fmla="*/ 2147483647 w 194" name="T18"/>
              <a:gd fmla="*/ 2147483647 h 144" name="T19"/>
              <a:gd fmla="*/ 2147483647 w 194" name="T20"/>
              <a:gd fmla="*/ 2147483647 h 144" name="T21"/>
              <a:gd fmla="*/ 2147483647 w 194" name="T22"/>
              <a:gd fmla="*/ 2147483647 h 144" name="T23"/>
              <a:gd fmla="*/ 2147483647 w 194" name="T24"/>
              <a:gd fmla="*/ 2147483647 h 144" name="T25"/>
              <a:gd fmla="*/ 2147483647 w 194" name="T26"/>
              <a:gd fmla="*/ 2147483647 h 144" name="T27"/>
              <a:gd fmla="*/ 2147483647 w 194" name="T28"/>
              <a:gd fmla="*/ 2147483647 h 144" name="T29"/>
              <a:gd fmla="*/ 2147483647 w 194" name="T30"/>
              <a:gd fmla="*/ 2147483647 h 144" name="T31"/>
              <a:gd fmla="*/ 2147483647 w 194" name="T32"/>
              <a:gd fmla="*/ 2147483647 h 144" name="T33"/>
              <a:gd fmla="*/ 2147483647 w 194" name="T34"/>
              <a:gd fmla="*/ 2147483647 h 144" name="T35"/>
              <a:gd fmla="*/ 2147483647 w 194" name="T36"/>
              <a:gd fmla="*/ 2147483647 h 144" name="T37"/>
              <a:gd fmla="*/ 2147483647 w 194" name="T38"/>
              <a:gd fmla="*/ 2147483647 h 144" name="T39"/>
              <a:gd fmla="*/ 2147483647 w 194" name="T40"/>
              <a:gd fmla="*/ 2147483647 h 144" name="T41"/>
              <a:gd fmla="*/ 2147483647 w 194" name="T42"/>
              <a:gd fmla="*/ 2147483647 h 144" name="T43"/>
              <a:gd fmla="*/ 2147483647 w 194" name="T44"/>
              <a:gd fmla="*/ 2147483647 h 144" name="T45"/>
              <a:gd fmla="*/ 2147483647 w 194" name="T46"/>
              <a:gd fmla="*/ 2147483647 h 144" name="T47"/>
              <a:gd fmla="*/ 2147483647 w 194" name="T48"/>
              <a:gd fmla="*/ 2147483647 h 144" name="T49"/>
              <a:gd fmla="*/ 2147483647 w 194" name="T50"/>
              <a:gd fmla="*/ 2147483647 h 144" name="T51"/>
              <a:gd fmla="*/ 2147483647 w 194" name="T52"/>
              <a:gd fmla="*/ 2147483647 h 144" name="T53"/>
              <a:gd fmla="*/ 2147483647 w 194" name="T54"/>
              <a:gd fmla="*/ 2147483647 h 144" name="T55"/>
              <a:gd fmla="*/ 2147483647 w 194" name="T56"/>
              <a:gd fmla="*/ 2147483647 h 144" name="T57"/>
              <a:gd fmla="*/ 2147483647 w 194" name="T58"/>
              <a:gd fmla="*/ 2147483647 h 144" name="T59"/>
              <a:gd fmla="*/ 2147483647 w 194" name="T60"/>
              <a:gd fmla="*/ 2147483647 h 144" name="T61"/>
              <a:gd fmla="*/ 2147483647 w 194" name="T62"/>
              <a:gd fmla="*/ 2147483647 h 144" name="T63"/>
              <a:gd fmla="*/ 2147483647 w 194" name="T64"/>
              <a:gd fmla="*/ 2147483647 h 144" name="T65"/>
              <a:gd fmla="*/ 2147483647 w 194" name="T66"/>
              <a:gd fmla="*/ 2147483647 h 144" name="T67"/>
              <a:gd fmla="*/ 2147483647 w 194" name="T68"/>
              <a:gd fmla="*/ 2147483647 h 144" name="T69"/>
              <a:gd fmla="*/ 2147483647 w 194" name="T70"/>
              <a:gd fmla="*/ 2147483647 h 144" name="T71"/>
              <a:gd fmla="*/ 2147483647 w 194" name="T72"/>
              <a:gd fmla="*/ 2147483647 h 144" name="T73"/>
              <a:gd fmla="*/ 2147483647 w 194" name="T74"/>
              <a:gd fmla="*/ 0 h 144" name="T75"/>
              <a:gd fmla="*/ 2147483647 w 194" name="T76"/>
              <a:gd fmla="*/ 2147483647 h 144" name="T77"/>
              <a:gd fmla="*/ 2147483647 w 194" name="T78"/>
              <a:gd fmla="*/ 2147483647 h 144" name="T79"/>
              <a:gd fmla="*/ 2147483647 w 194" name="T80"/>
              <a:gd fmla="*/ 2147483647 h 144" name="T81"/>
              <a:gd fmla="*/ 2147483647 w 194" name="T82"/>
              <a:gd fmla="*/ 2147483647 h 144" name="T83"/>
              <a:gd fmla="*/ 2147483647 w 194" name="T84"/>
              <a:gd fmla="*/ 0 h 144" name="T85"/>
              <a:gd fmla="*/ 2147483647 w 194" name="T86"/>
              <a:gd fmla="*/ 2147483647 h 144" name="T87"/>
              <a:gd fmla="*/ 2147483647 w 194" name="T88"/>
              <a:gd fmla="*/ 2147483647 h 144" name="T89"/>
              <a:gd fmla="*/ 2147483647 w 194" name="T90"/>
              <a:gd fmla="*/ 2147483647 h 144" name="T91"/>
              <a:gd fmla="*/ 2147483647 w 194" name="T92"/>
              <a:gd fmla="*/ 2147483647 h 144" name="T93"/>
              <a:gd fmla="*/ 2147483647 w 194" name="T94"/>
              <a:gd fmla="*/ 2147483647 h 144" name="T95"/>
              <a:gd fmla="*/ 2147483647 w 194" name="T96"/>
              <a:gd fmla="*/ 2147483647 h 144" name="T97"/>
              <a:gd fmla="*/ 2147483647 w 194" name="T98"/>
              <a:gd fmla="*/ 2147483647 h 144" name="T99"/>
              <a:gd fmla="*/ 2147483647 w 194" name="T100"/>
              <a:gd fmla="*/ 2147483647 h 144" name="T101"/>
              <a:gd fmla="*/ 2147483647 w 194" name="T102"/>
              <a:gd fmla="*/ 2147483647 h 144" name="T103"/>
              <a:gd fmla="*/ 2147483647 w 194" name="T104"/>
              <a:gd fmla="*/ 2147483647 h 144" name="T105"/>
              <a:gd fmla="*/ 2147483647 w 194" name="T106"/>
              <a:gd fmla="*/ 2147483647 h 144" name="T107"/>
              <a:gd fmla="*/ 2147483647 w 194" name="T108"/>
              <a:gd fmla="*/ 2147483647 h 144" name="T109"/>
              <a:gd fmla="*/ 2147483647 w 194" name="T110"/>
              <a:gd fmla="*/ 2147483647 h 144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194" name="T168"/>
              <a:gd fmla="*/ 0 h 144" name="T169"/>
              <a:gd fmla="*/ 194 w 194" name="T170"/>
              <a:gd fmla="*/ 144 h 144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144" w="194">
                <a:moveTo>
                  <a:pt x="50" y="28"/>
                </a:moveTo>
                <a:lnTo>
                  <a:pt x="50" y="28"/>
                </a:lnTo>
                <a:lnTo>
                  <a:pt x="52" y="24"/>
                </a:lnTo>
                <a:lnTo>
                  <a:pt x="56" y="22"/>
                </a:lnTo>
                <a:lnTo>
                  <a:pt x="58" y="24"/>
                </a:lnTo>
                <a:lnTo>
                  <a:pt x="60" y="28"/>
                </a:lnTo>
                <a:lnTo>
                  <a:pt x="60" y="38"/>
                </a:lnTo>
                <a:lnTo>
                  <a:pt x="66" y="28"/>
                </a:lnTo>
                <a:lnTo>
                  <a:pt x="68" y="26"/>
                </a:lnTo>
                <a:lnTo>
                  <a:pt x="70" y="26"/>
                </a:lnTo>
                <a:lnTo>
                  <a:pt x="72" y="28"/>
                </a:lnTo>
                <a:lnTo>
                  <a:pt x="72" y="32"/>
                </a:lnTo>
                <a:lnTo>
                  <a:pt x="60" y="52"/>
                </a:lnTo>
                <a:lnTo>
                  <a:pt x="60" y="58"/>
                </a:lnTo>
                <a:lnTo>
                  <a:pt x="66" y="62"/>
                </a:lnTo>
                <a:lnTo>
                  <a:pt x="70" y="5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lnTo>
                  <a:pt x="82" y="32"/>
                </a:lnTo>
                <a:lnTo>
                  <a:pt x="84" y="34"/>
                </a:lnTo>
                <a:lnTo>
                  <a:pt x="80" y="46"/>
                </a:lnTo>
                <a:lnTo>
                  <a:pt x="88" y="40"/>
                </a:lnTo>
                <a:lnTo>
                  <a:pt x="92" y="38"/>
                </a:lnTo>
                <a:lnTo>
                  <a:pt x="94" y="40"/>
                </a:lnTo>
                <a:lnTo>
                  <a:pt x="96" y="42"/>
                </a:lnTo>
                <a:lnTo>
                  <a:pt x="94" y="46"/>
                </a:lnTo>
                <a:lnTo>
                  <a:pt x="86" y="54"/>
                </a:lnTo>
                <a:lnTo>
                  <a:pt x="98" y="50"/>
                </a:lnTo>
                <a:lnTo>
                  <a:pt x="102" y="50"/>
                </a:lnTo>
                <a:lnTo>
                  <a:pt x="102" y="52"/>
                </a:lnTo>
                <a:lnTo>
                  <a:pt x="102" y="56"/>
                </a:lnTo>
                <a:lnTo>
                  <a:pt x="100" y="56"/>
                </a:lnTo>
                <a:lnTo>
                  <a:pt x="78" y="62"/>
                </a:lnTo>
                <a:lnTo>
                  <a:pt x="72" y="68"/>
                </a:lnTo>
                <a:lnTo>
                  <a:pt x="74" y="74"/>
                </a:lnTo>
                <a:lnTo>
                  <a:pt x="82" y="74"/>
                </a:lnTo>
                <a:lnTo>
                  <a:pt x="102" y="62"/>
                </a:lnTo>
                <a:lnTo>
                  <a:pt x="104" y="62"/>
                </a:lnTo>
                <a:lnTo>
                  <a:pt x="106" y="62"/>
                </a:lnTo>
                <a:lnTo>
                  <a:pt x="108" y="66"/>
                </a:lnTo>
                <a:lnTo>
                  <a:pt x="106" y="68"/>
                </a:lnTo>
                <a:lnTo>
                  <a:pt x="94" y="74"/>
                </a:lnTo>
                <a:lnTo>
                  <a:pt x="106" y="74"/>
                </a:lnTo>
                <a:lnTo>
                  <a:pt x="110" y="76"/>
                </a:lnTo>
                <a:lnTo>
                  <a:pt x="110" y="78"/>
                </a:lnTo>
                <a:lnTo>
                  <a:pt x="110" y="82"/>
                </a:lnTo>
                <a:lnTo>
                  <a:pt x="106" y="84"/>
                </a:lnTo>
                <a:lnTo>
                  <a:pt x="96" y="84"/>
                </a:lnTo>
                <a:lnTo>
                  <a:pt x="106" y="90"/>
                </a:lnTo>
                <a:lnTo>
                  <a:pt x="108" y="92"/>
                </a:lnTo>
                <a:lnTo>
                  <a:pt x="106" y="94"/>
                </a:lnTo>
                <a:lnTo>
                  <a:pt x="104" y="96"/>
                </a:lnTo>
                <a:lnTo>
                  <a:pt x="102" y="96"/>
                </a:lnTo>
                <a:lnTo>
                  <a:pt x="82" y="84"/>
                </a:lnTo>
                <a:lnTo>
                  <a:pt x="74" y="84"/>
                </a:lnTo>
                <a:lnTo>
                  <a:pt x="72" y="88"/>
                </a:lnTo>
                <a:lnTo>
                  <a:pt x="78" y="94"/>
                </a:lnTo>
                <a:lnTo>
                  <a:pt x="100" y="100"/>
                </a:lnTo>
                <a:lnTo>
                  <a:pt x="102" y="102"/>
                </a:lnTo>
                <a:lnTo>
                  <a:pt x="102" y="104"/>
                </a:lnTo>
                <a:lnTo>
                  <a:pt x="102" y="106"/>
                </a:lnTo>
                <a:lnTo>
                  <a:pt x="98" y="106"/>
                </a:lnTo>
                <a:lnTo>
                  <a:pt x="86" y="102"/>
                </a:lnTo>
                <a:lnTo>
                  <a:pt x="94" y="110"/>
                </a:lnTo>
                <a:lnTo>
                  <a:pt x="96" y="114"/>
                </a:lnTo>
                <a:lnTo>
                  <a:pt x="94" y="118"/>
                </a:lnTo>
                <a:lnTo>
                  <a:pt x="90" y="118"/>
                </a:lnTo>
                <a:lnTo>
                  <a:pt x="88" y="118"/>
                </a:lnTo>
                <a:lnTo>
                  <a:pt x="80" y="110"/>
                </a:lnTo>
                <a:lnTo>
                  <a:pt x="84" y="122"/>
                </a:lnTo>
                <a:lnTo>
                  <a:pt x="82" y="124"/>
                </a:lnTo>
                <a:lnTo>
                  <a:pt x="80" y="126"/>
                </a:lnTo>
                <a:lnTo>
                  <a:pt x="78" y="126"/>
                </a:lnTo>
                <a:lnTo>
                  <a:pt x="76" y="124"/>
                </a:lnTo>
                <a:lnTo>
                  <a:pt x="70" y="100"/>
                </a:lnTo>
                <a:lnTo>
                  <a:pt x="66" y="96"/>
                </a:lnTo>
                <a:lnTo>
                  <a:pt x="60" y="98"/>
                </a:lnTo>
                <a:lnTo>
                  <a:pt x="60" y="106"/>
                </a:lnTo>
                <a:lnTo>
                  <a:pt x="72" y="126"/>
                </a:lnTo>
                <a:lnTo>
                  <a:pt x="72" y="128"/>
                </a:lnTo>
                <a:lnTo>
                  <a:pt x="70" y="130"/>
                </a:lnTo>
                <a:lnTo>
                  <a:pt x="68" y="130"/>
                </a:lnTo>
                <a:lnTo>
                  <a:pt x="66" y="128"/>
                </a:lnTo>
                <a:lnTo>
                  <a:pt x="60" y="118"/>
                </a:lnTo>
                <a:lnTo>
                  <a:pt x="60" y="130"/>
                </a:lnTo>
                <a:lnTo>
                  <a:pt x="58" y="132"/>
                </a:lnTo>
                <a:lnTo>
                  <a:pt x="56" y="134"/>
                </a:lnTo>
                <a:lnTo>
                  <a:pt x="52" y="132"/>
                </a:lnTo>
                <a:lnTo>
                  <a:pt x="50" y="130"/>
                </a:lnTo>
                <a:lnTo>
                  <a:pt x="50" y="118"/>
                </a:lnTo>
                <a:lnTo>
                  <a:pt x="44" y="128"/>
                </a:lnTo>
                <a:lnTo>
                  <a:pt x="42" y="130"/>
                </a:lnTo>
                <a:lnTo>
                  <a:pt x="40" y="130"/>
                </a:lnTo>
                <a:lnTo>
                  <a:pt x="38" y="128"/>
                </a:lnTo>
                <a:lnTo>
                  <a:pt x="38" y="126"/>
                </a:lnTo>
                <a:lnTo>
                  <a:pt x="50" y="104"/>
                </a:lnTo>
                <a:lnTo>
                  <a:pt x="50" y="98"/>
                </a:lnTo>
                <a:lnTo>
                  <a:pt x="44" y="96"/>
                </a:lnTo>
                <a:lnTo>
                  <a:pt x="40" y="100"/>
                </a:lnTo>
                <a:lnTo>
                  <a:pt x="34" y="124"/>
                </a:lnTo>
                <a:lnTo>
                  <a:pt x="32" y="126"/>
                </a:lnTo>
                <a:lnTo>
                  <a:pt x="30" y="126"/>
                </a:lnTo>
                <a:lnTo>
                  <a:pt x="28" y="124"/>
                </a:lnTo>
                <a:lnTo>
                  <a:pt x="28" y="122"/>
                </a:lnTo>
                <a:lnTo>
                  <a:pt x="30" y="110"/>
                </a:lnTo>
                <a:lnTo>
                  <a:pt x="22" y="118"/>
                </a:lnTo>
                <a:lnTo>
                  <a:pt x="20" y="120"/>
                </a:lnTo>
                <a:lnTo>
                  <a:pt x="16" y="118"/>
                </a:lnTo>
                <a:lnTo>
                  <a:pt x="14" y="114"/>
                </a:lnTo>
                <a:lnTo>
                  <a:pt x="16" y="110"/>
                </a:lnTo>
                <a:lnTo>
                  <a:pt x="24" y="102"/>
                </a:lnTo>
                <a:lnTo>
                  <a:pt x="12" y="106"/>
                </a:lnTo>
                <a:lnTo>
                  <a:pt x="10" y="106"/>
                </a:lnTo>
                <a:lnTo>
                  <a:pt x="8" y="104"/>
                </a:lnTo>
                <a:lnTo>
                  <a:pt x="8" y="102"/>
                </a:lnTo>
                <a:lnTo>
                  <a:pt x="10" y="100"/>
                </a:lnTo>
                <a:lnTo>
                  <a:pt x="34" y="94"/>
                </a:lnTo>
                <a:lnTo>
                  <a:pt x="38" y="88"/>
                </a:lnTo>
                <a:lnTo>
                  <a:pt x="36" y="84"/>
                </a:lnTo>
                <a:lnTo>
                  <a:pt x="28" y="84"/>
                </a:lnTo>
                <a:lnTo>
                  <a:pt x="8" y="96"/>
                </a:lnTo>
                <a:lnTo>
                  <a:pt x="6" y="96"/>
                </a:lnTo>
                <a:lnTo>
                  <a:pt x="4" y="94"/>
                </a:lnTo>
                <a:lnTo>
                  <a:pt x="4" y="92"/>
                </a:lnTo>
                <a:lnTo>
                  <a:pt x="6" y="90"/>
                </a:lnTo>
                <a:lnTo>
                  <a:pt x="16" y="84"/>
                </a:lnTo>
                <a:lnTo>
                  <a:pt x="4" y="84"/>
                </a:lnTo>
                <a:lnTo>
                  <a:pt x="2" y="82"/>
                </a:lnTo>
                <a:lnTo>
                  <a:pt x="0" y="78"/>
                </a:lnTo>
                <a:lnTo>
                  <a:pt x="2" y="76"/>
                </a:lnTo>
                <a:lnTo>
                  <a:pt x="4" y="74"/>
                </a:lnTo>
                <a:lnTo>
                  <a:pt x="16" y="74"/>
                </a:lnTo>
                <a:lnTo>
                  <a:pt x="6" y="68"/>
                </a:lnTo>
                <a:lnTo>
                  <a:pt x="4" y="66"/>
                </a:lnTo>
                <a:lnTo>
                  <a:pt x="4" y="62"/>
                </a:lnTo>
                <a:lnTo>
                  <a:pt x="6" y="62"/>
                </a:lnTo>
                <a:lnTo>
                  <a:pt x="8" y="62"/>
                </a:lnTo>
                <a:lnTo>
                  <a:pt x="28" y="74"/>
                </a:lnTo>
                <a:lnTo>
                  <a:pt x="36" y="74"/>
                </a:lnTo>
                <a:lnTo>
                  <a:pt x="38" y="68"/>
                </a:lnTo>
                <a:lnTo>
                  <a:pt x="32" y="62"/>
                </a:lnTo>
                <a:lnTo>
                  <a:pt x="10" y="56"/>
                </a:lnTo>
                <a:lnTo>
                  <a:pt x="8" y="56"/>
                </a:lnTo>
                <a:lnTo>
                  <a:pt x="8" y="52"/>
                </a:lnTo>
                <a:lnTo>
                  <a:pt x="10" y="50"/>
                </a:lnTo>
                <a:lnTo>
                  <a:pt x="12" y="50"/>
                </a:lnTo>
                <a:lnTo>
                  <a:pt x="24" y="54"/>
                </a:lnTo>
                <a:lnTo>
                  <a:pt x="16" y="46"/>
                </a:lnTo>
                <a:lnTo>
                  <a:pt x="14" y="42"/>
                </a:lnTo>
                <a:lnTo>
                  <a:pt x="16" y="38"/>
                </a:lnTo>
                <a:lnTo>
                  <a:pt x="20" y="38"/>
                </a:lnTo>
                <a:lnTo>
                  <a:pt x="22" y="38"/>
                </a:lnTo>
                <a:lnTo>
                  <a:pt x="30" y="46"/>
                </a:lnTo>
                <a:lnTo>
                  <a:pt x="28" y="34"/>
                </a:lnTo>
                <a:lnTo>
                  <a:pt x="28" y="32"/>
                </a:lnTo>
                <a:lnTo>
                  <a:pt x="30" y="30"/>
                </a:lnTo>
                <a:lnTo>
                  <a:pt x="32" y="32"/>
                </a:lnTo>
                <a:lnTo>
                  <a:pt x="34" y="34"/>
                </a:lnTo>
                <a:lnTo>
                  <a:pt x="40" y="56"/>
                </a:lnTo>
                <a:lnTo>
                  <a:pt x="46" y="62"/>
                </a:lnTo>
                <a:lnTo>
                  <a:pt x="50" y="58"/>
                </a:lnTo>
                <a:lnTo>
                  <a:pt x="50" y="52"/>
                </a:lnTo>
                <a:lnTo>
                  <a:pt x="38" y="32"/>
                </a:lnTo>
                <a:lnTo>
                  <a:pt x="38" y="28"/>
                </a:lnTo>
                <a:lnTo>
                  <a:pt x="40" y="26"/>
                </a:lnTo>
                <a:lnTo>
                  <a:pt x="42" y="26"/>
                </a:lnTo>
                <a:lnTo>
                  <a:pt x="44" y="28"/>
                </a:lnTo>
                <a:lnTo>
                  <a:pt x="50" y="38"/>
                </a:lnTo>
                <a:lnTo>
                  <a:pt x="50" y="28"/>
                </a:lnTo>
                <a:close/>
                <a:moveTo>
                  <a:pt x="152" y="0"/>
                </a:moveTo>
                <a:lnTo>
                  <a:pt x="152" y="0"/>
                </a:lnTo>
                <a:lnTo>
                  <a:pt x="150" y="16"/>
                </a:lnTo>
                <a:lnTo>
                  <a:pt x="146" y="30"/>
                </a:lnTo>
                <a:lnTo>
                  <a:pt x="140" y="42"/>
                </a:lnTo>
                <a:lnTo>
                  <a:pt x="134" y="54"/>
                </a:lnTo>
                <a:lnTo>
                  <a:pt x="126" y="66"/>
                </a:lnTo>
                <a:lnTo>
                  <a:pt x="120" y="80"/>
                </a:lnTo>
                <a:lnTo>
                  <a:pt x="116" y="94"/>
                </a:lnTo>
                <a:lnTo>
                  <a:pt x="116" y="108"/>
                </a:lnTo>
                <a:lnTo>
                  <a:pt x="116" y="116"/>
                </a:lnTo>
                <a:lnTo>
                  <a:pt x="118" y="124"/>
                </a:lnTo>
                <a:lnTo>
                  <a:pt x="122" y="130"/>
                </a:lnTo>
                <a:lnTo>
                  <a:pt x="126" y="134"/>
                </a:lnTo>
                <a:lnTo>
                  <a:pt x="134" y="140"/>
                </a:lnTo>
                <a:lnTo>
                  <a:pt x="140" y="142"/>
                </a:lnTo>
                <a:lnTo>
                  <a:pt x="150" y="144"/>
                </a:lnTo>
                <a:lnTo>
                  <a:pt x="162" y="144"/>
                </a:lnTo>
                <a:lnTo>
                  <a:pt x="172" y="142"/>
                </a:lnTo>
                <a:lnTo>
                  <a:pt x="182" y="138"/>
                </a:lnTo>
                <a:lnTo>
                  <a:pt x="188" y="134"/>
                </a:lnTo>
                <a:lnTo>
                  <a:pt x="192" y="126"/>
                </a:lnTo>
                <a:lnTo>
                  <a:pt x="194" y="118"/>
                </a:lnTo>
                <a:lnTo>
                  <a:pt x="194" y="108"/>
                </a:lnTo>
                <a:lnTo>
                  <a:pt x="192" y="88"/>
                </a:lnTo>
                <a:lnTo>
                  <a:pt x="188" y="74"/>
                </a:lnTo>
                <a:lnTo>
                  <a:pt x="182" y="58"/>
                </a:lnTo>
                <a:lnTo>
                  <a:pt x="168" y="30"/>
                </a:lnTo>
                <a:lnTo>
                  <a:pt x="152" y="0"/>
                </a:lnTo>
                <a:close/>
                <a:moveTo>
                  <a:pt x="130" y="86"/>
                </a:moveTo>
                <a:lnTo>
                  <a:pt x="130" y="86"/>
                </a:lnTo>
                <a:lnTo>
                  <a:pt x="130" y="100"/>
                </a:lnTo>
                <a:lnTo>
                  <a:pt x="134" y="114"/>
                </a:lnTo>
                <a:lnTo>
                  <a:pt x="140" y="126"/>
                </a:lnTo>
                <a:lnTo>
                  <a:pt x="148" y="136"/>
                </a:lnTo>
                <a:lnTo>
                  <a:pt x="144" y="136"/>
                </a:lnTo>
                <a:lnTo>
                  <a:pt x="138" y="136"/>
                </a:lnTo>
                <a:lnTo>
                  <a:pt x="130" y="130"/>
                </a:lnTo>
                <a:lnTo>
                  <a:pt x="124" y="120"/>
                </a:lnTo>
                <a:lnTo>
                  <a:pt x="122" y="114"/>
                </a:lnTo>
                <a:lnTo>
                  <a:pt x="122" y="108"/>
                </a:lnTo>
                <a:lnTo>
                  <a:pt x="124" y="96"/>
                </a:lnTo>
                <a:lnTo>
                  <a:pt x="128" y="88"/>
                </a:lnTo>
                <a:lnTo>
                  <a:pt x="130" y="86"/>
                </a:lnTo>
                <a:close/>
                <a:moveTo>
                  <a:pt x="168" y="112"/>
                </a:moveTo>
                <a:lnTo>
                  <a:pt x="168" y="112"/>
                </a:lnTo>
                <a:lnTo>
                  <a:pt x="172" y="100"/>
                </a:lnTo>
                <a:lnTo>
                  <a:pt x="172" y="92"/>
                </a:lnTo>
                <a:lnTo>
                  <a:pt x="172" y="72"/>
                </a:lnTo>
                <a:lnTo>
                  <a:pt x="168" y="56"/>
                </a:lnTo>
                <a:lnTo>
                  <a:pt x="164" y="38"/>
                </a:lnTo>
                <a:lnTo>
                  <a:pt x="172" y="50"/>
                </a:lnTo>
                <a:lnTo>
                  <a:pt x="178" y="62"/>
                </a:lnTo>
                <a:lnTo>
                  <a:pt x="182" y="76"/>
                </a:lnTo>
                <a:lnTo>
                  <a:pt x="184" y="84"/>
                </a:lnTo>
                <a:lnTo>
                  <a:pt x="184" y="90"/>
                </a:lnTo>
                <a:lnTo>
                  <a:pt x="178" y="102"/>
                </a:lnTo>
                <a:lnTo>
                  <a:pt x="172" y="110"/>
                </a:lnTo>
                <a:lnTo>
                  <a:pt x="170" y="112"/>
                </a:lnTo>
                <a:lnTo>
                  <a:pt x="168" y="112"/>
                </a:lnTo>
                <a:close/>
                <a:moveTo>
                  <a:pt x="142" y="118"/>
                </a:moveTo>
                <a:lnTo>
                  <a:pt x="142" y="118"/>
                </a:lnTo>
                <a:lnTo>
                  <a:pt x="154" y="120"/>
                </a:lnTo>
                <a:lnTo>
                  <a:pt x="168" y="120"/>
                </a:lnTo>
                <a:lnTo>
                  <a:pt x="172" y="118"/>
                </a:lnTo>
                <a:lnTo>
                  <a:pt x="178" y="114"/>
                </a:lnTo>
                <a:lnTo>
                  <a:pt x="182" y="110"/>
                </a:lnTo>
                <a:lnTo>
                  <a:pt x="186" y="102"/>
                </a:lnTo>
                <a:lnTo>
                  <a:pt x="188" y="112"/>
                </a:lnTo>
                <a:lnTo>
                  <a:pt x="184" y="120"/>
                </a:lnTo>
                <a:lnTo>
                  <a:pt x="180" y="126"/>
                </a:lnTo>
                <a:lnTo>
                  <a:pt x="172" y="128"/>
                </a:lnTo>
                <a:lnTo>
                  <a:pt x="162" y="130"/>
                </a:lnTo>
                <a:lnTo>
                  <a:pt x="154" y="128"/>
                </a:lnTo>
                <a:lnTo>
                  <a:pt x="146" y="124"/>
                </a:lnTo>
                <a:lnTo>
                  <a:pt x="142" y="118"/>
                </a:lnTo>
                <a:close/>
                <a:moveTo>
                  <a:pt x="64" y="70"/>
                </a:moveTo>
                <a:lnTo>
                  <a:pt x="64" y="70"/>
                </a:lnTo>
                <a:lnTo>
                  <a:pt x="60" y="66"/>
                </a:lnTo>
                <a:lnTo>
                  <a:pt x="56" y="66"/>
                </a:lnTo>
                <a:lnTo>
                  <a:pt x="50" y="66"/>
                </a:lnTo>
                <a:lnTo>
                  <a:pt x="46" y="70"/>
                </a:lnTo>
                <a:lnTo>
                  <a:pt x="44" y="74"/>
                </a:lnTo>
                <a:lnTo>
                  <a:pt x="42" y="78"/>
                </a:lnTo>
                <a:lnTo>
                  <a:pt x="44" y="84"/>
                </a:lnTo>
                <a:lnTo>
                  <a:pt x="46" y="88"/>
                </a:lnTo>
                <a:lnTo>
                  <a:pt x="50" y="90"/>
                </a:lnTo>
                <a:lnTo>
                  <a:pt x="56" y="90"/>
                </a:lnTo>
                <a:lnTo>
                  <a:pt x="60" y="90"/>
                </a:lnTo>
                <a:lnTo>
                  <a:pt x="64" y="88"/>
                </a:lnTo>
                <a:lnTo>
                  <a:pt x="66" y="84"/>
                </a:lnTo>
                <a:lnTo>
                  <a:pt x="68" y="78"/>
                </a:lnTo>
                <a:lnTo>
                  <a:pt x="66" y="74"/>
                </a:lnTo>
                <a:lnTo>
                  <a:pt x="64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798" name="Freeform 9"/>
          <p:cNvSpPr>
            <a:spLocks noEditPoints="1"/>
          </p:cNvSpPr>
          <p:nvPr/>
        </p:nvSpPr>
        <p:spPr bwMode="auto">
          <a:xfrm>
            <a:off x="827088" y="3567113"/>
            <a:ext cx="511175" cy="514350"/>
          </a:xfrm>
          <a:custGeom>
            <a:gdLst>
              <a:gd fmla="*/ 2147483647 w 186" name="T0"/>
              <a:gd fmla="*/ 2147483647 h 172" name="T1"/>
              <a:gd fmla="*/ 2147483647 w 186" name="T2"/>
              <a:gd fmla="*/ 2147483647 h 172" name="T3"/>
              <a:gd fmla="*/ 2147483647 w 186" name="T4"/>
              <a:gd fmla="*/ 2147483647 h 172" name="T5"/>
              <a:gd fmla="*/ 2147483647 w 186" name="T6"/>
              <a:gd fmla="*/ 2147483647 h 172" name="T7"/>
              <a:gd fmla="*/ 2147483647 w 186" name="T8"/>
              <a:gd fmla="*/ 2147483647 h 172" name="T9"/>
              <a:gd fmla="*/ 2147483647 w 186" name="T10"/>
              <a:gd fmla="*/ 2147483647 h 172" name="T11"/>
              <a:gd fmla="*/ 2147483647 w 186" name="T12"/>
              <a:gd fmla="*/ 2147483647 h 172" name="T13"/>
              <a:gd fmla="*/ 2147483647 w 186" name="T14"/>
              <a:gd fmla="*/ 2147483647 h 172" name="T15"/>
              <a:gd fmla="*/ 2147483647 w 186" name="T16"/>
              <a:gd fmla="*/ 2147483647 h 172" name="T17"/>
              <a:gd fmla="*/ 2147483647 w 186" name="T18"/>
              <a:gd fmla="*/ 2147483647 h 172" name="T19"/>
              <a:gd fmla="*/ 2147483647 w 186" name="T20"/>
              <a:gd fmla="*/ 2147483647 h 172" name="T21"/>
              <a:gd fmla="*/ 2147483647 w 186" name="T22"/>
              <a:gd fmla="*/ 2147483647 h 172" name="T23"/>
              <a:gd fmla="*/ 2147483647 w 186" name="T24"/>
              <a:gd fmla="*/ 2147483647 h 172" name="T25"/>
              <a:gd fmla="*/ 2147483647 w 186" name="T26"/>
              <a:gd fmla="*/ 2147483647 h 172" name="T27"/>
              <a:gd fmla="*/ 2147483647 w 186" name="T28"/>
              <a:gd fmla="*/ 2147483647 h 172" name="T29"/>
              <a:gd fmla="*/ 2147483647 w 186" name="T30"/>
              <a:gd fmla="*/ 2147483647 h 172" name="T31"/>
              <a:gd fmla="*/ 2147483647 w 186" name="T32"/>
              <a:gd fmla="*/ 2147483647 h 172" name="T33"/>
              <a:gd fmla="*/ 2147483647 w 186" name="T34"/>
              <a:gd fmla="*/ 2147483647 h 172" name="T35"/>
              <a:gd fmla="*/ 2147483647 w 186" name="T36"/>
              <a:gd fmla="*/ 2147483647 h 172" name="T37"/>
              <a:gd fmla="*/ 2147483647 w 186" name="T38"/>
              <a:gd fmla="*/ 2147483647 h 172" name="T39"/>
              <a:gd fmla="*/ 2147483647 w 186" name="T40"/>
              <a:gd fmla="*/ 2147483647 h 172" name="T41"/>
              <a:gd fmla="*/ 2147483647 w 186" name="T42"/>
              <a:gd fmla="*/ 2147483647 h 172" name="T43"/>
              <a:gd fmla="*/ 2147483647 w 186" name="T44"/>
              <a:gd fmla="*/ 2147483647 h 172" name="T45"/>
              <a:gd fmla="*/ 2147483647 w 186" name="T46"/>
              <a:gd fmla="*/ 2147483647 h 172" name="T47"/>
              <a:gd fmla="*/ 2147483647 w 186" name="T48"/>
              <a:gd fmla="*/ 2147483647 h 172" name="T49"/>
              <a:gd fmla="*/ 2147483647 w 186" name="T50"/>
              <a:gd fmla="*/ 2147483647 h 172" name="T51"/>
              <a:gd fmla="*/ 2147483647 w 186" name="T52"/>
              <a:gd fmla="*/ 2147483647 h 172" name="T53"/>
              <a:gd fmla="*/ 2147483647 w 186" name="T54"/>
              <a:gd fmla="*/ 2147483647 h 172" name="T55"/>
              <a:gd fmla="*/ 2147483647 w 186" name="T56"/>
              <a:gd fmla="*/ 2147483647 h 172" name="T57"/>
              <a:gd fmla="*/ 2147483647 w 186" name="T58"/>
              <a:gd fmla="*/ 2147483647 h 172" name="T59"/>
              <a:gd fmla="*/ 2147483647 w 186" name="T60"/>
              <a:gd fmla="*/ 2147483647 h 172" name="T61"/>
              <a:gd fmla="*/ 2147483647 w 186" name="T62"/>
              <a:gd fmla="*/ 2147483647 h 172" name="T63"/>
              <a:gd fmla="*/ 2147483647 w 186" name="T64"/>
              <a:gd fmla="*/ 2147483647 h 172" name="T65"/>
              <a:gd fmla="*/ 2147483647 w 186" name="T66"/>
              <a:gd fmla="*/ 2147483647 h 172" name="T67"/>
              <a:gd fmla="*/ 2147483647 w 186" name="T68"/>
              <a:gd fmla="*/ 2147483647 h 172" name="T69"/>
              <a:gd fmla="*/ 2147483647 w 186" name="T70"/>
              <a:gd fmla="*/ 2147483647 h 172" name="T71"/>
              <a:gd fmla="*/ 2147483647 w 186" name="T72"/>
              <a:gd fmla="*/ 2147483647 h 172" name="T73"/>
              <a:gd fmla="*/ 2147483647 w 186" name="T74"/>
              <a:gd fmla="*/ 2147483647 h 172" name="T75"/>
              <a:gd fmla="*/ 2147483647 w 186" name="T76"/>
              <a:gd fmla="*/ 2147483647 h 172" name="T77"/>
              <a:gd fmla="*/ 2147483647 w 186" name="T78"/>
              <a:gd fmla="*/ 2147483647 h 172" name="T79"/>
              <a:gd fmla="*/ 2147483647 w 186" name="T80"/>
              <a:gd fmla="*/ 2147483647 h 172" name="T81"/>
              <a:gd fmla="*/ 2147483647 w 186" name="T82"/>
              <a:gd fmla="*/ 2147483647 h 172" name="T83"/>
              <a:gd fmla="*/ 2147483647 w 186" name="T84"/>
              <a:gd fmla="*/ 2147483647 h 172" name="T85"/>
              <a:gd fmla="*/ 2147483647 w 186" name="T86"/>
              <a:gd fmla="*/ 2147483647 h 172" name="T87"/>
              <a:gd fmla="*/ 2147483647 w 186" name="T88"/>
              <a:gd fmla="*/ 2147483647 h 172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86" name="T135"/>
              <a:gd fmla="*/ 0 h 172" name="T136"/>
              <a:gd fmla="*/ 186 w 186" name="T137"/>
              <a:gd fmla="*/ 172 h 172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172" w="186">
                <a:moveTo>
                  <a:pt x="180" y="100"/>
                </a:moveTo>
                <a:lnTo>
                  <a:pt x="180" y="100"/>
                </a:lnTo>
                <a:lnTo>
                  <a:pt x="184" y="110"/>
                </a:lnTo>
                <a:lnTo>
                  <a:pt x="186" y="118"/>
                </a:lnTo>
                <a:lnTo>
                  <a:pt x="184" y="128"/>
                </a:lnTo>
                <a:lnTo>
                  <a:pt x="178" y="138"/>
                </a:lnTo>
                <a:lnTo>
                  <a:pt x="170" y="148"/>
                </a:lnTo>
                <a:lnTo>
                  <a:pt x="158" y="156"/>
                </a:lnTo>
                <a:lnTo>
                  <a:pt x="144" y="162"/>
                </a:lnTo>
                <a:lnTo>
                  <a:pt x="128" y="168"/>
                </a:lnTo>
                <a:lnTo>
                  <a:pt x="112" y="170"/>
                </a:lnTo>
                <a:lnTo>
                  <a:pt x="92" y="172"/>
                </a:lnTo>
                <a:lnTo>
                  <a:pt x="74" y="170"/>
                </a:lnTo>
                <a:lnTo>
                  <a:pt x="58" y="168"/>
                </a:lnTo>
                <a:lnTo>
                  <a:pt x="42" y="162"/>
                </a:lnTo>
                <a:lnTo>
                  <a:pt x="28" y="156"/>
                </a:lnTo>
                <a:lnTo>
                  <a:pt x="16" y="148"/>
                </a:lnTo>
                <a:lnTo>
                  <a:pt x="8" y="138"/>
                </a:lnTo>
                <a:lnTo>
                  <a:pt x="2" y="128"/>
                </a:lnTo>
                <a:lnTo>
                  <a:pt x="0" y="118"/>
                </a:lnTo>
                <a:lnTo>
                  <a:pt x="2" y="112"/>
                </a:lnTo>
                <a:lnTo>
                  <a:pt x="4" y="104"/>
                </a:lnTo>
                <a:lnTo>
                  <a:pt x="8" y="98"/>
                </a:lnTo>
                <a:lnTo>
                  <a:pt x="12" y="92"/>
                </a:lnTo>
                <a:lnTo>
                  <a:pt x="12" y="100"/>
                </a:lnTo>
                <a:lnTo>
                  <a:pt x="14" y="110"/>
                </a:lnTo>
                <a:lnTo>
                  <a:pt x="18" y="120"/>
                </a:lnTo>
                <a:lnTo>
                  <a:pt x="26" y="130"/>
                </a:lnTo>
                <a:lnTo>
                  <a:pt x="36" y="138"/>
                </a:lnTo>
                <a:lnTo>
                  <a:pt x="48" y="144"/>
                </a:lnTo>
                <a:lnTo>
                  <a:pt x="64" y="150"/>
                </a:lnTo>
                <a:lnTo>
                  <a:pt x="80" y="152"/>
                </a:lnTo>
                <a:lnTo>
                  <a:pt x="96" y="154"/>
                </a:lnTo>
                <a:lnTo>
                  <a:pt x="112" y="152"/>
                </a:lnTo>
                <a:lnTo>
                  <a:pt x="128" y="150"/>
                </a:lnTo>
                <a:lnTo>
                  <a:pt x="142" y="144"/>
                </a:lnTo>
                <a:lnTo>
                  <a:pt x="154" y="138"/>
                </a:lnTo>
                <a:lnTo>
                  <a:pt x="166" y="130"/>
                </a:lnTo>
                <a:lnTo>
                  <a:pt x="174" y="122"/>
                </a:lnTo>
                <a:lnTo>
                  <a:pt x="178" y="112"/>
                </a:lnTo>
                <a:lnTo>
                  <a:pt x="180" y="100"/>
                </a:lnTo>
                <a:close/>
                <a:moveTo>
                  <a:pt x="88" y="0"/>
                </a:moveTo>
                <a:lnTo>
                  <a:pt x="88" y="0"/>
                </a:lnTo>
                <a:lnTo>
                  <a:pt x="88" y="12"/>
                </a:lnTo>
                <a:lnTo>
                  <a:pt x="88" y="20"/>
                </a:lnTo>
                <a:lnTo>
                  <a:pt x="84" y="28"/>
                </a:lnTo>
                <a:lnTo>
                  <a:pt x="80" y="36"/>
                </a:lnTo>
                <a:lnTo>
                  <a:pt x="76" y="44"/>
                </a:lnTo>
                <a:lnTo>
                  <a:pt x="70" y="56"/>
                </a:lnTo>
                <a:lnTo>
                  <a:pt x="68" y="68"/>
                </a:lnTo>
                <a:lnTo>
                  <a:pt x="68" y="78"/>
                </a:lnTo>
                <a:lnTo>
                  <a:pt x="70" y="88"/>
                </a:lnTo>
                <a:lnTo>
                  <a:pt x="76" y="96"/>
                </a:lnTo>
                <a:lnTo>
                  <a:pt x="80" y="98"/>
                </a:lnTo>
                <a:lnTo>
                  <a:pt x="86" y="100"/>
                </a:lnTo>
                <a:lnTo>
                  <a:pt x="100" y="100"/>
                </a:lnTo>
                <a:lnTo>
                  <a:pt x="108" y="98"/>
                </a:lnTo>
                <a:lnTo>
                  <a:pt x="114" y="94"/>
                </a:lnTo>
                <a:lnTo>
                  <a:pt x="118" y="90"/>
                </a:lnTo>
                <a:lnTo>
                  <a:pt x="122" y="84"/>
                </a:lnTo>
                <a:lnTo>
                  <a:pt x="124" y="78"/>
                </a:lnTo>
                <a:lnTo>
                  <a:pt x="124" y="72"/>
                </a:lnTo>
                <a:lnTo>
                  <a:pt x="122" y="58"/>
                </a:lnTo>
                <a:lnTo>
                  <a:pt x="112" y="38"/>
                </a:lnTo>
                <a:lnTo>
                  <a:pt x="102" y="18"/>
                </a:lnTo>
                <a:lnTo>
                  <a:pt x="88" y="0"/>
                </a:lnTo>
                <a:close/>
                <a:moveTo>
                  <a:pt x="78" y="60"/>
                </a:moveTo>
                <a:lnTo>
                  <a:pt x="78" y="60"/>
                </a:lnTo>
                <a:lnTo>
                  <a:pt x="74" y="68"/>
                </a:lnTo>
                <a:lnTo>
                  <a:pt x="74" y="76"/>
                </a:lnTo>
                <a:lnTo>
                  <a:pt x="76" y="84"/>
                </a:lnTo>
                <a:lnTo>
                  <a:pt x="82" y="90"/>
                </a:lnTo>
                <a:lnTo>
                  <a:pt x="88" y="94"/>
                </a:lnTo>
                <a:lnTo>
                  <a:pt x="92" y="94"/>
                </a:lnTo>
                <a:lnTo>
                  <a:pt x="94" y="94"/>
                </a:lnTo>
                <a:lnTo>
                  <a:pt x="88" y="86"/>
                </a:lnTo>
                <a:lnTo>
                  <a:pt x="82" y="80"/>
                </a:lnTo>
                <a:lnTo>
                  <a:pt x="80" y="70"/>
                </a:lnTo>
                <a:lnTo>
                  <a:pt x="78" y="60"/>
                </a:lnTo>
                <a:close/>
                <a:moveTo>
                  <a:pt x="166" y="86"/>
                </a:moveTo>
                <a:lnTo>
                  <a:pt x="166" y="86"/>
                </a:lnTo>
                <a:lnTo>
                  <a:pt x="162" y="92"/>
                </a:lnTo>
                <a:lnTo>
                  <a:pt x="158" y="98"/>
                </a:lnTo>
                <a:lnTo>
                  <a:pt x="152" y="104"/>
                </a:lnTo>
                <a:lnTo>
                  <a:pt x="142" y="110"/>
                </a:lnTo>
                <a:lnTo>
                  <a:pt x="132" y="114"/>
                </a:lnTo>
                <a:lnTo>
                  <a:pt x="122" y="116"/>
                </a:lnTo>
                <a:lnTo>
                  <a:pt x="108" y="118"/>
                </a:lnTo>
                <a:lnTo>
                  <a:pt x="96" y="120"/>
                </a:lnTo>
                <a:lnTo>
                  <a:pt x="82" y="118"/>
                </a:lnTo>
                <a:lnTo>
                  <a:pt x="70" y="118"/>
                </a:lnTo>
                <a:lnTo>
                  <a:pt x="58" y="114"/>
                </a:lnTo>
                <a:lnTo>
                  <a:pt x="48" y="110"/>
                </a:lnTo>
                <a:lnTo>
                  <a:pt x="40" y="106"/>
                </a:lnTo>
                <a:lnTo>
                  <a:pt x="34" y="100"/>
                </a:lnTo>
                <a:lnTo>
                  <a:pt x="28" y="94"/>
                </a:lnTo>
                <a:lnTo>
                  <a:pt x="26" y="88"/>
                </a:lnTo>
                <a:lnTo>
                  <a:pt x="24" y="92"/>
                </a:lnTo>
                <a:lnTo>
                  <a:pt x="22" y="98"/>
                </a:lnTo>
                <a:lnTo>
                  <a:pt x="24" y="106"/>
                </a:lnTo>
                <a:lnTo>
                  <a:pt x="28" y="114"/>
                </a:lnTo>
                <a:lnTo>
                  <a:pt x="36" y="120"/>
                </a:lnTo>
                <a:lnTo>
                  <a:pt x="44" y="124"/>
                </a:lnTo>
                <a:lnTo>
                  <a:pt x="54" y="130"/>
                </a:lnTo>
                <a:lnTo>
                  <a:pt x="68" y="132"/>
                </a:lnTo>
                <a:lnTo>
                  <a:pt x="82" y="134"/>
                </a:lnTo>
                <a:lnTo>
                  <a:pt x="96" y="136"/>
                </a:lnTo>
                <a:lnTo>
                  <a:pt x="110" y="134"/>
                </a:lnTo>
                <a:lnTo>
                  <a:pt x="124" y="132"/>
                </a:lnTo>
                <a:lnTo>
                  <a:pt x="138" y="130"/>
                </a:lnTo>
                <a:lnTo>
                  <a:pt x="148" y="124"/>
                </a:lnTo>
                <a:lnTo>
                  <a:pt x="158" y="120"/>
                </a:lnTo>
                <a:lnTo>
                  <a:pt x="164" y="114"/>
                </a:lnTo>
                <a:lnTo>
                  <a:pt x="168" y="106"/>
                </a:lnTo>
                <a:lnTo>
                  <a:pt x="170" y="98"/>
                </a:lnTo>
                <a:lnTo>
                  <a:pt x="168" y="92"/>
                </a:lnTo>
                <a:lnTo>
                  <a:pt x="16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799" name="Freeform 10"/>
          <p:cNvSpPr>
            <a:spLocks noEditPoints="1"/>
          </p:cNvSpPr>
          <p:nvPr/>
        </p:nvSpPr>
        <p:spPr bwMode="auto">
          <a:xfrm>
            <a:off x="4733925" y="2759075"/>
            <a:ext cx="439738" cy="460375"/>
          </a:xfrm>
          <a:custGeom>
            <a:gdLst>
              <a:gd fmla="*/ 2147483647 w 160" name="T0"/>
              <a:gd fmla="*/ 0 h 154" name="T1"/>
              <a:gd fmla="*/ 2147483647 w 160" name="T2"/>
              <a:gd fmla="*/ 2147483647 h 154" name="T3"/>
              <a:gd fmla="*/ 2147483647 w 160" name="T4"/>
              <a:gd fmla="*/ 2147483647 h 154" name="T5"/>
              <a:gd fmla="*/ 2147483647 w 160" name="T6"/>
              <a:gd fmla="*/ 2147483647 h 154" name="T7"/>
              <a:gd fmla="*/ 2147483647 w 160" name="T8"/>
              <a:gd fmla="*/ 2147483647 h 154" name="T9"/>
              <a:gd fmla="*/ 2147483647 w 160" name="T10"/>
              <a:gd fmla="*/ 2147483647 h 154" name="T11"/>
              <a:gd fmla="*/ 2147483647 w 160" name="T12"/>
              <a:gd fmla="*/ 2147483647 h 154" name="T13"/>
              <a:gd fmla="*/ 2147483647 w 160" name="T14"/>
              <a:gd fmla="*/ 2147483647 h 154" name="T15"/>
              <a:gd fmla="*/ 2147483647 w 160" name="T16"/>
              <a:gd fmla="*/ 2147483647 h 154" name="T17"/>
              <a:gd fmla="*/ 2147483647 w 160" name="T18"/>
              <a:gd fmla="*/ 2147483647 h 154" name="T19"/>
              <a:gd fmla="*/ 2147483647 w 160" name="T20"/>
              <a:gd fmla="*/ 2147483647 h 154" name="T21"/>
              <a:gd fmla="*/ 0 w 160" name="T22"/>
              <a:gd fmla="*/ 2147483647 h 154" name="T23"/>
              <a:gd fmla="*/ 2147483647 w 160" name="T24"/>
              <a:gd fmla="*/ 2147483647 h 154" name="T25"/>
              <a:gd fmla="*/ 2147483647 w 160" name="T26"/>
              <a:gd fmla="*/ 2147483647 h 154" name="T27"/>
              <a:gd fmla="*/ 2147483647 w 160" name="T28"/>
              <a:gd fmla="*/ 0 h 154" name="T29"/>
              <a:gd fmla="*/ 2147483647 w 160" name="T30"/>
              <a:gd fmla="*/ 0 h 154" name="T31"/>
              <a:gd fmla="*/ 2147483647 w 160" name="T32"/>
              <a:gd fmla="*/ 0 h 154" name="T33"/>
              <a:gd fmla="*/ 2147483647 w 160" name="T34"/>
              <a:gd fmla="*/ 2147483647 h 154" name="T35"/>
              <a:gd fmla="*/ 2147483647 w 160" name="T36"/>
              <a:gd fmla="*/ 2147483647 h 154" name="T37"/>
              <a:gd fmla="*/ 2147483647 w 160" name="T38"/>
              <a:gd fmla="*/ 2147483647 h 154" name="T39"/>
              <a:gd fmla="*/ 2147483647 w 160" name="T40"/>
              <a:gd fmla="*/ 2147483647 h 154" name="T41"/>
              <a:gd fmla="*/ 2147483647 w 160" name="T42"/>
              <a:gd fmla="*/ 2147483647 h 154" name="T43"/>
              <a:gd fmla="*/ 2147483647 w 160" name="T44"/>
              <a:gd fmla="*/ 2147483647 h 154" name="T45"/>
              <a:gd fmla="*/ 2147483647 w 160" name="T46"/>
              <a:gd fmla="*/ 2147483647 h 154" name="T47"/>
              <a:gd fmla="*/ 2147483647 w 160" name="T48"/>
              <a:gd fmla="*/ 2147483647 h 154" name="T49"/>
              <a:gd fmla="*/ 2147483647 w 160" name="T50"/>
              <a:gd fmla="*/ 2147483647 h 154" name="T51"/>
              <a:gd fmla="*/ 2147483647 w 160" name="T52"/>
              <a:gd fmla="*/ 2147483647 h 154" name="T53"/>
              <a:gd fmla="*/ 2147483647 w 160" name="T54"/>
              <a:gd fmla="*/ 2147483647 h 154" name="T55"/>
              <a:gd fmla="*/ 2147483647 w 160" name="T56"/>
              <a:gd fmla="*/ 2147483647 h 154" name="T57"/>
              <a:gd fmla="*/ 2147483647 w 160" name="T58"/>
              <a:gd fmla="*/ 2147483647 h 154" name="T59"/>
              <a:gd fmla="*/ 2147483647 w 160" name="T60"/>
              <a:gd fmla="*/ 2147483647 h 154" name="T61"/>
              <a:gd fmla="*/ 2147483647 w 160" name="T62"/>
              <a:gd fmla="*/ 2147483647 h 154" name="T63"/>
              <a:gd fmla="*/ 2147483647 w 160" name="T64"/>
              <a:gd fmla="*/ 2147483647 h 154" name="T65"/>
              <a:gd fmla="*/ 2147483647 w 160" name="T66"/>
              <a:gd fmla="*/ 2147483647 h 154" name="T67"/>
              <a:gd fmla="*/ 2147483647 w 160" name="T68"/>
              <a:gd fmla="*/ 2147483647 h 154" name="T69"/>
              <a:gd fmla="*/ 2147483647 w 160" name="T70"/>
              <a:gd fmla="*/ 2147483647 h 154" name="T71"/>
              <a:gd fmla="*/ 2147483647 w 160" name="T72"/>
              <a:gd fmla="*/ 2147483647 h 154" name="T73"/>
              <a:gd fmla="*/ 2147483647 w 160" name="T74"/>
              <a:gd fmla="*/ 2147483647 h 154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w 160" name="T114"/>
              <a:gd fmla="*/ 0 h 154" name="T115"/>
              <a:gd fmla="*/ 160 w 160" name="T116"/>
              <a:gd fmla="*/ 154 h 154" name="T117"/>
            </a:gdLst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b="T117" l="T114" r="T116" t="T115"/>
            <a:pathLst>
              <a:path h="154" w="160">
                <a:moveTo>
                  <a:pt x="88" y="0"/>
                </a:moveTo>
                <a:lnTo>
                  <a:pt x="108" y="44"/>
                </a:lnTo>
                <a:lnTo>
                  <a:pt x="156" y="50"/>
                </a:lnTo>
                <a:lnTo>
                  <a:pt x="160" y="64"/>
                </a:lnTo>
                <a:lnTo>
                  <a:pt x="124" y="96"/>
                </a:lnTo>
                <a:lnTo>
                  <a:pt x="134" y="144"/>
                </a:lnTo>
                <a:lnTo>
                  <a:pt x="122" y="154"/>
                </a:lnTo>
                <a:lnTo>
                  <a:pt x="78" y="128"/>
                </a:lnTo>
                <a:lnTo>
                  <a:pt x="38" y="152"/>
                </a:lnTo>
                <a:lnTo>
                  <a:pt x="24" y="144"/>
                </a:lnTo>
                <a:lnTo>
                  <a:pt x="34" y="96"/>
                </a:lnTo>
                <a:lnTo>
                  <a:pt x="0" y="64"/>
                </a:lnTo>
                <a:lnTo>
                  <a:pt x="4" y="50"/>
                </a:lnTo>
                <a:lnTo>
                  <a:pt x="52" y="42"/>
                </a:lnTo>
                <a:lnTo>
                  <a:pt x="72" y="0"/>
                </a:lnTo>
                <a:lnTo>
                  <a:pt x="88" y="0"/>
                </a:lnTo>
                <a:close/>
                <a:moveTo>
                  <a:pt x="94" y="54"/>
                </a:moveTo>
                <a:lnTo>
                  <a:pt x="80" y="24"/>
                </a:lnTo>
                <a:lnTo>
                  <a:pt x="64" y="54"/>
                </a:lnTo>
                <a:lnTo>
                  <a:pt x="62" y="58"/>
                </a:lnTo>
                <a:lnTo>
                  <a:pt x="58" y="58"/>
                </a:lnTo>
                <a:lnTo>
                  <a:pt x="24" y="64"/>
                </a:lnTo>
                <a:lnTo>
                  <a:pt x="50" y="86"/>
                </a:lnTo>
                <a:lnTo>
                  <a:pt x="54" y="90"/>
                </a:lnTo>
                <a:lnTo>
                  <a:pt x="52" y="96"/>
                </a:lnTo>
                <a:lnTo>
                  <a:pt x="46" y="128"/>
                </a:lnTo>
                <a:lnTo>
                  <a:pt x="74" y="110"/>
                </a:lnTo>
                <a:lnTo>
                  <a:pt x="78" y="108"/>
                </a:lnTo>
                <a:lnTo>
                  <a:pt x="82" y="110"/>
                </a:lnTo>
                <a:lnTo>
                  <a:pt x="112" y="128"/>
                </a:lnTo>
                <a:lnTo>
                  <a:pt x="106" y="96"/>
                </a:lnTo>
                <a:lnTo>
                  <a:pt x="104" y="90"/>
                </a:lnTo>
                <a:lnTo>
                  <a:pt x="108" y="88"/>
                </a:lnTo>
                <a:lnTo>
                  <a:pt x="134" y="64"/>
                </a:lnTo>
                <a:lnTo>
                  <a:pt x="100" y="60"/>
                </a:lnTo>
                <a:lnTo>
                  <a:pt x="96" y="58"/>
                </a:lnTo>
                <a:lnTo>
                  <a:pt x="9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00" name="Freeform 11"/>
          <p:cNvSpPr/>
          <p:nvPr/>
        </p:nvSpPr>
        <p:spPr bwMode="auto">
          <a:xfrm>
            <a:off x="5470525" y="3141663"/>
            <a:ext cx="323850" cy="125412"/>
          </a:xfrm>
          <a:custGeom>
            <a:gdLst>
              <a:gd fmla="*/ 0 w 118" name="T0"/>
              <a:gd fmla="*/ 2147483647 h 42" name="T1"/>
              <a:gd fmla="*/ 2147483647 w 118" name="T2"/>
              <a:gd fmla="*/ 2147483647 h 42" name="T3"/>
              <a:gd fmla="*/ 2147483647 w 118" name="T4"/>
              <a:gd fmla="*/ 0 h 42" name="T5"/>
              <a:gd fmla="*/ 2147483647 w 118" name="T6"/>
              <a:gd fmla="*/ 0 h 42" name="T7"/>
              <a:gd fmla="*/ 2147483647 w 118" name="T8"/>
              <a:gd fmla="*/ 2147483647 h 42" name="T9"/>
              <a:gd fmla="*/ 2147483647 w 118" name="T10"/>
              <a:gd fmla="*/ 2147483647 h 42" name="T11"/>
              <a:gd fmla="*/ 2147483647 w 118" name="T12"/>
              <a:gd fmla="*/ 2147483647 h 42" name="T13"/>
              <a:gd fmla="*/ 0 w 118" name="T14"/>
              <a:gd fmla="*/ 2147483647 h 42" name="T15"/>
              <a:gd fmla="*/ 0 w 118" name="T16"/>
              <a:gd fmla="*/ 2147483647 h 42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60000 65536" name="T24"/>
              <a:gd fmla="*/ 0 60000 65536" name="T25"/>
              <a:gd fmla="*/ 0 60000 65536" name="T26"/>
              <a:gd fmla="*/ 0 w 118" name="T27"/>
              <a:gd fmla="*/ 0 h 42" name="T28"/>
              <a:gd fmla="*/ 118 w 118" name="T29"/>
              <a:gd fmla="*/ 42 h 42" name="T30"/>
            </a:gdLst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b="T30" l="T27" r="T29" t="T28"/>
            <a:pathLst>
              <a:path h="42" w="118">
                <a:moveTo>
                  <a:pt x="0" y="16"/>
                </a:moveTo>
                <a:lnTo>
                  <a:pt x="16" y="16"/>
                </a:lnTo>
                <a:lnTo>
                  <a:pt x="16" y="0"/>
                </a:lnTo>
                <a:lnTo>
                  <a:pt x="100" y="0"/>
                </a:lnTo>
                <a:lnTo>
                  <a:pt x="100" y="16"/>
                </a:lnTo>
                <a:lnTo>
                  <a:pt x="118" y="16"/>
                </a:lnTo>
                <a:lnTo>
                  <a:pt x="118" y="42"/>
                </a:lnTo>
                <a:lnTo>
                  <a:pt x="0" y="4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01" name="Freeform 12"/>
          <p:cNvSpPr/>
          <p:nvPr/>
        </p:nvSpPr>
        <p:spPr bwMode="auto">
          <a:xfrm>
            <a:off x="5562600" y="2765425"/>
            <a:ext cx="385763" cy="322263"/>
          </a:xfrm>
          <a:custGeom>
            <a:gdLst>
              <a:gd fmla="*/ 2147483647 w 140" name="T0"/>
              <a:gd fmla="*/ 2147483647 h 108" name="T1"/>
              <a:gd fmla="*/ 2147483647 w 140" name="T2"/>
              <a:gd fmla="*/ 2147483647 h 108" name="T3"/>
              <a:gd fmla="*/ 2147483647 w 140" name="T4"/>
              <a:gd fmla="*/ 2147483647 h 108" name="T5"/>
              <a:gd fmla="*/ 2147483647 w 140" name="T6"/>
              <a:gd fmla="*/ 2147483647 h 108" name="T7"/>
              <a:gd fmla="*/ 2147483647 w 140" name="T8"/>
              <a:gd fmla="*/ 2147483647 h 108" name="T9"/>
              <a:gd fmla="*/ 2147483647 w 140" name="T10"/>
              <a:gd fmla="*/ 2147483647 h 108" name="T11"/>
              <a:gd fmla="*/ 2147483647 w 140" name="T12"/>
              <a:gd fmla="*/ 2147483647 h 108" name="T13"/>
              <a:gd fmla="*/ 2147483647 w 140" name="T14"/>
              <a:gd fmla="*/ 2147483647 h 108" name="T15"/>
              <a:gd fmla="*/ 2147483647 w 140" name="T16"/>
              <a:gd fmla="*/ 2147483647 h 108" name="T17"/>
              <a:gd fmla="*/ 2147483647 w 140" name="T18"/>
              <a:gd fmla="*/ 2147483647 h 108" name="T19"/>
              <a:gd fmla="*/ 2147483647 w 140" name="T20"/>
              <a:gd fmla="*/ 2147483647 h 108" name="T21"/>
              <a:gd fmla="*/ 2147483647 w 140" name="T22"/>
              <a:gd fmla="*/ 0 h 108" name="T23"/>
              <a:gd fmla="*/ 2147483647 w 140" name="T24"/>
              <a:gd fmla="*/ 2147483647 h 108" name="T25"/>
              <a:gd fmla="*/ 2147483647 w 140" name="T26"/>
              <a:gd fmla="*/ 2147483647 h 108" name="T27"/>
              <a:gd fmla="*/ 2147483647 w 140" name="T28"/>
              <a:gd fmla="*/ 2147483647 h 108" name="T29"/>
              <a:gd fmla="*/ 2147483647 w 140" name="T30"/>
              <a:gd fmla="*/ 2147483647 h 108" name="T31"/>
              <a:gd fmla="*/ 2147483647 w 140" name="T32"/>
              <a:gd fmla="*/ 2147483647 h 108" name="T33"/>
              <a:gd fmla="*/ 2147483647 w 140" name="T34"/>
              <a:gd fmla="*/ 2147483647 h 108" name="T35"/>
              <a:gd fmla="*/ 2147483647 w 140" name="T36"/>
              <a:gd fmla="*/ 2147483647 h 108" name="T37"/>
              <a:gd fmla="*/ 2147483647 w 140" name="T38"/>
              <a:gd fmla="*/ 2147483647 h 108" name="T39"/>
              <a:gd fmla="*/ 2147483647 w 140" name="T40"/>
              <a:gd fmla="*/ 2147483647 h 108" name="T41"/>
              <a:gd fmla="*/ 2147483647 w 140" name="T42"/>
              <a:gd fmla="*/ 2147483647 h 108" name="T43"/>
              <a:gd fmla="*/ 2147483647 w 140" name="T44"/>
              <a:gd fmla="*/ 2147483647 h 108" name="T45"/>
              <a:gd fmla="*/ 2147483647 w 140" name="T46"/>
              <a:gd fmla="*/ 2147483647 h 108" name="T47"/>
              <a:gd fmla="*/ 2147483647 w 140" name="T48"/>
              <a:gd fmla="*/ 2147483647 h 108" name="T49"/>
              <a:gd fmla="*/ 2147483647 w 140" name="T50"/>
              <a:gd fmla="*/ 2147483647 h 108" name="T51"/>
              <a:gd fmla="*/ 0 w 140" name="T52"/>
              <a:gd fmla="*/ 2147483647 h 108" name="T53"/>
              <a:gd fmla="*/ 2147483647 w 140" name="T54"/>
              <a:gd fmla="*/ 2147483647 h 108" name="T55"/>
              <a:gd fmla="*/ 2147483647 w 140" name="T56"/>
              <a:gd fmla="*/ 2147483647 h 108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w 140" name="T87"/>
              <a:gd fmla="*/ 0 h 108" name="T88"/>
              <a:gd fmla="*/ 140 w 140" name="T89"/>
              <a:gd fmla="*/ 108 h 108" name="T90"/>
            </a:gdLst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b="T90" l="T87" r="T89" t="T88"/>
            <a:pathLst>
              <a:path h="108" w="140">
                <a:moveTo>
                  <a:pt x="6" y="90"/>
                </a:moveTo>
                <a:lnTo>
                  <a:pt x="14" y="62"/>
                </a:lnTo>
                <a:lnTo>
                  <a:pt x="10" y="62"/>
                </a:lnTo>
                <a:lnTo>
                  <a:pt x="12" y="56"/>
                </a:lnTo>
                <a:lnTo>
                  <a:pt x="6" y="54"/>
                </a:lnTo>
                <a:lnTo>
                  <a:pt x="8" y="42"/>
                </a:lnTo>
                <a:lnTo>
                  <a:pt x="14" y="44"/>
                </a:lnTo>
                <a:lnTo>
                  <a:pt x="16" y="38"/>
                </a:lnTo>
                <a:lnTo>
                  <a:pt x="20" y="40"/>
                </a:lnTo>
                <a:lnTo>
                  <a:pt x="28" y="8"/>
                </a:lnTo>
                <a:lnTo>
                  <a:pt x="24" y="8"/>
                </a:lnTo>
                <a:lnTo>
                  <a:pt x="26" y="0"/>
                </a:lnTo>
                <a:lnTo>
                  <a:pt x="66" y="10"/>
                </a:lnTo>
                <a:lnTo>
                  <a:pt x="64" y="18"/>
                </a:lnTo>
                <a:lnTo>
                  <a:pt x="60" y="18"/>
                </a:lnTo>
                <a:lnTo>
                  <a:pt x="52" y="48"/>
                </a:lnTo>
                <a:lnTo>
                  <a:pt x="54" y="48"/>
                </a:lnTo>
                <a:lnTo>
                  <a:pt x="54" y="54"/>
                </a:lnTo>
                <a:lnTo>
                  <a:pt x="140" y="74"/>
                </a:lnTo>
                <a:lnTo>
                  <a:pt x="136" y="92"/>
                </a:lnTo>
                <a:lnTo>
                  <a:pt x="50" y="68"/>
                </a:lnTo>
                <a:lnTo>
                  <a:pt x="48" y="72"/>
                </a:lnTo>
                <a:lnTo>
                  <a:pt x="46" y="72"/>
                </a:lnTo>
                <a:lnTo>
                  <a:pt x="38" y="98"/>
                </a:lnTo>
                <a:lnTo>
                  <a:pt x="42" y="100"/>
                </a:lnTo>
                <a:lnTo>
                  <a:pt x="40" y="108"/>
                </a:lnTo>
                <a:lnTo>
                  <a:pt x="0" y="96"/>
                </a:lnTo>
                <a:lnTo>
                  <a:pt x="2" y="90"/>
                </a:lnTo>
                <a:lnTo>
                  <a:pt x="6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02" name="Freeform 13"/>
          <p:cNvSpPr/>
          <p:nvPr/>
        </p:nvSpPr>
        <p:spPr bwMode="auto">
          <a:xfrm>
            <a:off x="6261100" y="2735263"/>
            <a:ext cx="165100" cy="203200"/>
          </a:xfrm>
          <a:custGeom>
            <a:gdLst>
              <a:gd fmla="*/ 2147483647 w 60" name="T0"/>
              <a:gd fmla="*/ 2147483647 h 68" name="T1"/>
              <a:gd fmla="*/ 2147483647 w 60" name="T2"/>
              <a:gd fmla="*/ 2147483647 h 68" name="T3"/>
              <a:gd fmla="*/ 0 w 60" name="T4"/>
              <a:gd fmla="*/ 2147483647 h 68" name="T5"/>
              <a:gd fmla="*/ 0 w 60" name="T6"/>
              <a:gd fmla="*/ 2147483647 h 68" name="T7"/>
              <a:gd fmla="*/ 0 w 60" name="T8"/>
              <a:gd fmla="*/ 0 h 68" name="T9"/>
              <a:gd fmla="*/ 2147483647 w 60" name="T10"/>
              <a:gd fmla="*/ 2147483647 h 68" name="T11"/>
              <a:gd fmla="*/ 2147483647 w 60" name="T12"/>
              <a:gd fmla="*/ 2147483647 h 68" name="T13"/>
              <a:gd fmla="*/ 0 60000 65536" name="T14"/>
              <a:gd fmla="*/ 0 60000 65536" name="T15"/>
              <a:gd fmla="*/ 0 60000 65536" name="T16"/>
              <a:gd fmla="*/ 0 60000 65536" name="T17"/>
              <a:gd fmla="*/ 0 60000 65536" name="T18"/>
              <a:gd fmla="*/ 0 60000 65536" name="T19"/>
              <a:gd fmla="*/ 0 60000 65536" name="T20"/>
              <a:gd fmla="*/ 0 w 60" name="T21"/>
              <a:gd fmla="*/ 0 h 68" name="T22"/>
              <a:gd fmla="*/ 60 w 60" name="T23"/>
              <a:gd fmla="*/ 68 h 68" name="T24"/>
            </a:gdLst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b="T24" l="T21" r="T23" t="T22"/>
            <a:pathLst>
              <a:path h="68" w="60">
                <a:moveTo>
                  <a:pt x="60" y="34"/>
                </a:moveTo>
                <a:lnTo>
                  <a:pt x="30" y="52"/>
                </a:lnTo>
                <a:lnTo>
                  <a:pt x="0" y="68"/>
                </a:lnTo>
                <a:lnTo>
                  <a:pt x="0" y="34"/>
                </a:lnTo>
                <a:lnTo>
                  <a:pt x="0" y="0"/>
                </a:lnTo>
                <a:lnTo>
                  <a:pt x="30" y="18"/>
                </a:lnTo>
                <a:lnTo>
                  <a:pt x="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03" name="Freeform 14"/>
          <p:cNvSpPr>
            <a:spLocks noEditPoints="1"/>
          </p:cNvSpPr>
          <p:nvPr/>
        </p:nvSpPr>
        <p:spPr bwMode="auto">
          <a:xfrm>
            <a:off x="6529388" y="2735263"/>
            <a:ext cx="149225" cy="209550"/>
          </a:xfrm>
          <a:custGeom>
            <a:gdLst>
              <a:gd fmla="*/ 0 w 54" name="T0"/>
              <a:gd fmla="*/ 0 h 70" name="T1"/>
              <a:gd fmla="*/ 2147483647 w 54" name="T2"/>
              <a:gd fmla="*/ 0 h 70" name="T3"/>
              <a:gd fmla="*/ 2147483647 w 54" name="T4"/>
              <a:gd fmla="*/ 2147483647 h 70" name="T5"/>
              <a:gd fmla="*/ 0 w 54" name="T6"/>
              <a:gd fmla="*/ 2147483647 h 70" name="T7"/>
              <a:gd fmla="*/ 0 w 54" name="T8"/>
              <a:gd fmla="*/ 0 h 70" name="T9"/>
              <a:gd fmla="*/ 0 w 54" name="T10"/>
              <a:gd fmla="*/ 0 h 70" name="T11"/>
              <a:gd fmla="*/ 2147483647 w 54" name="T12"/>
              <a:gd fmla="*/ 0 h 70" name="T13"/>
              <a:gd fmla="*/ 2147483647 w 54" name="T14"/>
              <a:gd fmla="*/ 0 h 70" name="T15"/>
              <a:gd fmla="*/ 2147483647 w 54" name="T16"/>
              <a:gd fmla="*/ 2147483647 h 70" name="T17"/>
              <a:gd fmla="*/ 2147483647 w 54" name="T18"/>
              <a:gd fmla="*/ 2147483647 h 70" name="T19"/>
              <a:gd fmla="*/ 2147483647 w 54" name="T20"/>
              <a:gd fmla="*/ 0 h 70" name="T21"/>
              <a:gd fmla="*/ 0 60000 65536" name="T22"/>
              <a:gd fmla="*/ 0 60000 65536" name="T23"/>
              <a:gd fmla="*/ 0 60000 65536" name="T24"/>
              <a:gd fmla="*/ 0 60000 65536" name="T25"/>
              <a:gd fmla="*/ 0 60000 65536" name="T26"/>
              <a:gd fmla="*/ 0 60000 65536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w 54" name="T33"/>
              <a:gd fmla="*/ 0 h 70" name="T34"/>
              <a:gd fmla="*/ 54 w 54" name="T35"/>
              <a:gd fmla="*/ 70 h 70" name="T36"/>
            </a:gdLst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b="T36" l="T33" r="T35" t="T34"/>
            <a:pathLst>
              <a:path h="70" w="54">
                <a:moveTo>
                  <a:pt x="0" y="0"/>
                </a:moveTo>
                <a:lnTo>
                  <a:pt x="22" y="0"/>
                </a:lnTo>
                <a:lnTo>
                  <a:pt x="22" y="70"/>
                </a:lnTo>
                <a:lnTo>
                  <a:pt x="0" y="70"/>
                </a:lnTo>
                <a:lnTo>
                  <a:pt x="0" y="0"/>
                </a:lnTo>
                <a:close/>
                <a:moveTo>
                  <a:pt x="34" y="0"/>
                </a:moveTo>
                <a:lnTo>
                  <a:pt x="54" y="0"/>
                </a:lnTo>
                <a:lnTo>
                  <a:pt x="54" y="70"/>
                </a:lnTo>
                <a:lnTo>
                  <a:pt x="34" y="7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04" name="Rectangle 15"/>
          <p:cNvSpPr>
            <a:spLocks noChangeArrowheads="1"/>
          </p:cNvSpPr>
          <p:nvPr/>
        </p:nvSpPr>
        <p:spPr bwMode="auto">
          <a:xfrm>
            <a:off x="6227763" y="3028950"/>
            <a:ext cx="180975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05" name="Freeform 16"/>
          <p:cNvSpPr/>
          <p:nvPr/>
        </p:nvSpPr>
        <p:spPr bwMode="auto">
          <a:xfrm>
            <a:off x="6475413" y="3033713"/>
            <a:ext cx="230187" cy="192087"/>
          </a:xfrm>
          <a:custGeom>
            <a:gdLst>
              <a:gd fmla="*/ 2147483647 w 84" name="T0"/>
              <a:gd fmla="*/ 2147483647 h 64" name="T1"/>
              <a:gd fmla="*/ 2147483647 w 84" name="T2"/>
              <a:gd fmla="*/ 2147483647 h 64" name="T3"/>
              <a:gd fmla="*/ 0 w 84" name="T4"/>
              <a:gd fmla="*/ 2147483647 h 64" name="T5"/>
              <a:gd fmla="*/ 0 w 84" name="T6"/>
              <a:gd fmla="*/ 2147483647 h 64" name="T7"/>
              <a:gd fmla="*/ 0 w 84" name="T8"/>
              <a:gd fmla="*/ 2147483647 h 64" name="T9"/>
              <a:gd fmla="*/ 2147483647 w 84" name="T10"/>
              <a:gd fmla="*/ 2147483647 h 64" name="T11"/>
              <a:gd fmla="*/ 2147483647 w 84" name="T12"/>
              <a:gd fmla="*/ 2147483647 h 64" name="T13"/>
              <a:gd fmla="*/ 2147483647 w 84" name="T14"/>
              <a:gd fmla="*/ 2147483647 h 64" name="T15"/>
              <a:gd fmla="*/ 2147483647 w 84" name="T16"/>
              <a:gd fmla="*/ 2147483647 h 64" name="T17"/>
              <a:gd fmla="*/ 2147483647 w 84" name="T18"/>
              <a:gd fmla="*/ 2147483647 h 64" name="T19"/>
              <a:gd fmla="*/ 2147483647 w 84" name="T20"/>
              <a:gd fmla="*/ 0 h 64" name="T21"/>
              <a:gd fmla="*/ 2147483647 w 84" name="T22"/>
              <a:gd fmla="*/ 0 h 64" name="T23"/>
              <a:gd fmla="*/ 2147483647 w 84" name="T24"/>
              <a:gd fmla="*/ 2147483647 h 64" name="T25"/>
              <a:gd fmla="*/ 2147483647 w 84" name="T26"/>
              <a:gd fmla="*/ 2147483647 h 64" name="T27"/>
              <a:gd fmla="*/ 2147483647 w 84" name="T28"/>
              <a:gd fmla="*/ 2147483647 h 64" name="T29"/>
              <a:gd fmla="*/ 2147483647 w 84" name="T30"/>
              <a:gd fmla="*/ 2147483647 h 64" name="T31"/>
              <a:gd fmla="*/ 2147483647 w 84" name="T32"/>
              <a:gd fmla="*/ 2147483647 h 64" name="T33"/>
              <a:gd fmla="*/ 2147483647 w 84" name="T34"/>
              <a:gd fmla="*/ 2147483647 h 64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w 84" name="T54"/>
              <a:gd fmla="*/ 0 h 64" name="T55"/>
              <a:gd fmla="*/ 84 w 84" name="T56"/>
              <a:gd fmla="*/ 64 h 64" name="T57"/>
            </a:gdLst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b="T57" l="T54" r="T56" t="T55"/>
            <a:pathLst>
              <a:path h="64" w="84">
                <a:moveTo>
                  <a:pt x="28" y="46"/>
                </a:moveTo>
                <a:lnTo>
                  <a:pt x="26" y="48"/>
                </a:lnTo>
                <a:lnTo>
                  <a:pt x="0" y="64"/>
                </a:lnTo>
                <a:lnTo>
                  <a:pt x="0" y="32"/>
                </a:lnTo>
                <a:lnTo>
                  <a:pt x="0" y="2"/>
                </a:lnTo>
                <a:lnTo>
                  <a:pt x="26" y="16"/>
                </a:lnTo>
                <a:lnTo>
                  <a:pt x="28" y="18"/>
                </a:lnTo>
                <a:lnTo>
                  <a:pt x="28" y="2"/>
                </a:lnTo>
                <a:lnTo>
                  <a:pt x="56" y="16"/>
                </a:lnTo>
                <a:lnTo>
                  <a:pt x="64" y="22"/>
                </a:lnTo>
                <a:lnTo>
                  <a:pt x="64" y="0"/>
                </a:lnTo>
                <a:lnTo>
                  <a:pt x="84" y="0"/>
                </a:lnTo>
                <a:lnTo>
                  <a:pt x="84" y="64"/>
                </a:lnTo>
                <a:lnTo>
                  <a:pt x="64" y="64"/>
                </a:lnTo>
                <a:lnTo>
                  <a:pt x="64" y="42"/>
                </a:lnTo>
                <a:lnTo>
                  <a:pt x="56" y="48"/>
                </a:lnTo>
                <a:lnTo>
                  <a:pt x="28" y="64"/>
                </a:lnTo>
                <a:lnTo>
                  <a:pt x="2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06" name="Freeform 17"/>
          <p:cNvSpPr/>
          <p:nvPr/>
        </p:nvSpPr>
        <p:spPr bwMode="auto">
          <a:xfrm>
            <a:off x="3992563" y="2800350"/>
            <a:ext cx="346075" cy="377825"/>
          </a:xfrm>
          <a:custGeom>
            <a:gdLst>
              <a:gd fmla="*/ 2147483647 w 126" name="T0"/>
              <a:gd fmla="*/ 2147483647 h 126" name="T1"/>
              <a:gd fmla="*/ 2147483647 w 126" name="T2"/>
              <a:gd fmla="*/ 2147483647 h 126" name="T3"/>
              <a:gd fmla="*/ 2147483647 w 126" name="T4"/>
              <a:gd fmla="*/ 2147483647 h 126" name="T5"/>
              <a:gd fmla="*/ 2147483647 w 126" name="T6"/>
              <a:gd fmla="*/ 2147483647 h 126" name="T7"/>
              <a:gd fmla="*/ 2147483647 w 126" name="T8"/>
              <a:gd fmla="*/ 0 h 126" name="T9"/>
              <a:gd fmla="*/ 2147483647 w 126" name="T10"/>
              <a:gd fmla="*/ 2147483647 h 126" name="T11"/>
              <a:gd fmla="*/ 2147483647 w 126" name="T12"/>
              <a:gd fmla="*/ 2147483647 h 126" name="T13"/>
              <a:gd fmla="*/ 2147483647 w 126" name="T14"/>
              <a:gd fmla="*/ 2147483647 h 126" name="T15"/>
              <a:gd fmla="*/ 2147483647 w 126" name="T16"/>
              <a:gd fmla="*/ 2147483647 h 126" name="T17"/>
              <a:gd fmla="*/ 2147483647 w 126" name="T18"/>
              <a:gd fmla="*/ 2147483647 h 126" name="T19"/>
              <a:gd fmla="*/ 2147483647 w 126" name="T20"/>
              <a:gd fmla="*/ 2147483647 h 126" name="T21"/>
              <a:gd fmla="*/ 2147483647 w 126" name="T22"/>
              <a:gd fmla="*/ 0 h 126" name="T23"/>
              <a:gd fmla="*/ 2147483647 w 126" name="T24"/>
              <a:gd fmla="*/ 2147483647 h 126" name="T25"/>
              <a:gd fmla="*/ 2147483647 w 126" name="T26"/>
              <a:gd fmla="*/ 2147483647 h 126" name="T27"/>
              <a:gd fmla="*/ 2147483647 w 126" name="T28"/>
              <a:gd fmla="*/ 2147483647 h 126" name="T29"/>
              <a:gd fmla="*/ 2147483647 w 126" name="T30"/>
              <a:gd fmla="*/ 2147483647 h 126" name="T31"/>
              <a:gd fmla="*/ 2147483647 w 126" name="T32"/>
              <a:gd fmla="*/ 2147483647 h 126" name="T33"/>
              <a:gd fmla="*/ 2147483647 w 126" name="T34"/>
              <a:gd fmla="*/ 2147483647 h 126" name="T35"/>
              <a:gd fmla="*/ 2147483647 w 126" name="T36"/>
              <a:gd fmla="*/ 2147483647 h 126" name="T37"/>
              <a:gd fmla="*/ 2147483647 w 126" name="T38"/>
              <a:gd fmla="*/ 2147483647 h 126" name="T39"/>
              <a:gd fmla="*/ 2147483647 w 126" name="T40"/>
              <a:gd fmla="*/ 2147483647 h 126" name="T41"/>
              <a:gd fmla="*/ 2147483647 w 126" name="T42"/>
              <a:gd fmla="*/ 2147483647 h 126" name="T43"/>
              <a:gd fmla="*/ 2147483647 w 126" name="T44"/>
              <a:gd fmla="*/ 2147483647 h 126" name="T45"/>
              <a:gd fmla="*/ 2147483647 w 126" name="T46"/>
              <a:gd fmla="*/ 2147483647 h 126" name="T47"/>
              <a:gd fmla="*/ 2147483647 w 126" name="T48"/>
              <a:gd fmla="*/ 2147483647 h 126" name="T49"/>
              <a:gd fmla="*/ 2147483647 w 126" name="T50"/>
              <a:gd fmla="*/ 2147483647 h 126" name="T51"/>
              <a:gd fmla="*/ 2147483647 w 126" name="T52"/>
              <a:gd fmla="*/ 2147483647 h 126" name="T53"/>
              <a:gd fmla="*/ 2147483647 w 126" name="T54"/>
              <a:gd fmla="*/ 2147483647 h 126" name="T55"/>
              <a:gd fmla="*/ 2147483647 w 126" name="T56"/>
              <a:gd fmla="*/ 2147483647 h 126" name="T57"/>
              <a:gd fmla="*/ 2147483647 w 126" name="T58"/>
              <a:gd fmla="*/ 2147483647 h 126" name="T59"/>
              <a:gd fmla="*/ 2147483647 w 126" name="T60"/>
              <a:gd fmla="*/ 2147483647 h 126" name="T61"/>
              <a:gd fmla="*/ 2147483647 w 126" name="T62"/>
              <a:gd fmla="*/ 2147483647 h 126" name="T63"/>
              <a:gd fmla="*/ 2147483647 w 126" name="T64"/>
              <a:gd fmla="*/ 2147483647 h 126" name="T65"/>
              <a:gd fmla="*/ 2147483647 w 126" name="T66"/>
              <a:gd fmla="*/ 2147483647 h 126" name="T67"/>
              <a:gd fmla="*/ 2147483647 w 126" name="T68"/>
              <a:gd fmla="*/ 2147483647 h 126" name="T69"/>
              <a:gd fmla="*/ 2147483647 w 126" name="T70"/>
              <a:gd fmla="*/ 2147483647 h 126" name="T71"/>
              <a:gd fmla="*/ 2147483647 w 126" name="T72"/>
              <a:gd fmla="*/ 2147483647 h 126" name="T73"/>
              <a:gd fmla="*/ 2147483647 w 126" name="T74"/>
              <a:gd fmla="*/ 2147483647 h 126" name="T75"/>
              <a:gd fmla="*/ 2147483647 w 126" name="T76"/>
              <a:gd fmla="*/ 2147483647 h 126" name="T77"/>
              <a:gd fmla="*/ 2147483647 w 126" name="T78"/>
              <a:gd fmla="*/ 2147483647 h 126" name="T79"/>
              <a:gd fmla="*/ 2147483647 w 126" name="T80"/>
              <a:gd fmla="*/ 2147483647 h 126" name="T81"/>
              <a:gd fmla="*/ 2147483647 w 126" name="T82"/>
              <a:gd fmla="*/ 2147483647 h 126" name="T83"/>
              <a:gd fmla="*/ 0 w 126" name="T84"/>
              <a:gd fmla="*/ 2147483647 h 126" name="T85"/>
              <a:gd fmla="*/ 0 w 126" name="T86"/>
              <a:gd fmla="*/ 2147483647 h 126" name="T87"/>
              <a:gd fmla="*/ 0 w 126" name="T88"/>
              <a:gd fmla="*/ 2147483647 h 126" name="T89"/>
              <a:gd fmla="*/ 2147483647 w 126" name="T90"/>
              <a:gd fmla="*/ 2147483647 h 126" name="T91"/>
              <a:gd fmla="*/ 2147483647 w 126" name="T92"/>
              <a:gd fmla="*/ 2147483647 h 126" name="T93"/>
              <a:gd fmla="*/ 2147483647 w 126" name="T94"/>
              <a:gd fmla="*/ 2147483647 h 126" name="T95"/>
              <a:gd fmla="*/ 2147483647 w 126" name="T96"/>
              <a:gd fmla="*/ 2147483647 h 126" name="T97"/>
              <a:gd fmla="*/ 0 w 126" name="T98"/>
              <a:gd fmla="*/ 2147483647 h 126" name="T99"/>
              <a:gd fmla="*/ 0 w 126" name="T100"/>
              <a:gd fmla="*/ 2147483647 h 126" name="T101"/>
              <a:gd fmla="*/ 0 w 126" name="T102"/>
              <a:gd fmla="*/ 2147483647 h 126" name="T103"/>
              <a:gd fmla="*/ 2147483647 w 126" name="T104"/>
              <a:gd fmla="*/ 2147483647 h 126" name="T105"/>
              <a:gd fmla="*/ 2147483647 w 126" name="T106"/>
              <a:gd fmla="*/ 2147483647 h 12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26" name="T162"/>
              <a:gd fmla="*/ 0 h 126" name="T163"/>
              <a:gd fmla="*/ 126 w 126" name="T164"/>
              <a:gd fmla="*/ 126 h 126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25" w="125">
                <a:moveTo>
                  <a:pt x="4" y="14"/>
                </a:moveTo>
                <a:lnTo>
                  <a:pt x="12" y="4"/>
                </a:lnTo>
                <a:lnTo>
                  <a:pt x="18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62" y="34"/>
                </a:lnTo>
                <a:lnTo>
                  <a:pt x="90" y="4"/>
                </a:lnTo>
                <a:lnTo>
                  <a:pt x="96" y="2"/>
                </a:lnTo>
                <a:lnTo>
                  <a:pt x="102" y="0"/>
                </a:lnTo>
                <a:lnTo>
                  <a:pt x="106" y="2"/>
                </a:lnTo>
                <a:lnTo>
                  <a:pt x="112" y="4"/>
                </a:lnTo>
                <a:lnTo>
                  <a:pt x="122" y="14"/>
                </a:lnTo>
                <a:lnTo>
                  <a:pt x="124" y="20"/>
                </a:lnTo>
                <a:lnTo>
                  <a:pt x="126" y="24"/>
                </a:lnTo>
                <a:lnTo>
                  <a:pt x="124" y="30"/>
                </a:lnTo>
                <a:lnTo>
                  <a:pt x="122" y="36"/>
                </a:lnTo>
                <a:lnTo>
                  <a:pt x="92" y="64"/>
                </a:lnTo>
                <a:lnTo>
                  <a:pt x="122" y="92"/>
                </a:lnTo>
                <a:lnTo>
                  <a:pt x="124" y="96"/>
                </a:lnTo>
                <a:lnTo>
                  <a:pt x="126" y="102"/>
                </a:lnTo>
                <a:lnTo>
                  <a:pt x="124" y="108"/>
                </a:lnTo>
                <a:lnTo>
                  <a:pt x="122" y="114"/>
                </a:lnTo>
                <a:lnTo>
                  <a:pt x="112" y="122"/>
                </a:lnTo>
                <a:lnTo>
                  <a:pt x="106" y="126"/>
                </a:lnTo>
                <a:lnTo>
                  <a:pt x="102" y="126"/>
                </a:lnTo>
                <a:lnTo>
                  <a:pt x="96" y="126"/>
                </a:lnTo>
                <a:lnTo>
                  <a:pt x="90" y="122"/>
                </a:lnTo>
                <a:lnTo>
                  <a:pt x="62" y="94"/>
                </a:lnTo>
                <a:lnTo>
                  <a:pt x="34" y="122"/>
                </a:lnTo>
                <a:lnTo>
                  <a:pt x="30" y="126"/>
                </a:lnTo>
                <a:lnTo>
                  <a:pt x="24" y="126"/>
                </a:lnTo>
                <a:lnTo>
                  <a:pt x="18" y="126"/>
                </a:lnTo>
                <a:lnTo>
                  <a:pt x="12" y="122"/>
                </a:lnTo>
                <a:lnTo>
                  <a:pt x="4" y="114"/>
                </a:lnTo>
                <a:lnTo>
                  <a:pt x="0" y="108"/>
                </a:lnTo>
                <a:lnTo>
                  <a:pt x="0" y="102"/>
                </a:lnTo>
                <a:lnTo>
                  <a:pt x="0" y="96"/>
                </a:lnTo>
                <a:lnTo>
                  <a:pt x="4" y="92"/>
                </a:lnTo>
                <a:lnTo>
                  <a:pt x="32" y="64"/>
                </a:lnTo>
                <a:lnTo>
                  <a:pt x="4" y="36"/>
                </a:lnTo>
                <a:lnTo>
                  <a:pt x="0" y="30"/>
                </a:lnTo>
                <a:lnTo>
                  <a:pt x="0" y="24"/>
                </a:lnTo>
                <a:lnTo>
                  <a:pt x="0" y="20"/>
                </a:lnTo>
                <a:lnTo>
                  <a:pt x="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07" name="Freeform 18"/>
          <p:cNvSpPr>
            <a:spLocks noEditPoints="1"/>
          </p:cNvSpPr>
          <p:nvPr/>
        </p:nvSpPr>
        <p:spPr bwMode="auto">
          <a:xfrm>
            <a:off x="3162300" y="2722563"/>
            <a:ext cx="495300" cy="520700"/>
          </a:xfrm>
          <a:custGeom>
            <a:gdLst>
              <a:gd fmla="*/ 2147483647 w 180" name="T0"/>
              <a:gd fmla="*/ 2147483647 h 174" name="T1"/>
              <a:gd fmla="*/ 2147483647 w 180" name="T2"/>
              <a:gd fmla="*/ 2147483647 h 174" name="T3"/>
              <a:gd fmla="*/ 2147483647 w 180" name="T4"/>
              <a:gd fmla="*/ 2147483647 h 174" name="T5"/>
              <a:gd fmla="*/ 2147483647 w 180" name="T6"/>
              <a:gd fmla="*/ 2147483647 h 174" name="T7"/>
              <a:gd fmla="*/ 2147483647 w 180" name="T8"/>
              <a:gd fmla="*/ 2147483647 h 174" name="T9"/>
              <a:gd fmla="*/ 2147483647 w 180" name="T10"/>
              <a:gd fmla="*/ 2147483647 h 174" name="T11"/>
              <a:gd fmla="*/ 2147483647 w 180" name="T12"/>
              <a:gd fmla="*/ 2147483647 h 174" name="T13"/>
              <a:gd fmla="*/ 2147483647 w 180" name="T14"/>
              <a:gd fmla="*/ 2147483647 h 174" name="T15"/>
              <a:gd fmla="*/ 2147483647 w 180" name="T16"/>
              <a:gd fmla="*/ 2147483647 h 174" name="T17"/>
              <a:gd fmla="*/ 2147483647 w 180" name="T18"/>
              <a:gd fmla="*/ 2147483647 h 174" name="T19"/>
              <a:gd fmla="*/ 2147483647 w 180" name="T20"/>
              <a:gd fmla="*/ 2147483647 h 174" name="T21"/>
              <a:gd fmla="*/ 2147483647 w 180" name="T22"/>
              <a:gd fmla="*/ 0 h 174" name="T23"/>
              <a:gd fmla="*/ 2147483647 w 180" name="T24"/>
              <a:gd fmla="*/ 2147483647 h 174" name="T25"/>
              <a:gd fmla="*/ 2147483647 w 180" name="T26"/>
              <a:gd fmla="*/ 2147483647 h 174" name="T27"/>
              <a:gd fmla="*/ 2147483647 w 180" name="T28"/>
              <a:gd fmla="*/ 2147483647 h 174" name="T29"/>
              <a:gd fmla="*/ 2147483647 w 180" name="T30"/>
              <a:gd fmla="*/ 2147483647 h 174" name="T31"/>
              <a:gd fmla="*/ 2147483647 w 180" name="T32"/>
              <a:gd fmla="*/ 2147483647 h 174" name="T33"/>
              <a:gd fmla="*/ 2147483647 w 180" name="T34"/>
              <a:gd fmla="*/ 2147483647 h 174" name="T35"/>
              <a:gd fmla="*/ 2147483647 w 180" name="T36"/>
              <a:gd fmla="*/ 2147483647 h 174" name="T37"/>
              <a:gd fmla="*/ 2147483647 w 180" name="T38"/>
              <a:gd fmla="*/ 2147483647 h 174" name="T39"/>
              <a:gd fmla="*/ 2147483647 w 180" name="T40"/>
              <a:gd fmla="*/ 2147483647 h 174" name="T41"/>
              <a:gd fmla="*/ 2147483647 w 180" name="T42"/>
              <a:gd fmla="*/ 2147483647 h 174" name="T43"/>
              <a:gd fmla="*/ 2147483647 w 180" name="T44"/>
              <a:gd fmla="*/ 2147483647 h 174" name="T45"/>
              <a:gd fmla="*/ 2147483647 w 180" name="T46"/>
              <a:gd fmla="*/ 2147483647 h 174" name="T47"/>
              <a:gd fmla="*/ 2147483647 w 180" name="T48"/>
              <a:gd fmla="*/ 2147483647 h 174" name="T49"/>
              <a:gd fmla="*/ 2147483647 w 180" name="T50"/>
              <a:gd fmla="*/ 2147483647 h 174" name="T51"/>
              <a:gd fmla="*/ 2147483647 w 180" name="T52"/>
              <a:gd fmla="*/ 2147483647 h 174" name="T53"/>
              <a:gd fmla="*/ 2147483647 w 180" name="T54"/>
              <a:gd fmla="*/ 2147483647 h 174" name="T55"/>
              <a:gd fmla="*/ 2147483647 w 180" name="T56"/>
              <a:gd fmla="*/ 2147483647 h 174" name="T57"/>
              <a:gd fmla="*/ 0 w 180" name="T58"/>
              <a:gd fmla="*/ 2147483647 h 174" name="T59"/>
              <a:gd fmla="*/ 2147483647 w 180" name="T60"/>
              <a:gd fmla="*/ 2147483647 h 174" name="T61"/>
              <a:gd fmla="*/ 2147483647 w 180" name="T62"/>
              <a:gd fmla="*/ 2147483647 h 174" name="T63"/>
              <a:gd fmla="*/ 2147483647 w 180" name="T64"/>
              <a:gd fmla="*/ 2147483647 h 174" name="T65"/>
              <a:gd fmla="*/ 2147483647 w 180" name="T66"/>
              <a:gd fmla="*/ 2147483647 h 174" name="T67"/>
              <a:gd fmla="*/ 2147483647 w 180" name="T68"/>
              <a:gd fmla="*/ 2147483647 h 174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w 180" name="T105"/>
              <a:gd fmla="*/ 0 h 174" name="T106"/>
              <a:gd fmla="*/ 180 w 180" name="T107"/>
              <a:gd fmla="*/ 174 h 174" name="T108"/>
            </a:gdLst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b="T108" l="T105" r="T107" t="T106"/>
            <a:pathLst>
              <a:path h="174" w="180">
                <a:moveTo>
                  <a:pt x="34" y="36"/>
                </a:moveTo>
                <a:lnTo>
                  <a:pt x="34" y="36"/>
                </a:lnTo>
                <a:lnTo>
                  <a:pt x="20" y="30"/>
                </a:lnTo>
                <a:lnTo>
                  <a:pt x="14" y="30"/>
                </a:lnTo>
                <a:lnTo>
                  <a:pt x="12" y="30"/>
                </a:lnTo>
                <a:lnTo>
                  <a:pt x="12" y="32"/>
                </a:lnTo>
                <a:lnTo>
                  <a:pt x="10" y="38"/>
                </a:lnTo>
                <a:lnTo>
                  <a:pt x="12" y="44"/>
                </a:lnTo>
                <a:lnTo>
                  <a:pt x="16" y="48"/>
                </a:lnTo>
                <a:lnTo>
                  <a:pt x="18" y="48"/>
                </a:lnTo>
                <a:lnTo>
                  <a:pt x="22" y="46"/>
                </a:lnTo>
                <a:lnTo>
                  <a:pt x="26" y="44"/>
                </a:lnTo>
                <a:lnTo>
                  <a:pt x="34" y="36"/>
                </a:lnTo>
                <a:close/>
                <a:moveTo>
                  <a:pt x="36" y="26"/>
                </a:moveTo>
                <a:lnTo>
                  <a:pt x="30" y="8"/>
                </a:lnTo>
                <a:lnTo>
                  <a:pt x="44" y="2"/>
                </a:lnTo>
                <a:lnTo>
                  <a:pt x="50" y="16"/>
                </a:lnTo>
                <a:lnTo>
                  <a:pt x="54" y="0"/>
                </a:lnTo>
                <a:lnTo>
                  <a:pt x="68" y="2"/>
                </a:lnTo>
                <a:lnTo>
                  <a:pt x="62" y="20"/>
                </a:lnTo>
                <a:lnTo>
                  <a:pt x="84" y="4"/>
                </a:lnTo>
                <a:lnTo>
                  <a:pt x="102" y="8"/>
                </a:lnTo>
                <a:lnTo>
                  <a:pt x="82" y="38"/>
                </a:lnTo>
                <a:lnTo>
                  <a:pt x="102" y="50"/>
                </a:lnTo>
                <a:lnTo>
                  <a:pt x="120" y="64"/>
                </a:lnTo>
                <a:lnTo>
                  <a:pt x="136" y="76"/>
                </a:lnTo>
                <a:lnTo>
                  <a:pt x="146" y="92"/>
                </a:lnTo>
                <a:lnTo>
                  <a:pt x="156" y="106"/>
                </a:lnTo>
                <a:lnTo>
                  <a:pt x="162" y="122"/>
                </a:lnTo>
                <a:lnTo>
                  <a:pt x="164" y="138"/>
                </a:lnTo>
                <a:lnTo>
                  <a:pt x="164" y="156"/>
                </a:lnTo>
                <a:lnTo>
                  <a:pt x="180" y="156"/>
                </a:lnTo>
                <a:lnTo>
                  <a:pt x="180" y="174"/>
                </a:lnTo>
                <a:lnTo>
                  <a:pt x="20" y="174"/>
                </a:lnTo>
                <a:lnTo>
                  <a:pt x="20" y="156"/>
                </a:lnTo>
                <a:lnTo>
                  <a:pt x="34" y="156"/>
                </a:lnTo>
                <a:lnTo>
                  <a:pt x="28" y="130"/>
                </a:lnTo>
                <a:lnTo>
                  <a:pt x="28" y="102"/>
                </a:lnTo>
                <a:lnTo>
                  <a:pt x="30" y="76"/>
                </a:lnTo>
                <a:lnTo>
                  <a:pt x="36" y="48"/>
                </a:lnTo>
                <a:lnTo>
                  <a:pt x="26" y="54"/>
                </a:lnTo>
                <a:lnTo>
                  <a:pt x="18" y="58"/>
                </a:lnTo>
                <a:lnTo>
                  <a:pt x="12" y="56"/>
                </a:lnTo>
                <a:lnTo>
                  <a:pt x="8" y="54"/>
                </a:lnTo>
                <a:lnTo>
                  <a:pt x="4" y="50"/>
                </a:lnTo>
                <a:lnTo>
                  <a:pt x="0" y="44"/>
                </a:lnTo>
                <a:lnTo>
                  <a:pt x="0" y="38"/>
                </a:lnTo>
                <a:lnTo>
                  <a:pt x="2" y="28"/>
                </a:lnTo>
                <a:lnTo>
                  <a:pt x="4" y="24"/>
                </a:lnTo>
                <a:lnTo>
                  <a:pt x="8" y="22"/>
                </a:lnTo>
                <a:lnTo>
                  <a:pt x="12" y="20"/>
                </a:lnTo>
                <a:lnTo>
                  <a:pt x="16" y="20"/>
                </a:lnTo>
                <a:lnTo>
                  <a:pt x="26" y="22"/>
                </a:lnTo>
                <a:lnTo>
                  <a:pt x="3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08" name="Freeform 19"/>
          <p:cNvSpPr>
            <a:spLocks noEditPoints="1"/>
          </p:cNvSpPr>
          <p:nvPr/>
        </p:nvSpPr>
        <p:spPr bwMode="auto">
          <a:xfrm>
            <a:off x="3327400" y="2908300"/>
            <a:ext cx="127000" cy="246063"/>
          </a:xfrm>
          <a:custGeom>
            <a:gdLst>
              <a:gd fmla="*/ 2147483647 w 46" name="T0"/>
              <a:gd fmla="*/ 2147483647 h 82" name="T1"/>
              <a:gd fmla="*/ 2147483647 w 46" name="T2"/>
              <a:gd fmla="*/ 2147483647 h 82" name="T3"/>
              <a:gd fmla="*/ 2147483647 w 46" name="T4"/>
              <a:gd fmla="*/ 2147483647 h 82" name="T5"/>
              <a:gd fmla="*/ 2147483647 w 46" name="T6"/>
              <a:gd fmla="*/ 2147483647 h 82" name="T7"/>
              <a:gd fmla="*/ 2147483647 w 46" name="T8"/>
              <a:gd fmla="*/ 2147483647 h 82" name="T9"/>
              <a:gd fmla="*/ 2147483647 w 46" name="T10"/>
              <a:gd fmla="*/ 2147483647 h 82" name="T11"/>
              <a:gd fmla="*/ 2147483647 w 46" name="T12"/>
              <a:gd fmla="*/ 2147483647 h 82" name="T13"/>
              <a:gd fmla="*/ 2147483647 w 46" name="T14"/>
              <a:gd fmla="*/ 0 h 82" name="T15"/>
              <a:gd fmla="*/ 2147483647 w 46" name="T16"/>
              <a:gd fmla="*/ 2147483647 h 82" name="T17"/>
              <a:gd fmla="*/ 2147483647 w 46" name="T18"/>
              <a:gd fmla="*/ 2147483647 h 82" name="T19"/>
              <a:gd fmla="*/ 2147483647 w 46" name="T20"/>
              <a:gd fmla="*/ 2147483647 h 82" name="T21"/>
              <a:gd fmla="*/ 2147483647 w 46" name="T22"/>
              <a:gd fmla="*/ 2147483647 h 82" name="T23"/>
              <a:gd fmla="*/ 2147483647 w 46" name="T24"/>
              <a:gd fmla="*/ 2147483647 h 82" name="T25"/>
              <a:gd fmla="*/ 2147483647 w 46" name="T26"/>
              <a:gd fmla="*/ 2147483647 h 82" name="T27"/>
              <a:gd fmla="*/ 2147483647 w 46" name="T28"/>
              <a:gd fmla="*/ 2147483647 h 82" name="T29"/>
              <a:gd fmla="*/ 2147483647 w 46" name="T30"/>
              <a:gd fmla="*/ 2147483647 h 82" name="T31"/>
              <a:gd fmla="*/ 2147483647 w 46" name="T32"/>
              <a:gd fmla="*/ 2147483647 h 82" name="T33"/>
              <a:gd fmla="*/ 2147483647 w 46" name="T34"/>
              <a:gd fmla="*/ 2147483647 h 82" name="T35"/>
              <a:gd fmla="*/ 2147483647 w 46" name="T36"/>
              <a:gd fmla="*/ 2147483647 h 82" name="T37"/>
              <a:gd fmla="*/ 2147483647 w 46" name="T38"/>
              <a:gd fmla="*/ 2147483647 h 82" name="T39"/>
              <a:gd fmla="*/ 2147483647 w 46" name="T40"/>
              <a:gd fmla="*/ 2147483647 h 82" name="T41"/>
              <a:gd fmla="*/ 2147483647 w 46" name="T42"/>
              <a:gd fmla="*/ 2147483647 h 82" name="T43"/>
              <a:gd fmla="*/ 2147483647 w 46" name="T44"/>
              <a:gd fmla="*/ 2147483647 h 82" name="T45"/>
              <a:gd fmla="*/ 2147483647 w 46" name="T46"/>
              <a:gd fmla="*/ 2147483647 h 82" name="T47"/>
              <a:gd fmla="*/ 2147483647 w 46" name="T48"/>
              <a:gd fmla="*/ 2147483647 h 82" name="T49"/>
              <a:gd fmla="*/ 2147483647 w 46" name="T50"/>
              <a:gd fmla="*/ 2147483647 h 82" name="T51"/>
              <a:gd fmla="*/ 2147483647 w 46" name="T52"/>
              <a:gd fmla="*/ 2147483647 h 82" name="T53"/>
              <a:gd fmla="*/ 2147483647 w 46" name="T54"/>
              <a:gd fmla="*/ 2147483647 h 82" name="T55"/>
              <a:gd fmla="*/ 2147483647 w 46" name="T56"/>
              <a:gd fmla="*/ 2147483647 h 82" name="T57"/>
              <a:gd fmla="*/ 2147483647 w 46" name="T58"/>
              <a:gd fmla="*/ 2147483647 h 82" name="T59"/>
              <a:gd fmla="*/ 2147483647 w 46" name="T60"/>
              <a:gd fmla="*/ 2147483647 h 82" name="T61"/>
              <a:gd fmla="*/ 2147483647 w 46" name="T62"/>
              <a:gd fmla="*/ 2147483647 h 82" name="T63"/>
              <a:gd fmla="*/ 2147483647 w 46" name="T64"/>
              <a:gd fmla="*/ 2147483647 h 82" name="T65"/>
              <a:gd fmla="*/ 2147483647 w 46" name="T66"/>
              <a:gd fmla="*/ 2147483647 h 82" name="T67"/>
              <a:gd fmla="*/ 2147483647 w 46" name="T68"/>
              <a:gd fmla="*/ 2147483647 h 82" name="T69"/>
              <a:gd fmla="*/ 2147483647 w 46" name="T70"/>
              <a:gd fmla="*/ 2147483647 h 82" name="T71"/>
              <a:gd fmla="*/ 2147483647 w 46" name="T72"/>
              <a:gd fmla="*/ 2147483647 h 82" name="T73"/>
              <a:gd fmla="*/ 2147483647 w 46" name="T74"/>
              <a:gd fmla="*/ 2147483647 h 82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w 46" name="T114"/>
              <a:gd fmla="*/ 0 h 82" name="T115"/>
              <a:gd fmla="*/ 46 w 46" name="T116"/>
              <a:gd fmla="*/ 82 h 82" name="T117"/>
            </a:gdLst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b="T117" l="T114" r="T116" t="T115"/>
            <a:pathLst>
              <a:path h="82" w="46">
                <a:moveTo>
                  <a:pt x="20" y="62"/>
                </a:moveTo>
                <a:lnTo>
                  <a:pt x="20" y="44"/>
                </a:lnTo>
                <a:lnTo>
                  <a:pt x="12" y="40"/>
                </a:lnTo>
                <a:lnTo>
                  <a:pt x="8" y="36"/>
                </a:lnTo>
                <a:lnTo>
                  <a:pt x="4" y="30"/>
                </a:lnTo>
                <a:lnTo>
                  <a:pt x="2" y="24"/>
                </a:lnTo>
                <a:lnTo>
                  <a:pt x="4" y="16"/>
                </a:lnTo>
                <a:lnTo>
                  <a:pt x="8" y="10"/>
                </a:lnTo>
                <a:lnTo>
                  <a:pt x="12" y="6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26" y="6"/>
                </a:lnTo>
                <a:lnTo>
                  <a:pt x="34" y="6"/>
                </a:lnTo>
                <a:lnTo>
                  <a:pt x="38" y="10"/>
                </a:lnTo>
                <a:lnTo>
                  <a:pt x="42" y="14"/>
                </a:lnTo>
                <a:lnTo>
                  <a:pt x="44" y="20"/>
                </a:lnTo>
                <a:lnTo>
                  <a:pt x="32" y="22"/>
                </a:lnTo>
                <a:lnTo>
                  <a:pt x="30" y="18"/>
                </a:lnTo>
                <a:lnTo>
                  <a:pt x="26" y="16"/>
                </a:lnTo>
                <a:lnTo>
                  <a:pt x="26" y="32"/>
                </a:lnTo>
                <a:lnTo>
                  <a:pt x="36" y="36"/>
                </a:lnTo>
                <a:lnTo>
                  <a:pt x="42" y="40"/>
                </a:lnTo>
                <a:lnTo>
                  <a:pt x="44" y="46"/>
                </a:lnTo>
                <a:lnTo>
                  <a:pt x="46" y="52"/>
                </a:lnTo>
                <a:lnTo>
                  <a:pt x="44" y="60"/>
                </a:lnTo>
                <a:lnTo>
                  <a:pt x="40" y="66"/>
                </a:lnTo>
                <a:lnTo>
                  <a:pt x="34" y="72"/>
                </a:lnTo>
                <a:lnTo>
                  <a:pt x="26" y="74"/>
                </a:lnTo>
                <a:lnTo>
                  <a:pt x="26" y="82"/>
                </a:lnTo>
                <a:lnTo>
                  <a:pt x="20" y="82"/>
                </a:lnTo>
                <a:lnTo>
                  <a:pt x="20" y="74"/>
                </a:lnTo>
                <a:lnTo>
                  <a:pt x="12" y="72"/>
                </a:lnTo>
                <a:lnTo>
                  <a:pt x="8" y="68"/>
                </a:lnTo>
                <a:lnTo>
                  <a:pt x="4" y="62"/>
                </a:lnTo>
                <a:lnTo>
                  <a:pt x="0" y="54"/>
                </a:lnTo>
                <a:lnTo>
                  <a:pt x="12" y="52"/>
                </a:lnTo>
                <a:lnTo>
                  <a:pt x="16" y="58"/>
                </a:lnTo>
                <a:lnTo>
                  <a:pt x="20" y="62"/>
                </a:lnTo>
                <a:close/>
                <a:moveTo>
                  <a:pt x="20" y="14"/>
                </a:moveTo>
                <a:lnTo>
                  <a:pt x="20" y="14"/>
                </a:lnTo>
                <a:lnTo>
                  <a:pt x="16" y="18"/>
                </a:lnTo>
                <a:lnTo>
                  <a:pt x="14" y="22"/>
                </a:lnTo>
                <a:lnTo>
                  <a:pt x="16" y="28"/>
                </a:lnTo>
                <a:lnTo>
                  <a:pt x="20" y="30"/>
                </a:lnTo>
                <a:lnTo>
                  <a:pt x="20" y="14"/>
                </a:lnTo>
                <a:close/>
                <a:moveTo>
                  <a:pt x="26" y="64"/>
                </a:moveTo>
                <a:lnTo>
                  <a:pt x="26" y="64"/>
                </a:lnTo>
                <a:lnTo>
                  <a:pt x="32" y="60"/>
                </a:lnTo>
                <a:lnTo>
                  <a:pt x="34" y="54"/>
                </a:lnTo>
                <a:lnTo>
                  <a:pt x="32" y="48"/>
                </a:lnTo>
                <a:lnTo>
                  <a:pt x="26" y="46"/>
                </a:lnTo>
                <a:lnTo>
                  <a:pt x="26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09" name="Freeform 20"/>
          <p:cNvSpPr/>
          <p:nvPr/>
        </p:nvSpPr>
        <p:spPr bwMode="auto">
          <a:xfrm>
            <a:off x="3963988" y="1944688"/>
            <a:ext cx="368300" cy="473075"/>
          </a:xfrm>
          <a:custGeom>
            <a:gdLst>
              <a:gd fmla="*/ 2147483647 w 134" name="T0"/>
              <a:gd fmla="*/ 2147483647 h 158" name="T1"/>
              <a:gd fmla="*/ 2147483647 w 134" name="T2"/>
              <a:gd fmla="*/ 2147483647 h 158" name="T3"/>
              <a:gd fmla="*/ 2147483647 w 134" name="T4"/>
              <a:gd fmla="*/ 2147483647 h 158" name="T5"/>
              <a:gd fmla="*/ 2147483647 w 134" name="T6"/>
              <a:gd fmla="*/ 2147483647 h 158" name="T7"/>
              <a:gd fmla="*/ 2147483647 w 134" name="T8"/>
              <a:gd fmla="*/ 2147483647 h 158" name="T9"/>
              <a:gd fmla="*/ 2147483647 w 134" name="T10"/>
              <a:gd fmla="*/ 2147483647 h 158" name="T11"/>
              <a:gd fmla="*/ 2147483647 w 134" name="T12"/>
              <a:gd fmla="*/ 0 h 158" name="T13"/>
              <a:gd fmla="*/ 2147483647 w 134" name="T14"/>
              <a:gd fmla="*/ 2147483647 h 158" name="T15"/>
              <a:gd fmla="*/ 2147483647 w 134" name="T16"/>
              <a:gd fmla="*/ 2147483647 h 158" name="T17"/>
              <a:gd fmla="*/ 2147483647 w 134" name="T18"/>
              <a:gd fmla="*/ 2147483647 h 158" name="T19"/>
              <a:gd fmla="*/ 2147483647 w 134" name="T20"/>
              <a:gd fmla="*/ 2147483647 h 158" name="T21"/>
              <a:gd fmla="*/ 2147483647 w 134" name="T22"/>
              <a:gd fmla="*/ 2147483647 h 158" name="T23"/>
              <a:gd fmla="*/ 2147483647 w 134" name="T24"/>
              <a:gd fmla="*/ 2147483647 h 158" name="T25"/>
              <a:gd fmla="*/ 2147483647 w 134" name="T26"/>
              <a:gd fmla="*/ 2147483647 h 158" name="T27"/>
              <a:gd fmla="*/ 2147483647 w 134" name="T28"/>
              <a:gd fmla="*/ 2147483647 h 158" name="T29"/>
              <a:gd fmla="*/ 2147483647 w 134" name="T30"/>
              <a:gd fmla="*/ 2147483647 h 158" name="T31"/>
              <a:gd fmla="*/ 2147483647 w 134" name="T32"/>
              <a:gd fmla="*/ 2147483647 h 158" name="T33"/>
              <a:gd fmla="*/ 2147483647 w 134" name="T34"/>
              <a:gd fmla="*/ 2147483647 h 158" name="T35"/>
              <a:gd fmla="*/ 2147483647 w 134" name="T36"/>
              <a:gd fmla="*/ 2147483647 h 158" name="T37"/>
              <a:gd fmla="*/ 2147483647 w 134" name="T38"/>
              <a:gd fmla="*/ 2147483647 h 158" name="T39"/>
              <a:gd fmla="*/ 2147483647 w 134" name="T40"/>
              <a:gd fmla="*/ 2147483647 h 158" name="T41"/>
              <a:gd fmla="*/ 2147483647 w 134" name="T42"/>
              <a:gd fmla="*/ 2147483647 h 158" name="T43"/>
              <a:gd fmla="*/ 2147483647 w 134" name="T44"/>
              <a:gd fmla="*/ 2147483647 h 158" name="T45"/>
              <a:gd fmla="*/ 2147483647 w 134" name="T46"/>
              <a:gd fmla="*/ 2147483647 h 158" name="T47"/>
              <a:gd fmla="*/ 2147483647 w 134" name="T48"/>
              <a:gd fmla="*/ 2147483647 h 158" name="T49"/>
              <a:gd fmla="*/ 2147483647 w 134" name="T50"/>
              <a:gd fmla="*/ 2147483647 h 158" name="T51"/>
              <a:gd fmla="*/ 2147483647 w 134" name="T52"/>
              <a:gd fmla="*/ 2147483647 h 158" name="T53"/>
              <a:gd fmla="*/ 2147483647 w 134" name="T54"/>
              <a:gd fmla="*/ 2147483647 h 158" name="T55"/>
              <a:gd fmla="*/ 2147483647 w 134" name="T56"/>
              <a:gd fmla="*/ 2147483647 h 158" name="T57"/>
              <a:gd fmla="*/ 2147483647 w 134" name="T58"/>
              <a:gd fmla="*/ 2147483647 h 158" name="T59"/>
              <a:gd fmla="*/ 2147483647 w 134" name="T60"/>
              <a:gd fmla="*/ 2147483647 h 158" name="T61"/>
              <a:gd fmla="*/ 2147483647 w 134" name="T62"/>
              <a:gd fmla="*/ 2147483647 h 158" name="T63"/>
              <a:gd fmla="*/ 2147483647 w 134" name="T64"/>
              <a:gd fmla="*/ 2147483647 h 158" name="T65"/>
              <a:gd fmla="*/ 2147483647 w 134" name="T66"/>
              <a:gd fmla="*/ 2147483647 h 158" name="T67"/>
              <a:gd fmla="*/ 2147483647 w 134" name="T68"/>
              <a:gd fmla="*/ 2147483647 h 158" name="T69"/>
              <a:gd fmla="*/ 2147483647 w 134" name="T70"/>
              <a:gd fmla="*/ 2147483647 h 158" name="T71"/>
              <a:gd fmla="*/ 2147483647 w 134" name="T72"/>
              <a:gd fmla="*/ 2147483647 h 158" name="T73"/>
              <a:gd fmla="*/ 2147483647 w 134" name="T74"/>
              <a:gd fmla="*/ 2147483647 h 158" name="T75"/>
              <a:gd fmla="*/ 2147483647 w 134" name="T76"/>
              <a:gd fmla="*/ 2147483647 h 158" name="T77"/>
              <a:gd fmla="*/ 0 w 134" name="T78"/>
              <a:gd fmla="*/ 2147483647 h 158" name="T79"/>
              <a:gd fmla="*/ 0 w 134" name="T80"/>
              <a:gd fmla="*/ 2147483647 h 158" name="T81"/>
              <a:gd fmla="*/ 2147483647 w 134" name="T82"/>
              <a:gd fmla="*/ 2147483647 h 158" name="T83"/>
              <a:gd fmla="*/ 2147483647 w 134" name="T84"/>
              <a:gd fmla="*/ 2147483647 h 158" name="T85"/>
              <a:gd fmla="*/ 2147483647 w 134" name="T86"/>
              <a:gd fmla="*/ 2147483647 h 158" name="T87"/>
              <a:gd fmla="*/ 2147483647 w 134" name="T88"/>
              <a:gd fmla="*/ 2147483647 h 158" name="T89"/>
              <a:gd fmla="*/ 2147483647 w 134" name="T90"/>
              <a:gd fmla="*/ 2147483647 h 158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134" name="T138"/>
              <a:gd fmla="*/ 0 h 158" name="T139"/>
              <a:gd fmla="*/ 134 w 134" name="T140"/>
              <a:gd fmla="*/ 158 h 158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58" w="134">
                <a:moveTo>
                  <a:pt x="24" y="120"/>
                </a:moveTo>
                <a:lnTo>
                  <a:pt x="24" y="120"/>
                </a:lnTo>
                <a:lnTo>
                  <a:pt x="36" y="118"/>
                </a:lnTo>
                <a:lnTo>
                  <a:pt x="36" y="52"/>
                </a:lnTo>
                <a:lnTo>
                  <a:pt x="36" y="26"/>
                </a:lnTo>
                <a:lnTo>
                  <a:pt x="36" y="20"/>
                </a:lnTo>
                <a:lnTo>
                  <a:pt x="134" y="0"/>
                </a:lnTo>
                <a:lnTo>
                  <a:pt x="134" y="14"/>
                </a:lnTo>
                <a:lnTo>
                  <a:pt x="134" y="32"/>
                </a:lnTo>
                <a:lnTo>
                  <a:pt x="134" y="118"/>
                </a:lnTo>
                <a:lnTo>
                  <a:pt x="132" y="126"/>
                </a:lnTo>
                <a:lnTo>
                  <a:pt x="126" y="134"/>
                </a:lnTo>
                <a:lnTo>
                  <a:pt x="118" y="140"/>
                </a:lnTo>
                <a:lnTo>
                  <a:pt x="108" y="146"/>
                </a:lnTo>
                <a:lnTo>
                  <a:pt x="98" y="146"/>
                </a:lnTo>
                <a:lnTo>
                  <a:pt x="90" y="144"/>
                </a:lnTo>
                <a:lnTo>
                  <a:pt x="86" y="140"/>
                </a:lnTo>
                <a:lnTo>
                  <a:pt x="84" y="134"/>
                </a:lnTo>
                <a:lnTo>
                  <a:pt x="86" y="126"/>
                </a:lnTo>
                <a:lnTo>
                  <a:pt x="90" y="118"/>
                </a:lnTo>
                <a:lnTo>
                  <a:pt x="98" y="112"/>
                </a:lnTo>
                <a:lnTo>
                  <a:pt x="108" y="106"/>
                </a:lnTo>
                <a:lnTo>
                  <a:pt x="120" y="106"/>
                </a:lnTo>
                <a:lnTo>
                  <a:pt x="120" y="36"/>
                </a:lnTo>
                <a:lnTo>
                  <a:pt x="50" y="50"/>
                </a:lnTo>
                <a:lnTo>
                  <a:pt x="50" y="130"/>
                </a:lnTo>
                <a:lnTo>
                  <a:pt x="48" y="138"/>
                </a:lnTo>
                <a:lnTo>
                  <a:pt x="42" y="146"/>
                </a:lnTo>
                <a:lnTo>
                  <a:pt x="34" y="154"/>
                </a:lnTo>
                <a:lnTo>
                  <a:pt x="24" y="158"/>
                </a:lnTo>
                <a:lnTo>
                  <a:pt x="16" y="158"/>
                </a:lnTo>
                <a:lnTo>
                  <a:pt x="8" y="156"/>
                </a:lnTo>
                <a:lnTo>
                  <a:pt x="2" y="152"/>
                </a:lnTo>
                <a:lnTo>
                  <a:pt x="0" y="146"/>
                </a:lnTo>
                <a:lnTo>
                  <a:pt x="2" y="138"/>
                </a:lnTo>
                <a:lnTo>
                  <a:pt x="8" y="130"/>
                </a:lnTo>
                <a:lnTo>
                  <a:pt x="16" y="124"/>
                </a:lnTo>
                <a:lnTo>
                  <a:pt x="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10" name="Freeform 21"/>
          <p:cNvSpPr/>
          <p:nvPr/>
        </p:nvSpPr>
        <p:spPr bwMode="auto">
          <a:xfrm>
            <a:off x="4821238" y="1933575"/>
            <a:ext cx="258762" cy="473075"/>
          </a:xfrm>
          <a:custGeom>
            <a:gdLst>
              <a:gd fmla="*/ 2147483647 w 94" name="T0"/>
              <a:gd fmla="*/ 2147483647 h 158" name="T1"/>
              <a:gd fmla="*/ 2147483647 w 94" name="T2"/>
              <a:gd fmla="*/ 2147483647 h 158" name="T3"/>
              <a:gd fmla="*/ 2147483647 w 94" name="T4"/>
              <a:gd fmla="*/ 2147483647 h 158" name="T5"/>
              <a:gd fmla="*/ 2147483647 w 94" name="T6"/>
              <a:gd fmla="*/ 2147483647 h 158" name="T7"/>
              <a:gd fmla="*/ 2147483647 w 94" name="T8"/>
              <a:gd fmla="*/ 2147483647 h 158" name="T9"/>
              <a:gd fmla="*/ 2147483647 w 94" name="T10"/>
              <a:gd fmla="*/ 2147483647 h 158" name="T11"/>
              <a:gd fmla="*/ 2147483647 w 94" name="T12"/>
              <a:gd fmla="*/ 2147483647 h 158" name="T13"/>
              <a:gd fmla="*/ 2147483647 w 94" name="T14"/>
              <a:gd fmla="*/ 2147483647 h 158" name="T15"/>
              <a:gd fmla="*/ 2147483647 w 94" name="T16"/>
              <a:gd fmla="*/ 2147483647 h 158" name="T17"/>
              <a:gd fmla="*/ 2147483647 w 94" name="T18"/>
              <a:gd fmla="*/ 2147483647 h 158" name="T19"/>
              <a:gd fmla="*/ 2147483647 w 94" name="T20"/>
              <a:gd fmla="*/ 0 h 158" name="T21"/>
              <a:gd fmla="*/ 2147483647 w 94" name="T22"/>
              <a:gd fmla="*/ 0 h 158" name="T23"/>
              <a:gd fmla="*/ 2147483647 w 94" name="T24"/>
              <a:gd fmla="*/ 2147483647 h 158" name="T25"/>
              <a:gd fmla="*/ 2147483647 w 94" name="T26"/>
              <a:gd fmla="*/ 2147483647 h 158" name="T27"/>
              <a:gd fmla="*/ 2147483647 w 94" name="T28"/>
              <a:gd fmla="*/ 2147483647 h 158" name="T29"/>
              <a:gd fmla="*/ 2147483647 w 94" name="T30"/>
              <a:gd fmla="*/ 2147483647 h 158" name="T31"/>
              <a:gd fmla="*/ 2147483647 w 94" name="T32"/>
              <a:gd fmla="*/ 2147483647 h 158" name="T33"/>
              <a:gd fmla="*/ 2147483647 w 94" name="T34"/>
              <a:gd fmla="*/ 2147483647 h 158" name="T35"/>
              <a:gd fmla="*/ 2147483647 w 94" name="T36"/>
              <a:gd fmla="*/ 2147483647 h 158" name="T37"/>
              <a:gd fmla="*/ 2147483647 w 94" name="T38"/>
              <a:gd fmla="*/ 2147483647 h 158" name="T39"/>
              <a:gd fmla="*/ 2147483647 w 94" name="T40"/>
              <a:gd fmla="*/ 2147483647 h 158" name="T41"/>
              <a:gd fmla="*/ 2147483647 w 94" name="T42"/>
              <a:gd fmla="*/ 2147483647 h 158" name="T43"/>
              <a:gd fmla="*/ 2147483647 w 94" name="T44"/>
              <a:gd fmla="*/ 2147483647 h 158" name="T45"/>
              <a:gd fmla="*/ 2147483647 w 94" name="T46"/>
              <a:gd fmla="*/ 2147483647 h 158" name="T47"/>
              <a:gd fmla="*/ 2147483647 w 94" name="T48"/>
              <a:gd fmla="*/ 2147483647 h 158" name="T49"/>
              <a:gd fmla="*/ 2147483647 w 94" name="T50"/>
              <a:gd fmla="*/ 2147483647 h 158" name="T51"/>
              <a:gd fmla="*/ 2147483647 w 94" name="T52"/>
              <a:gd fmla="*/ 2147483647 h 158" name="T53"/>
              <a:gd fmla="*/ 2147483647 w 94" name="T54"/>
              <a:gd fmla="*/ 2147483647 h 158" name="T55"/>
              <a:gd fmla="*/ 2147483647 w 94" name="T56"/>
              <a:gd fmla="*/ 2147483647 h 158" name="T57"/>
              <a:gd fmla="*/ 2147483647 w 94" name="T58"/>
              <a:gd fmla="*/ 2147483647 h 158" name="T59"/>
              <a:gd fmla="*/ 2147483647 w 94" name="T60"/>
              <a:gd fmla="*/ 2147483647 h 158" name="T61"/>
              <a:gd fmla="*/ 2147483647 w 94" name="T62"/>
              <a:gd fmla="*/ 2147483647 h 158" name="T63"/>
              <a:gd fmla="*/ 2147483647 w 94" name="T64"/>
              <a:gd fmla="*/ 2147483647 h 158" name="T65"/>
              <a:gd fmla="*/ 2147483647 w 94" name="T66"/>
              <a:gd fmla="*/ 2147483647 h 158" name="T67"/>
              <a:gd fmla="*/ 2147483647 w 94" name="T68"/>
              <a:gd fmla="*/ 2147483647 h 158" name="T69"/>
              <a:gd fmla="*/ 2147483647 w 94" name="T70"/>
              <a:gd fmla="*/ 2147483647 h 158" name="T71"/>
              <a:gd fmla="*/ 2147483647 w 94" name="T72"/>
              <a:gd fmla="*/ 2147483647 h 158" name="T73"/>
              <a:gd fmla="*/ 2147483647 w 94" name="T74"/>
              <a:gd fmla="*/ 2147483647 h 158" name="T75"/>
              <a:gd fmla="*/ 2147483647 w 94" name="T76"/>
              <a:gd fmla="*/ 2147483647 h 158" name="T77"/>
              <a:gd fmla="*/ 0 w 94" name="T78"/>
              <a:gd fmla="*/ 2147483647 h 158" name="T79"/>
              <a:gd fmla="*/ 0 w 94" name="T80"/>
              <a:gd fmla="*/ 2147483647 h 158" name="T81"/>
              <a:gd fmla="*/ 2147483647 w 94" name="T82"/>
              <a:gd fmla="*/ 2147483647 h 158" name="T83"/>
              <a:gd fmla="*/ 2147483647 w 94" name="T84"/>
              <a:gd fmla="*/ 2147483647 h 158" name="T85"/>
              <a:gd fmla="*/ 2147483647 w 94" name="T86"/>
              <a:gd fmla="*/ 2147483647 h 158" name="T87"/>
              <a:gd fmla="*/ 2147483647 w 94" name="T88"/>
              <a:gd fmla="*/ 2147483647 h 158" name="T89"/>
              <a:gd fmla="*/ 2147483647 w 94" name="T90"/>
              <a:gd fmla="*/ 2147483647 h 158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94" name="T138"/>
              <a:gd fmla="*/ 0 h 158" name="T139"/>
              <a:gd fmla="*/ 94 w 94" name="T140"/>
              <a:gd fmla="*/ 158 h 158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58" w="94">
                <a:moveTo>
                  <a:pt x="28" y="114"/>
                </a:moveTo>
                <a:lnTo>
                  <a:pt x="28" y="114"/>
                </a:lnTo>
                <a:lnTo>
                  <a:pt x="40" y="112"/>
                </a:lnTo>
                <a:lnTo>
                  <a:pt x="40" y="40"/>
                </a:lnTo>
                <a:lnTo>
                  <a:pt x="40" y="10"/>
                </a:lnTo>
                <a:lnTo>
                  <a:pt x="40" y="4"/>
                </a:lnTo>
                <a:lnTo>
                  <a:pt x="56" y="0"/>
                </a:lnTo>
                <a:lnTo>
                  <a:pt x="66" y="8"/>
                </a:lnTo>
                <a:lnTo>
                  <a:pt x="74" y="16"/>
                </a:lnTo>
                <a:lnTo>
                  <a:pt x="80" y="26"/>
                </a:lnTo>
                <a:lnTo>
                  <a:pt x="84" y="36"/>
                </a:lnTo>
                <a:lnTo>
                  <a:pt x="90" y="62"/>
                </a:lnTo>
                <a:lnTo>
                  <a:pt x="94" y="88"/>
                </a:lnTo>
                <a:lnTo>
                  <a:pt x="86" y="96"/>
                </a:lnTo>
                <a:lnTo>
                  <a:pt x="82" y="86"/>
                </a:lnTo>
                <a:lnTo>
                  <a:pt x="76" y="78"/>
                </a:lnTo>
                <a:lnTo>
                  <a:pt x="74" y="74"/>
                </a:lnTo>
                <a:lnTo>
                  <a:pt x="70" y="70"/>
                </a:lnTo>
                <a:lnTo>
                  <a:pt x="64" y="68"/>
                </a:lnTo>
                <a:lnTo>
                  <a:pt x="56" y="68"/>
                </a:lnTo>
                <a:lnTo>
                  <a:pt x="56" y="128"/>
                </a:lnTo>
                <a:lnTo>
                  <a:pt x="54" y="136"/>
                </a:lnTo>
                <a:lnTo>
                  <a:pt x="48" y="146"/>
                </a:lnTo>
                <a:lnTo>
                  <a:pt x="40" y="152"/>
                </a:lnTo>
                <a:lnTo>
                  <a:pt x="28" y="158"/>
                </a:lnTo>
                <a:lnTo>
                  <a:pt x="18" y="158"/>
                </a:lnTo>
                <a:lnTo>
                  <a:pt x="8" y="156"/>
                </a:lnTo>
                <a:lnTo>
                  <a:pt x="2" y="152"/>
                </a:lnTo>
                <a:lnTo>
                  <a:pt x="2" y="148"/>
                </a:lnTo>
                <a:lnTo>
                  <a:pt x="0" y="144"/>
                </a:lnTo>
                <a:lnTo>
                  <a:pt x="2" y="134"/>
                </a:lnTo>
                <a:lnTo>
                  <a:pt x="8" y="126"/>
                </a:lnTo>
                <a:lnTo>
                  <a:pt x="18" y="120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11" name="Freeform 22"/>
          <p:cNvSpPr>
            <a:spLocks noEditPoints="1"/>
          </p:cNvSpPr>
          <p:nvPr/>
        </p:nvSpPr>
        <p:spPr bwMode="auto">
          <a:xfrm>
            <a:off x="5573713" y="1897063"/>
            <a:ext cx="303212" cy="550862"/>
          </a:xfrm>
          <a:custGeom>
            <a:gdLst>
              <a:gd fmla="*/ 2147483647 w 110" name="T0"/>
              <a:gd fmla="*/ 0 h 184" name="T1"/>
              <a:gd fmla="*/ 2147483647 w 110" name="T2"/>
              <a:gd fmla="*/ 2147483647 h 184" name="T3"/>
              <a:gd fmla="*/ 2147483647 w 110" name="T4"/>
              <a:gd fmla="*/ 2147483647 h 184" name="T5"/>
              <a:gd fmla="*/ 2147483647 w 110" name="T6"/>
              <a:gd fmla="*/ 2147483647 h 184" name="T7"/>
              <a:gd fmla="*/ 2147483647 w 110" name="T8"/>
              <a:gd fmla="*/ 2147483647 h 184" name="T9"/>
              <a:gd fmla="*/ 2147483647 w 110" name="T10"/>
              <a:gd fmla="*/ 2147483647 h 184" name="T11"/>
              <a:gd fmla="*/ 2147483647 w 110" name="T12"/>
              <a:gd fmla="*/ 2147483647 h 184" name="T13"/>
              <a:gd fmla="*/ 2147483647 w 110" name="T14"/>
              <a:gd fmla="*/ 2147483647 h 184" name="T15"/>
              <a:gd fmla="*/ 2147483647 w 110" name="T16"/>
              <a:gd fmla="*/ 2147483647 h 184" name="T17"/>
              <a:gd fmla="*/ 2147483647 w 110" name="T18"/>
              <a:gd fmla="*/ 2147483647 h 184" name="T19"/>
              <a:gd fmla="*/ 2147483647 w 110" name="T20"/>
              <a:gd fmla="*/ 2147483647 h 184" name="T21"/>
              <a:gd fmla="*/ 2147483647 w 110" name="T22"/>
              <a:gd fmla="*/ 2147483647 h 184" name="T23"/>
              <a:gd fmla="*/ 2147483647 w 110" name="T24"/>
              <a:gd fmla="*/ 2147483647 h 184" name="T25"/>
              <a:gd fmla="*/ 0 w 110" name="T26"/>
              <a:gd fmla="*/ 2147483647 h 184" name="T27"/>
              <a:gd fmla="*/ 0 w 110" name="T28"/>
              <a:gd fmla="*/ 2147483647 h 184" name="T29"/>
              <a:gd fmla="*/ 2147483647 w 110" name="T30"/>
              <a:gd fmla="*/ 2147483647 h 184" name="T31"/>
              <a:gd fmla="*/ 2147483647 w 110" name="T32"/>
              <a:gd fmla="*/ 0 h 184" name="T33"/>
              <a:gd fmla="*/ 2147483647 w 110" name="T34"/>
              <a:gd fmla="*/ 2147483647 h 184" name="T35"/>
              <a:gd fmla="*/ 2147483647 w 110" name="T36"/>
              <a:gd fmla="*/ 2147483647 h 184" name="T37"/>
              <a:gd fmla="*/ 2147483647 w 110" name="T38"/>
              <a:gd fmla="*/ 2147483647 h 184" name="T39"/>
              <a:gd fmla="*/ 2147483647 w 110" name="T40"/>
              <a:gd fmla="*/ 2147483647 h 184" name="T41"/>
              <a:gd fmla="*/ 2147483647 w 110" name="T42"/>
              <a:gd fmla="*/ 2147483647 h 184" name="T43"/>
              <a:gd fmla="*/ 2147483647 w 110" name="T44"/>
              <a:gd fmla="*/ 2147483647 h 184" name="T45"/>
              <a:gd fmla="*/ 2147483647 w 110" name="T46"/>
              <a:gd fmla="*/ 2147483647 h 184" name="T47"/>
              <a:gd fmla="*/ 2147483647 w 110" name="T48"/>
              <a:gd fmla="*/ 2147483647 h 184" name="T49"/>
              <a:gd fmla="*/ 2147483647 w 110" name="T50"/>
              <a:gd fmla="*/ 2147483647 h 184" name="T51"/>
              <a:gd fmla="*/ 2147483647 w 110" name="T52"/>
              <a:gd fmla="*/ 2147483647 h 184" name="T53"/>
              <a:gd fmla="*/ 2147483647 w 110" name="T54"/>
              <a:gd fmla="*/ 2147483647 h 184" name="T55"/>
              <a:gd fmla="*/ 2147483647 w 110" name="T56"/>
              <a:gd fmla="*/ 2147483647 h 184" name="T57"/>
              <a:gd fmla="*/ 2147483647 w 110" name="T58"/>
              <a:gd fmla="*/ 2147483647 h 184" name="T59"/>
              <a:gd fmla="*/ 2147483647 w 110" name="T60"/>
              <a:gd fmla="*/ 2147483647 h 184" name="T61"/>
              <a:gd fmla="*/ 2147483647 w 110" name="T62"/>
              <a:gd fmla="*/ 2147483647 h 184" name="T63"/>
              <a:gd fmla="*/ 2147483647 w 110" name="T64"/>
              <a:gd fmla="*/ 2147483647 h 184" name="T65"/>
              <a:gd fmla="*/ 2147483647 w 110" name="T66"/>
              <a:gd fmla="*/ 2147483647 h 184" name="T67"/>
              <a:gd fmla="*/ 2147483647 w 110" name="T68"/>
              <a:gd fmla="*/ 2147483647 h 184" name="T69"/>
              <a:gd fmla="*/ 2147483647 w 110" name="T70"/>
              <a:gd fmla="*/ 2147483647 h 184" name="T71"/>
              <a:gd fmla="*/ 2147483647 w 110" name="T72"/>
              <a:gd fmla="*/ 2147483647 h 184" name="T73"/>
              <a:gd fmla="*/ 2147483647 w 110" name="T74"/>
              <a:gd fmla="*/ 2147483647 h 184" name="T75"/>
              <a:gd fmla="*/ 2147483647 w 110" name="T76"/>
              <a:gd fmla="*/ 2147483647 h 184" name="T77"/>
              <a:gd fmla="*/ 2147483647 w 110" name="T78"/>
              <a:gd fmla="*/ 2147483647 h 184" name="T79"/>
              <a:gd fmla="*/ 2147483647 w 110" name="T80"/>
              <a:gd fmla="*/ 2147483647 h 184" name="T81"/>
              <a:gd fmla="*/ 2147483647 w 110" name="T82"/>
              <a:gd fmla="*/ 2147483647 h 184" name="T83"/>
              <a:gd fmla="*/ 2147483647 w 110" name="T84"/>
              <a:gd fmla="*/ 2147483647 h 184" name="T85"/>
              <a:gd fmla="*/ 2147483647 w 110" name="T86"/>
              <a:gd fmla="*/ 2147483647 h 184" name="T87"/>
              <a:gd fmla="*/ 2147483647 w 110" name="T88"/>
              <a:gd fmla="*/ 2147483647 h 184" name="T89"/>
              <a:gd fmla="*/ 2147483647 w 110" name="T90"/>
              <a:gd fmla="*/ 2147483647 h 184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110" name="T138"/>
              <a:gd fmla="*/ 0 h 184" name="T139"/>
              <a:gd fmla="*/ 110 w 110" name="T140"/>
              <a:gd fmla="*/ 184 h 184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84" w="110">
                <a:moveTo>
                  <a:pt x="54" y="0"/>
                </a:moveTo>
                <a:lnTo>
                  <a:pt x="54" y="0"/>
                </a:lnTo>
                <a:lnTo>
                  <a:pt x="70" y="0"/>
                </a:lnTo>
                <a:lnTo>
                  <a:pt x="82" y="4"/>
                </a:lnTo>
                <a:lnTo>
                  <a:pt x="92" y="8"/>
                </a:lnTo>
                <a:lnTo>
                  <a:pt x="98" y="12"/>
                </a:lnTo>
                <a:lnTo>
                  <a:pt x="104" y="20"/>
                </a:lnTo>
                <a:lnTo>
                  <a:pt x="108" y="26"/>
                </a:lnTo>
                <a:lnTo>
                  <a:pt x="110" y="36"/>
                </a:lnTo>
                <a:lnTo>
                  <a:pt x="110" y="44"/>
                </a:lnTo>
                <a:lnTo>
                  <a:pt x="108" y="60"/>
                </a:lnTo>
                <a:lnTo>
                  <a:pt x="104" y="76"/>
                </a:lnTo>
                <a:lnTo>
                  <a:pt x="94" y="106"/>
                </a:lnTo>
                <a:lnTo>
                  <a:pt x="86" y="126"/>
                </a:lnTo>
                <a:lnTo>
                  <a:pt x="88" y="128"/>
                </a:lnTo>
                <a:lnTo>
                  <a:pt x="90" y="132"/>
                </a:lnTo>
                <a:lnTo>
                  <a:pt x="88" y="136"/>
                </a:lnTo>
                <a:lnTo>
                  <a:pt x="86" y="138"/>
                </a:lnTo>
                <a:lnTo>
                  <a:pt x="84" y="140"/>
                </a:lnTo>
                <a:lnTo>
                  <a:pt x="80" y="142"/>
                </a:lnTo>
                <a:lnTo>
                  <a:pt x="28" y="146"/>
                </a:lnTo>
                <a:lnTo>
                  <a:pt x="26" y="146"/>
                </a:lnTo>
                <a:lnTo>
                  <a:pt x="22" y="144"/>
                </a:lnTo>
                <a:lnTo>
                  <a:pt x="20" y="142"/>
                </a:lnTo>
                <a:lnTo>
                  <a:pt x="20" y="138"/>
                </a:lnTo>
                <a:lnTo>
                  <a:pt x="20" y="134"/>
                </a:lnTo>
                <a:lnTo>
                  <a:pt x="22" y="130"/>
                </a:lnTo>
                <a:lnTo>
                  <a:pt x="22" y="128"/>
                </a:lnTo>
                <a:lnTo>
                  <a:pt x="20" y="120"/>
                </a:lnTo>
                <a:lnTo>
                  <a:pt x="14" y="106"/>
                </a:lnTo>
                <a:lnTo>
                  <a:pt x="4" y="76"/>
                </a:lnTo>
                <a:lnTo>
                  <a:pt x="0" y="60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0" y="12"/>
                </a:lnTo>
                <a:lnTo>
                  <a:pt x="18" y="8"/>
                </a:lnTo>
                <a:lnTo>
                  <a:pt x="28" y="4"/>
                </a:lnTo>
                <a:lnTo>
                  <a:pt x="40" y="0"/>
                </a:lnTo>
                <a:lnTo>
                  <a:pt x="54" y="0"/>
                </a:lnTo>
                <a:close/>
                <a:moveTo>
                  <a:pt x="44" y="120"/>
                </a:moveTo>
                <a:lnTo>
                  <a:pt x="34" y="78"/>
                </a:lnTo>
                <a:lnTo>
                  <a:pt x="32" y="74"/>
                </a:lnTo>
                <a:lnTo>
                  <a:pt x="36" y="74"/>
                </a:lnTo>
                <a:lnTo>
                  <a:pt x="74" y="74"/>
                </a:lnTo>
                <a:lnTo>
                  <a:pt x="78" y="74"/>
                </a:lnTo>
                <a:lnTo>
                  <a:pt x="78" y="78"/>
                </a:lnTo>
                <a:lnTo>
                  <a:pt x="66" y="120"/>
                </a:lnTo>
                <a:lnTo>
                  <a:pt x="70" y="120"/>
                </a:lnTo>
                <a:lnTo>
                  <a:pt x="76" y="100"/>
                </a:lnTo>
                <a:lnTo>
                  <a:pt x="88" y="72"/>
                </a:lnTo>
                <a:lnTo>
                  <a:pt x="90" y="58"/>
                </a:lnTo>
                <a:lnTo>
                  <a:pt x="92" y="44"/>
                </a:lnTo>
                <a:lnTo>
                  <a:pt x="90" y="34"/>
                </a:lnTo>
                <a:lnTo>
                  <a:pt x="88" y="30"/>
                </a:lnTo>
                <a:lnTo>
                  <a:pt x="84" y="26"/>
                </a:lnTo>
                <a:lnTo>
                  <a:pt x="80" y="22"/>
                </a:lnTo>
                <a:lnTo>
                  <a:pt x="72" y="20"/>
                </a:lnTo>
                <a:lnTo>
                  <a:pt x="64" y="18"/>
                </a:lnTo>
                <a:lnTo>
                  <a:pt x="54" y="18"/>
                </a:lnTo>
                <a:lnTo>
                  <a:pt x="44" y="18"/>
                </a:lnTo>
                <a:lnTo>
                  <a:pt x="36" y="20"/>
                </a:lnTo>
                <a:lnTo>
                  <a:pt x="30" y="22"/>
                </a:lnTo>
                <a:lnTo>
                  <a:pt x="26" y="26"/>
                </a:lnTo>
                <a:lnTo>
                  <a:pt x="22" y="30"/>
                </a:lnTo>
                <a:lnTo>
                  <a:pt x="18" y="34"/>
                </a:lnTo>
                <a:lnTo>
                  <a:pt x="18" y="46"/>
                </a:lnTo>
                <a:lnTo>
                  <a:pt x="18" y="58"/>
                </a:lnTo>
                <a:lnTo>
                  <a:pt x="22" y="72"/>
                </a:lnTo>
                <a:lnTo>
                  <a:pt x="32" y="98"/>
                </a:lnTo>
                <a:lnTo>
                  <a:pt x="38" y="120"/>
                </a:lnTo>
                <a:lnTo>
                  <a:pt x="44" y="120"/>
                </a:lnTo>
                <a:close/>
                <a:moveTo>
                  <a:pt x="60" y="120"/>
                </a:moveTo>
                <a:lnTo>
                  <a:pt x="72" y="78"/>
                </a:lnTo>
                <a:lnTo>
                  <a:pt x="38" y="78"/>
                </a:lnTo>
                <a:lnTo>
                  <a:pt x="50" y="120"/>
                </a:lnTo>
                <a:lnTo>
                  <a:pt x="60" y="120"/>
                </a:lnTo>
                <a:close/>
                <a:moveTo>
                  <a:pt x="68" y="168"/>
                </a:moveTo>
                <a:lnTo>
                  <a:pt x="68" y="168"/>
                </a:lnTo>
                <a:lnTo>
                  <a:pt x="68" y="170"/>
                </a:lnTo>
                <a:lnTo>
                  <a:pt x="66" y="176"/>
                </a:lnTo>
                <a:lnTo>
                  <a:pt x="64" y="180"/>
                </a:lnTo>
                <a:lnTo>
                  <a:pt x="60" y="182"/>
                </a:lnTo>
                <a:lnTo>
                  <a:pt x="54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6"/>
                </a:lnTo>
                <a:lnTo>
                  <a:pt x="42" y="170"/>
                </a:lnTo>
                <a:lnTo>
                  <a:pt x="28" y="170"/>
                </a:lnTo>
                <a:lnTo>
                  <a:pt x="26" y="170"/>
                </a:lnTo>
                <a:lnTo>
                  <a:pt x="22" y="168"/>
                </a:lnTo>
                <a:lnTo>
                  <a:pt x="20" y="166"/>
                </a:lnTo>
                <a:lnTo>
                  <a:pt x="20" y="162"/>
                </a:lnTo>
                <a:lnTo>
                  <a:pt x="20" y="158"/>
                </a:lnTo>
                <a:lnTo>
                  <a:pt x="22" y="156"/>
                </a:lnTo>
                <a:lnTo>
                  <a:pt x="26" y="154"/>
                </a:lnTo>
                <a:lnTo>
                  <a:pt x="28" y="152"/>
                </a:lnTo>
                <a:lnTo>
                  <a:pt x="80" y="148"/>
                </a:lnTo>
                <a:lnTo>
                  <a:pt x="84" y="148"/>
                </a:lnTo>
                <a:lnTo>
                  <a:pt x="86" y="150"/>
                </a:lnTo>
                <a:lnTo>
                  <a:pt x="88" y="152"/>
                </a:lnTo>
                <a:lnTo>
                  <a:pt x="90" y="156"/>
                </a:lnTo>
                <a:lnTo>
                  <a:pt x="88" y="160"/>
                </a:lnTo>
                <a:lnTo>
                  <a:pt x="86" y="162"/>
                </a:lnTo>
                <a:lnTo>
                  <a:pt x="84" y="166"/>
                </a:lnTo>
                <a:lnTo>
                  <a:pt x="80" y="166"/>
                </a:lnTo>
                <a:lnTo>
                  <a:pt x="68" y="1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12" name="Freeform 23"/>
          <p:cNvSpPr>
            <a:spLocks noEditPoints="1"/>
          </p:cNvSpPr>
          <p:nvPr/>
        </p:nvSpPr>
        <p:spPr bwMode="auto">
          <a:xfrm>
            <a:off x="6254750" y="1938338"/>
            <a:ext cx="457200" cy="455612"/>
          </a:xfrm>
          <a:custGeom>
            <a:gdLst>
              <a:gd fmla="*/ 2147483647 w 166" name="T0"/>
              <a:gd fmla="*/ 2147483647 h 152" name="T1"/>
              <a:gd fmla="*/ 2147483647 w 166" name="T2"/>
              <a:gd fmla="*/ 2147483647 h 152" name="T3"/>
              <a:gd fmla="*/ 2147483647 w 166" name="T4"/>
              <a:gd fmla="*/ 0 h 152" name="T5"/>
              <a:gd fmla="*/ 2147483647 w 166" name="T6"/>
              <a:gd fmla="*/ 0 h 152" name="T7"/>
              <a:gd fmla="*/ 2147483647 w 166" name="T8"/>
              <a:gd fmla="*/ 2147483647 h 152" name="T9"/>
              <a:gd fmla="*/ 2147483647 w 166" name="T10"/>
              <a:gd fmla="*/ 2147483647 h 152" name="T11"/>
              <a:gd fmla="*/ 2147483647 w 166" name="T12"/>
              <a:gd fmla="*/ 2147483647 h 152" name="T13"/>
              <a:gd fmla="*/ 2147483647 w 166" name="T14"/>
              <a:gd fmla="*/ 2147483647 h 152" name="T15"/>
              <a:gd fmla="*/ 2147483647 w 166" name="T16"/>
              <a:gd fmla="*/ 2147483647 h 152" name="T17"/>
              <a:gd fmla="*/ 2147483647 w 166" name="T18"/>
              <a:gd fmla="*/ 2147483647 h 152" name="T19"/>
              <a:gd fmla="*/ 2147483647 w 166" name="T20"/>
              <a:gd fmla="*/ 2147483647 h 152" name="T21"/>
              <a:gd fmla="*/ 2147483647 w 166" name="T22"/>
              <a:gd fmla="*/ 2147483647 h 152" name="T23"/>
              <a:gd fmla="*/ 2147483647 w 166" name="T24"/>
              <a:gd fmla="*/ 2147483647 h 152" name="T25"/>
              <a:gd fmla="*/ 2147483647 w 166" name="T26"/>
              <a:gd fmla="*/ 2147483647 h 152" name="T27"/>
              <a:gd fmla="*/ 2147483647 w 166" name="T28"/>
              <a:gd fmla="*/ 2147483647 h 152" name="T29"/>
              <a:gd fmla="*/ 2147483647 w 166" name="T30"/>
              <a:gd fmla="*/ 2147483647 h 152" name="T31"/>
              <a:gd fmla="*/ 2147483647 w 166" name="T32"/>
              <a:gd fmla="*/ 2147483647 h 152" name="T33"/>
              <a:gd fmla="*/ 2147483647 w 166" name="T34"/>
              <a:gd fmla="*/ 2147483647 h 152" name="T35"/>
              <a:gd fmla="*/ 2147483647 w 166" name="T36"/>
              <a:gd fmla="*/ 2147483647 h 152" name="T37"/>
              <a:gd fmla="*/ 2147483647 w 166" name="T38"/>
              <a:gd fmla="*/ 2147483647 h 152" name="T39"/>
              <a:gd fmla="*/ 2147483647 w 166" name="T40"/>
              <a:gd fmla="*/ 2147483647 h 152" name="T41"/>
              <a:gd fmla="*/ 0 w 166" name="T42"/>
              <a:gd fmla="*/ 2147483647 h 152" name="T43"/>
              <a:gd fmla="*/ 2147483647 w 166" name="T44"/>
              <a:gd fmla="*/ 2147483647 h 152" name="T45"/>
              <a:gd fmla="*/ 2147483647 w 166" name="T46"/>
              <a:gd fmla="*/ 2147483647 h 152" name="T47"/>
              <a:gd fmla="*/ 2147483647 w 166" name="T48"/>
              <a:gd fmla="*/ 2147483647 h 152" name="T49"/>
              <a:gd fmla="*/ 2147483647 w 166" name="T50"/>
              <a:gd fmla="*/ 2147483647 h 152" name="T51"/>
              <a:gd fmla="*/ 2147483647 w 166" name="T52"/>
              <a:gd fmla="*/ 2147483647 h 152" name="T53"/>
              <a:gd fmla="*/ 2147483647 w 166" name="T54"/>
              <a:gd fmla="*/ 2147483647 h 152" name="T55"/>
              <a:gd fmla="*/ 2147483647 w 166" name="T56"/>
              <a:gd fmla="*/ 2147483647 h 152" name="T57"/>
              <a:gd fmla="*/ 2147483647 w 166" name="T58"/>
              <a:gd fmla="*/ 2147483647 h 152" name="T59"/>
              <a:gd fmla="*/ 2147483647 w 166" name="T60"/>
              <a:gd fmla="*/ 2147483647 h 152" name="T61"/>
              <a:gd fmla="*/ 2147483647 w 166" name="T62"/>
              <a:gd fmla="*/ 2147483647 h 152" name="T63"/>
              <a:gd fmla="*/ 2147483647 w 166" name="T64"/>
              <a:gd fmla="*/ 2147483647 h 152" name="T65"/>
              <a:gd fmla="*/ 2147483647 w 166" name="T66"/>
              <a:gd fmla="*/ 2147483647 h 152" name="T67"/>
              <a:gd fmla="*/ 2147483647 w 166" name="T68"/>
              <a:gd fmla="*/ 2147483647 h 152" name="T69"/>
              <a:gd fmla="*/ 2147483647 w 166" name="T70"/>
              <a:gd fmla="*/ 2147483647 h 152" name="T71"/>
              <a:gd fmla="*/ 2147483647 w 166" name="T72"/>
              <a:gd fmla="*/ 2147483647 h 152" name="T73"/>
              <a:gd fmla="*/ 2147483647 w 166" name="T74"/>
              <a:gd fmla="*/ 2147483647 h 152" name="T75"/>
              <a:gd fmla="*/ 2147483647 w 166" name="T76"/>
              <a:gd fmla="*/ 2147483647 h 152" name="T77"/>
              <a:gd fmla="*/ 2147483647 w 166" name="T78"/>
              <a:gd fmla="*/ 2147483647 h 152" name="T79"/>
              <a:gd fmla="*/ 2147483647 w 166" name="T80"/>
              <a:gd fmla="*/ 2147483647 h 152" name="T81"/>
              <a:gd fmla="*/ 2147483647 w 166" name="T82"/>
              <a:gd fmla="*/ 2147483647 h 152" name="T83"/>
              <a:gd fmla="*/ 2147483647 w 166" name="T84"/>
              <a:gd fmla="*/ 2147483647 h 152" name="T85"/>
              <a:gd fmla="*/ 2147483647 w 166" name="T86"/>
              <a:gd fmla="*/ 2147483647 h 152" name="T87"/>
              <a:gd fmla="*/ 2147483647 w 166" name="T88"/>
              <a:gd fmla="*/ 2147483647 h 152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66" name="T135"/>
              <a:gd fmla="*/ 0 h 152" name="T136"/>
              <a:gd fmla="*/ 166 w 166" name="T137"/>
              <a:gd fmla="*/ 152 h 152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152" w="166">
                <a:moveTo>
                  <a:pt x="14" y="22"/>
                </a:moveTo>
                <a:lnTo>
                  <a:pt x="14" y="22"/>
                </a:lnTo>
                <a:lnTo>
                  <a:pt x="24" y="12"/>
                </a:lnTo>
                <a:lnTo>
                  <a:pt x="34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2" y="8"/>
                </a:lnTo>
                <a:lnTo>
                  <a:pt x="102" y="16"/>
                </a:lnTo>
                <a:lnTo>
                  <a:pt x="112" y="24"/>
                </a:lnTo>
                <a:lnTo>
                  <a:pt x="118" y="34"/>
                </a:lnTo>
                <a:lnTo>
                  <a:pt x="122" y="46"/>
                </a:lnTo>
                <a:lnTo>
                  <a:pt x="124" y="58"/>
                </a:lnTo>
                <a:lnTo>
                  <a:pt x="124" y="68"/>
                </a:lnTo>
                <a:lnTo>
                  <a:pt x="122" y="78"/>
                </a:lnTo>
                <a:lnTo>
                  <a:pt x="120" y="86"/>
                </a:lnTo>
                <a:lnTo>
                  <a:pt x="116" y="96"/>
                </a:lnTo>
                <a:lnTo>
                  <a:pt x="122" y="100"/>
                </a:lnTo>
                <a:lnTo>
                  <a:pt x="126" y="96"/>
                </a:lnTo>
                <a:lnTo>
                  <a:pt x="166" y="130"/>
                </a:lnTo>
                <a:lnTo>
                  <a:pt x="146" y="152"/>
                </a:lnTo>
                <a:lnTo>
                  <a:pt x="106" y="118"/>
                </a:lnTo>
                <a:lnTo>
                  <a:pt x="112" y="112"/>
                </a:lnTo>
                <a:lnTo>
                  <a:pt x="106" y="108"/>
                </a:lnTo>
                <a:lnTo>
                  <a:pt x="96" y="114"/>
                </a:lnTo>
                <a:lnTo>
                  <a:pt x="88" y="120"/>
                </a:lnTo>
                <a:lnTo>
                  <a:pt x="76" y="124"/>
                </a:lnTo>
                <a:lnTo>
                  <a:pt x="66" y="124"/>
                </a:lnTo>
                <a:lnTo>
                  <a:pt x="54" y="124"/>
                </a:lnTo>
                <a:lnTo>
                  <a:pt x="42" y="122"/>
                </a:lnTo>
                <a:lnTo>
                  <a:pt x="32" y="118"/>
                </a:lnTo>
                <a:lnTo>
                  <a:pt x="20" y="110"/>
                </a:lnTo>
                <a:lnTo>
                  <a:pt x="12" y="100"/>
                </a:lnTo>
                <a:lnTo>
                  <a:pt x="6" y="90"/>
                </a:lnTo>
                <a:lnTo>
                  <a:pt x="2" y="78"/>
                </a:lnTo>
                <a:lnTo>
                  <a:pt x="0" y="66"/>
                </a:lnTo>
                <a:lnTo>
                  <a:pt x="0" y="54"/>
                </a:lnTo>
                <a:lnTo>
                  <a:pt x="2" y="44"/>
                </a:lnTo>
                <a:lnTo>
                  <a:pt x="8" y="32"/>
                </a:lnTo>
                <a:lnTo>
                  <a:pt x="14" y="22"/>
                </a:lnTo>
                <a:close/>
                <a:moveTo>
                  <a:pt x="58" y="20"/>
                </a:moveTo>
                <a:lnTo>
                  <a:pt x="58" y="20"/>
                </a:lnTo>
                <a:lnTo>
                  <a:pt x="50" y="22"/>
                </a:lnTo>
                <a:lnTo>
                  <a:pt x="44" y="24"/>
                </a:lnTo>
                <a:lnTo>
                  <a:pt x="36" y="28"/>
                </a:lnTo>
                <a:lnTo>
                  <a:pt x="30" y="34"/>
                </a:lnTo>
                <a:lnTo>
                  <a:pt x="24" y="42"/>
                </a:lnTo>
                <a:lnTo>
                  <a:pt x="22" y="50"/>
                </a:lnTo>
                <a:lnTo>
                  <a:pt x="20" y="58"/>
                </a:lnTo>
                <a:lnTo>
                  <a:pt x="20" y="66"/>
                </a:lnTo>
                <a:lnTo>
                  <a:pt x="22" y="74"/>
                </a:lnTo>
                <a:lnTo>
                  <a:pt x="24" y="82"/>
                </a:lnTo>
                <a:lnTo>
                  <a:pt x="28" y="88"/>
                </a:lnTo>
                <a:lnTo>
                  <a:pt x="34" y="94"/>
                </a:lnTo>
                <a:lnTo>
                  <a:pt x="42" y="100"/>
                </a:lnTo>
                <a:lnTo>
                  <a:pt x="48" y="102"/>
                </a:lnTo>
                <a:lnTo>
                  <a:pt x="56" y="104"/>
                </a:lnTo>
                <a:lnTo>
                  <a:pt x="64" y="104"/>
                </a:lnTo>
                <a:lnTo>
                  <a:pt x="72" y="104"/>
                </a:lnTo>
                <a:lnTo>
                  <a:pt x="80" y="100"/>
                </a:lnTo>
                <a:lnTo>
                  <a:pt x="88" y="96"/>
                </a:lnTo>
                <a:lnTo>
                  <a:pt x="94" y="90"/>
                </a:lnTo>
                <a:lnTo>
                  <a:pt x="98" y="84"/>
                </a:lnTo>
                <a:lnTo>
                  <a:pt x="102" y="76"/>
                </a:lnTo>
                <a:lnTo>
                  <a:pt x="104" y="68"/>
                </a:lnTo>
                <a:lnTo>
                  <a:pt x="104" y="60"/>
                </a:lnTo>
                <a:lnTo>
                  <a:pt x="102" y="52"/>
                </a:lnTo>
                <a:lnTo>
                  <a:pt x="100" y="44"/>
                </a:lnTo>
                <a:lnTo>
                  <a:pt x="96" y="36"/>
                </a:lnTo>
                <a:lnTo>
                  <a:pt x="90" y="30"/>
                </a:lnTo>
                <a:lnTo>
                  <a:pt x="82" y="26"/>
                </a:lnTo>
                <a:lnTo>
                  <a:pt x="74" y="22"/>
                </a:lnTo>
                <a:lnTo>
                  <a:pt x="66" y="20"/>
                </a:lnTo>
                <a:lnTo>
                  <a:pt x="5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13" name="Freeform 24"/>
          <p:cNvSpPr>
            <a:spLocks noEditPoints="1"/>
          </p:cNvSpPr>
          <p:nvPr/>
        </p:nvSpPr>
        <p:spPr bwMode="auto">
          <a:xfrm>
            <a:off x="7008813" y="1938338"/>
            <a:ext cx="460375" cy="455612"/>
          </a:xfrm>
          <a:custGeom>
            <a:gdLst>
              <a:gd fmla="*/ 2147483647 w 168" name="T0"/>
              <a:gd fmla="*/ 2147483647 h 152" name="T1"/>
              <a:gd fmla="*/ 2147483647 w 168" name="T2"/>
              <a:gd fmla="*/ 2147483647 h 152" name="T3"/>
              <a:gd fmla="*/ 2147483647 w 168" name="T4"/>
              <a:gd fmla="*/ 0 h 152" name="T5"/>
              <a:gd fmla="*/ 2147483647 w 168" name="T6"/>
              <a:gd fmla="*/ 0 h 152" name="T7"/>
              <a:gd fmla="*/ 2147483647 w 168" name="T8"/>
              <a:gd fmla="*/ 2147483647 h 152" name="T9"/>
              <a:gd fmla="*/ 2147483647 w 168" name="T10"/>
              <a:gd fmla="*/ 2147483647 h 152" name="T11"/>
              <a:gd fmla="*/ 2147483647 w 168" name="T12"/>
              <a:gd fmla="*/ 2147483647 h 152" name="T13"/>
              <a:gd fmla="*/ 2147483647 w 168" name="T14"/>
              <a:gd fmla="*/ 2147483647 h 152" name="T15"/>
              <a:gd fmla="*/ 2147483647 w 168" name="T16"/>
              <a:gd fmla="*/ 2147483647 h 152" name="T17"/>
              <a:gd fmla="*/ 2147483647 w 168" name="T18"/>
              <a:gd fmla="*/ 2147483647 h 152" name="T19"/>
              <a:gd fmla="*/ 2147483647 w 168" name="T20"/>
              <a:gd fmla="*/ 2147483647 h 152" name="T21"/>
              <a:gd fmla="*/ 2147483647 w 168" name="T22"/>
              <a:gd fmla="*/ 2147483647 h 152" name="T23"/>
              <a:gd fmla="*/ 2147483647 w 168" name="T24"/>
              <a:gd fmla="*/ 2147483647 h 152" name="T25"/>
              <a:gd fmla="*/ 2147483647 w 168" name="T26"/>
              <a:gd fmla="*/ 2147483647 h 152" name="T27"/>
              <a:gd fmla="*/ 2147483647 w 168" name="T28"/>
              <a:gd fmla="*/ 2147483647 h 152" name="T29"/>
              <a:gd fmla="*/ 2147483647 w 168" name="T30"/>
              <a:gd fmla="*/ 2147483647 h 152" name="T31"/>
              <a:gd fmla="*/ 2147483647 w 168" name="T32"/>
              <a:gd fmla="*/ 2147483647 h 152" name="T33"/>
              <a:gd fmla="*/ 2147483647 w 168" name="T34"/>
              <a:gd fmla="*/ 2147483647 h 152" name="T35"/>
              <a:gd fmla="*/ 2147483647 w 168" name="T36"/>
              <a:gd fmla="*/ 2147483647 h 152" name="T37"/>
              <a:gd fmla="*/ 2147483647 w 168" name="T38"/>
              <a:gd fmla="*/ 2147483647 h 152" name="T39"/>
              <a:gd fmla="*/ 2147483647 w 168" name="T40"/>
              <a:gd fmla="*/ 2147483647 h 152" name="T41"/>
              <a:gd fmla="*/ 0 w 168" name="T42"/>
              <a:gd fmla="*/ 2147483647 h 152" name="T43"/>
              <a:gd fmla="*/ 2147483647 w 168" name="T44"/>
              <a:gd fmla="*/ 2147483647 h 152" name="T45"/>
              <a:gd fmla="*/ 2147483647 w 168" name="T46"/>
              <a:gd fmla="*/ 2147483647 h 152" name="T47"/>
              <a:gd fmla="*/ 2147483647 w 168" name="T48"/>
              <a:gd fmla="*/ 2147483647 h 152" name="T49"/>
              <a:gd fmla="*/ 2147483647 w 168" name="T50"/>
              <a:gd fmla="*/ 2147483647 h 152" name="T51"/>
              <a:gd fmla="*/ 2147483647 w 168" name="T52"/>
              <a:gd fmla="*/ 2147483647 h 152" name="T53"/>
              <a:gd fmla="*/ 2147483647 w 168" name="T54"/>
              <a:gd fmla="*/ 2147483647 h 152" name="T55"/>
              <a:gd fmla="*/ 2147483647 w 168" name="T56"/>
              <a:gd fmla="*/ 2147483647 h 152" name="T57"/>
              <a:gd fmla="*/ 2147483647 w 168" name="T58"/>
              <a:gd fmla="*/ 2147483647 h 152" name="T59"/>
              <a:gd fmla="*/ 2147483647 w 168" name="T60"/>
              <a:gd fmla="*/ 2147483647 h 152" name="T61"/>
              <a:gd fmla="*/ 2147483647 w 168" name="T62"/>
              <a:gd fmla="*/ 2147483647 h 152" name="T63"/>
              <a:gd fmla="*/ 2147483647 w 168" name="T64"/>
              <a:gd fmla="*/ 2147483647 h 152" name="T65"/>
              <a:gd fmla="*/ 2147483647 w 168" name="T66"/>
              <a:gd fmla="*/ 2147483647 h 152" name="T67"/>
              <a:gd fmla="*/ 2147483647 w 168" name="T68"/>
              <a:gd fmla="*/ 2147483647 h 152" name="T69"/>
              <a:gd fmla="*/ 2147483647 w 168" name="T70"/>
              <a:gd fmla="*/ 2147483647 h 152" name="T71"/>
              <a:gd fmla="*/ 2147483647 w 168" name="T72"/>
              <a:gd fmla="*/ 2147483647 h 152" name="T73"/>
              <a:gd fmla="*/ 2147483647 w 168" name="T74"/>
              <a:gd fmla="*/ 2147483647 h 152" name="T75"/>
              <a:gd fmla="*/ 2147483647 w 168" name="T76"/>
              <a:gd fmla="*/ 2147483647 h 152" name="T77"/>
              <a:gd fmla="*/ 2147483647 w 168" name="T78"/>
              <a:gd fmla="*/ 2147483647 h 152" name="T79"/>
              <a:gd fmla="*/ 2147483647 w 168" name="T80"/>
              <a:gd fmla="*/ 2147483647 h 152" name="T81"/>
              <a:gd fmla="*/ 2147483647 w 168" name="T82"/>
              <a:gd fmla="*/ 2147483647 h 152" name="T83"/>
              <a:gd fmla="*/ 2147483647 w 168" name="T84"/>
              <a:gd fmla="*/ 2147483647 h 152" name="T85"/>
              <a:gd fmla="*/ 2147483647 w 168" name="T86"/>
              <a:gd fmla="*/ 2147483647 h 152" name="T87"/>
              <a:gd fmla="*/ 2147483647 w 168" name="T88"/>
              <a:gd fmla="*/ 2147483647 h 152" name="T89"/>
              <a:gd fmla="*/ 2147483647 w 168" name="T90"/>
              <a:gd fmla="*/ 2147483647 h 152" name="T91"/>
              <a:gd fmla="*/ 2147483647 w 168" name="T92"/>
              <a:gd fmla="*/ 2147483647 h 152" name="T93"/>
              <a:gd fmla="*/ 2147483647 w 168" name="T94"/>
              <a:gd fmla="*/ 2147483647 h 152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168" name="T144"/>
              <a:gd fmla="*/ 0 h 152" name="T145"/>
              <a:gd fmla="*/ 168 w 168" name="T146"/>
              <a:gd fmla="*/ 152 h 152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152" w="168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0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2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4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6"/>
                </a:lnTo>
                <a:lnTo>
                  <a:pt x="2" y="54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4"/>
                </a:moveTo>
                <a:lnTo>
                  <a:pt x="36" y="72"/>
                </a:lnTo>
                <a:lnTo>
                  <a:pt x="90" y="72"/>
                </a:lnTo>
                <a:lnTo>
                  <a:pt x="90" y="54"/>
                </a:lnTo>
                <a:lnTo>
                  <a:pt x="36" y="54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28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14" name="Freeform 25"/>
          <p:cNvSpPr>
            <a:spLocks noEditPoints="1"/>
          </p:cNvSpPr>
          <p:nvPr/>
        </p:nvSpPr>
        <p:spPr bwMode="auto">
          <a:xfrm>
            <a:off x="7008813" y="2765425"/>
            <a:ext cx="460375" cy="454025"/>
          </a:xfrm>
          <a:custGeom>
            <a:gdLst>
              <a:gd fmla="*/ 2147483647 w 168" name="T0"/>
              <a:gd fmla="*/ 2147483647 h 152" name="T1"/>
              <a:gd fmla="*/ 2147483647 w 168" name="T2"/>
              <a:gd fmla="*/ 2147483647 h 152" name="T3"/>
              <a:gd fmla="*/ 2147483647 w 168" name="T4"/>
              <a:gd fmla="*/ 0 h 152" name="T5"/>
              <a:gd fmla="*/ 2147483647 w 168" name="T6"/>
              <a:gd fmla="*/ 0 h 152" name="T7"/>
              <a:gd fmla="*/ 2147483647 w 168" name="T8"/>
              <a:gd fmla="*/ 2147483647 h 152" name="T9"/>
              <a:gd fmla="*/ 2147483647 w 168" name="T10"/>
              <a:gd fmla="*/ 2147483647 h 152" name="T11"/>
              <a:gd fmla="*/ 2147483647 w 168" name="T12"/>
              <a:gd fmla="*/ 2147483647 h 152" name="T13"/>
              <a:gd fmla="*/ 2147483647 w 168" name="T14"/>
              <a:gd fmla="*/ 2147483647 h 152" name="T15"/>
              <a:gd fmla="*/ 2147483647 w 168" name="T16"/>
              <a:gd fmla="*/ 2147483647 h 152" name="T17"/>
              <a:gd fmla="*/ 2147483647 w 168" name="T18"/>
              <a:gd fmla="*/ 2147483647 h 152" name="T19"/>
              <a:gd fmla="*/ 2147483647 w 168" name="T20"/>
              <a:gd fmla="*/ 2147483647 h 152" name="T21"/>
              <a:gd fmla="*/ 2147483647 w 168" name="T22"/>
              <a:gd fmla="*/ 2147483647 h 152" name="T23"/>
              <a:gd fmla="*/ 2147483647 w 168" name="T24"/>
              <a:gd fmla="*/ 2147483647 h 152" name="T25"/>
              <a:gd fmla="*/ 2147483647 w 168" name="T26"/>
              <a:gd fmla="*/ 2147483647 h 152" name="T27"/>
              <a:gd fmla="*/ 2147483647 w 168" name="T28"/>
              <a:gd fmla="*/ 2147483647 h 152" name="T29"/>
              <a:gd fmla="*/ 2147483647 w 168" name="T30"/>
              <a:gd fmla="*/ 2147483647 h 152" name="T31"/>
              <a:gd fmla="*/ 2147483647 w 168" name="T32"/>
              <a:gd fmla="*/ 2147483647 h 152" name="T33"/>
              <a:gd fmla="*/ 2147483647 w 168" name="T34"/>
              <a:gd fmla="*/ 2147483647 h 152" name="T35"/>
              <a:gd fmla="*/ 2147483647 w 168" name="T36"/>
              <a:gd fmla="*/ 2147483647 h 152" name="T37"/>
              <a:gd fmla="*/ 2147483647 w 168" name="T38"/>
              <a:gd fmla="*/ 2147483647 h 152" name="T39"/>
              <a:gd fmla="*/ 2147483647 w 168" name="T40"/>
              <a:gd fmla="*/ 2147483647 h 152" name="T41"/>
              <a:gd fmla="*/ 0 w 168" name="T42"/>
              <a:gd fmla="*/ 2147483647 h 152" name="T43"/>
              <a:gd fmla="*/ 2147483647 w 168" name="T44"/>
              <a:gd fmla="*/ 2147483647 h 152" name="T45"/>
              <a:gd fmla="*/ 2147483647 w 168" name="T46"/>
              <a:gd fmla="*/ 2147483647 h 152" name="T47"/>
              <a:gd fmla="*/ 2147483647 w 168" name="T48"/>
              <a:gd fmla="*/ 2147483647 h 152" name="T49"/>
              <a:gd fmla="*/ 2147483647 w 168" name="T50"/>
              <a:gd fmla="*/ 2147483647 h 152" name="T51"/>
              <a:gd fmla="*/ 2147483647 w 168" name="T52"/>
              <a:gd fmla="*/ 2147483647 h 152" name="T53"/>
              <a:gd fmla="*/ 2147483647 w 168" name="T54"/>
              <a:gd fmla="*/ 2147483647 h 152" name="T55"/>
              <a:gd fmla="*/ 2147483647 w 168" name="T56"/>
              <a:gd fmla="*/ 2147483647 h 152" name="T57"/>
              <a:gd fmla="*/ 2147483647 w 168" name="T58"/>
              <a:gd fmla="*/ 2147483647 h 152" name="T59"/>
              <a:gd fmla="*/ 2147483647 w 168" name="T60"/>
              <a:gd fmla="*/ 2147483647 h 152" name="T61"/>
              <a:gd fmla="*/ 2147483647 w 168" name="T62"/>
              <a:gd fmla="*/ 2147483647 h 152" name="T63"/>
              <a:gd fmla="*/ 2147483647 w 168" name="T64"/>
              <a:gd fmla="*/ 2147483647 h 152" name="T65"/>
              <a:gd fmla="*/ 2147483647 w 168" name="T66"/>
              <a:gd fmla="*/ 2147483647 h 152" name="T67"/>
              <a:gd fmla="*/ 2147483647 w 168" name="T68"/>
              <a:gd fmla="*/ 2147483647 h 152" name="T69"/>
              <a:gd fmla="*/ 2147483647 w 168" name="T70"/>
              <a:gd fmla="*/ 2147483647 h 152" name="T71"/>
              <a:gd fmla="*/ 2147483647 w 168" name="T72"/>
              <a:gd fmla="*/ 2147483647 h 152" name="T73"/>
              <a:gd fmla="*/ 2147483647 w 168" name="T74"/>
              <a:gd fmla="*/ 2147483647 h 152" name="T75"/>
              <a:gd fmla="*/ 2147483647 w 168" name="T76"/>
              <a:gd fmla="*/ 2147483647 h 152" name="T77"/>
              <a:gd fmla="*/ 2147483647 w 168" name="T78"/>
              <a:gd fmla="*/ 2147483647 h 152" name="T79"/>
              <a:gd fmla="*/ 2147483647 w 168" name="T80"/>
              <a:gd fmla="*/ 2147483647 h 152" name="T81"/>
              <a:gd fmla="*/ 2147483647 w 168" name="T82"/>
              <a:gd fmla="*/ 2147483647 h 152" name="T83"/>
              <a:gd fmla="*/ 2147483647 w 168" name="T84"/>
              <a:gd fmla="*/ 2147483647 h 152" name="T85"/>
              <a:gd fmla="*/ 2147483647 w 168" name="T86"/>
              <a:gd fmla="*/ 2147483647 h 152" name="T87"/>
              <a:gd fmla="*/ 2147483647 w 168" name="T88"/>
              <a:gd fmla="*/ 2147483647 h 152" name="T89"/>
              <a:gd fmla="*/ 2147483647 w 168" name="T90"/>
              <a:gd fmla="*/ 2147483647 h 152" name="T91"/>
              <a:gd fmla="*/ 2147483647 w 168" name="T92"/>
              <a:gd fmla="*/ 2147483647 h 152" name="T93"/>
              <a:gd fmla="*/ 2147483647 w 168" name="T94"/>
              <a:gd fmla="*/ 2147483647 h 152" name="T95"/>
              <a:gd fmla="*/ 2147483647 w 168" name="T96"/>
              <a:gd fmla="*/ 2147483647 h 152" name="T97"/>
              <a:gd fmla="*/ 2147483647 w 168" name="T98"/>
              <a:gd fmla="*/ 2147483647 h 152" name="T99"/>
              <a:gd fmla="*/ 2147483647 w 168" name="T100"/>
              <a:gd fmla="*/ 2147483647 h 152" name="T101"/>
              <a:gd fmla="*/ 2147483647 w 168" name="T102"/>
              <a:gd fmla="*/ 2147483647 h 152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w 168" name="T156"/>
              <a:gd fmla="*/ 0 h 152" name="T157"/>
              <a:gd fmla="*/ 168 w 168" name="T158"/>
              <a:gd fmla="*/ 152 h 152" name="T159"/>
            </a:gdLst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b="T159" l="T156" r="T158" t="T157"/>
            <a:pathLst>
              <a:path h="152" w="168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4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2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4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6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8"/>
                </a:lnTo>
                <a:lnTo>
                  <a:pt x="2" y="56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6"/>
                </a:moveTo>
                <a:lnTo>
                  <a:pt x="36" y="72"/>
                </a:lnTo>
                <a:lnTo>
                  <a:pt x="54" y="72"/>
                </a:lnTo>
                <a:lnTo>
                  <a:pt x="54" y="92"/>
                </a:lnTo>
                <a:lnTo>
                  <a:pt x="72" y="92"/>
                </a:lnTo>
                <a:lnTo>
                  <a:pt x="72" y="72"/>
                </a:lnTo>
                <a:lnTo>
                  <a:pt x="90" y="72"/>
                </a:lnTo>
                <a:lnTo>
                  <a:pt x="90" y="56"/>
                </a:lnTo>
                <a:lnTo>
                  <a:pt x="72" y="56"/>
                </a:lnTo>
                <a:lnTo>
                  <a:pt x="72" y="36"/>
                </a:lnTo>
                <a:lnTo>
                  <a:pt x="54" y="36"/>
                </a:lnTo>
                <a:lnTo>
                  <a:pt x="54" y="56"/>
                </a:lnTo>
                <a:lnTo>
                  <a:pt x="36" y="56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30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15" name="Freeform 26"/>
          <p:cNvSpPr>
            <a:spLocks noEditPoints="1"/>
          </p:cNvSpPr>
          <p:nvPr/>
        </p:nvSpPr>
        <p:spPr bwMode="auto">
          <a:xfrm>
            <a:off x="5502275" y="1071563"/>
            <a:ext cx="423863" cy="484187"/>
          </a:xfrm>
          <a:custGeom>
            <a:gdLst>
              <a:gd fmla="*/ 2147483647 w 154" name="T0"/>
              <a:gd fmla="*/ 2147483647 h 162" name="T1"/>
              <a:gd fmla="*/ 2147483647 w 154" name="T2"/>
              <a:gd fmla="*/ 2147483647 h 162" name="T3"/>
              <a:gd fmla="*/ 2147483647 w 154" name="T4"/>
              <a:gd fmla="*/ 0 h 162" name="T5"/>
              <a:gd fmla="*/ 2147483647 w 154" name="T6"/>
              <a:gd fmla="*/ 0 h 162" name="T7"/>
              <a:gd fmla="*/ 2147483647 w 154" name="T8"/>
              <a:gd fmla="*/ 2147483647 h 162" name="T9"/>
              <a:gd fmla="*/ 2147483647 w 154" name="T10"/>
              <a:gd fmla="*/ 2147483647 h 162" name="T11"/>
              <a:gd fmla="*/ 2147483647 w 154" name="T12"/>
              <a:gd fmla="*/ 2147483647 h 162" name="T13"/>
              <a:gd fmla="*/ 2147483647 w 154" name="T14"/>
              <a:gd fmla="*/ 0 h 162" name="T15"/>
              <a:gd fmla="*/ 2147483647 w 154" name="T16"/>
              <a:gd fmla="*/ 0 h 162" name="T17"/>
              <a:gd fmla="*/ 2147483647 w 154" name="T18"/>
              <a:gd fmla="*/ 2147483647 h 162" name="T19"/>
              <a:gd fmla="*/ 2147483647 w 154" name="T20"/>
              <a:gd fmla="*/ 2147483647 h 162" name="T21"/>
              <a:gd fmla="*/ 2147483647 w 154" name="T22"/>
              <a:gd fmla="*/ 2147483647 h 162" name="T23"/>
              <a:gd fmla="*/ 2147483647 w 154" name="T24"/>
              <a:gd fmla="*/ 2147483647 h 162" name="T25"/>
              <a:gd fmla="*/ 2147483647 w 154" name="T26"/>
              <a:gd fmla="*/ 2147483647 h 162" name="T27"/>
              <a:gd fmla="*/ 2147483647 w 154" name="T28"/>
              <a:gd fmla="*/ 2147483647 h 162" name="T29"/>
              <a:gd fmla="*/ 2147483647 w 154" name="T30"/>
              <a:gd fmla="*/ 2147483647 h 162" name="T31"/>
              <a:gd fmla="*/ 2147483647 w 154" name="T32"/>
              <a:gd fmla="*/ 2147483647 h 162" name="T33"/>
              <a:gd fmla="*/ 2147483647 w 154" name="T34"/>
              <a:gd fmla="*/ 2147483647 h 162" name="T35"/>
              <a:gd fmla="*/ 2147483647 w 154" name="T36"/>
              <a:gd fmla="*/ 2147483647 h 162" name="T37"/>
              <a:gd fmla="*/ 2147483647 w 154" name="T38"/>
              <a:gd fmla="*/ 2147483647 h 162" name="T39"/>
              <a:gd fmla="*/ 2147483647 w 154" name="T40"/>
              <a:gd fmla="*/ 2147483647 h 162" name="T41"/>
              <a:gd fmla="*/ 2147483647 w 154" name="T42"/>
              <a:gd fmla="*/ 2147483647 h 162" name="T43"/>
              <a:gd fmla="*/ 2147483647 w 154" name="T44"/>
              <a:gd fmla="*/ 2147483647 h 162" name="T45"/>
              <a:gd fmla="*/ 2147483647 w 154" name="T46"/>
              <a:gd fmla="*/ 2147483647 h 162" name="T47"/>
              <a:gd fmla="*/ 2147483647 w 154" name="T48"/>
              <a:gd fmla="*/ 2147483647 h 162" name="T49"/>
              <a:gd fmla="*/ 2147483647 w 154" name="T50"/>
              <a:gd fmla="*/ 2147483647 h 162" name="T51"/>
              <a:gd fmla="*/ 2147483647 w 154" name="T52"/>
              <a:gd fmla="*/ 2147483647 h 162" name="T53"/>
              <a:gd fmla="*/ 2147483647 w 154" name="T54"/>
              <a:gd fmla="*/ 2147483647 h 162" name="T55"/>
              <a:gd fmla="*/ 2147483647 w 154" name="T56"/>
              <a:gd fmla="*/ 2147483647 h 162" name="T57"/>
              <a:gd fmla="*/ 2147483647 w 154" name="T58"/>
              <a:gd fmla="*/ 2147483647 h 162" name="T59"/>
              <a:gd fmla="*/ 2147483647 w 154" name="T60"/>
              <a:gd fmla="*/ 2147483647 h 162" name="T61"/>
              <a:gd fmla="*/ 2147483647 w 154" name="T62"/>
              <a:gd fmla="*/ 2147483647 h 162" name="T63"/>
              <a:gd fmla="*/ 2147483647 w 154" name="T64"/>
              <a:gd fmla="*/ 2147483647 h 162" name="T65"/>
              <a:gd fmla="*/ 2147483647 w 154" name="T66"/>
              <a:gd fmla="*/ 2147483647 h 162" name="T67"/>
              <a:gd fmla="*/ 2147483647 w 154" name="T68"/>
              <a:gd fmla="*/ 2147483647 h 162" name="T69"/>
              <a:gd fmla="*/ 2147483647 w 154" name="T70"/>
              <a:gd fmla="*/ 2147483647 h 162" name="T71"/>
              <a:gd fmla="*/ 2147483647 w 154" name="T72"/>
              <a:gd fmla="*/ 2147483647 h 162" name="T73"/>
              <a:gd fmla="*/ 2147483647 w 154" name="T74"/>
              <a:gd fmla="*/ 2147483647 h 162" name="T75"/>
              <a:gd fmla="*/ 2147483647 w 154" name="T76"/>
              <a:gd fmla="*/ 2147483647 h 162" name="T77"/>
              <a:gd fmla="*/ 2147483647 w 154" name="T78"/>
              <a:gd fmla="*/ 2147483647 h 162" name="T79"/>
              <a:gd fmla="*/ 2147483647 w 154" name="T80"/>
              <a:gd fmla="*/ 2147483647 h 162" name="T81"/>
              <a:gd fmla="*/ 2147483647 w 154" name="T82"/>
              <a:gd fmla="*/ 2147483647 h 162" name="T83"/>
              <a:gd fmla="*/ 2147483647 w 154" name="T84"/>
              <a:gd fmla="*/ 2147483647 h 162" name="T85"/>
              <a:gd fmla="*/ 2147483647 w 154" name="T86"/>
              <a:gd fmla="*/ 2147483647 h 162" name="T87"/>
              <a:gd fmla="*/ 2147483647 w 154" name="T88"/>
              <a:gd fmla="*/ 2147483647 h 162" name="T89"/>
              <a:gd fmla="*/ 2147483647 w 154" name="T90"/>
              <a:gd fmla="*/ 2147483647 h 162" name="T91"/>
              <a:gd fmla="*/ 2147483647 w 154" name="T92"/>
              <a:gd fmla="*/ 2147483647 h 162" name="T93"/>
              <a:gd fmla="*/ 2147483647 w 154" name="T94"/>
              <a:gd fmla="*/ 2147483647 h 162" name="T95"/>
              <a:gd fmla="*/ 2147483647 w 154" name="T96"/>
              <a:gd fmla="*/ 2147483647 h 162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154" name="T147"/>
              <a:gd fmla="*/ 0 h 162" name="T148"/>
              <a:gd fmla="*/ 154 w 154" name="T149"/>
              <a:gd fmla="*/ 162 h 162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162" w="154">
                <a:moveTo>
                  <a:pt x="6" y="20"/>
                </a:moveTo>
                <a:lnTo>
                  <a:pt x="6" y="20"/>
                </a:lnTo>
                <a:lnTo>
                  <a:pt x="28" y="20"/>
                </a:lnTo>
                <a:lnTo>
                  <a:pt x="28" y="36"/>
                </a:lnTo>
                <a:lnTo>
                  <a:pt x="6" y="36"/>
                </a:lnTo>
                <a:lnTo>
                  <a:pt x="6" y="20"/>
                </a:lnTo>
                <a:close/>
                <a:moveTo>
                  <a:pt x="34" y="32"/>
                </a:moveTo>
                <a:lnTo>
                  <a:pt x="34" y="0"/>
                </a:lnTo>
                <a:lnTo>
                  <a:pt x="28" y="0"/>
                </a:lnTo>
                <a:lnTo>
                  <a:pt x="28" y="8"/>
                </a:lnTo>
                <a:lnTo>
                  <a:pt x="6" y="8"/>
                </a:lnTo>
                <a:lnTo>
                  <a:pt x="6" y="0"/>
                </a:lnTo>
                <a:lnTo>
                  <a:pt x="0" y="0"/>
                </a:lnTo>
                <a:lnTo>
                  <a:pt x="0" y="162"/>
                </a:lnTo>
                <a:lnTo>
                  <a:pt x="6" y="162"/>
                </a:lnTo>
                <a:lnTo>
                  <a:pt x="6" y="154"/>
                </a:lnTo>
                <a:lnTo>
                  <a:pt x="28" y="154"/>
                </a:lnTo>
                <a:lnTo>
                  <a:pt x="28" y="162"/>
                </a:lnTo>
                <a:lnTo>
                  <a:pt x="34" y="162"/>
                </a:lnTo>
                <a:lnTo>
                  <a:pt x="34" y="138"/>
                </a:lnTo>
                <a:lnTo>
                  <a:pt x="120" y="138"/>
                </a:lnTo>
                <a:lnTo>
                  <a:pt x="120" y="162"/>
                </a:lnTo>
                <a:lnTo>
                  <a:pt x="128" y="162"/>
                </a:lnTo>
                <a:lnTo>
                  <a:pt x="128" y="154"/>
                </a:lnTo>
                <a:lnTo>
                  <a:pt x="148" y="154"/>
                </a:lnTo>
                <a:lnTo>
                  <a:pt x="148" y="162"/>
                </a:lnTo>
                <a:lnTo>
                  <a:pt x="154" y="162"/>
                </a:lnTo>
                <a:lnTo>
                  <a:pt x="154" y="0"/>
                </a:lnTo>
                <a:lnTo>
                  <a:pt x="148" y="0"/>
                </a:lnTo>
                <a:lnTo>
                  <a:pt x="148" y="8"/>
                </a:lnTo>
                <a:lnTo>
                  <a:pt x="128" y="8"/>
                </a:lnTo>
                <a:lnTo>
                  <a:pt x="128" y="0"/>
                </a:lnTo>
                <a:lnTo>
                  <a:pt x="120" y="0"/>
                </a:lnTo>
                <a:lnTo>
                  <a:pt x="120" y="32"/>
                </a:lnTo>
                <a:lnTo>
                  <a:pt x="34" y="32"/>
                </a:lnTo>
                <a:close/>
                <a:moveTo>
                  <a:pt x="128" y="32"/>
                </a:moveTo>
                <a:lnTo>
                  <a:pt x="128" y="20"/>
                </a:lnTo>
                <a:lnTo>
                  <a:pt x="148" y="20"/>
                </a:lnTo>
                <a:lnTo>
                  <a:pt x="148" y="36"/>
                </a:lnTo>
                <a:lnTo>
                  <a:pt x="128" y="36"/>
                </a:lnTo>
                <a:lnTo>
                  <a:pt x="128" y="34"/>
                </a:lnTo>
                <a:lnTo>
                  <a:pt x="128" y="32"/>
                </a:lnTo>
                <a:close/>
                <a:moveTo>
                  <a:pt x="120" y="46"/>
                </a:moveTo>
                <a:lnTo>
                  <a:pt x="120" y="124"/>
                </a:lnTo>
                <a:lnTo>
                  <a:pt x="34" y="124"/>
                </a:lnTo>
                <a:lnTo>
                  <a:pt x="34" y="46"/>
                </a:lnTo>
                <a:lnTo>
                  <a:pt x="120" y="46"/>
                </a:lnTo>
                <a:close/>
                <a:moveTo>
                  <a:pt x="128" y="46"/>
                </a:moveTo>
                <a:lnTo>
                  <a:pt x="128" y="46"/>
                </a:lnTo>
                <a:lnTo>
                  <a:pt x="148" y="46"/>
                </a:lnTo>
                <a:lnTo>
                  <a:pt x="148" y="62"/>
                </a:lnTo>
                <a:lnTo>
                  <a:pt x="128" y="62"/>
                </a:lnTo>
                <a:lnTo>
                  <a:pt x="128" y="46"/>
                </a:lnTo>
                <a:close/>
                <a:moveTo>
                  <a:pt x="128" y="72"/>
                </a:moveTo>
                <a:lnTo>
                  <a:pt x="128" y="72"/>
                </a:lnTo>
                <a:lnTo>
                  <a:pt x="148" y="72"/>
                </a:lnTo>
                <a:lnTo>
                  <a:pt x="148" y="88"/>
                </a:lnTo>
                <a:lnTo>
                  <a:pt x="128" y="88"/>
                </a:lnTo>
                <a:lnTo>
                  <a:pt x="128" y="72"/>
                </a:lnTo>
                <a:close/>
                <a:moveTo>
                  <a:pt x="128" y="100"/>
                </a:moveTo>
                <a:lnTo>
                  <a:pt x="128" y="100"/>
                </a:lnTo>
                <a:lnTo>
                  <a:pt x="148" y="100"/>
                </a:lnTo>
                <a:lnTo>
                  <a:pt x="148" y="116"/>
                </a:lnTo>
                <a:lnTo>
                  <a:pt x="128" y="116"/>
                </a:lnTo>
                <a:lnTo>
                  <a:pt x="128" y="100"/>
                </a:lnTo>
                <a:close/>
                <a:moveTo>
                  <a:pt x="128" y="126"/>
                </a:moveTo>
                <a:lnTo>
                  <a:pt x="128" y="126"/>
                </a:lnTo>
                <a:lnTo>
                  <a:pt x="148" y="126"/>
                </a:lnTo>
                <a:lnTo>
                  <a:pt x="148" y="142"/>
                </a:lnTo>
                <a:lnTo>
                  <a:pt x="128" y="142"/>
                </a:lnTo>
                <a:lnTo>
                  <a:pt x="128" y="138"/>
                </a:lnTo>
                <a:lnTo>
                  <a:pt x="128" y="136"/>
                </a:lnTo>
                <a:lnTo>
                  <a:pt x="128" y="134"/>
                </a:lnTo>
                <a:lnTo>
                  <a:pt x="128" y="132"/>
                </a:lnTo>
                <a:lnTo>
                  <a:pt x="128" y="130"/>
                </a:lnTo>
                <a:lnTo>
                  <a:pt x="128" y="128"/>
                </a:lnTo>
                <a:lnTo>
                  <a:pt x="128" y="126"/>
                </a:lnTo>
                <a:close/>
                <a:moveTo>
                  <a:pt x="6" y="46"/>
                </a:moveTo>
                <a:lnTo>
                  <a:pt x="6" y="46"/>
                </a:lnTo>
                <a:lnTo>
                  <a:pt x="28" y="46"/>
                </a:lnTo>
                <a:lnTo>
                  <a:pt x="28" y="62"/>
                </a:lnTo>
                <a:lnTo>
                  <a:pt x="6" y="62"/>
                </a:lnTo>
                <a:lnTo>
                  <a:pt x="6" y="46"/>
                </a:lnTo>
                <a:close/>
                <a:moveTo>
                  <a:pt x="6" y="72"/>
                </a:moveTo>
                <a:lnTo>
                  <a:pt x="6" y="72"/>
                </a:lnTo>
                <a:lnTo>
                  <a:pt x="28" y="72"/>
                </a:lnTo>
                <a:lnTo>
                  <a:pt x="28" y="88"/>
                </a:lnTo>
                <a:lnTo>
                  <a:pt x="6" y="88"/>
                </a:lnTo>
                <a:lnTo>
                  <a:pt x="6" y="7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28" y="100"/>
                </a:lnTo>
                <a:lnTo>
                  <a:pt x="28" y="116"/>
                </a:lnTo>
                <a:lnTo>
                  <a:pt x="6" y="116"/>
                </a:lnTo>
                <a:lnTo>
                  <a:pt x="6" y="100"/>
                </a:lnTo>
                <a:close/>
                <a:moveTo>
                  <a:pt x="6" y="126"/>
                </a:moveTo>
                <a:lnTo>
                  <a:pt x="6" y="126"/>
                </a:lnTo>
                <a:lnTo>
                  <a:pt x="28" y="126"/>
                </a:lnTo>
                <a:lnTo>
                  <a:pt x="28" y="142"/>
                </a:lnTo>
                <a:lnTo>
                  <a:pt x="6" y="142"/>
                </a:lnTo>
                <a:lnTo>
                  <a:pt x="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16" name="Freeform 27"/>
          <p:cNvSpPr>
            <a:spLocks noEditPoints="1"/>
          </p:cNvSpPr>
          <p:nvPr/>
        </p:nvSpPr>
        <p:spPr bwMode="auto">
          <a:xfrm>
            <a:off x="3157538" y="1873250"/>
            <a:ext cx="515937" cy="568325"/>
          </a:xfrm>
          <a:custGeom>
            <a:gdLst>
              <a:gd fmla="*/ 2147483647 w 188" name="T0"/>
              <a:gd fmla="*/ 2147483647 h 190" name="T1"/>
              <a:gd fmla="*/ 2147483647 w 188" name="T2"/>
              <a:gd fmla="*/ 2147483647 h 190" name="T3"/>
              <a:gd fmla="*/ 2147483647 w 188" name="T4"/>
              <a:gd fmla="*/ 2147483647 h 190" name="T5"/>
              <a:gd fmla="*/ 2147483647 w 188" name="T6"/>
              <a:gd fmla="*/ 2147483647 h 190" name="T7"/>
              <a:gd fmla="*/ 2147483647 w 188" name="T8"/>
              <a:gd fmla="*/ 2147483647 h 190" name="T9"/>
              <a:gd fmla="*/ 2147483647 w 188" name="T10"/>
              <a:gd fmla="*/ 2147483647 h 190" name="T11"/>
              <a:gd fmla="*/ 2147483647 w 188" name="T12"/>
              <a:gd fmla="*/ 2147483647 h 190" name="T13"/>
              <a:gd fmla="*/ 2147483647 w 188" name="T14"/>
              <a:gd fmla="*/ 2147483647 h 190" name="T15"/>
              <a:gd fmla="*/ 2147483647 w 188" name="T16"/>
              <a:gd fmla="*/ 2147483647 h 190" name="T17"/>
              <a:gd fmla="*/ 2147483647 w 188" name="T18"/>
              <a:gd fmla="*/ 2147483647 h 190" name="T19"/>
              <a:gd fmla="*/ 2147483647 w 188" name="T20"/>
              <a:gd fmla="*/ 2147483647 h 190" name="T21"/>
              <a:gd fmla="*/ 2147483647 w 188" name="T22"/>
              <a:gd fmla="*/ 2147483647 h 190" name="T23"/>
              <a:gd fmla="*/ 2147483647 w 188" name="T24"/>
              <a:gd fmla="*/ 2147483647 h 190" name="T25"/>
              <a:gd fmla="*/ 2147483647 w 188" name="T26"/>
              <a:gd fmla="*/ 2147483647 h 190" name="T27"/>
              <a:gd fmla="*/ 2147483647 w 188" name="T28"/>
              <a:gd fmla="*/ 2147483647 h 190" name="T29"/>
              <a:gd fmla="*/ 2147483647 w 188" name="T30"/>
              <a:gd fmla="*/ 2147483647 h 190" name="T31"/>
              <a:gd fmla="*/ 2147483647 w 188" name="T32"/>
              <a:gd fmla="*/ 2147483647 h 190" name="T33"/>
              <a:gd fmla="*/ 2147483647 w 188" name="T34"/>
              <a:gd fmla="*/ 2147483647 h 190" name="T35"/>
              <a:gd fmla="*/ 2147483647 w 188" name="T36"/>
              <a:gd fmla="*/ 2147483647 h 190" name="T37"/>
              <a:gd fmla="*/ 2147483647 w 188" name="T38"/>
              <a:gd fmla="*/ 2147483647 h 190" name="T39"/>
              <a:gd fmla="*/ 2147483647 w 188" name="T40"/>
              <a:gd fmla="*/ 2147483647 h 190" name="T41"/>
              <a:gd fmla="*/ 2147483647 w 188" name="T42"/>
              <a:gd fmla="*/ 2147483647 h 190" name="T43"/>
              <a:gd fmla="*/ 2147483647 w 188" name="T44"/>
              <a:gd fmla="*/ 2147483647 h 190" name="T45"/>
              <a:gd fmla="*/ 2147483647 w 188" name="T46"/>
              <a:gd fmla="*/ 2147483647 h 190" name="T47"/>
              <a:gd fmla="*/ 2147483647 w 188" name="T48"/>
              <a:gd fmla="*/ 2147483647 h 190" name="T49"/>
              <a:gd fmla="*/ 2147483647 w 188" name="T50"/>
              <a:gd fmla="*/ 2147483647 h 190" name="T51"/>
              <a:gd fmla="*/ 2147483647 w 188" name="T52"/>
              <a:gd fmla="*/ 2147483647 h 190" name="T53"/>
              <a:gd fmla="*/ 2147483647 w 188" name="T54"/>
              <a:gd fmla="*/ 2147483647 h 190" name="T55"/>
              <a:gd fmla="*/ 2147483647 w 188" name="T56"/>
              <a:gd fmla="*/ 2147483647 h 190" name="T57"/>
              <a:gd fmla="*/ 2147483647 w 188" name="T58"/>
              <a:gd fmla="*/ 2147483647 h 190" name="T59"/>
              <a:gd fmla="*/ 2147483647 w 188" name="T60"/>
              <a:gd fmla="*/ 2147483647 h 190" name="T61"/>
              <a:gd fmla="*/ 2147483647 w 188" name="T62"/>
              <a:gd fmla="*/ 2147483647 h 190" name="T63"/>
              <a:gd fmla="*/ 2147483647 w 188" name="T64"/>
              <a:gd fmla="*/ 2147483647 h 190" name="T65"/>
              <a:gd fmla="*/ 2147483647 w 188" name="T66"/>
              <a:gd fmla="*/ 2147483647 h 190" name="T67"/>
              <a:gd fmla="*/ 2147483647 w 188" name="T68"/>
              <a:gd fmla="*/ 2147483647 h 190" name="T69"/>
              <a:gd fmla="*/ 2147483647 w 188" name="T70"/>
              <a:gd fmla="*/ 2147483647 h 190" name="T71"/>
              <a:gd fmla="*/ 2147483647 w 188" name="T72"/>
              <a:gd fmla="*/ 2147483647 h 190" name="T73"/>
              <a:gd fmla="*/ 2147483647 w 188" name="T74"/>
              <a:gd fmla="*/ 2147483647 h 190" name="T75"/>
              <a:gd fmla="*/ 2147483647 w 188" name="T76"/>
              <a:gd fmla="*/ 2147483647 h 190" name="T77"/>
              <a:gd fmla="*/ 2147483647 w 188" name="T78"/>
              <a:gd fmla="*/ 2147483647 h 190" name="T79"/>
              <a:gd fmla="*/ 2147483647 w 188" name="T80"/>
              <a:gd fmla="*/ 2147483647 h 190" name="T81"/>
              <a:gd fmla="*/ 2147483647 w 188" name="T82"/>
              <a:gd fmla="*/ 2147483647 h 190" name="T83"/>
              <a:gd fmla="*/ 2147483647 w 188" name="T84"/>
              <a:gd fmla="*/ 2147483647 h 190" name="T85"/>
              <a:gd fmla="*/ 2147483647 w 188" name="T86"/>
              <a:gd fmla="*/ 2147483647 h 190" name="T87"/>
              <a:gd fmla="*/ 2147483647 w 188" name="T88"/>
              <a:gd fmla="*/ 2147483647 h 190" name="T89"/>
              <a:gd fmla="*/ 2147483647 w 188" name="T90"/>
              <a:gd fmla="*/ 2147483647 h 190" name="T91"/>
              <a:gd fmla="*/ 2147483647 w 188" name="T92"/>
              <a:gd fmla="*/ 2147483647 h 190" name="T93"/>
              <a:gd fmla="*/ 2147483647 w 188" name="T94"/>
              <a:gd fmla="*/ 2147483647 h 190" name="T95"/>
              <a:gd fmla="*/ 2147483647 w 188" name="T96"/>
              <a:gd fmla="*/ 2147483647 h 190" name="T97"/>
              <a:gd fmla="*/ 2147483647 w 188" name="T98"/>
              <a:gd fmla="*/ 2147483647 h 190" name="T99"/>
              <a:gd fmla="*/ 2147483647 w 188" name="T100"/>
              <a:gd fmla="*/ 2147483647 h 190" name="T101"/>
              <a:gd fmla="*/ 2147483647 w 188" name="T102"/>
              <a:gd fmla="*/ 2147483647 h 190" name="T103"/>
              <a:gd fmla="*/ 2147483647 w 188" name="T104"/>
              <a:gd fmla="*/ 2147483647 h 190" name="T105"/>
              <a:gd fmla="*/ 2147483647 w 188" name="T106"/>
              <a:gd fmla="*/ 2147483647 h 190" name="T107"/>
              <a:gd fmla="*/ 2147483647 w 188" name="T108"/>
              <a:gd fmla="*/ 2147483647 h 190" name="T109"/>
              <a:gd fmla="*/ 2147483647 w 188" name="T110"/>
              <a:gd fmla="*/ 2147483647 h 190" name="T111"/>
              <a:gd fmla="*/ 2147483647 w 188" name="T112"/>
              <a:gd fmla="*/ 2147483647 h 190" name="T113"/>
              <a:gd fmla="*/ 2147483647 w 188" name="T114"/>
              <a:gd fmla="*/ 2147483647 h 190" name="T115"/>
              <a:gd fmla="*/ 2147483647 w 188" name="T116"/>
              <a:gd fmla="*/ 2147483647 h 190" name="T117"/>
              <a:gd fmla="*/ 2147483647 w 188" name="T118"/>
              <a:gd fmla="*/ 2147483647 h 190" name="T119"/>
              <a:gd fmla="*/ 2147483647 w 188" name="T120"/>
              <a:gd fmla="*/ 2147483647 h 190" name="T121"/>
              <a:gd fmla="*/ 2147483647 w 188" name="T122"/>
              <a:gd fmla="*/ 2147483647 h 190" name="T123"/>
              <a:gd fmla="*/ 2147483647 w 188" name="T124"/>
              <a:gd fmla="*/ 2147483647 h 190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60000 65536" name="T186"/>
              <a:gd fmla="*/ 0 60000 65536" name="T187"/>
              <a:gd fmla="*/ 0 60000 65536" name="T188"/>
              <a:gd fmla="*/ 0 w 188" name="T189"/>
              <a:gd fmla="*/ 0 h 190" name="T190"/>
              <a:gd fmla="*/ 188 w 188" name="T191"/>
              <a:gd fmla="*/ 190 h 190" name="T192"/>
            </a:gdLst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b="T192" l="T189" r="T191" t="T190"/>
            <a:pathLst>
              <a:path h="190" w="188">
                <a:moveTo>
                  <a:pt x="84" y="44"/>
                </a:moveTo>
                <a:lnTo>
                  <a:pt x="84" y="44"/>
                </a:lnTo>
                <a:lnTo>
                  <a:pt x="78" y="34"/>
                </a:lnTo>
                <a:lnTo>
                  <a:pt x="74" y="30"/>
                </a:lnTo>
                <a:lnTo>
                  <a:pt x="68" y="28"/>
                </a:lnTo>
                <a:lnTo>
                  <a:pt x="64" y="26"/>
                </a:lnTo>
                <a:lnTo>
                  <a:pt x="58" y="24"/>
                </a:lnTo>
                <a:lnTo>
                  <a:pt x="46" y="26"/>
                </a:lnTo>
                <a:lnTo>
                  <a:pt x="36" y="32"/>
                </a:lnTo>
                <a:lnTo>
                  <a:pt x="32" y="36"/>
                </a:lnTo>
                <a:lnTo>
                  <a:pt x="28" y="42"/>
                </a:lnTo>
                <a:lnTo>
                  <a:pt x="26" y="48"/>
                </a:lnTo>
                <a:lnTo>
                  <a:pt x="26" y="54"/>
                </a:lnTo>
                <a:lnTo>
                  <a:pt x="28" y="66"/>
                </a:lnTo>
                <a:lnTo>
                  <a:pt x="34" y="76"/>
                </a:lnTo>
                <a:lnTo>
                  <a:pt x="38" y="80"/>
                </a:lnTo>
                <a:lnTo>
                  <a:pt x="44" y="82"/>
                </a:lnTo>
                <a:lnTo>
                  <a:pt x="50" y="84"/>
                </a:lnTo>
                <a:lnTo>
                  <a:pt x="56" y="86"/>
                </a:lnTo>
                <a:lnTo>
                  <a:pt x="68" y="84"/>
                </a:lnTo>
                <a:lnTo>
                  <a:pt x="78" y="78"/>
                </a:lnTo>
                <a:lnTo>
                  <a:pt x="82" y="72"/>
                </a:lnTo>
                <a:lnTo>
                  <a:pt x="84" y="68"/>
                </a:lnTo>
                <a:lnTo>
                  <a:pt x="86" y="62"/>
                </a:lnTo>
                <a:lnTo>
                  <a:pt x="86" y="56"/>
                </a:lnTo>
                <a:lnTo>
                  <a:pt x="84" y="44"/>
                </a:lnTo>
                <a:close/>
                <a:moveTo>
                  <a:pt x="82" y="16"/>
                </a:moveTo>
                <a:lnTo>
                  <a:pt x="82" y="16"/>
                </a:lnTo>
                <a:lnTo>
                  <a:pt x="90" y="22"/>
                </a:lnTo>
                <a:lnTo>
                  <a:pt x="98" y="18"/>
                </a:lnTo>
                <a:lnTo>
                  <a:pt x="102" y="22"/>
                </a:lnTo>
                <a:lnTo>
                  <a:pt x="104" y="28"/>
                </a:lnTo>
                <a:lnTo>
                  <a:pt x="98" y="34"/>
                </a:lnTo>
                <a:lnTo>
                  <a:pt x="100" y="38"/>
                </a:lnTo>
                <a:lnTo>
                  <a:pt x="102" y="44"/>
                </a:lnTo>
                <a:lnTo>
                  <a:pt x="110" y="44"/>
                </a:lnTo>
                <a:lnTo>
                  <a:pt x="112" y="50"/>
                </a:lnTo>
                <a:lnTo>
                  <a:pt x="112" y="56"/>
                </a:lnTo>
                <a:lnTo>
                  <a:pt x="102" y="58"/>
                </a:lnTo>
                <a:lnTo>
                  <a:pt x="100" y="66"/>
                </a:lnTo>
                <a:lnTo>
                  <a:pt x="108" y="72"/>
                </a:lnTo>
                <a:lnTo>
                  <a:pt x="106" y="78"/>
                </a:lnTo>
                <a:lnTo>
                  <a:pt x="104" y="84"/>
                </a:lnTo>
                <a:lnTo>
                  <a:pt x="94" y="80"/>
                </a:lnTo>
                <a:lnTo>
                  <a:pt x="88" y="88"/>
                </a:lnTo>
                <a:lnTo>
                  <a:pt x="94" y="96"/>
                </a:lnTo>
                <a:lnTo>
                  <a:pt x="88" y="100"/>
                </a:lnTo>
                <a:lnTo>
                  <a:pt x="82" y="104"/>
                </a:lnTo>
                <a:lnTo>
                  <a:pt x="76" y="96"/>
                </a:lnTo>
                <a:lnTo>
                  <a:pt x="72" y="98"/>
                </a:lnTo>
                <a:lnTo>
                  <a:pt x="68" y="100"/>
                </a:lnTo>
                <a:lnTo>
                  <a:pt x="68" y="108"/>
                </a:lnTo>
                <a:lnTo>
                  <a:pt x="62" y="110"/>
                </a:lnTo>
                <a:lnTo>
                  <a:pt x="54" y="110"/>
                </a:lnTo>
                <a:lnTo>
                  <a:pt x="54" y="102"/>
                </a:lnTo>
                <a:lnTo>
                  <a:pt x="44" y="100"/>
                </a:lnTo>
                <a:lnTo>
                  <a:pt x="40" y="108"/>
                </a:lnTo>
                <a:lnTo>
                  <a:pt x="34" y="106"/>
                </a:lnTo>
                <a:lnTo>
                  <a:pt x="28" y="102"/>
                </a:lnTo>
                <a:lnTo>
                  <a:pt x="30" y="94"/>
                </a:lnTo>
                <a:lnTo>
                  <a:pt x="24" y="88"/>
                </a:lnTo>
                <a:lnTo>
                  <a:pt x="16" y="92"/>
                </a:lnTo>
                <a:lnTo>
                  <a:pt x="10" y="86"/>
                </a:lnTo>
                <a:lnTo>
                  <a:pt x="8" y="82"/>
                </a:lnTo>
                <a:lnTo>
                  <a:pt x="14" y="76"/>
                </a:lnTo>
                <a:lnTo>
                  <a:pt x="14" y="72"/>
                </a:lnTo>
                <a:lnTo>
                  <a:pt x="12" y="66"/>
                </a:lnTo>
                <a:lnTo>
                  <a:pt x="2" y="66"/>
                </a:lnTo>
                <a:lnTo>
                  <a:pt x="0" y="60"/>
                </a:lnTo>
                <a:lnTo>
                  <a:pt x="2" y="54"/>
                </a:lnTo>
                <a:lnTo>
                  <a:pt x="10" y="52"/>
                </a:lnTo>
                <a:lnTo>
                  <a:pt x="12" y="42"/>
                </a:lnTo>
                <a:lnTo>
                  <a:pt x="4" y="38"/>
                </a:lnTo>
                <a:lnTo>
                  <a:pt x="6" y="32"/>
                </a:lnTo>
                <a:lnTo>
                  <a:pt x="10" y="26"/>
                </a:lnTo>
                <a:lnTo>
                  <a:pt x="18" y="30"/>
                </a:lnTo>
                <a:lnTo>
                  <a:pt x="24" y="22"/>
                </a:lnTo>
                <a:lnTo>
                  <a:pt x="20" y="14"/>
                </a:lnTo>
                <a:lnTo>
                  <a:pt x="24" y="10"/>
                </a:lnTo>
                <a:lnTo>
                  <a:pt x="30" y="6"/>
                </a:lnTo>
                <a:lnTo>
                  <a:pt x="36" y="14"/>
                </a:lnTo>
                <a:lnTo>
                  <a:pt x="40" y="12"/>
                </a:lnTo>
                <a:lnTo>
                  <a:pt x="44" y="10"/>
                </a:lnTo>
                <a:lnTo>
                  <a:pt x="44" y="2"/>
                </a:lnTo>
                <a:lnTo>
                  <a:pt x="52" y="0"/>
                </a:lnTo>
                <a:lnTo>
                  <a:pt x="58" y="0"/>
                </a:lnTo>
                <a:lnTo>
                  <a:pt x="60" y="8"/>
                </a:lnTo>
                <a:lnTo>
                  <a:pt x="68" y="10"/>
                </a:lnTo>
                <a:lnTo>
                  <a:pt x="74" y="2"/>
                </a:lnTo>
                <a:lnTo>
                  <a:pt x="80" y="4"/>
                </a:lnTo>
                <a:lnTo>
                  <a:pt x="86" y="8"/>
                </a:lnTo>
                <a:lnTo>
                  <a:pt x="82" y="16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4" y="114"/>
                </a:lnTo>
                <a:lnTo>
                  <a:pt x="150" y="110"/>
                </a:lnTo>
                <a:lnTo>
                  <a:pt x="144" y="106"/>
                </a:lnTo>
                <a:lnTo>
                  <a:pt x="138" y="104"/>
                </a:lnTo>
                <a:lnTo>
                  <a:pt x="132" y="104"/>
                </a:lnTo>
                <a:lnTo>
                  <a:pt x="122" y="106"/>
                </a:lnTo>
                <a:lnTo>
                  <a:pt x="112" y="112"/>
                </a:lnTo>
                <a:lnTo>
                  <a:pt x="108" y="116"/>
                </a:lnTo>
                <a:lnTo>
                  <a:pt x="104" y="122"/>
                </a:lnTo>
                <a:lnTo>
                  <a:pt x="102" y="128"/>
                </a:lnTo>
                <a:lnTo>
                  <a:pt x="102" y="134"/>
                </a:lnTo>
                <a:lnTo>
                  <a:pt x="104" y="146"/>
                </a:lnTo>
                <a:lnTo>
                  <a:pt x="110" y="156"/>
                </a:lnTo>
                <a:lnTo>
                  <a:pt x="114" y="160"/>
                </a:lnTo>
                <a:lnTo>
                  <a:pt x="120" y="162"/>
                </a:lnTo>
                <a:lnTo>
                  <a:pt x="126" y="164"/>
                </a:lnTo>
                <a:lnTo>
                  <a:pt x="132" y="164"/>
                </a:lnTo>
                <a:lnTo>
                  <a:pt x="142" y="162"/>
                </a:lnTo>
                <a:lnTo>
                  <a:pt x="152" y="156"/>
                </a:lnTo>
                <a:lnTo>
                  <a:pt x="156" y="152"/>
                </a:lnTo>
                <a:lnTo>
                  <a:pt x="160" y="146"/>
                </a:lnTo>
                <a:lnTo>
                  <a:pt x="162" y="142"/>
                </a:lnTo>
                <a:lnTo>
                  <a:pt x="162" y="136"/>
                </a:lnTo>
                <a:lnTo>
                  <a:pt x="160" y="124"/>
                </a:lnTo>
                <a:close/>
                <a:moveTo>
                  <a:pt x="158" y="96"/>
                </a:moveTo>
                <a:lnTo>
                  <a:pt x="158" y="96"/>
                </a:lnTo>
                <a:lnTo>
                  <a:pt x="164" y="102"/>
                </a:lnTo>
                <a:lnTo>
                  <a:pt x="172" y="98"/>
                </a:lnTo>
                <a:lnTo>
                  <a:pt x="178" y="102"/>
                </a:lnTo>
                <a:lnTo>
                  <a:pt x="180" y="108"/>
                </a:lnTo>
                <a:lnTo>
                  <a:pt x="174" y="114"/>
                </a:lnTo>
                <a:lnTo>
                  <a:pt x="176" y="118"/>
                </a:lnTo>
                <a:lnTo>
                  <a:pt x="176" y="122"/>
                </a:lnTo>
                <a:lnTo>
                  <a:pt x="186" y="122"/>
                </a:lnTo>
                <a:lnTo>
                  <a:pt x="188" y="130"/>
                </a:lnTo>
                <a:lnTo>
                  <a:pt x="188" y="136"/>
                </a:lnTo>
                <a:lnTo>
                  <a:pt x="178" y="138"/>
                </a:lnTo>
                <a:lnTo>
                  <a:pt x="176" y="146"/>
                </a:lnTo>
                <a:lnTo>
                  <a:pt x="184" y="152"/>
                </a:lnTo>
                <a:lnTo>
                  <a:pt x="182" y="158"/>
                </a:lnTo>
                <a:lnTo>
                  <a:pt x="178" y="164"/>
                </a:lnTo>
                <a:lnTo>
                  <a:pt x="170" y="160"/>
                </a:lnTo>
                <a:lnTo>
                  <a:pt x="164" y="168"/>
                </a:lnTo>
                <a:lnTo>
                  <a:pt x="170" y="176"/>
                </a:lnTo>
                <a:lnTo>
                  <a:pt x="164" y="180"/>
                </a:lnTo>
                <a:lnTo>
                  <a:pt x="158" y="182"/>
                </a:lnTo>
                <a:lnTo>
                  <a:pt x="152" y="176"/>
                </a:lnTo>
                <a:lnTo>
                  <a:pt x="148" y="178"/>
                </a:lnTo>
                <a:lnTo>
                  <a:pt x="144" y="178"/>
                </a:lnTo>
                <a:lnTo>
                  <a:pt x="144" y="188"/>
                </a:lnTo>
                <a:lnTo>
                  <a:pt x="136" y="190"/>
                </a:lnTo>
                <a:lnTo>
                  <a:pt x="130" y="190"/>
                </a:lnTo>
                <a:lnTo>
                  <a:pt x="128" y="180"/>
                </a:lnTo>
                <a:lnTo>
                  <a:pt x="120" y="178"/>
                </a:lnTo>
                <a:lnTo>
                  <a:pt x="116" y="186"/>
                </a:lnTo>
                <a:lnTo>
                  <a:pt x="108" y="184"/>
                </a:lnTo>
                <a:lnTo>
                  <a:pt x="104" y="182"/>
                </a:lnTo>
                <a:lnTo>
                  <a:pt x="106" y="172"/>
                </a:lnTo>
                <a:lnTo>
                  <a:pt x="100" y="166"/>
                </a:lnTo>
                <a:lnTo>
                  <a:pt x="92" y="172"/>
                </a:lnTo>
                <a:lnTo>
                  <a:pt x="86" y="166"/>
                </a:lnTo>
                <a:lnTo>
                  <a:pt x="84" y="160"/>
                </a:lnTo>
                <a:lnTo>
                  <a:pt x="90" y="154"/>
                </a:lnTo>
                <a:lnTo>
                  <a:pt x="88" y="150"/>
                </a:lnTo>
                <a:lnTo>
                  <a:pt x="88" y="146"/>
                </a:lnTo>
                <a:lnTo>
                  <a:pt x="78" y="146"/>
                </a:lnTo>
                <a:lnTo>
                  <a:pt x="76" y="140"/>
                </a:lnTo>
                <a:lnTo>
                  <a:pt x="76" y="132"/>
                </a:lnTo>
                <a:lnTo>
                  <a:pt x="86" y="132"/>
                </a:lnTo>
                <a:lnTo>
                  <a:pt x="88" y="122"/>
                </a:lnTo>
                <a:lnTo>
                  <a:pt x="80" y="118"/>
                </a:lnTo>
                <a:lnTo>
                  <a:pt x="82" y="110"/>
                </a:lnTo>
                <a:lnTo>
                  <a:pt x="84" y="106"/>
                </a:lnTo>
                <a:lnTo>
                  <a:pt x="94" y="108"/>
                </a:lnTo>
                <a:lnTo>
                  <a:pt x="100" y="102"/>
                </a:lnTo>
                <a:lnTo>
                  <a:pt x="94" y="94"/>
                </a:lnTo>
                <a:lnTo>
                  <a:pt x="100" y="88"/>
                </a:lnTo>
                <a:lnTo>
                  <a:pt x="106" y="86"/>
                </a:lnTo>
                <a:lnTo>
                  <a:pt x="112" y="92"/>
                </a:lnTo>
                <a:lnTo>
                  <a:pt x="116" y="92"/>
                </a:lnTo>
                <a:lnTo>
                  <a:pt x="120" y="90"/>
                </a:lnTo>
                <a:lnTo>
                  <a:pt x="120" y="80"/>
                </a:lnTo>
                <a:lnTo>
                  <a:pt x="126" y="78"/>
                </a:lnTo>
                <a:lnTo>
                  <a:pt x="134" y="80"/>
                </a:lnTo>
                <a:lnTo>
                  <a:pt x="136" y="88"/>
                </a:lnTo>
                <a:lnTo>
                  <a:pt x="144" y="90"/>
                </a:lnTo>
                <a:lnTo>
                  <a:pt x="148" y="82"/>
                </a:lnTo>
                <a:lnTo>
                  <a:pt x="156" y="84"/>
                </a:lnTo>
                <a:lnTo>
                  <a:pt x="160" y="88"/>
                </a:lnTo>
                <a:lnTo>
                  <a:pt x="158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17" name="Freeform 28"/>
          <p:cNvSpPr>
            <a:spLocks noEditPoints="1"/>
          </p:cNvSpPr>
          <p:nvPr/>
        </p:nvSpPr>
        <p:spPr bwMode="auto">
          <a:xfrm>
            <a:off x="3948113" y="3536950"/>
            <a:ext cx="473075" cy="550863"/>
          </a:xfrm>
          <a:custGeom>
            <a:gdLst>
              <a:gd fmla="*/ 2147483647 w 172" name="T0"/>
              <a:gd fmla="*/ 2147483647 h 184" name="T1"/>
              <a:gd fmla="*/ 2147483647 w 172" name="T2"/>
              <a:gd fmla="*/ 2147483647 h 184" name="T3"/>
              <a:gd fmla="*/ 2147483647 w 172" name="T4"/>
              <a:gd fmla="*/ 2147483647 h 184" name="T5"/>
              <a:gd fmla="*/ 2147483647 w 172" name="T6"/>
              <a:gd fmla="*/ 2147483647 h 184" name="T7"/>
              <a:gd fmla="*/ 2147483647 w 172" name="T8"/>
              <a:gd fmla="*/ 2147483647 h 184" name="T9"/>
              <a:gd fmla="*/ 2147483647 w 172" name="T10"/>
              <a:gd fmla="*/ 2147483647 h 184" name="T11"/>
              <a:gd fmla="*/ 2147483647 w 172" name="T12"/>
              <a:gd fmla="*/ 2147483647 h 184" name="T13"/>
              <a:gd fmla="*/ 2147483647 w 172" name="T14"/>
              <a:gd fmla="*/ 2147483647 h 184" name="T15"/>
              <a:gd fmla="*/ 2147483647 w 172" name="T16"/>
              <a:gd fmla="*/ 2147483647 h 184" name="T17"/>
              <a:gd fmla="*/ 2147483647 w 172" name="T18"/>
              <a:gd fmla="*/ 2147483647 h 184" name="T19"/>
              <a:gd fmla="*/ 2147483647 w 172" name="T20"/>
              <a:gd fmla="*/ 2147483647 h 184" name="T21"/>
              <a:gd fmla="*/ 2147483647 w 172" name="T22"/>
              <a:gd fmla="*/ 2147483647 h 184" name="T23"/>
              <a:gd fmla="*/ 2147483647 w 172" name="T24"/>
              <a:gd fmla="*/ 2147483647 h 184" name="T25"/>
              <a:gd fmla="*/ 2147483647 w 172" name="T26"/>
              <a:gd fmla="*/ 2147483647 h 184" name="T27"/>
              <a:gd fmla="*/ 2147483647 w 172" name="T28"/>
              <a:gd fmla="*/ 2147483647 h 184" name="T29"/>
              <a:gd fmla="*/ 2147483647 w 172" name="T30"/>
              <a:gd fmla="*/ 2147483647 h 184" name="T31"/>
              <a:gd fmla="*/ 2147483647 w 172" name="T32"/>
              <a:gd fmla="*/ 2147483647 h 184" name="T33"/>
              <a:gd fmla="*/ 2147483647 w 172" name="T34"/>
              <a:gd fmla="*/ 2147483647 h 184" name="T35"/>
              <a:gd fmla="*/ 2147483647 w 172" name="T36"/>
              <a:gd fmla="*/ 2147483647 h 184" name="T37"/>
              <a:gd fmla="*/ 2147483647 w 172" name="T38"/>
              <a:gd fmla="*/ 2147483647 h 184" name="T39"/>
              <a:gd fmla="*/ 2147483647 w 172" name="T40"/>
              <a:gd fmla="*/ 2147483647 h 184" name="T41"/>
              <a:gd fmla="*/ 2147483647 w 172" name="T42"/>
              <a:gd fmla="*/ 2147483647 h 184" name="T43"/>
              <a:gd fmla="*/ 2147483647 w 172" name="T44"/>
              <a:gd fmla="*/ 2147483647 h 184" name="T45"/>
              <a:gd fmla="*/ 2147483647 w 172" name="T46"/>
              <a:gd fmla="*/ 2147483647 h 184" name="T47"/>
              <a:gd fmla="*/ 2147483647 w 172" name="T48"/>
              <a:gd fmla="*/ 2147483647 h 184" name="T49"/>
              <a:gd fmla="*/ 2147483647 w 172" name="T50"/>
              <a:gd fmla="*/ 2147483647 h 184" name="T51"/>
              <a:gd fmla="*/ 2147483647 w 172" name="T52"/>
              <a:gd fmla="*/ 2147483647 h 184" name="T53"/>
              <a:gd fmla="*/ 2147483647 w 172" name="T54"/>
              <a:gd fmla="*/ 2147483647 h 184" name="T55"/>
              <a:gd fmla="*/ 2147483647 w 172" name="T56"/>
              <a:gd fmla="*/ 2147483647 h 184" name="T57"/>
              <a:gd fmla="*/ 2147483647 w 172" name="T58"/>
              <a:gd fmla="*/ 2147483647 h 184" name="T59"/>
              <a:gd fmla="*/ 2147483647 w 172" name="T60"/>
              <a:gd fmla="*/ 2147483647 h 184" name="T61"/>
              <a:gd fmla="*/ 2147483647 w 172" name="T62"/>
              <a:gd fmla="*/ 2147483647 h 184" name="T63"/>
              <a:gd fmla="*/ 2147483647 w 172" name="T64"/>
              <a:gd fmla="*/ 2147483647 h 184" name="T65"/>
              <a:gd fmla="*/ 2147483647 w 172" name="T66"/>
              <a:gd fmla="*/ 2147483647 h 184" name="T67"/>
              <a:gd fmla="*/ 2147483647 w 172" name="T68"/>
              <a:gd fmla="*/ 2147483647 h 184" name="T69"/>
              <a:gd fmla="*/ 2147483647 w 172" name="T70"/>
              <a:gd fmla="*/ 2147483647 h 184" name="T71"/>
              <a:gd fmla="*/ 2147483647 w 172" name="T72"/>
              <a:gd fmla="*/ 2147483647 h 184" name="T73"/>
              <a:gd fmla="*/ 2147483647 w 172" name="T74"/>
              <a:gd fmla="*/ 2147483647 h 184" name="T75"/>
              <a:gd fmla="*/ 2147483647 w 172" name="T76"/>
              <a:gd fmla="*/ 2147483647 h 184" name="T77"/>
              <a:gd fmla="*/ 2147483647 w 172" name="T78"/>
              <a:gd fmla="*/ 2147483647 h 184" name="T79"/>
              <a:gd fmla="*/ 2147483647 w 172" name="T80"/>
              <a:gd fmla="*/ 2147483647 h 184" name="T81"/>
              <a:gd fmla="*/ 2147483647 w 172" name="T82"/>
              <a:gd fmla="*/ 2147483647 h 184" name="T83"/>
              <a:gd fmla="*/ 2147483647 w 172" name="T84"/>
              <a:gd fmla="*/ 2147483647 h 184" name="T85"/>
              <a:gd fmla="*/ 2147483647 w 172" name="T86"/>
              <a:gd fmla="*/ 2147483647 h 184" name="T87"/>
              <a:gd fmla="*/ 2147483647 w 172" name="T88"/>
              <a:gd fmla="*/ 2147483647 h 184" name="T89"/>
              <a:gd fmla="*/ 2147483647 w 172" name="T90"/>
              <a:gd fmla="*/ 2147483647 h 184" name="T91"/>
              <a:gd fmla="*/ 2147483647 w 172" name="T92"/>
              <a:gd fmla="*/ 2147483647 h 184" name="T93"/>
              <a:gd fmla="*/ 2147483647 w 172" name="T94"/>
              <a:gd fmla="*/ 2147483647 h 184" name="T95"/>
              <a:gd fmla="*/ 2147483647 w 172" name="T96"/>
              <a:gd fmla="*/ 2147483647 h 184" name="T97"/>
              <a:gd fmla="*/ 2147483647 w 172" name="T98"/>
              <a:gd fmla="*/ 2147483647 h 184" name="T99"/>
              <a:gd fmla="*/ 2147483647 w 172" name="T100"/>
              <a:gd fmla="*/ 2147483647 h 184" name="T101"/>
              <a:gd fmla="*/ 2147483647 w 172" name="T102"/>
              <a:gd fmla="*/ 2147483647 h 184" name="T103"/>
              <a:gd fmla="*/ 2147483647 w 172" name="T104"/>
              <a:gd fmla="*/ 2147483647 h 184" name="T105"/>
              <a:gd fmla="*/ 2147483647 w 172" name="T106"/>
              <a:gd fmla="*/ 2147483647 h 184" name="T107"/>
              <a:gd fmla="*/ 2147483647 w 172" name="T108"/>
              <a:gd fmla="*/ 2147483647 h 184" name="T109"/>
              <a:gd fmla="*/ 2147483647 w 172" name="T110"/>
              <a:gd fmla="*/ 2147483647 h 184" name="T111"/>
              <a:gd fmla="*/ 2147483647 w 172" name="T112"/>
              <a:gd fmla="*/ 2147483647 h 184" name="T113"/>
              <a:gd fmla="*/ 2147483647 w 172" name="T114"/>
              <a:gd fmla="*/ 2147483647 h 184" name="T115"/>
              <a:gd fmla="*/ 2147483647 w 172" name="T116"/>
              <a:gd fmla="*/ 2147483647 h 184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72" name="T177"/>
              <a:gd fmla="*/ 0 h 184" name="T178"/>
              <a:gd fmla="*/ 172 w 172" name="T179"/>
              <a:gd fmla="*/ 184 h 184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84" w="172">
                <a:moveTo>
                  <a:pt x="36" y="80"/>
                </a:moveTo>
                <a:lnTo>
                  <a:pt x="36" y="80"/>
                </a:lnTo>
                <a:lnTo>
                  <a:pt x="42" y="76"/>
                </a:lnTo>
                <a:lnTo>
                  <a:pt x="42" y="70"/>
                </a:lnTo>
                <a:lnTo>
                  <a:pt x="46" y="68"/>
                </a:lnTo>
                <a:lnTo>
                  <a:pt x="50" y="74"/>
                </a:lnTo>
                <a:lnTo>
                  <a:pt x="56" y="74"/>
                </a:lnTo>
                <a:lnTo>
                  <a:pt x="56" y="66"/>
                </a:lnTo>
                <a:lnTo>
                  <a:pt x="62" y="66"/>
                </a:lnTo>
                <a:lnTo>
                  <a:pt x="62" y="74"/>
                </a:lnTo>
                <a:lnTo>
                  <a:pt x="68" y="74"/>
                </a:lnTo>
                <a:lnTo>
                  <a:pt x="72" y="68"/>
                </a:lnTo>
                <a:lnTo>
                  <a:pt x="76" y="70"/>
                </a:lnTo>
                <a:lnTo>
                  <a:pt x="76" y="76"/>
                </a:lnTo>
                <a:lnTo>
                  <a:pt x="82" y="80"/>
                </a:lnTo>
                <a:lnTo>
                  <a:pt x="86" y="74"/>
                </a:lnTo>
                <a:lnTo>
                  <a:pt x="90" y="76"/>
                </a:lnTo>
                <a:lnTo>
                  <a:pt x="88" y="82"/>
                </a:lnTo>
                <a:lnTo>
                  <a:pt x="92" y="86"/>
                </a:lnTo>
                <a:lnTo>
                  <a:pt x="98" y="82"/>
                </a:lnTo>
                <a:lnTo>
                  <a:pt x="102" y="86"/>
                </a:lnTo>
                <a:lnTo>
                  <a:pt x="98" y="92"/>
                </a:lnTo>
                <a:lnTo>
                  <a:pt x="102" y="96"/>
                </a:lnTo>
                <a:lnTo>
                  <a:pt x="108" y="94"/>
                </a:lnTo>
                <a:lnTo>
                  <a:pt x="110" y="98"/>
                </a:lnTo>
                <a:lnTo>
                  <a:pt x="104" y="102"/>
                </a:lnTo>
                <a:lnTo>
                  <a:pt x="108" y="108"/>
                </a:lnTo>
                <a:lnTo>
                  <a:pt x="114" y="108"/>
                </a:lnTo>
                <a:lnTo>
                  <a:pt x="116" y="112"/>
                </a:lnTo>
                <a:lnTo>
                  <a:pt x="110" y="116"/>
                </a:lnTo>
                <a:lnTo>
                  <a:pt x="110" y="122"/>
                </a:lnTo>
                <a:lnTo>
                  <a:pt x="118" y="122"/>
                </a:lnTo>
                <a:lnTo>
                  <a:pt x="118" y="128"/>
                </a:lnTo>
                <a:lnTo>
                  <a:pt x="110" y="128"/>
                </a:lnTo>
                <a:lnTo>
                  <a:pt x="110" y="134"/>
                </a:lnTo>
                <a:lnTo>
                  <a:pt x="116" y="138"/>
                </a:lnTo>
                <a:lnTo>
                  <a:pt x="114" y="142"/>
                </a:lnTo>
                <a:lnTo>
                  <a:pt x="108" y="142"/>
                </a:lnTo>
                <a:lnTo>
                  <a:pt x="104" y="148"/>
                </a:lnTo>
                <a:lnTo>
                  <a:pt x="110" y="152"/>
                </a:lnTo>
                <a:lnTo>
                  <a:pt x="108" y="156"/>
                </a:lnTo>
                <a:lnTo>
                  <a:pt x="102" y="154"/>
                </a:lnTo>
                <a:lnTo>
                  <a:pt x="98" y="158"/>
                </a:lnTo>
                <a:lnTo>
                  <a:pt x="102" y="164"/>
                </a:lnTo>
                <a:lnTo>
                  <a:pt x="98" y="168"/>
                </a:lnTo>
                <a:lnTo>
                  <a:pt x="92" y="164"/>
                </a:lnTo>
                <a:lnTo>
                  <a:pt x="88" y="168"/>
                </a:lnTo>
                <a:lnTo>
                  <a:pt x="90" y="174"/>
                </a:lnTo>
                <a:lnTo>
                  <a:pt x="86" y="178"/>
                </a:lnTo>
                <a:lnTo>
                  <a:pt x="82" y="172"/>
                </a:lnTo>
                <a:lnTo>
                  <a:pt x="76" y="174"/>
                </a:lnTo>
                <a:lnTo>
                  <a:pt x="76" y="182"/>
                </a:lnTo>
                <a:lnTo>
                  <a:pt x="72" y="182"/>
                </a:lnTo>
                <a:lnTo>
                  <a:pt x="68" y="176"/>
                </a:lnTo>
                <a:lnTo>
                  <a:pt x="62" y="176"/>
                </a:lnTo>
                <a:lnTo>
                  <a:pt x="62" y="184"/>
                </a:lnTo>
                <a:lnTo>
                  <a:pt x="56" y="184"/>
                </a:lnTo>
                <a:lnTo>
                  <a:pt x="56" y="176"/>
                </a:lnTo>
                <a:lnTo>
                  <a:pt x="50" y="176"/>
                </a:lnTo>
                <a:lnTo>
                  <a:pt x="46" y="182"/>
                </a:lnTo>
                <a:lnTo>
                  <a:pt x="42" y="182"/>
                </a:lnTo>
                <a:lnTo>
                  <a:pt x="42" y="174"/>
                </a:lnTo>
                <a:lnTo>
                  <a:pt x="36" y="172"/>
                </a:lnTo>
                <a:lnTo>
                  <a:pt x="32" y="178"/>
                </a:lnTo>
                <a:lnTo>
                  <a:pt x="28" y="174"/>
                </a:lnTo>
                <a:lnTo>
                  <a:pt x="30" y="168"/>
                </a:lnTo>
                <a:lnTo>
                  <a:pt x="26" y="164"/>
                </a:lnTo>
                <a:lnTo>
                  <a:pt x="20" y="168"/>
                </a:lnTo>
                <a:lnTo>
                  <a:pt x="16" y="164"/>
                </a:lnTo>
                <a:lnTo>
                  <a:pt x="20" y="158"/>
                </a:lnTo>
                <a:lnTo>
                  <a:pt x="16" y="154"/>
                </a:lnTo>
                <a:lnTo>
                  <a:pt x="10" y="156"/>
                </a:lnTo>
                <a:lnTo>
                  <a:pt x="6" y="152"/>
                </a:lnTo>
                <a:lnTo>
                  <a:pt x="12" y="148"/>
                </a:lnTo>
                <a:lnTo>
                  <a:pt x="10" y="142"/>
                </a:lnTo>
                <a:lnTo>
                  <a:pt x="2" y="142"/>
                </a:lnTo>
                <a:lnTo>
                  <a:pt x="2" y="138"/>
                </a:lnTo>
                <a:lnTo>
                  <a:pt x="8" y="134"/>
                </a:lnTo>
                <a:lnTo>
                  <a:pt x="8" y="128"/>
                </a:lnTo>
                <a:lnTo>
                  <a:pt x="0" y="128"/>
                </a:lnTo>
                <a:lnTo>
                  <a:pt x="0" y="122"/>
                </a:lnTo>
                <a:lnTo>
                  <a:pt x="8" y="122"/>
                </a:lnTo>
                <a:lnTo>
                  <a:pt x="8" y="116"/>
                </a:lnTo>
                <a:lnTo>
                  <a:pt x="2" y="112"/>
                </a:lnTo>
                <a:lnTo>
                  <a:pt x="2" y="108"/>
                </a:lnTo>
                <a:lnTo>
                  <a:pt x="10" y="108"/>
                </a:lnTo>
                <a:lnTo>
                  <a:pt x="12" y="102"/>
                </a:lnTo>
                <a:lnTo>
                  <a:pt x="6" y="98"/>
                </a:lnTo>
                <a:lnTo>
                  <a:pt x="10" y="94"/>
                </a:lnTo>
                <a:lnTo>
                  <a:pt x="16" y="96"/>
                </a:lnTo>
                <a:lnTo>
                  <a:pt x="20" y="92"/>
                </a:lnTo>
                <a:lnTo>
                  <a:pt x="16" y="86"/>
                </a:lnTo>
                <a:lnTo>
                  <a:pt x="20" y="82"/>
                </a:lnTo>
                <a:lnTo>
                  <a:pt x="26" y="86"/>
                </a:lnTo>
                <a:lnTo>
                  <a:pt x="30" y="82"/>
                </a:lnTo>
                <a:lnTo>
                  <a:pt x="28" y="76"/>
                </a:lnTo>
                <a:lnTo>
                  <a:pt x="32" y="74"/>
                </a:lnTo>
                <a:lnTo>
                  <a:pt x="36" y="80"/>
                </a:lnTo>
                <a:close/>
                <a:moveTo>
                  <a:pt x="106" y="12"/>
                </a:moveTo>
                <a:lnTo>
                  <a:pt x="102" y="6"/>
                </a:lnTo>
                <a:lnTo>
                  <a:pt x="98" y="8"/>
                </a:lnTo>
                <a:lnTo>
                  <a:pt x="102" y="14"/>
                </a:lnTo>
                <a:lnTo>
                  <a:pt x="98" y="18"/>
                </a:lnTo>
                <a:lnTo>
                  <a:pt x="92" y="14"/>
                </a:lnTo>
                <a:lnTo>
                  <a:pt x="90" y="18"/>
                </a:lnTo>
                <a:lnTo>
                  <a:pt x="94" y="22"/>
                </a:lnTo>
                <a:lnTo>
                  <a:pt x="90" y="26"/>
                </a:lnTo>
                <a:lnTo>
                  <a:pt x="86" y="24"/>
                </a:lnTo>
                <a:lnTo>
                  <a:pt x="84" y="28"/>
                </a:lnTo>
                <a:lnTo>
                  <a:pt x="88" y="30"/>
                </a:lnTo>
                <a:lnTo>
                  <a:pt x="86" y="36"/>
                </a:lnTo>
                <a:lnTo>
                  <a:pt x="80" y="34"/>
                </a:lnTo>
                <a:lnTo>
                  <a:pt x="80" y="38"/>
                </a:lnTo>
                <a:lnTo>
                  <a:pt x="86" y="40"/>
                </a:lnTo>
                <a:lnTo>
                  <a:pt x="84" y="46"/>
                </a:lnTo>
                <a:lnTo>
                  <a:pt x="80" y="46"/>
                </a:lnTo>
                <a:lnTo>
                  <a:pt x="80" y="50"/>
                </a:lnTo>
                <a:lnTo>
                  <a:pt x="86" y="52"/>
                </a:lnTo>
                <a:lnTo>
                  <a:pt x="86" y="56"/>
                </a:lnTo>
                <a:lnTo>
                  <a:pt x="80" y="58"/>
                </a:lnTo>
                <a:lnTo>
                  <a:pt x="82" y="62"/>
                </a:lnTo>
                <a:lnTo>
                  <a:pt x="88" y="62"/>
                </a:lnTo>
                <a:lnTo>
                  <a:pt x="90" y="66"/>
                </a:lnTo>
                <a:lnTo>
                  <a:pt x="86" y="70"/>
                </a:lnTo>
                <a:lnTo>
                  <a:pt x="88" y="74"/>
                </a:lnTo>
                <a:lnTo>
                  <a:pt x="92" y="70"/>
                </a:lnTo>
                <a:lnTo>
                  <a:pt x="96" y="74"/>
                </a:lnTo>
                <a:lnTo>
                  <a:pt x="92" y="80"/>
                </a:lnTo>
                <a:lnTo>
                  <a:pt x="96" y="82"/>
                </a:lnTo>
                <a:lnTo>
                  <a:pt x="100" y="78"/>
                </a:lnTo>
                <a:lnTo>
                  <a:pt x="104" y="82"/>
                </a:lnTo>
                <a:lnTo>
                  <a:pt x="102" y="86"/>
                </a:lnTo>
                <a:lnTo>
                  <a:pt x="106" y="88"/>
                </a:lnTo>
                <a:lnTo>
                  <a:pt x="108" y="84"/>
                </a:lnTo>
                <a:lnTo>
                  <a:pt x="114" y="86"/>
                </a:lnTo>
                <a:lnTo>
                  <a:pt x="114" y="92"/>
                </a:lnTo>
                <a:lnTo>
                  <a:pt x="118" y="92"/>
                </a:lnTo>
                <a:lnTo>
                  <a:pt x="120" y="86"/>
                </a:lnTo>
                <a:lnTo>
                  <a:pt x="124" y="88"/>
                </a:lnTo>
                <a:lnTo>
                  <a:pt x="126" y="94"/>
                </a:lnTo>
                <a:lnTo>
                  <a:pt x="130" y="94"/>
                </a:lnTo>
                <a:lnTo>
                  <a:pt x="130" y="88"/>
                </a:lnTo>
                <a:lnTo>
                  <a:pt x="134" y="86"/>
                </a:lnTo>
                <a:lnTo>
                  <a:pt x="138" y="92"/>
                </a:lnTo>
                <a:lnTo>
                  <a:pt x="140" y="90"/>
                </a:lnTo>
                <a:lnTo>
                  <a:pt x="140" y="84"/>
                </a:lnTo>
                <a:lnTo>
                  <a:pt x="144" y="82"/>
                </a:lnTo>
                <a:lnTo>
                  <a:pt x="148" y="88"/>
                </a:lnTo>
                <a:lnTo>
                  <a:pt x="152" y="84"/>
                </a:lnTo>
                <a:lnTo>
                  <a:pt x="150" y="80"/>
                </a:lnTo>
                <a:lnTo>
                  <a:pt x="152" y="76"/>
                </a:lnTo>
                <a:lnTo>
                  <a:pt x="158" y="80"/>
                </a:lnTo>
                <a:lnTo>
                  <a:pt x="160" y="76"/>
                </a:lnTo>
                <a:lnTo>
                  <a:pt x="156" y="72"/>
                </a:lnTo>
                <a:lnTo>
                  <a:pt x="160" y="68"/>
                </a:lnTo>
                <a:lnTo>
                  <a:pt x="166" y="70"/>
                </a:lnTo>
                <a:lnTo>
                  <a:pt x="168" y="66"/>
                </a:lnTo>
                <a:lnTo>
                  <a:pt x="162" y="64"/>
                </a:lnTo>
                <a:lnTo>
                  <a:pt x="164" y="58"/>
                </a:lnTo>
                <a:lnTo>
                  <a:pt x="170" y="60"/>
                </a:lnTo>
                <a:lnTo>
                  <a:pt x="170" y="56"/>
                </a:lnTo>
                <a:lnTo>
                  <a:pt x="166" y="54"/>
                </a:lnTo>
                <a:lnTo>
                  <a:pt x="166" y="48"/>
                </a:lnTo>
                <a:lnTo>
                  <a:pt x="172" y="48"/>
                </a:lnTo>
                <a:lnTo>
                  <a:pt x="172" y="44"/>
                </a:lnTo>
                <a:lnTo>
                  <a:pt x="166" y="42"/>
                </a:lnTo>
                <a:lnTo>
                  <a:pt x="164" y="38"/>
                </a:lnTo>
                <a:lnTo>
                  <a:pt x="170" y="36"/>
                </a:lnTo>
                <a:lnTo>
                  <a:pt x="168" y="32"/>
                </a:lnTo>
                <a:lnTo>
                  <a:pt x="164" y="32"/>
                </a:lnTo>
                <a:lnTo>
                  <a:pt x="160" y="28"/>
                </a:lnTo>
                <a:lnTo>
                  <a:pt x="166" y="24"/>
                </a:lnTo>
                <a:lnTo>
                  <a:pt x="164" y="20"/>
                </a:lnTo>
                <a:lnTo>
                  <a:pt x="158" y="24"/>
                </a:lnTo>
                <a:lnTo>
                  <a:pt x="154" y="20"/>
                </a:lnTo>
                <a:lnTo>
                  <a:pt x="158" y="14"/>
                </a:lnTo>
                <a:lnTo>
                  <a:pt x="156" y="12"/>
                </a:lnTo>
                <a:lnTo>
                  <a:pt x="150" y="16"/>
                </a:lnTo>
                <a:lnTo>
                  <a:pt x="146" y="12"/>
                </a:lnTo>
                <a:lnTo>
                  <a:pt x="148" y="8"/>
                </a:lnTo>
                <a:lnTo>
                  <a:pt x="146" y="6"/>
                </a:lnTo>
                <a:lnTo>
                  <a:pt x="142" y="10"/>
                </a:lnTo>
                <a:lnTo>
                  <a:pt x="138" y="8"/>
                </a:lnTo>
                <a:lnTo>
                  <a:pt x="138" y="2"/>
                </a:lnTo>
                <a:lnTo>
                  <a:pt x="134" y="2"/>
                </a:lnTo>
                <a:lnTo>
                  <a:pt x="132" y="6"/>
                </a:lnTo>
                <a:lnTo>
                  <a:pt x="126" y="6"/>
                </a:lnTo>
                <a:lnTo>
                  <a:pt x="126" y="0"/>
                </a:lnTo>
                <a:lnTo>
                  <a:pt x="122" y="0"/>
                </a:lnTo>
                <a:lnTo>
                  <a:pt x="120" y="6"/>
                </a:lnTo>
                <a:lnTo>
                  <a:pt x="116" y="8"/>
                </a:lnTo>
                <a:lnTo>
                  <a:pt x="114" y="2"/>
                </a:lnTo>
                <a:lnTo>
                  <a:pt x="110" y="4"/>
                </a:lnTo>
                <a:lnTo>
                  <a:pt x="110" y="10"/>
                </a:lnTo>
                <a:lnTo>
                  <a:pt x="106" y="12"/>
                </a:lnTo>
                <a:close/>
                <a:moveTo>
                  <a:pt x="118" y="34"/>
                </a:moveTo>
                <a:lnTo>
                  <a:pt x="118" y="34"/>
                </a:lnTo>
                <a:lnTo>
                  <a:pt x="124" y="32"/>
                </a:lnTo>
                <a:lnTo>
                  <a:pt x="128" y="34"/>
                </a:lnTo>
                <a:lnTo>
                  <a:pt x="134" y="36"/>
                </a:lnTo>
                <a:lnTo>
                  <a:pt x="138" y="40"/>
                </a:lnTo>
                <a:lnTo>
                  <a:pt x="140" y="46"/>
                </a:lnTo>
                <a:lnTo>
                  <a:pt x="138" y="50"/>
                </a:lnTo>
                <a:lnTo>
                  <a:pt x="136" y="56"/>
                </a:lnTo>
                <a:lnTo>
                  <a:pt x="132" y="60"/>
                </a:lnTo>
                <a:lnTo>
                  <a:pt x="128" y="60"/>
                </a:lnTo>
                <a:lnTo>
                  <a:pt x="122" y="60"/>
                </a:lnTo>
                <a:lnTo>
                  <a:pt x="116" y="58"/>
                </a:lnTo>
                <a:lnTo>
                  <a:pt x="114" y="54"/>
                </a:lnTo>
                <a:lnTo>
                  <a:pt x="112" y="48"/>
                </a:lnTo>
                <a:lnTo>
                  <a:pt x="112" y="44"/>
                </a:lnTo>
                <a:lnTo>
                  <a:pt x="114" y="38"/>
                </a:lnTo>
                <a:lnTo>
                  <a:pt x="118" y="34"/>
                </a:lnTo>
                <a:close/>
                <a:moveTo>
                  <a:pt x="128" y="38"/>
                </a:moveTo>
                <a:lnTo>
                  <a:pt x="128" y="38"/>
                </a:lnTo>
                <a:lnTo>
                  <a:pt x="132" y="40"/>
                </a:lnTo>
                <a:lnTo>
                  <a:pt x="134" y="42"/>
                </a:lnTo>
                <a:lnTo>
                  <a:pt x="136" y="46"/>
                </a:lnTo>
                <a:lnTo>
                  <a:pt x="134" y="50"/>
                </a:lnTo>
                <a:lnTo>
                  <a:pt x="134" y="52"/>
                </a:lnTo>
                <a:lnTo>
                  <a:pt x="130" y="56"/>
                </a:lnTo>
                <a:lnTo>
                  <a:pt x="126" y="56"/>
                </a:lnTo>
                <a:lnTo>
                  <a:pt x="122" y="56"/>
                </a:lnTo>
                <a:lnTo>
                  <a:pt x="120" y="54"/>
                </a:lnTo>
                <a:lnTo>
                  <a:pt x="116" y="52"/>
                </a:lnTo>
                <a:lnTo>
                  <a:pt x="116" y="48"/>
                </a:lnTo>
                <a:lnTo>
                  <a:pt x="116" y="44"/>
                </a:lnTo>
                <a:lnTo>
                  <a:pt x="118" y="40"/>
                </a:lnTo>
                <a:lnTo>
                  <a:pt x="120" y="38"/>
                </a:lnTo>
                <a:lnTo>
                  <a:pt x="124" y="38"/>
                </a:lnTo>
                <a:lnTo>
                  <a:pt x="128" y="38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20" y="20"/>
                </a:lnTo>
                <a:lnTo>
                  <a:pt x="110" y="22"/>
                </a:lnTo>
                <a:lnTo>
                  <a:pt x="102" y="30"/>
                </a:lnTo>
                <a:lnTo>
                  <a:pt x="98" y="40"/>
                </a:lnTo>
                <a:lnTo>
                  <a:pt x="98" y="52"/>
                </a:lnTo>
                <a:lnTo>
                  <a:pt x="102" y="62"/>
                </a:lnTo>
                <a:lnTo>
                  <a:pt x="110" y="70"/>
                </a:lnTo>
                <a:lnTo>
                  <a:pt x="118" y="74"/>
                </a:lnTo>
                <a:lnTo>
                  <a:pt x="130" y="74"/>
                </a:lnTo>
                <a:lnTo>
                  <a:pt x="140" y="70"/>
                </a:lnTo>
                <a:lnTo>
                  <a:pt x="148" y="64"/>
                </a:lnTo>
                <a:lnTo>
                  <a:pt x="152" y="54"/>
                </a:lnTo>
                <a:lnTo>
                  <a:pt x="154" y="42"/>
                </a:lnTo>
                <a:lnTo>
                  <a:pt x="150" y="32"/>
                </a:lnTo>
                <a:lnTo>
                  <a:pt x="142" y="24"/>
                </a:lnTo>
                <a:lnTo>
                  <a:pt x="132" y="20"/>
                </a:lnTo>
                <a:close/>
                <a:moveTo>
                  <a:pt x="52" y="112"/>
                </a:moveTo>
                <a:lnTo>
                  <a:pt x="52" y="112"/>
                </a:lnTo>
                <a:lnTo>
                  <a:pt x="48" y="116"/>
                </a:lnTo>
                <a:lnTo>
                  <a:pt x="46" y="122"/>
                </a:lnTo>
                <a:lnTo>
                  <a:pt x="44" y="126"/>
                </a:lnTo>
                <a:lnTo>
                  <a:pt x="46" y="132"/>
                </a:lnTo>
                <a:lnTo>
                  <a:pt x="50" y="136"/>
                </a:lnTo>
                <a:lnTo>
                  <a:pt x="56" y="138"/>
                </a:lnTo>
                <a:lnTo>
                  <a:pt x="60" y="140"/>
                </a:lnTo>
                <a:lnTo>
                  <a:pt x="66" y="138"/>
                </a:lnTo>
                <a:lnTo>
                  <a:pt x="70" y="134"/>
                </a:lnTo>
                <a:lnTo>
                  <a:pt x="72" y="128"/>
                </a:lnTo>
                <a:lnTo>
                  <a:pt x="72" y="124"/>
                </a:lnTo>
                <a:lnTo>
                  <a:pt x="72" y="118"/>
                </a:lnTo>
                <a:lnTo>
                  <a:pt x="68" y="114"/>
                </a:lnTo>
                <a:lnTo>
                  <a:pt x="62" y="112"/>
                </a:lnTo>
                <a:lnTo>
                  <a:pt x="58" y="112"/>
                </a:lnTo>
                <a:lnTo>
                  <a:pt x="52" y="112"/>
                </a:lnTo>
                <a:close/>
                <a:moveTo>
                  <a:pt x="62" y="116"/>
                </a:moveTo>
                <a:lnTo>
                  <a:pt x="62" y="116"/>
                </a:lnTo>
                <a:lnTo>
                  <a:pt x="58" y="116"/>
                </a:lnTo>
                <a:lnTo>
                  <a:pt x="54" y="116"/>
                </a:lnTo>
                <a:lnTo>
                  <a:pt x="50" y="120"/>
                </a:lnTo>
                <a:lnTo>
                  <a:pt x="50" y="122"/>
                </a:lnTo>
                <a:lnTo>
                  <a:pt x="50" y="126"/>
                </a:lnTo>
                <a:lnTo>
                  <a:pt x="50" y="130"/>
                </a:lnTo>
                <a:lnTo>
                  <a:pt x="52" y="134"/>
                </a:lnTo>
                <a:lnTo>
                  <a:pt x="56" y="134"/>
                </a:lnTo>
                <a:lnTo>
                  <a:pt x="60" y="134"/>
                </a:lnTo>
                <a:lnTo>
                  <a:pt x="64" y="134"/>
                </a:lnTo>
                <a:lnTo>
                  <a:pt x="66" y="132"/>
                </a:lnTo>
                <a:lnTo>
                  <a:pt x="68" y="128"/>
                </a:lnTo>
                <a:lnTo>
                  <a:pt x="68" y="124"/>
                </a:lnTo>
                <a:lnTo>
                  <a:pt x="68" y="120"/>
                </a:lnTo>
                <a:lnTo>
                  <a:pt x="64" y="118"/>
                </a:lnTo>
                <a:lnTo>
                  <a:pt x="62" y="116"/>
                </a:lnTo>
                <a:close/>
                <a:moveTo>
                  <a:pt x="68" y="90"/>
                </a:moveTo>
                <a:lnTo>
                  <a:pt x="68" y="90"/>
                </a:lnTo>
                <a:lnTo>
                  <a:pt x="62" y="90"/>
                </a:lnTo>
                <a:lnTo>
                  <a:pt x="54" y="90"/>
                </a:lnTo>
                <a:lnTo>
                  <a:pt x="48" y="92"/>
                </a:lnTo>
                <a:lnTo>
                  <a:pt x="40" y="94"/>
                </a:lnTo>
                <a:lnTo>
                  <a:pt x="36" y="98"/>
                </a:lnTo>
                <a:lnTo>
                  <a:pt x="30" y="104"/>
                </a:lnTo>
                <a:lnTo>
                  <a:pt x="26" y="110"/>
                </a:lnTo>
                <a:lnTo>
                  <a:pt x="24" y="116"/>
                </a:lnTo>
                <a:lnTo>
                  <a:pt x="24" y="122"/>
                </a:lnTo>
                <a:lnTo>
                  <a:pt x="24" y="130"/>
                </a:lnTo>
                <a:lnTo>
                  <a:pt x="24" y="136"/>
                </a:lnTo>
                <a:lnTo>
                  <a:pt x="28" y="144"/>
                </a:lnTo>
                <a:lnTo>
                  <a:pt x="32" y="148"/>
                </a:lnTo>
                <a:lnTo>
                  <a:pt x="38" y="154"/>
                </a:lnTo>
                <a:lnTo>
                  <a:pt x="44" y="158"/>
                </a:lnTo>
                <a:lnTo>
                  <a:pt x="50" y="160"/>
                </a:lnTo>
                <a:lnTo>
                  <a:pt x="56" y="160"/>
                </a:lnTo>
                <a:lnTo>
                  <a:pt x="64" y="160"/>
                </a:lnTo>
                <a:lnTo>
                  <a:pt x="70" y="160"/>
                </a:lnTo>
                <a:lnTo>
                  <a:pt x="76" y="156"/>
                </a:lnTo>
                <a:lnTo>
                  <a:pt x="82" y="152"/>
                </a:lnTo>
                <a:lnTo>
                  <a:pt x="88" y="146"/>
                </a:lnTo>
                <a:lnTo>
                  <a:pt x="92" y="140"/>
                </a:lnTo>
                <a:lnTo>
                  <a:pt x="94" y="134"/>
                </a:lnTo>
                <a:lnTo>
                  <a:pt x="94" y="128"/>
                </a:lnTo>
                <a:lnTo>
                  <a:pt x="94" y="120"/>
                </a:lnTo>
                <a:lnTo>
                  <a:pt x="92" y="114"/>
                </a:lnTo>
                <a:lnTo>
                  <a:pt x="90" y="108"/>
                </a:lnTo>
                <a:lnTo>
                  <a:pt x="86" y="102"/>
                </a:lnTo>
                <a:lnTo>
                  <a:pt x="80" y="96"/>
                </a:lnTo>
                <a:lnTo>
                  <a:pt x="74" y="92"/>
                </a:lnTo>
                <a:lnTo>
                  <a:pt x="6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18" name="Freeform 29"/>
          <p:cNvSpPr/>
          <p:nvPr/>
        </p:nvSpPr>
        <p:spPr bwMode="auto">
          <a:xfrm>
            <a:off x="3146425" y="1071563"/>
            <a:ext cx="522288" cy="466725"/>
          </a:xfrm>
          <a:custGeom>
            <a:gdLst>
              <a:gd fmla="*/ 2147483647 w 190" name="T0"/>
              <a:gd fmla="*/ 2147483647 h 156" name="T1"/>
              <a:gd fmla="*/ 2147483647 w 190" name="T2"/>
              <a:gd fmla="*/ 2147483647 h 156" name="T3"/>
              <a:gd fmla="*/ 2147483647 w 190" name="T4"/>
              <a:gd fmla="*/ 2147483647 h 156" name="T5"/>
              <a:gd fmla="*/ 2147483647 w 190" name="T6"/>
              <a:gd fmla="*/ 2147483647 h 156" name="T7"/>
              <a:gd fmla="*/ 2147483647 w 190" name="T8"/>
              <a:gd fmla="*/ 2147483647 h 156" name="T9"/>
              <a:gd fmla="*/ 0 w 190" name="T10"/>
              <a:gd fmla="*/ 2147483647 h 156" name="T11"/>
              <a:gd fmla="*/ 2147483647 w 190" name="T12"/>
              <a:gd fmla="*/ 2147483647 h 156" name="T13"/>
              <a:gd fmla="*/ 2147483647 w 190" name="T14"/>
              <a:gd fmla="*/ 2147483647 h 156" name="T15"/>
              <a:gd fmla="*/ 2147483647 w 190" name="T16"/>
              <a:gd fmla="*/ 2147483647 h 156" name="T17"/>
              <a:gd fmla="*/ 2147483647 w 190" name="T18"/>
              <a:gd fmla="*/ 2147483647 h 156" name="T19"/>
              <a:gd fmla="*/ 2147483647 w 190" name="T20"/>
              <a:gd fmla="*/ 2147483647 h 156" name="T21"/>
              <a:gd fmla="*/ 2147483647 w 190" name="T22"/>
              <a:gd fmla="*/ 2147483647 h 156" name="T23"/>
              <a:gd fmla="*/ 2147483647 w 190" name="T24"/>
              <a:gd fmla="*/ 2147483647 h 156" name="T25"/>
              <a:gd fmla="*/ 2147483647 w 190" name="T26"/>
              <a:gd fmla="*/ 2147483647 h 156" name="T27"/>
              <a:gd fmla="*/ 2147483647 w 190" name="T28"/>
              <a:gd fmla="*/ 2147483647 h 156" name="T29"/>
              <a:gd fmla="*/ 2147483647 w 190" name="T30"/>
              <a:gd fmla="*/ 0 h 156" name="T31"/>
              <a:gd fmla="*/ 2147483647 w 190" name="T32"/>
              <a:gd fmla="*/ 2147483647 h 156" name="T33"/>
              <a:gd fmla="*/ 2147483647 w 190" name="T34"/>
              <a:gd fmla="*/ 2147483647 h 156" name="T35"/>
              <a:gd fmla="*/ 2147483647 w 190" name="T36"/>
              <a:gd fmla="*/ 2147483647 h 156" name="T37"/>
              <a:gd fmla="*/ 2147483647 w 190" name="T38"/>
              <a:gd fmla="*/ 2147483647 h 156" name="T39"/>
              <a:gd fmla="*/ 2147483647 w 190" name="T40"/>
              <a:gd fmla="*/ 2147483647 h 156" name="T41"/>
              <a:gd fmla="*/ 2147483647 w 190" name="T42"/>
              <a:gd fmla="*/ 2147483647 h 156" name="T43"/>
              <a:gd fmla="*/ 2147483647 w 190" name="T44"/>
              <a:gd fmla="*/ 2147483647 h 156" name="T45"/>
              <a:gd fmla="*/ 2147483647 w 190" name="T46"/>
              <a:gd fmla="*/ 2147483647 h 156" name="T47"/>
              <a:gd fmla="*/ 2147483647 w 190" name="T48"/>
              <a:gd fmla="*/ 2147483647 h 156" name="T49"/>
              <a:gd fmla="*/ 2147483647 w 190" name="T50"/>
              <a:gd fmla="*/ 2147483647 h 156" name="T51"/>
              <a:gd fmla="*/ 2147483647 w 190" name="T52"/>
              <a:gd fmla="*/ 2147483647 h 156" name="T53"/>
              <a:gd fmla="*/ 2147483647 w 190" name="T54"/>
              <a:gd fmla="*/ 2147483647 h 156" name="T55"/>
              <a:gd fmla="*/ 2147483647 w 190" name="T56"/>
              <a:gd fmla="*/ 2147483647 h 156" name="T57"/>
              <a:gd fmla="*/ 2147483647 w 190" name="T58"/>
              <a:gd fmla="*/ 2147483647 h 156" name="T59"/>
              <a:gd fmla="*/ 2147483647 w 190" name="T60"/>
              <a:gd fmla="*/ 2147483647 h 156" name="T61"/>
              <a:gd fmla="*/ 2147483647 w 190" name="T62"/>
              <a:gd fmla="*/ 2147483647 h 156" name="T63"/>
              <a:gd fmla="*/ 2147483647 w 190" name="T64"/>
              <a:gd fmla="*/ 2147483647 h 156" name="T65"/>
              <a:gd fmla="*/ 2147483647 w 190" name="T66"/>
              <a:gd fmla="*/ 2147483647 h 156" name="T67"/>
              <a:gd fmla="*/ 2147483647 w 190" name="T68"/>
              <a:gd fmla="*/ 2147483647 h 156" name="T69"/>
              <a:gd fmla="*/ 2147483647 w 190" name="T70"/>
              <a:gd fmla="*/ 2147483647 h 156" name="T71"/>
              <a:gd fmla="*/ 2147483647 w 190" name="T72"/>
              <a:gd fmla="*/ 2147483647 h 156" name="T73"/>
              <a:gd fmla="*/ 2147483647 w 190" name="T74"/>
              <a:gd fmla="*/ 2147483647 h 156" name="T75"/>
              <a:gd fmla="*/ 2147483647 w 190" name="T76"/>
              <a:gd fmla="*/ 2147483647 h 156" name="T77"/>
              <a:gd fmla="*/ 2147483647 w 190" name="T78"/>
              <a:gd fmla="*/ 2147483647 h 156" name="T79"/>
              <a:gd fmla="*/ 2147483647 w 190" name="T80"/>
              <a:gd fmla="*/ 2147483647 h 156" name="T81"/>
              <a:gd fmla="*/ 2147483647 w 190" name="T82"/>
              <a:gd fmla="*/ 2147483647 h 156" name="T83"/>
              <a:gd fmla="*/ 2147483647 w 190" name="T84"/>
              <a:gd fmla="*/ 2147483647 h 156" name="T85"/>
              <a:gd fmla="*/ 2147483647 w 190" name="T86"/>
              <a:gd fmla="*/ 2147483647 h 156" name="T87"/>
              <a:gd fmla="*/ 2147483647 w 190" name="T88"/>
              <a:gd fmla="*/ 2147483647 h 15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90" name="T135"/>
              <a:gd fmla="*/ 0 h 156" name="T136"/>
              <a:gd fmla="*/ 190 w 190" name="T137"/>
              <a:gd fmla="*/ 156 h 156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156" w="190">
                <a:moveTo>
                  <a:pt x="52" y="80"/>
                </a:moveTo>
                <a:lnTo>
                  <a:pt x="52" y="156"/>
                </a:lnTo>
                <a:lnTo>
                  <a:pt x="42" y="156"/>
                </a:lnTo>
                <a:lnTo>
                  <a:pt x="32" y="154"/>
                </a:lnTo>
                <a:lnTo>
                  <a:pt x="24" y="152"/>
                </a:lnTo>
                <a:lnTo>
                  <a:pt x="18" y="148"/>
                </a:lnTo>
                <a:lnTo>
                  <a:pt x="12" y="144"/>
                </a:lnTo>
                <a:lnTo>
                  <a:pt x="8" y="138"/>
                </a:lnTo>
                <a:lnTo>
                  <a:pt x="4" y="134"/>
                </a:lnTo>
                <a:lnTo>
                  <a:pt x="2" y="128"/>
                </a:lnTo>
                <a:lnTo>
                  <a:pt x="0" y="122"/>
                </a:lnTo>
                <a:lnTo>
                  <a:pt x="0" y="114"/>
                </a:lnTo>
                <a:lnTo>
                  <a:pt x="2" y="108"/>
                </a:lnTo>
                <a:lnTo>
                  <a:pt x="4" y="102"/>
                </a:lnTo>
                <a:lnTo>
                  <a:pt x="8" y="98"/>
                </a:lnTo>
                <a:lnTo>
                  <a:pt x="14" y="92"/>
                </a:lnTo>
                <a:lnTo>
                  <a:pt x="20" y="88"/>
                </a:lnTo>
                <a:lnTo>
                  <a:pt x="28" y="84"/>
                </a:lnTo>
                <a:lnTo>
                  <a:pt x="28" y="66"/>
                </a:lnTo>
                <a:lnTo>
                  <a:pt x="32" y="52"/>
                </a:lnTo>
                <a:lnTo>
                  <a:pt x="36" y="38"/>
                </a:lnTo>
                <a:lnTo>
                  <a:pt x="44" y="26"/>
                </a:lnTo>
                <a:lnTo>
                  <a:pt x="52" y="16"/>
                </a:lnTo>
                <a:lnTo>
                  <a:pt x="62" y="10"/>
                </a:lnTo>
                <a:lnTo>
                  <a:pt x="74" y="4"/>
                </a:lnTo>
                <a:lnTo>
                  <a:pt x="86" y="2"/>
                </a:lnTo>
                <a:lnTo>
                  <a:pt x="92" y="0"/>
                </a:lnTo>
                <a:lnTo>
                  <a:pt x="104" y="2"/>
                </a:lnTo>
                <a:lnTo>
                  <a:pt x="116" y="4"/>
                </a:lnTo>
                <a:lnTo>
                  <a:pt x="128" y="8"/>
                </a:lnTo>
                <a:lnTo>
                  <a:pt x="138" y="16"/>
                </a:lnTo>
                <a:lnTo>
                  <a:pt x="146" y="26"/>
                </a:lnTo>
                <a:lnTo>
                  <a:pt x="154" y="36"/>
                </a:lnTo>
                <a:lnTo>
                  <a:pt x="158" y="50"/>
                </a:lnTo>
                <a:lnTo>
                  <a:pt x="162" y="64"/>
                </a:lnTo>
                <a:lnTo>
                  <a:pt x="164" y="82"/>
                </a:lnTo>
                <a:lnTo>
                  <a:pt x="164" y="84"/>
                </a:lnTo>
                <a:lnTo>
                  <a:pt x="172" y="88"/>
                </a:lnTo>
                <a:lnTo>
                  <a:pt x="178" y="92"/>
                </a:lnTo>
                <a:lnTo>
                  <a:pt x="182" y="98"/>
                </a:lnTo>
                <a:lnTo>
                  <a:pt x="186" y="102"/>
                </a:lnTo>
                <a:lnTo>
                  <a:pt x="188" y="108"/>
                </a:lnTo>
                <a:lnTo>
                  <a:pt x="190" y="116"/>
                </a:lnTo>
                <a:lnTo>
                  <a:pt x="188" y="128"/>
                </a:lnTo>
                <a:lnTo>
                  <a:pt x="186" y="134"/>
                </a:lnTo>
                <a:lnTo>
                  <a:pt x="184" y="138"/>
                </a:lnTo>
                <a:lnTo>
                  <a:pt x="178" y="144"/>
                </a:lnTo>
                <a:lnTo>
                  <a:pt x="172" y="148"/>
                </a:lnTo>
                <a:lnTo>
                  <a:pt x="166" y="152"/>
                </a:lnTo>
                <a:lnTo>
                  <a:pt x="158" y="154"/>
                </a:lnTo>
                <a:lnTo>
                  <a:pt x="150" y="156"/>
                </a:lnTo>
                <a:lnTo>
                  <a:pt x="140" y="156"/>
                </a:lnTo>
                <a:lnTo>
                  <a:pt x="140" y="80"/>
                </a:lnTo>
                <a:lnTo>
                  <a:pt x="142" y="80"/>
                </a:lnTo>
                <a:lnTo>
                  <a:pt x="142" y="68"/>
                </a:lnTo>
                <a:lnTo>
                  <a:pt x="138" y="56"/>
                </a:lnTo>
                <a:lnTo>
                  <a:pt x="136" y="48"/>
                </a:lnTo>
                <a:lnTo>
                  <a:pt x="130" y="40"/>
                </a:lnTo>
                <a:lnTo>
                  <a:pt x="124" y="34"/>
                </a:lnTo>
                <a:lnTo>
                  <a:pt x="118" y="30"/>
                </a:lnTo>
                <a:lnTo>
                  <a:pt x="110" y="26"/>
                </a:lnTo>
                <a:lnTo>
                  <a:pt x="102" y="24"/>
                </a:lnTo>
                <a:lnTo>
                  <a:pt x="92" y="24"/>
                </a:lnTo>
                <a:lnTo>
                  <a:pt x="88" y="24"/>
                </a:lnTo>
                <a:lnTo>
                  <a:pt x="80" y="26"/>
                </a:lnTo>
                <a:lnTo>
                  <a:pt x="72" y="30"/>
                </a:lnTo>
                <a:lnTo>
                  <a:pt x="66" y="34"/>
                </a:lnTo>
                <a:lnTo>
                  <a:pt x="60" y="40"/>
                </a:lnTo>
                <a:lnTo>
                  <a:pt x="56" y="48"/>
                </a:lnTo>
                <a:lnTo>
                  <a:pt x="52" y="58"/>
                </a:lnTo>
                <a:lnTo>
                  <a:pt x="50" y="68"/>
                </a:lnTo>
                <a:lnTo>
                  <a:pt x="48" y="80"/>
                </a:lnTo>
                <a:lnTo>
                  <a:pt x="5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19" name="Freeform 30"/>
          <p:cNvSpPr>
            <a:spLocks noEditPoints="1"/>
          </p:cNvSpPr>
          <p:nvPr/>
        </p:nvSpPr>
        <p:spPr bwMode="auto">
          <a:xfrm>
            <a:off x="4716463" y="3560763"/>
            <a:ext cx="457200" cy="539750"/>
          </a:xfrm>
          <a:custGeom>
            <a:gdLst>
              <a:gd fmla="*/ 2147483647 w 166" name="T0"/>
              <a:gd fmla="*/ 2147483647 h 180" name="T1"/>
              <a:gd fmla="*/ 2147483647 w 166" name="T2"/>
              <a:gd fmla="*/ 2147483647 h 180" name="T3"/>
              <a:gd fmla="*/ 2147483647 w 166" name="T4"/>
              <a:gd fmla="*/ 2147483647 h 180" name="T5"/>
              <a:gd fmla="*/ 2147483647 w 166" name="T6"/>
              <a:gd fmla="*/ 2147483647 h 180" name="T7"/>
              <a:gd fmla="*/ 2147483647 w 166" name="T8"/>
              <a:gd fmla="*/ 2147483647 h 180" name="T9"/>
              <a:gd fmla="*/ 2147483647 w 166" name="T10"/>
              <a:gd fmla="*/ 2147483647 h 180" name="T11"/>
              <a:gd fmla="*/ 2147483647 w 166" name="T12"/>
              <a:gd fmla="*/ 2147483647 h 180" name="T13"/>
              <a:gd fmla="*/ 2147483647 w 166" name="T14"/>
              <a:gd fmla="*/ 2147483647 h 180" name="T15"/>
              <a:gd fmla="*/ 2147483647 w 166" name="T16"/>
              <a:gd fmla="*/ 2147483647 h 180" name="T17"/>
              <a:gd fmla="*/ 2147483647 w 166" name="T18"/>
              <a:gd fmla="*/ 2147483647 h 180" name="T19"/>
              <a:gd fmla="*/ 2147483647 w 166" name="T20"/>
              <a:gd fmla="*/ 2147483647 h 180" name="T21"/>
              <a:gd fmla="*/ 2147483647 w 166" name="T22"/>
              <a:gd fmla="*/ 2147483647 h 180" name="T23"/>
              <a:gd fmla="*/ 2147483647 w 166" name="T24"/>
              <a:gd fmla="*/ 2147483647 h 180" name="T25"/>
              <a:gd fmla="*/ 2147483647 w 166" name="T26"/>
              <a:gd fmla="*/ 2147483647 h 180" name="T27"/>
              <a:gd fmla="*/ 2147483647 w 166" name="T28"/>
              <a:gd fmla="*/ 2147483647 h 180" name="T29"/>
              <a:gd fmla="*/ 2147483647 w 166" name="T30"/>
              <a:gd fmla="*/ 2147483647 h 180" name="T31"/>
              <a:gd fmla="*/ 2147483647 w 166" name="T32"/>
              <a:gd fmla="*/ 2147483647 h 180" name="T33"/>
              <a:gd fmla="*/ 0 w 166" name="T34"/>
              <a:gd fmla="*/ 2147483647 h 180" name="T35"/>
              <a:gd fmla="*/ 2147483647 w 166" name="T36"/>
              <a:gd fmla="*/ 2147483647 h 180" name="T37"/>
              <a:gd fmla="*/ 2147483647 w 166" name="T38"/>
              <a:gd fmla="*/ 2147483647 h 180" name="T39"/>
              <a:gd fmla="*/ 2147483647 w 166" name="T40"/>
              <a:gd fmla="*/ 2147483647 h 180" name="T41"/>
              <a:gd fmla="*/ 2147483647 w 166" name="T42"/>
              <a:gd fmla="*/ 2147483647 h 180" name="T43"/>
              <a:gd fmla="*/ 2147483647 w 166" name="T44"/>
              <a:gd fmla="*/ 0 h 180" name="T45"/>
              <a:gd fmla="*/ 2147483647 w 166" name="T46"/>
              <a:gd fmla="*/ 2147483647 h 180" name="T47"/>
              <a:gd fmla="*/ 2147483647 w 166" name="T48"/>
              <a:gd fmla="*/ 2147483647 h 180" name="T49"/>
              <a:gd fmla="*/ 2147483647 w 166" name="T50"/>
              <a:gd fmla="*/ 2147483647 h 180" name="T51"/>
              <a:gd fmla="*/ 2147483647 w 166" name="T52"/>
              <a:gd fmla="*/ 2147483647 h 180" name="T53"/>
              <a:gd fmla="*/ 2147483647 w 166" name="T54"/>
              <a:gd fmla="*/ 2147483647 h 180" name="T55"/>
              <a:gd fmla="*/ 2147483647 w 166" name="T56"/>
              <a:gd fmla="*/ 2147483647 h 180" name="T57"/>
              <a:gd fmla="*/ 2147483647 w 166" name="T58"/>
              <a:gd fmla="*/ 2147483647 h 180" name="T59"/>
              <a:gd fmla="*/ 2147483647 w 166" name="T60"/>
              <a:gd fmla="*/ 2147483647 h 180" name="T61"/>
              <a:gd fmla="*/ 2147483647 w 166" name="T62"/>
              <a:gd fmla="*/ 2147483647 h 180" name="T63"/>
              <a:gd fmla="*/ 2147483647 w 166" name="T64"/>
              <a:gd fmla="*/ 2147483647 h 180" name="T65"/>
              <a:gd fmla="*/ 2147483647 w 166" name="T66"/>
              <a:gd fmla="*/ 2147483647 h 180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w 166" name="T102"/>
              <a:gd fmla="*/ 0 h 180" name="T103"/>
              <a:gd fmla="*/ 166 w 166" name="T104"/>
              <a:gd fmla="*/ 180 h 180" name="T105"/>
            </a:gdLst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b="T105" l="T102" r="T104" t="T103"/>
            <a:pathLst>
              <a:path h="180" w="166">
                <a:moveTo>
                  <a:pt x="166" y="84"/>
                </a:moveTo>
                <a:lnTo>
                  <a:pt x="166" y="84"/>
                </a:lnTo>
                <a:lnTo>
                  <a:pt x="154" y="80"/>
                </a:lnTo>
                <a:lnTo>
                  <a:pt x="142" y="80"/>
                </a:lnTo>
                <a:lnTo>
                  <a:pt x="130" y="80"/>
                </a:lnTo>
                <a:lnTo>
                  <a:pt x="120" y="84"/>
                </a:lnTo>
                <a:lnTo>
                  <a:pt x="104" y="80"/>
                </a:lnTo>
                <a:lnTo>
                  <a:pt x="90" y="78"/>
                </a:lnTo>
                <a:lnTo>
                  <a:pt x="90" y="162"/>
                </a:lnTo>
                <a:lnTo>
                  <a:pt x="94" y="164"/>
                </a:lnTo>
                <a:lnTo>
                  <a:pt x="100" y="166"/>
                </a:lnTo>
                <a:lnTo>
                  <a:pt x="106" y="164"/>
                </a:lnTo>
                <a:lnTo>
                  <a:pt x="112" y="160"/>
                </a:lnTo>
                <a:lnTo>
                  <a:pt x="122" y="170"/>
                </a:lnTo>
                <a:lnTo>
                  <a:pt x="110" y="178"/>
                </a:lnTo>
                <a:lnTo>
                  <a:pt x="106" y="178"/>
                </a:lnTo>
                <a:lnTo>
                  <a:pt x="100" y="180"/>
                </a:lnTo>
                <a:lnTo>
                  <a:pt x="94" y="178"/>
                </a:lnTo>
                <a:lnTo>
                  <a:pt x="88" y="178"/>
                </a:lnTo>
                <a:lnTo>
                  <a:pt x="78" y="170"/>
                </a:lnTo>
                <a:lnTo>
                  <a:pt x="76" y="168"/>
                </a:lnTo>
                <a:lnTo>
                  <a:pt x="76" y="164"/>
                </a:lnTo>
                <a:lnTo>
                  <a:pt x="76" y="80"/>
                </a:lnTo>
                <a:lnTo>
                  <a:pt x="60" y="84"/>
                </a:lnTo>
                <a:lnTo>
                  <a:pt x="44" y="80"/>
                </a:lnTo>
                <a:lnTo>
                  <a:pt x="30" y="78"/>
                </a:lnTo>
                <a:lnTo>
                  <a:pt x="14" y="80"/>
                </a:lnTo>
                <a:lnTo>
                  <a:pt x="0" y="84"/>
                </a:lnTo>
                <a:lnTo>
                  <a:pt x="2" y="68"/>
                </a:lnTo>
                <a:lnTo>
                  <a:pt x="6" y="54"/>
                </a:lnTo>
                <a:lnTo>
                  <a:pt x="14" y="42"/>
                </a:lnTo>
                <a:lnTo>
                  <a:pt x="24" y="32"/>
                </a:lnTo>
                <a:lnTo>
                  <a:pt x="34" y="24"/>
                </a:lnTo>
                <a:lnTo>
                  <a:pt x="48" y="18"/>
                </a:lnTo>
                <a:lnTo>
                  <a:pt x="62" y="14"/>
                </a:lnTo>
                <a:lnTo>
                  <a:pt x="76" y="12"/>
                </a:lnTo>
                <a:lnTo>
                  <a:pt x="76" y="0"/>
                </a:lnTo>
                <a:lnTo>
                  <a:pt x="90" y="0"/>
                </a:lnTo>
                <a:lnTo>
                  <a:pt x="90" y="12"/>
                </a:lnTo>
                <a:lnTo>
                  <a:pt x="104" y="14"/>
                </a:lnTo>
                <a:lnTo>
                  <a:pt x="118" y="18"/>
                </a:lnTo>
                <a:lnTo>
                  <a:pt x="130" y="24"/>
                </a:lnTo>
                <a:lnTo>
                  <a:pt x="142" y="32"/>
                </a:lnTo>
                <a:lnTo>
                  <a:pt x="152" y="42"/>
                </a:lnTo>
                <a:lnTo>
                  <a:pt x="160" y="54"/>
                </a:lnTo>
                <a:lnTo>
                  <a:pt x="164" y="68"/>
                </a:lnTo>
                <a:lnTo>
                  <a:pt x="166" y="84"/>
                </a:lnTo>
                <a:close/>
                <a:moveTo>
                  <a:pt x="18" y="66"/>
                </a:moveTo>
                <a:lnTo>
                  <a:pt x="18" y="66"/>
                </a:lnTo>
                <a:lnTo>
                  <a:pt x="36" y="66"/>
                </a:lnTo>
                <a:lnTo>
                  <a:pt x="62" y="22"/>
                </a:lnTo>
                <a:lnTo>
                  <a:pt x="46" y="30"/>
                </a:lnTo>
                <a:lnTo>
                  <a:pt x="34" y="40"/>
                </a:lnTo>
                <a:lnTo>
                  <a:pt x="24" y="52"/>
                </a:lnTo>
                <a:lnTo>
                  <a:pt x="1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20" name="Freeform 31"/>
          <p:cNvSpPr/>
          <p:nvPr/>
        </p:nvSpPr>
        <p:spPr bwMode="auto">
          <a:xfrm>
            <a:off x="5513388" y="3573463"/>
            <a:ext cx="395287" cy="501650"/>
          </a:xfrm>
          <a:custGeom>
            <a:gdLst>
              <a:gd fmla="*/ 2147483647 w 144" name="T0"/>
              <a:gd fmla="*/ 2147483647 h 168" name="T1"/>
              <a:gd fmla="*/ 2147483647 w 144" name="T2"/>
              <a:gd fmla="*/ 2147483647 h 168" name="T3"/>
              <a:gd fmla="*/ 2147483647 w 144" name="T4"/>
              <a:gd fmla="*/ 2147483647 h 168" name="T5"/>
              <a:gd fmla="*/ 2147483647 w 144" name="T6"/>
              <a:gd fmla="*/ 2147483647 h 168" name="T7"/>
              <a:gd fmla="*/ 2147483647 w 144" name="T8"/>
              <a:gd fmla="*/ 2147483647 h 168" name="T9"/>
              <a:gd fmla="*/ 2147483647 w 144" name="T10"/>
              <a:gd fmla="*/ 2147483647 h 168" name="T11"/>
              <a:gd fmla="*/ 2147483647 w 144" name="T12"/>
              <a:gd fmla="*/ 2147483647 h 168" name="T13"/>
              <a:gd fmla="*/ 2147483647 w 144" name="T14"/>
              <a:gd fmla="*/ 2147483647 h 168" name="T15"/>
              <a:gd fmla="*/ 0 w 144" name="T16"/>
              <a:gd fmla="*/ 2147483647 h 168" name="T17"/>
              <a:gd fmla="*/ 0 w 144" name="T18"/>
              <a:gd fmla="*/ 2147483647 h 168" name="T19"/>
              <a:gd fmla="*/ 2147483647 w 144" name="T20"/>
              <a:gd fmla="*/ 2147483647 h 168" name="T21"/>
              <a:gd fmla="*/ 2147483647 w 144" name="T22"/>
              <a:gd fmla="*/ 2147483647 h 168" name="T23"/>
              <a:gd fmla="*/ 2147483647 w 144" name="T24"/>
              <a:gd fmla="*/ 2147483647 h 168" name="T25"/>
              <a:gd fmla="*/ 2147483647 w 144" name="T26"/>
              <a:gd fmla="*/ 2147483647 h 168" name="T27"/>
              <a:gd fmla="*/ 2147483647 w 144" name="T28"/>
              <a:gd fmla="*/ 2147483647 h 168" name="T29"/>
              <a:gd fmla="*/ 2147483647 w 144" name="T30"/>
              <a:gd fmla="*/ 2147483647 h 168" name="T31"/>
              <a:gd fmla="*/ 2147483647 w 144" name="T32"/>
              <a:gd fmla="*/ 2147483647 h 168" name="T33"/>
              <a:gd fmla="*/ 2147483647 w 144" name="T34"/>
              <a:gd fmla="*/ 2147483647 h 168" name="T35"/>
              <a:gd fmla="*/ 2147483647 w 144" name="T36"/>
              <a:gd fmla="*/ 0 h 168" name="T37"/>
              <a:gd fmla="*/ 2147483647 w 144" name="T38"/>
              <a:gd fmla="*/ 2147483647 h 168" name="T39"/>
              <a:gd fmla="*/ 2147483647 w 144" name="T40"/>
              <a:gd fmla="*/ 2147483647 h 168" name="T41"/>
              <a:gd fmla="*/ 2147483647 w 144" name="T42"/>
              <a:gd fmla="*/ 2147483647 h 168" name="T43"/>
              <a:gd fmla="*/ 2147483647 w 144" name="T44"/>
              <a:gd fmla="*/ 2147483647 h 168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w 144" name="T69"/>
              <a:gd fmla="*/ 0 h 168" name="T70"/>
              <a:gd fmla="*/ 144 w 144" name="T71"/>
              <a:gd fmla="*/ 168 h 168" name="T72"/>
            </a:gdLst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b="T72" l="T69" r="T71" t="T70"/>
            <a:pathLst>
              <a:path h="168" w="144">
                <a:moveTo>
                  <a:pt x="128" y="80"/>
                </a:moveTo>
                <a:lnTo>
                  <a:pt x="128" y="168"/>
                </a:lnTo>
                <a:lnTo>
                  <a:pt x="106" y="168"/>
                </a:lnTo>
                <a:lnTo>
                  <a:pt x="106" y="104"/>
                </a:lnTo>
                <a:lnTo>
                  <a:pt x="68" y="104"/>
                </a:lnTo>
                <a:lnTo>
                  <a:pt x="68" y="168"/>
                </a:lnTo>
                <a:lnTo>
                  <a:pt x="16" y="168"/>
                </a:lnTo>
                <a:lnTo>
                  <a:pt x="16" y="80"/>
                </a:lnTo>
                <a:lnTo>
                  <a:pt x="0" y="80"/>
                </a:lnTo>
                <a:lnTo>
                  <a:pt x="0" y="64"/>
                </a:lnTo>
                <a:lnTo>
                  <a:pt x="24" y="44"/>
                </a:lnTo>
                <a:lnTo>
                  <a:pt x="24" y="22"/>
                </a:lnTo>
                <a:lnTo>
                  <a:pt x="18" y="22"/>
                </a:lnTo>
                <a:lnTo>
                  <a:pt x="18" y="10"/>
                </a:lnTo>
                <a:lnTo>
                  <a:pt x="42" y="10"/>
                </a:lnTo>
                <a:lnTo>
                  <a:pt x="42" y="22"/>
                </a:lnTo>
                <a:lnTo>
                  <a:pt x="38" y="22"/>
                </a:lnTo>
                <a:lnTo>
                  <a:pt x="38" y="32"/>
                </a:lnTo>
                <a:lnTo>
                  <a:pt x="74" y="0"/>
                </a:lnTo>
                <a:lnTo>
                  <a:pt x="118" y="40"/>
                </a:lnTo>
                <a:lnTo>
                  <a:pt x="144" y="62"/>
                </a:lnTo>
                <a:lnTo>
                  <a:pt x="144" y="80"/>
                </a:lnTo>
                <a:lnTo>
                  <a:pt x="128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21" name="Freeform 32"/>
          <p:cNvSpPr/>
          <p:nvPr/>
        </p:nvSpPr>
        <p:spPr bwMode="auto">
          <a:xfrm>
            <a:off x="2425700" y="2244725"/>
            <a:ext cx="423863" cy="161925"/>
          </a:xfrm>
          <a:custGeom>
            <a:gdLst>
              <a:gd fmla="*/ 0 w 154" name="T0"/>
              <a:gd fmla="*/ 0 h 54" name="T1"/>
              <a:gd fmla="*/ 2147483647 w 154" name="T2"/>
              <a:gd fmla="*/ 0 h 54" name="T3"/>
              <a:gd fmla="*/ 2147483647 w 154" name="T4"/>
              <a:gd fmla="*/ 2147483647 h 54" name="T5"/>
              <a:gd fmla="*/ 2147483647 w 154" name="T6"/>
              <a:gd fmla="*/ 2147483647 h 54" name="T7"/>
              <a:gd fmla="*/ 2147483647 w 154" name="T8"/>
              <a:gd fmla="*/ 0 h 54" name="T9"/>
              <a:gd fmla="*/ 2147483647 w 154" name="T10"/>
              <a:gd fmla="*/ 0 h 54" name="T11"/>
              <a:gd fmla="*/ 2147483647 w 154" name="T12"/>
              <a:gd fmla="*/ 2147483647 h 54" name="T13"/>
              <a:gd fmla="*/ 2147483647 w 154" name="T14"/>
              <a:gd fmla="*/ 2147483647 h 54" name="T15"/>
              <a:gd fmla="*/ 2147483647 w 154" name="T16"/>
              <a:gd fmla="*/ 2147483647 h 54" name="T17"/>
              <a:gd fmla="*/ 2147483647 w 154" name="T18"/>
              <a:gd fmla="*/ 2147483647 h 54" name="T19"/>
              <a:gd fmla="*/ 0 w 154" name="T20"/>
              <a:gd fmla="*/ 2147483647 h 54" name="T21"/>
              <a:gd fmla="*/ 0 w 154" name="T22"/>
              <a:gd fmla="*/ 2147483647 h 54" name="T23"/>
              <a:gd fmla="*/ 0 w 154" name="T24"/>
              <a:gd fmla="*/ 0 h 54" name="T25"/>
              <a:gd fmla="*/ 0 60000 65536" name="T26"/>
              <a:gd fmla="*/ 0 60000 65536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w 154" name="T39"/>
              <a:gd fmla="*/ 0 h 54" name="T40"/>
              <a:gd fmla="*/ 154 w 154" name="T41"/>
              <a:gd fmla="*/ 54 h 54" name="T42"/>
            </a:gdLst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b="T42" l="T39" r="T41" t="T40"/>
            <a:pathLst>
              <a:path h="54" w="154">
                <a:moveTo>
                  <a:pt x="0" y="0"/>
                </a:moveTo>
                <a:lnTo>
                  <a:pt x="24" y="0"/>
                </a:lnTo>
                <a:lnTo>
                  <a:pt x="24" y="30"/>
                </a:lnTo>
                <a:lnTo>
                  <a:pt x="130" y="30"/>
                </a:lnTo>
                <a:lnTo>
                  <a:pt x="130" y="0"/>
                </a:lnTo>
                <a:lnTo>
                  <a:pt x="154" y="0"/>
                </a:lnTo>
                <a:lnTo>
                  <a:pt x="154" y="30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22" name="Freeform 33"/>
          <p:cNvSpPr/>
          <p:nvPr/>
        </p:nvSpPr>
        <p:spPr bwMode="auto">
          <a:xfrm>
            <a:off x="2514600" y="1909763"/>
            <a:ext cx="252413" cy="334962"/>
          </a:xfrm>
          <a:custGeom>
            <a:gdLst>
              <a:gd fmla="*/ 2147483647 w 92" name="T0"/>
              <a:gd fmla="*/ 0 h 112" name="T1"/>
              <a:gd fmla="*/ 2147483647 w 92" name="T2"/>
              <a:gd fmla="*/ 2147483647 h 112" name="T3"/>
              <a:gd fmla="*/ 0 w 92" name="T4"/>
              <a:gd fmla="*/ 2147483647 h 112" name="T5"/>
              <a:gd fmla="*/ 2147483647 w 92" name="T6"/>
              <a:gd fmla="*/ 2147483647 h 112" name="T7"/>
              <a:gd fmla="*/ 2147483647 w 92" name="T8"/>
              <a:gd fmla="*/ 2147483647 h 112" name="T9"/>
              <a:gd fmla="*/ 2147483647 w 92" name="T10"/>
              <a:gd fmla="*/ 2147483647 h 112" name="T11"/>
              <a:gd fmla="*/ 2147483647 w 92" name="T12"/>
              <a:gd fmla="*/ 0 h 112" name="T13"/>
              <a:gd fmla="*/ 2147483647 w 92" name="T14"/>
              <a:gd fmla="*/ 0 h 112" name="T15"/>
              <a:gd fmla="*/ 0 60000 65536" name="T16"/>
              <a:gd fmla="*/ 0 60000 65536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w 92" name="T24"/>
              <a:gd fmla="*/ 0 h 112" name="T25"/>
              <a:gd fmla="*/ 92 w 92" name="T26"/>
              <a:gd fmla="*/ 112 h 112" name="T27"/>
            </a:gdLst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b="T27" l="T24" r="T26" t="T25"/>
            <a:pathLst>
              <a:path h="112" w="92">
                <a:moveTo>
                  <a:pt x="24" y="0"/>
                </a:moveTo>
                <a:lnTo>
                  <a:pt x="24" y="56"/>
                </a:lnTo>
                <a:lnTo>
                  <a:pt x="0" y="56"/>
                </a:lnTo>
                <a:lnTo>
                  <a:pt x="46" y="112"/>
                </a:lnTo>
                <a:lnTo>
                  <a:pt x="92" y="56"/>
                </a:lnTo>
                <a:lnTo>
                  <a:pt x="68" y="56"/>
                </a:lnTo>
                <a:lnTo>
                  <a:pt x="68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23" name="Freeform 34"/>
          <p:cNvSpPr/>
          <p:nvPr/>
        </p:nvSpPr>
        <p:spPr bwMode="auto">
          <a:xfrm>
            <a:off x="2425700" y="3082925"/>
            <a:ext cx="423863" cy="160338"/>
          </a:xfrm>
          <a:custGeom>
            <a:gdLst>
              <a:gd fmla="*/ 0 w 154" name="T0"/>
              <a:gd fmla="*/ 0 h 54" name="T1"/>
              <a:gd fmla="*/ 2147483647 w 154" name="T2"/>
              <a:gd fmla="*/ 0 h 54" name="T3"/>
              <a:gd fmla="*/ 2147483647 w 154" name="T4"/>
              <a:gd fmla="*/ 2147483647 h 54" name="T5"/>
              <a:gd fmla="*/ 2147483647 w 154" name="T6"/>
              <a:gd fmla="*/ 2147483647 h 54" name="T7"/>
              <a:gd fmla="*/ 2147483647 w 154" name="T8"/>
              <a:gd fmla="*/ 0 h 54" name="T9"/>
              <a:gd fmla="*/ 2147483647 w 154" name="T10"/>
              <a:gd fmla="*/ 0 h 54" name="T11"/>
              <a:gd fmla="*/ 2147483647 w 154" name="T12"/>
              <a:gd fmla="*/ 2147483647 h 54" name="T13"/>
              <a:gd fmla="*/ 2147483647 w 154" name="T14"/>
              <a:gd fmla="*/ 2147483647 h 54" name="T15"/>
              <a:gd fmla="*/ 2147483647 w 154" name="T16"/>
              <a:gd fmla="*/ 2147483647 h 54" name="T17"/>
              <a:gd fmla="*/ 2147483647 w 154" name="T18"/>
              <a:gd fmla="*/ 2147483647 h 54" name="T19"/>
              <a:gd fmla="*/ 0 w 154" name="T20"/>
              <a:gd fmla="*/ 2147483647 h 54" name="T21"/>
              <a:gd fmla="*/ 0 w 154" name="T22"/>
              <a:gd fmla="*/ 2147483647 h 54" name="T23"/>
              <a:gd fmla="*/ 0 w 154" name="T24"/>
              <a:gd fmla="*/ 0 h 54" name="T25"/>
              <a:gd fmla="*/ 0 60000 65536" name="T26"/>
              <a:gd fmla="*/ 0 60000 65536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w 154" name="T39"/>
              <a:gd fmla="*/ 0 h 54" name="T40"/>
              <a:gd fmla="*/ 154 w 154" name="T41"/>
              <a:gd fmla="*/ 54 h 54" name="T42"/>
            </a:gdLst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b="T42" l="T39" r="T41" t="T40"/>
            <a:pathLst>
              <a:path h="54" w="154">
                <a:moveTo>
                  <a:pt x="0" y="0"/>
                </a:moveTo>
                <a:lnTo>
                  <a:pt x="24" y="0"/>
                </a:lnTo>
                <a:lnTo>
                  <a:pt x="24" y="32"/>
                </a:lnTo>
                <a:lnTo>
                  <a:pt x="130" y="32"/>
                </a:lnTo>
                <a:lnTo>
                  <a:pt x="130" y="0"/>
                </a:lnTo>
                <a:lnTo>
                  <a:pt x="154" y="0"/>
                </a:lnTo>
                <a:lnTo>
                  <a:pt x="154" y="32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24" name="Freeform 35"/>
          <p:cNvSpPr/>
          <p:nvPr/>
        </p:nvSpPr>
        <p:spPr bwMode="auto">
          <a:xfrm>
            <a:off x="2514600" y="2746375"/>
            <a:ext cx="252413" cy="341313"/>
          </a:xfrm>
          <a:custGeom>
            <a:gdLst>
              <a:gd fmla="*/ 2147483647 w 92" name="T0"/>
              <a:gd fmla="*/ 2147483647 h 114" name="T1"/>
              <a:gd fmla="*/ 2147483647 w 92" name="T2"/>
              <a:gd fmla="*/ 2147483647 h 114" name="T3"/>
              <a:gd fmla="*/ 2147483647 w 92" name="T4"/>
              <a:gd fmla="*/ 2147483647 h 114" name="T5"/>
              <a:gd fmla="*/ 2147483647 w 92" name="T6"/>
              <a:gd fmla="*/ 0 h 114" name="T7"/>
              <a:gd fmla="*/ 0 w 92" name="T8"/>
              <a:gd fmla="*/ 2147483647 h 114" name="T9"/>
              <a:gd fmla="*/ 2147483647 w 92" name="T10"/>
              <a:gd fmla="*/ 2147483647 h 114" name="T11"/>
              <a:gd fmla="*/ 2147483647 w 92" name="T12"/>
              <a:gd fmla="*/ 2147483647 h 114" name="T13"/>
              <a:gd fmla="*/ 2147483647 w 92" name="T14"/>
              <a:gd fmla="*/ 2147483647 h 114" name="T15"/>
              <a:gd fmla="*/ 0 60000 65536" name="T16"/>
              <a:gd fmla="*/ 0 60000 65536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w 92" name="T24"/>
              <a:gd fmla="*/ 0 h 114" name="T25"/>
              <a:gd fmla="*/ 92 w 92" name="T26"/>
              <a:gd fmla="*/ 114 h 114" name="T27"/>
            </a:gdLst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b="T27" l="T24" r="T26" t="T25"/>
            <a:pathLst>
              <a:path h="114" w="92">
                <a:moveTo>
                  <a:pt x="68" y="114"/>
                </a:moveTo>
                <a:lnTo>
                  <a:pt x="68" y="58"/>
                </a:lnTo>
                <a:lnTo>
                  <a:pt x="92" y="58"/>
                </a:lnTo>
                <a:lnTo>
                  <a:pt x="46" y="0"/>
                </a:lnTo>
                <a:lnTo>
                  <a:pt x="0" y="58"/>
                </a:lnTo>
                <a:lnTo>
                  <a:pt x="24" y="58"/>
                </a:lnTo>
                <a:lnTo>
                  <a:pt x="24" y="114"/>
                </a:lnTo>
                <a:lnTo>
                  <a:pt x="6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25" name="Freeform 36"/>
          <p:cNvSpPr>
            <a:spLocks noEditPoints="1"/>
          </p:cNvSpPr>
          <p:nvPr/>
        </p:nvSpPr>
        <p:spPr bwMode="auto">
          <a:xfrm>
            <a:off x="1635125" y="2830513"/>
            <a:ext cx="439738" cy="334962"/>
          </a:xfrm>
          <a:custGeom>
            <a:gdLst>
              <a:gd fmla="*/ 2147483647 w 160" name="T0"/>
              <a:gd fmla="*/ 0 h 112" name="T1"/>
              <a:gd fmla="*/ 2147483647 w 160" name="T2"/>
              <a:gd fmla="*/ 0 h 112" name="T3"/>
              <a:gd fmla="*/ 2147483647 w 160" name="T4"/>
              <a:gd fmla="*/ 0 h 112" name="T5"/>
              <a:gd fmla="*/ 2147483647 w 160" name="T6"/>
              <a:gd fmla="*/ 2147483647 h 112" name="T7"/>
              <a:gd fmla="*/ 2147483647 w 160" name="T8"/>
              <a:gd fmla="*/ 2147483647 h 112" name="T9"/>
              <a:gd fmla="*/ 2147483647 w 160" name="T10"/>
              <a:gd fmla="*/ 2147483647 h 112" name="T11"/>
              <a:gd fmla="*/ 2147483647 w 160" name="T12"/>
              <a:gd fmla="*/ 2147483647 h 112" name="T13"/>
              <a:gd fmla="*/ 2147483647 w 160" name="T14"/>
              <a:gd fmla="*/ 2147483647 h 112" name="T15"/>
              <a:gd fmla="*/ 0 w 160" name="T16"/>
              <a:gd fmla="*/ 2147483647 h 112" name="T17"/>
              <a:gd fmla="*/ 0 w 160" name="T18"/>
              <a:gd fmla="*/ 2147483647 h 112" name="T19"/>
              <a:gd fmla="*/ 0 w 160" name="T20"/>
              <a:gd fmla="*/ 2147483647 h 112" name="T21"/>
              <a:gd fmla="*/ 0 w 160" name="T22"/>
              <a:gd fmla="*/ 0 h 112" name="T23"/>
              <a:gd fmla="*/ 2147483647 w 160" name="T24"/>
              <a:gd fmla="*/ 0 h 112" name="T25"/>
              <a:gd fmla="*/ 2147483647 w 160" name="T26"/>
              <a:gd fmla="*/ 0 h 112" name="T27"/>
              <a:gd fmla="*/ 2147483647 w 160" name="T28"/>
              <a:gd fmla="*/ 2147483647 h 112" name="T29"/>
              <a:gd fmla="*/ 2147483647 w 160" name="T30"/>
              <a:gd fmla="*/ 2147483647 h 112" name="T31"/>
              <a:gd fmla="*/ 2147483647 w 160" name="T32"/>
              <a:gd fmla="*/ 2147483647 h 112" name="T33"/>
              <a:gd fmla="*/ 2147483647 w 160" name="T34"/>
              <a:gd fmla="*/ 2147483647 h 112" name="T35"/>
              <a:gd fmla="*/ 2147483647 w 160" name="T36"/>
              <a:gd fmla="*/ 2147483647 h 112" name="T37"/>
              <a:gd fmla="*/ 2147483647 w 160" name="T38"/>
              <a:gd fmla="*/ 2147483647 h 112" name="T39"/>
              <a:gd fmla="*/ 2147483647 w 160" name="T40"/>
              <a:gd fmla="*/ 2147483647 h 112" name="T41"/>
              <a:gd fmla="*/ 2147483647 w 160" name="T42"/>
              <a:gd fmla="*/ 2147483647 h 112" name="T43"/>
              <a:gd fmla="*/ 2147483647 w 160" name="T44"/>
              <a:gd fmla="*/ 2147483647 h 112" name="T45"/>
              <a:gd fmla="*/ 2147483647 w 160" name="T46"/>
              <a:gd fmla="*/ 2147483647 h 112" name="T47"/>
              <a:gd fmla="*/ 2147483647 w 160" name="T48"/>
              <a:gd fmla="*/ 2147483647 h 112" name="T49"/>
              <a:gd fmla="*/ 2147483647 w 160" name="T50"/>
              <a:gd fmla="*/ 2147483647 h 112" name="T51"/>
              <a:gd fmla="*/ 2147483647 w 160" name="T52"/>
              <a:gd fmla="*/ 2147483647 h 112" name="T53"/>
              <a:gd fmla="*/ 2147483647 w 160" name="T54"/>
              <a:gd fmla="*/ 2147483647 h 112" name="T55"/>
              <a:gd fmla="*/ 2147483647 w 160" name="T56"/>
              <a:gd fmla="*/ 2147483647 h 112" name="T57"/>
              <a:gd fmla="*/ 2147483647 w 160" name="T58"/>
              <a:gd fmla="*/ 2147483647 h 112" name="T59"/>
              <a:gd fmla="*/ 2147483647 w 160" name="T60"/>
              <a:gd fmla="*/ 2147483647 h 112" name="T61"/>
              <a:gd fmla="*/ 2147483647 w 160" name="T62"/>
              <a:gd fmla="*/ 2147483647 h 112" name="T63"/>
              <a:gd fmla="*/ 2147483647 w 160" name="T64"/>
              <a:gd fmla="*/ 2147483647 h 112" name="T65"/>
              <a:gd fmla="*/ 2147483647 w 160" name="T66"/>
              <a:gd fmla="*/ 2147483647 h 112" name="T67"/>
              <a:gd fmla="*/ 2147483647 w 160" name="T68"/>
              <a:gd fmla="*/ 2147483647 h 112" name="T69"/>
              <a:gd fmla="*/ 2147483647 w 160" name="T70"/>
              <a:gd fmla="*/ 2147483647 h 112" name="T71"/>
              <a:gd fmla="*/ 2147483647 w 160" name="T72"/>
              <a:gd fmla="*/ 2147483647 h 112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w 160" name="T111"/>
              <a:gd fmla="*/ 0 h 112" name="T112"/>
              <a:gd fmla="*/ 160 w 160" name="T113"/>
              <a:gd fmla="*/ 112 h 112" name="T114"/>
            </a:gdLst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b="T114" l="T111" r="T113" t="T112"/>
            <a:pathLst>
              <a:path h="112" w="160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8"/>
                </a:lnTo>
                <a:lnTo>
                  <a:pt x="160" y="104"/>
                </a:lnTo>
                <a:lnTo>
                  <a:pt x="160" y="112"/>
                </a:lnTo>
                <a:lnTo>
                  <a:pt x="152" y="112"/>
                </a:lnTo>
                <a:lnTo>
                  <a:pt x="8" y="112"/>
                </a:lnTo>
                <a:lnTo>
                  <a:pt x="0" y="112"/>
                </a:lnTo>
                <a:lnTo>
                  <a:pt x="0" y="104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6" y="86"/>
                </a:moveTo>
                <a:lnTo>
                  <a:pt x="50" y="52"/>
                </a:lnTo>
                <a:lnTo>
                  <a:pt x="16" y="24"/>
                </a:lnTo>
                <a:lnTo>
                  <a:pt x="16" y="86"/>
                </a:lnTo>
                <a:close/>
                <a:moveTo>
                  <a:pt x="110" y="52"/>
                </a:moveTo>
                <a:lnTo>
                  <a:pt x="144" y="88"/>
                </a:lnTo>
                <a:lnTo>
                  <a:pt x="144" y="22"/>
                </a:lnTo>
                <a:lnTo>
                  <a:pt x="110" y="52"/>
                </a:lnTo>
                <a:close/>
                <a:moveTo>
                  <a:pt x="136" y="96"/>
                </a:moveTo>
                <a:lnTo>
                  <a:pt x="100" y="60"/>
                </a:lnTo>
                <a:lnTo>
                  <a:pt x="84" y="74"/>
                </a:lnTo>
                <a:lnTo>
                  <a:pt x="80" y="78"/>
                </a:lnTo>
                <a:lnTo>
                  <a:pt x="76" y="74"/>
                </a:lnTo>
                <a:lnTo>
                  <a:pt x="58" y="60"/>
                </a:lnTo>
                <a:lnTo>
                  <a:pt x="24" y="96"/>
                </a:lnTo>
                <a:lnTo>
                  <a:pt x="136" y="96"/>
                </a:lnTo>
                <a:close/>
                <a:moveTo>
                  <a:pt x="28" y="16"/>
                </a:moveTo>
                <a:lnTo>
                  <a:pt x="80" y="60"/>
                </a:lnTo>
                <a:lnTo>
                  <a:pt x="132" y="16"/>
                </a:lnTo>
                <a:lnTo>
                  <a:pt x="28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26" name="Freeform 37"/>
          <p:cNvSpPr>
            <a:spLocks noEditPoints="1"/>
          </p:cNvSpPr>
          <p:nvPr/>
        </p:nvSpPr>
        <p:spPr bwMode="auto">
          <a:xfrm>
            <a:off x="3970338" y="1076325"/>
            <a:ext cx="422275" cy="503238"/>
          </a:xfrm>
          <a:custGeom>
            <a:gdLst>
              <a:gd fmla="*/ 0 w 154" name="T0"/>
              <a:gd fmla="*/ 2147483647 h 168" name="T1"/>
              <a:gd fmla="*/ 2147483647 w 154" name="T2"/>
              <a:gd fmla="*/ 2147483647 h 168" name="T3"/>
              <a:gd fmla="*/ 2147483647 w 154" name="T4"/>
              <a:gd fmla="*/ 0 h 168" name="T5"/>
              <a:gd fmla="*/ 2147483647 w 154" name="T6"/>
              <a:gd fmla="*/ 0 h 168" name="T7"/>
              <a:gd fmla="*/ 2147483647 w 154" name="T8"/>
              <a:gd fmla="*/ 2147483647 h 168" name="T9"/>
              <a:gd fmla="*/ 2147483647 w 154" name="T10"/>
              <a:gd fmla="*/ 2147483647 h 168" name="T11"/>
              <a:gd fmla="*/ 2147483647 w 154" name="T12"/>
              <a:gd fmla="*/ 2147483647 h 168" name="T13"/>
              <a:gd fmla="*/ 2147483647 w 154" name="T14"/>
              <a:gd fmla="*/ 2147483647 h 168" name="T15"/>
              <a:gd fmla="*/ 2147483647 w 154" name="T16"/>
              <a:gd fmla="*/ 2147483647 h 168" name="T17"/>
              <a:gd fmla="*/ 2147483647 w 154" name="T18"/>
              <a:gd fmla="*/ 2147483647 h 168" name="T19"/>
              <a:gd fmla="*/ 2147483647 w 154" name="T20"/>
              <a:gd fmla="*/ 2147483647 h 168" name="T21"/>
              <a:gd fmla="*/ 0 w 154" name="T22"/>
              <a:gd fmla="*/ 2147483647 h 168" name="T23"/>
              <a:gd fmla="*/ 0 w 154" name="T24"/>
              <a:gd fmla="*/ 2147483647 h 168" name="T25"/>
              <a:gd fmla="*/ 0 w 154" name="T26"/>
              <a:gd fmla="*/ 2147483647 h 168" name="T27"/>
              <a:gd fmla="*/ 2147483647 w 154" name="T28"/>
              <a:gd fmla="*/ 2147483647 h 168" name="T29"/>
              <a:gd fmla="*/ 2147483647 w 154" name="T30"/>
              <a:gd fmla="*/ 2147483647 h 168" name="T31"/>
              <a:gd fmla="*/ 2147483647 w 154" name="T32"/>
              <a:gd fmla="*/ 2147483647 h 168" name="T33"/>
              <a:gd fmla="*/ 2147483647 w 154" name="T34"/>
              <a:gd fmla="*/ 2147483647 h 168" name="T35"/>
              <a:gd fmla="*/ 2147483647 w 154" name="T36"/>
              <a:gd fmla="*/ 2147483647 h 168" name="T37"/>
              <a:gd fmla="*/ 2147483647 w 154" name="T38"/>
              <a:gd fmla="*/ 2147483647 h 168" name="T39"/>
              <a:gd fmla="*/ 2147483647 w 154" name="T40"/>
              <a:gd fmla="*/ 2147483647 h 168" name="T41"/>
              <a:gd fmla="*/ 2147483647 w 154" name="T42"/>
              <a:gd fmla="*/ 2147483647 h 168" name="T43"/>
              <a:gd fmla="*/ 2147483647 w 154" name="T44"/>
              <a:gd fmla="*/ 2147483647 h 168" name="T45"/>
              <a:gd fmla="*/ 2147483647 w 154" name="T46"/>
              <a:gd fmla="*/ 2147483647 h 168" name="T47"/>
              <a:gd fmla="*/ 2147483647 w 154" name="T48"/>
              <a:gd fmla="*/ 2147483647 h 168" name="T49"/>
              <a:gd fmla="*/ 2147483647 w 154" name="T50"/>
              <a:gd fmla="*/ 2147483647 h 168" name="T51"/>
              <a:gd fmla="*/ 2147483647 w 154" name="T52"/>
              <a:gd fmla="*/ 2147483647 h 168" name="T53"/>
              <a:gd fmla="*/ 2147483647 w 154" name="T54"/>
              <a:gd fmla="*/ 2147483647 h 168" name="T55"/>
              <a:gd fmla="*/ 2147483647 w 154" name="T56"/>
              <a:gd fmla="*/ 2147483647 h 168" name="T57"/>
              <a:gd fmla="*/ 2147483647 w 154" name="T58"/>
              <a:gd fmla="*/ 2147483647 h 168" name="T59"/>
              <a:gd fmla="*/ 2147483647 w 154" name="T60"/>
              <a:gd fmla="*/ 2147483647 h 168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w 154" name="T93"/>
              <a:gd fmla="*/ 0 h 168" name="T94"/>
              <a:gd fmla="*/ 154 w 154" name="T95"/>
              <a:gd fmla="*/ 168 h 168" name="T96"/>
            </a:gdLst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b="T96" l="T93" r="T95" t="T94"/>
            <a:pathLst>
              <a:path h="168" w="154">
                <a:moveTo>
                  <a:pt x="0" y="22"/>
                </a:moveTo>
                <a:lnTo>
                  <a:pt x="62" y="22"/>
                </a:lnTo>
                <a:lnTo>
                  <a:pt x="62" y="0"/>
                </a:lnTo>
                <a:lnTo>
                  <a:pt x="86" y="0"/>
                </a:lnTo>
                <a:lnTo>
                  <a:pt x="86" y="22"/>
                </a:lnTo>
                <a:lnTo>
                  <a:pt x="154" y="22"/>
                </a:lnTo>
                <a:lnTo>
                  <a:pt x="154" y="54"/>
                </a:lnTo>
                <a:lnTo>
                  <a:pt x="138" y="54"/>
                </a:lnTo>
                <a:lnTo>
                  <a:pt x="130" y="168"/>
                </a:lnTo>
                <a:lnTo>
                  <a:pt x="22" y="168"/>
                </a:lnTo>
                <a:lnTo>
                  <a:pt x="12" y="54"/>
                </a:lnTo>
                <a:lnTo>
                  <a:pt x="0" y="54"/>
                </a:lnTo>
                <a:lnTo>
                  <a:pt x="0" y="22"/>
                </a:lnTo>
                <a:close/>
                <a:moveTo>
                  <a:pt x="40" y="66"/>
                </a:moveTo>
                <a:lnTo>
                  <a:pt x="46" y="146"/>
                </a:lnTo>
                <a:lnTo>
                  <a:pt x="54" y="146"/>
                </a:lnTo>
                <a:lnTo>
                  <a:pt x="48" y="66"/>
                </a:lnTo>
                <a:lnTo>
                  <a:pt x="40" y="66"/>
                </a:lnTo>
                <a:close/>
                <a:moveTo>
                  <a:pt x="112" y="66"/>
                </a:moveTo>
                <a:lnTo>
                  <a:pt x="104" y="66"/>
                </a:lnTo>
                <a:lnTo>
                  <a:pt x="100" y="146"/>
                </a:lnTo>
                <a:lnTo>
                  <a:pt x="106" y="146"/>
                </a:lnTo>
                <a:lnTo>
                  <a:pt x="112" y="66"/>
                </a:lnTo>
                <a:close/>
                <a:moveTo>
                  <a:pt x="72" y="66"/>
                </a:moveTo>
                <a:lnTo>
                  <a:pt x="72" y="146"/>
                </a:lnTo>
                <a:lnTo>
                  <a:pt x="80" y="146"/>
                </a:lnTo>
                <a:lnTo>
                  <a:pt x="80" y="66"/>
                </a:lnTo>
                <a:lnTo>
                  <a:pt x="72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27" name="Freeform 38"/>
          <p:cNvSpPr>
            <a:spLocks noEditPoints="1"/>
          </p:cNvSpPr>
          <p:nvPr/>
        </p:nvSpPr>
        <p:spPr bwMode="auto">
          <a:xfrm>
            <a:off x="4678363" y="1082675"/>
            <a:ext cx="522287" cy="527050"/>
          </a:xfrm>
          <a:custGeom>
            <a:gdLst>
              <a:gd fmla="*/ 2147483647 w 190" name="T0"/>
              <a:gd fmla="*/ 0 h 176" name="T1"/>
              <a:gd fmla="*/ 2147483647 w 190" name="T2"/>
              <a:gd fmla="*/ 2147483647 h 176" name="T3"/>
              <a:gd fmla="*/ 2147483647 w 190" name="T4"/>
              <a:gd fmla="*/ 2147483647 h 176" name="T5"/>
              <a:gd fmla="*/ 2147483647 w 190" name="T6"/>
              <a:gd fmla="*/ 2147483647 h 176" name="T7"/>
              <a:gd fmla="*/ 2147483647 w 190" name="T8"/>
              <a:gd fmla="*/ 2147483647 h 176" name="T9"/>
              <a:gd fmla="*/ 2147483647 w 190" name="T10"/>
              <a:gd fmla="*/ 2147483647 h 176" name="T11"/>
              <a:gd fmla="*/ 2147483647 w 190" name="T12"/>
              <a:gd fmla="*/ 2147483647 h 176" name="T13"/>
              <a:gd fmla="*/ 2147483647 w 190" name="T14"/>
              <a:gd fmla="*/ 2147483647 h 176" name="T15"/>
              <a:gd fmla="*/ 2147483647 w 190" name="T16"/>
              <a:gd fmla="*/ 2147483647 h 176" name="T17"/>
              <a:gd fmla="*/ 2147483647 w 190" name="T18"/>
              <a:gd fmla="*/ 2147483647 h 176" name="T19"/>
              <a:gd fmla="*/ 2147483647 w 190" name="T20"/>
              <a:gd fmla="*/ 2147483647 h 176" name="T21"/>
              <a:gd fmla="*/ 2147483647 w 190" name="T22"/>
              <a:gd fmla="*/ 2147483647 h 176" name="T23"/>
              <a:gd fmla="*/ 2147483647 w 190" name="T24"/>
              <a:gd fmla="*/ 2147483647 h 176" name="T25"/>
              <a:gd fmla="*/ 0 w 190" name="T26"/>
              <a:gd fmla="*/ 2147483647 h 176" name="T27"/>
              <a:gd fmla="*/ 2147483647 w 190" name="T28"/>
              <a:gd fmla="*/ 2147483647 h 176" name="T29"/>
              <a:gd fmla="*/ 2147483647 w 190" name="T30"/>
              <a:gd fmla="*/ 2147483647 h 176" name="T31"/>
              <a:gd fmla="*/ 2147483647 w 190" name="T32"/>
              <a:gd fmla="*/ 0 h 176" name="T33"/>
              <a:gd fmla="*/ 2147483647 w 190" name="T34"/>
              <a:gd fmla="*/ 2147483647 h 176" name="T35"/>
              <a:gd fmla="*/ 2147483647 w 190" name="T36"/>
              <a:gd fmla="*/ 2147483647 h 176" name="T37"/>
              <a:gd fmla="*/ 2147483647 w 190" name="T38"/>
              <a:gd fmla="*/ 2147483647 h 176" name="T39"/>
              <a:gd fmla="*/ 2147483647 w 190" name="T40"/>
              <a:gd fmla="*/ 2147483647 h 176" name="T41"/>
              <a:gd fmla="*/ 2147483647 w 190" name="T42"/>
              <a:gd fmla="*/ 2147483647 h 176" name="T43"/>
              <a:gd fmla="*/ 2147483647 w 190" name="T44"/>
              <a:gd fmla="*/ 2147483647 h 176" name="T45"/>
              <a:gd fmla="*/ 2147483647 w 190" name="T46"/>
              <a:gd fmla="*/ 2147483647 h 176" name="T47"/>
              <a:gd fmla="*/ 2147483647 w 190" name="T48"/>
              <a:gd fmla="*/ 2147483647 h 176" name="T49"/>
              <a:gd fmla="*/ 2147483647 w 190" name="T50"/>
              <a:gd fmla="*/ 2147483647 h 176" name="T51"/>
              <a:gd fmla="*/ 2147483647 w 190" name="T52"/>
              <a:gd fmla="*/ 2147483647 h 176" name="T53"/>
              <a:gd fmla="*/ 2147483647 w 190" name="T54"/>
              <a:gd fmla="*/ 2147483647 h 176" name="T55"/>
              <a:gd fmla="*/ 2147483647 w 190" name="T56"/>
              <a:gd fmla="*/ 2147483647 h 176" name="T57"/>
              <a:gd fmla="*/ 2147483647 w 190" name="T58"/>
              <a:gd fmla="*/ 2147483647 h 176" name="T59"/>
              <a:gd fmla="*/ 2147483647 w 190" name="T60"/>
              <a:gd fmla="*/ 2147483647 h 176" name="T61"/>
              <a:gd fmla="*/ 2147483647 w 190" name="T62"/>
              <a:gd fmla="*/ 2147483647 h 176" name="T63"/>
              <a:gd fmla="*/ 2147483647 w 190" name="T64"/>
              <a:gd fmla="*/ 2147483647 h 176" name="T65"/>
              <a:gd fmla="*/ 2147483647 w 190" name="T66"/>
              <a:gd fmla="*/ 2147483647 h 176" name="T67"/>
              <a:gd fmla="*/ 2147483647 w 190" name="T68"/>
              <a:gd fmla="*/ 2147483647 h 176" name="T69"/>
              <a:gd fmla="*/ 2147483647 w 190" name="T70"/>
              <a:gd fmla="*/ 2147483647 h 176" name="T71"/>
              <a:gd fmla="*/ 2147483647 w 190" name="T72"/>
              <a:gd fmla="*/ 2147483647 h 176" name="T73"/>
              <a:gd fmla="*/ 2147483647 w 190" name="T74"/>
              <a:gd fmla="*/ 2147483647 h 176" name="T75"/>
              <a:gd fmla="*/ 2147483647 w 190" name="T76"/>
              <a:gd fmla="*/ 2147483647 h 176" name="T77"/>
              <a:gd fmla="*/ 2147483647 w 190" name="T78"/>
              <a:gd fmla="*/ 2147483647 h 176" name="T79"/>
              <a:gd fmla="*/ 2147483647 w 190" name="T80"/>
              <a:gd fmla="*/ 2147483647 h 176" name="T81"/>
              <a:gd fmla="*/ 2147483647 w 190" name="T82"/>
              <a:gd fmla="*/ 2147483647 h 176" name="T83"/>
              <a:gd fmla="*/ 2147483647 w 190" name="T84"/>
              <a:gd fmla="*/ 2147483647 h 176" name="T85"/>
              <a:gd fmla="*/ 2147483647 w 190" name="T86"/>
              <a:gd fmla="*/ 2147483647 h 176" name="T87"/>
              <a:gd fmla="*/ 2147483647 w 190" name="T88"/>
              <a:gd fmla="*/ 2147483647 h 176" name="T89"/>
              <a:gd fmla="*/ 2147483647 w 190" name="T90"/>
              <a:gd fmla="*/ 2147483647 h 176" name="T91"/>
              <a:gd fmla="*/ 2147483647 w 190" name="T92"/>
              <a:gd fmla="*/ 2147483647 h 176" name="T93"/>
              <a:gd fmla="*/ 2147483647 w 190" name="T94"/>
              <a:gd fmla="*/ 2147483647 h 176" name="T95"/>
              <a:gd fmla="*/ 2147483647 w 190" name="T96"/>
              <a:gd fmla="*/ 2147483647 h 176" name="T97"/>
              <a:gd fmla="*/ 2147483647 w 190" name="T98"/>
              <a:gd fmla="*/ 2147483647 h 176" name="T99"/>
              <a:gd fmla="*/ 2147483647 w 190" name="T100"/>
              <a:gd fmla="*/ 2147483647 h 176" name="T101"/>
              <a:gd fmla="*/ 2147483647 w 190" name="T102"/>
              <a:gd fmla="*/ 2147483647 h 176" name="T103"/>
              <a:gd fmla="*/ 2147483647 w 190" name="T104"/>
              <a:gd fmla="*/ 2147483647 h 176" name="T105"/>
              <a:gd fmla="*/ 2147483647 w 190" name="T106"/>
              <a:gd fmla="*/ 2147483647 h 176" name="T107"/>
              <a:gd fmla="*/ 2147483647 w 190" name="T108"/>
              <a:gd fmla="*/ 2147483647 h 17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190" name="T165"/>
              <a:gd fmla="*/ 0 h 176" name="T166"/>
              <a:gd fmla="*/ 190 w 190" name="T167"/>
              <a:gd fmla="*/ 176 h 176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176" w="190">
                <a:moveTo>
                  <a:pt x="24" y="0"/>
                </a:moveTo>
                <a:lnTo>
                  <a:pt x="130" y="0"/>
                </a:lnTo>
                <a:lnTo>
                  <a:pt x="138" y="2"/>
                </a:lnTo>
                <a:lnTo>
                  <a:pt x="146" y="8"/>
                </a:lnTo>
                <a:lnTo>
                  <a:pt x="152" y="14"/>
                </a:lnTo>
                <a:lnTo>
                  <a:pt x="152" y="24"/>
                </a:lnTo>
                <a:lnTo>
                  <a:pt x="152" y="88"/>
                </a:lnTo>
                <a:lnTo>
                  <a:pt x="152" y="98"/>
                </a:lnTo>
                <a:lnTo>
                  <a:pt x="146" y="106"/>
                </a:lnTo>
                <a:lnTo>
                  <a:pt x="138" y="110"/>
                </a:lnTo>
                <a:lnTo>
                  <a:pt x="130" y="112"/>
                </a:lnTo>
                <a:lnTo>
                  <a:pt x="122" y="112"/>
                </a:lnTo>
                <a:lnTo>
                  <a:pt x="120" y="136"/>
                </a:lnTo>
                <a:lnTo>
                  <a:pt x="118" y="152"/>
                </a:lnTo>
                <a:lnTo>
                  <a:pt x="108" y="138"/>
                </a:lnTo>
                <a:lnTo>
                  <a:pt x="88" y="112"/>
                </a:lnTo>
                <a:lnTo>
                  <a:pt x="24" y="112"/>
                </a:lnTo>
                <a:lnTo>
                  <a:pt x="14" y="110"/>
                </a:lnTo>
                <a:lnTo>
                  <a:pt x="6" y="106"/>
                </a:lnTo>
                <a:lnTo>
                  <a:pt x="2" y="98"/>
                </a:lnTo>
                <a:lnTo>
                  <a:pt x="0" y="88"/>
                </a:lnTo>
                <a:lnTo>
                  <a:pt x="0" y="24"/>
                </a:lnTo>
                <a:lnTo>
                  <a:pt x="2" y="14"/>
                </a:lnTo>
                <a:lnTo>
                  <a:pt x="6" y="8"/>
                </a:lnTo>
                <a:lnTo>
                  <a:pt x="14" y="2"/>
                </a:lnTo>
                <a:lnTo>
                  <a:pt x="24" y="0"/>
                </a:lnTo>
                <a:close/>
                <a:moveTo>
                  <a:pt x="166" y="36"/>
                </a:moveTo>
                <a:lnTo>
                  <a:pt x="166" y="88"/>
                </a:lnTo>
                <a:lnTo>
                  <a:pt x="166" y="96"/>
                </a:lnTo>
                <a:lnTo>
                  <a:pt x="164" y="102"/>
                </a:lnTo>
                <a:lnTo>
                  <a:pt x="160" y="110"/>
                </a:lnTo>
                <a:lnTo>
                  <a:pt x="156" y="114"/>
                </a:lnTo>
                <a:lnTo>
                  <a:pt x="146" y="122"/>
                </a:lnTo>
                <a:lnTo>
                  <a:pt x="134" y="126"/>
                </a:lnTo>
                <a:lnTo>
                  <a:pt x="132" y="144"/>
                </a:lnTo>
                <a:lnTo>
                  <a:pt x="170" y="144"/>
                </a:lnTo>
                <a:lnTo>
                  <a:pt x="178" y="142"/>
                </a:lnTo>
                <a:lnTo>
                  <a:pt x="184" y="140"/>
                </a:lnTo>
                <a:lnTo>
                  <a:pt x="188" y="134"/>
                </a:lnTo>
                <a:lnTo>
                  <a:pt x="190" y="126"/>
                </a:lnTo>
                <a:lnTo>
                  <a:pt x="190" y="54"/>
                </a:lnTo>
                <a:lnTo>
                  <a:pt x="188" y="46"/>
                </a:lnTo>
                <a:lnTo>
                  <a:pt x="184" y="42"/>
                </a:lnTo>
                <a:lnTo>
                  <a:pt x="178" y="38"/>
                </a:lnTo>
                <a:lnTo>
                  <a:pt x="170" y="36"/>
                </a:lnTo>
                <a:lnTo>
                  <a:pt x="166" y="36"/>
                </a:lnTo>
                <a:close/>
                <a:moveTo>
                  <a:pt x="94" y="144"/>
                </a:moveTo>
                <a:lnTo>
                  <a:pt x="82" y="126"/>
                </a:lnTo>
                <a:lnTo>
                  <a:pt x="34" y="126"/>
                </a:lnTo>
                <a:lnTo>
                  <a:pt x="36" y="134"/>
                </a:lnTo>
                <a:lnTo>
                  <a:pt x="40" y="140"/>
                </a:lnTo>
                <a:lnTo>
                  <a:pt x="46" y="142"/>
                </a:lnTo>
                <a:lnTo>
                  <a:pt x="54" y="144"/>
                </a:lnTo>
                <a:lnTo>
                  <a:pt x="58" y="144"/>
                </a:lnTo>
                <a:lnTo>
                  <a:pt x="58" y="176"/>
                </a:lnTo>
                <a:lnTo>
                  <a:pt x="78" y="144"/>
                </a:lnTo>
                <a:lnTo>
                  <a:pt x="94" y="144"/>
                </a:lnTo>
                <a:close/>
                <a:moveTo>
                  <a:pt x="130" y="14"/>
                </a:moveTo>
                <a:lnTo>
                  <a:pt x="24" y="14"/>
                </a:lnTo>
                <a:lnTo>
                  <a:pt x="20" y="14"/>
                </a:lnTo>
                <a:lnTo>
                  <a:pt x="16" y="16"/>
                </a:lnTo>
                <a:lnTo>
                  <a:pt x="14" y="20"/>
                </a:lnTo>
                <a:lnTo>
                  <a:pt x="14" y="24"/>
                </a:lnTo>
                <a:lnTo>
                  <a:pt x="14" y="88"/>
                </a:lnTo>
                <a:lnTo>
                  <a:pt x="14" y="92"/>
                </a:lnTo>
                <a:lnTo>
                  <a:pt x="16" y="96"/>
                </a:lnTo>
                <a:lnTo>
                  <a:pt x="20" y="98"/>
                </a:lnTo>
                <a:lnTo>
                  <a:pt x="24" y="98"/>
                </a:lnTo>
                <a:lnTo>
                  <a:pt x="92" y="98"/>
                </a:lnTo>
                <a:lnTo>
                  <a:pt x="96" y="98"/>
                </a:lnTo>
                <a:lnTo>
                  <a:pt x="98" y="102"/>
                </a:lnTo>
                <a:lnTo>
                  <a:pt x="108" y="116"/>
                </a:lnTo>
                <a:lnTo>
                  <a:pt x="110" y="104"/>
                </a:lnTo>
                <a:lnTo>
                  <a:pt x="110" y="98"/>
                </a:lnTo>
                <a:lnTo>
                  <a:pt x="116" y="98"/>
                </a:lnTo>
                <a:lnTo>
                  <a:pt x="130" y="98"/>
                </a:lnTo>
                <a:lnTo>
                  <a:pt x="134" y="98"/>
                </a:lnTo>
                <a:lnTo>
                  <a:pt x="136" y="96"/>
                </a:lnTo>
                <a:lnTo>
                  <a:pt x="138" y="92"/>
                </a:lnTo>
                <a:lnTo>
                  <a:pt x="140" y="88"/>
                </a:lnTo>
                <a:lnTo>
                  <a:pt x="140" y="24"/>
                </a:lnTo>
                <a:lnTo>
                  <a:pt x="138" y="20"/>
                </a:lnTo>
                <a:lnTo>
                  <a:pt x="136" y="16"/>
                </a:lnTo>
                <a:lnTo>
                  <a:pt x="134" y="14"/>
                </a:lnTo>
                <a:lnTo>
                  <a:pt x="13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28" name="Freeform 39"/>
          <p:cNvSpPr>
            <a:spLocks noEditPoints="1"/>
          </p:cNvSpPr>
          <p:nvPr/>
        </p:nvSpPr>
        <p:spPr bwMode="auto">
          <a:xfrm>
            <a:off x="931863" y="1914525"/>
            <a:ext cx="330200" cy="496888"/>
          </a:xfrm>
          <a:custGeom>
            <a:gdLst>
              <a:gd fmla="*/ 2147483647 w 120" name="T0"/>
              <a:gd fmla="*/ 0 h 166" name="T1"/>
              <a:gd fmla="*/ 2147483647 w 120" name="T2"/>
              <a:gd fmla="*/ 0 h 166" name="T3"/>
              <a:gd fmla="*/ 2147483647 w 120" name="T4"/>
              <a:gd fmla="*/ 0 h 166" name="T5"/>
              <a:gd fmla="*/ 2147483647 w 120" name="T6"/>
              <a:gd fmla="*/ 2147483647 h 166" name="T7"/>
              <a:gd fmla="*/ 2147483647 w 120" name="T8"/>
              <a:gd fmla="*/ 2147483647 h 166" name="T9"/>
              <a:gd fmla="*/ 2147483647 w 120" name="T10"/>
              <a:gd fmla="*/ 2147483647 h 166" name="T11"/>
              <a:gd fmla="*/ 2147483647 w 120" name="T12"/>
              <a:gd fmla="*/ 2147483647 h 166" name="T13"/>
              <a:gd fmla="*/ 2147483647 w 120" name="T14"/>
              <a:gd fmla="*/ 2147483647 h 166" name="T15"/>
              <a:gd fmla="*/ 2147483647 w 120" name="T16"/>
              <a:gd fmla="*/ 2147483647 h 166" name="T17"/>
              <a:gd fmla="*/ 2147483647 w 120" name="T18"/>
              <a:gd fmla="*/ 2147483647 h 166" name="T19"/>
              <a:gd fmla="*/ 2147483647 w 120" name="T20"/>
              <a:gd fmla="*/ 2147483647 h 166" name="T21"/>
              <a:gd fmla="*/ 2147483647 w 120" name="T22"/>
              <a:gd fmla="*/ 2147483647 h 166" name="T23"/>
              <a:gd fmla="*/ 2147483647 w 120" name="T24"/>
              <a:gd fmla="*/ 2147483647 h 166" name="T25"/>
              <a:gd fmla="*/ 2147483647 w 120" name="T26"/>
              <a:gd fmla="*/ 2147483647 h 166" name="T27"/>
              <a:gd fmla="*/ 2147483647 w 120" name="T28"/>
              <a:gd fmla="*/ 2147483647 h 166" name="T29"/>
              <a:gd fmla="*/ 2147483647 w 120" name="T30"/>
              <a:gd fmla="*/ 2147483647 h 166" name="T31"/>
              <a:gd fmla="*/ 2147483647 w 120" name="T32"/>
              <a:gd fmla="*/ 2147483647 h 166" name="T33"/>
              <a:gd fmla="*/ 0 w 120" name="T34"/>
              <a:gd fmla="*/ 2147483647 h 166" name="T35"/>
              <a:gd fmla="*/ 0 w 120" name="T36"/>
              <a:gd fmla="*/ 2147483647 h 166" name="T37"/>
              <a:gd fmla="*/ 0 w 120" name="T38"/>
              <a:gd fmla="*/ 2147483647 h 166" name="T39"/>
              <a:gd fmla="*/ 0 w 120" name="T40"/>
              <a:gd fmla="*/ 2147483647 h 166" name="T41"/>
              <a:gd fmla="*/ 0 w 120" name="T42"/>
              <a:gd fmla="*/ 2147483647 h 166" name="T43"/>
              <a:gd fmla="*/ 2147483647 w 120" name="T44"/>
              <a:gd fmla="*/ 2147483647 h 166" name="T45"/>
              <a:gd fmla="*/ 2147483647 w 120" name="T46"/>
              <a:gd fmla="*/ 2147483647 h 166" name="T47"/>
              <a:gd fmla="*/ 2147483647 w 120" name="T48"/>
              <a:gd fmla="*/ 0 h 166" name="T49"/>
              <a:gd fmla="*/ 2147483647 w 120" name="T50"/>
              <a:gd fmla="*/ 0 h 166" name="T51"/>
              <a:gd fmla="*/ 2147483647 w 120" name="T52"/>
              <a:gd fmla="*/ 2147483647 h 166" name="T53"/>
              <a:gd fmla="*/ 2147483647 w 120" name="T54"/>
              <a:gd fmla="*/ 2147483647 h 166" name="T55"/>
              <a:gd fmla="*/ 2147483647 w 120" name="T56"/>
              <a:gd fmla="*/ 2147483647 h 166" name="T57"/>
              <a:gd fmla="*/ 2147483647 w 120" name="T58"/>
              <a:gd fmla="*/ 2147483647 h 166" name="T59"/>
              <a:gd fmla="*/ 2147483647 w 120" name="T60"/>
              <a:gd fmla="*/ 2147483647 h 166" name="T61"/>
              <a:gd fmla="*/ 2147483647 w 120" name="T62"/>
              <a:gd fmla="*/ 2147483647 h 166" name="T63"/>
              <a:gd fmla="*/ 2147483647 w 120" name="T64"/>
              <a:gd fmla="*/ 2147483647 h 166" name="T65"/>
              <a:gd fmla="*/ 2147483647 w 120" name="T66"/>
              <a:gd fmla="*/ 2147483647 h 166" name="T67"/>
              <a:gd fmla="*/ 2147483647 w 120" name="T68"/>
              <a:gd fmla="*/ 2147483647 h 166" name="T69"/>
              <a:gd fmla="*/ 2147483647 w 120" name="T70"/>
              <a:gd fmla="*/ 2147483647 h 166" name="T71"/>
              <a:gd fmla="*/ 2147483647 w 120" name="T72"/>
              <a:gd fmla="*/ 2147483647 h 166" name="T73"/>
              <a:gd fmla="*/ 2147483647 w 120" name="T74"/>
              <a:gd fmla="*/ 2147483647 h 166" name="T75"/>
              <a:gd fmla="*/ 2147483647 w 120" name="T76"/>
              <a:gd fmla="*/ 2147483647 h 166" name="T77"/>
              <a:gd fmla="*/ 2147483647 w 120" name="T78"/>
              <a:gd fmla="*/ 2147483647 h 166" name="T79"/>
              <a:gd fmla="*/ 2147483647 w 120" name="T80"/>
              <a:gd fmla="*/ 2147483647 h 166" name="T81"/>
              <a:gd fmla="*/ 2147483647 w 120" name="T82"/>
              <a:gd fmla="*/ 2147483647 h 166" name="T83"/>
              <a:gd fmla="*/ 2147483647 w 120" name="T84"/>
              <a:gd fmla="*/ 2147483647 h 16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w 120" name="T129"/>
              <a:gd fmla="*/ 0 h 166" name="T130"/>
              <a:gd fmla="*/ 120 w 120" name="T131"/>
              <a:gd fmla="*/ 166 h 166" name="T1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b="T132" l="T129" r="T131" t="T130"/>
            <a:pathLst>
              <a:path h="166" w="120">
                <a:moveTo>
                  <a:pt x="16" y="0"/>
                </a:moveTo>
                <a:lnTo>
                  <a:pt x="104" y="0"/>
                </a:lnTo>
                <a:lnTo>
                  <a:pt x="110" y="2"/>
                </a:lnTo>
                <a:lnTo>
                  <a:pt x="116" y="4"/>
                </a:lnTo>
                <a:lnTo>
                  <a:pt x="120" y="10"/>
                </a:lnTo>
                <a:lnTo>
                  <a:pt x="120" y="16"/>
                </a:lnTo>
                <a:lnTo>
                  <a:pt x="120" y="150"/>
                </a:lnTo>
                <a:lnTo>
                  <a:pt x="120" y="156"/>
                </a:lnTo>
                <a:lnTo>
                  <a:pt x="116" y="162"/>
                </a:lnTo>
                <a:lnTo>
                  <a:pt x="110" y="164"/>
                </a:lnTo>
                <a:lnTo>
                  <a:pt x="104" y="166"/>
                </a:lnTo>
                <a:lnTo>
                  <a:pt x="16" y="166"/>
                </a:lnTo>
                <a:lnTo>
                  <a:pt x="10" y="164"/>
                </a:lnTo>
                <a:lnTo>
                  <a:pt x="4" y="162"/>
                </a:lnTo>
                <a:lnTo>
                  <a:pt x="0" y="156"/>
                </a:lnTo>
                <a:lnTo>
                  <a:pt x="0" y="150"/>
                </a:lnTo>
                <a:lnTo>
                  <a:pt x="0" y="16"/>
                </a:lnTo>
                <a:lnTo>
                  <a:pt x="0" y="10"/>
                </a:lnTo>
                <a:lnTo>
                  <a:pt x="4" y="4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54" y="144"/>
                </a:moveTo>
                <a:lnTo>
                  <a:pt x="54" y="158"/>
                </a:lnTo>
                <a:lnTo>
                  <a:pt x="68" y="158"/>
                </a:lnTo>
                <a:lnTo>
                  <a:pt x="68" y="144"/>
                </a:lnTo>
                <a:lnTo>
                  <a:pt x="54" y="144"/>
                </a:lnTo>
                <a:close/>
                <a:moveTo>
                  <a:pt x="40" y="8"/>
                </a:moveTo>
                <a:lnTo>
                  <a:pt x="40" y="14"/>
                </a:lnTo>
                <a:lnTo>
                  <a:pt x="78" y="14"/>
                </a:lnTo>
                <a:lnTo>
                  <a:pt x="78" y="8"/>
                </a:lnTo>
                <a:lnTo>
                  <a:pt x="40" y="8"/>
                </a:lnTo>
                <a:close/>
                <a:moveTo>
                  <a:pt x="12" y="22"/>
                </a:moveTo>
                <a:lnTo>
                  <a:pt x="12" y="138"/>
                </a:lnTo>
                <a:lnTo>
                  <a:pt x="108" y="138"/>
                </a:lnTo>
                <a:lnTo>
                  <a:pt x="108" y="22"/>
                </a:lnTo>
                <a:lnTo>
                  <a:pt x="12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29" name="Freeform 40"/>
          <p:cNvSpPr>
            <a:spLocks noEditPoints="1"/>
          </p:cNvSpPr>
          <p:nvPr/>
        </p:nvSpPr>
        <p:spPr bwMode="auto">
          <a:xfrm>
            <a:off x="1733550" y="1909763"/>
            <a:ext cx="285750" cy="538162"/>
          </a:xfrm>
          <a:custGeom>
            <a:gdLst>
              <a:gd fmla="*/ 2147483647 w 104" name="T0"/>
              <a:gd fmla="*/ 0 h 180" name="T1"/>
              <a:gd fmla="*/ 0 w 104" name="T2"/>
              <a:gd fmla="*/ 2147483647 h 180" name="T3"/>
              <a:gd fmla="*/ 0 w 104" name="T4"/>
              <a:gd fmla="*/ 0 h 180" name="T5"/>
              <a:gd fmla="*/ 2147483647 w 104" name="T6"/>
              <a:gd fmla="*/ 2147483647 h 180" name="T7"/>
              <a:gd fmla="*/ 2147483647 w 104" name="T8"/>
              <a:gd fmla="*/ 2147483647 h 180" name="T9"/>
              <a:gd fmla="*/ 2147483647 w 104" name="T10"/>
              <a:gd fmla="*/ 2147483647 h 180" name="T11"/>
              <a:gd fmla="*/ 2147483647 w 104" name="T12"/>
              <a:gd fmla="*/ 2147483647 h 180" name="T13"/>
              <a:gd fmla="*/ 2147483647 w 104" name="T14"/>
              <a:gd fmla="*/ 2147483647 h 180" name="T15"/>
              <a:gd fmla="*/ 2147483647 w 104" name="T16"/>
              <a:gd fmla="*/ 2147483647 h 180" name="T17"/>
              <a:gd fmla="*/ 2147483647 w 104" name="T18"/>
              <a:gd fmla="*/ 2147483647 h 180" name="T19"/>
              <a:gd fmla="*/ 2147483647 w 104" name="T20"/>
              <a:gd fmla="*/ 2147483647 h 180" name="T21"/>
              <a:gd fmla="*/ 2147483647 w 104" name="T22"/>
              <a:gd fmla="*/ 2147483647 h 180" name="T23"/>
              <a:gd fmla="*/ 2147483647 w 104" name="T24"/>
              <a:gd fmla="*/ 2147483647 h 180" name="T25"/>
              <a:gd fmla="*/ 2147483647 w 104" name="T26"/>
              <a:gd fmla="*/ 2147483647 h 180" name="T27"/>
              <a:gd fmla="*/ 2147483647 w 104" name="T28"/>
              <a:gd fmla="*/ 2147483647 h 180" name="T29"/>
              <a:gd fmla="*/ 2147483647 w 104" name="T30"/>
              <a:gd fmla="*/ 2147483647 h 180" name="T31"/>
              <a:gd fmla="*/ 2147483647 w 104" name="T32"/>
              <a:gd fmla="*/ 2147483647 h 180" name="T33"/>
              <a:gd fmla="*/ 2147483647 w 104" name="T34"/>
              <a:gd fmla="*/ 2147483647 h 180" name="T35"/>
              <a:gd fmla="*/ 2147483647 w 104" name="T36"/>
              <a:gd fmla="*/ 2147483647 h 180" name="T37"/>
              <a:gd fmla="*/ 2147483647 w 104" name="T38"/>
              <a:gd fmla="*/ 2147483647 h 180" name="T39"/>
              <a:gd fmla="*/ 2147483647 w 104" name="T40"/>
              <a:gd fmla="*/ 2147483647 h 180" name="T41"/>
              <a:gd fmla="*/ 2147483647 w 104" name="T42"/>
              <a:gd fmla="*/ 2147483647 h 180" name="T43"/>
              <a:gd fmla="*/ 2147483647 w 104" name="T44"/>
              <a:gd fmla="*/ 2147483647 h 180" name="T45"/>
              <a:gd fmla="*/ 2147483647 w 104" name="T46"/>
              <a:gd fmla="*/ 2147483647 h 180" name="T47"/>
              <a:gd fmla="*/ 2147483647 w 104" name="T48"/>
              <a:gd fmla="*/ 2147483647 h 180" name="T49"/>
              <a:gd fmla="*/ 2147483647 w 104" name="T50"/>
              <a:gd fmla="*/ 2147483647 h 180" name="T51"/>
              <a:gd fmla="*/ 2147483647 w 104" name="T52"/>
              <a:gd fmla="*/ 2147483647 h 180" name="T53"/>
              <a:gd fmla="*/ 2147483647 w 104" name="T54"/>
              <a:gd fmla="*/ 2147483647 h 180" name="T55"/>
              <a:gd fmla="*/ 2147483647 w 104" name="T56"/>
              <a:gd fmla="*/ 2147483647 h 180" name="T57"/>
              <a:gd fmla="*/ 2147483647 w 104" name="T58"/>
              <a:gd fmla="*/ 2147483647 h 180" name="T59"/>
              <a:gd fmla="*/ 2147483647 w 104" name="T60"/>
              <a:gd fmla="*/ 2147483647 h 180" name="T61"/>
              <a:gd fmla="*/ 2147483647 w 104" name="T62"/>
              <a:gd fmla="*/ 2147483647 h 180" name="T63"/>
              <a:gd fmla="*/ 2147483647 w 104" name="T64"/>
              <a:gd fmla="*/ 2147483647 h 180" name="T65"/>
              <a:gd fmla="*/ 2147483647 w 104" name="T66"/>
              <a:gd fmla="*/ 2147483647 h 180" name="T67"/>
              <a:gd fmla="*/ 2147483647 w 104" name="T68"/>
              <a:gd fmla="*/ 2147483647 h 180" name="T69"/>
              <a:gd fmla="*/ 2147483647 w 104" name="T70"/>
              <a:gd fmla="*/ 2147483647 h 180" name="T71"/>
              <a:gd fmla="*/ 2147483647 w 104" name="T72"/>
              <a:gd fmla="*/ 2147483647 h 180" name="T73"/>
              <a:gd fmla="*/ 2147483647 w 104" name="T74"/>
              <a:gd fmla="*/ 2147483647 h 180" name="T75"/>
              <a:gd fmla="*/ 2147483647 w 104" name="T76"/>
              <a:gd fmla="*/ 2147483647 h 180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w 104" name="T117"/>
              <a:gd fmla="*/ 0 h 180" name="T118"/>
              <a:gd fmla="*/ 104 w 104" name="T119"/>
              <a:gd fmla="*/ 180 h 180" name="T120"/>
            </a:gdLst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b="T120" l="T117" r="T119" t="T118"/>
            <a:pathLst>
              <a:path h="180" w="104">
                <a:moveTo>
                  <a:pt x="0" y="0"/>
                </a:moveTo>
                <a:lnTo>
                  <a:pt x="104" y="0"/>
                </a:lnTo>
                <a:lnTo>
                  <a:pt x="104" y="180"/>
                </a:lnTo>
                <a:lnTo>
                  <a:pt x="0" y="180"/>
                </a:lnTo>
                <a:lnTo>
                  <a:pt x="0" y="0"/>
                </a:lnTo>
                <a:close/>
                <a:moveTo>
                  <a:pt x="44" y="96"/>
                </a:moveTo>
                <a:lnTo>
                  <a:pt x="44" y="102"/>
                </a:lnTo>
                <a:lnTo>
                  <a:pt x="30" y="102"/>
                </a:lnTo>
                <a:lnTo>
                  <a:pt x="30" y="110"/>
                </a:lnTo>
                <a:lnTo>
                  <a:pt x="44" y="110"/>
                </a:lnTo>
                <a:lnTo>
                  <a:pt x="44" y="120"/>
                </a:lnTo>
                <a:lnTo>
                  <a:pt x="62" y="120"/>
                </a:lnTo>
                <a:lnTo>
                  <a:pt x="62" y="110"/>
                </a:lnTo>
                <a:lnTo>
                  <a:pt x="76" y="110"/>
                </a:lnTo>
                <a:lnTo>
                  <a:pt x="76" y="102"/>
                </a:lnTo>
                <a:lnTo>
                  <a:pt x="62" y="102"/>
                </a:lnTo>
                <a:lnTo>
                  <a:pt x="62" y="96"/>
                </a:lnTo>
                <a:lnTo>
                  <a:pt x="44" y="96"/>
                </a:lnTo>
                <a:close/>
                <a:moveTo>
                  <a:pt x="14" y="14"/>
                </a:moveTo>
                <a:lnTo>
                  <a:pt x="14" y="88"/>
                </a:lnTo>
                <a:lnTo>
                  <a:pt x="92" y="88"/>
                </a:lnTo>
                <a:lnTo>
                  <a:pt x="92" y="14"/>
                </a:lnTo>
                <a:lnTo>
                  <a:pt x="14" y="14"/>
                </a:lnTo>
                <a:close/>
                <a:moveTo>
                  <a:pt x="14" y="154"/>
                </a:moveTo>
                <a:lnTo>
                  <a:pt x="14" y="164"/>
                </a:lnTo>
                <a:lnTo>
                  <a:pt x="34" y="164"/>
                </a:lnTo>
                <a:lnTo>
                  <a:pt x="34" y="154"/>
                </a:lnTo>
                <a:lnTo>
                  <a:pt x="14" y="154"/>
                </a:lnTo>
                <a:close/>
                <a:moveTo>
                  <a:pt x="70" y="154"/>
                </a:moveTo>
                <a:lnTo>
                  <a:pt x="70" y="164"/>
                </a:lnTo>
                <a:lnTo>
                  <a:pt x="92" y="164"/>
                </a:lnTo>
                <a:lnTo>
                  <a:pt x="92" y="154"/>
                </a:lnTo>
                <a:lnTo>
                  <a:pt x="70" y="154"/>
                </a:lnTo>
                <a:close/>
                <a:moveTo>
                  <a:pt x="42" y="154"/>
                </a:moveTo>
                <a:lnTo>
                  <a:pt x="42" y="164"/>
                </a:lnTo>
                <a:lnTo>
                  <a:pt x="64" y="164"/>
                </a:lnTo>
                <a:lnTo>
                  <a:pt x="64" y="154"/>
                </a:lnTo>
                <a:lnTo>
                  <a:pt x="42" y="154"/>
                </a:lnTo>
                <a:close/>
                <a:moveTo>
                  <a:pt x="14" y="140"/>
                </a:moveTo>
                <a:lnTo>
                  <a:pt x="14" y="148"/>
                </a:lnTo>
                <a:lnTo>
                  <a:pt x="34" y="148"/>
                </a:lnTo>
                <a:lnTo>
                  <a:pt x="34" y="140"/>
                </a:lnTo>
                <a:lnTo>
                  <a:pt x="14" y="140"/>
                </a:lnTo>
                <a:close/>
                <a:moveTo>
                  <a:pt x="70" y="140"/>
                </a:moveTo>
                <a:lnTo>
                  <a:pt x="70" y="148"/>
                </a:lnTo>
                <a:lnTo>
                  <a:pt x="92" y="148"/>
                </a:lnTo>
                <a:lnTo>
                  <a:pt x="92" y="140"/>
                </a:lnTo>
                <a:lnTo>
                  <a:pt x="70" y="140"/>
                </a:lnTo>
                <a:close/>
                <a:moveTo>
                  <a:pt x="42" y="140"/>
                </a:moveTo>
                <a:lnTo>
                  <a:pt x="42" y="148"/>
                </a:lnTo>
                <a:lnTo>
                  <a:pt x="64" y="148"/>
                </a:lnTo>
                <a:lnTo>
                  <a:pt x="64" y="140"/>
                </a:lnTo>
                <a:lnTo>
                  <a:pt x="42" y="140"/>
                </a:lnTo>
                <a:close/>
                <a:moveTo>
                  <a:pt x="14" y="126"/>
                </a:moveTo>
                <a:lnTo>
                  <a:pt x="14" y="134"/>
                </a:lnTo>
                <a:lnTo>
                  <a:pt x="34" y="134"/>
                </a:lnTo>
                <a:lnTo>
                  <a:pt x="34" y="126"/>
                </a:lnTo>
                <a:lnTo>
                  <a:pt x="14" y="126"/>
                </a:lnTo>
                <a:close/>
                <a:moveTo>
                  <a:pt x="70" y="126"/>
                </a:moveTo>
                <a:lnTo>
                  <a:pt x="70" y="134"/>
                </a:lnTo>
                <a:lnTo>
                  <a:pt x="92" y="134"/>
                </a:lnTo>
                <a:lnTo>
                  <a:pt x="92" y="126"/>
                </a:lnTo>
                <a:lnTo>
                  <a:pt x="70" y="126"/>
                </a:lnTo>
                <a:close/>
                <a:moveTo>
                  <a:pt x="42" y="126"/>
                </a:moveTo>
                <a:lnTo>
                  <a:pt x="42" y="134"/>
                </a:lnTo>
                <a:lnTo>
                  <a:pt x="64" y="134"/>
                </a:lnTo>
                <a:lnTo>
                  <a:pt x="64" y="126"/>
                </a:lnTo>
                <a:lnTo>
                  <a:pt x="4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30" name="Freeform 41"/>
          <p:cNvSpPr>
            <a:spLocks noEditPoints="1"/>
          </p:cNvSpPr>
          <p:nvPr/>
        </p:nvSpPr>
        <p:spPr bwMode="auto">
          <a:xfrm>
            <a:off x="6294438" y="3573463"/>
            <a:ext cx="377825" cy="520700"/>
          </a:xfrm>
          <a:custGeom>
            <a:gdLst>
              <a:gd fmla="*/ 2147483647 w 138" name="T0"/>
              <a:gd fmla="*/ 0 h 174" name="T1"/>
              <a:gd fmla="*/ 2147483647 w 138" name="T2"/>
              <a:gd fmla="*/ 2147483647 h 174" name="T3"/>
              <a:gd fmla="*/ 2147483647 w 138" name="T4"/>
              <a:gd fmla="*/ 2147483647 h 174" name="T5"/>
              <a:gd fmla="*/ 2147483647 w 138" name="T6"/>
              <a:gd fmla="*/ 2147483647 h 174" name="T7"/>
              <a:gd fmla="*/ 2147483647 w 138" name="T8"/>
              <a:gd fmla="*/ 2147483647 h 174" name="T9"/>
              <a:gd fmla="*/ 2147483647 w 138" name="T10"/>
              <a:gd fmla="*/ 2147483647 h 174" name="T11"/>
              <a:gd fmla="*/ 2147483647 w 138" name="T12"/>
              <a:gd fmla="*/ 2147483647 h 174" name="T13"/>
              <a:gd fmla="*/ 2147483647 w 138" name="T14"/>
              <a:gd fmla="*/ 2147483647 h 174" name="T15"/>
              <a:gd fmla="*/ 2147483647 w 138" name="T16"/>
              <a:gd fmla="*/ 2147483647 h 174" name="T17"/>
              <a:gd fmla="*/ 2147483647 w 138" name="T18"/>
              <a:gd fmla="*/ 2147483647 h 174" name="T19"/>
              <a:gd fmla="*/ 2147483647 w 138" name="T20"/>
              <a:gd fmla="*/ 2147483647 h 174" name="T21"/>
              <a:gd fmla="*/ 2147483647 w 138" name="T22"/>
              <a:gd fmla="*/ 2147483647 h 174" name="T23"/>
              <a:gd fmla="*/ 2147483647 w 138" name="T24"/>
              <a:gd fmla="*/ 2147483647 h 174" name="T25"/>
              <a:gd fmla="*/ 2147483647 w 138" name="T26"/>
              <a:gd fmla="*/ 2147483647 h 174" name="T27"/>
              <a:gd fmla="*/ 2147483647 w 138" name="T28"/>
              <a:gd fmla="*/ 2147483647 h 174" name="T29"/>
              <a:gd fmla="*/ 2147483647 w 138" name="T30"/>
              <a:gd fmla="*/ 2147483647 h 174" name="T31"/>
              <a:gd fmla="*/ 2147483647 w 138" name="T32"/>
              <a:gd fmla="*/ 2147483647 h 174" name="T33"/>
              <a:gd fmla="*/ 0 w 138" name="T34"/>
              <a:gd fmla="*/ 2147483647 h 174" name="T35"/>
              <a:gd fmla="*/ 0 w 138" name="T36"/>
              <a:gd fmla="*/ 2147483647 h 174" name="T37"/>
              <a:gd fmla="*/ 2147483647 w 138" name="T38"/>
              <a:gd fmla="*/ 2147483647 h 174" name="T39"/>
              <a:gd fmla="*/ 2147483647 w 138" name="T40"/>
              <a:gd fmla="*/ 2147483647 h 174" name="T41"/>
              <a:gd fmla="*/ 2147483647 w 138" name="T42"/>
              <a:gd fmla="*/ 0 h 174" name="T43"/>
              <a:gd fmla="*/ 2147483647 w 138" name="T44"/>
              <a:gd fmla="*/ 2147483647 h 174" name="T45"/>
              <a:gd fmla="*/ 2147483647 w 138" name="T46"/>
              <a:gd fmla="*/ 2147483647 h 174" name="T47"/>
              <a:gd fmla="*/ 2147483647 w 138" name="T48"/>
              <a:gd fmla="*/ 2147483647 h 174" name="T49"/>
              <a:gd fmla="*/ 2147483647 w 138" name="T50"/>
              <a:gd fmla="*/ 2147483647 h 174" name="T51"/>
              <a:gd fmla="*/ 2147483647 w 138" name="T52"/>
              <a:gd fmla="*/ 2147483647 h 174" name="T53"/>
              <a:gd fmla="*/ 2147483647 w 138" name="T54"/>
              <a:gd fmla="*/ 2147483647 h 174" name="T55"/>
              <a:gd fmla="*/ 2147483647 w 138" name="T56"/>
              <a:gd fmla="*/ 2147483647 h 174" name="T57"/>
              <a:gd fmla="*/ 2147483647 w 138" name="T58"/>
              <a:gd fmla="*/ 2147483647 h 174" name="T59"/>
              <a:gd fmla="*/ 2147483647 w 138" name="T60"/>
              <a:gd fmla="*/ 2147483647 h 174" name="T61"/>
              <a:gd fmla="*/ 2147483647 w 138" name="T62"/>
              <a:gd fmla="*/ 2147483647 h 174" name="T63"/>
              <a:gd fmla="*/ 2147483647 w 138" name="T64"/>
              <a:gd fmla="*/ 2147483647 h 174" name="T65"/>
              <a:gd fmla="*/ 2147483647 w 138" name="T66"/>
              <a:gd fmla="*/ 2147483647 h 174" name="T67"/>
              <a:gd fmla="*/ 2147483647 w 138" name="T68"/>
              <a:gd fmla="*/ 2147483647 h 174" name="T69"/>
              <a:gd fmla="*/ 2147483647 w 138" name="T70"/>
              <a:gd fmla="*/ 2147483647 h 174" name="T71"/>
              <a:gd fmla="*/ 2147483647 w 138" name="T72"/>
              <a:gd fmla="*/ 2147483647 h 174" name="T73"/>
              <a:gd fmla="*/ 2147483647 w 138" name="T74"/>
              <a:gd fmla="*/ 2147483647 h 174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w 138" name="T114"/>
              <a:gd fmla="*/ 0 h 174" name="T115"/>
              <a:gd fmla="*/ 138 w 138" name="T116"/>
              <a:gd fmla="*/ 174 h 174" name="T117"/>
            </a:gdLst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b="T117" l="T114" r="T116" t="T115"/>
            <a:pathLst>
              <a:path h="174" w="138">
                <a:moveTo>
                  <a:pt x="22" y="0"/>
                </a:moveTo>
                <a:lnTo>
                  <a:pt x="96" y="0"/>
                </a:lnTo>
                <a:lnTo>
                  <a:pt x="100" y="0"/>
                </a:lnTo>
                <a:lnTo>
                  <a:pt x="102" y="4"/>
                </a:lnTo>
                <a:lnTo>
                  <a:pt x="136" y="36"/>
                </a:lnTo>
                <a:lnTo>
                  <a:pt x="138" y="38"/>
                </a:lnTo>
                <a:lnTo>
                  <a:pt x="138" y="42"/>
                </a:lnTo>
                <a:lnTo>
                  <a:pt x="138" y="144"/>
                </a:lnTo>
                <a:lnTo>
                  <a:pt x="138" y="152"/>
                </a:lnTo>
                <a:lnTo>
                  <a:pt x="132" y="158"/>
                </a:lnTo>
                <a:lnTo>
                  <a:pt x="126" y="164"/>
                </a:lnTo>
                <a:lnTo>
                  <a:pt x="118" y="166"/>
                </a:lnTo>
                <a:lnTo>
                  <a:pt x="74" y="166"/>
                </a:lnTo>
                <a:lnTo>
                  <a:pt x="74" y="148"/>
                </a:lnTo>
                <a:lnTo>
                  <a:pt x="118" y="148"/>
                </a:lnTo>
                <a:lnTo>
                  <a:pt x="122" y="148"/>
                </a:lnTo>
                <a:lnTo>
                  <a:pt x="122" y="144"/>
                </a:lnTo>
                <a:lnTo>
                  <a:pt x="122" y="48"/>
                </a:lnTo>
                <a:lnTo>
                  <a:pt x="94" y="46"/>
                </a:lnTo>
                <a:lnTo>
                  <a:pt x="90" y="44"/>
                </a:lnTo>
                <a:lnTo>
                  <a:pt x="90" y="42"/>
                </a:lnTo>
                <a:lnTo>
                  <a:pt x="92" y="18"/>
                </a:lnTo>
                <a:lnTo>
                  <a:pt x="22" y="18"/>
                </a:lnTo>
                <a:lnTo>
                  <a:pt x="18" y="18"/>
                </a:lnTo>
                <a:lnTo>
                  <a:pt x="18" y="22"/>
                </a:lnTo>
                <a:lnTo>
                  <a:pt x="18" y="106"/>
                </a:lnTo>
                <a:lnTo>
                  <a:pt x="0" y="126"/>
                </a:lnTo>
                <a:lnTo>
                  <a:pt x="0" y="22"/>
                </a:lnTo>
                <a:lnTo>
                  <a:pt x="2" y="14"/>
                </a:lnTo>
                <a:lnTo>
                  <a:pt x="8" y="8"/>
                </a:lnTo>
                <a:lnTo>
                  <a:pt x="14" y="2"/>
                </a:lnTo>
                <a:lnTo>
                  <a:pt x="22" y="0"/>
                </a:lnTo>
                <a:close/>
                <a:moveTo>
                  <a:pt x="32" y="72"/>
                </a:moveTo>
                <a:lnTo>
                  <a:pt x="32" y="80"/>
                </a:lnTo>
                <a:lnTo>
                  <a:pt x="106" y="80"/>
                </a:lnTo>
                <a:lnTo>
                  <a:pt x="106" y="72"/>
                </a:lnTo>
                <a:lnTo>
                  <a:pt x="32" y="72"/>
                </a:lnTo>
                <a:close/>
                <a:moveTo>
                  <a:pt x="32" y="54"/>
                </a:moveTo>
                <a:lnTo>
                  <a:pt x="32" y="60"/>
                </a:lnTo>
                <a:lnTo>
                  <a:pt x="106" y="60"/>
                </a:lnTo>
                <a:lnTo>
                  <a:pt x="106" y="54"/>
                </a:lnTo>
                <a:lnTo>
                  <a:pt x="32" y="54"/>
                </a:lnTo>
                <a:close/>
                <a:moveTo>
                  <a:pt x="32" y="34"/>
                </a:moveTo>
                <a:lnTo>
                  <a:pt x="32" y="42"/>
                </a:lnTo>
                <a:lnTo>
                  <a:pt x="78" y="42"/>
                </a:lnTo>
                <a:lnTo>
                  <a:pt x="78" y="34"/>
                </a:lnTo>
                <a:lnTo>
                  <a:pt x="32" y="34"/>
                </a:lnTo>
                <a:close/>
                <a:moveTo>
                  <a:pt x="60" y="174"/>
                </a:moveTo>
                <a:lnTo>
                  <a:pt x="60" y="134"/>
                </a:lnTo>
                <a:lnTo>
                  <a:pt x="78" y="134"/>
                </a:lnTo>
                <a:lnTo>
                  <a:pt x="44" y="92"/>
                </a:lnTo>
                <a:lnTo>
                  <a:pt x="12" y="134"/>
                </a:lnTo>
                <a:lnTo>
                  <a:pt x="28" y="134"/>
                </a:lnTo>
                <a:lnTo>
                  <a:pt x="28" y="174"/>
                </a:lnTo>
                <a:lnTo>
                  <a:pt x="60" y="174"/>
                </a:lnTo>
                <a:close/>
                <a:moveTo>
                  <a:pt x="118" y="40"/>
                </a:moveTo>
                <a:lnTo>
                  <a:pt x="98" y="22"/>
                </a:lnTo>
                <a:lnTo>
                  <a:pt x="98" y="38"/>
                </a:lnTo>
                <a:lnTo>
                  <a:pt x="118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31" name="Freeform 42"/>
          <p:cNvSpPr>
            <a:spLocks noEditPoints="1"/>
          </p:cNvSpPr>
          <p:nvPr/>
        </p:nvSpPr>
        <p:spPr bwMode="auto">
          <a:xfrm>
            <a:off x="7080250" y="3560763"/>
            <a:ext cx="339725" cy="539750"/>
          </a:xfrm>
          <a:custGeom>
            <a:gdLst>
              <a:gd fmla="*/ 2147483647 w 124" name="T0"/>
              <a:gd fmla="*/ 2147483647 h 180" name="T1"/>
              <a:gd fmla="*/ 2147483647 w 124" name="T2"/>
              <a:gd fmla="*/ 2147483647 h 180" name="T3"/>
              <a:gd fmla="*/ 2147483647 w 124" name="T4"/>
              <a:gd fmla="*/ 2147483647 h 180" name="T5"/>
              <a:gd fmla="*/ 2147483647 w 124" name="T6"/>
              <a:gd fmla="*/ 2147483647 h 180" name="T7"/>
              <a:gd fmla="*/ 2147483647 w 124" name="T8"/>
              <a:gd fmla="*/ 2147483647 h 180" name="T9"/>
              <a:gd fmla="*/ 2147483647 w 124" name="T10"/>
              <a:gd fmla="*/ 0 h 180" name="T11"/>
              <a:gd fmla="*/ 2147483647 w 124" name="T12"/>
              <a:gd fmla="*/ 0 h 180" name="T13"/>
              <a:gd fmla="*/ 2147483647 w 124" name="T14"/>
              <a:gd fmla="*/ 2147483647 h 180" name="T15"/>
              <a:gd fmla="*/ 2147483647 w 124" name="T16"/>
              <a:gd fmla="*/ 2147483647 h 180" name="T17"/>
              <a:gd fmla="*/ 2147483647 w 124" name="T18"/>
              <a:gd fmla="*/ 2147483647 h 180" name="T19"/>
              <a:gd fmla="*/ 2147483647 w 124" name="T20"/>
              <a:gd fmla="*/ 2147483647 h 180" name="T21"/>
              <a:gd fmla="*/ 2147483647 w 124" name="T22"/>
              <a:gd fmla="*/ 2147483647 h 180" name="T23"/>
              <a:gd fmla="*/ 2147483647 w 124" name="T24"/>
              <a:gd fmla="*/ 2147483647 h 180" name="T25"/>
              <a:gd fmla="*/ 2147483647 w 124" name="T26"/>
              <a:gd fmla="*/ 2147483647 h 180" name="T27"/>
              <a:gd fmla="*/ 2147483647 w 124" name="T28"/>
              <a:gd fmla="*/ 2147483647 h 180" name="T29"/>
              <a:gd fmla="*/ 2147483647 w 124" name="T30"/>
              <a:gd fmla="*/ 2147483647 h 180" name="T31"/>
              <a:gd fmla="*/ 2147483647 w 124" name="T32"/>
              <a:gd fmla="*/ 2147483647 h 180" name="T33"/>
              <a:gd fmla="*/ 2147483647 w 124" name="T34"/>
              <a:gd fmla="*/ 2147483647 h 180" name="T35"/>
              <a:gd fmla="*/ 2147483647 w 124" name="T36"/>
              <a:gd fmla="*/ 2147483647 h 180" name="T37"/>
              <a:gd fmla="*/ 2147483647 w 124" name="T38"/>
              <a:gd fmla="*/ 2147483647 h 180" name="T39"/>
              <a:gd fmla="*/ 2147483647 w 124" name="T40"/>
              <a:gd fmla="*/ 2147483647 h 180" name="T41"/>
              <a:gd fmla="*/ 2147483647 w 124" name="T42"/>
              <a:gd fmla="*/ 2147483647 h 180" name="T43"/>
              <a:gd fmla="*/ 0 w 124" name="T44"/>
              <a:gd fmla="*/ 2147483647 h 180" name="T45"/>
              <a:gd fmla="*/ 2147483647 w 124" name="T46"/>
              <a:gd fmla="*/ 2147483647 h 180" name="T47"/>
              <a:gd fmla="*/ 2147483647 w 124" name="T48"/>
              <a:gd fmla="*/ 2147483647 h 180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w 124" name="T75"/>
              <a:gd fmla="*/ 0 h 180" name="T76"/>
              <a:gd fmla="*/ 124 w 124" name="T77"/>
              <a:gd fmla="*/ 180 h 180" name="T78"/>
            </a:gdLst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b="T78" l="T75" r="T77" t="T76"/>
            <a:pathLst>
              <a:path h="180" w="124">
                <a:moveTo>
                  <a:pt x="72" y="40"/>
                </a:moveTo>
                <a:lnTo>
                  <a:pt x="26" y="118"/>
                </a:lnTo>
                <a:lnTo>
                  <a:pt x="8" y="108"/>
                </a:lnTo>
                <a:lnTo>
                  <a:pt x="52" y="28"/>
                </a:lnTo>
                <a:lnTo>
                  <a:pt x="60" y="16"/>
                </a:lnTo>
                <a:lnTo>
                  <a:pt x="68" y="0"/>
                </a:lnTo>
                <a:lnTo>
                  <a:pt x="84" y="6"/>
                </a:lnTo>
                <a:lnTo>
                  <a:pt x="100" y="12"/>
                </a:lnTo>
                <a:lnTo>
                  <a:pt x="112" y="22"/>
                </a:lnTo>
                <a:lnTo>
                  <a:pt x="124" y="32"/>
                </a:lnTo>
                <a:lnTo>
                  <a:pt x="114" y="48"/>
                </a:lnTo>
                <a:lnTo>
                  <a:pt x="108" y="60"/>
                </a:lnTo>
                <a:lnTo>
                  <a:pt x="62" y="140"/>
                </a:lnTo>
                <a:lnTo>
                  <a:pt x="44" y="128"/>
                </a:lnTo>
                <a:lnTo>
                  <a:pt x="90" y="50"/>
                </a:lnTo>
                <a:lnTo>
                  <a:pt x="72" y="40"/>
                </a:lnTo>
                <a:close/>
                <a:moveTo>
                  <a:pt x="4" y="180"/>
                </a:moveTo>
                <a:lnTo>
                  <a:pt x="24" y="170"/>
                </a:lnTo>
                <a:lnTo>
                  <a:pt x="44" y="160"/>
                </a:lnTo>
                <a:lnTo>
                  <a:pt x="22" y="148"/>
                </a:lnTo>
                <a:lnTo>
                  <a:pt x="0" y="136"/>
                </a:lnTo>
                <a:lnTo>
                  <a:pt x="2" y="158"/>
                </a:lnTo>
                <a:lnTo>
                  <a:pt x="4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32" name="Freeform 43"/>
          <p:cNvSpPr>
            <a:spLocks noEditPoints="1"/>
          </p:cNvSpPr>
          <p:nvPr/>
        </p:nvSpPr>
        <p:spPr bwMode="auto">
          <a:xfrm>
            <a:off x="6997700" y="4483100"/>
            <a:ext cx="466725" cy="400050"/>
          </a:xfrm>
          <a:custGeom>
            <a:gdLst>
              <a:gd fmla="*/ 2147483647 w 170" name="T0"/>
              <a:gd fmla="*/ 2147483647 h 134" name="T1"/>
              <a:gd fmla="*/ 2147483647 w 170" name="T2"/>
              <a:gd fmla="*/ 2147483647 h 134" name="T3"/>
              <a:gd fmla="*/ 2147483647 w 170" name="T4"/>
              <a:gd fmla="*/ 2147483647 h 134" name="T5"/>
              <a:gd fmla="*/ 2147483647 w 170" name="T6"/>
              <a:gd fmla="*/ 2147483647 h 134" name="T7"/>
              <a:gd fmla="*/ 2147483647 w 170" name="T8"/>
              <a:gd fmla="*/ 2147483647 h 134" name="T9"/>
              <a:gd fmla="*/ 2147483647 w 170" name="T10"/>
              <a:gd fmla="*/ 0 h 134" name="T11"/>
              <a:gd fmla="*/ 2147483647 w 170" name="T12"/>
              <a:gd fmla="*/ 0 h 134" name="T13"/>
              <a:gd fmla="*/ 2147483647 w 170" name="T14"/>
              <a:gd fmla="*/ 0 h 134" name="T15"/>
              <a:gd fmla="*/ 2147483647 w 170" name="T16"/>
              <a:gd fmla="*/ 0 h 134" name="T17"/>
              <a:gd fmla="*/ 2147483647 w 170" name="T18"/>
              <a:gd fmla="*/ 2147483647 h 134" name="T19"/>
              <a:gd fmla="*/ 2147483647 w 170" name="T20"/>
              <a:gd fmla="*/ 2147483647 h 134" name="T21"/>
              <a:gd fmla="*/ 2147483647 w 170" name="T22"/>
              <a:gd fmla="*/ 2147483647 h 134" name="T23"/>
              <a:gd fmla="*/ 2147483647 w 170" name="T24"/>
              <a:gd fmla="*/ 2147483647 h 134" name="T25"/>
              <a:gd fmla="*/ 2147483647 w 170" name="T26"/>
              <a:gd fmla="*/ 2147483647 h 134" name="T27"/>
              <a:gd fmla="*/ 2147483647 w 170" name="T28"/>
              <a:gd fmla="*/ 2147483647 h 134" name="T29"/>
              <a:gd fmla="*/ 2147483647 w 170" name="T30"/>
              <a:gd fmla="*/ 2147483647 h 134" name="T31"/>
              <a:gd fmla="*/ 0 w 170" name="T32"/>
              <a:gd fmla="*/ 2147483647 h 134" name="T33"/>
              <a:gd fmla="*/ 0 w 170" name="T34"/>
              <a:gd fmla="*/ 2147483647 h 134" name="T35"/>
              <a:gd fmla="*/ 2147483647 w 170" name="T36"/>
              <a:gd fmla="*/ 2147483647 h 134" name="T37"/>
              <a:gd fmla="*/ 2147483647 w 170" name="T38"/>
              <a:gd fmla="*/ 2147483647 h 134" name="T39"/>
              <a:gd fmla="*/ 2147483647 w 170" name="T40"/>
              <a:gd fmla="*/ 2147483647 h 134" name="T41"/>
              <a:gd fmla="*/ 2147483647 w 170" name="T42"/>
              <a:gd fmla="*/ 2147483647 h 134" name="T43"/>
              <a:gd fmla="*/ 2147483647 w 170" name="T44"/>
              <a:gd fmla="*/ 2147483647 h 134" name="T45"/>
              <a:gd fmla="*/ 2147483647 w 170" name="T46"/>
              <a:gd fmla="*/ 2147483647 h 134" name="T47"/>
              <a:gd fmla="*/ 2147483647 w 170" name="T48"/>
              <a:gd fmla="*/ 2147483647 h 134" name="T49"/>
              <a:gd fmla="*/ 2147483647 w 170" name="T50"/>
              <a:gd fmla="*/ 2147483647 h 134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w 170" name="T78"/>
              <a:gd fmla="*/ 0 h 134" name="T79"/>
              <a:gd fmla="*/ 170 w 170" name="T80"/>
              <a:gd fmla="*/ 134 h 134" name="T81"/>
            </a:gdLst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b="T81" l="T78" r="T80" t="T79"/>
            <a:pathLst>
              <a:path h="134" w="170">
                <a:moveTo>
                  <a:pt x="32" y="54"/>
                </a:moveTo>
                <a:lnTo>
                  <a:pt x="32" y="44"/>
                </a:lnTo>
                <a:lnTo>
                  <a:pt x="8" y="30"/>
                </a:lnTo>
                <a:lnTo>
                  <a:pt x="32" y="16"/>
                </a:lnTo>
                <a:lnTo>
                  <a:pt x="32" y="6"/>
                </a:lnTo>
                <a:lnTo>
                  <a:pt x="32" y="0"/>
                </a:lnTo>
                <a:lnTo>
                  <a:pt x="40" y="0"/>
                </a:lnTo>
                <a:lnTo>
                  <a:pt x="130" y="0"/>
                </a:lnTo>
                <a:lnTo>
                  <a:pt x="138" y="0"/>
                </a:lnTo>
                <a:lnTo>
                  <a:pt x="138" y="6"/>
                </a:lnTo>
                <a:lnTo>
                  <a:pt x="138" y="14"/>
                </a:lnTo>
                <a:lnTo>
                  <a:pt x="164" y="30"/>
                </a:lnTo>
                <a:lnTo>
                  <a:pt x="138" y="46"/>
                </a:lnTo>
                <a:lnTo>
                  <a:pt x="138" y="54"/>
                </a:lnTo>
                <a:lnTo>
                  <a:pt x="170" y="34"/>
                </a:lnTo>
                <a:lnTo>
                  <a:pt x="170" y="134"/>
                </a:lnTo>
                <a:lnTo>
                  <a:pt x="0" y="134"/>
                </a:lnTo>
                <a:lnTo>
                  <a:pt x="0" y="34"/>
                </a:lnTo>
                <a:lnTo>
                  <a:pt x="32" y="54"/>
                </a:lnTo>
                <a:close/>
                <a:moveTo>
                  <a:pt x="122" y="62"/>
                </a:moveTo>
                <a:lnTo>
                  <a:pt x="122" y="14"/>
                </a:lnTo>
                <a:lnTo>
                  <a:pt x="46" y="14"/>
                </a:lnTo>
                <a:lnTo>
                  <a:pt x="46" y="62"/>
                </a:lnTo>
                <a:lnTo>
                  <a:pt x="86" y="86"/>
                </a:lnTo>
                <a:lnTo>
                  <a:pt x="122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33" name="Freeform 44"/>
          <p:cNvSpPr>
            <a:spLocks noEditPoints="1"/>
          </p:cNvSpPr>
          <p:nvPr/>
        </p:nvSpPr>
        <p:spPr bwMode="auto">
          <a:xfrm>
            <a:off x="7024688" y="4722813"/>
            <a:ext cx="422275" cy="142875"/>
          </a:xfrm>
          <a:custGeom>
            <a:gdLst>
              <a:gd fmla="*/ 2147483647 w 154" name="T0"/>
              <a:gd fmla="*/ 2147483647 h 48" name="T1"/>
              <a:gd fmla="*/ 2147483647 w 154" name="T2"/>
              <a:gd fmla="*/ 2147483647 h 48" name="T3"/>
              <a:gd fmla="*/ 2147483647 w 154" name="T4"/>
              <a:gd fmla="*/ 2147483647 h 48" name="T5"/>
              <a:gd fmla="*/ 2147483647 w 154" name="T6"/>
              <a:gd fmla="*/ 0 h 48" name="T7"/>
              <a:gd fmla="*/ 2147483647 w 154" name="T8"/>
              <a:gd fmla="*/ 2147483647 h 48" name="T9"/>
              <a:gd fmla="*/ 2147483647 w 154" name="T10"/>
              <a:gd fmla="*/ 2147483647 h 48" name="T11"/>
              <a:gd fmla="*/ 2147483647 w 154" name="T12"/>
              <a:gd fmla="*/ 2147483647 h 48" name="T13"/>
              <a:gd fmla="*/ 2147483647 w 154" name="T14"/>
              <a:gd fmla="*/ 2147483647 h 48" name="T15"/>
              <a:gd fmla="*/ 0 w 154" name="T16"/>
              <a:gd fmla="*/ 2147483647 h 48" name="T17"/>
              <a:gd fmla="*/ 2147483647 w 154" name="T18"/>
              <a:gd fmla="*/ 0 h 48" name="T19"/>
              <a:gd fmla="*/ 2147483647 w 154" name="T20"/>
              <a:gd fmla="*/ 2147483647 h 48" name="T21"/>
              <a:gd fmla="*/ 0 60000 65536" name="T22"/>
              <a:gd fmla="*/ 0 60000 65536" name="T23"/>
              <a:gd fmla="*/ 0 60000 65536" name="T24"/>
              <a:gd fmla="*/ 0 60000 65536" name="T25"/>
              <a:gd fmla="*/ 0 60000 65536" name="T26"/>
              <a:gd fmla="*/ 0 60000 65536" name="T27"/>
              <a:gd fmla="*/ 0 60000 65536" name="T28"/>
              <a:gd fmla="*/ 0 60000 65536" name="T29"/>
              <a:gd fmla="*/ 0 60000 65536" name="T30"/>
              <a:gd fmla="*/ 0 60000 65536" name="T31"/>
              <a:gd fmla="*/ 0 60000 65536" name="T32"/>
              <a:gd fmla="*/ 0 w 154" name="T33"/>
              <a:gd fmla="*/ 0 h 48" name="T34"/>
              <a:gd fmla="*/ 154 w 154" name="T35"/>
              <a:gd fmla="*/ 48 h 48" name="T36"/>
            </a:gdLst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b="T36" l="T33" r="T35" t="T34"/>
            <a:pathLst>
              <a:path h="48" w="154">
                <a:moveTo>
                  <a:pt x="108" y="8"/>
                </a:moveTo>
                <a:lnTo>
                  <a:pt x="146" y="48"/>
                </a:lnTo>
                <a:lnTo>
                  <a:pt x="154" y="40"/>
                </a:lnTo>
                <a:lnTo>
                  <a:pt x="116" y="0"/>
                </a:lnTo>
                <a:lnTo>
                  <a:pt x="108" y="8"/>
                </a:lnTo>
                <a:close/>
                <a:moveTo>
                  <a:pt x="44" y="8"/>
                </a:moveTo>
                <a:lnTo>
                  <a:pt x="8" y="48"/>
                </a:lnTo>
                <a:lnTo>
                  <a:pt x="0" y="40"/>
                </a:lnTo>
                <a:lnTo>
                  <a:pt x="36" y="0"/>
                </a:lnTo>
                <a:lnTo>
                  <a:pt x="4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34" name="Freeform 45"/>
          <p:cNvSpPr>
            <a:spLocks noEditPoints="1"/>
          </p:cNvSpPr>
          <p:nvPr/>
        </p:nvSpPr>
        <p:spPr bwMode="auto">
          <a:xfrm>
            <a:off x="6299200" y="4405313"/>
            <a:ext cx="373063" cy="514350"/>
          </a:xfrm>
          <a:custGeom>
            <a:gdLst>
              <a:gd fmla="*/ 2147483647 w 136" name="T0"/>
              <a:gd fmla="*/ 0 h 172" name="T1"/>
              <a:gd fmla="*/ 2147483647 w 136" name="T2"/>
              <a:gd fmla="*/ 2147483647 h 172" name="T3"/>
              <a:gd fmla="*/ 2147483647 w 136" name="T4"/>
              <a:gd fmla="*/ 2147483647 h 172" name="T5"/>
              <a:gd fmla="*/ 2147483647 w 136" name="T6"/>
              <a:gd fmla="*/ 2147483647 h 172" name="T7"/>
              <a:gd fmla="*/ 2147483647 w 136" name="T8"/>
              <a:gd fmla="*/ 2147483647 h 172" name="T9"/>
              <a:gd fmla="*/ 2147483647 w 136" name="T10"/>
              <a:gd fmla="*/ 2147483647 h 172" name="T11"/>
              <a:gd fmla="*/ 2147483647 w 136" name="T12"/>
              <a:gd fmla="*/ 2147483647 h 172" name="T13"/>
              <a:gd fmla="*/ 2147483647 w 136" name="T14"/>
              <a:gd fmla="*/ 2147483647 h 172" name="T15"/>
              <a:gd fmla="*/ 2147483647 w 136" name="T16"/>
              <a:gd fmla="*/ 2147483647 h 172" name="T17"/>
              <a:gd fmla="*/ 2147483647 w 136" name="T18"/>
              <a:gd fmla="*/ 2147483647 h 172" name="T19"/>
              <a:gd fmla="*/ 2147483647 w 136" name="T20"/>
              <a:gd fmla="*/ 2147483647 h 172" name="T21"/>
              <a:gd fmla="*/ 2147483647 w 136" name="T22"/>
              <a:gd fmla="*/ 2147483647 h 172" name="T23"/>
              <a:gd fmla="*/ 2147483647 w 136" name="T24"/>
              <a:gd fmla="*/ 2147483647 h 172" name="T25"/>
              <a:gd fmla="*/ 2147483647 w 136" name="T26"/>
              <a:gd fmla="*/ 2147483647 h 172" name="T27"/>
              <a:gd fmla="*/ 2147483647 w 136" name="T28"/>
              <a:gd fmla="*/ 2147483647 h 172" name="T29"/>
              <a:gd fmla="*/ 2147483647 w 136" name="T30"/>
              <a:gd fmla="*/ 2147483647 h 172" name="T31"/>
              <a:gd fmla="*/ 2147483647 w 136" name="T32"/>
              <a:gd fmla="*/ 2147483647 h 172" name="T33"/>
              <a:gd fmla="*/ 2147483647 w 136" name="T34"/>
              <a:gd fmla="*/ 2147483647 h 172" name="T35"/>
              <a:gd fmla="*/ 2147483647 w 136" name="T36"/>
              <a:gd fmla="*/ 0 h 172" name="T37"/>
              <a:gd fmla="*/ 2147483647 w 136" name="T38"/>
              <a:gd fmla="*/ 2147483647 h 172" name="T39"/>
              <a:gd fmla="*/ 2147483647 w 136" name="T40"/>
              <a:gd fmla="*/ 2147483647 h 172" name="T41"/>
              <a:gd fmla="*/ 2147483647 w 136" name="T42"/>
              <a:gd fmla="*/ 2147483647 h 172" name="T43"/>
              <a:gd fmla="*/ 2147483647 w 136" name="T44"/>
              <a:gd fmla="*/ 2147483647 h 172" name="T45"/>
              <a:gd fmla="*/ 0 w 136" name="T46"/>
              <a:gd fmla="*/ 2147483647 h 172" name="T47"/>
              <a:gd fmla="*/ 2147483647 w 136" name="T48"/>
              <a:gd fmla="*/ 2147483647 h 172" name="T49"/>
              <a:gd fmla="*/ 2147483647 w 136" name="T50"/>
              <a:gd fmla="*/ 2147483647 h 172" name="T51"/>
              <a:gd fmla="*/ 2147483647 w 136" name="T52"/>
              <a:gd fmla="*/ 2147483647 h 172" name="T53"/>
              <a:gd fmla="*/ 2147483647 w 136" name="T54"/>
              <a:gd fmla="*/ 2147483647 h 172" name="T55"/>
              <a:gd fmla="*/ 2147483647 w 136" name="T56"/>
              <a:gd fmla="*/ 2147483647 h 172" name="T57"/>
              <a:gd fmla="*/ 2147483647 w 136" name="T58"/>
              <a:gd fmla="*/ 2147483647 h 172" name="T59"/>
              <a:gd fmla="*/ 2147483647 w 136" name="T60"/>
              <a:gd fmla="*/ 2147483647 h 172" name="T61"/>
              <a:gd fmla="*/ 2147483647 w 136" name="T62"/>
              <a:gd fmla="*/ 2147483647 h 172" name="T63"/>
              <a:gd fmla="*/ 2147483647 w 136" name="T64"/>
              <a:gd fmla="*/ 2147483647 h 172" name="T65"/>
              <a:gd fmla="*/ 2147483647 w 136" name="T66"/>
              <a:gd fmla="*/ 2147483647 h 172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w 136" name="T102"/>
              <a:gd fmla="*/ 0 h 172" name="T103"/>
              <a:gd fmla="*/ 136 w 136" name="T104"/>
              <a:gd fmla="*/ 172 h 172" name="T105"/>
            </a:gdLst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b="T105" l="T102" r="T104" t="T103"/>
            <a:pathLst>
              <a:path h="172" w="136">
                <a:moveTo>
                  <a:pt x="68" y="0"/>
                </a:moveTo>
                <a:lnTo>
                  <a:pt x="68" y="0"/>
                </a:lnTo>
                <a:lnTo>
                  <a:pt x="74" y="2"/>
                </a:lnTo>
                <a:lnTo>
                  <a:pt x="82" y="4"/>
                </a:lnTo>
                <a:lnTo>
                  <a:pt x="88" y="8"/>
                </a:lnTo>
                <a:lnTo>
                  <a:pt x="94" y="12"/>
                </a:lnTo>
                <a:lnTo>
                  <a:pt x="98" y="18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4"/>
                </a:lnTo>
                <a:lnTo>
                  <a:pt x="98" y="60"/>
                </a:lnTo>
                <a:lnTo>
                  <a:pt x="94" y="66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6"/>
                </a:lnTo>
                <a:lnTo>
                  <a:pt x="36" y="60"/>
                </a:lnTo>
                <a:lnTo>
                  <a:pt x="32" y="54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8"/>
                </a:lnTo>
                <a:lnTo>
                  <a:pt x="40" y="12"/>
                </a:lnTo>
                <a:lnTo>
                  <a:pt x="46" y="8"/>
                </a:lnTo>
                <a:lnTo>
                  <a:pt x="52" y="4"/>
                </a:lnTo>
                <a:lnTo>
                  <a:pt x="60" y="2"/>
                </a:lnTo>
                <a:lnTo>
                  <a:pt x="68" y="0"/>
                </a:lnTo>
                <a:close/>
                <a:moveTo>
                  <a:pt x="136" y="160"/>
                </a:moveTo>
                <a:lnTo>
                  <a:pt x="136" y="160"/>
                </a:lnTo>
                <a:lnTo>
                  <a:pt x="120" y="166"/>
                </a:lnTo>
                <a:lnTo>
                  <a:pt x="102" y="170"/>
                </a:lnTo>
                <a:lnTo>
                  <a:pt x="86" y="172"/>
                </a:lnTo>
                <a:lnTo>
                  <a:pt x="70" y="172"/>
                </a:lnTo>
                <a:lnTo>
                  <a:pt x="54" y="172"/>
                </a:lnTo>
                <a:lnTo>
                  <a:pt x="36" y="170"/>
                </a:lnTo>
                <a:lnTo>
                  <a:pt x="18" y="166"/>
                </a:lnTo>
                <a:lnTo>
                  <a:pt x="0" y="160"/>
                </a:lnTo>
                <a:lnTo>
                  <a:pt x="2" y="146"/>
                </a:lnTo>
                <a:lnTo>
                  <a:pt x="4" y="134"/>
                </a:lnTo>
                <a:lnTo>
                  <a:pt x="8" y="122"/>
                </a:lnTo>
                <a:lnTo>
                  <a:pt x="12" y="112"/>
                </a:lnTo>
                <a:lnTo>
                  <a:pt x="20" y="104"/>
                </a:lnTo>
                <a:lnTo>
                  <a:pt x="26" y="98"/>
                </a:lnTo>
                <a:lnTo>
                  <a:pt x="34" y="92"/>
                </a:lnTo>
                <a:lnTo>
                  <a:pt x="44" y="88"/>
                </a:lnTo>
                <a:lnTo>
                  <a:pt x="68" y="128"/>
                </a:lnTo>
                <a:lnTo>
                  <a:pt x="94" y="88"/>
                </a:lnTo>
                <a:lnTo>
                  <a:pt x="102" y="92"/>
                </a:lnTo>
                <a:lnTo>
                  <a:pt x="110" y="98"/>
                </a:lnTo>
                <a:lnTo>
                  <a:pt x="116" y="106"/>
                </a:lnTo>
                <a:lnTo>
                  <a:pt x="122" y="114"/>
                </a:lnTo>
                <a:lnTo>
                  <a:pt x="128" y="124"/>
                </a:lnTo>
                <a:lnTo>
                  <a:pt x="132" y="134"/>
                </a:lnTo>
                <a:lnTo>
                  <a:pt x="134" y="146"/>
                </a:lnTo>
                <a:lnTo>
                  <a:pt x="136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35" name="Freeform 46"/>
          <p:cNvSpPr>
            <a:spLocks noEditPoints="1"/>
          </p:cNvSpPr>
          <p:nvPr/>
        </p:nvSpPr>
        <p:spPr bwMode="auto">
          <a:xfrm>
            <a:off x="6261100" y="1041400"/>
            <a:ext cx="461963" cy="520700"/>
          </a:xfrm>
          <a:custGeom>
            <a:gdLst>
              <a:gd fmla="*/ 2147483647 w 168" name="T0"/>
              <a:gd fmla="*/ 0 h 174" name="T1"/>
              <a:gd fmla="*/ 2147483647 w 168" name="T2"/>
              <a:gd fmla="*/ 2147483647 h 174" name="T3"/>
              <a:gd fmla="*/ 2147483647 w 168" name="T4"/>
              <a:gd fmla="*/ 2147483647 h 174" name="T5"/>
              <a:gd fmla="*/ 2147483647 w 168" name="T6"/>
              <a:gd fmla="*/ 2147483647 h 174" name="T7"/>
              <a:gd fmla="*/ 2147483647 w 168" name="T8"/>
              <a:gd fmla="*/ 2147483647 h 174" name="T9"/>
              <a:gd fmla="*/ 2147483647 w 168" name="T10"/>
              <a:gd fmla="*/ 2147483647 h 174" name="T11"/>
              <a:gd fmla="*/ 2147483647 w 168" name="T12"/>
              <a:gd fmla="*/ 2147483647 h 174" name="T13"/>
              <a:gd fmla="*/ 2147483647 w 168" name="T14"/>
              <a:gd fmla="*/ 2147483647 h 174" name="T15"/>
              <a:gd fmla="*/ 2147483647 w 168" name="T16"/>
              <a:gd fmla="*/ 2147483647 h 174" name="T17"/>
              <a:gd fmla="*/ 2147483647 w 168" name="T18"/>
              <a:gd fmla="*/ 2147483647 h 174" name="T19"/>
              <a:gd fmla="*/ 2147483647 w 168" name="T20"/>
              <a:gd fmla="*/ 2147483647 h 174" name="T21"/>
              <a:gd fmla="*/ 2147483647 w 168" name="T22"/>
              <a:gd fmla="*/ 0 h 174" name="T23"/>
              <a:gd fmla="*/ 2147483647 w 168" name="T24"/>
              <a:gd fmla="*/ 2147483647 h 174" name="T25"/>
              <a:gd fmla="*/ 2147483647 w 168" name="T26"/>
              <a:gd fmla="*/ 2147483647 h 174" name="T27"/>
              <a:gd fmla="*/ 2147483647 w 168" name="T28"/>
              <a:gd fmla="*/ 2147483647 h 174" name="T29"/>
              <a:gd fmla="*/ 2147483647 w 168" name="T30"/>
              <a:gd fmla="*/ 2147483647 h 174" name="T31"/>
              <a:gd fmla="*/ 2147483647 w 168" name="T32"/>
              <a:gd fmla="*/ 2147483647 h 174" name="T33"/>
              <a:gd fmla="*/ 2147483647 w 168" name="T34"/>
              <a:gd fmla="*/ 2147483647 h 174" name="T35"/>
              <a:gd fmla="*/ 2147483647 w 168" name="T36"/>
              <a:gd fmla="*/ 2147483647 h 174" name="T37"/>
              <a:gd fmla="*/ 2147483647 w 168" name="T38"/>
              <a:gd fmla="*/ 2147483647 h 174" name="T39"/>
              <a:gd fmla="*/ 2147483647 w 168" name="T40"/>
              <a:gd fmla="*/ 2147483647 h 174" name="T41"/>
              <a:gd fmla="*/ 2147483647 w 168" name="T42"/>
              <a:gd fmla="*/ 2147483647 h 174" name="T43"/>
              <a:gd fmla="*/ 2147483647 w 168" name="T44"/>
              <a:gd fmla="*/ 2147483647 h 174" name="T45"/>
              <a:gd fmla="*/ 2147483647 w 168" name="T46"/>
              <a:gd fmla="*/ 2147483647 h 174" name="T47"/>
              <a:gd fmla="*/ 2147483647 w 168" name="T48"/>
              <a:gd fmla="*/ 2147483647 h 174" name="T49"/>
              <a:gd fmla="*/ 2147483647 w 168" name="T50"/>
              <a:gd fmla="*/ 2147483647 h 174" name="T51"/>
              <a:gd fmla="*/ 2147483647 w 168" name="T52"/>
              <a:gd fmla="*/ 2147483647 h 174" name="T53"/>
              <a:gd fmla="*/ 2147483647 w 168" name="T54"/>
              <a:gd fmla="*/ 2147483647 h 174" name="T55"/>
              <a:gd fmla="*/ 2147483647 w 168" name="T56"/>
              <a:gd fmla="*/ 2147483647 h 174" name="T57"/>
              <a:gd fmla="*/ 2147483647 w 168" name="T58"/>
              <a:gd fmla="*/ 2147483647 h 174" name="T59"/>
              <a:gd fmla="*/ 2147483647 w 168" name="T60"/>
              <a:gd fmla="*/ 2147483647 h 174" name="T61"/>
              <a:gd fmla="*/ 2147483647 w 168" name="T62"/>
              <a:gd fmla="*/ 2147483647 h 174" name="T63"/>
              <a:gd fmla="*/ 2147483647 w 168" name="T64"/>
              <a:gd fmla="*/ 2147483647 h 174" name="T65"/>
              <a:gd fmla="*/ 2147483647 w 168" name="T66"/>
              <a:gd fmla="*/ 2147483647 h 174" name="T67"/>
              <a:gd fmla="*/ 2147483647 w 168" name="T68"/>
              <a:gd fmla="*/ 2147483647 h 174" name="T69"/>
              <a:gd fmla="*/ 2147483647 w 168" name="T70"/>
              <a:gd fmla="*/ 2147483647 h 174" name="T71"/>
              <a:gd fmla="*/ 2147483647 w 168" name="T72"/>
              <a:gd fmla="*/ 2147483647 h 174" name="T73"/>
              <a:gd fmla="*/ 2147483647 w 168" name="T74"/>
              <a:gd fmla="*/ 2147483647 h 174" name="T75"/>
              <a:gd fmla="*/ 2147483647 w 168" name="T76"/>
              <a:gd fmla="*/ 2147483647 h 174" name="T77"/>
              <a:gd fmla="*/ 2147483647 w 168" name="T78"/>
              <a:gd fmla="*/ 2147483647 h 174" name="T79"/>
              <a:gd fmla="*/ 2147483647 w 168" name="T80"/>
              <a:gd fmla="*/ 2147483647 h 174" name="T81"/>
              <a:gd fmla="*/ 2147483647 w 168" name="T82"/>
              <a:gd fmla="*/ 2147483647 h 174" name="T83"/>
              <a:gd fmla="*/ 2147483647 w 168" name="T84"/>
              <a:gd fmla="*/ 2147483647 h 174" name="T85"/>
              <a:gd fmla="*/ 2147483647 w 168" name="T86"/>
              <a:gd fmla="*/ 2147483647 h 174" name="T87"/>
              <a:gd fmla="*/ 2147483647 w 168" name="T88"/>
              <a:gd fmla="*/ 2147483647 h 174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68" name="T135"/>
              <a:gd fmla="*/ 0 h 174" name="T136"/>
              <a:gd fmla="*/ 168 w 168" name="T137"/>
              <a:gd fmla="*/ 174 h 174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174" w="168">
                <a:moveTo>
                  <a:pt x="68" y="0"/>
                </a:moveTo>
                <a:lnTo>
                  <a:pt x="68" y="0"/>
                </a:lnTo>
                <a:lnTo>
                  <a:pt x="74" y="0"/>
                </a:lnTo>
                <a:lnTo>
                  <a:pt x="82" y="4"/>
                </a:lnTo>
                <a:lnTo>
                  <a:pt x="88" y="6"/>
                </a:lnTo>
                <a:lnTo>
                  <a:pt x="94" y="12"/>
                </a:lnTo>
                <a:lnTo>
                  <a:pt x="98" y="16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2"/>
                </a:lnTo>
                <a:lnTo>
                  <a:pt x="98" y="60"/>
                </a:lnTo>
                <a:lnTo>
                  <a:pt x="94" y="64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4"/>
                </a:lnTo>
                <a:lnTo>
                  <a:pt x="36" y="60"/>
                </a:lnTo>
                <a:lnTo>
                  <a:pt x="32" y="52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6" y="6"/>
                </a:lnTo>
                <a:lnTo>
                  <a:pt x="52" y="4"/>
                </a:lnTo>
                <a:lnTo>
                  <a:pt x="60" y="0"/>
                </a:lnTo>
                <a:lnTo>
                  <a:pt x="68" y="0"/>
                </a:lnTo>
                <a:close/>
                <a:moveTo>
                  <a:pt x="86" y="102"/>
                </a:moveTo>
                <a:lnTo>
                  <a:pt x="86" y="102"/>
                </a:lnTo>
                <a:lnTo>
                  <a:pt x="90" y="98"/>
                </a:lnTo>
                <a:lnTo>
                  <a:pt x="96" y="94"/>
                </a:lnTo>
                <a:lnTo>
                  <a:pt x="102" y="92"/>
                </a:lnTo>
                <a:lnTo>
                  <a:pt x="108" y="90"/>
                </a:lnTo>
                <a:lnTo>
                  <a:pt x="116" y="90"/>
                </a:lnTo>
                <a:lnTo>
                  <a:pt x="122" y="92"/>
                </a:lnTo>
                <a:lnTo>
                  <a:pt x="128" y="94"/>
                </a:lnTo>
                <a:lnTo>
                  <a:pt x="134" y="98"/>
                </a:lnTo>
                <a:lnTo>
                  <a:pt x="138" y="104"/>
                </a:lnTo>
                <a:lnTo>
                  <a:pt x="142" y="110"/>
                </a:lnTo>
                <a:lnTo>
                  <a:pt x="144" y="116"/>
                </a:lnTo>
                <a:lnTo>
                  <a:pt x="146" y="122"/>
                </a:lnTo>
                <a:lnTo>
                  <a:pt x="144" y="134"/>
                </a:lnTo>
                <a:lnTo>
                  <a:pt x="140" y="142"/>
                </a:lnTo>
                <a:lnTo>
                  <a:pt x="144" y="146"/>
                </a:lnTo>
                <a:lnTo>
                  <a:pt x="146" y="144"/>
                </a:lnTo>
                <a:lnTo>
                  <a:pt x="168" y="162"/>
                </a:lnTo>
                <a:lnTo>
                  <a:pt x="158" y="174"/>
                </a:lnTo>
                <a:lnTo>
                  <a:pt x="136" y="156"/>
                </a:lnTo>
                <a:lnTo>
                  <a:pt x="138" y="152"/>
                </a:lnTo>
                <a:lnTo>
                  <a:pt x="136" y="150"/>
                </a:lnTo>
                <a:lnTo>
                  <a:pt x="124" y="156"/>
                </a:lnTo>
                <a:lnTo>
                  <a:pt x="114" y="160"/>
                </a:lnTo>
                <a:lnTo>
                  <a:pt x="106" y="160"/>
                </a:lnTo>
                <a:lnTo>
                  <a:pt x="100" y="158"/>
                </a:lnTo>
                <a:lnTo>
                  <a:pt x="94" y="154"/>
                </a:lnTo>
                <a:lnTo>
                  <a:pt x="88" y="150"/>
                </a:lnTo>
                <a:lnTo>
                  <a:pt x="84" y="146"/>
                </a:lnTo>
                <a:lnTo>
                  <a:pt x="80" y="140"/>
                </a:lnTo>
                <a:lnTo>
                  <a:pt x="78" y="134"/>
                </a:lnTo>
                <a:lnTo>
                  <a:pt x="76" y="128"/>
                </a:lnTo>
                <a:lnTo>
                  <a:pt x="76" y="120"/>
                </a:lnTo>
                <a:lnTo>
                  <a:pt x="78" y="114"/>
                </a:lnTo>
                <a:lnTo>
                  <a:pt x="82" y="108"/>
                </a:lnTo>
                <a:lnTo>
                  <a:pt x="86" y="102"/>
                </a:lnTo>
                <a:close/>
                <a:moveTo>
                  <a:pt x="110" y="102"/>
                </a:moveTo>
                <a:lnTo>
                  <a:pt x="110" y="102"/>
                </a:lnTo>
                <a:lnTo>
                  <a:pt x="100" y="104"/>
                </a:lnTo>
                <a:lnTo>
                  <a:pt x="94" y="110"/>
                </a:lnTo>
                <a:lnTo>
                  <a:pt x="90" y="118"/>
                </a:lnTo>
                <a:lnTo>
                  <a:pt x="88" y="126"/>
                </a:lnTo>
                <a:lnTo>
                  <a:pt x="90" y="136"/>
                </a:lnTo>
                <a:lnTo>
                  <a:pt x="96" y="142"/>
                </a:lnTo>
                <a:lnTo>
                  <a:pt x="104" y="148"/>
                </a:lnTo>
                <a:lnTo>
                  <a:pt x="112" y="148"/>
                </a:lnTo>
                <a:lnTo>
                  <a:pt x="122" y="146"/>
                </a:lnTo>
                <a:lnTo>
                  <a:pt x="128" y="140"/>
                </a:lnTo>
                <a:lnTo>
                  <a:pt x="134" y="132"/>
                </a:lnTo>
                <a:lnTo>
                  <a:pt x="134" y="124"/>
                </a:lnTo>
                <a:lnTo>
                  <a:pt x="132" y="114"/>
                </a:lnTo>
                <a:lnTo>
                  <a:pt x="126" y="108"/>
                </a:lnTo>
                <a:lnTo>
                  <a:pt x="118" y="102"/>
                </a:lnTo>
                <a:lnTo>
                  <a:pt x="110" y="102"/>
                </a:lnTo>
                <a:close/>
                <a:moveTo>
                  <a:pt x="96" y="170"/>
                </a:moveTo>
                <a:lnTo>
                  <a:pt x="96" y="170"/>
                </a:lnTo>
                <a:lnTo>
                  <a:pt x="88" y="166"/>
                </a:lnTo>
                <a:lnTo>
                  <a:pt x="80" y="162"/>
                </a:lnTo>
                <a:lnTo>
                  <a:pt x="74" y="154"/>
                </a:lnTo>
                <a:lnTo>
                  <a:pt x="68" y="146"/>
                </a:lnTo>
                <a:lnTo>
                  <a:pt x="64" y="138"/>
                </a:lnTo>
                <a:lnTo>
                  <a:pt x="64" y="128"/>
                </a:lnTo>
                <a:lnTo>
                  <a:pt x="64" y="120"/>
                </a:lnTo>
                <a:lnTo>
                  <a:pt x="44" y="86"/>
                </a:lnTo>
                <a:lnTo>
                  <a:pt x="34" y="90"/>
                </a:lnTo>
                <a:lnTo>
                  <a:pt x="26" y="96"/>
                </a:lnTo>
                <a:lnTo>
                  <a:pt x="20" y="104"/>
                </a:lnTo>
                <a:lnTo>
                  <a:pt x="12" y="112"/>
                </a:lnTo>
                <a:lnTo>
                  <a:pt x="8" y="122"/>
                </a:lnTo>
                <a:lnTo>
                  <a:pt x="4" y="132"/>
                </a:lnTo>
                <a:lnTo>
                  <a:pt x="2" y="146"/>
                </a:lnTo>
                <a:lnTo>
                  <a:pt x="0" y="160"/>
                </a:lnTo>
                <a:lnTo>
                  <a:pt x="26" y="168"/>
                </a:lnTo>
                <a:lnTo>
                  <a:pt x="50" y="172"/>
                </a:lnTo>
                <a:lnTo>
                  <a:pt x="72" y="172"/>
                </a:lnTo>
                <a:lnTo>
                  <a:pt x="96" y="1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36" name="Freeform 47"/>
          <p:cNvSpPr>
            <a:spLocks noEditPoints="1"/>
          </p:cNvSpPr>
          <p:nvPr/>
        </p:nvSpPr>
        <p:spPr bwMode="auto">
          <a:xfrm>
            <a:off x="58738" y="1082675"/>
            <a:ext cx="482600" cy="509588"/>
          </a:xfrm>
          <a:custGeom>
            <a:gdLst>
              <a:gd fmla="*/ 2147483647 w 176" name="T0"/>
              <a:gd fmla="*/ 2147483647 h 170" name="T1"/>
              <a:gd fmla="*/ 2147483647 w 176" name="T2"/>
              <a:gd fmla="*/ 2147483647 h 170" name="T3"/>
              <a:gd fmla="*/ 2147483647 w 176" name="T4"/>
              <a:gd fmla="*/ 0 h 170" name="T5"/>
              <a:gd fmla="*/ 2147483647 w 176" name="T6"/>
              <a:gd fmla="*/ 2147483647 h 170" name="T7"/>
              <a:gd fmla="*/ 2147483647 w 176" name="T8"/>
              <a:gd fmla="*/ 2147483647 h 170" name="T9"/>
              <a:gd fmla="*/ 2147483647 w 176" name="T10"/>
              <a:gd fmla="*/ 2147483647 h 170" name="T11"/>
              <a:gd fmla="*/ 2147483647 w 176" name="T12"/>
              <a:gd fmla="*/ 2147483647 h 170" name="T13"/>
              <a:gd fmla="*/ 2147483647 w 176" name="T14"/>
              <a:gd fmla="*/ 2147483647 h 170" name="T15"/>
              <a:gd fmla="*/ 2147483647 w 176" name="T16"/>
              <a:gd fmla="*/ 2147483647 h 170" name="T17"/>
              <a:gd fmla="*/ 2147483647 w 176" name="T18"/>
              <a:gd fmla="*/ 2147483647 h 170" name="T19"/>
              <a:gd fmla="*/ 2147483647 w 176" name="T20"/>
              <a:gd fmla="*/ 2147483647 h 170" name="T21"/>
              <a:gd fmla="*/ 2147483647 w 176" name="T22"/>
              <a:gd fmla="*/ 2147483647 h 170" name="T23"/>
              <a:gd fmla="*/ 2147483647 w 176" name="T24"/>
              <a:gd fmla="*/ 2147483647 h 170" name="T25"/>
              <a:gd fmla="*/ 2147483647 w 176" name="T26"/>
              <a:gd fmla="*/ 2147483647 h 170" name="T27"/>
              <a:gd fmla="*/ 2147483647 w 176" name="T28"/>
              <a:gd fmla="*/ 2147483647 h 170" name="T29"/>
              <a:gd fmla="*/ 2147483647 w 176" name="T30"/>
              <a:gd fmla="*/ 2147483647 h 170" name="T31"/>
              <a:gd fmla="*/ 2147483647 w 176" name="T32"/>
              <a:gd fmla="*/ 2147483647 h 170" name="T33"/>
              <a:gd fmla="*/ 2147483647 w 176" name="T34"/>
              <a:gd fmla="*/ 2147483647 h 170" name="T35"/>
              <a:gd fmla="*/ 2147483647 w 176" name="T36"/>
              <a:gd fmla="*/ 2147483647 h 170" name="T37"/>
              <a:gd fmla="*/ 2147483647 w 176" name="T38"/>
              <a:gd fmla="*/ 2147483647 h 170" name="T39"/>
              <a:gd fmla="*/ 2147483647 w 176" name="T40"/>
              <a:gd fmla="*/ 2147483647 h 170" name="T41"/>
              <a:gd fmla="*/ 2147483647 w 176" name="T42"/>
              <a:gd fmla="*/ 2147483647 h 170" name="T43"/>
              <a:gd fmla="*/ 2147483647 w 176" name="T44"/>
              <a:gd fmla="*/ 2147483647 h 170" name="T45"/>
              <a:gd fmla="*/ 2147483647 w 176" name="T46"/>
              <a:gd fmla="*/ 2147483647 h 170" name="T47"/>
              <a:gd fmla="*/ 2147483647 w 176" name="T48"/>
              <a:gd fmla="*/ 2147483647 h 170" name="T49"/>
              <a:gd fmla="*/ 2147483647 w 176" name="T50"/>
              <a:gd fmla="*/ 2147483647 h 170" name="T51"/>
              <a:gd fmla="*/ 2147483647 w 176" name="T52"/>
              <a:gd fmla="*/ 2147483647 h 170" name="T53"/>
              <a:gd fmla="*/ 2147483647 w 176" name="T54"/>
              <a:gd fmla="*/ 2147483647 h 170" name="T55"/>
              <a:gd fmla="*/ 0 w 176" name="T56"/>
              <a:gd fmla="*/ 2147483647 h 170" name="T57"/>
              <a:gd fmla="*/ 2147483647 w 176" name="T58"/>
              <a:gd fmla="*/ 2147483647 h 170" name="T59"/>
              <a:gd fmla="*/ 2147483647 w 176" name="T60"/>
              <a:gd fmla="*/ 2147483647 h 170" name="T61"/>
              <a:gd fmla="*/ 2147483647 w 176" name="T62"/>
              <a:gd fmla="*/ 2147483647 h 170" name="T63"/>
              <a:gd fmla="*/ 2147483647 w 176" name="T64"/>
              <a:gd fmla="*/ 2147483647 h 170" name="T65"/>
              <a:gd fmla="*/ 2147483647 w 176" name="T66"/>
              <a:gd fmla="*/ 2147483647 h 170" name="T67"/>
              <a:gd fmla="*/ 2147483647 w 176" name="T68"/>
              <a:gd fmla="*/ 2147483647 h 170" name="T69"/>
              <a:gd fmla="*/ 2147483647 w 176" name="T70"/>
              <a:gd fmla="*/ 2147483647 h 170" name="T71"/>
              <a:gd fmla="*/ 2147483647 w 176" name="T72"/>
              <a:gd fmla="*/ 2147483647 h 170" name="T73"/>
              <a:gd fmla="*/ 2147483647 w 176" name="T74"/>
              <a:gd fmla="*/ 2147483647 h 170" name="T75"/>
              <a:gd fmla="*/ 2147483647 w 176" name="T76"/>
              <a:gd fmla="*/ 2147483647 h 170" name="T77"/>
              <a:gd fmla="*/ 2147483647 w 176" name="T78"/>
              <a:gd fmla="*/ 2147483647 h 170" name="T79"/>
              <a:gd fmla="*/ 2147483647 w 176" name="T80"/>
              <a:gd fmla="*/ 2147483647 h 170" name="T81"/>
              <a:gd fmla="*/ 2147483647 w 176" name="T82"/>
              <a:gd fmla="*/ 2147483647 h 170" name="T83"/>
              <a:gd fmla="*/ 2147483647 w 176" name="T84"/>
              <a:gd fmla="*/ 2147483647 h 170" name="T85"/>
              <a:gd fmla="*/ 2147483647 w 176" name="T86"/>
              <a:gd fmla="*/ 2147483647 h 170" name="T87"/>
              <a:gd fmla="*/ 2147483647 w 176" name="T88"/>
              <a:gd fmla="*/ 2147483647 h 170" name="T89"/>
              <a:gd fmla="*/ 2147483647 w 176" name="T90"/>
              <a:gd fmla="*/ 2147483647 h 170" name="T91"/>
              <a:gd fmla="*/ 2147483647 w 176" name="T92"/>
              <a:gd fmla="*/ 2147483647 h 170" name="T93"/>
              <a:gd fmla="*/ 2147483647 w 176" name="T94"/>
              <a:gd fmla="*/ 2147483647 h 170" name="T95"/>
              <a:gd fmla="*/ 2147483647 w 176" name="T96"/>
              <a:gd fmla="*/ 2147483647 h 170" name="T97"/>
              <a:gd fmla="*/ 2147483647 w 176" name="T98"/>
              <a:gd fmla="*/ 2147483647 h 170" name="T99"/>
              <a:gd fmla="*/ 2147483647 w 176" name="T100"/>
              <a:gd fmla="*/ 2147483647 h 170" name="T101"/>
              <a:gd fmla="*/ 2147483647 w 176" name="T102"/>
              <a:gd fmla="*/ 2147483647 h 170" name="T103"/>
              <a:gd fmla="*/ 2147483647 w 176" name="T104"/>
              <a:gd fmla="*/ 2147483647 h 170" name="T105"/>
              <a:gd fmla="*/ 2147483647 w 176" name="T106"/>
              <a:gd fmla="*/ 2147483647 h 170" name="T107"/>
              <a:gd fmla="*/ 2147483647 w 176" name="T108"/>
              <a:gd fmla="*/ 2147483647 h 170" name="T109"/>
              <a:gd fmla="*/ 2147483647 w 176" name="T110"/>
              <a:gd fmla="*/ 2147483647 h 170" name="T111"/>
              <a:gd fmla="*/ 2147483647 w 176" name="T112"/>
              <a:gd fmla="*/ 2147483647 h 170" name="T113"/>
              <a:gd fmla="*/ 2147483647 w 176" name="T114"/>
              <a:gd fmla="*/ 2147483647 h 170" name="T115"/>
              <a:gd fmla="*/ 2147483647 w 176" name="T116"/>
              <a:gd fmla="*/ 2147483647 h 170" name="T117"/>
              <a:gd fmla="*/ 2147483647 w 176" name="T118"/>
              <a:gd fmla="*/ 2147483647 h 170" name="T119"/>
              <a:gd fmla="*/ 2147483647 w 176" name="T120"/>
              <a:gd fmla="*/ 2147483647 h 170" name="T121"/>
              <a:gd fmla="*/ 2147483647 w 176" name="T122"/>
              <a:gd fmla="*/ 2147483647 h 170" name="T123"/>
              <a:gd fmla="*/ 2147483647 w 176" name="T124"/>
              <a:gd fmla="*/ 2147483647 h 170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60000 65536" name="T186"/>
              <a:gd fmla="*/ 0 60000 65536" name="T187"/>
              <a:gd fmla="*/ 0 60000 65536" name="T188"/>
              <a:gd fmla="*/ 0 w 176" name="T189"/>
              <a:gd fmla="*/ 0 h 170" name="T190"/>
              <a:gd fmla="*/ 176 w 176" name="T191"/>
              <a:gd fmla="*/ 170 h 170" name="T192"/>
            </a:gdLst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b="T192" l="T189" r="T191" t="T190"/>
            <a:pathLst>
              <a:path h="170" w="176">
                <a:moveTo>
                  <a:pt x="142" y="14"/>
                </a:moveTo>
                <a:lnTo>
                  <a:pt x="142" y="14"/>
                </a:lnTo>
                <a:lnTo>
                  <a:pt x="140" y="12"/>
                </a:lnTo>
                <a:lnTo>
                  <a:pt x="138" y="10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6" y="0"/>
                </a:lnTo>
                <a:lnTo>
                  <a:pt x="148" y="2"/>
                </a:lnTo>
                <a:lnTo>
                  <a:pt x="152" y="2"/>
                </a:lnTo>
                <a:lnTo>
                  <a:pt x="162" y="14"/>
                </a:lnTo>
                <a:lnTo>
                  <a:pt x="170" y="28"/>
                </a:lnTo>
                <a:lnTo>
                  <a:pt x="176" y="44"/>
                </a:lnTo>
                <a:lnTo>
                  <a:pt x="176" y="60"/>
                </a:lnTo>
                <a:lnTo>
                  <a:pt x="174" y="74"/>
                </a:lnTo>
                <a:lnTo>
                  <a:pt x="170" y="88"/>
                </a:lnTo>
                <a:lnTo>
                  <a:pt x="162" y="100"/>
                </a:lnTo>
                <a:lnTo>
                  <a:pt x="152" y="110"/>
                </a:lnTo>
                <a:lnTo>
                  <a:pt x="150" y="112"/>
                </a:lnTo>
                <a:lnTo>
                  <a:pt x="146" y="112"/>
                </a:lnTo>
                <a:lnTo>
                  <a:pt x="144" y="112"/>
                </a:lnTo>
                <a:lnTo>
                  <a:pt x="142" y="110"/>
                </a:lnTo>
                <a:lnTo>
                  <a:pt x="140" y="106"/>
                </a:lnTo>
                <a:lnTo>
                  <a:pt x="140" y="104"/>
                </a:lnTo>
                <a:lnTo>
                  <a:pt x="140" y="100"/>
                </a:lnTo>
                <a:lnTo>
                  <a:pt x="142" y="98"/>
                </a:lnTo>
                <a:lnTo>
                  <a:pt x="150" y="90"/>
                </a:lnTo>
                <a:lnTo>
                  <a:pt x="156" y="82"/>
                </a:lnTo>
                <a:lnTo>
                  <a:pt x="158" y="70"/>
                </a:lnTo>
                <a:lnTo>
                  <a:pt x="160" y="60"/>
                </a:lnTo>
                <a:lnTo>
                  <a:pt x="160" y="48"/>
                </a:lnTo>
                <a:lnTo>
                  <a:pt x="156" y="36"/>
                </a:lnTo>
                <a:lnTo>
                  <a:pt x="150" y="24"/>
                </a:lnTo>
                <a:lnTo>
                  <a:pt x="142" y="14"/>
                </a:lnTo>
                <a:close/>
                <a:moveTo>
                  <a:pt x="90" y="40"/>
                </a:moveTo>
                <a:lnTo>
                  <a:pt x="90" y="40"/>
                </a:lnTo>
                <a:lnTo>
                  <a:pt x="96" y="42"/>
                </a:lnTo>
                <a:lnTo>
                  <a:pt x="100" y="44"/>
                </a:lnTo>
                <a:lnTo>
                  <a:pt x="104" y="50"/>
                </a:lnTo>
                <a:lnTo>
                  <a:pt x="104" y="56"/>
                </a:lnTo>
                <a:lnTo>
                  <a:pt x="104" y="60"/>
                </a:lnTo>
                <a:lnTo>
                  <a:pt x="102" y="64"/>
                </a:lnTo>
                <a:lnTo>
                  <a:pt x="100" y="68"/>
                </a:lnTo>
                <a:lnTo>
                  <a:pt x="96" y="70"/>
                </a:lnTo>
                <a:lnTo>
                  <a:pt x="96" y="170"/>
                </a:lnTo>
                <a:lnTo>
                  <a:pt x="82" y="170"/>
                </a:lnTo>
                <a:lnTo>
                  <a:pt x="82" y="70"/>
                </a:lnTo>
                <a:lnTo>
                  <a:pt x="76" y="64"/>
                </a:lnTo>
                <a:lnTo>
                  <a:pt x="74" y="60"/>
                </a:lnTo>
                <a:lnTo>
                  <a:pt x="74" y="56"/>
                </a:lnTo>
                <a:lnTo>
                  <a:pt x="74" y="50"/>
                </a:lnTo>
                <a:lnTo>
                  <a:pt x="78" y="44"/>
                </a:lnTo>
                <a:lnTo>
                  <a:pt x="84" y="42"/>
                </a:lnTo>
                <a:lnTo>
                  <a:pt x="90" y="40"/>
                </a:lnTo>
                <a:close/>
                <a:moveTo>
                  <a:pt x="36" y="14"/>
                </a:move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38" y="6"/>
                </a:lnTo>
                <a:lnTo>
                  <a:pt x="36" y="4"/>
                </a:lnTo>
                <a:lnTo>
                  <a:pt x="34" y="2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14" y="14"/>
                </a:lnTo>
                <a:lnTo>
                  <a:pt x="6" y="28"/>
                </a:lnTo>
                <a:lnTo>
                  <a:pt x="2" y="44"/>
                </a:lnTo>
                <a:lnTo>
                  <a:pt x="0" y="60"/>
                </a:lnTo>
                <a:lnTo>
                  <a:pt x="4" y="74"/>
                </a:lnTo>
                <a:lnTo>
                  <a:pt x="8" y="88"/>
                </a:lnTo>
                <a:lnTo>
                  <a:pt x="16" y="100"/>
                </a:lnTo>
                <a:lnTo>
                  <a:pt x="26" y="110"/>
                </a:lnTo>
                <a:lnTo>
                  <a:pt x="28" y="112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38" y="106"/>
                </a:lnTo>
                <a:lnTo>
                  <a:pt x="38" y="104"/>
                </a:lnTo>
                <a:lnTo>
                  <a:pt x="38" y="100"/>
                </a:lnTo>
                <a:lnTo>
                  <a:pt x="36" y="98"/>
                </a:lnTo>
                <a:lnTo>
                  <a:pt x="28" y="90"/>
                </a:lnTo>
                <a:lnTo>
                  <a:pt x="22" y="82"/>
                </a:lnTo>
                <a:lnTo>
                  <a:pt x="18" y="70"/>
                </a:lnTo>
                <a:lnTo>
                  <a:pt x="16" y="60"/>
                </a:lnTo>
                <a:lnTo>
                  <a:pt x="18" y="48"/>
                </a:lnTo>
                <a:lnTo>
                  <a:pt x="22" y="36"/>
                </a:lnTo>
                <a:lnTo>
                  <a:pt x="28" y="24"/>
                </a:lnTo>
                <a:lnTo>
                  <a:pt x="36" y="14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50" y="48"/>
                </a:lnTo>
                <a:lnTo>
                  <a:pt x="48" y="58"/>
                </a:lnTo>
                <a:lnTo>
                  <a:pt x="52" y="68"/>
                </a:lnTo>
                <a:lnTo>
                  <a:pt x="54" y="72"/>
                </a:lnTo>
                <a:lnTo>
                  <a:pt x="58" y="78"/>
                </a:lnTo>
                <a:lnTo>
                  <a:pt x="60" y="80"/>
                </a:lnTo>
                <a:lnTo>
                  <a:pt x="62" y="82"/>
                </a:lnTo>
                <a:lnTo>
                  <a:pt x="62" y="86"/>
                </a:lnTo>
                <a:lnTo>
                  <a:pt x="60" y="88"/>
                </a:lnTo>
                <a:lnTo>
                  <a:pt x="58" y="90"/>
                </a:lnTo>
                <a:lnTo>
                  <a:pt x="56" y="92"/>
                </a:lnTo>
                <a:lnTo>
                  <a:pt x="52" y="92"/>
                </a:lnTo>
                <a:lnTo>
                  <a:pt x="50" y="90"/>
                </a:lnTo>
                <a:lnTo>
                  <a:pt x="42" y="84"/>
                </a:lnTo>
                <a:lnTo>
                  <a:pt x="36" y="76"/>
                </a:lnTo>
                <a:lnTo>
                  <a:pt x="34" y="68"/>
                </a:lnTo>
                <a:lnTo>
                  <a:pt x="32" y="58"/>
                </a:lnTo>
                <a:lnTo>
                  <a:pt x="32" y="50"/>
                </a:lnTo>
                <a:lnTo>
                  <a:pt x="36" y="42"/>
                </a:lnTo>
                <a:lnTo>
                  <a:pt x="40" y="34"/>
                </a:lnTo>
                <a:lnTo>
                  <a:pt x="46" y="26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8" y="26"/>
                </a:lnTo>
                <a:lnTo>
                  <a:pt x="58" y="30"/>
                </a:lnTo>
                <a:lnTo>
                  <a:pt x="60" y="32"/>
                </a:lnTo>
                <a:lnTo>
                  <a:pt x="58" y="36"/>
                </a:lnTo>
                <a:lnTo>
                  <a:pt x="56" y="38"/>
                </a:lnTo>
                <a:close/>
                <a:moveTo>
                  <a:pt x="120" y="38"/>
                </a:moveTo>
                <a:lnTo>
                  <a:pt x="120" y="38"/>
                </a:lnTo>
                <a:lnTo>
                  <a:pt x="126" y="48"/>
                </a:lnTo>
                <a:lnTo>
                  <a:pt x="128" y="58"/>
                </a:lnTo>
                <a:lnTo>
                  <a:pt x="126" y="68"/>
                </a:lnTo>
                <a:lnTo>
                  <a:pt x="124" y="72"/>
                </a:lnTo>
                <a:lnTo>
                  <a:pt x="120" y="78"/>
                </a:lnTo>
                <a:lnTo>
                  <a:pt x="116" y="80"/>
                </a:lnTo>
                <a:lnTo>
                  <a:pt x="116" y="82"/>
                </a:lnTo>
                <a:lnTo>
                  <a:pt x="116" y="86"/>
                </a:lnTo>
                <a:lnTo>
                  <a:pt x="118" y="88"/>
                </a:lnTo>
                <a:lnTo>
                  <a:pt x="120" y="90"/>
                </a:lnTo>
                <a:lnTo>
                  <a:pt x="122" y="92"/>
                </a:lnTo>
                <a:lnTo>
                  <a:pt x="126" y="92"/>
                </a:lnTo>
                <a:lnTo>
                  <a:pt x="128" y="90"/>
                </a:lnTo>
                <a:lnTo>
                  <a:pt x="136" y="84"/>
                </a:lnTo>
                <a:lnTo>
                  <a:pt x="140" y="76"/>
                </a:lnTo>
                <a:lnTo>
                  <a:pt x="144" y="68"/>
                </a:lnTo>
                <a:lnTo>
                  <a:pt x="146" y="58"/>
                </a:lnTo>
                <a:lnTo>
                  <a:pt x="144" y="50"/>
                </a:lnTo>
                <a:lnTo>
                  <a:pt x="142" y="42"/>
                </a:lnTo>
                <a:lnTo>
                  <a:pt x="138" y="34"/>
                </a:lnTo>
                <a:lnTo>
                  <a:pt x="130" y="26"/>
                </a:lnTo>
                <a:lnTo>
                  <a:pt x="128" y="24"/>
                </a:lnTo>
                <a:lnTo>
                  <a:pt x="126" y="24"/>
                </a:lnTo>
                <a:lnTo>
                  <a:pt x="122" y="24"/>
                </a:lnTo>
                <a:lnTo>
                  <a:pt x="120" y="26"/>
                </a:lnTo>
                <a:lnTo>
                  <a:pt x="118" y="30"/>
                </a:lnTo>
                <a:lnTo>
                  <a:pt x="118" y="32"/>
                </a:lnTo>
                <a:lnTo>
                  <a:pt x="118" y="36"/>
                </a:lnTo>
                <a:lnTo>
                  <a:pt x="12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37" name="Freeform 48"/>
          <p:cNvSpPr>
            <a:spLocks noEditPoints="1"/>
          </p:cNvSpPr>
          <p:nvPr/>
        </p:nvSpPr>
        <p:spPr bwMode="auto">
          <a:xfrm>
            <a:off x="3959225" y="4398963"/>
            <a:ext cx="433388" cy="527050"/>
          </a:xfrm>
          <a:custGeom>
            <a:gdLst>
              <a:gd fmla="*/ 2147483647 w 158" name="T0"/>
              <a:gd fmla="*/ 0 h 176" name="T1"/>
              <a:gd fmla="*/ 2147483647 w 158" name="T2"/>
              <a:gd fmla="*/ 2147483647 h 176" name="T3"/>
              <a:gd fmla="*/ 2147483647 w 158" name="T4"/>
              <a:gd fmla="*/ 2147483647 h 176" name="T5"/>
              <a:gd fmla="*/ 2147483647 w 158" name="T6"/>
              <a:gd fmla="*/ 2147483647 h 176" name="T7"/>
              <a:gd fmla="*/ 2147483647 w 158" name="T8"/>
              <a:gd fmla="*/ 2147483647 h 176" name="T9"/>
              <a:gd fmla="*/ 2147483647 w 158" name="T10"/>
              <a:gd fmla="*/ 2147483647 h 176" name="T11"/>
              <a:gd fmla="*/ 0 w 158" name="T12"/>
              <a:gd fmla="*/ 2147483647 h 176" name="T13"/>
              <a:gd fmla="*/ 2147483647 w 158" name="T14"/>
              <a:gd fmla="*/ 2147483647 h 176" name="T15"/>
              <a:gd fmla="*/ 2147483647 w 158" name="T16"/>
              <a:gd fmla="*/ 2147483647 h 176" name="T17"/>
              <a:gd fmla="*/ 2147483647 w 158" name="T18"/>
              <a:gd fmla="*/ 2147483647 h 176" name="T19"/>
              <a:gd fmla="*/ 2147483647 w 158" name="T20"/>
              <a:gd fmla="*/ 0 h 176" name="T21"/>
              <a:gd fmla="*/ 2147483647 w 158" name="T22"/>
              <a:gd fmla="*/ 2147483647 h 176" name="T23"/>
              <a:gd fmla="*/ 2147483647 w 158" name="T24"/>
              <a:gd fmla="*/ 2147483647 h 176" name="T25"/>
              <a:gd fmla="*/ 2147483647 w 158" name="T26"/>
              <a:gd fmla="*/ 2147483647 h 176" name="T27"/>
              <a:gd fmla="*/ 2147483647 w 158" name="T28"/>
              <a:gd fmla="*/ 2147483647 h 176" name="T29"/>
              <a:gd fmla="*/ 2147483647 w 158" name="T30"/>
              <a:gd fmla="*/ 2147483647 h 176" name="T31"/>
              <a:gd fmla="*/ 2147483647 w 158" name="T32"/>
              <a:gd fmla="*/ 2147483647 h 176" name="T33"/>
              <a:gd fmla="*/ 2147483647 w 158" name="T34"/>
              <a:gd fmla="*/ 2147483647 h 176" name="T35"/>
              <a:gd fmla="*/ 2147483647 w 158" name="T36"/>
              <a:gd fmla="*/ 2147483647 h 176" name="T37"/>
              <a:gd fmla="*/ 2147483647 w 158" name="T38"/>
              <a:gd fmla="*/ 2147483647 h 176" name="T39"/>
              <a:gd fmla="*/ 2147483647 w 158" name="T40"/>
              <a:gd fmla="*/ 2147483647 h 176" name="T41"/>
              <a:gd fmla="*/ 2147483647 w 158" name="T42"/>
              <a:gd fmla="*/ 2147483647 h 176" name="T43"/>
              <a:gd fmla="*/ 2147483647 w 158" name="T44"/>
              <a:gd fmla="*/ 2147483647 h 176" name="T45"/>
              <a:gd fmla="*/ 2147483647 w 158" name="T46"/>
              <a:gd fmla="*/ 2147483647 h 176" name="T47"/>
              <a:gd fmla="*/ 2147483647 w 158" name="T48"/>
              <a:gd fmla="*/ 2147483647 h 176" name="T49"/>
              <a:gd fmla="*/ 2147483647 w 158" name="T50"/>
              <a:gd fmla="*/ 2147483647 h 176" name="T51"/>
              <a:gd fmla="*/ 2147483647 w 158" name="T52"/>
              <a:gd fmla="*/ 2147483647 h 176" name="T53"/>
              <a:gd fmla="*/ 2147483647 w 158" name="T54"/>
              <a:gd fmla="*/ 2147483647 h 176" name="T55"/>
              <a:gd fmla="*/ 2147483647 w 158" name="T56"/>
              <a:gd fmla="*/ 2147483647 h 176" name="T57"/>
              <a:gd fmla="*/ 2147483647 w 158" name="T58"/>
              <a:gd fmla="*/ 2147483647 h 176" name="T59"/>
              <a:gd fmla="*/ 2147483647 w 158" name="T60"/>
              <a:gd fmla="*/ 2147483647 h 176" name="T61"/>
              <a:gd fmla="*/ 2147483647 w 158" name="T62"/>
              <a:gd fmla="*/ 2147483647 h 176" name="T63"/>
              <a:gd fmla="*/ 2147483647 w 158" name="T64"/>
              <a:gd fmla="*/ 2147483647 h 176" name="T65"/>
              <a:gd fmla="*/ 2147483647 w 158" name="T66"/>
              <a:gd fmla="*/ 2147483647 h 176" name="T67"/>
              <a:gd fmla="*/ 2147483647 w 158" name="T68"/>
              <a:gd fmla="*/ 2147483647 h 176" name="T69"/>
              <a:gd fmla="*/ 2147483647 w 158" name="T70"/>
              <a:gd fmla="*/ 2147483647 h 176" name="T71"/>
              <a:gd fmla="*/ 2147483647 w 158" name="T72"/>
              <a:gd fmla="*/ 2147483647 h 176" name="T73"/>
              <a:gd fmla="*/ 2147483647 w 158" name="T74"/>
              <a:gd fmla="*/ 2147483647 h 176" name="T75"/>
              <a:gd fmla="*/ 2147483647 w 158" name="T76"/>
              <a:gd fmla="*/ 2147483647 h 176" name="T77"/>
              <a:gd fmla="*/ 2147483647 w 158" name="T78"/>
              <a:gd fmla="*/ 2147483647 h 176" name="T79"/>
              <a:gd fmla="*/ 2147483647 w 158" name="T80"/>
              <a:gd fmla="*/ 2147483647 h 176" name="T81"/>
              <a:gd fmla="*/ 2147483647 w 158" name="T82"/>
              <a:gd fmla="*/ 2147483647 h 176" name="T83"/>
              <a:gd fmla="*/ 2147483647 w 158" name="T84"/>
              <a:gd fmla="*/ 2147483647 h 176" name="T85"/>
              <a:gd fmla="*/ 2147483647 w 158" name="T86"/>
              <a:gd fmla="*/ 2147483647 h 176" name="T87"/>
              <a:gd fmla="*/ 2147483647 w 158" name="T88"/>
              <a:gd fmla="*/ 2147483647 h 176" name="T89"/>
              <a:gd fmla="*/ 2147483647 w 158" name="T90"/>
              <a:gd fmla="*/ 2147483647 h 176" name="T91"/>
              <a:gd fmla="*/ 2147483647 w 158" name="T92"/>
              <a:gd fmla="*/ 2147483647 h 176" name="T93"/>
              <a:gd fmla="*/ 2147483647 w 158" name="T94"/>
              <a:gd fmla="*/ 2147483647 h 17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158" name="T144"/>
              <a:gd fmla="*/ 0 h 176" name="T145"/>
              <a:gd fmla="*/ 158 w 158" name="T146"/>
              <a:gd fmla="*/ 176 h 176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176" w="158">
                <a:moveTo>
                  <a:pt x="30" y="0"/>
                </a:moveTo>
                <a:lnTo>
                  <a:pt x="146" y="0"/>
                </a:lnTo>
                <a:lnTo>
                  <a:pt x="150" y="2"/>
                </a:lnTo>
                <a:lnTo>
                  <a:pt x="154" y="4"/>
                </a:lnTo>
                <a:lnTo>
                  <a:pt x="158" y="8"/>
                </a:lnTo>
                <a:lnTo>
                  <a:pt x="158" y="14"/>
                </a:lnTo>
                <a:lnTo>
                  <a:pt x="158" y="162"/>
                </a:lnTo>
                <a:lnTo>
                  <a:pt x="158" y="168"/>
                </a:lnTo>
                <a:lnTo>
                  <a:pt x="154" y="172"/>
                </a:lnTo>
                <a:lnTo>
                  <a:pt x="150" y="176"/>
                </a:lnTo>
                <a:lnTo>
                  <a:pt x="146" y="176"/>
                </a:lnTo>
                <a:lnTo>
                  <a:pt x="30" y="176"/>
                </a:lnTo>
                <a:lnTo>
                  <a:pt x="26" y="176"/>
                </a:lnTo>
                <a:lnTo>
                  <a:pt x="20" y="172"/>
                </a:lnTo>
                <a:lnTo>
                  <a:pt x="18" y="168"/>
                </a:lnTo>
                <a:lnTo>
                  <a:pt x="16" y="162"/>
                </a:lnTo>
                <a:lnTo>
                  <a:pt x="16" y="132"/>
                </a:lnTo>
                <a:lnTo>
                  <a:pt x="0" y="132"/>
                </a:lnTo>
                <a:lnTo>
                  <a:pt x="0" y="118"/>
                </a:lnTo>
                <a:lnTo>
                  <a:pt x="16" y="118"/>
                </a:lnTo>
                <a:lnTo>
                  <a:pt x="16" y="58"/>
                </a:lnTo>
                <a:lnTo>
                  <a:pt x="0" y="58"/>
                </a:lnTo>
                <a:lnTo>
                  <a:pt x="0" y="44"/>
                </a:lnTo>
                <a:lnTo>
                  <a:pt x="16" y="44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6" y="2"/>
                </a:lnTo>
                <a:lnTo>
                  <a:pt x="30" y="0"/>
                </a:lnTo>
                <a:close/>
                <a:moveTo>
                  <a:pt x="30" y="44"/>
                </a:moveTo>
                <a:lnTo>
                  <a:pt x="42" y="44"/>
                </a:lnTo>
                <a:lnTo>
                  <a:pt x="42" y="58"/>
                </a:lnTo>
                <a:lnTo>
                  <a:pt x="30" y="58"/>
                </a:lnTo>
                <a:lnTo>
                  <a:pt x="34" y="62"/>
                </a:lnTo>
                <a:lnTo>
                  <a:pt x="40" y="62"/>
                </a:lnTo>
                <a:lnTo>
                  <a:pt x="44" y="62"/>
                </a:lnTo>
                <a:lnTo>
                  <a:pt x="48" y="60"/>
                </a:lnTo>
                <a:lnTo>
                  <a:pt x="52" y="56"/>
                </a:lnTo>
                <a:lnTo>
                  <a:pt x="52" y="50"/>
                </a:lnTo>
                <a:lnTo>
                  <a:pt x="52" y="46"/>
                </a:lnTo>
                <a:lnTo>
                  <a:pt x="48" y="40"/>
                </a:lnTo>
                <a:lnTo>
                  <a:pt x="44" y="38"/>
                </a:lnTo>
                <a:lnTo>
                  <a:pt x="40" y="38"/>
                </a:lnTo>
                <a:lnTo>
                  <a:pt x="34" y="38"/>
                </a:lnTo>
                <a:lnTo>
                  <a:pt x="30" y="44"/>
                </a:lnTo>
                <a:close/>
                <a:moveTo>
                  <a:pt x="30" y="118"/>
                </a:moveTo>
                <a:lnTo>
                  <a:pt x="42" y="118"/>
                </a:lnTo>
                <a:lnTo>
                  <a:pt x="42" y="132"/>
                </a:lnTo>
                <a:lnTo>
                  <a:pt x="30" y="132"/>
                </a:lnTo>
                <a:lnTo>
                  <a:pt x="34" y="136"/>
                </a:lnTo>
                <a:lnTo>
                  <a:pt x="40" y="138"/>
                </a:lnTo>
                <a:lnTo>
                  <a:pt x="44" y="136"/>
                </a:lnTo>
                <a:lnTo>
                  <a:pt x="48" y="134"/>
                </a:lnTo>
                <a:lnTo>
                  <a:pt x="52" y="130"/>
                </a:lnTo>
                <a:lnTo>
                  <a:pt x="52" y="126"/>
                </a:lnTo>
                <a:lnTo>
                  <a:pt x="52" y="120"/>
                </a:lnTo>
                <a:lnTo>
                  <a:pt x="48" y="116"/>
                </a:lnTo>
                <a:lnTo>
                  <a:pt x="44" y="114"/>
                </a:lnTo>
                <a:lnTo>
                  <a:pt x="40" y="112"/>
                </a:lnTo>
                <a:lnTo>
                  <a:pt x="34" y="114"/>
                </a:lnTo>
                <a:lnTo>
                  <a:pt x="30" y="118"/>
                </a:lnTo>
                <a:close/>
                <a:moveTo>
                  <a:pt x="128" y="140"/>
                </a:moveTo>
                <a:lnTo>
                  <a:pt x="132" y="136"/>
                </a:lnTo>
                <a:lnTo>
                  <a:pt x="122" y="122"/>
                </a:lnTo>
                <a:lnTo>
                  <a:pt x="114" y="108"/>
                </a:lnTo>
                <a:lnTo>
                  <a:pt x="108" y="112"/>
                </a:lnTo>
                <a:lnTo>
                  <a:pt x="96" y="92"/>
                </a:lnTo>
                <a:lnTo>
                  <a:pt x="86" y="72"/>
                </a:lnTo>
                <a:lnTo>
                  <a:pt x="94" y="68"/>
                </a:lnTo>
                <a:lnTo>
                  <a:pt x="86" y="54"/>
                </a:lnTo>
                <a:lnTo>
                  <a:pt x="80" y="38"/>
                </a:lnTo>
                <a:lnTo>
                  <a:pt x="76" y="40"/>
                </a:lnTo>
                <a:lnTo>
                  <a:pt x="72" y="42"/>
                </a:lnTo>
                <a:lnTo>
                  <a:pt x="68" y="46"/>
                </a:lnTo>
                <a:lnTo>
                  <a:pt x="66" y="50"/>
                </a:lnTo>
                <a:lnTo>
                  <a:pt x="66" y="56"/>
                </a:lnTo>
                <a:lnTo>
                  <a:pt x="68" y="60"/>
                </a:lnTo>
                <a:lnTo>
                  <a:pt x="74" y="80"/>
                </a:lnTo>
                <a:lnTo>
                  <a:pt x="82" y="100"/>
                </a:lnTo>
                <a:lnTo>
                  <a:pt x="92" y="118"/>
                </a:lnTo>
                <a:lnTo>
                  <a:pt x="104" y="134"/>
                </a:lnTo>
                <a:lnTo>
                  <a:pt x="108" y="138"/>
                </a:lnTo>
                <a:lnTo>
                  <a:pt x="112" y="140"/>
                </a:lnTo>
                <a:lnTo>
                  <a:pt x="116" y="142"/>
                </a:lnTo>
                <a:lnTo>
                  <a:pt x="122" y="142"/>
                </a:lnTo>
                <a:lnTo>
                  <a:pt x="128" y="140"/>
                </a:lnTo>
                <a:close/>
                <a:moveTo>
                  <a:pt x="98" y="66"/>
                </a:moveTo>
                <a:lnTo>
                  <a:pt x="102" y="64"/>
                </a:lnTo>
                <a:lnTo>
                  <a:pt x="102" y="58"/>
                </a:lnTo>
                <a:lnTo>
                  <a:pt x="98" y="48"/>
                </a:lnTo>
                <a:lnTo>
                  <a:pt x="94" y="40"/>
                </a:lnTo>
                <a:lnTo>
                  <a:pt x="90" y="32"/>
                </a:lnTo>
                <a:lnTo>
                  <a:pt x="84" y="36"/>
                </a:lnTo>
                <a:lnTo>
                  <a:pt x="90" y="52"/>
                </a:lnTo>
                <a:lnTo>
                  <a:pt x="98" y="66"/>
                </a:lnTo>
                <a:close/>
                <a:moveTo>
                  <a:pt x="136" y="134"/>
                </a:moveTo>
                <a:lnTo>
                  <a:pt x="140" y="132"/>
                </a:lnTo>
                <a:lnTo>
                  <a:pt x="138" y="122"/>
                </a:lnTo>
                <a:lnTo>
                  <a:pt x="132" y="114"/>
                </a:lnTo>
                <a:lnTo>
                  <a:pt x="126" y="106"/>
                </a:lnTo>
                <a:lnTo>
                  <a:pt x="124" y="104"/>
                </a:lnTo>
                <a:lnTo>
                  <a:pt x="118" y="106"/>
                </a:lnTo>
                <a:lnTo>
                  <a:pt x="126" y="120"/>
                </a:lnTo>
                <a:lnTo>
                  <a:pt x="136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38" name="Freeform 49"/>
          <p:cNvSpPr>
            <a:spLocks noEditPoints="1"/>
          </p:cNvSpPr>
          <p:nvPr/>
        </p:nvSpPr>
        <p:spPr bwMode="auto">
          <a:xfrm>
            <a:off x="7069138" y="1058863"/>
            <a:ext cx="366712" cy="503237"/>
          </a:xfrm>
          <a:custGeom>
            <a:gdLst>
              <a:gd fmla="*/ 0 w 134" name="T0"/>
              <a:gd fmla="*/ 2147483647 h 168" name="T1"/>
              <a:gd fmla="*/ 2147483647 w 134" name="T2"/>
              <a:gd fmla="*/ 0 h 168" name="T3"/>
              <a:gd fmla="*/ 2147483647 w 134" name="T4"/>
              <a:gd fmla="*/ 2147483647 h 168" name="T5"/>
              <a:gd fmla="*/ 2147483647 w 134" name="T6"/>
              <a:gd fmla="*/ 2147483647 h 168" name="T7"/>
              <a:gd fmla="*/ 2147483647 w 134" name="T8"/>
              <a:gd fmla="*/ 2147483647 h 168" name="T9"/>
              <a:gd fmla="*/ 2147483647 w 134" name="T10"/>
              <a:gd fmla="*/ 2147483647 h 168" name="T11"/>
              <a:gd fmla="*/ 2147483647 w 134" name="T12"/>
              <a:gd fmla="*/ 2147483647 h 168" name="T13"/>
              <a:gd fmla="*/ 2147483647 w 134" name="T14"/>
              <a:gd fmla="*/ 2147483647 h 168" name="T15"/>
              <a:gd fmla="*/ 2147483647 w 134" name="T16"/>
              <a:gd fmla="*/ 2147483647 h 168" name="T17"/>
              <a:gd fmla="*/ 2147483647 w 134" name="T18"/>
              <a:gd fmla="*/ 2147483647 h 168" name="T19"/>
              <a:gd fmla="*/ 2147483647 w 134" name="T20"/>
              <a:gd fmla="*/ 2147483647 h 168" name="T21"/>
              <a:gd fmla="*/ 2147483647 w 134" name="T22"/>
              <a:gd fmla="*/ 2147483647 h 168" name="T23"/>
              <a:gd fmla="*/ 0 w 134" name="T24"/>
              <a:gd fmla="*/ 2147483647 h 168" name="T25"/>
              <a:gd fmla="*/ 0 w 134" name="T26"/>
              <a:gd fmla="*/ 2147483647 h 168" name="T27"/>
              <a:gd fmla="*/ 2147483647 w 134" name="T28"/>
              <a:gd fmla="*/ 2147483647 h 168" name="T29"/>
              <a:gd fmla="*/ 2147483647 w 134" name="T30"/>
              <a:gd fmla="*/ 2147483647 h 168" name="T31"/>
              <a:gd fmla="*/ 2147483647 w 134" name="T32"/>
              <a:gd fmla="*/ 2147483647 h 168" name="T33"/>
              <a:gd fmla="*/ 2147483647 w 134" name="T34"/>
              <a:gd fmla="*/ 2147483647 h 168" name="T35"/>
              <a:gd fmla="*/ 2147483647 w 134" name="T36"/>
              <a:gd fmla="*/ 2147483647 h 168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w 134" name="T57"/>
              <a:gd fmla="*/ 0 h 168" name="T58"/>
              <a:gd fmla="*/ 134 w 134" name="T59"/>
              <a:gd fmla="*/ 168 h 168" name="T60"/>
            </a:gdLst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b="T60" l="T57" r="T59" t="T58"/>
            <a:pathLst>
              <a:path h="168" w="134">
                <a:moveTo>
                  <a:pt x="0" y="22"/>
                </a:moveTo>
                <a:lnTo>
                  <a:pt x="74" y="0"/>
                </a:lnTo>
                <a:lnTo>
                  <a:pt x="110" y="94"/>
                </a:lnTo>
                <a:lnTo>
                  <a:pt x="128" y="88"/>
                </a:lnTo>
                <a:lnTo>
                  <a:pt x="134" y="106"/>
                </a:lnTo>
                <a:lnTo>
                  <a:pt x="80" y="122"/>
                </a:lnTo>
                <a:lnTo>
                  <a:pt x="94" y="168"/>
                </a:lnTo>
                <a:lnTo>
                  <a:pt x="76" y="168"/>
                </a:lnTo>
                <a:lnTo>
                  <a:pt x="64" y="128"/>
                </a:lnTo>
                <a:lnTo>
                  <a:pt x="12" y="144"/>
                </a:lnTo>
                <a:lnTo>
                  <a:pt x="6" y="126"/>
                </a:lnTo>
                <a:lnTo>
                  <a:pt x="22" y="120"/>
                </a:lnTo>
                <a:lnTo>
                  <a:pt x="0" y="22"/>
                </a:lnTo>
                <a:close/>
                <a:moveTo>
                  <a:pt x="14" y="32"/>
                </a:moveTo>
                <a:lnTo>
                  <a:pt x="34" y="112"/>
                </a:lnTo>
                <a:lnTo>
                  <a:pt x="46" y="108"/>
                </a:lnTo>
                <a:lnTo>
                  <a:pt x="26" y="28"/>
                </a:lnTo>
                <a:lnTo>
                  <a:pt x="1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39" name="Freeform 50"/>
          <p:cNvSpPr>
            <a:spLocks noEditPoints="1"/>
          </p:cNvSpPr>
          <p:nvPr/>
        </p:nvSpPr>
        <p:spPr bwMode="auto">
          <a:xfrm>
            <a:off x="3921125" y="5237163"/>
            <a:ext cx="511175" cy="527050"/>
          </a:xfrm>
          <a:custGeom>
            <a:gdLst>
              <a:gd fmla="*/ 2147483647 w 186" name="T0"/>
              <a:gd fmla="*/ 0 h 176" name="T1"/>
              <a:gd fmla="*/ 2147483647 w 186" name="T2"/>
              <a:gd fmla="*/ 2147483647 h 176" name="T3"/>
              <a:gd fmla="*/ 2147483647 w 186" name="T4"/>
              <a:gd fmla="*/ 2147483647 h 176" name="T5"/>
              <a:gd fmla="*/ 2147483647 w 186" name="T6"/>
              <a:gd fmla="*/ 2147483647 h 176" name="T7"/>
              <a:gd fmla="*/ 2147483647 w 186" name="T8"/>
              <a:gd fmla="*/ 2147483647 h 176" name="T9"/>
              <a:gd fmla="*/ 2147483647 w 186" name="T10"/>
              <a:gd fmla="*/ 2147483647 h 176" name="T11"/>
              <a:gd fmla="*/ 2147483647 w 186" name="T12"/>
              <a:gd fmla="*/ 2147483647 h 176" name="T13"/>
              <a:gd fmla="*/ 2147483647 w 186" name="T14"/>
              <a:gd fmla="*/ 2147483647 h 176" name="T15"/>
              <a:gd fmla="*/ 2147483647 w 186" name="T16"/>
              <a:gd fmla="*/ 2147483647 h 176" name="T17"/>
              <a:gd fmla="*/ 2147483647 w 186" name="T18"/>
              <a:gd fmla="*/ 2147483647 h 176" name="T19"/>
              <a:gd fmla="*/ 2147483647 w 186" name="T20"/>
              <a:gd fmla="*/ 2147483647 h 176" name="T21"/>
              <a:gd fmla="*/ 2147483647 w 186" name="T22"/>
              <a:gd fmla="*/ 2147483647 h 176" name="T23"/>
              <a:gd fmla="*/ 2147483647 w 186" name="T24"/>
              <a:gd fmla="*/ 2147483647 h 176" name="T25"/>
              <a:gd fmla="*/ 2147483647 w 186" name="T26"/>
              <a:gd fmla="*/ 2147483647 h 176" name="T27"/>
              <a:gd fmla="*/ 2147483647 w 186" name="T28"/>
              <a:gd fmla="*/ 2147483647 h 176" name="T29"/>
              <a:gd fmla="*/ 2147483647 w 186" name="T30"/>
              <a:gd fmla="*/ 2147483647 h 176" name="T31"/>
              <a:gd fmla="*/ 2147483647 w 186" name="T32"/>
              <a:gd fmla="*/ 2147483647 h 176" name="T33"/>
              <a:gd fmla="*/ 2147483647 w 186" name="T34"/>
              <a:gd fmla="*/ 2147483647 h 176" name="T35"/>
              <a:gd fmla="*/ 2147483647 w 186" name="T36"/>
              <a:gd fmla="*/ 2147483647 h 176" name="T37"/>
              <a:gd fmla="*/ 2147483647 w 186" name="T38"/>
              <a:gd fmla="*/ 2147483647 h 176" name="T39"/>
              <a:gd fmla="*/ 2147483647 w 186" name="T40"/>
              <a:gd fmla="*/ 0 h 176" name="T41"/>
              <a:gd fmla="*/ 2147483647 w 186" name="T42"/>
              <a:gd fmla="*/ 2147483647 h 176" name="T43"/>
              <a:gd fmla="*/ 2147483647 w 186" name="T44"/>
              <a:gd fmla="*/ 2147483647 h 176" name="T45"/>
              <a:gd fmla="*/ 2147483647 w 186" name="T46"/>
              <a:gd fmla="*/ 2147483647 h 176" name="T47"/>
              <a:gd fmla="*/ 2147483647 w 186" name="T48"/>
              <a:gd fmla="*/ 2147483647 h 176" name="T49"/>
              <a:gd fmla="*/ 2147483647 w 186" name="T50"/>
              <a:gd fmla="*/ 2147483647 h 176" name="T51"/>
              <a:gd fmla="*/ 2147483647 w 186" name="T52"/>
              <a:gd fmla="*/ 2147483647 h 176" name="T53"/>
              <a:gd fmla="*/ 2147483647 w 186" name="T54"/>
              <a:gd fmla="*/ 2147483647 h 176" name="T55"/>
              <a:gd fmla="*/ 2147483647 w 186" name="T56"/>
              <a:gd fmla="*/ 2147483647 h 176" name="T57"/>
              <a:gd fmla="*/ 2147483647 w 186" name="T58"/>
              <a:gd fmla="*/ 2147483647 h 176" name="T59"/>
              <a:gd fmla="*/ 2147483647 w 186" name="T60"/>
              <a:gd fmla="*/ 2147483647 h 176" name="T61"/>
              <a:gd fmla="*/ 2147483647 w 186" name="T62"/>
              <a:gd fmla="*/ 2147483647 h 176" name="T63"/>
              <a:gd fmla="*/ 2147483647 w 186" name="T64"/>
              <a:gd fmla="*/ 2147483647 h 176" name="T65"/>
              <a:gd fmla="*/ 2147483647 w 186" name="T66"/>
              <a:gd fmla="*/ 2147483647 h 176" name="T67"/>
              <a:gd fmla="*/ 2147483647 w 186" name="T68"/>
              <a:gd fmla="*/ 2147483647 h 176" name="T69"/>
              <a:gd fmla="*/ 2147483647 w 186" name="T70"/>
              <a:gd fmla="*/ 2147483647 h 176" name="T71"/>
              <a:gd fmla="*/ 2147483647 w 186" name="T72"/>
              <a:gd fmla="*/ 2147483647 h 176" name="T73"/>
              <a:gd fmla="*/ 2147483647 w 186" name="T74"/>
              <a:gd fmla="*/ 2147483647 h 176" name="T75"/>
              <a:gd fmla="*/ 2147483647 w 186" name="T76"/>
              <a:gd fmla="*/ 2147483647 h 176" name="T77"/>
              <a:gd fmla="*/ 2147483647 w 186" name="T78"/>
              <a:gd fmla="*/ 2147483647 h 176" name="T79"/>
              <a:gd fmla="*/ 2147483647 w 186" name="T80"/>
              <a:gd fmla="*/ 2147483647 h 176" name="T81"/>
              <a:gd fmla="*/ 2147483647 w 186" name="T82"/>
              <a:gd fmla="*/ 2147483647 h 176" name="T83"/>
              <a:gd fmla="*/ 2147483647 w 186" name="T84"/>
              <a:gd fmla="*/ 2147483647 h 176" name="T85"/>
              <a:gd fmla="*/ 2147483647 w 186" name="T86"/>
              <a:gd fmla="*/ 2147483647 h 176" name="T87"/>
              <a:gd fmla="*/ 2147483647 w 186" name="T88"/>
              <a:gd fmla="*/ 2147483647 h 176" name="T89"/>
              <a:gd fmla="*/ 2147483647 w 186" name="T90"/>
              <a:gd fmla="*/ 2147483647 h 176" name="T91"/>
              <a:gd fmla="*/ 2147483647 w 186" name="T92"/>
              <a:gd fmla="*/ 2147483647 h 176" name="T93"/>
              <a:gd fmla="*/ 2147483647 w 186" name="T94"/>
              <a:gd fmla="*/ 2147483647 h 176" name="T95"/>
              <a:gd fmla="*/ 2147483647 w 186" name="T96"/>
              <a:gd fmla="*/ 2147483647 h 176" name="T97"/>
              <a:gd fmla="*/ 2147483647 w 186" name="T98"/>
              <a:gd fmla="*/ 2147483647 h 176" name="T99"/>
              <a:gd fmla="*/ 2147483647 w 186" name="T100"/>
              <a:gd fmla="*/ 2147483647 h 176" name="T101"/>
              <a:gd fmla="*/ 2147483647 w 186" name="T102"/>
              <a:gd fmla="*/ 2147483647 h 176" name="T103"/>
              <a:gd fmla="*/ 2147483647 w 186" name="T104"/>
              <a:gd fmla="*/ 2147483647 h 176" name="T105"/>
              <a:gd fmla="*/ 2147483647 w 186" name="T106"/>
              <a:gd fmla="*/ 2147483647 h 176" name="T107"/>
              <a:gd fmla="*/ 2147483647 w 186" name="T108"/>
              <a:gd fmla="*/ 2147483647 h 176" name="T109"/>
              <a:gd fmla="*/ 2147483647 w 186" name="T110"/>
              <a:gd fmla="*/ 2147483647 h 176" name="T111"/>
              <a:gd fmla="*/ 2147483647 w 186" name="T112"/>
              <a:gd fmla="*/ 2147483647 h 176" name="T113"/>
              <a:gd fmla="*/ 2147483647 w 186" name="T114"/>
              <a:gd fmla="*/ 2147483647 h 176" name="T115"/>
              <a:gd fmla="*/ 0 w 186" name="T116"/>
              <a:gd fmla="*/ 2147483647 h 176" name="T117"/>
              <a:gd fmla="*/ 2147483647 w 186" name="T118"/>
              <a:gd fmla="*/ 2147483647 h 176" name="T119"/>
              <a:gd fmla="*/ 2147483647 w 186" name="T120"/>
              <a:gd fmla="*/ 2147483647 h 176" name="T121"/>
              <a:gd fmla="*/ 2147483647 w 186" name="T122"/>
              <a:gd fmla="*/ 2147483647 h 17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w 186" name="T186"/>
              <a:gd fmla="*/ 0 h 176" name="T187"/>
              <a:gd fmla="*/ 186 w 186" name="T188"/>
              <a:gd fmla="*/ 176 h 176" name="T189"/>
            </a:gdLst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b="T189" l="T186" r="T188" t="T187"/>
            <a:pathLst>
              <a:path h="176" w="186">
                <a:moveTo>
                  <a:pt x="88" y="0"/>
                </a:moveTo>
                <a:lnTo>
                  <a:pt x="166" y="0"/>
                </a:lnTo>
                <a:lnTo>
                  <a:pt x="174" y="2"/>
                </a:lnTo>
                <a:lnTo>
                  <a:pt x="180" y="6"/>
                </a:lnTo>
                <a:lnTo>
                  <a:pt x="184" y="14"/>
                </a:lnTo>
                <a:lnTo>
                  <a:pt x="186" y="22"/>
                </a:lnTo>
                <a:lnTo>
                  <a:pt x="186" y="66"/>
                </a:lnTo>
                <a:lnTo>
                  <a:pt x="184" y="74"/>
                </a:lnTo>
                <a:lnTo>
                  <a:pt x="180" y="80"/>
                </a:lnTo>
                <a:lnTo>
                  <a:pt x="174" y="84"/>
                </a:lnTo>
                <a:lnTo>
                  <a:pt x="166" y="86"/>
                </a:lnTo>
                <a:lnTo>
                  <a:pt x="122" y="86"/>
                </a:lnTo>
                <a:lnTo>
                  <a:pt x="100" y="106"/>
                </a:lnTo>
                <a:lnTo>
                  <a:pt x="98" y="104"/>
                </a:lnTo>
                <a:lnTo>
                  <a:pt x="92" y="100"/>
                </a:lnTo>
                <a:lnTo>
                  <a:pt x="96" y="86"/>
                </a:lnTo>
                <a:lnTo>
                  <a:pt x="94" y="86"/>
                </a:lnTo>
                <a:lnTo>
                  <a:pt x="96" y="78"/>
                </a:lnTo>
                <a:lnTo>
                  <a:pt x="102" y="78"/>
                </a:lnTo>
                <a:lnTo>
                  <a:pt x="108" y="78"/>
                </a:lnTo>
                <a:lnTo>
                  <a:pt x="106" y="82"/>
                </a:lnTo>
                <a:lnTo>
                  <a:pt x="104" y="88"/>
                </a:lnTo>
                <a:lnTo>
                  <a:pt x="116" y="78"/>
                </a:lnTo>
                <a:lnTo>
                  <a:pt x="118" y="78"/>
                </a:lnTo>
                <a:lnTo>
                  <a:pt x="120" y="78"/>
                </a:lnTo>
                <a:lnTo>
                  <a:pt x="166" y="78"/>
                </a:lnTo>
                <a:lnTo>
                  <a:pt x="170" y="76"/>
                </a:lnTo>
                <a:lnTo>
                  <a:pt x="174" y="74"/>
                </a:lnTo>
                <a:lnTo>
                  <a:pt x="176" y="70"/>
                </a:lnTo>
                <a:lnTo>
                  <a:pt x="178" y="66"/>
                </a:lnTo>
                <a:lnTo>
                  <a:pt x="178" y="22"/>
                </a:lnTo>
                <a:lnTo>
                  <a:pt x="176" y="16"/>
                </a:lnTo>
                <a:lnTo>
                  <a:pt x="174" y="14"/>
                </a:lnTo>
                <a:lnTo>
                  <a:pt x="170" y="10"/>
                </a:lnTo>
                <a:lnTo>
                  <a:pt x="166" y="10"/>
                </a:lnTo>
                <a:lnTo>
                  <a:pt x="88" y="10"/>
                </a:lnTo>
                <a:lnTo>
                  <a:pt x="82" y="10"/>
                </a:lnTo>
                <a:lnTo>
                  <a:pt x="78" y="14"/>
                </a:lnTo>
                <a:lnTo>
                  <a:pt x="76" y="16"/>
                </a:lnTo>
                <a:lnTo>
                  <a:pt x="76" y="22"/>
                </a:lnTo>
                <a:lnTo>
                  <a:pt x="76" y="28"/>
                </a:lnTo>
                <a:lnTo>
                  <a:pt x="66" y="24"/>
                </a:lnTo>
                <a:lnTo>
                  <a:pt x="66" y="22"/>
                </a:lnTo>
                <a:lnTo>
                  <a:pt x="68" y="14"/>
                </a:lnTo>
                <a:lnTo>
                  <a:pt x="72" y="6"/>
                </a:lnTo>
                <a:lnTo>
                  <a:pt x="78" y="2"/>
                </a:lnTo>
                <a:lnTo>
                  <a:pt x="88" y="0"/>
                </a:lnTo>
                <a:close/>
                <a:moveTo>
                  <a:pt x="150" y="36"/>
                </a:moveTo>
                <a:lnTo>
                  <a:pt x="150" y="36"/>
                </a:lnTo>
                <a:lnTo>
                  <a:pt x="148" y="36"/>
                </a:lnTo>
                <a:lnTo>
                  <a:pt x="146" y="38"/>
                </a:lnTo>
                <a:lnTo>
                  <a:pt x="144" y="40"/>
                </a:lnTo>
                <a:lnTo>
                  <a:pt x="142" y="44"/>
                </a:lnTo>
                <a:lnTo>
                  <a:pt x="144" y="46"/>
                </a:lnTo>
                <a:lnTo>
                  <a:pt x="146" y="48"/>
                </a:lnTo>
                <a:lnTo>
                  <a:pt x="148" y="50"/>
                </a:lnTo>
                <a:lnTo>
                  <a:pt x="150" y="50"/>
                </a:lnTo>
                <a:lnTo>
                  <a:pt x="154" y="50"/>
                </a:lnTo>
                <a:lnTo>
                  <a:pt x="156" y="48"/>
                </a:lnTo>
                <a:lnTo>
                  <a:pt x="158" y="46"/>
                </a:lnTo>
                <a:lnTo>
                  <a:pt x="158" y="44"/>
                </a:lnTo>
                <a:lnTo>
                  <a:pt x="158" y="40"/>
                </a:lnTo>
                <a:lnTo>
                  <a:pt x="156" y="38"/>
                </a:lnTo>
                <a:lnTo>
                  <a:pt x="154" y="36"/>
                </a:lnTo>
                <a:lnTo>
                  <a:pt x="150" y="36"/>
                </a:lnTo>
                <a:close/>
                <a:moveTo>
                  <a:pt x="126" y="36"/>
                </a:moveTo>
                <a:lnTo>
                  <a:pt x="126" y="36"/>
                </a:lnTo>
                <a:lnTo>
                  <a:pt x="124" y="36"/>
                </a:lnTo>
                <a:lnTo>
                  <a:pt x="122" y="38"/>
                </a:lnTo>
                <a:lnTo>
                  <a:pt x="120" y="40"/>
                </a:lnTo>
                <a:lnTo>
                  <a:pt x="118" y="44"/>
                </a:lnTo>
                <a:lnTo>
                  <a:pt x="120" y="46"/>
                </a:lnTo>
                <a:lnTo>
                  <a:pt x="122" y="48"/>
                </a:lnTo>
                <a:lnTo>
                  <a:pt x="124" y="50"/>
                </a:lnTo>
                <a:lnTo>
                  <a:pt x="126" y="50"/>
                </a:lnTo>
                <a:lnTo>
                  <a:pt x="130" y="50"/>
                </a:lnTo>
                <a:lnTo>
                  <a:pt x="132" y="48"/>
                </a:lnTo>
                <a:lnTo>
                  <a:pt x="134" y="46"/>
                </a:lnTo>
                <a:lnTo>
                  <a:pt x="134" y="44"/>
                </a:lnTo>
                <a:lnTo>
                  <a:pt x="134" y="40"/>
                </a:lnTo>
                <a:lnTo>
                  <a:pt x="132" y="38"/>
                </a:lnTo>
                <a:lnTo>
                  <a:pt x="130" y="36"/>
                </a:lnTo>
                <a:lnTo>
                  <a:pt x="126" y="36"/>
                </a:lnTo>
                <a:close/>
                <a:moveTo>
                  <a:pt x="102" y="36"/>
                </a:moveTo>
                <a:lnTo>
                  <a:pt x="102" y="36"/>
                </a:lnTo>
                <a:lnTo>
                  <a:pt x="100" y="36"/>
                </a:lnTo>
                <a:lnTo>
                  <a:pt x="98" y="38"/>
                </a:lnTo>
                <a:lnTo>
                  <a:pt x="96" y="40"/>
                </a:lnTo>
                <a:lnTo>
                  <a:pt x="96" y="44"/>
                </a:lnTo>
                <a:lnTo>
                  <a:pt x="98" y="48"/>
                </a:lnTo>
                <a:lnTo>
                  <a:pt x="102" y="50"/>
                </a:lnTo>
                <a:lnTo>
                  <a:pt x="106" y="50"/>
                </a:lnTo>
                <a:lnTo>
                  <a:pt x="108" y="48"/>
                </a:lnTo>
                <a:lnTo>
                  <a:pt x="110" y="46"/>
                </a:lnTo>
                <a:lnTo>
                  <a:pt x="110" y="44"/>
                </a:lnTo>
                <a:lnTo>
                  <a:pt x="110" y="40"/>
                </a:lnTo>
                <a:lnTo>
                  <a:pt x="108" y="38"/>
                </a:lnTo>
                <a:lnTo>
                  <a:pt x="106" y="36"/>
                </a:lnTo>
                <a:lnTo>
                  <a:pt x="102" y="36"/>
                </a:lnTo>
                <a:close/>
                <a:moveTo>
                  <a:pt x="54" y="36"/>
                </a:moveTo>
                <a:lnTo>
                  <a:pt x="54" y="36"/>
                </a:lnTo>
                <a:lnTo>
                  <a:pt x="48" y="36"/>
                </a:lnTo>
                <a:lnTo>
                  <a:pt x="42" y="38"/>
                </a:lnTo>
                <a:lnTo>
                  <a:pt x="34" y="44"/>
                </a:lnTo>
                <a:lnTo>
                  <a:pt x="26" y="54"/>
                </a:lnTo>
                <a:lnTo>
                  <a:pt x="24" y="60"/>
                </a:lnTo>
                <a:lnTo>
                  <a:pt x="24" y="66"/>
                </a:lnTo>
                <a:lnTo>
                  <a:pt x="24" y="72"/>
                </a:lnTo>
                <a:lnTo>
                  <a:pt x="26" y="78"/>
                </a:lnTo>
                <a:lnTo>
                  <a:pt x="34" y="88"/>
                </a:lnTo>
                <a:lnTo>
                  <a:pt x="42" y="94"/>
                </a:lnTo>
                <a:lnTo>
                  <a:pt x="48" y="96"/>
                </a:lnTo>
                <a:lnTo>
                  <a:pt x="54" y="96"/>
                </a:lnTo>
                <a:lnTo>
                  <a:pt x="62" y="96"/>
                </a:lnTo>
                <a:lnTo>
                  <a:pt x="66" y="94"/>
                </a:lnTo>
                <a:lnTo>
                  <a:pt x="76" y="88"/>
                </a:lnTo>
                <a:lnTo>
                  <a:pt x="84" y="78"/>
                </a:lnTo>
                <a:lnTo>
                  <a:pt x="86" y="72"/>
                </a:lnTo>
                <a:lnTo>
                  <a:pt x="86" y="66"/>
                </a:lnTo>
                <a:lnTo>
                  <a:pt x="86" y="60"/>
                </a:lnTo>
                <a:lnTo>
                  <a:pt x="84" y="54"/>
                </a:lnTo>
                <a:lnTo>
                  <a:pt x="76" y="44"/>
                </a:lnTo>
                <a:lnTo>
                  <a:pt x="66" y="38"/>
                </a:lnTo>
                <a:lnTo>
                  <a:pt x="62" y="36"/>
                </a:lnTo>
                <a:lnTo>
                  <a:pt x="54" y="36"/>
                </a:lnTo>
                <a:close/>
                <a:moveTo>
                  <a:pt x="110" y="164"/>
                </a:moveTo>
                <a:lnTo>
                  <a:pt x="110" y="164"/>
                </a:lnTo>
                <a:lnTo>
                  <a:pt x="110" y="154"/>
                </a:lnTo>
                <a:lnTo>
                  <a:pt x="108" y="144"/>
                </a:lnTo>
                <a:lnTo>
                  <a:pt x="104" y="134"/>
                </a:lnTo>
                <a:lnTo>
                  <a:pt x="100" y="128"/>
                </a:lnTo>
                <a:lnTo>
                  <a:pt x="96" y="120"/>
                </a:lnTo>
                <a:lnTo>
                  <a:pt x="90" y="114"/>
                </a:lnTo>
                <a:lnTo>
                  <a:pt x="76" y="106"/>
                </a:lnTo>
                <a:lnTo>
                  <a:pt x="56" y="138"/>
                </a:lnTo>
                <a:lnTo>
                  <a:pt x="36" y="106"/>
                </a:lnTo>
                <a:lnTo>
                  <a:pt x="28" y="110"/>
                </a:lnTo>
                <a:lnTo>
                  <a:pt x="22" y="114"/>
                </a:lnTo>
                <a:lnTo>
                  <a:pt x="16" y="120"/>
                </a:lnTo>
                <a:lnTo>
                  <a:pt x="10" y="126"/>
                </a:lnTo>
                <a:lnTo>
                  <a:pt x="6" y="134"/>
                </a:lnTo>
                <a:lnTo>
                  <a:pt x="4" y="144"/>
                </a:lnTo>
                <a:lnTo>
                  <a:pt x="2" y="154"/>
                </a:lnTo>
                <a:lnTo>
                  <a:pt x="0" y="164"/>
                </a:lnTo>
                <a:lnTo>
                  <a:pt x="16" y="170"/>
                </a:lnTo>
                <a:lnTo>
                  <a:pt x="30" y="172"/>
                </a:lnTo>
                <a:lnTo>
                  <a:pt x="44" y="174"/>
                </a:lnTo>
                <a:lnTo>
                  <a:pt x="58" y="176"/>
                </a:lnTo>
                <a:lnTo>
                  <a:pt x="70" y="174"/>
                </a:lnTo>
                <a:lnTo>
                  <a:pt x="84" y="172"/>
                </a:lnTo>
                <a:lnTo>
                  <a:pt x="98" y="170"/>
                </a:lnTo>
                <a:lnTo>
                  <a:pt x="110" y="1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40" name="Freeform 51"/>
          <p:cNvSpPr>
            <a:spLocks noEditPoints="1"/>
          </p:cNvSpPr>
          <p:nvPr/>
        </p:nvSpPr>
        <p:spPr bwMode="auto">
          <a:xfrm>
            <a:off x="4767263" y="4446588"/>
            <a:ext cx="406400" cy="490537"/>
          </a:xfrm>
          <a:custGeom>
            <a:gdLst>
              <a:gd fmla="*/ 0 w 148" name="T0"/>
              <a:gd fmla="*/ 2147483647 h 164" name="T1"/>
              <a:gd fmla="*/ 2147483647 w 148" name="T2"/>
              <a:gd fmla="*/ 2147483647 h 164" name="T3"/>
              <a:gd fmla="*/ 2147483647 w 148" name="T4"/>
              <a:gd fmla="*/ 2147483647 h 164" name="T5"/>
              <a:gd fmla="*/ 0 w 148" name="T6"/>
              <a:gd fmla="*/ 2147483647 h 164" name="T7"/>
              <a:gd fmla="*/ 0 w 148" name="T8"/>
              <a:gd fmla="*/ 2147483647 h 164" name="T9"/>
              <a:gd fmla="*/ 0 w 148" name="T10"/>
              <a:gd fmla="*/ 2147483647 h 164" name="T11"/>
              <a:gd fmla="*/ 2147483647 w 148" name="T12"/>
              <a:gd fmla="*/ 2147483647 h 164" name="T13"/>
              <a:gd fmla="*/ 2147483647 w 148" name="T14"/>
              <a:gd fmla="*/ 2147483647 h 164" name="T15"/>
              <a:gd fmla="*/ 2147483647 w 148" name="T16"/>
              <a:gd fmla="*/ 2147483647 h 164" name="T17"/>
              <a:gd fmla="*/ 2147483647 w 148" name="T18"/>
              <a:gd fmla="*/ 2147483647 h 164" name="T19"/>
              <a:gd fmla="*/ 2147483647 w 148" name="T20"/>
              <a:gd fmla="*/ 0 h 164" name="T21"/>
              <a:gd fmla="*/ 2147483647 w 148" name="T22"/>
              <a:gd fmla="*/ 2147483647 h 164" name="T23"/>
              <a:gd fmla="*/ 2147483647 w 148" name="T24"/>
              <a:gd fmla="*/ 2147483647 h 164" name="T25"/>
              <a:gd fmla="*/ 2147483647 w 148" name="T26"/>
              <a:gd fmla="*/ 2147483647 h 164" name="T27"/>
              <a:gd fmla="*/ 2147483647 w 148" name="T28"/>
              <a:gd fmla="*/ 2147483647 h 164" name="T29"/>
              <a:gd fmla="*/ 2147483647 w 148" name="T30"/>
              <a:gd fmla="*/ 2147483647 h 164" name="T31"/>
              <a:gd fmla="*/ 2147483647 w 148" name="T32"/>
              <a:gd fmla="*/ 2147483647 h 164" name="T33"/>
              <a:gd fmla="*/ 2147483647 w 148" name="T34"/>
              <a:gd fmla="*/ 2147483647 h 164" name="T35"/>
              <a:gd fmla="*/ 2147483647 w 148" name="T36"/>
              <a:gd fmla="*/ 2147483647 h 164" name="T37"/>
              <a:gd fmla="*/ 2147483647 w 148" name="T38"/>
              <a:gd fmla="*/ 2147483647 h 164" name="T39"/>
              <a:gd fmla="*/ 2147483647 w 148" name="T40"/>
              <a:gd fmla="*/ 2147483647 h 164" name="T41"/>
              <a:gd fmla="*/ 2147483647 w 148" name="T42"/>
              <a:gd fmla="*/ 2147483647 h 164" name="T43"/>
              <a:gd fmla="*/ 2147483647 w 148" name="T44"/>
              <a:gd fmla="*/ 2147483647 h 164" name="T45"/>
              <a:gd fmla="*/ 2147483647 w 148" name="T46"/>
              <a:gd fmla="*/ 2147483647 h 164" name="T47"/>
              <a:gd fmla="*/ 2147483647 w 148" name="T48"/>
              <a:gd fmla="*/ 2147483647 h 164" name="T49"/>
              <a:gd fmla="*/ 2147483647 w 148" name="T50"/>
              <a:gd fmla="*/ 2147483647 h 164" name="T51"/>
              <a:gd fmla="*/ 2147483647 w 148" name="T52"/>
              <a:gd fmla="*/ 2147483647 h 164" name="T53"/>
              <a:gd fmla="*/ 2147483647 w 148" name="T54"/>
              <a:gd fmla="*/ 2147483647 h 164" name="T55"/>
              <a:gd fmla="*/ 2147483647 w 148" name="T56"/>
              <a:gd fmla="*/ 2147483647 h 164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w 148" name="T87"/>
              <a:gd fmla="*/ 0 h 164" name="T88"/>
              <a:gd fmla="*/ 148 w 148" name="T89"/>
              <a:gd fmla="*/ 164 h 164" name="T90"/>
            </a:gdLst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b="T90" l="T87" r="T89" t="T88"/>
            <a:pathLst>
              <a:path h="164" w="148">
                <a:moveTo>
                  <a:pt x="0" y="10"/>
                </a:moveTo>
                <a:lnTo>
                  <a:pt x="20" y="10"/>
                </a:lnTo>
                <a:lnTo>
                  <a:pt x="20" y="164"/>
                </a:lnTo>
                <a:lnTo>
                  <a:pt x="0" y="164"/>
                </a:lnTo>
                <a:lnTo>
                  <a:pt x="0" y="10"/>
                </a:lnTo>
                <a:close/>
                <a:moveTo>
                  <a:pt x="30" y="12"/>
                </a:moveTo>
                <a:lnTo>
                  <a:pt x="30" y="12"/>
                </a:lnTo>
                <a:lnTo>
                  <a:pt x="36" y="6"/>
                </a:lnTo>
                <a:lnTo>
                  <a:pt x="42" y="4"/>
                </a:lnTo>
                <a:lnTo>
                  <a:pt x="56" y="0"/>
                </a:lnTo>
                <a:lnTo>
                  <a:pt x="70" y="2"/>
                </a:lnTo>
                <a:lnTo>
                  <a:pt x="84" y="4"/>
                </a:lnTo>
                <a:lnTo>
                  <a:pt x="114" y="12"/>
                </a:lnTo>
                <a:lnTo>
                  <a:pt x="130" y="14"/>
                </a:lnTo>
                <a:lnTo>
                  <a:pt x="148" y="12"/>
                </a:lnTo>
                <a:lnTo>
                  <a:pt x="148" y="86"/>
                </a:lnTo>
                <a:lnTo>
                  <a:pt x="130" y="88"/>
                </a:lnTo>
                <a:lnTo>
                  <a:pt x="112" y="86"/>
                </a:lnTo>
                <a:lnTo>
                  <a:pt x="84" y="80"/>
                </a:lnTo>
                <a:lnTo>
                  <a:pt x="70" y="78"/>
                </a:lnTo>
                <a:lnTo>
                  <a:pt x="58" y="78"/>
                </a:lnTo>
                <a:lnTo>
                  <a:pt x="44" y="80"/>
                </a:lnTo>
                <a:lnTo>
                  <a:pt x="30" y="86"/>
                </a:lnTo>
                <a:lnTo>
                  <a:pt x="3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41" name="Freeform 52"/>
          <p:cNvSpPr>
            <a:spLocks noEditPoints="1"/>
          </p:cNvSpPr>
          <p:nvPr/>
        </p:nvSpPr>
        <p:spPr bwMode="auto">
          <a:xfrm>
            <a:off x="5475288" y="4398963"/>
            <a:ext cx="473075" cy="514350"/>
          </a:xfrm>
          <a:custGeom>
            <a:gdLst>
              <a:gd fmla="*/ 2147483647 w 172" name="T0"/>
              <a:gd fmla="*/ 2147483647 h 172" name="T1"/>
              <a:gd fmla="*/ 2147483647 w 172" name="T2"/>
              <a:gd fmla="*/ 2147483647 h 172" name="T3"/>
              <a:gd fmla="*/ 2147483647 w 172" name="T4"/>
              <a:gd fmla="*/ 2147483647 h 172" name="T5"/>
              <a:gd fmla="*/ 2147483647 w 172" name="T6"/>
              <a:gd fmla="*/ 2147483647 h 172" name="T7"/>
              <a:gd fmla="*/ 2147483647 w 172" name="T8"/>
              <a:gd fmla="*/ 2147483647 h 172" name="T9"/>
              <a:gd fmla="*/ 2147483647 w 172" name="T10"/>
              <a:gd fmla="*/ 2147483647 h 172" name="T11"/>
              <a:gd fmla="*/ 0 w 172" name="T12"/>
              <a:gd fmla="*/ 2147483647 h 172" name="T13"/>
              <a:gd fmla="*/ 2147483647 w 172" name="T14"/>
              <a:gd fmla="*/ 2147483647 h 172" name="T15"/>
              <a:gd fmla="*/ 2147483647 w 172" name="T16"/>
              <a:gd fmla="*/ 2147483647 h 172" name="T17"/>
              <a:gd fmla="*/ 2147483647 w 172" name="T18"/>
              <a:gd fmla="*/ 2147483647 h 172" name="T19"/>
              <a:gd fmla="*/ 2147483647 w 172" name="T20"/>
              <a:gd fmla="*/ 2147483647 h 172" name="T21"/>
              <a:gd fmla="*/ 2147483647 w 172" name="T22"/>
              <a:gd fmla="*/ 2147483647 h 172" name="T23"/>
              <a:gd fmla="*/ 2147483647 w 172" name="T24"/>
              <a:gd fmla="*/ 2147483647 h 172" name="T25"/>
              <a:gd fmla="*/ 2147483647 w 172" name="T26"/>
              <a:gd fmla="*/ 2147483647 h 172" name="T27"/>
              <a:gd fmla="*/ 2147483647 w 172" name="T28"/>
              <a:gd fmla="*/ 2147483647 h 172" name="T29"/>
              <a:gd fmla="*/ 2147483647 w 172" name="T30"/>
              <a:gd fmla="*/ 2147483647 h 172" name="T31"/>
              <a:gd fmla="*/ 2147483647 w 172" name="T32"/>
              <a:gd fmla="*/ 2147483647 h 172" name="T33"/>
              <a:gd fmla="*/ 2147483647 w 172" name="T34"/>
              <a:gd fmla="*/ 2147483647 h 172" name="T35"/>
              <a:gd fmla="*/ 2147483647 w 172" name="T36"/>
              <a:gd fmla="*/ 2147483647 h 172" name="T37"/>
              <a:gd fmla="*/ 2147483647 w 172" name="T38"/>
              <a:gd fmla="*/ 2147483647 h 172" name="T39"/>
              <a:gd fmla="*/ 2147483647 w 172" name="T40"/>
              <a:gd fmla="*/ 2147483647 h 172" name="T41"/>
              <a:gd fmla="*/ 2147483647 w 172" name="T42"/>
              <a:gd fmla="*/ 2147483647 h 172" name="T43"/>
              <a:gd fmla="*/ 2147483647 w 172" name="T44"/>
              <a:gd fmla="*/ 2147483647 h 172" name="T45"/>
              <a:gd fmla="*/ 2147483647 w 172" name="T46"/>
              <a:gd fmla="*/ 2147483647 h 172" name="T47"/>
              <a:gd fmla="*/ 2147483647 w 172" name="T48"/>
              <a:gd fmla="*/ 2147483647 h 172" name="T49"/>
              <a:gd fmla="*/ 2147483647 w 172" name="T50"/>
              <a:gd fmla="*/ 2147483647 h 172" name="T51"/>
              <a:gd fmla="*/ 2147483647 w 172" name="T52"/>
              <a:gd fmla="*/ 2147483647 h 172" name="T53"/>
              <a:gd fmla="*/ 2147483647 w 172" name="T54"/>
              <a:gd fmla="*/ 0 h 172" name="T55"/>
              <a:gd fmla="*/ 2147483647 w 172" name="T56"/>
              <a:gd fmla="*/ 2147483647 h 172" name="T57"/>
              <a:gd fmla="*/ 2147483647 w 172" name="T58"/>
              <a:gd fmla="*/ 2147483647 h 172" name="T59"/>
              <a:gd fmla="*/ 2147483647 w 172" name="T60"/>
              <a:gd fmla="*/ 2147483647 h 172" name="T61"/>
              <a:gd fmla="*/ 2147483647 w 172" name="T62"/>
              <a:gd fmla="*/ 2147483647 h 172" name="T63"/>
              <a:gd fmla="*/ 2147483647 w 172" name="T64"/>
              <a:gd fmla="*/ 2147483647 h 172" name="T65"/>
              <a:gd fmla="*/ 2147483647 w 172" name="T66"/>
              <a:gd fmla="*/ 2147483647 h 172" name="T67"/>
              <a:gd fmla="*/ 2147483647 w 172" name="T68"/>
              <a:gd fmla="*/ 2147483647 h 172" name="T69"/>
              <a:gd fmla="*/ 2147483647 w 172" name="T70"/>
              <a:gd fmla="*/ 2147483647 h 172" name="T71"/>
              <a:gd fmla="*/ 2147483647 w 172" name="T72"/>
              <a:gd fmla="*/ 2147483647 h 172" name="T73"/>
              <a:gd fmla="*/ 2147483647 w 172" name="T74"/>
              <a:gd fmla="*/ 2147483647 h 172" name="T75"/>
              <a:gd fmla="*/ 2147483647 w 172" name="T76"/>
              <a:gd fmla="*/ 2147483647 h 172" name="T77"/>
              <a:gd fmla="*/ 2147483647 w 172" name="T78"/>
              <a:gd fmla="*/ 2147483647 h 172" name="T79"/>
              <a:gd fmla="*/ 2147483647 w 172" name="T80"/>
              <a:gd fmla="*/ 2147483647 h 172" name="T81"/>
              <a:gd fmla="*/ 2147483647 w 172" name="T82"/>
              <a:gd fmla="*/ 2147483647 h 172" name="T83"/>
              <a:gd fmla="*/ 2147483647 w 172" name="T84"/>
              <a:gd fmla="*/ 2147483647 h 172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w 172" name="T129"/>
              <a:gd fmla="*/ 0 h 172" name="T130"/>
              <a:gd fmla="*/ 172 w 172" name="T131"/>
              <a:gd fmla="*/ 172 h 172" name="T1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b="T132" l="T129" r="T131" t="T130"/>
            <a:pathLst>
              <a:path h="172" w="172">
                <a:moveTo>
                  <a:pt x="92" y="100"/>
                </a:moveTo>
                <a:lnTo>
                  <a:pt x="92" y="100"/>
                </a:lnTo>
                <a:lnTo>
                  <a:pt x="94" y="110"/>
                </a:lnTo>
                <a:lnTo>
                  <a:pt x="92" y="122"/>
                </a:lnTo>
                <a:lnTo>
                  <a:pt x="88" y="128"/>
                </a:lnTo>
                <a:lnTo>
                  <a:pt x="84" y="132"/>
                </a:lnTo>
                <a:lnTo>
                  <a:pt x="54" y="164"/>
                </a:lnTo>
                <a:lnTo>
                  <a:pt x="48" y="168"/>
                </a:lnTo>
                <a:lnTo>
                  <a:pt x="44" y="170"/>
                </a:lnTo>
                <a:lnTo>
                  <a:pt x="32" y="172"/>
                </a:lnTo>
                <a:lnTo>
                  <a:pt x="20" y="170"/>
                </a:lnTo>
                <a:lnTo>
                  <a:pt x="14" y="168"/>
                </a:lnTo>
                <a:lnTo>
                  <a:pt x="8" y="164"/>
                </a:lnTo>
                <a:lnTo>
                  <a:pt x="4" y="158"/>
                </a:lnTo>
                <a:lnTo>
                  <a:pt x="2" y="152"/>
                </a:lnTo>
                <a:lnTo>
                  <a:pt x="0" y="140"/>
                </a:lnTo>
                <a:lnTo>
                  <a:pt x="2" y="128"/>
                </a:lnTo>
                <a:lnTo>
                  <a:pt x="4" y="124"/>
                </a:lnTo>
                <a:lnTo>
                  <a:pt x="8" y="118"/>
                </a:lnTo>
                <a:lnTo>
                  <a:pt x="40" y="88"/>
                </a:lnTo>
                <a:lnTo>
                  <a:pt x="44" y="84"/>
                </a:lnTo>
                <a:lnTo>
                  <a:pt x="50" y="82"/>
                </a:lnTo>
                <a:lnTo>
                  <a:pt x="62" y="78"/>
                </a:lnTo>
                <a:lnTo>
                  <a:pt x="72" y="80"/>
                </a:lnTo>
                <a:lnTo>
                  <a:pt x="52" y="100"/>
                </a:lnTo>
                <a:lnTo>
                  <a:pt x="48" y="106"/>
                </a:lnTo>
                <a:lnTo>
                  <a:pt x="22" y="132"/>
                </a:lnTo>
                <a:lnTo>
                  <a:pt x="18" y="136"/>
                </a:lnTo>
                <a:lnTo>
                  <a:pt x="18" y="140"/>
                </a:lnTo>
                <a:lnTo>
                  <a:pt x="18" y="146"/>
                </a:lnTo>
                <a:lnTo>
                  <a:pt x="22" y="150"/>
                </a:lnTo>
                <a:lnTo>
                  <a:pt x="26" y="154"/>
                </a:lnTo>
                <a:lnTo>
                  <a:pt x="32" y="154"/>
                </a:lnTo>
                <a:lnTo>
                  <a:pt x="36" y="154"/>
                </a:lnTo>
                <a:lnTo>
                  <a:pt x="40" y="150"/>
                </a:lnTo>
                <a:lnTo>
                  <a:pt x="66" y="124"/>
                </a:lnTo>
                <a:lnTo>
                  <a:pt x="72" y="120"/>
                </a:lnTo>
                <a:lnTo>
                  <a:pt x="92" y="100"/>
                </a:lnTo>
                <a:close/>
                <a:moveTo>
                  <a:pt x="120" y="52"/>
                </a:moveTo>
                <a:lnTo>
                  <a:pt x="120" y="52"/>
                </a:lnTo>
                <a:lnTo>
                  <a:pt x="116" y="50"/>
                </a:lnTo>
                <a:lnTo>
                  <a:pt x="114" y="50"/>
                </a:lnTo>
                <a:lnTo>
                  <a:pt x="110" y="50"/>
                </a:lnTo>
                <a:lnTo>
                  <a:pt x="106" y="52"/>
                </a:lnTo>
                <a:lnTo>
                  <a:pt x="46" y="112"/>
                </a:lnTo>
                <a:lnTo>
                  <a:pt x="44" y="116"/>
                </a:lnTo>
                <a:lnTo>
                  <a:pt x="44" y="118"/>
                </a:lnTo>
                <a:lnTo>
                  <a:pt x="44" y="122"/>
                </a:lnTo>
                <a:lnTo>
                  <a:pt x="46" y="126"/>
                </a:lnTo>
                <a:lnTo>
                  <a:pt x="50" y="128"/>
                </a:lnTo>
                <a:lnTo>
                  <a:pt x="54" y="128"/>
                </a:lnTo>
                <a:lnTo>
                  <a:pt x="56" y="128"/>
                </a:lnTo>
                <a:lnTo>
                  <a:pt x="60" y="126"/>
                </a:lnTo>
                <a:lnTo>
                  <a:pt x="120" y="66"/>
                </a:lnTo>
                <a:lnTo>
                  <a:pt x="122" y="62"/>
                </a:lnTo>
                <a:lnTo>
                  <a:pt x="122" y="58"/>
                </a:lnTo>
                <a:lnTo>
                  <a:pt x="122" y="56"/>
                </a:lnTo>
                <a:lnTo>
                  <a:pt x="120" y="52"/>
                </a:lnTo>
                <a:close/>
                <a:moveTo>
                  <a:pt x="162" y="10"/>
                </a:moveTo>
                <a:lnTo>
                  <a:pt x="162" y="10"/>
                </a:lnTo>
                <a:lnTo>
                  <a:pt x="158" y="6"/>
                </a:lnTo>
                <a:lnTo>
                  <a:pt x="152" y="4"/>
                </a:lnTo>
                <a:lnTo>
                  <a:pt x="140" y="0"/>
                </a:lnTo>
                <a:lnTo>
                  <a:pt x="128" y="4"/>
                </a:lnTo>
                <a:lnTo>
                  <a:pt x="122" y="6"/>
                </a:lnTo>
                <a:lnTo>
                  <a:pt x="118" y="10"/>
                </a:lnTo>
                <a:lnTo>
                  <a:pt x="88" y="40"/>
                </a:lnTo>
                <a:lnTo>
                  <a:pt x="82" y="46"/>
                </a:lnTo>
                <a:lnTo>
                  <a:pt x="80" y="50"/>
                </a:lnTo>
                <a:lnTo>
                  <a:pt x="78" y="62"/>
                </a:lnTo>
                <a:lnTo>
                  <a:pt x="80" y="74"/>
                </a:lnTo>
                <a:lnTo>
                  <a:pt x="100" y="54"/>
                </a:lnTo>
                <a:lnTo>
                  <a:pt x="106" y="46"/>
                </a:lnTo>
                <a:lnTo>
                  <a:pt x="130" y="22"/>
                </a:lnTo>
                <a:lnTo>
                  <a:pt x="134" y="20"/>
                </a:lnTo>
                <a:lnTo>
                  <a:pt x="140" y="18"/>
                </a:lnTo>
                <a:lnTo>
                  <a:pt x="144" y="20"/>
                </a:lnTo>
                <a:lnTo>
                  <a:pt x="150" y="22"/>
                </a:lnTo>
                <a:lnTo>
                  <a:pt x="152" y="28"/>
                </a:lnTo>
                <a:lnTo>
                  <a:pt x="154" y="32"/>
                </a:lnTo>
                <a:lnTo>
                  <a:pt x="152" y="38"/>
                </a:lnTo>
                <a:lnTo>
                  <a:pt x="150" y="42"/>
                </a:lnTo>
                <a:lnTo>
                  <a:pt x="126" y="66"/>
                </a:lnTo>
                <a:lnTo>
                  <a:pt x="120" y="72"/>
                </a:lnTo>
                <a:lnTo>
                  <a:pt x="98" y="92"/>
                </a:lnTo>
                <a:lnTo>
                  <a:pt x="110" y="94"/>
                </a:lnTo>
                <a:lnTo>
                  <a:pt x="122" y="92"/>
                </a:lnTo>
                <a:lnTo>
                  <a:pt x="126" y="90"/>
                </a:lnTo>
                <a:lnTo>
                  <a:pt x="132" y="86"/>
                </a:lnTo>
                <a:lnTo>
                  <a:pt x="162" y="54"/>
                </a:lnTo>
                <a:lnTo>
                  <a:pt x="166" y="50"/>
                </a:lnTo>
                <a:lnTo>
                  <a:pt x="170" y="44"/>
                </a:lnTo>
                <a:lnTo>
                  <a:pt x="172" y="32"/>
                </a:lnTo>
                <a:lnTo>
                  <a:pt x="170" y="20"/>
                </a:lnTo>
                <a:lnTo>
                  <a:pt x="166" y="14"/>
                </a:lnTo>
                <a:lnTo>
                  <a:pt x="162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42" name="Freeform 53"/>
          <p:cNvSpPr>
            <a:spLocks noEditPoints="1"/>
          </p:cNvSpPr>
          <p:nvPr/>
        </p:nvSpPr>
        <p:spPr bwMode="auto">
          <a:xfrm>
            <a:off x="4722813" y="5267325"/>
            <a:ext cx="444500" cy="490538"/>
          </a:xfrm>
          <a:custGeom>
            <a:gdLst>
              <a:gd fmla="*/ 2147483647 w 162" name="T0"/>
              <a:gd fmla="*/ 0 h 164" name="T1"/>
              <a:gd fmla="*/ 2147483647 w 162" name="T2"/>
              <a:gd fmla="*/ 2147483647 h 164" name="T3"/>
              <a:gd fmla="*/ 2147483647 w 162" name="T4"/>
              <a:gd fmla="*/ 2147483647 h 164" name="T5"/>
              <a:gd fmla="*/ 2147483647 w 162" name="T6"/>
              <a:gd fmla="*/ 0 h 164" name="T7"/>
              <a:gd fmla="*/ 2147483647 w 162" name="T8"/>
              <a:gd fmla="*/ 2147483647 h 164" name="T9"/>
              <a:gd fmla="*/ 2147483647 w 162" name="T10"/>
              <a:gd fmla="*/ 2147483647 h 164" name="T11"/>
              <a:gd fmla="*/ 2147483647 w 162" name="T12"/>
              <a:gd fmla="*/ 2147483647 h 164" name="T13"/>
              <a:gd fmla="*/ 2147483647 w 162" name="T14"/>
              <a:gd fmla="*/ 2147483647 h 164" name="T15"/>
              <a:gd fmla="*/ 2147483647 w 162" name="T16"/>
              <a:gd fmla="*/ 2147483647 h 164" name="T17"/>
              <a:gd fmla="*/ 2147483647 w 162" name="T18"/>
              <a:gd fmla="*/ 2147483647 h 164" name="T19"/>
              <a:gd fmla="*/ 2147483647 w 162" name="T20"/>
              <a:gd fmla="*/ 2147483647 h 164" name="T21"/>
              <a:gd fmla="*/ 2147483647 w 162" name="T22"/>
              <a:gd fmla="*/ 2147483647 h 164" name="T23"/>
              <a:gd fmla="*/ 2147483647 w 162" name="T24"/>
              <a:gd fmla="*/ 2147483647 h 164" name="T25"/>
              <a:gd fmla="*/ 2147483647 w 162" name="T26"/>
              <a:gd fmla="*/ 2147483647 h 164" name="T27"/>
              <a:gd fmla="*/ 0 w 162" name="T28"/>
              <a:gd fmla="*/ 2147483647 h 164" name="T29"/>
              <a:gd fmla="*/ 0 w 162" name="T30"/>
              <a:gd fmla="*/ 2147483647 h 164" name="T31"/>
              <a:gd fmla="*/ 2147483647 w 162" name="T32"/>
              <a:gd fmla="*/ 2147483647 h 164" name="T33"/>
              <a:gd fmla="*/ 2147483647 w 162" name="T34"/>
              <a:gd fmla="*/ 2147483647 h 164" name="T35"/>
              <a:gd fmla="*/ 2147483647 w 162" name="T36"/>
              <a:gd fmla="*/ 2147483647 h 164" name="T37"/>
              <a:gd fmla="*/ 2147483647 w 162" name="T38"/>
              <a:gd fmla="*/ 2147483647 h 164" name="T39"/>
              <a:gd fmla="*/ 2147483647 w 162" name="T40"/>
              <a:gd fmla="*/ 2147483647 h 164" name="T41"/>
              <a:gd fmla="*/ 2147483647 w 162" name="T42"/>
              <a:gd fmla="*/ 2147483647 h 164" name="T43"/>
              <a:gd fmla="*/ 2147483647 w 162" name="T44"/>
              <a:gd fmla="*/ 2147483647 h 164" name="T45"/>
              <a:gd fmla="*/ 2147483647 w 162" name="T46"/>
              <a:gd fmla="*/ 2147483647 h 164" name="T47"/>
              <a:gd fmla="*/ 2147483647 w 162" name="T48"/>
              <a:gd fmla="*/ 2147483647 h 164" name="T49"/>
              <a:gd fmla="*/ 2147483647 w 162" name="T50"/>
              <a:gd fmla="*/ 2147483647 h 164" name="T51"/>
              <a:gd fmla="*/ 2147483647 w 162" name="T52"/>
              <a:gd fmla="*/ 2147483647 h 164" name="T53"/>
              <a:gd fmla="*/ 2147483647 w 162" name="T54"/>
              <a:gd fmla="*/ 2147483647 h 164" name="T55"/>
              <a:gd fmla="*/ 2147483647 w 162" name="T56"/>
              <a:gd fmla="*/ 2147483647 h 164" name="T57"/>
              <a:gd fmla="*/ 2147483647 w 162" name="T58"/>
              <a:gd fmla="*/ 2147483647 h 164" name="T59"/>
              <a:gd fmla="*/ 2147483647 w 162" name="T60"/>
              <a:gd fmla="*/ 2147483647 h 164" name="T61"/>
              <a:gd fmla="*/ 2147483647 w 162" name="T62"/>
              <a:gd fmla="*/ 2147483647 h 164" name="T63"/>
              <a:gd fmla="*/ 2147483647 w 162" name="T64"/>
              <a:gd fmla="*/ 2147483647 h 164" name="T65"/>
              <a:gd fmla="*/ 2147483647 w 162" name="T66"/>
              <a:gd fmla="*/ 2147483647 h 164" name="T67"/>
              <a:gd fmla="*/ 2147483647 w 162" name="T68"/>
              <a:gd fmla="*/ 2147483647 h 164" name="T69"/>
              <a:gd fmla="*/ 2147483647 w 162" name="T70"/>
              <a:gd fmla="*/ 2147483647 h 164" name="T71"/>
              <a:gd fmla="*/ 2147483647 w 162" name="T72"/>
              <a:gd fmla="*/ 2147483647 h 164" name="T73"/>
              <a:gd fmla="*/ 2147483647 w 162" name="T74"/>
              <a:gd fmla="*/ 2147483647 h 164" name="T75"/>
              <a:gd fmla="*/ 2147483647 w 162" name="T76"/>
              <a:gd fmla="*/ 2147483647 h 164" name="T77"/>
              <a:gd fmla="*/ 2147483647 w 162" name="T78"/>
              <a:gd fmla="*/ 2147483647 h 164" name="T79"/>
              <a:gd fmla="*/ 2147483647 w 162" name="T80"/>
              <a:gd fmla="*/ 2147483647 h 164" name="T81"/>
              <a:gd fmla="*/ 2147483647 w 162" name="T82"/>
              <a:gd fmla="*/ 2147483647 h 164" name="T83"/>
              <a:gd fmla="*/ 2147483647 w 162" name="T84"/>
              <a:gd fmla="*/ 2147483647 h 164" name="T85"/>
              <a:gd fmla="*/ 2147483647 w 162" name="T86"/>
              <a:gd fmla="*/ 2147483647 h 164" name="T87"/>
              <a:gd fmla="*/ 2147483647 w 162" name="T88"/>
              <a:gd fmla="*/ 2147483647 h 164" name="T89"/>
              <a:gd fmla="*/ 2147483647 w 162" name="T90"/>
              <a:gd fmla="*/ 2147483647 h 164" name="T91"/>
              <a:gd fmla="*/ 2147483647 w 162" name="T92"/>
              <a:gd fmla="*/ 2147483647 h 164" name="T93"/>
              <a:gd fmla="*/ 2147483647 w 162" name="T94"/>
              <a:gd fmla="*/ 2147483647 h 164" name="T95"/>
              <a:gd fmla="*/ 2147483647 w 162" name="T96"/>
              <a:gd fmla="*/ 2147483647 h 164" name="T97"/>
              <a:gd fmla="*/ 2147483647 w 162" name="T98"/>
              <a:gd fmla="*/ 2147483647 h 164" name="T99"/>
              <a:gd fmla="*/ 2147483647 w 162" name="T100"/>
              <a:gd fmla="*/ 2147483647 h 164" name="T101"/>
              <a:gd fmla="*/ 2147483647 w 162" name="T102"/>
              <a:gd fmla="*/ 2147483647 h 164" name="T103"/>
              <a:gd fmla="*/ 2147483647 w 162" name="T104"/>
              <a:gd fmla="*/ 2147483647 h 164" name="T105"/>
              <a:gd fmla="*/ 2147483647 w 162" name="T106"/>
              <a:gd fmla="*/ 2147483647 h 164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62" name="T162"/>
              <a:gd fmla="*/ 0 h 164" name="T163"/>
              <a:gd fmla="*/ 162 w 162" name="T164"/>
              <a:gd fmla="*/ 164 h 164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64" w="162">
                <a:moveTo>
                  <a:pt x="36" y="14"/>
                </a:moveTo>
                <a:lnTo>
                  <a:pt x="40" y="14"/>
                </a:lnTo>
                <a:lnTo>
                  <a:pt x="40" y="0"/>
                </a:lnTo>
                <a:lnTo>
                  <a:pt x="58" y="0"/>
                </a:lnTo>
                <a:lnTo>
                  <a:pt x="58" y="14"/>
                </a:lnTo>
                <a:lnTo>
                  <a:pt x="72" y="14"/>
                </a:lnTo>
                <a:lnTo>
                  <a:pt x="72" y="0"/>
                </a:lnTo>
                <a:lnTo>
                  <a:pt x="90" y="0"/>
                </a:lnTo>
                <a:lnTo>
                  <a:pt x="90" y="14"/>
                </a:lnTo>
                <a:lnTo>
                  <a:pt x="104" y="14"/>
                </a:lnTo>
                <a:lnTo>
                  <a:pt x="104" y="0"/>
                </a:lnTo>
                <a:lnTo>
                  <a:pt x="122" y="0"/>
                </a:lnTo>
                <a:lnTo>
                  <a:pt x="122" y="14"/>
                </a:lnTo>
                <a:lnTo>
                  <a:pt x="128" y="14"/>
                </a:lnTo>
                <a:lnTo>
                  <a:pt x="134" y="16"/>
                </a:lnTo>
                <a:lnTo>
                  <a:pt x="142" y="18"/>
                </a:lnTo>
                <a:lnTo>
                  <a:pt x="148" y="20"/>
                </a:lnTo>
                <a:lnTo>
                  <a:pt x="152" y="24"/>
                </a:lnTo>
                <a:lnTo>
                  <a:pt x="156" y="30"/>
                </a:lnTo>
                <a:lnTo>
                  <a:pt x="160" y="36"/>
                </a:lnTo>
                <a:lnTo>
                  <a:pt x="162" y="42"/>
                </a:lnTo>
                <a:lnTo>
                  <a:pt x="162" y="50"/>
                </a:lnTo>
                <a:lnTo>
                  <a:pt x="162" y="130"/>
                </a:lnTo>
                <a:lnTo>
                  <a:pt x="162" y="136"/>
                </a:lnTo>
                <a:lnTo>
                  <a:pt x="160" y="142"/>
                </a:lnTo>
                <a:lnTo>
                  <a:pt x="156" y="148"/>
                </a:lnTo>
                <a:lnTo>
                  <a:pt x="152" y="154"/>
                </a:lnTo>
                <a:lnTo>
                  <a:pt x="148" y="158"/>
                </a:lnTo>
                <a:lnTo>
                  <a:pt x="142" y="162"/>
                </a:lnTo>
                <a:lnTo>
                  <a:pt x="134" y="164"/>
                </a:lnTo>
                <a:lnTo>
                  <a:pt x="128" y="164"/>
                </a:lnTo>
                <a:lnTo>
                  <a:pt x="36" y="164"/>
                </a:lnTo>
                <a:lnTo>
                  <a:pt x="28" y="164"/>
                </a:lnTo>
                <a:lnTo>
                  <a:pt x="22" y="162"/>
                </a:lnTo>
                <a:lnTo>
                  <a:pt x="16" y="158"/>
                </a:lnTo>
                <a:lnTo>
                  <a:pt x="10" y="154"/>
                </a:lnTo>
                <a:lnTo>
                  <a:pt x="6" y="148"/>
                </a:lnTo>
                <a:lnTo>
                  <a:pt x="2" y="142"/>
                </a:lnTo>
                <a:lnTo>
                  <a:pt x="0" y="136"/>
                </a:lnTo>
                <a:lnTo>
                  <a:pt x="0" y="130"/>
                </a:lnTo>
                <a:lnTo>
                  <a:pt x="0" y="50"/>
                </a:lnTo>
                <a:lnTo>
                  <a:pt x="0" y="42"/>
                </a:lnTo>
                <a:lnTo>
                  <a:pt x="2" y="36"/>
                </a:lnTo>
                <a:lnTo>
                  <a:pt x="6" y="30"/>
                </a:lnTo>
                <a:lnTo>
                  <a:pt x="10" y="24"/>
                </a:lnTo>
                <a:lnTo>
                  <a:pt x="16" y="20"/>
                </a:lnTo>
                <a:lnTo>
                  <a:pt x="22" y="18"/>
                </a:lnTo>
                <a:lnTo>
                  <a:pt x="28" y="16"/>
                </a:lnTo>
                <a:lnTo>
                  <a:pt x="36" y="14"/>
                </a:lnTo>
                <a:close/>
                <a:moveTo>
                  <a:pt x="66" y="124"/>
                </a:moveTo>
                <a:lnTo>
                  <a:pt x="66" y="64"/>
                </a:lnTo>
                <a:lnTo>
                  <a:pt x="58" y="64"/>
                </a:lnTo>
                <a:lnTo>
                  <a:pt x="54" y="70"/>
                </a:lnTo>
                <a:lnTo>
                  <a:pt x="50" y="74"/>
                </a:lnTo>
                <a:lnTo>
                  <a:pt x="40" y="80"/>
                </a:lnTo>
                <a:lnTo>
                  <a:pt x="40" y="90"/>
                </a:lnTo>
                <a:lnTo>
                  <a:pt x="48" y="86"/>
                </a:lnTo>
                <a:lnTo>
                  <a:pt x="56" y="80"/>
                </a:lnTo>
                <a:lnTo>
                  <a:pt x="56" y="124"/>
                </a:lnTo>
                <a:lnTo>
                  <a:pt x="66" y="124"/>
                </a:lnTo>
                <a:close/>
                <a:moveTo>
                  <a:pt x="76" y="110"/>
                </a:moveTo>
                <a:lnTo>
                  <a:pt x="76" y="110"/>
                </a:lnTo>
                <a:lnTo>
                  <a:pt x="78" y="116"/>
                </a:lnTo>
                <a:lnTo>
                  <a:pt x="84" y="122"/>
                </a:lnTo>
                <a:lnTo>
                  <a:pt x="90" y="124"/>
                </a:lnTo>
                <a:lnTo>
                  <a:pt x="96" y="126"/>
                </a:lnTo>
                <a:lnTo>
                  <a:pt x="106" y="124"/>
                </a:lnTo>
                <a:lnTo>
                  <a:pt x="114" y="118"/>
                </a:lnTo>
                <a:lnTo>
                  <a:pt x="116" y="112"/>
                </a:lnTo>
                <a:lnTo>
                  <a:pt x="118" y="104"/>
                </a:lnTo>
                <a:lnTo>
                  <a:pt x="116" y="96"/>
                </a:lnTo>
                <a:lnTo>
                  <a:pt x="112" y="90"/>
                </a:lnTo>
                <a:lnTo>
                  <a:pt x="106" y="86"/>
                </a:lnTo>
                <a:lnTo>
                  <a:pt x="100" y="84"/>
                </a:lnTo>
                <a:lnTo>
                  <a:pt x="92" y="86"/>
                </a:lnTo>
                <a:lnTo>
                  <a:pt x="94" y="76"/>
                </a:lnTo>
                <a:lnTo>
                  <a:pt x="114" y="76"/>
                </a:lnTo>
                <a:lnTo>
                  <a:pt x="114" y="64"/>
                </a:lnTo>
                <a:lnTo>
                  <a:pt x="84" y="64"/>
                </a:lnTo>
                <a:lnTo>
                  <a:pt x="78" y="96"/>
                </a:lnTo>
                <a:lnTo>
                  <a:pt x="88" y="98"/>
                </a:lnTo>
                <a:lnTo>
                  <a:pt x="92" y="94"/>
                </a:lnTo>
                <a:lnTo>
                  <a:pt x="96" y="94"/>
                </a:lnTo>
                <a:lnTo>
                  <a:pt x="100" y="94"/>
                </a:lnTo>
                <a:lnTo>
                  <a:pt x="104" y="96"/>
                </a:lnTo>
                <a:lnTo>
                  <a:pt x="106" y="100"/>
                </a:lnTo>
                <a:lnTo>
                  <a:pt x="106" y="104"/>
                </a:lnTo>
                <a:lnTo>
                  <a:pt x="106" y="110"/>
                </a:lnTo>
                <a:lnTo>
                  <a:pt x="104" y="114"/>
                </a:lnTo>
                <a:lnTo>
                  <a:pt x="100" y="116"/>
                </a:lnTo>
                <a:lnTo>
                  <a:pt x="98" y="116"/>
                </a:lnTo>
                <a:lnTo>
                  <a:pt x="94" y="116"/>
                </a:lnTo>
                <a:lnTo>
                  <a:pt x="92" y="114"/>
                </a:lnTo>
                <a:lnTo>
                  <a:pt x="90" y="112"/>
                </a:lnTo>
                <a:lnTo>
                  <a:pt x="88" y="108"/>
                </a:lnTo>
                <a:lnTo>
                  <a:pt x="76" y="110"/>
                </a:lnTo>
                <a:close/>
                <a:moveTo>
                  <a:pt x="122" y="34"/>
                </a:moveTo>
                <a:lnTo>
                  <a:pt x="122" y="46"/>
                </a:lnTo>
                <a:lnTo>
                  <a:pt x="104" y="46"/>
                </a:lnTo>
                <a:lnTo>
                  <a:pt x="104" y="34"/>
                </a:lnTo>
                <a:lnTo>
                  <a:pt x="90" y="34"/>
                </a:lnTo>
                <a:lnTo>
                  <a:pt x="90" y="46"/>
                </a:lnTo>
                <a:lnTo>
                  <a:pt x="72" y="46"/>
                </a:lnTo>
                <a:lnTo>
                  <a:pt x="72" y="34"/>
                </a:lnTo>
                <a:lnTo>
                  <a:pt x="58" y="34"/>
                </a:lnTo>
                <a:lnTo>
                  <a:pt x="58" y="46"/>
                </a:lnTo>
                <a:lnTo>
                  <a:pt x="40" y="46"/>
                </a:lnTo>
                <a:lnTo>
                  <a:pt x="40" y="34"/>
                </a:lnTo>
                <a:lnTo>
                  <a:pt x="36" y="34"/>
                </a:lnTo>
                <a:lnTo>
                  <a:pt x="30" y="36"/>
                </a:lnTo>
                <a:lnTo>
                  <a:pt x="24" y="40"/>
                </a:lnTo>
                <a:lnTo>
                  <a:pt x="22" y="44"/>
                </a:lnTo>
                <a:lnTo>
                  <a:pt x="20" y="50"/>
                </a:lnTo>
                <a:lnTo>
                  <a:pt x="20" y="130"/>
                </a:lnTo>
                <a:lnTo>
                  <a:pt x="22" y="134"/>
                </a:lnTo>
                <a:lnTo>
                  <a:pt x="24" y="140"/>
                </a:lnTo>
                <a:lnTo>
                  <a:pt x="30" y="142"/>
                </a:lnTo>
                <a:lnTo>
                  <a:pt x="36" y="144"/>
                </a:lnTo>
                <a:lnTo>
                  <a:pt x="128" y="144"/>
                </a:lnTo>
                <a:lnTo>
                  <a:pt x="134" y="142"/>
                </a:lnTo>
                <a:lnTo>
                  <a:pt x="138" y="140"/>
                </a:lnTo>
                <a:lnTo>
                  <a:pt x="142" y="134"/>
                </a:lnTo>
                <a:lnTo>
                  <a:pt x="142" y="130"/>
                </a:lnTo>
                <a:lnTo>
                  <a:pt x="142" y="50"/>
                </a:lnTo>
                <a:lnTo>
                  <a:pt x="142" y="44"/>
                </a:lnTo>
                <a:lnTo>
                  <a:pt x="138" y="40"/>
                </a:lnTo>
                <a:lnTo>
                  <a:pt x="134" y="36"/>
                </a:lnTo>
                <a:lnTo>
                  <a:pt x="128" y="3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43" name="Freeform 54"/>
          <p:cNvSpPr/>
          <p:nvPr/>
        </p:nvSpPr>
        <p:spPr bwMode="auto">
          <a:xfrm>
            <a:off x="3162300" y="4398963"/>
            <a:ext cx="495300" cy="538162"/>
          </a:xfrm>
          <a:custGeom>
            <a:gdLst>
              <a:gd fmla="*/ 2147483647 w 180" name="T0"/>
              <a:gd fmla="*/ 2147483647 h 180" name="T1"/>
              <a:gd fmla="*/ 2147483647 w 180" name="T2"/>
              <a:gd fmla="*/ 2147483647 h 180" name="T3"/>
              <a:gd fmla="*/ 2147483647 w 180" name="T4"/>
              <a:gd fmla="*/ 2147483647 h 180" name="T5"/>
              <a:gd fmla="*/ 2147483647 w 180" name="T6"/>
              <a:gd fmla="*/ 2147483647 h 180" name="T7"/>
              <a:gd fmla="*/ 2147483647 w 180" name="T8"/>
              <a:gd fmla="*/ 2147483647 h 180" name="T9"/>
              <a:gd fmla="*/ 2147483647 w 180" name="T10"/>
              <a:gd fmla="*/ 2147483647 h 180" name="T11"/>
              <a:gd fmla="*/ 2147483647 w 180" name="T12"/>
              <a:gd fmla="*/ 2147483647 h 180" name="T13"/>
              <a:gd fmla="*/ 2147483647 w 180" name="T14"/>
              <a:gd fmla="*/ 2147483647 h 180" name="T15"/>
              <a:gd fmla="*/ 2147483647 w 180" name="T16"/>
              <a:gd fmla="*/ 2147483647 h 180" name="T17"/>
              <a:gd fmla="*/ 2147483647 w 180" name="T18"/>
              <a:gd fmla="*/ 2147483647 h 180" name="T19"/>
              <a:gd fmla="*/ 2147483647 w 180" name="T20"/>
              <a:gd fmla="*/ 0 h 180" name="T21"/>
              <a:gd fmla="*/ 2147483647 w 180" name="T22"/>
              <a:gd fmla="*/ 2147483647 h 180" name="T23"/>
              <a:gd fmla="*/ 2147483647 w 180" name="T24"/>
              <a:gd fmla="*/ 2147483647 h 180" name="T25"/>
              <a:gd fmla="*/ 2147483647 w 180" name="T26"/>
              <a:gd fmla="*/ 2147483647 h 180" name="T27"/>
              <a:gd fmla="*/ 2147483647 w 180" name="T28"/>
              <a:gd fmla="*/ 2147483647 h 180" name="T29"/>
              <a:gd fmla="*/ 2147483647 w 180" name="T30"/>
              <a:gd fmla="*/ 2147483647 h 180" name="T31"/>
              <a:gd fmla="*/ 2147483647 w 180" name="T32"/>
              <a:gd fmla="*/ 2147483647 h 180" name="T33"/>
              <a:gd fmla="*/ 2147483647 w 180" name="T34"/>
              <a:gd fmla="*/ 2147483647 h 180" name="T35"/>
              <a:gd fmla="*/ 2147483647 w 180" name="T36"/>
              <a:gd fmla="*/ 2147483647 h 180" name="T37"/>
              <a:gd fmla="*/ 2147483647 w 180" name="T38"/>
              <a:gd fmla="*/ 2147483647 h 180" name="T39"/>
              <a:gd fmla="*/ 2147483647 w 180" name="T40"/>
              <a:gd fmla="*/ 2147483647 h 180" name="T41"/>
              <a:gd fmla="*/ 2147483647 w 180" name="T42"/>
              <a:gd fmla="*/ 2147483647 h 180" name="T43"/>
              <a:gd fmla="*/ 2147483647 w 180" name="T44"/>
              <a:gd fmla="*/ 2147483647 h 180" name="T45"/>
              <a:gd fmla="*/ 2147483647 w 180" name="T46"/>
              <a:gd fmla="*/ 2147483647 h 180" name="T47"/>
              <a:gd fmla="*/ 2147483647 w 180" name="T48"/>
              <a:gd fmla="*/ 2147483647 h 180" name="T49"/>
              <a:gd fmla="*/ 2147483647 w 180" name="T50"/>
              <a:gd fmla="*/ 2147483647 h 180" name="T51"/>
              <a:gd fmla="*/ 2147483647 w 180" name="T52"/>
              <a:gd fmla="*/ 2147483647 h 180" name="T53"/>
              <a:gd fmla="*/ 2147483647 w 180" name="T54"/>
              <a:gd fmla="*/ 2147483647 h 180" name="T55"/>
              <a:gd fmla="*/ 2147483647 w 180" name="T56"/>
              <a:gd fmla="*/ 2147483647 h 180" name="T57"/>
              <a:gd fmla="*/ 2147483647 w 180" name="T58"/>
              <a:gd fmla="*/ 2147483647 h 180" name="T59"/>
              <a:gd fmla="*/ 2147483647 w 180" name="T60"/>
              <a:gd fmla="*/ 2147483647 h 180" name="T61"/>
              <a:gd fmla="*/ 2147483647 w 180" name="T62"/>
              <a:gd fmla="*/ 2147483647 h 180" name="T63"/>
              <a:gd fmla="*/ 2147483647 w 180" name="T64"/>
              <a:gd fmla="*/ 2147483647 h 180" name="T65"/>
              <a:gd fmla="*/ 2147483647 w 180" name="T66"/>
              <a:gd fmla="*/ 2147483647 h 180" name="T67"/>
              <a:gd fmla="*/ 2147483647 w 180" name="T68"/>
              <a:gd fmla="*/ 2147483647 h 180" name="T69"/>
              <a:gd fmla="*/ 2147483647 w 180" name="T70"/>
              <a:gd fmla="*/ 2147483647 h 180" name="T71"/>
              <a:gd fmla="*/ 2147483647 w 180" name="T72"/>
              <a:gd fmla="*/ 2147483647 h 180" name="T73"/>
              <a:gd fmla="*/ 2147483647 w 180" name="T74"/>
              <a:gd fmla="*/ 2147483647 h 180" name="T75"/>
              <a:gd fmla="*/ 2147483647 w 180" name="T76"/>
              <a:gd fmla="*/ 2147483647 h 180" name="T77"/>
              <a:gd fmla="*/ 2147483647 w 180" name="T78"/>
              <a:gd fmla="*/ 2147483647 h 180" name="T79"/>
              <a:gd fmla="*/ 2147483647 w 180" name="T80"/>
              <a:gd fmla="*/ 2147483647 h 180" name="T81"/>
              <a:gd fmla="*/ 2147483647 w 180" name="T82"/>
              <a:gd fmla="*/ 2147483647 h 180" name="T83"/>
              <a:gd fmla="*/ 2147483647 w 180" name="T84"/>
              <a:gd fmla="*/ 2147483647 h 180" name="T85"/>
              <a:gd fmla="*/ 2147483647 w 180" name="T86"/>
              <a:gd fmla="*/ 2147483647 h 180" name="T87"/>
              <a:gd fmla="*/ 0 w 180" name="T88"/>
              <a:gd fmla="*/ 2147483647 h 180" name="T89"/>
              <a:gd fmla="*/ 2147483647 w 180" name="T90"/>
              <a:gd fmla="*/ 2147483647 h 180" name="T91"/>
              <a:gd fmla="*/ 2147483647 w 180" name="T92"/>
              <a:gd fmla="*/ 2147483647 h 180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w 180" name="T141"/>
              <a:gd fmla="*/ 0 h 180" name="T142"/>
              <a:gd fmla="*/ 180 w 180" name="T143"/>
              <a:gd fmla="*/ 180 h 180" name="T144"/>
            </a:gdLst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b="T144" l="T141" r="T143" t="T142"/>
            <a:pathLst>
              <a:path h="180" w="180">
                <a:moveTo>
                  <a:pt x="26" y="34"/>
                </a:moveTo>
                <a:lnTo>
                  <a:pt x="26" y="34"/>
                </a:lnTo>
                <a:lnTo>
                  <a:pt x="36" y="36"/>
                </a:lnTo>
                <a:lnTo>
                  <a:pt x="44" y="40"/>
                </a:lnTo>
                <a:lnTo>
                  <a:pt x="50" y="48"/>
                </a:lnTo>
                <a:lnTo>
                  <a:pt x="52" y="58"/>
                </a:lnTo>
                <a:lnTo>
                  <a:pt x="134" y="78"/>
                </a:lnTo>
                <a:lnTo>
                  <a:pt x="138" y="70"/>
                </a:lnTo>
                <a:lnTo>
                  <a:pt x="120" y="38"/>
                </a:lnTo>
                <a:lnTo>
                  <a:pt x="114" y="40"/>
                </a:lnTo>
                <a:lnTo>
                  <a:pt x="106" y="38"/>
                </a:lnTo>
                <a:lnTo>
                  <a:pt x="100" y="34"/>
                </a:lnTo>
                <a:lnTo>
                  <a:pt x="96" y="28"/>
                </a:lnTo>
                <a:lnTo>
                  <a:pt x="94" y="20"/>
                </a:lnTo>
                <a:lnTo>
                  <a:pt x="96" y="12"/>
                </a:lnTo>
                <a:lnTo>
                  <a:pt x="100" y="6"/>
                </a:lnTo>
                <a:lnTo>
                  <a:pt x="106" y="2"/>
                </a:lnTo>
                <a:lnTo>
                  <a:pt x="114" y="0"/>
                </a:lnTo>
                <a:lnTo>
                  <a:pt x="122" y="2"/>
                </a:lnTo>
                <a:lnTo>
                  <a:pt x="128" y="6"/>
                </a:lnTo>
                <a:lnTo>
                  <a:pt x="132" y="12"/>
                </a:lnTo>
                <a:lnTo>
                  <a:pt x="134" y="20"/>
                </a:lnTo>
                <a:lnTo>
                  <a:pt x="132" y="26"/>
                </a:lnTo>
                <a:lnTo>
                  <a:pt x="130" y="32"/>
                </a:lnTo>
                <a:lnTo>
                  <a:pt x="150" y="64"/>
                </a:lnTo>
                <a:lnTo>
                  <a:pt x="156" y="62"/>
                </a:lnTo>
                <a:lnTo>
                  <a:pt x="166" y="64"/>
                </a:lnTo>
                <a:lnTo>
                  <a:pt x="174" y="70"/>
                </a:lnTo>
                <a:lnTo>
                  <a:pt x="178" y="78"/>
                </a:lnTo>
                <a:lnTo>
                  <a:pt x="180" y="86"/>
                </a:lnTo>
                <a:lnTo>
                  <a:pt x="178" y="96"/>
                </a:lnTo>
                <a:lnTo>
                  <a:pt x="174" y="104"/>
                </a:lnTo>
                <a:lnTo>
                  <a:pt x="166" y="110"/>
                </a:lnTo>
                <a:lnTo>
                  <a:pt x="156" y="112"/>
                </a:lnTo>
                <a:lnTo>
                  <a:pt x="148" y="110"/>
                </a:lnTo>
                <a:lnTo>
                  <a:pt x="142" y="106"/>
                </a:lnTo>
                <a:lnTo>
                  <a:pt x="136" y="100"/>
                </a:lnTo>
                <a:lnTo>
                  <a:pt x="132" y="92"/>
                </a:lnTo>
                <a:lnTo>
                  <a:pt x="50" y="72"/>
                </a:lnTo>
                <a:lnTo>
                  <a:pt x="46" y="76"/>
                </a:lnTo>
                <a:lnTo>
                  <a:pt x="40" y="80"/>
                </a:lnTo>
                <a:lnTo>
                  <a:pt x="54" y="120"/>
                </a:lnTo>
                <a:lnTo>
                  <a:pt x="58" y="118"/>
                </a:lnTo>
                <a:lnTo>
                  <a:pt x="64" y="120"/>
                </a:lnTo>
                <a:lnTo>
                  <a:pt x="70" y="122"/>
                </a:lnTo>
                <a:lnTo>
                  <a:pt x="80" y="128"/>
                </a:lnTo>
                <a:lnTo>
                  <a:pt x="86" y="138"/>
                </a:lnTo>
                <a:lnTo>
                  <a:pt x="88" y="144"/>
                </a:lnTo>
                <a:lnTo>
                  <a:pt x="88" y="150"/>
                </a:lnTo>
                <a:lnTo>
                  <a:pt x="88" y="156"/>
                </a:lnTo>
                <a:lnTo>
                  <a:pt x="86" y="162"/>
                </a:lnTo>
                <a:lnTo>
                  <a:pt x="80" y="170"/>
                </a:lnTo>
                <a:lnTo>
                  <a:pt x="70" y="178"/>
                </a:lnTo>
                <a:lnTo>
                  <a:pt x="64" y="178"/>
                </a:lnTo>
                <a:lnTo>
                  <a:pt x="58" y="180"/>
                </a:lnTo>
                <a:lnTo>
                  <a:pt x="52" y="178"/>
                </a:lnTo>
                <a:lnTo>
                  <a:pt x="46" y="178"/>
                </a:lnTo>
                <a:lnTo>
                  <a:pt x="36" y="170"/>
                </a:lnTo>
                <a:lnTo>
                  <a:pt x="30" y="162"/>
                </a:lnTo>
                <a:lnTo>
                  <a:pt x="28" y="156"/>
                </a:lnTo>
                <a:lnTo>
                  <a:pt x="28" y="150"/>
                </a:lnTo>
                <a:lnTo>
                  <a:pt x="28" y="142"/>
                </a:lnTo>
                <a:lnTo>
                  <a:pt x="32" y="134"/>
                </a:lnTo>
                <a:lnTo>
                  <a:pt x="36" y="128"/>
                </a:lnTo>
                <a:lnTo>
                  <a:pt x="42" y="124"/>
                </a:lnTo>
                <a:lnTo>
                  <a:pt x="28" y="84"/>
                </a:lnTo>
                <a:lnTo>
                  <a:pt x="26" y="84"/>
                </a:lnTo>
                <a:lnTo>
                  <a:pt x="16" y="82"/>
                </a:lnTo>
                <a:lnTo>
                  <a:pt x="8" y="76"/>
                </a:lnTo>
                <a:lnTo>
                  <a:pt x="2" y="68"/>
                </a:lnTo>
                <a:lnTo>
                  <a:pt x="0" y="58"/>
                </a:lnTo>
                <a:lnTo>
                  <a:pt x="2" y="48"/>
                </a:lnTo>
                <a:lnTo>
                  <a:pt x="8" y="40"/>
                </a:lnTo>
                <a:lnTo>
                  <a:pt x="16" y="36"/>
                </a:lnTo>
                <a:lnTo>
                  <a:pt x="2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44" name="Rectangle 55"/>
          <p:cNvSpPr>
            <a:spLocks noChangeArrowheads="1"/>
          </p:cNvSpPr>
          <p:nvPr/>
        </p:nvSpPr>
        <p:spPr bwMode="auto">
          <a:xfrm>
            <a:off x="5497513" y="5399088"/>
            <a:ext cx="18097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45" name="Freeform 56"/>
          <p:cNvSpPr/>
          <p:nvPr/>
        </p:nvSpPr>
        <p:spPr bwMode="auto">
          <a:xfrm>
            <a:off x="5530850" y="5326063"/>
            <a:ext cx="180975" cy="347662"/>
          </a:xfrm>
          <a:custGeom>
            <a:gdLst>
              <a:gd fmla="*/ 0 w 66" name="T0"/>
              <a:gd fmla="*/ 2147483647 h 116" name="T1"/>
              <a:gd fmla="*/ 2147483647 w 66" name="T2"/>
              <a:gd fmla="*/ 2147483647 h 116" name="T3"/>
              <a:gd fmla="*/ 2147483647 w 66" name="T4"/>
              <a:gd fmla="*/ 0 h 116" name="T5"/>
              <a:gd fmla="*/ 2147483647 w 66" name="T6"/>
              <a:gd fmla="*/ 0 h 116" name="T7"/>
              <a:gd fmla="*/ 2147483647 w 66" name="T8"/>
              <a:gd fmla="*/ 2147483647 h 116" name="T9"/>
              <a:gd fmla="*/ 2147483647 w 66" name="T10"/>
              <a:gd fmla="*/ 2147483647 h 116" name="T11"/>
              <a:gd fmla="*/ 2147483647 w 66" name="T12"/>
              <a:gd fmla="*/ 2147483647 h 116" name="T13"/>
              <a:gd fmla="*/ 2147483647 w 66" name="T14"/>
              <a:gd fmla="*/ 2147483647 h 116" name="T15"/>
              <a:gd fmla="*/ 0 w 66" name="T16"/>
              <a:gd fmla="*/ 2147483647 h 116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60000 65536" name="T24"/>
              <a:gd fmla="*/ 0 60000 65536" name="T25"/>
              <a:gd fmla="*/ 0 60000 65536" name="T26"/>
              <a:gd fmla="*/ 0 w 66" name="T27"/>
              <a:gd fmla="*/ 0 h 116" name="T28"/>
              <a:gd fmla="*/ 66 w 66" name="T29"/>
              <a:gd fmla="*/ 116 h 116" name="T30"/>
            </a:gdLst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b="T30" l="T27" r="T29" t="T28"/>
            <a:pathLst>
              <a:path h="115" w="66">
                <a:moveTo>
                  <a:pt x="0" y="58"/>
                </a:moveTo>
                <a:lnTo>
                  <a:pt x="34" y="22"/>
                </a:lnTo>
                <a:lnTo>
                  <a:pt x="54" y="0"/>
                </a:lnTo>
                <a:lnTo>
                  <a:pt x="66" y="0"/>
                </a:lnTo>
                <a:lnTo>
                  <a:pt x="66" y="58"/>
                </a:lnTo>
                <a:lnTo>
                  <a:pt x="66" y="116"/>
                </a:lnTo>
                <a:lnTo>
                  <a:pt x="54" y="116"/>
                </a:lnTo>
                <a:lnTo>
                  <a:pt x="34" y="94"/>
                </a:lnTo>
                <a:lnTo>
                  <a:pt x="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46" name="Freeform 57"/>
          <p:cNvSpPr>
            <a:spLocks noEditPoints="1"/>
          </p:cNvSpPr>
          <p:nvPr/>
        </p:nvSpPr>
        <p:spPr bwMode="auto">
          <a:xfrm>
            <a:off x="5772150" y="5321300"/>
            <a:ext cx="165100" cy="334963"/>
          </a:xfrm>
          <a:custGeom>
            <a:gdLst>
              <a:gd fmla="*/ 2147483647 w 60" name="T0"/>
              <a:gd fmla="*/ 2147483647 h 112" name="T1"/>
              <a:gd fmla="*/ 2147483647 w 60" name="T2"/>
              <a:gd fmla="*/ 2147483647 h 112" name="T3"/>
              <a:gd fmla="*/ 2147483647 w 60" name="T4"/>
              <a:gd fmla="*/ 2147483647 h 112" name="T5"/>
              <a:gd fmla="*/ 2147483647 w 60" name="T6"/>
              <a:gd fmla="*/ 2147483647 h 112" name="T7"/>
              <a:gd fmla="*/ 2147483647 w 60" name="T8"/>
              <a:gd fmla="*/ 2147483647 h 112" name="T9"/>
              <a:gd fmla="*/ 2147483647 w 60" name="T10"/>
              <a:gd fmla="*/ 2147483647 h 112" name="T11"/>
              <a:gd fmla="*/ 2147483647 w 60" name="T12"/>
              <a:gd fmla="*/ 2147483647 h 112" name="T13"/>
              <a:gd fmla="*/ 2147483647 w 60" name="T14"/>
              <a:gd fmla="*/ 2147483647 h 112" name="T15"/>
              <a:gd fmla="*/ 2147483647 w 60" name="T16"/>
              <a:gd fmla="*/ 2147483647 h 112" name="T17"/>
              <a:gd fmla="*/ 2147483647 w 60" name="T18"/>
              <a:gd fmla="*/ 2147483647 h 112" name="T19"/>
              <a:gd fmla="*/ 2147483647 w 60" name="T20"/>
              <a:gd fmla="*/ 2147483647 h 112" name="T21"/>
              <a:gd fmla="*/ 2147483647 w 60" name="T22"/>
              <a:gd fmla="*/ 2147483647 h 112" name="T23"/>
              <a:gd fmla="*/ 2147483647 w 60" name="T24"/>
              <a:gd fmla="*/ 2147483647 h 112" name="T25"/>
              <a:gd fmla="*/ 0 w 60" name="T26"/>
              <a:gd fmla="*/ 2147483647 h 112" name="T27"/>
              <a:gd fmla="*/ 2147483647 w 60" name="T28"/>
              <a:gd fmla="*/ 2147483647 h 112" name="T29"/>
              <a:gd fmla="*/ 2147483647 w 60" name="T30"/>
              <a:gd fmla="*/ 2147483647 h 112" name="T31"/>
              <a:gd fmla="*/ 2147483647 w 60" name="T32"/>
              <a:gd fmla="*/ 2147483647 h 112" name="T33"/>
              <a:gd fmla="*/ 2147483647 w 60" name="T34"/>
              <a:gd fmla="*/ 2147483647 h 112" name="T35"/>
              <a:gd fmla="*/ 2147483647 w 60" name="T36"/>
              <a:gd fmla="*/ 2147483647 h 112" name="T37"/>
              <a:gd fmla="*/ 2147483647 w 60" name="T38"/>
              <a:gd fmla="*/ 2147483647 h 112" name="T39"/>
              <a:gd fmla="*/ 2147483647 w 60" name="T40"/>
              <a:gd fmla="*/ 2147483647 h 112" name="T41"/>
              <a:gd fmla="*/ 2147483647 w 60" name="T42"/>
              <a:gd fmla="*/ 2147483647 h 112" name="T43"/>
              <a:gd fmla="*/ 2147483647 w 60" name="T44"/>
              <a:gd fmla="*/ 2147483647 h 112" name="T45"/>
              <a:gd fmla="*/ 2147483647 w 60" name="T46"/>
              <a:gd fmla="*/ 2147483647 h 112" name="T47"/>
              <a:gd fmla="*/ 2147483647 w 60" name="T48"/>
              <a:gd fmla="*/ 2147483647 h 112" name="T49"/>
              <a:gd fmla="*/ 2147483647 w 60" name="T50"/>
              <a:gd fmla="*/ 2147483647 h 112" name="T51"/>
              <a:gd fmla="*/ 2147483647 w 60" name="T52"/>
              <a:gd fmla="*/ 2147483647 h 112" name="T53"/>
              <a:gd fmla="*/ 2147483647 w 60" name="T54"/>
              <a:gd fmla="*/ 2147483647 h 112" name="T55"/>
              <a:gd fmla="*/ 2147483647 w 60" name="T56"/>
              <a:gd fmla="*/ 2147483647 h 112" name="T57"/>
              <a:gd fmla="*/ 2147483647 w 60" name="T58"/>
              <a:gd fmla="*/ 2147483647 h 112" name="T59"/>
              <a:gd fmla="*/ 2147483647 w 60" name="T60"/>
              <a:gd fmla="*/ 2147483647 h 112" name="T61"/>
              <a:gd fmla="*/ 2147483647 w 60" name="T62"/>
              <a:gd fmla="*/ 2147483647 h 112" name="T63"/>
              <a:gd fmla="*/ 2147483647 w 60" name="T64"/>
              <a:gd fmla="*/ 2147483647 h 112" name="T65"/>
              <a:gd fmla="*/ 2147483647 w 60" name="T66"/>
              <a:gd fmla="*/ 2147483647 h 112" name="T67"/>
              <a:gd fmla="*/ 2147483647 w 60" name="T68"/>
              <a:gd fmla="*/ 2147483647 h 112" name="T69"/>
              <a:gd fmla="*/ 2147483647 w 60" name="T70"/>
              <a:gd fmla="*/ 2147483647 h 112" name="T71"/>
              <a:gd fmla="*/ 2147483647 w 60" name="T72"/>
              <a:gd fmla="*/ 0 h 112" name="T73"/>
              <a:gd fmla="*/ 2147483647 w 60" name="T74"/>
              <a:gd fmla="*/ 0 h 112" name="T75"/>
              <a:gd fmla="*/ 2147483647 w 60" name="T76"/>
              <a:gd fmla="*/ 2147483647 h 112" name="T77"/>
              <a:gd fmla="*/ 2147483647 w 60" name="T78"/>
              <a:gd fmla="*/ 2147483647 h 112" name="T79"/>
              <a:gd fmla="*/ 2147483647 w 60" name="T80"/>
              <a:gd fmla="*/ 2147483647 h 112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w 60" name="T123"/>
              <a:gd fmla="*/ 0 h 112" name="T124"/>
              <a:gd fmla="*/ 60 w 60" name="T125"/>
              <a:gd fmla="*/ 112 h 112" name="T126"/>
            </a:gdLst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b="T126" l="T123" r="T125" t="T124"/>
            <a:pathLst>
              <a:path h="112" w="60">
                <a:moveTo>
                  <a:pt x="4" y="36"/>
                </a:move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10" y="24"/>
                </a:lnTo>
                <a:lnTo>
                  <a:pt x="12" y="24"/>
                </a:lnTo>
                <a:lnTo>
                  <a:pt x="16" y="26"/>
                </a:lnTo>
                <a:lnTo>
                  <a:pt x="22" y="32"/>
                </a:lnTo>
                <a:lnTo>
                  <a:pt x="26" y="40"/>
                </a:lnTo>
                <a:lnTo>
                  <a:pt x="28" y="50"/>
                </a:lnTo>
                <a:lnTo>
                  <a:pt x="30" y="58"/>
                </a:lnTo>
                <a:lnTo>
                  <a:pt x="28" y="66"/>
                </a:lnTo>
                <a:lnTo>
                  <a:pt x="24" y="76"/>
                </a:lnTo>
                <a:lnTo>
                  <a:pt x="20" y="82"/>
                </a:lnTo>
                <a:lnTo>
                  <a:pt x="12" y="90"/>
                </a:lnTo>
                <a:lnTo>
                  <a:pt x="10" y="90"/>
                </a:lnTo>
                <a:lnTo>
                  <a:pt x="6" y="90"/>
                </a:lnTo>
                <a:lnTo>
                  <a:pt x="4" y="90"/>
                </a:lnTo>
                <a:lnTo>
                  <a:pt x="2" y="88"/>
                </a:lnTo>
                <a:lnTo>
                  <a:pt x="0" y="84"/>
                </a:lnTo>
                <a:lnTo>
                  <a:pt x="0" y="82"/>
                </a:lnTo>
                <a:lnTo>
                  <a:pt x="2" y="78"/>
                </a:lnTo>
                <a:lnTo>
                  <a:pt x="4" y="76"/>
                </a:lnTo>
                <a:lnTo>
                  <a:pt x="8" y="72"/>
                </a:lnTo>
                <a:lnTo>
                  <a:pt x="10" y="68"/>
                </a:lnTo>
                <a:lnTo>
                  <a:pt x="12" y="58"/>
                </a:lnTo>
                <a:lnTo>
                  <a:pt x="12" y="46"/>
                </a:lnTo>
                <a:lnTo>
                  <a:pt x="4" y="36"/>
                </a:lnTo>
                <a:close/>
                <a:moveTo>
                  <a:pt x="26" y="14"/>
                </a:moveTo>
                <a:lnTo>
                  <a:pt x="26" y="14"/>
                </a:lnTo>
                <a:lnTo>
                  <a:pt x="34" y="24"/>
                </a:lnTo>
                <a:lnTo>
                  <a:pt x="40" y="34"/>
                </a:lnTo>
                <a:lnTo>
                  <a:pt x="44" y="46"/>
                </a:lnTo>
                <a:lnTo>
                  <a:pt x="44" y="60"/>
                </a:lnTo>
                <a:lnTo>
                  <a:pt x="44" y="70"/>
                </a:lnTo>
                <a:lnTo>
                  <a:pt x="40" y="80"/>
                </a:lnTo>
                <a:lnTo>
                  <a:pt x="34" y="90"/>
                </a:lnTo>
                <a:lnTo>
                  <a:pt x="26" y="98"/>
                </a:lnTo>
                <a:lnTo>
                  <a:pt x="24" y="100"/>
                </a:lnTo>
                <a:lnTo>
                  <a:pt x="24" y="104"/>
                </a:lnTo>
                <a:lnTo>
                  <a:pt x="24" y="106"/>
                </a:lnTo>
                <a:lnTo>
                  <a:pt x="26" y="108"/>
                </a:lnTo>
                <a:lnTo>
                  <a:pt x="28" y="110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46" y="100"/>
                </a:lnTo>
                <a:lnTo>
                  <a:pt x="54" y="88"/>
                </a:lnTo>
                <a:lnTo>
                  <a:pt x="58" y="74"/>
                </a:lnTo>
                <a:lnTo>
                  <a:pt x="60" y="60"/>
                </a:lnTo>
                <a:lnTo>
                  <a:pt x="60" y="44"/>
                </a:lnTo>
                <a:lnTo>
                  <a:pt x="54" y="28"/>
                </a:lnTo>
                <a:lnTo>
                  <a:pt x="48" y="14"/>
                </a:lnTo>
                <a:lnTo>
                  <a:pt x="36" y="2"/>
                </a:lnTo>
                <a:lnTo>
                  <a:pt x="34" y="0"/>
                </a:lnTo>
                <a:lnTo>
                  <a:pt x="30" y="0"/>
                </a:lnTo>
                <a:lnTo>
                  <a:pt x="28" y="0"/>
                </a:lnTo>
                <a:lnTo>
                  <a:pt x="24" y="2"/>
                </a:lnTo>
                <a:lnTo>
                  <a:pt x="24" y="6"/>
                </a:lnTo>
                <a:lnTo>
                  <a:pt x="22" y="8"/>
                </a:lnTo>
                <a:lnTo>
                  <a:pt x="24" y="12"/>
                </a:lnTo>
                <a:lnTo>
                  <a:pt x="2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47" name="Freeform 58"/>
          <p:cNvSpPr>
            <a:spLocks noEditPoints="1"/>
          </p:cNvSpPr>
          <p:nvPr/>
        </p:nvSpPr>
        <p:spPr bwMode="auto">
          <a:xfrm>
            <a:off x="6238875" y="5326063"/>
            <a:ext cx="473075" cy="347662"/>
          </a:xfrm>
          <a:custGeom>
            <a:gdLst>
              <a:gd fmla="*/ 2147483647 w 172" name="T0"/>
              <a:gd fmla="*/ 2147483647 h 116" name="T1"/>
              <a:gd fmla="*/ 2147483647 w 172" name="T2"/>
              <a:gd fmla="*/ 0 h 116" name="T3"/>
              <a:gd fmla="*/ 2147483647 w 172" name="T4"/>
              <a:gd fmla="*/ 2147483647 h 116" name="T5"/>
              <a:gd fmla="*/ 2147483647 w 172" name="T6"/>
              <a:gd fmla="*/ 2147483647 h 116" name="T7"/>
              <a:gd fmla="*/ 0 w 172" name="T8"/>
              <a:gd fmla="*/ 2147483647 h 116" name="T9"/>
              <a:gd fmla="*/ 0 w 172" name="T10"/>
              <a:gd fmla="*/ 2147483647 h 116" name="T11"/>
              <a:gd fmla="*/ 2147483647 w 172" name="T12"/>
              <a:gd fmla="*/ 2147483647 h 116" name="T13"/>
              <a:gd fmla="*/ 2147483647 w 172" name="T14"/>
              <a:gd fmla="*/ 2147483647 h 116" name="T15"/>
              <a:gd fmla="*/ 2147483647 w 172" name="T16"/>
              <a:gd fmla="*/ 2147483647 h 116" name="T17"/>
              <a:gd fmla="*/ 2147483647 w 172" name="T18"/>
              <a:gd fmla="*/ 2147483647 h 116" name="T19"/>
              <a:gd fmla="*/ 2147483647 w 172" name="T20"/>
              <a:gd fmla="*/ 2147483647 h 116" name="T21"/>
              <a:gd fmla="*/ 2147483647 w 172" name="T22"/>
              <a:gd fmla="*/ 2147483647 h 116" name="T23"/>
              <a:gd fmla="*/ 2147483647 w 172" name="T24"/>
              <a:gd fmla="*/ 2147483647 h 116" name="T25"/>
              <a:gd fmla="*/ 2147483647 w 172" name="T26"/>
              <a:gd fmla="*/ 2147483647 h 116" name="T27"/>
              <a:gd fmla="*/ 2147483647 w 172" name="T28"/>
              <a:gd fmla="*/ 2147483647 h 116" name="T29"/>
              <a:gd fmla="*/ 2147483647 w 172" name="T30"/>
              <a:gd fmla="*/ 2147483647 h 116" name="T31"/>
              <a:gd fmla="*/ 2147483647 w 172" name="T32"/>
              <a:gd fmla="*/ 2147483647 h 116" name="T33"/>
              <a:gd fmla="*/ 2147483647 w 172" name="T34"/>
              <a:gd fmla="*/ 2147483647 h 116" name="T35"/>
              <a:gd fmla="*/ 2147483647 w 172" name="T36"/>
              <a:gd fmla="*/ 2147483647 h 116" name="T37"/>
              <a:gd fmla="*/ 2147483647 w 172" name="T38"/>
              <a:gd fmla="*/ 2147483647 h 116" name="T39"/>
              <a:gd fmla="*/ 2147483647 w 172" name="T40"/>
              <a:gd fmla="*/ 2147483647 h 116" name="T41"/>
              <a:gd fmla="*/ 2147483647 w 172" name="T42"/>
              <a:gd fmla="*/ 2147483647 h 116" name="T43"/>
              <a:gd fmla="*/ 2147483647 w 172" name="T44"/>
              <a:gd fmla="*/ 2147483647 h 116" name="T45"/>
              <a:gd fmla="*/ 2147483647 w 172" name="T46"/>
              <a:gd fmla="*/ 2147483647 h 116" name="T47"/>
              <a:gd fmla="*/ 2147483647 w 172" name="T48"/>
              <a:gd fmla="*/ 2147483647 h 116" name="T49"/>
              <a:gd fmla="*/ 2147483647 w 172" name="T50"/>
              <a:gd fmla="*/ 2147483647 h 116" name="T51"/>
              <a:gd fmla="*/ 2147483647 w 172" name="T52"/>
              <a:gd fmla="*/ 2147483647 h 116" name="T53"/>
              <a:gd fmla="*/ 2147483647 w 172" name="T54"/>
              <a:gd fmla="*/ 2147483647 h 116" name="T55"/>
              <a:gd fmla="*/ 2147483647 w 172" name="T56"/>
              <a:gd fmla="*/ 2147483647 h 116" name="T57"/>
              <a:gd fmla="*/ 2147483647 w 172" name="T58"/>
              <a:gd fmla="*/ 2147483647 h 116" name="T59"/>
              <a:gd fmla="*/ 2147483647 w 172" name="T60"/>
              <a:gd fmla="*/ 2147483647 h 116" name="T61"/>
              <a:gd fmla="*/ 2147483647 w 172" name="T62"/>
              <a:gd fmla="*/ 2147483647 h 116" name="T63"/>
              <a:gd fmla="*/ 2147483647 w 172" name="T64"/>
              <a:gd fmla="*/ 2147483647 h 116" name="T65"/>
              <a:gd fmla="*/ 2147483647 w 172" name="T66"/>
              <a:gd fmla="*/ 2147483647 h 116" name="T67"/>
              <a:gd fmla="*/ 2147483647 w 172" name="T68"/>
              <a:gd fmla="*/ 2147483647 h 116" name="T69"/>
              <a:gd fmla="*/ 2147483647 w 172" name="T70"/>
              <a:gd fmla="*/ 2147483647 h 116" name="T71"/>
              <a:gd fmla="*/ 2147483647 w 172" name="T72"/>
              <a:gd fmla="*/ 2147483647 h 116" name="T73"/>
              <a:gd fmla="*/ 2147483647 w 172" name="T74"/>
              <a:gd fmla="*/ 2147483647 h 116" name="T75"/>
              <a:gd fmla="*/ 2147483647 w 172" name="T76"/>
              <a:gd fmla="*/ 2147483647 h 116" name="T77"/>
              <a:gd fmla="*/ 2147483647 w 172" name="T78"/>
              <a:gd fmla="*/ 2147483647 h 116" name="T79"/>
              <a:gd fmla="*/ 2147483647 w 172" name="T80"/>
              <a:gd fmla="*/ 2147483647 h 116" name="T81"/>
              <a:gd fmla="*/ 2147483647 w 172" name="T82"/>
              <a:gd fmla="*/ 2147483647 h 116" name="T83"/>
              <a:gd fmla="*/ 2147483647 w 172" name="T84"/>
              <a:gd fmla="*/ 2147483647 h 11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w 172" name="T129"/>
              <a:gd fmla="*/ 0 h 116" name="T130"/>
              <a:gd fmla="*/ 172 w 172" name="T131"/>
              <a:gd fmla="*/ 116 h 116" name="T1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b="T132" l="T129" r="T131" t="T130"/>
            <a:pathLst>
              <a:path h="115" w="172">
                <a:moveTo>
                  <a:pt x="0" y="24"/>
                </a:moveTo>
                <a:lnTo>
                  <a:pt x="42" y="24"/>
                </a:lnTo>
                <a:lnTo>
                  <a:pt x="44" y="22"/>
                </a:lnTo>
                <a:lnTo>
                  <a:pt x="64" y="0"/>
                </a:lnTo>
                <a:lnTo>
                  <a:pt x="78" y="0"/>
                </a:lnTo>
                <a:lnTo>
                  <a:pt x="78" y="58"/>
                </a:lnTo>
                <a:lnTo>
                  <a:pt x="78" y="116"/>
                </a:lnTo>
                <a:lnTo>
                  <a:pt x="64" y="116"/>
                </a:lnTo>
                <a:lnTo>
                  <a:pt x="44" y="94"/>
                </a:lnTo>
                <a:lnTo>
                  <a:pt x="0" y="94"/>
                </a:lnTo>
                <a:lnTo>
                  <a:pt x="0" y="24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40" y="20"/>
                </a:lnTo>
                <a:lnTo>
                  <a:pt x="148" y="24"/>
                </a:lnTo>
                <a:lnTo>
                  <a:pt x="154" y="26"/>
                </a:lnTo>
                <a:lnTo>
                  <a:pt x="160" y="32"/>
                </a:lnTo>
                <a:lnTo>
                  <a:pt x="164" y="38"/>
                </a:lnTo>
                <a:lnTo>
                  <a:pt x="168" y="44"/>
                </a:lnTo>
                <a:lnTo>
                  <a:pt x="170" y="52"/>
                </a:lnTo>
                <a:lnTo>
                  <a:pt x="172" y="60"/>
                </a:lnTo>
                <a:lnTo>
                  <a:pt x="170" y="68"/>
                </a:lnTo>
                <a:lnTo>
                  <a:pt x="168" y="76"/>
                </a:lnTo>
                <a:lnTo>
                  <a:pt x="164" y="82"/>
                </a:lnTo>
                <a:lnTo>
                  <a:pt x="160" y="88"/>
                </a:lnTo>
                <a:lnTo>
                  <a:pt x="154" y="94"/>
                </a:lnTo>
                <a:lnTo>
                  <a:pt x="148" y="96"/>
                </a:lnTo>
                <a:lnTo>
                  <a:pt x="140" y="100"/>
                </a:lnTo>
                <a:lnTo>
                  <a:pt x="132" y="100"/>
                </a:lnTo>
                <a:lnTo>
                  <a:pt x="124" y="100"/>
                </a:lnTo>
                <a:lnTo>
                  <a:pt x="116" y="96"/>
                </a:lnTo>
                <a:lnTo>
                  <a:pt x="110" y="94"/>
                </a:lnTo>
                <a:lnTo>
                  <a:pt x="104" y="88"/>
                </a:lnTo>
                <a:lnTo>
                  <a:pt x="98" y="82"/>
                </a:lnTo>
                <a:lnTo>
                  <a:pt x="94" y="76"/>
                </a:lnTo>
                <a:lnTo>
                  <a:pt x="92" y="68"/>
                </a:lnTo>
                <a:lnTo>
                  <a:pt x="92" y="60"/>
                </a:lnTo>
                <a:lnTo>
                  <a:pt x="92" y="52"/>
                </a:lnTo>
                <a:lnTo>
                  <a:pt x="94" y="44"/>
                </a:lnTo>
                <a:lnTo>
                  <a:pt x="98" y="38"/>
                </a:lnTo>
                <a:lnTo>
                  <a:pt x="104" y="32"/>
                </a:lnTo>
                <a:lnTo>
                  <a:pt x="110" y="26"/>
                </a:lnTo>
                <a:lnTo>
                  <a:pt x="116" y="24"/>
                </a:lnTo>
                <a:lnTo>
                  <a:pt x="124" y="20"/>
                </a:lnTo>
                <a:lnTo>
                  <a:pt x="132" y="20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06" y="44"/>
                </a:lnTo>
                <a:lnTo>
                  <a:pt x="108" y="48"/>
                </a:lnTo>
                <a:lnTo>
                  <a:pt x="120" y="60"/>
                </a:lnTo>
                <a:lnTo>
                  <a:pt x="108" y="70"/>
                </a:lnTo>
                <a:lnTo>
                  <a:pt x="106" y="76"/>
                </a:lnTo>
                <a:lnTo>
                  <a:pt x="108" y="80"/>
                </a:lnTo>
                <a:lnTo>
                  <a:pt x="112" y="84"/>
                </a:lnTo>
                <a:lnTo>
                  <a:pt x="116" y="86"/>
                </a:lnTo>
                <a:lnTo>
                  <a:pt x="120" y="84"/>
                </a:lnTo>
                <a:lnTo>
                  <a:pt x="132" y="72"/>
                </a:lnTo>
                <a:lnTo>
                  <a:pt x="144" y="84"/>
                </a:lnTo>
                <a:lnTo>
                  <a:pt x="148" y="86"/>
                </a:lnTo>
                <a:lnTo>
                  <a:pt x="152" y="84"/>
                </a:lnTo>
                <a:lnTo>
                  <a:pt x="156" y="80"/>
                </a:lnTo>
                <a:lnTo>
                  <a:pt x="158" y="76"/>
                </a:lnTo>
                <a:lnTo>
                  <a:pt x="156" y="70"/>
                </a:lnTo>
                <a:lnTo>
                  <a:pt x="144" y="60"/>
                </a:lnTo>
                <a:lnTo>
                  <a:pt x="156" y="48"/>
                </a:lnTo>
                <a:lnTo>
                  <a:pt x="158" y="44"/>
                </a:lnTo>
                <a:lnTo>
                  <a:pt x="156" y="38"/>
                </a:lnTo>
                <a:lnTo>
                  <a:pt x="152" y="36"/>
                </a:lnTo>
                <a:lnTo>
                  <a:pt x="148" y="34"/>
                </a:lnTo>
                <a:lnTo>
                  <a:pt x="144" y="36"/>
                </a:lnTo>
                <a:lnTo>
                  <a:pt x="132" y="46"/>
                </a:lnTo>
                <a:lnTo>
                  <a:pt x="120" y="36"/>
                </a:lnTo>
                <a:lnTo>
                  <a:pt x="116" y="34"/>
                </a:lnTo>
                <a:lnTo>
                  <a:pt x="112" y="36"/>
                </a:lnTo>
                <a:lnTo>
                  <a:pt x="108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48" name="Freeform 59"/>
          <p:cNvSpPr>
            <a:spLocks noEditPoints="1"/>
          </p:cNvSpPr>
          <p:nvPr/>
        </p:nvSpPr>
        <p:spPr bwMode="auto">
          <a:xfrm>
            <a:off x="7029450" y="5291138"/>
            <a:ext cx="406400" cy="430212"/>
          </a:xfrm>
          <a:custGeom>
            <a:gdLst>
              <a:gd fmla="*/ 2147483647 w 148" name="T0"/>
              <a:gd fmla="*/ 2147483647 h 144" name="T1"/>
              <a:gd fmla="*/ 2147483647 w 148" name="T2"/>
              <a:gd fmla="*/ 2147483647 h 144" name="T3"/>
              <a:gd fmla="*/ 2147483647 w 148" name="T4"/>
              <a:gd fmla="*/ 2147483647 h 144" name="T5"/>
              <a:gd fmla="*/ 2147483647 w 148" name="T6"/>
              <a:gd fmla="*/ 0 h 144" name="T7"/>
              <a:gd fmla="*/ 2147483647 w 148" name="T8"/>
              <a:gd fmla="*/ 0 h 144" name="T9"/>
              <a:gd fmla="*/ 2147483647 w 148" name="T10"/>
              <a:gd fmla="*/ 2147483647 h 144" name="T11"/>
              <a:gd fmla="*/ 2147483647 w 148" name="T12"/>
              <a:gd fmla="*/ 2147483647 h 144" name="T13"/>
              <a:gd fmla="*/ 2147483647 w 148" name="T14"/>
              <a:gd fmla="*/ 2147483647 h 144" name="T15"/>
              <a:gd fmla="*/ 2147483647 w 148" name="T16"/>
              <a:gd fmla="*/ 2147483647 h 144" name="T17"/>
              <a:gd fmla="*/ 2147483647 w 148" name="T18"/>
              <a:gd fmla="*/ 2147483647 h 144" name="T19"/>
              <a:gd fmla="*/ 2147483647 w 148" name="T20"/>
              <a:gd fmla="*/ 2147483647 h 144" name="T21"/>
              <a:gd fmla="*/ 2147483647 w 148" name="T22"/>
              <a:gd fmla="*/ 2147483647 h 144" name="T23"/>
              <a:gd fmla="*/ 2147483647 w 148" name="T24"/>
              <a:gd fmla="*/ 2147483647 h 144" name="T25"/>
              <a:gd fmla="*/ 2147483647 w 148" name="T26"/>
              <a:gd fmla="*/ 2147483647 h 144" name="T27"/>
              <a:gd fmla="*/ 2147483647 w 148" name="T28"/>
              <a:gd fmla="*/ 2147483647 h 144" name="T29"/>
              <a:gd fmla="*/ 2147483647 w 148" name="T30"/>
              <a:gd fmla="*/ 2147483647 h 144" name="T31"/>
              <a:gd fmla="*/ 2147483647 w 148" name="T32"/>
              <a:gd fmla="*/ 2147483647 h 144" name="T33"/>
              <a:gd fmla="*/ 2147483647 w 148" name="T34"/>
              <a:gd fmla="*/ 2147483647 h 144" name="T35"/>
              <a:gd fmla="*/ 0 w 148" name="T36"/>
              <a:gd fmla="*/ 2147483647 h 144" name="T37"/>
              <a:gd fmla="*/ 0 w 148" name="T38"/>
              <a:gd fmla="*/ 2147483647 h 144" name="T39"/>
              <a:gd fmla="*/ 2147483647 w 148" name="T40"/>
              <a:gd fmla="*/ 2147483647 h 144" name="T41"/>
              <a:gd fmla="*/ 2147483647 w 148" name="T42"/>
              <a:gd fmla="*/ 2147483647 h 144" name="T43"/>
              <a:gd fmla="*/ 2147483647 w 148" name="T44"/>
              <a:gd fmla="*/ 2147483647 h 144" name="T45"/>
              <a:gd fmla="*/ 2147483647 w 148" name="T46"/>
              <a:gd fmla="*/ 2147483647 h 144" name="T47"/>
              <a:gd fmla="*/ 2147483647 w 148" name="T48"/>
              <a:gd fmla="*/ 2147483647 h 144" name="T49"/>
              <a:gd fmla="*/ 2147483647 w 148" name="T50"/>
              <a:gd fmla="*/ 2147483647 h 144" name="T51"/>
              <a:gd fmla="*/ 2147483647 w 148" name="T52"/>
              <a:gd fmla="*/ 2147483647 h 144" name="T53"/>
              <a:gd fmla="*/ 2147483647 w 148" name="T54"/>
              <a:gd fmla="*/ 2147483647 h 144" name="T55"/>
              <a:gd fmla="*/ 2147483647 w 148" name="T56"/>
              <a:gd fmla="*/ 2147483647 h 144" name="T57"/>
              <a:gd fmla="*/ 2147483647 w 148" name="T58"/>
              <a:gd fmla="*/ 2147483647 h 144" name="T59"/>
              <a:gd fmla="*/ 2147483647 w 148" name="T60"/>
              <a:gd fmla="*/ 2147483647 h 144" name="T61"/>
              <a:gd fmla="*/ 2147483647 w 148" name="T62"/>
              <a:gd fmla="*/ 2147483647 h 144" name="T63"/>
              <a:gd fmla="*/ 2147483647 w 148" name="T64"/>
              <a:gd fmla="*/ 2147483647 h 144" name="T65"/>
              <a:gd fmla="*/ 2147483647 w 148" name="T66"/>
              <a:gd fmla="*/ 2147483647 h 144" name="T67"/>
              <a:gd fmla="*/ 2147483647 w 148" name="T68"/>
              <a:gd fmla="*/ 2147483647 h 144" name="T69"/>
              <a:gd fmla="*/ 2147483647 w 148" name="T70"/>
              <a:gd fmla="*/ 2147483647 h 144" name="T71"/>
              <a:gd fmla="*/ 2147483647 w 148" name="T72"/>
              <a:gd fmla="*/ 2147483647 h 144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w 148" name="T111"/>
              <a:gd fmla="*/ 0 h 144" name="T112"/>
              <a:gd fmla="*/ 148 w 148" name="T113"/>
              <a:gd fmla="*/ 144 h 144" name="T114"/>
            </a:gdLst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b="T114" l="T111" r="T113" t="T112"/>
            <a:pathLst>
              <a:path h="144" w="148">
                <a:moveTo>
                  <a:pt x="10" y="8"/>
                </a:moveTo>
                <a:lnTo>
                  <a:pt x="10" y="8"/>
                </a:lnTo>
                <a:lnTo>
                  <a:pt x="24" y="10"/>
                </a:lnTo>
                <a:lnTo>
                  <a:pt x="38" y="8"/>
                </a:lnTo>
                <a:lnTo>
                  <a:pt x="54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8"/>
                </a:lnTo>
                <a:lnTo>
                  <a:pt x="148" y="8"/>
                </a:lnTo>
                <a:lnTo>
                  <a:pt x="148" y="18"/>
                </a:lnTo>
                <a:lnTo>
                  <a:pt x="146" y="48"/>
                </a:lnTo>
                <a:lnTo>
                  <a:pt x="142" y="72"/>
                </a:lnTo>
                <a:lnTo>
                  <a:pt x="134" y="92"/>
                </a:lnTo>
                <a:lnTo>
                  <a:pt x="126" y="108"/>
                </a:lnTo>
                <a:lnTo>
                  <a:pt x="116" y="122"/>
                </a:lnTo>
                <a:lnTo>
                  <a:pt x="104" y="132"/>
                </a:lnTo>
                <a:lnTo>
                  <a:pt x="90" y="138"/>
                </a:lnTo>
                <a:lnTo>
                  <a:pt x="76" y="144"/>
                </a:lnTo>
                <a:lnTo>
                  <a:pt x="74" y="144"/>
                </a:lnTo>
                <a:lnTo>
                  <a:pt x="72" y="144"/>
                </a:lnTo>
                <a:lnTo>
                  <a:pt x="56" y="138"/>
                </a:lnTo>
                <a:lnTo>
                  <a:pt x="42" y="132"/>
                </a:lnTo>
                <a:lnTo>
                  <a:pt x="30" y="122"/>
                </a:lnTo>
                <a:lnTo>
                  <a:pt x="20" y="108"/>
                </a:lnTo>
                <a:lnTo>
                  <a:pt x="12" y="92"/>
                </a:lnTo>
                <a:lnTo>
                  <a:pt x="6" y="72"/>
                </a:lnTo>
                <a:lnTo>
                  <a:pt x="0" y="48"/>
                </a:lnTo>
                <a:lnTo>
                  <a:pt x="0" y="18"/>
                </a:lnTo>
                <a:lnTo>
                  <a:pt x="0" y="8"/>
                </a:lnTo>
                <a:lnTo>
                  <a:pt x="10" y="8"/>
                </a:lnTo>
                <a:close/>
                <a:moveTo>
                  <a:pt x="40" y="26"/>
                </a:moveTo>
                <a:lnTo>
                  <a:pt x="40" y="26"/>
                </a:lnTo>
                <a:lnTo>
                  <a:pt x="18" y="28"/>
                </a:lnTo>
                <a:lnTo>
                  <a:pt x="20" y="50"/>
                </a:lnTo>
                <a:lnTo>
                  <a:pt x="24" y="70"/>
                </a:lnTo>
                <a:lnTo>
                  <a:pt x="28" y="86"/>
                </a:lnTo>
                <a:lnTo>
                  <a:pt x="36" y="100"/>
                </a:lnTo>
                <a:lnTo>
                  <a:pt x="42" y="108"/>
                </a:lnTo>
                <a:lnTo>
                  <a:pt x="52" y="116"/>
                </a:lnTo>
                <a:lnTo>
                  <a:pt x="62" y="122"/>
                </a:lnTo>
                <a:lnTo>
                  <a:pt x="74" y="126"/>
                </a:lnTo>
                <a:lnTo>
                  <a:pt x="84" y="122"/>
                </a:lnTo>
                <a:lnTo>
                  <a:pt x="94" y="116"/>
                </a:lnTo>
                <a:lnTo>
                  <a:pt x="104" y="108"/>
                </a:lnTo>
                <a:lnTo>
                  <a:pt x="112" y="100"/>
                </a:lnTo>
                <a:lnTo>
                  <a:pt x="118" y="86"/>
                </a:lnTo>
                <a:lnTo>
                  <a:pt x="124" y="70"/>
                </a:lnTo>
                <a:lnTo>
                  <a:pt x="128" y="50"/>
                </a:lnTo>
                <a:lnTo>
                  <a:pt x="130" y="28"/>
                </a:lnTo>
                <a:lnTo>
                  <a:pt x="106" y="26"/>
                </a:lnTo>
                <a:lnTo>
                  <a:pt x="90" y="24"/>
                </a:lnTo>
                <a:lnTo>
                  <a:pt x="74" y="18"/>
                </a:lnTo>
                <a:lnTo>
                  <a:pt x="56" y="24"/>
                </a:lnTo>
                <a:lnTo>
                  <a:pt x="4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49" name="Freeform 60"/>
          <p:cNvSpPr>
            <a:spLocks noEditPoints="1"/>
          </p:cNvSpPr>
          <p:nvPr/>
        </p:nvSpPr>
        <p:spPr bwMode="auto">
          <a:xfrm>
            <a:off x="2476500" y="4398963"/>
            <a:ext cx="339725" cy="538162"/>
          </a:xfrm>
          <a:custGeom>
            <a:gdLst>
              <a:gd fmla="*/ 2147483647 w 124" name="T0"/>
              <a:gd fmla="*/ 0 h 180" name="T1"/>
              <a:gd fmla="*/ 2147483647 w 124" name="T2"/>
              <a:gd fmla="*/ 2147483647 h 180" name="T3"/>
              <a:gd fmla="*/ 2147483647 w 124" name="T4"/>
              <a:gd fmla="*/ 2147483647 h 180" name="T5"/>
              <a:gd fmla="*/ 2147483647 w 124" name="T6"/>
              <a:gd fmla="*/ 2147483647 h 180" name="T7"/>
              <a:gd fmla="*/ 2147483647 w 124" name="T8"/>
              <a:gd fmla="*/ 2147483647 h 180" name="T9"/>
              <a:gd fmla="*/ 2147483647 w 124" name="T10"/>
              <a:gd fmla="*/ 2147483647 h 180" name="T11"/>
              <a:gd fmla="*/ 2147483647 w 124" name="T12"/>
              <a:gd fmla="*/ 2147483647 h 180" name="T13"/>
              <a:gd fmla="*/ 2147483647 w 124" name="T14"/>
              <a:gd fmla="*/ 2147483647 h 180" name="T15"/>
              <a:gd fmla="*/ 2147483647 w 124" name="T16"/>
              <a:gd fmla="*/ 2147483647 h 180" name="T17"/>
              <a:gd fmla="*/ 2147483647 w 124" name="T18"/>
              <a:gd fmla="*/ 2147483647 h 180" name="T19"/>
              <a:gd fmla="*/ 2147483647 w 124" name="T20"/>
              <a:gd fmla="*/ 2147483647 h 180" name="T21"/>
              <a:gd fmla="*/ 2147483647 w 124" name="T22"/>
              <a:gd fmla="*/ 2147483647 h 180" name="T23"/>
              <a:gd fmla="*/ 0 w 124" name="T24"/>
              <a:gd fmla="*/ 2147483647 h 180" name="T25"/>
              <a:gd fmla="*/ 2147483647 w 124" name="T26"/>
              <a:gd fmla="*/ 2147483647 h 180" name="T27"/>
              <a:gd fmla="*/ 2147483647 w 124" name="T28"/>
              <a:gd fmla="*/ 2147483647 h 180" name="T29"/>
              <a:gd fmla="*/ 2147483647 w 124" name="T30"/>
              <a:gd fmla="*/ 2147483647 h 180" name="T31"/>
              <a:gd fmla="*/ 2147483647 w 124" name="T32"/>
              <a:gd fmla="*/ 0 h 180" name="T33"/>
              <a:gd fmla="*/ 2147483647 w 124" name="T34"/>
              <a:gd fmla="*/ 0 h 180" name="T35"/>
              <a:gd fmla="*/ 2147483647 w 124" name="T36"/>
              <a:gd fmla="*/ 2147483647 h 180" name="T37"/>
              <a:gd fmla="*/ 2147483647 w 124" name="T38"/>
              <a:gd fmla="*/ 2147483647 h 180" name="T39"/>
              <a:gd fmla="*/ 2147483647 w 124" name="T40"/>
              <a:gd fmla="*/ 2147483647 h 180" name="T41"/>
              <a:gd fmla="*/ 2147483647 w 124" name="T42"/>
              <a:gd fmla="*/ 2147483647 h 180" name="T43"/>
              <a:gd fmla="*/ 2147483647 w 124" name="T44"/>
              <a:gd fmla="*/ 2147483647 h 180" name="T45"/>
              <a:gd fmla="*/ 2147483647 w 124" name="T46"/>
              <a:gd fmla="*/ 2147483647 h 180" name="T47"/>
              <a:gd fmla="*/ 2147483647 w 124" name="T48"/>
              <a:gd fmla="*/ 2147483647 h 180" name="T49"/>
              <a:gd fmla="*/ 2147483647 w 124" name="T50"/>
              <a:gd fmla="*/ 2147483647 h 180" name="T51"/>
              <a:gd fmla="*/ 2147483647 w 124" name="T52"/>
              <a:gd fmla="*/ 2147483647 h 180" name="T53"/>
              <a:gd fmla="*/ 2147483647 w 124" name="T54"/>
              <a:gd fmla="*/ 2147483647 h 180" name="T55"/>
              <a:gd fmla="*/ 2147483647 w 124" name="T56"/>
              <a:gd fmla="*/ 2147483647 h 180" name="T57"/>
              <a:gd fmla="*/ 2147483647 w 124" name="T58"/>
              <a:gd fmla="*/ 2147483647 h 180" name="T59"/>
              <a:gd fmla="*/ 2147483647 w 124" name="T60"/>
              <a:gd fmla="*/ 2147483647 h 180" name="T61"/>
              <a:gd fmla="*/ 2147483647 w 124" name="T62"/>
              <a:gd fmla="*/ 2147483647 h 180" name="T63"/>
              <a:gd fmla="*/ 2147483647 w 124" name="T64"/>
              <a:gd fmla="*/ 2147483647 h 180" name="T65"/>
              <a:gd fmla="*/ 2147483647 w 124" name="T66"/>
              <a:gd fmla="*/ 2147483647 h 180" name="T67"/>
              <a:gd fmla="*/ 2147483647 w 124" name="T68"/>
              <a:gd fmla="*/ 2147483647 h 180" name="T69"/>
              <a:gd fmla="*/ 2147483647 w 124" name="T70"/>
              <a:gd fmla="*/ 2147483647 h 180" name="T71"/>
              <a:gd fmla="*/ 2147483647 w 124" name="T72"/>
              <a:gd fmla="*/ 2147483647 h 180" name="T73"/>
              <a:gd fmla="*/ 2147483647 w 124" name="T74"/>
              <a:gd fmla="*/ 2147483647 h 180" name="T75"/>
              <a:gd fmla="*/ 2147483647 w 124" name="T76"/>
              <a:gd fmla="*/ 2147483647 h 180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w 124" name="T117"/>
              <a:gd fmla="*/ 0 h 180" name="T118"/>
              <a:gd fmla="*/ 124 w 124" name="T119"/>
              <a:gd fmla="*/ 180 h 180" name="T120"/>
            </a:gdLst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b="T120" l="T117" r="T119" t="T118"/>
            <a:pathLst>
              <a:path h="180" w="124">
                <a:moveTo>
                  <a:pt x="62" y="0"/>
                </a:move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  <a:lnTo>
                  <a:pt x="122" y="74"/>
                </a:lnTo>
                <a:lnTo>
                  <a:pt x="118" y="84"/>
                </a:lnTo>
                <a:lnTo>
                  <a:pt x="112" y="96"/>
                </a:lnTo>
                <a:lnTo>
                  <a:pt x="106" y="104"/>
                </a:lnTo>
                <a:lnTo>
                  <a:pt x="64" y="180"/>
                </a:lnTo>
                <a:lnTo>
                  <a:pt x="46" y="150"/>
                </a:lnTo>
                <a:lnTo>
                  <a:pt x="18" y="104"/>
                </a:lnTo>
                <a:lnTo>
                  <a:pt x="10" y="94"/>
                </a:lnTo>
                <a:lnTo>
                  <a:pt x="4" y="84"/>
                </a:lnTo>
                <a:lnTo>
                  <a:pt x="2" y="74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0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close/>
                <a:moveTo>
                  <a:pt x="88" y="36"/>
                </a:moveTo>
                <a:lnTo>
                  <a:pt x="88" y="36"/>
                </a:lnTo>
                <a:lnTo>
                  <a:pt x="82" y="30"/>
                </a:lnTo>
                <a:lnTo>
                  <a:pt x="76" y="28"/>
                </a:lnTo>
                <a:lnTo>
                  <a:pt x="70" y="26"/>
                </a:lnTo>
                <a:lnTo>
                  <a:pt x="62" y="24"/>
                </a:lnTo>
                <a:lnTo>
                  <a:pt x="54" y="26"/>
                </a:lnTo>
                <a:lnTo>
                  <a:pt x="48" y="28"/>
                </a:lnTo>
                <a:lnTo>
                  <a:pt x="42" y="30"/>
                </a:lnTo>
                <a:lnTo>
                  <a:pt x="36" y="36"/>
                </a:lnTo>
                <a:lnTo>
                  <a:pt x="32" y="40"/>
                </a:lnTo>
                <a:lnTo>
                  <a:pt x="28" y="46"/>
                </a:lnTo>
                <a:lnTo>
                  <a:pt x="26" y="54"/>
                </a:lnTo>
                <a:lnTo>
                  <a:pt x="26" y="60"/>
                </a:lnTo>
                <a:lnTo>
                  <a:pt x="26" y="68"/>
                </a:lnTo>
                <a:lnTo>
                  <a:pt x="28" y="76"/>
                </a:lnTo>
                <a:lnTo>
                  <a:pt x="32" y="82"/>
                </a:lnTo>
                <a:lnTo>
                  <a:pt x="36" y="86"/>
                </a:lnTo>
                <a:lnTo>
                  <a:pt x="42" y="92"/>
                </a:lnTo>
                <a:lnTo>
                  <a:pt x="48" y="94"/>
                </a:lnTo>
                <a:lnTo>
                  <a:pt x="54" y="96"/>
                </a:lnTo>
                <a:lnTo>
                  <a:pt x="62" y="98"/>
                </a:lnTo>
                <a:lnTo>
                  <a:pt x="70" y="96"/>
                </a:lnTo>
                <a:lnTo>
                  <a:pt x="76" y="94"/>
                </a:lnTo>
                <a:lnTo>
                  <a:pt x="82" y="92"/>
                </a:lnTo>
                <a:lnTo>
                  <a:pt x="88" y="86"/>
                </a:lnTo>
                <a:lnTo>
                  <a:pt x="92" y="82"/>
                </a:lnTo>
                <a:lnTo>
                  <a:pt x="96" y="76"/>
                </a:lnTo>
                <a:lnTo>
                  <a:pt x="98" y="68"/>
                </a:lnTo>
                <a:lnTo>
                  <a:pt x="98" y="60"/>
                </a:lnTo>
                <a:lnTo>
                  <a:pt x="98" y="54"/>
                </a:lnTo>
                <a:lnTo>
                  <a:pt x="96" y="46"/>
                </a:lnTo>
                <a:lnTo>
                  <a:pt x="92" y="40"/>
                </a:lnTo>
                <a:lnTo>
                  <a:pt x="8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50" name="Freeform 61"/>
          <p:cNvSpPr/>
          <p:nvPr/>
        </p:nvSpPr>
        <p:spPr bwMode="auto">
          <a:xfrm>
            <a:off x="1641475" y="4429125"/>
            <a:ext cx="428625" cy="479425"/>
          </a:xfrm>
          <a:custGeom>
            <a:gdLst>
              <a:gd fmla="*/ 2147483647 w 156" name="T0"/>
              <a:gd fmla="*/ 2147483647 h 160" name="T1"/>
              <a:gd fmla="*/ 2147483647 w 156" name="T2"/>
              <a:gd fmla="*/ 2147483647 h 160" name="T3"/>
              <a:gd fmla="*/ 2147483647 w 156" name="T4"/>
              <a:gd fmla="*/ 2147483647 h 160" name="T5"/>
              <a:gd fmla="*/ 2147483647 w 156" name="T6"/>
              <a:gd fmla="*/ 2147483647 h 160" name="T7"/>
              <a:gd fmla="*/ 2147483647 w 156" name="T8"/>
              <a:gd fmla="*/ 2147483647 h 160" name="T9"/>
              <a:gd fmla="*/ 2147483647 w 156" name="T10"/>
              <a:gd fmla="*/ 2147483647 h 160" name="T11"/>
              <a:gd fmla="*/ 0 w 156" name="T12"/>
              <a:gd fmla="*/ 2147483647 h 160" name="T13"/>
              <a:gd fmla="*/ 2147483647 w 156" name="T14"/>
              <a:gd fmla="*/ 2147483647 h 160" name="T15"/>
              <a:gd fmla="*/ 2147483647 w 156" name="T16"/>
              <a:gd fmla="*/ 2147483647 h 160" name="T17"/>
              <a:gd fmla="*/ 2147483647 w 156" name="T18"/>
              <a:gd fmla="*/ 2147483647 h 160" name="T19"/>
              <a:gd fmla="*/ 2147483647 w 156" name="T20"/>
              <a:gd fmla="*/ 2147483647 h 160" name="T21"/>
              <a:gd fmla="*/ 2147483647 w 156" name="T22"/>
              <a:gd fmla="*/ 2147483647 h 160" name="T23"/>
              <a:gd fmla="*/ 2147483647 w 156" name="T24"/>
              <a:gd fmla="*/ 2147483647 h 160" name="T25"/>
              <a:gd fmla="*/ 2147483647 w 156" name="T26"/>
              <a:gd fmla="*/ 2147483647 h 160" name="T27"/>
              <a:gd fmla="*/ 2147483647 w 156" name="T28"/>
              <a:gd fmla="*/ 0 h 160" name="T29"/>
              <a:gd fmla="*/ 2147483647 w 156" name="T30"/>
              <a:gd fmla="*/ 2147483647 h 160" name="T31"/>
              <a:gd fmla="*/ 2147483647 w 156" name="T32"/>
              <a:gd fmla="*/ 2147483647 h 160" name="T33"/>
              <a:gd fmla="*/ 2147483647 w 156" name="T34"/>
              <a:gd fmla="*/ 2147483647 h 160" name="T35"/>
              <a:gd fmla="*/ 2147483647 w 156" name="T36"/>
              <a:gd fmla="*/ 2147483647 h 160" name="T37"/>
              <a:gd fmla="*/ 2147483647 w 156" name="T38"/>
              <a:gd fmla="*/ 2147483647 h 160" name="T39"/>
              <a:gd fmla="*/ 2147483647 w 156" name="T40"/>
              <a:gd fmla="*/ 2147483647 h 160" name="T41"/>
              <a:gd fmla="*/ 2147483647 w 156" name="T42"/>
              <a:gd fmla="*/ 2147483647 h 160" name="T43"/>
              <a:gd fmla="*/ 2147483647 w 156" name="T44"/>
              <a:gd fmla="*/ 2147483647 h 160" name="T45"/>
              <a:gd fmla="*/ 2147483647 w 156" name="T46"/>
              <a:gd fmla="*/ 2147483647 h 160" name="T47"/>
              <a:gd fmla="*/ 2147483647 w 156" name="T48"/>
              <a:gd fmla="*/ 2147483647 h 160" name="T49"/>
              <a:gd fmla="*/ 2147483647 w 156" name="T50"/>
              <a:gd fmla="*/ 2147483647 h 160" name="T51"/>
              <a:gd fmla="*/ 2147483647 w 156" name="T52"/>
              <a:gd fmla="*/ 2147483647 h 160" name="T53"/>
              <a:gd fmla="*/ 2147483647 w 156" name="T54"/>
              <a:gd fmla="*/ 2147483647 h 160" name="T55"/>
              <a:gd fmla="*/ 2147483647 w 156" name="T56"/>
              <a:gd fmla="*/ 2147483647 h 160" name="T57"/>
              <a:gd fmla="*/ 2147483647 w 156" name="T58"/>
              <a:gd fmla="*/ 2147483647 h 160" name="T59"/>
              <a:gd fmla="*/ 2147483647 w 156" name="T60"/>
              <a:gd fmla="*/ 2147483647 h 160" name="T61"/>
              <a:gd fmla="*/ 2147483647 w 156" name="T62"/>
              <a:gd fmla="*/ 2147483647 h 160" name="T63"/>
              <a:gd fmla="*/ 2147483647 w 156" name="T64"/>
              <a:gd fmla="*/ 2147483647 h 160" name="T65"/>
              <a:gd fmla="*/ 2147483647 w 156" name="T66"/>
              <a:gd fmla="*/ 2147483647 h 160" name="T67"/>
              <a:gd fmla="*/ 2147483647 w 156" name="T68"/>
              <a:gd fmla="*/ 2147483647 h 160" name="T69"/>
              <a:gd fmla="*/ 2147483647 w 156" name="T70"/>
              <a:gd fmla="*/ 2147483647 h 160" name="T71"/>
              <a:gd fmla="*/ 2147483647 w 156" name="T72"/>
              <a:gd fmla="*/ 2147483647 h 160" name="T73"/>
              <a:gd fmla="*/ 2147483647 w 156" name="T74"/>
              <a:gd fmla="*/ 2147483647 h 160" name="T75"/>
              <a:gd fmla="*/ 2147483647 w 156" name="T76"/>
              <a:gd fmla="*/ 2147483647 h 160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w 156" name="T117"/>
              <a:gd fmla="*/ 0 h 160" name="T118"/>
              <a:gd fmla="*/ 156 w 156" name="T119"/>
              <a:gd fmla="*/ 160 h 160" name="T120"/>
            </a:gdLst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b="T120" l="T117" r="T119" t="T118"/>
            <a:pathLst>
              <a:path h="160" w="156">
                <a:moveTo>
                  <a:pt x="116" y="148"/>
                </a:moveTo>
                <a:lnTo>
                  <a:pt x="116" y="148"/>
                </a:lnTo>
                <a:lnTo>
                  <a:pt x="102" y="156"/>
                </a:lnTo>
                <a:lnTo>
                  <a:pt x="88" y="158"/>
                </a:lnTo>
                <a:lnTo>
                  <a:pt x="72" y="160"/>
                </a:lnTo>
                <a:lnTo>
                  <a:pt x="58" y="156"/>
                </a:lnTo>
                <a:lnTo>
                  <a:pt x="44" y="152"/>
                </a:lnTo>
                <a:lnTo>
                  <a:pt x="30" y="144"/>
                </a:lnTo>
                <a:lnTo>
                  <a:pt x="20" y="134"/>
                </a:lnTo>
                <a:lnTo>
                  <a:pt x="10" y="120"/>
                </a:lnTo>
                <a:lnTo>
                  <a:pt x="4" y="106"/>
                </a:lnTo>
                <a:lnTo>
                  <a:pt x="0" y="90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4"/>
                </a:lnTo>
                <a:lnTo>
                  <a:pt x="26" y="22"/>
                </a:lnTo>
                <a:lnTo>
                  <a:pt x="38" y="14"/>
                </a:lnTo>
                <a:lnTo>
                  <a:pt x="54" y="6"/>
                </a:lnTo>
                <a:lnTo>
                  <a:pt x="68" y="4"/>
                </a:lnTo>
                <a:lnTo>
                  <a:pt x="84" y="4"/>
                </a:lnTo>
                <a:lnTo>
                  <a:pt x="98" y="6"/>
                </a:lnTo>
                <a:lnTo>
                  <a:pt x="108" y="10"/>
                </a:lnTo>
                <a:lnTo>
                  <a:pt x="118" y="14"/>
                </a:lnTo>
                <a:lnTo>
                  <a:pt x="128" y="0"/>
                </a:lnTo>
                <a:lnTo>
                  <a:pt x="146" y="48"/>
                </a:lnTo>
                <a:lnTo>
                  <a:pt x="94" y="50"/>
                </a:lnTo>
                <a:lnTo>
                  <a:pt x="104" y="38"/>
                </a:lnTo>
                <a:lnTo>
                  <a:pt x="90" y="32"/>
                </a:lnTo>
                <a:lnTo>
                  <a:pt x="82" y="30"/>
                </a:lnTo>
                <a:lnTo>
                  <a:pt x="72" y="30"/>
                </a:lnTo>
                <a:lnTo>
                  <a:pt x="62" y="32"/>
                </a:lnTo>
                <a:lnTo>
                  <a:pt x="52" y="38"/>
                </a:lnTo>
                <a:lnTo>
                  <a:pt x="44" y="44"/>
                </a:lnTo>
                <a:lnTo>
                  <a:pt x="38" y="50"/>
                </a:lnTo>
                <a:lnTo>
                  <a:pt x="32" y="58"/>
                </a:lnTo>
                <a:lnTo>
                  <a:pt x="28" y="68"/>
                </a:lnTo>
                <a:lnTo>
                  <a:pt x="28" y="78"/>
                </a:lnTo>
                <a:lnTo>
                  <a:pt x="28" y="88"/>
                </a:lnTo>
                <a:lnTo>
                  <a:pt x="30" y="98"/>
                </a:lnTo>
                <a:lnTo>
                  <a:pt x="34" y="106"/>
                </a:lnTo>
                <a:lnTo>
                  <a:pt x="40" y="114"/>
                </a:lnTo>
                <a:lnTo>
                  <a:pt x="48" y="122"/>
                </a:lnTo>
                <a:lnTo>
                  <a:pt x="56" y="126"/>
                </a:lnTo>
                <a:lnTo>
                  <a:pt x="64" y="130"/>
                </a:lnTo>
                <a:lnTo>
                  <a:pt x="74" y="132"/>
                </a:lnTo>
                <a:lnTo>
                  <a:pt x="84" y="132"/>
                </a:lnTo>
                <a:lnTo>
                  <a:pt x="94" y="130"/>
                </a:lnTo>
                <a:lnTo>
                  <a:pt x="104" y="126"/>
                </a:lnTo>
                <a:lnTo>
                  <a:pt x="112" y="120"/>
                </a:lnTo>
                <a:lnTo>
                  <a:pt x="118" y="112"/>
                </a:lnTo>
                <a:lnTo>
                  <a:pt x="124" y="104"/>
                </a:lnTo>
                <a:lnTo>
                  <a:pt x="126" y="94"/>
                </a:lnTo>
                <a:lnTo>
                  <a:pt x="128" y="84"/>
                </a:lnTo>
                <a:lnTo>
                  <a:pt x="128" y="74"/>
                </a:lnTo>
                <a:lnTo>
                  <a:pt x="156" y="70"/>
                </a:lnTo>
                <a:lnTo>
                  <a:pt x="156" y="86"/>
                </a:lnTo>
                <a:lnTo>
                  <a:pt x="154" y="102"/>
                </a:lnTo>
                <a:lnTo>
                  <a:pt x="148" y="116"/>
                </a:lnTo>
                <a:lnTo>
                  <a:pt x="140" y="128"/>
                </a:lnTo>
                <a:lnTo>
                  <a:pt x="130" y="140"/>
                </a:lnTo>
                <a:lnTo>
                  <a:pt x="116" y="1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51" name="Freeform 62"/>
          <p:cNvSpPr/>
          <p:nvPr/>
        </p:nvSpPr>
        <p:spPr bwMode="auto">
          <a:xfrm>
            <a:off x="1590675" y="5254625"/>
            <a:ext cx="528638" cy="466725"/>
          </a:xfrm>
          <a:custGeom>
            <a:gdLst>
              <a:gd fmla="*/ 2147483647 w 192" name="T0"/>
              <a:gd fmla="*/ 0 h 156" name="T1"/>
              <a:gd fmla="*/ 2147483647 w 192" name="T2"/>
              <a:gd fmla="*/ 0 h 156" name="T3"/>
              <a:gd fmla="*/ 2147483647 w 192" name="T4"/>
              <a:gd fmla="*/ 2147483647 h 156" name="T5"/>
              <a:gd fmla="*/ 2147483647 w 192" name="T6"/>
              <a:gd fmla="*/ 2147483647 h 156" name="T7"/>
              <a:gd fmla="*/ 2147483647 w 192" name="T8"/>
              <a:gd fmla="*/ 2147483647 h 156" name="T9"/>
              <a:gd fmla="*/ 2147483647 w 192" name="T10"/>
              <a:gd fmla="*/ 2147483647 h 156" name="T11"/>
              <a:gd fmla="*/ 2147483647 w 192" name="T12"/>
              <a:gd fmla="*/ 2147483647 h 156" name="T13"/>
              <a:gd fmla="*/ 2147483647 w 192" name="T14"/>
              <a:gd fmla="*/ 2147483647 h 156" name="T15"/>
              <a:gd fmla="*/ 2147483647 w 192" name="T16"/>
              <a:gd fmla="*/ 2147483647 h 156" name="T17"/>
              <a:gd fmla="*/ 2147483647 w 192" name="T18"/>
              <a:gd fmla="*/ 2147483647 h 156" name="T19"/>
              <a:gd fmla="*/ 2147483647 w 192" name="T20"/>
              <a:gd fmla="*/ 2147483647 h 156" name="T21"/>
              <a:gd fmla="*/ 2147483647 w 192" name="T22"/>
              <a:gd fmla="*/ 2147483647 h 156" name="T23"/>
              <a:gd fmla="*/ 2147483647 w 192" name="T24"/>
              <a:gd fmla="*/ 2147483647 h 156" name="T25"/>
              <a:gd fmla="*/ 2147483647 w 192" name="T26"/>
              <a:gd fmla="*/ 2147483647 h 156" name="T27"/>
              <a:gd fmla="*/ 2147483647 w 192" name="T28"/>
              <a:gd fmla="*/ 2147483647 h 156" name="T29"/>
              <a:gd fmla="*/ 2147483647 w 192" name="T30"/>
              <a:gd fmla="*/ 2147483647 h 156" name="T31"/>
              <a:gd fmla="*/ 2147483647 w 192" name="T32"/>
              <a:gd fmla="*/ 2147483647 h 156" name="T33"/>
              <a:gd fmla="*/ 2147483647 w 192" name="T34"/>
              <a:gd fmla="*/ 2147483647 h 156" name="T35"/>
              <a:gd fmla="*/ 2147483647 w 192" name="T36"/>
              <a:gd fmla="*/ 2147483647 h 156" name="T37"/>
              <a:gd fmla="*/ 2147483647 w 192" name="T38"/>
              <a:gd fmla="*/ 2147483647 h 156" name="T39"/>
              <a:gd fmla="*/ 2147483647 w 192" name="T40"/>
              <a:gd fmla="*/ 2147483647 h 156" name="T41"/>
              <a:gd fmla="*/ 2147483647 w 192" name="T42"/>
              <a:gd fmla="*/ 2147483647 h 156" name="T43"/>
              <a:gd fmla="*/ 2147483647 w 192" name="T44"/>
              <a:gd fmla="*/ 2147483647 h 156" name="T45"/>
              <a:gd fmla="*/ 2147483647 w 192" name="T46"/>
              <a:gd fmla="*/ 2147483647 h 156" name="T47"/>
              <a:gd fmla="*/ 2147483647 w 192" name="T48"/>
              <a:gd fmla="*/ 2147483647 h 156" name="T49"/>
              <a:gd fmla="*/ 2147483647 w 192" name="T50"/>
              <a:gd fmla="*/ 2147483647 h 156" name="T51"/>
              <a:gd fmla="*/ 2147483647 w 192" name="T52"/>
              <a:gd fmla="*/ 2147483647 h 156" name="T53"/>
              <a:gd fmla="*/ 2147483647 w 192" name="T54"/>
              <a:gd fmla="*/ 2147483647 h 156" name="T55"/>
              <a:gd fmla="*/ 2147483647 w 192" name="T56"/>
              <a:gd fmla="*/ 2147483647 h 156" name="T57"/>
              <a:gd fmla="*/ 0 w 192" name="T58"/>
              <a:gd fmla="*/ 2147483647 h 156" name="T59"/>
              <a:gd fmla="*/ 0 w 192" name="T60"/>
              <a:gd fmla="*/ 2147483647 h 156" name="T61"/>
              <a:gd fmla="*/ 2147483647 w 192" name="T62"/>
              <a:gd fmla="*/ 2147483647 h 156" name="T63"/>
              <a:gd fmla="*/ 2147483647 w 192" name="T64"/>
              <a:gd fmla="*/ 2147483647 h 156" name="T65"/>
              <a:gd fmla="*/ 2147483647 w 192" name="T66"/>
              <a:gd fmla="*/ 2147483647 h 156" name="T67"/>
              <a:gd fmla="*/ 2147483647 w 192" name="T68"/>
              <a:gd fmla="*/ 2147483647 h 156" name="T69"/>
              <a:gd fmla="*/ 2147483647 w 192" name="T70"/>
              <a:gd fmla="*/ 2147483647 h 156" name="T71"/>
              <a:gd fmla="*/ 2147483647 w 192" name="T72"/>
              <a:gd fmla="*/ 2147483647 h 156" name="T73"/>
              <a:gd fmla="*/ 2147483647 w 192" name="T74"/>
              <a:gd fmla="*/ 2147483647 h 156" name="T75"/>
              <a:gd fmla="*/ 2147483647 w 192" name="T76"/>
              <a:gd fmla="*/ 0 h 156" name="T77"/>
              <a:gd fmla="*/ 2147483647 w 192" name="T78"/>
              <a:gd fmla="*/ 0 h 15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w 192" name="T120"/>
              <a:gd fmla="*/ 0 h 156" name="T121"/>
              <a:gd fmla="*/ 192 w 192" name="T122"/>
              <a:gd fmla="*/ 156 h 156" name="T123"/>
            </a:gdLst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b="T123" l="T120" r="T122" t="T121"/>
            <a:pathLst>
              <a:path h="156" w="192">
                <a:moveTo>
                  <a:pt x="96" y="0"/>
                </a:moveTo>
                <a:lnTo>
                  <a:pt x="96" y="0"/>
                </a:lnTo>
                <a:lnTo>
                  <a:pt x="116" y="2"/>
                </a:lnTo>
                <a:lnTo>
                  <a:pt x="134" y="4"/>
                </a:lnTo>
                <a:lnTo>
                  <a:pt x="150" y="10"/>
                </a:lnTo>
                <a:lnTo>
                  <a:pt x="164" y="18"/>
                </a:lnTo>
                <a:lnTo>
                  <a:pt x="176" y="28"/>
                </a:lnTo>
                <a:lnTo>
                  <a:pt x="184" y="38"/>
                </a:lnTo>
                <a:lnTo>
                  <a:pt x="190" y="50"/>
                </a:lnTo>
                <a:lnTo>
                  <a:pt x="192" y="62"/>
                </a:lnTo>
                <a:lnTo>
                  <a:pt x="192" y="70"/>
                </a:lnTo>
                <a:lnTo>
                  <a:pt x="190" y="78"/>
                </a:lnTo>
                <a:lnTo>
                  <a:pt x="186" y="86"/>
                </a:lnTo>
                <a:lnTo>
                  <a:pt x="180" y="92"/>
                </a:lnTo>
                <a:lnTo>
                  <a:pt x="168" y="104"/>
                </a:lnTo>
                <a:lnTo>
                  <a:pt x="150" y="114"/>
                </a:lnTo>
                <a:lnTo>
                  <a:pt x="150" y="156"/>
                </a:lnTo>
                <a:lnTo>
                  <a:pt x="120" y="124"/>
                </a:lnTo>
                <a:lnTo>
                  <a:pt x="96" y="126"/>
                </a:lnTo>
                <a:lnTo>
                  <a:pt x="78" y="124"/>
                </a:lnTo>
                <a:lnTo>
                  <a:pt x="60" y="120"/>
                </a:lnTo>
                <a:lnTo>
                  <a:pt x="42" y="114"/>
                </a:lnTo>
                <a:lnTo>
                  <a:pt x="28" y="106"/>
                </a:lnTo>
                <a:lnTo>
                  <a:pt x="16" y="98"/>
                </a:lnTo>
                <a:lnTo>
                  <a:pt x="8" y="88"/>
                </a:lnTo>
                <a:lnTo>
                  <a:pt x="2" y="76"/>
                </a:lnTo>
                <a:lnTo>
                  <a:pt x="0" y="62"/>
                </a:lnTo>
                <a:lnTo>
                  <a:pt x="2" y="50"/>
                </a:lnTo>
                <a:lnTo>
                  <a:pt x="8" y="38"/>
                </a:lnTo>
                <a:lnTo>
                  <a:pt x="16" y="28"/>
                </a:lnTo>
                <a:lnTo>
                  <a:pt x="28" y="18"/>
                </a:lnTo>
                <a:lnTo>
                  <a:pt x="42" y="10"/>
                </a:lnTo>
                <a:lnTo>
                  <a:pt x="60" y="4"/>
                </a:lnTo>
                <a:lnTo>
                  <a:pt x="78" y="2"/>
                </a:ln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52" name="Freeform 63"/>
          <p:cNvSpPr>
            <a:spLocks noEditPoints="1"/>
          </p:cNvSpPr>
          <p:nvPr/>
        </p:nvSpPr>
        <p:spPr bwMode="auto">
          <a:xfrm>
            <a:off x="1673225" y="5351463"/>
            <a:ext cx="368300" cy="173037"/>
          </a:xfrm>
          <a:custGeom>
            <a:gdLst>
              <a:gd fmla="*/ 2147483647 w 134" name="T0"/>
              <a:gd fmla="*/ 0 h 58" name="T1"/>
              <a:gd fmla="*/ 2147483647 w 134" name="T2"/>
              <a:gd fmla="*/ 0 h 58" name="T3"/>
              <a:gd fmla="*/ 2147483647 w 134" name="T4"/>
              <a:gd fmla="*/ 2147483647 h 58" name="T5"/>
              <a:gd fmla="*/ 2147483647 w 134" name="T6"/>
              <a:gd fmla="*/ 2147483647 h 58" name="T7"/>
              <a:gd fmla="*/ 2147483647 w 134" name="T8"/>
              <a:gd fmla="*/ 0 h 58" name="T9"/>
              <a:gd fmla="*/ 2147483647 w 134" name="T10"/>
              <a:gd fmla="*/ 0 h 58" name="T11"/>
              <a:gd fmla="*/ 2147483647 w 134" name="T12"/>
              <a:gd fmla="*/ 2147483647 h 58" name="T13"/>
              <a:gd fmla="*/ 2147483647 w 134" name="T14"/>
              <a:gd fmla="*/ 2147483647 h 58" name="T15"/>
              <a:gd fmla="*/ 2147483647 w 134" name="T16"/>
              <a:gd fmla="*/ 2147483647 h 58" name="T17"/>
              <a:gd fmla="*/ 2147483647 w 134" name="T18"/>
              <a:gd fmla="*/ 2147483647 h 58" name="T19"/>
              <a:gd fmla="*/ 2147483647 w 134" name="T20"/>
              <a:gd fmla="*/ 2147483647 h 58" name="T21"/>
              <a:gd fmla="*/ 2147483647 w 134" name="T22"/>
              <a:gd fmla="*/ 2147483647 h 58" name="T23"/>
              <a:gd fmla="*/ 0 w 134" name="T24"/>
              <a:gd fmla="*/ 2147483647 h 58" name="T25"/>
              <a:gd fmla="*/ 2147483647 w 134" name="T26"/>
              <a:gd fmla="*/ 2147483647 h 58" name="T27"/>
              <a:gd fmla="*/ 2147483647 w 134" name="T28"/>
              <a:gd fmla="*/ 2147483647 h 58" name="T29"/>
              <a:gd fmla="*/ 0 w 134" name="T30"/>
              <a:gd fmla="*/ 2147483647 h 58" name="T31"/>
              <a:gd fmla="*/ 0 w 134" name="T32"/>
              <a:gd fmla="*/ 2147483647 h 58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w 134" name="T51"/>
              <a:gd fmla="*/ 0 h 58" name="T52"/>
              <a:gd fmla="*/ 134 w 134" name="T53"/>
              <a:gd fmla="*/ 58 h 58" name="T54"/>
            </a:gdLst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b="T54" l="T51" r="T53" t="T52"/>
            <a:pathLst>
              <a:path h="57" w="134">
                <a:moveTo>
                  <a:pt x="20" y="0"/>
                </a:moveTo>
                <a:lnTo>
                  <a:pt x="114" y="0"/>
                </a:lnTo>
                <a:lnTo>
                  <a:pt x="114" y="10"/>
                </a:lnTo>
                <a:lnTo>
                  <a:pt x="20" y="10"/>
                </a:lnTo>
                <a:lnTo>
                  <a:pt x="20" y="0"/>
                </a:lnTo>
                <a:close/>
                <a:moveTo>
                  <a:pt x="20" y="48"/>
                </a:moveTo>
                <a:lnTo>
                  <a:pt x="114" y="48"/>
                </a:lnTo>
                <a:lnTo>
                  <a:pt x="114" y="58"/>
                </a:lnTo>
                <a:lnTo>
                  <a:pt x="20" y="58"/>
                </a:lnTo>
                <a:lnTo>
                  <a:pt x="20" y="48"/>
                </a:lnTo>
                <a:close/>
                <a:moveTo>
                  <a:pt x="0" y="24"/>
                </a:moveTo>
                <a:lnTo>
                  <a:pt x="134" y="24"/>
                </a:lnTo>
                <a:lnTo>
                  <a:pt x="134" y="34"/>
                </a:lnTo>
                <a:lnTo>
                  <a:pt x="0" y="34"/>
                </a:lnTo>
                <a:lnTo>
                  <a:pt x="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53" name="Freeform 64"/>
          <p:cNvSpPr>
            <a:spLocks noEditPoints="1"/>
          </p:cNvSpPr>
          <p:nvPr/>
        </p:nvSpPr>
        <p:spPr bwMode="auto">
          <a:xfrm>
            <a:off x="2405063" y="6069013"/>
            <a:ext cx="466725" cy="533400"/>
          </a:xfrm>
          <a:custGeom>
            <a:gdLst>
              <a:gd fmla="*/ 2147483647 w 170" name="T0"/>
              <a:gd fmla="*/ 2147483647 h 178" name="T1"/>
              <a:gd fmla="*/ 2147483647 w 170" name="T2"/>
              <a:gd fmla="*/ 2147483647 h 178" name="T3"/>
              <a:gd fmla="*/ 2147483647 w 170" name="T4"/>
              <a:gd fmla="*/ 2147483647 h 178" name="T5"/>
              <a:gd fmla="*/ 2147483647 w 170" name="T6"/>
              <a:gd fmla="*/ 2147483647 h 178" name="T7"/>
              <a:gd fmla="*/ 2147483647 w 170" name="T8"/>
              <a:gd fmla="*/ 2147483647 h 178" name="T9"/>
              <a:gd fmla="*/ 2147483647 w 170" name="T10"/>
              <a:gd fmla="*/ 2147483647 h 178" name="T11"/>
              <a:gd fmla="*/ 2147483647 w 170" name="T12"/>
              <a:gd fmla="*/ 2147483647 h 178" name="T13"/>
              <a:gd fmla="*/ 2147483647 w 170" name="T14"/>
              <a:gd fmla="*/ 2147483647 h 178" name="T15"/>
              <a:gd fmla="*/ 2147483647 w 170" name="T16"/>
              <a:gd fmla="*/ 2147483647 h 178" name="T17"/>
              <a:gd fmla="*/ 2147483647 w 170" name="T18"/>
              <a:gd fmla="*/ 2147483647 h 178" name="T19"/>
              <a:gd fmla="*/ 2147483647 w 170" name="T20"/>
              <a:gd fmla="*/ 2147483647 h 178" name="T21"/>
              <a:gd fmla="*/ 2147483647 w 170" name="T22"/>
              <a:gd fmla="*/ 2147483647 h 178" name="T23"/>
              <a:gd fmla="*/ 2147483647 w 170" name="T24"/>
              <a:gd fmla="*/ 2147483647 h 178" name="T25"/>
              <a:gd fmla="*/ 2147483647 w 170" name="T26"/>
              <a:gd fmla="*/ 2147483647 h 178" name="T27"/>
              <a:gd fmla="*/ 2147483647 w 170" name="T28"/>
              <a:gd fmla="*/ 2147483647 h 178" name="T29"/>
              <a:gd fmla="*/ 2147483647 w 170" name="T30"/>
              <a:gd fmla="*/ 2147483647 h 178" name="T31"/>
              <a:gd fmla="*/ 2147483647 w 170" name="T32"/>
              <a:gd fmla="*/ 2147483647 h 178" name="T33"/>
              <a:gd fmla="*/ 2147483647 w 170" name="T34"/>
              <a:gd fmla="*/ 2147483647 h 178" name="T35"/>
              <a:gd fmla="*/ 2147483647 w 170" name="T36"/>
              <a:gd fmla="*/ 2147483647 h 178" name="T37"/>
              <a:gd fmla="*/ 2147483647 w 170" name="T38"/>
              <a:gd fmla="*/ 2147483647 h 178" name="T39"/>
              <a:gd fmla="*/ 2147483647 w 170" name="T40"/>
              <a:gd fmla="*/ 2147483647 h 178" name="T41"/>
              <a:gd fmla="*/ 2147483647 w 170" name="T42"/>
              <a:gd fmla="*/ 2147483647 h 178" name="T43"/>
              <a:gd fmla="*/ 2147483647 w 170" name="T44"/>
              <a:gd fmla="*/ 2147483647 h 178" name="T45"/>
              <a:gd fmla="*/ 2147483647 w 170" name="T46"/>
              <a:gd fmla="*/ 2147483647 h 178" name="T47"/>
              <a:gd fmla="*/ 2147483647 w 170" name="T48"/>
              <a:gd fmla="*/ 2147483647 h 178" name="T49"/>
              <a:gd fmla="*/ 2147483647 w 170" name="T50"/>
              <a:gd fmla="*/ 2147483647 h 178" name="T51"/>
              <a:gd fmla="*/ 2147483647 w 170" name="T52"/>
              <a:gd fmla="*/ 2147483647 h 178" name="T53"/>
              <a:gd fmla="*/ 2147483647 w 170" name="T54"/>
              <a:gd fmla="*/ 2147483647 h 178" name="T55"/>
              <a:gd fmla="*/ 2147483647 w 170" name="T56"/>
              <a:gd fmla="*/ 2147483647 h 178" name="T57"/>
              <a:gd fmla="*/ 2147483647 w 170" name="T58"/>
              <a:gd fmla="*/ 2147483647 h 178" name="T59"/>
              <a:gd fmla="*/ 0 w 170" name="T60"/>
              <a:gd fmla="*/ 2147483647 h 178" name="T61"/>
              <a:gd fmla="*/ 0 w 170" name="T62"/>
              <a:gd fmla="*/ 2147483647 h 178" name="T63"/>
              <a:gd fmla="*/ 0 w 170" name="T64"/>
              <a:gd fmla="*/ 2147483647 h 178" name="T65"/>
              <a:gd fmla="*/ 2147483647 w 170" name="T66"/>
              <a:gd fmla="*/ 2147483647 h 178" name="T67"/>
              <a:gd fmla="*/ 2147483647 w 170" name="T68"/>
              <a:gd fmla="*/ 2147483647 h 178" name="T69"/>
              <a:gd fmla="*/ 2147483647 w 170" name="T70"/>
              <a:gd fmla="*/ 2147483647 h 178" name="T71"/>
              <a:gd fmla="*/ 2147483647 w 170" name="T72"/>
              <a:gd fmla="*/ 2147483647 h 178" name="T73"/>
              <a:gd fmla="*/ 2147483647 w 170" name="T74"/>
              <a:gd fmla="*/ 2147483647 h 178" name="T75"/>
              <a:gd fmla="*/ 2147483647 w 170" name="T76"/>
              <a:gd fmla="*/ 2147483647 h 178" name="T77"/>
              <a:gd fmla="*/ 2147483647 w 170" name="T78"/>
              <a:gd fmla="*/ 2147483647 h 178" name="T79"/>
              <a:gd fmla="*/ 2147483647 w 170" name="T80"/>
              <a:gd fmla="*/ 2147483647 h 178" name="T81"/>
              <a:gd fmla="*/ 2147483647 w 170" name="T82"/>
              <a:gd fmla="*/ 2147483647 h 178" name="T83"/>
              <a:gd fmla="*/ 2147483647 w 170" name="T84"/>
              <a:gd fmla="*/ 2147483647 h 178" name="T85"/>
              <a:gd fmla="*/ 2147483647 w 170" name="T86"/>
              <a:gd fmla="*/ 2147483647 h 178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w 170" name="T132"/>
              <a:gd fmla="*/ 0 h 178" name="T133"/>
              <a:gd fmla="*/ 170 w 170" name="T134"/>
              <a:gd fmla="*/ 178 h 178" name="T135"/>
            </a:gdLst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b="T135" l="T132" r="T134" t="T133"/>
            <a:pathLst>
              <a:path h="178" w="170">
                <a:moveTo>
                  <a:pt x="76" y="172"/>
                </a:moveTo>
                <a:lnTo>
                  <a:pt x="84" y="170"/>
                </a:lnTo>
                <a:lnTo>
                  <a:pt x="84" y="154"/>
                </a:lnTo>
                <a:lnTo>
                  <a:pt x="78" y="138"/>
                </a:lnTo>
                <a:lnTo>
                  <a:pt x="74" y="126"/>
                </a:lnTo>
                <a:lnTo>
                  <a:pt x="68" y="122"/>
                </a:lnTo>
                <a:lnTo>
                  <a:pt x="60" y="124"/>
                </a:lnTo>
                <a:lnTo>
                  <a:pt x="66" y="148"/>
                </a:lnTo>
                <a:lnTo>
                  <a:pt x="76" y="172"/>
                </a:lnTo>
                <a:close/>
                <a:moveTo>
                  <a:pt x="156" y="62"/>
                </a:moveTo>
                <a:lnTo>
                  <a:pt x="156" y="62"/>
                </a:lnTo>
                <a:lnTo>
                  <a:pt x="162" y="64"/>
                </a:lnTo>
                <a:lnTo>
                  <a:pt x="166" y="66"/>
                </a:lnTo>
                <a:lnTo>
                  <a:pt x="168" y="72"/>
                </a:lnTo>
                <a:lnTo>
                  <a:pt x="170" y="76"/>
                </a:lnTo>
                <a:lnTo>
                  <a:pt x="168" y="82"/>
                </a:lnTo>
                <a:lnTo>
                  <a:pt x="166" y="88"/>
                </a:lnTo>
                <a:lnTo>
                  <a:pt x="162" y="90"/>
                </a:lnTo>
                <a:lnTo>
                  <a:pt x="156" y="92"/>
                </a:lnTo>
                <a:lnTo>
                  <a:pt x="150" y="90"/>
                </a:lnTo>
                <a:lnTo>
                  <a:pt x="146" y="88"/>
                </a:lnTo>
                <a:lnTo>
                  <a:pt x="142" y="82"/>
                </a:lnTo>
                <a:lnTo>
                  <a:pt x="140" y="76"/>
                </a:lnTo>
                <a:lnTo>
                  <a:pt x="142" y="72"/>
                </a:lnTo>
                <a:lnTo>
                  <a:pt x="146" y="66"/>
                </a:lnTo>
                <a:lnTo>
                  <a:pt x="150" y="64"/>
                </a:lnTo>
                <a:lnTo>
                  <a:pt x="156" y="62"/>
                </a:lnTo>
                <a:close/>
                <a:moveTo>
                  <a:pt x="114" y="62"/>
                </a:moveTo>
                <a:lnTo>
                  <a:pt x="114" y="62"/>
                </a:lnTo>
                <a:lnTo>
                  <a:pt x="120" y="64"/>
                </a:lnTo>
                <a:lnTo>
                  <a:pt x="126" y="66"/>
                </a:lnTo>
                <a:lnTo>
                  <a:pt x="128" y="72"/>
                </a:lnTo>
                <a:lnTo>
                  <a:pt x="130" y="76"/>
                </a:lnTo>
                <a:lnTo>
                  <a:pt x="128" y="82"/>
                </a:lnTo>
                <a:lnTo>
                  <a:pt x="126" y="88"/>
                </a:lnTo>
                <a:lnTo>
                  <a:pt x="120" y="90"/>
                </a:lnTo>
                <a:lnTo>
                  <a:pt x="114" y="92"/>
                </a:lnTo>
                <a:lnTo>
                  <a:pt x="110" y="90"/>
                </a:lnTo>
                <a:lnTo>
                  <a:pt x="104" y="88"/>
                </a:lnTo>
                <a:lnTo>
                  <a:pt x="102" y="82"/>
                </a:lnTo>
                <a:lnTo>
                  <a:pt x="100" y="76"/>
                </a:lnTo>
                <a:lnTo>
                  <a:pt x="102" y="72"/>
                </a:lnTo>
                <a:lnTo>
                  <a:pt x="104" y="66"/>
                </a:lnTo>
                <a:lnTo>
                  <a:pt x="110" y="64"/>
                </a:lnTo>
                <a:lnTo>
                  <a:pt x="114" y="62"/>
                </a:lnTo>
                <a:close/>
                <a:moveTo>
                  <a:pt x="74" y="62"/>
                </a:moveTo>
                <a:lnTo>
                  <a:pt x="74" y="62"/>
                </a:lnTo>
                <a:lnTo>
                  <a:pt x="80" y="64"/>
                </a:lnTo>
                <a:lnTo>
                  <a:pt x="84" y="66"/>
                </a:lnTo>
                <a:lnTo>
                  <a:pt x="86" y="72"/>
                </a:lnTo>
                <a:lnTo>
                  <a:pt x="88" y="76"/>
                </a:lnTo>
                <a:lnTo>
                  <a:pt x="86" y="82"/>
                </a:lnTo>
                <a:lnTo>
                  <a:pt x="84" y="88"/>
                </a:lnTo>
                <a:lnTo>
                  <a:pt x="80" y="90"/>
                </a:lnTo>
                <a:lnTo>
                  <a:pt x="74" y="92"/>
                </a:lnTo>
                <a:lnTo>
                  <a:pt x="68" y="90"/>
                </a:lnTo>
                <a:lnTo>
                  <a:pt x="64" y="88"/>
                </a:lnTo>
                <a:lnTo>
                  <a:pt x="60" y="82"/>
                </a:lnTo>
                <a:lnTo>
                  <a:pt x="58" y="76"/>
                </a:lnTo>
                <a:lnTo>
                  <a:pt x="60" y="72"/>
                </a:lnTo>
                <a:lnTo>
                  <a:pt x="64" y="66"/>
                </a:lnTo>
                <a:lnTo>
                  <a:pt x="68" y="64"/>
                </a:lnTo>
                <a:lnTo>
                  <a:pt x="74" y="62"/>
                </a:lnTo>
                <a:close/>
                <a:moveTo>
                  <a:pt x="62" y="176"/>
                </a:moveTo>
                <a:lnTo>
                  <a:pt x="62" y="176"/>
                </a:lnTo>
                <a:lnTo>
                  <a:pt x="52" y="178"/>
                </a:lnTo>
                <a:lnTo>
                  <a:pt x="44" y="176"/>
                </a:lnTo>
                <a:lnTo>
                  <a:pt x="38" y="172"/>
                </a:lnTo>
                <a:lnTo>
                  <a:pt x="34" y="168"/>
                </a:lnTo>
                <a:lnTo>
                  <a:pt x="30" y="160"/>
                </a:lnTo>
                <a:lnTo>
                  <a:pt x="16" y="130"/>
                </a:lnTo>
                <a:lnTo>
                  <a:pt x="6" y="98"/>
                </a:lnTo>
                <a:lnTo>
                  <a:pt x="0" y="68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2" y="8"/>
                </a:lnTo>
                <a:lnTo>
                  <a:pt x="22" y="6"/>
                </a:lnTo>
                <a:lnTo>
                  <a:pt x="28" y="4"/>
                </a:lnTo>
                <a:lnTo>
                  <a:pt x="32" y="30"/>
                </a:lnTo>
                <a:lnTo>
                  <a:pt x="36" y="54"/>
                </a:lnTo>
                <a:lnTo>
                  <a:pt x="24" y="58"/>
                </a:lnTo>
                <a:lnTo>
                  <a:pt x="32" y="94"/>
                </a:lnTo>
                <a:lnTo>
                  <a:pt x="42" y="128"/>
                </a:lnTo>
                <a:lnTo>
                  <a:pt x="54" y="124"/>
                </a:lnTo>
                <a:lnTo>
                  <a:pt x="60" y="150"/>
                </a:lnTo>
                <a:lnTo>
                  <a:pt x="70" y="174"/>
                </a:lnTo>
                <a:lnTo>
                  <a:pt x="62" y="176"/>
                </a:lnTo>
                <a:close/>
                <a:moveTo>
                  <a:pt x="44" y="54"/>
                </a:moveTo>
                <a:lnTo>
                  <a:pt x="50" y="52"/>
                </a:lnTo>
                <a:lnTo>
                  <a:pt x="52" y="42"/>
                </a:lnTo>
                <a:lnTo>
                  <a:pt x="50" y="28"/>
                </a:lnTo>
                <a:lnTo>
                  <a:pt x="48" y="12"/>
                </a:lnTo>
                <a:lnTo>
                  <a:pt x="44" y="0"/>
                </a:lnTo>
                <a:lnTo>
                  <a:pt x="36" y="2"/>
                </a:lnTo>
                <a:lnTo>
                  <a:pt x="38" y="30"/>
                </a:lnTo>
                <a:lnTo>
                  <a:pt x="4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54" name="Freeform 65"/>
          <p:cNvSpPr>
            <a:spLocks noEditPoints="1"/>
          </p:cNvSpPr>
          <p:nvPr/>
        </p:nvSpPr>
        <p:spPr bwMode="auto">
          <a:xfrm>
            <a:off x="893763" y="4398963"/>
            <a:ext cx="373062" cy="520700"/>
          </a:xfrm>
          <a:custGeom>
            <a:gdLst>
              <a:gd fmla="*/ 2147483647 w 136" name="T0"/>
              <a:gd fmla="*/ 0 h 174" name="T1"/>
              <a:gd fmla="*/ 2147483647 w 136" name="T2"/>
              <a:gd fmla="*/ 0 h 174" name="T3"/>
              <a:gd fmla="*/ 2147483647 w 136" name="T4"/>
              <a:gd fmla="*/ 0 h 174" name="T5"/>
              <a:gd fmla="*/ 2147483647 w 136" name="T6"/>
              <a:gd fmla="*/ 2147483647 h 174" name="T7"/>
              <a:gd fmla="*/ 2147483647 w 136" name="T8"/>
              <a:gd fmla="*/ 2147483647 h 174" name="T9"/>
              <a:gd fmla="*/ 2147483647 w 136" name="T10"/>
              <a:gd fmla="*/ 2147483647 h 174" name="T11"/>
              <a:gd fmla="*/ 2147483647 w 136" name="T12"/>
              <a:gd fmla="*/ 2147483647 h 174" name="T13"/>
              <a:gd fmla="*/ 2147483647 w 136" name="T14"/>
              <a:gd fmla="*/ 2147483647 h 174" name="T15"/>
              <a:gd fmla="*/ 2147483647 w 136" name="T16"/>
              <a:gd fmla="*/ 2147483647 h 174" name="T17"/>
              <a:gd fmla="*/ 2147483647 w 136" name="T18"/>
              <a:gd fmla="*/ 2147483647 h 174" name="T19"/>
              <a:gd fmla="*/ 2147483647 w 136" name="T20"/>
              <a:gd fmla="*/ 2147483647 h 174" name="T21"/>
              <a:gd fmla="*/ 2147483647 w 136" name="T22"/>
              <a:gd fmla="*/ 2147483647 h 174" name="T23"/>
              <a:gd fmla="*/ 2147483647 w 136" name="T24"/>
              <a:gd fmla="*/ 2147483647 h 174" name="T25"/>
              <a:gd fmla="*/ 2147483647 w 136" name="T26"/>
              <a:gd fmla="*/ 2147483647 h 174" name="T27"/>
              <a:gd fmla="*/ 2147483647 w 136" name="T28"/>
              <a:gd fmla="*/ 2147483647 h 174" name="T29"/>
              <a:gd fmla="*/ 2147483647 w 136" name="T30"/>
              <a:gd fmla="*/ 2147483647 h 174" name="T31"/>
              <a:gd fmla="*/ 2147483647 w 136" name="T32"/>
              <a:gd fmla="*/ 2147483647 h 174" name="T33"/>
              <a:gd fmla="*/ 0 w 136" name="T34"/>
              <a:gd fmla="*/ 2147483647 h 174" name="T35"/>
              <a:gd fmla="*/ 0 w 136" name="T36"/>
              <a:gd fmla="*/ 2147483647 h 174" name="T37"/>
              <a:gd fmla="*/ 0 w 136" name="T38"/>
              <a:gd fmla="*/ 2147483647 h 174" name="T39"/>
              <a:gd fmla="*/ 0 w 136" name="T40"/>
              <a:gd fmla="*/ 2147483647 h 174" name="T41"/>
              <a:gd fmla="*/ 0 w 136" name="T42"/>
              <a:gd fmla="*/ 2147483647 h 174" name="T43"/>
              <a:gd fmla="*/ 2147483647 w 136" name="T44"/>
              <a:gd fmla="*/ 2147483647 h 174" name="T45"/>
              <a:gd fmla="*/ 2147483647 w 136" name="T46"/>
              <a:gd fmla="*/ 2147483647 h 174" name="T47"/>
              <a:gd fmla="*/ 2147483647 w 136" name="T48"/>
              <a:gd fmla="*/ 0 h 174" name="T49"/>
              <a:gd fmla="*/ 2147483647 w 136" name="T50"/>
              <a:gd fmla="*/ 0 h 174" name="T51"/>
              <a:gd fmla="*/ 2147483647 w 136" name="T52"/>
              <a:gd fmla="*/ 2147483647 h 174" name="T53"/>
              <a:gd fmla="*/ 2147483647 w 136" name="T54"/>
              <a:gd fmla="*/ 2147483647 h 174" name="T55"/>
              <a:gd fmla="*/ 2147483647 w 136" name="T56"/>
              <a:gd fmla="*/ 2147483647 h 174" name="T57"/>
              <a:gd fmla="*/ 2147483647 w 136" name="T58"/>
              <a:gd fmla="*/ 2147483647 h 174" name="T59"/>
              <a:gd fmla="*/ 2147483647 w 136" name="T60"/>
              <a:gd fmla="*/ 2147483647 h 174" name="T61"/>
              <a:gd fmla="*/ 2147483647 w 136" name="T62"/>
              <a:gd fmla="*/ 2147483647 h 174" name="T63"/>
              <a:gd fmla="*/ 2147483647 w 136" name="T64"/>
              <a:gd fmla="*/ 2147483647 h 174" name="T65"/>
              <a:gd fmla="*/ 2147483647 w 136" name="T66"/>
              <a:gd fmla="*/ 2147483647 h 174" name="T67"/>
              <a:gd fmla="*/ 2147483647 w 136" name="T68"/>
              <a:gd fmla="*/ 2147483647 h 174" name="T69"/>
              <a:gd fmla="*/ 2147483647 w 136" name="T70"/>
              <a:gd fmla="*/ 2147483647 h 174" name="T71"/>
              <a:gd fmla="*/ 2147483647 w 136" name="T72"/>
              <a:gd fmla="*/ 2147483647 h 174" name="T73"/>
              <a:gd fmla="*/ 2147483647 w 136" name="T74"/>
              <a:gd fmla="*/ 2147483647 h 174" name="T75"/>
              <a:gd fmla="*/ 2147483647 w 136" name="T76"/>
              <a:gd fmla="*/ 2147483647 h 174" name="T77"/>
              <a:gd fmla="*/ 2147483647 w 136" name="T78"/>
              <a:gd fmla="*/ 2147483647 h 174" name="T79"/>
              <a:gd fmla="*/ 2147483647 w 136" name="T80"/>
              <a:gd fmla="*/ 2147483647 h 174" name="T81"/>
              <a:gd fmla="*/ 2147483647 w 136" name="T82"/>
              <a:gd fmla="*/ 2147483647 h 174" name="T83"/>
              <a:gd fmla="*/ 2147483647 w 136" name="T84"/>
              <a:gd fmla="*/ 2147483647 h 174" name="T85"/>
              <a:gd fmla="*/ 2147483647 w 136" name="T86"/>
              <a:gd fmla="*/ 2147483647 h 174" name="T87"/>
              <a:gd fmla="*/ 2147483647 w 136" name="T88"/>
              <a:gd fmla="*/ 2147483647 h 174" name="T89"/>
              <a:gd fmla="*/ 2147483647 w 136" name="T90"/>
              <a:gd fmla="*/ 2147483647 h 174" name="T91"/>
              <a:gd fmla="*/ 2147483647 w 136" name="T92"/>
              <a:gd fmla="*/ 2147483647 h 174" name="T93"/>
              <a:gd fmla="*/ 2147483647 w 136" name="T94"/>
              <a:gd fmla="*/ 2147483647 h 174" name="T95"/>
              <a:gd fmla="*/ 2147483647 w 136" name="T96"/>
              <a:gd fmla="*/ 2147483647 h 174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136" name="T147"/>
              <a:gd fmla="*/ 0 h 174" name="T148"/>
              <a:gd fmla="*/ 136 w 136" name="T149"/>
              <a:gd fmla="*/ 174 h 174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174" w="136">
                <a:moveTo>
                  <a:pt x="14" y="0"/>
                </a:moveTo>
                <a:lnTo>
                  <a:pt x="122" y="0"/>
                </a:lnTo>
                <a:lnTo>
                  <a:pt x="128" y="2"/>
                </a:lnTo>
                <a:lnTo>
                  <a:pt x="132" y="4"/>
                </a:lnTo>
                <a:lnTo>
                  <a:pt x="134" y="10"/>
                </a:lnTo>
                <a:lnTo>
                  <a:pt x="136" y="14"/>
                </a:lnTo>
                <a:lnTo>
                  <a:pt x="136" y="160"/>
                </a:lnTo>
                <a:lnTo>
                  <a:pt x="134" y="166"/>
                </a:lnTo>
                <a:lnTo>
                  <a:pt x="132" y="170"/>
                </a:lnTo>
                <a:lnTo>
                  <a:pt x="128" y="172"/>
                </a:lnTo>
                <a:lnTo>
                  <a:pt x="122" y="174"/>
                </a:lnTo>
                <a:lnTo>
                  <a:pt x="14" y="174"/>
                </a:lnTo>
                <a:lnTo>
                  <a:pt x="8" y="172"/>
                </a:lnTo>
                <a:lnTo>
                  <a:pt x="4" y="170"/>
                </a:lnTo>
                <a:lnTo>
                  <a:pt x="0" y="166"/>
                </a:lnTo>
                <a:lnTo>
                  <a:pt x="0" y="160"/>
                </a:lnTo>
                <a:lnTo>
                  <a:pt x="0" y="14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close/>
                <a:moveTo>
                  <a:pt x="20" y="24"/>
                </a:moveTo>
                <a:lnTo>
                  <a:pt x="20" y="144"/>
                </a:lnTo>
                <a:lnTo>
                  <a:pt x="118" y="144"/>
                </a:lnTo>
                <a:lnTo>
                  <a:pt x="118" y="24"/>
                </a:lnTo>
                <a:lnTo>
                  <a:pt x="20" y="24"/>
                </a:lnTo>
                <a:close/>
                <a:moveTo>
                  <a:pt x="62" y="150"/>
                </a:moveTo>
                <a:lnTo>
                  <a:pt x="62" y="164"/>
                </a:lnTo>
                <a:lnTo>
                  <a:pt x="76" y="164"/>
                </a:lnTo>
                <a:lnTo>
                  <a:pt x="76" y="150"/>
                </a:lnTo>
                <a:lnTo>
                  <a:pt x="62" y="150"/>
                </a:lnTo>
                <a:close/>
                <a:moveTo>
                  <a:pt x="84" y="154"/>
                </a:moveTo>
                <a:lnTo>
                  <a:pt x="84" y="160"/>
                </a:lnTo>
                <a:lnTo>
                  <a:pt x="102" y="160"/>
                </a:lnTo>
                <a:lnTo>
                  <a:pt x="102" y="154"/>
                </a:lnTo>
                <a:lnTo>
                  <a:pt x="84" y="154"/>
                </a:lnTo>
                <a:close/>
                <a:moveTo>
                  <a:pt x="34" y="154"/>
                </a:moveTo>
                <a:lnTo>
                  <a:pt x="34" y="160"/>
                </a:lnTo>
                <a:lnTo>
                  <a:pt x="52" y="160"/>
                </a:lnTo>
                <a:lnTo>
                  <a:pt x="52" y="154"/>
                </a:lnTo>
                <a:lnTo>
                  <a:pt x="34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55" name="Freeform 66"/>
          <p:cNvSpPr>
            <a:spLocks noEditPoints="1"/>
          </p:cNvSpPr>
          <p:nvPr/>
        </p:nvSpPr>
        <p:spPr bwMode="auto">
          <a:xfrm>
            <a:off x="844550" y="1095375"/>
            <a:ext cx="471488" cy="496888"/>
          </a:xfrm>
          <a:custGeom>
            <a:gdLst>
              <a:gd fmla="*/ 2147483647 w 172" name="T0"/>
              <a:gd fmla="*/ 2147483647 h 166" name="T1"/>
              <a:gd fmla="*/ 2147483647 w 172" name="T2"/>
              <a:gd fmla="*/ 2147483647 h 166" name="T3"/>
              <a:gd fmla="*/ 2147483647 w 172" name="T4"/>
              <a:gd fmla="*/ 2147483647 h 166" name="T5"/>
              <a:gd fmla="*/ 2147483647 w 172" name="T6"/>
              <a:gd fmla="*/ 2147483647 h 166" name="T7"/>
              <a:gd fmla="*/ 2147483647 w 172" name="T8"/>
              <a:gd fmla="*/ 0 h 166" name="T9"/>
              <a:gd fmla="*/ 2147483647 w 172" name="T10"/>
              <a:gd fmla="*/ 0 h 166" name="T11"/>
              <a:gd fmla="*/ 2147483647 w 172" name="T12"/>
              <a:gd fmla="*/ 2147483647 h 166" name="T13"/>
              <a:gd fmla="*/ 2147483647 w 172" name="T14"/>
              <a:gd fmla="*/ 2147483647 h 166" name="T15"/>
              <a:gd fmla="*/ 2147483647 w 172" name="T16"/>
              <a:gd fmla="*/ 2147483647 h 166" name="T17"/>
              <a:gd fmla="*/ 2147483647 w 172" name="T18"/>
              <a:gd fmla="*/ 2147483647 h 166" name="T19"/>
              <a:gd fmla="*/ 2147483647 w 172" name="T20"/>
              <a:gd fmla="*/ 2147483647 h 166" name="T21"/>
              <a:gd fmla="*/ 2147483647 w 172" name="T22"/>
              <a:gd fmla="*/ 2147483647 h 166" name="T23"/>
              <a:gd fmla="*/ 2147483647 w 172" name="T24"/>
              <a:gd fmla="*/ 2147483647 h 166" name="T25"/>
              <a:gd fmla="*/ 2147483647 w 172" name="T26"/>
              <a:gd fmla="*/ 2147483647 h 166" name="T27"/>
              <a:gd fmla="*/ 2147483647 w 172" name="T28"/>
              <a:gd fmla="*/ 2147483647 h 166" name="T29"/>
              <a:gd fmla="*/ 2147483647 w 172" name="T30"/>
              <a:gd fmla="*/ 2147483647 h 166" name="T31"/>
              <a:gd fmla="*/ 2147483647 w 172" name="T32"/>
              <a:gd fmla="*/ 2147483647 h 166" name="T33"/>
              <a:gd fmla="*/ 2147483647 w 172" name="T34"/>
              <a:gd fmla="*/ 2147483647 h 166" name="T35"/>
              <a:gd fmla="*/ 2147483647 w 172" name="T36"/>
              <a:gd fmla="*/ 2147483647 h 166" name="T37"/>
              <a:gd fmla="*/ 2147483647 w 172" name="T38"/>
              <a:gd fmla="*/ 2147483647 h 166" name="T39"/>
              <a:gd fmla="*/ 2147483647 w 172" name="T40"/>
              <a:gd fmla="*/ 2147483647 h 166" name="T41"/>
              <a:gd fmla="*/ 2147483647 w 172" name="T42"/>
              <a:gd fmla="*/ 2147483647 h 166" name="T43"/>
              <a:gd fmla="*/ 2147483647 w 172" name="T44"/>
              <a:gd fmla="*/ 2147483647 h 166" name="T45"/>
              <a:gd fmla="*/ 2147483647 w 172" name="T46"/>
              <a:gd fmla="*/ 2147483647 h 166" name="T47"/>
              <a:gd fmla="*/ 2147483647 w 172" name="T48"/>
              <a:gd fmla="*/ 2147483647 h 166" name="T49"/>
              <a:gd fmla="*/ 2147483647 w 172" name="T50"/>
              <a:gd fmla="*/ 2147483647 h 166" name="T51"/>
              <a:gd fmla="*/ 0 w 172" name="T52"/>
              <a:gd fmla="*/ 2147483647 h 166" name="T53"/>
              <a:gd fmla="*/ 2147483647 w 172" name="T54"/>
              <a:gd fmla="*/ 2147483647 h 166" name="T55"/>
              <a:gd fmla="*/ 2147483647 w 172" name="T56"/>
              <a:gd fmla="*/ 2147483647 h 166" name="T57"/>
              <a:gd fmla="*/ 2147483647 w 172" name="T58"/>
              <a:gd fmla="*/ 2147483647 h 166" name="T59"/>
              <a:gd fmla="*/ 2147483647 w 172" name="T60"/>
              <a:gd fmla="*/ 2147483647 h 166" name="T61"/>
              <a:gd fmla="*/ 2147483647 w 172" name="T62"/>
              <a:gd fmla="*/ 2147483647 h 166" name="T63"/>
              <a:gd fmla="*/ 2147483647 w 172" name="T64"/>
              <a:gd fmla="*/ 2147483647 h 166" name="T65"/>
              <a:gd fmla="*/ 2147483647 w 172" name="T66"/>
              <a:gd fmla="*/ 2147483647 h 166" name="T67"/>
              <a:gd fmla="*/ 2147483647 w 172" name="T68"/>
              <a:gd fmla="*/ 0 h 16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w 172" name="T105"/>
              <a:gd fmla="*/ 0 h 166" name="T106"/>
              <a:gd fmla="*/ 172 w 172" name="T107"/>
              <a:gd fmla="*/ 166 h 166" name="T108"/>
            </a:gdLst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b="T108" l="T105" r="T107" t="T106"/>
            <a:pathLst>
              <a:path h="166" w="172">
                <a:moveTo>
                  <a:pt x="56" y="84"/>
                </a:moveTo>
                <a:lnTo>
                  <a:pt x="56" y="124"/>
                </a:lnTo>
                <a:lnTo>
                  <a:pt x="34" y="124"/>
                </a:lnTo>
                <a:lnTo>
                  <a:pt x="76" y="166"/>
                </a:lnTo>
                <a:lnTo>
                  <a:pt x="118" y="124"/>
                </a:lnTo>
                <a:lnTo>
                  <a:pt x="98" y="124"/>
                </a:lnTo>
                <a:lnTo>
                  <a:pt x="98" y="84"/>
                </a:lnTo>
                <a:lnTo>
                  <a:pt x="56" y="84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0" y="0"/>
                </a:lnTo>
                <a:lnTo>
                  <a:pt x="88" y="4"/>
                </a:lnTo>
                <a:lnTo>
                  <a:pt x="96" y="6"/>
                </a:lnTo>
                <a:lnTo>
                  <a:pt x="102" y="12"/>
                </a:lnTo>
                <a:lnTo>
                  <a:pt x="108" y="16"/>
                </a:lnTo>
                <a:lnTo>
                  <a:pt x="112" y="24"/>
                </a:lnTo>
                <a:lnTo>
                  <a:pt x="114" y="30"/>
                </a:lnTo>
                <a:lnTo>
                  <a:pt x="116" y="38"/>
                </a:lnTo>
                <a:lnTo>
                  <a:pt x="128" y="36"/>
                </a:lnTo>
                <a:lnTo>
                  <a:pt x="138" y="38"/>
                </a:lnTo>
                <a:lnTo>
                  <a:pt x="146" y="40"/>
                </a:lnTo>
                <a:lnTo>
                  <a:pt x="154" y="42"/>
                </a:lnTo>
                <a:lnTo>
                  <a:pt x="160" y="48"/>
                </a:lnTo>
                <a:lnTo>
                  <a:pt x="166" y="52"/>
                </a:lnTo>
                <a:lnTo>
                  <a:pt x="170" y="60"/>
                </a:lnTo>
                <a:lnTo>
                  <a:pt x="172" y="66"/>
                </a:lnTo>
                <a:lnTo>
                  <a:pt x="172" y="74"/>
                </a:lnTo>
                <a:lnTo>
                  <a:pt x="172" y="80"/>
                </a:lnTo>
                <a:lnTo>
                  <a:pt x="170" y="88"/>
                </a:lnTo>
                <a:lnTo>
                  <a:pt x="166" y="94"/>
                </a:lnTo>
                <a:lnTo>
                  <a:pt x="160" y="100"/>
                </a:lnTo>
                <a:lnTo>
                  <a:pt x="154" y="104"/>
                </a:lnTo>
                <a:lnTo>
                  <a:pt x="148" y="108"/>
                </a:lnTo>
                <a:lnTo>
                  <a:pt x="140" y="110"/>
                </a:lnTo>
                <a:lnTo>
                  <a:pt x="132" y="112"/>
                </a:lnTo>
                <a:lnTo>
                  <a:pt x="110" y="112"/>
                </a:lnTo>
                <a:lnTo>
                  <a:pt x="110" y="70"/>
                </a:lnTo>
                <a:lnTo>
                  <a:pt x="42" y="70"/>
                </a:lnTo>
                <a:lnTo>
                  <a:pt x="42" y="112"/>
                </a:lnTo>
                <a:lnTo>
                  <a:pt x="40" y="112"/>
                </a:lnTo>
                <a:lnTo>
                  <a:pt x="32" y="110"/>
                </a:lnTo>
                <a:lnTo>
                  <a:pt x="24" y="108"/>
                </a:lnTo>
                <a:lnTo>
                  <a:pt x="18" y="104"/>
                </a:lnTo>
                <a:lnTo>
                  <a:pt x="12" y="100"/>
                </a:lnTo>
                <a:lnTo>
                  <a:pt x="8" y="94"/>
                </a:lnTo>
                <a:lnTo>
                  <a:pt x="4" y="88"/>
                </a:lnTo>
                <a:lnTo>
                  <a:pt x="2" y="80"/>
                </a:lnTo>
                <a:lnTo>
                  <a:pt x="0" y="74"/>
                </a:lnTo>
                <a:lnTo>
                  <a:pt x="2" y="62"/>
                </a:lnTo>
                <a:lnTo>
                  <a:pt x="8" y="52"/>
                </a:lnTo>
                <a:lnTo>
                  <a:pt x="16" y="44"/>
                </a:lnTo>
                <a:lnTo>
                  <a:pt x="28" y="38"/>
                </a:lnTo>
                <a:lnTo>
                  <a:pt x="28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8" y="6"/>
                </a:lnTo>
                <a:lnTo>
                  <a:pt x="54" y="4"/>
                </a:lnTo>
                <a:lnTo>
                  <a:pt x="62" y="0"/>
                </a:lnTo>
                <a:lnTo>
                  <a:pt x="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56" name="Freeform 67"/>
          <p:cNvSpPr>
            <a:spLocks noEditPoints="1"/>
          </p:cNvSpPr>
          <p:nvPr/>
        </p:nvSpPr>
        <p:spPr bwMode="auto">
          <a:xfrm>
            <a:off x="107950" y="3590925"/>
            <a:ext cx="406400" cy="473075"/>
          </a:xfrm>
          <a:custGeom>
            <a:gdLst>
              <a:gd fmla="*/ 2147483647 w 148" name="T0"/>
              <a:gd fmla="*/ 2147483647 h 158" name="T1"/>
              <a:gd fmla="*/ 2147483647 w 148" name="T2"/>
              <a:gd fmla="*/ 2147483647 h 158" name="T3"/>
              <a:gd fmla="*/ 2147483647 w 148" name="T4"/>
              <a:gd fmla="*/ 2147483647 h 158" name="T5"/>
              <a:gd fmla="*/ 2147483647 w 148" name="T6"/>
              <a:gd fmla="*/ 0 h 158" name="T7"/>
              <a:gd fmla="*/ 2147483647 w 148" name="T8"/>
              <a:gd fmla="*/ 0 h 158" name="T9"/>
              <a:gd fmla="*/ 2147483647 w 148" name="T10"/>
              <a:gd fmla="*/ 2147483647 h 158" name="T11"/>
              <a:gd fmla="*/ 2147483647 w 148" name="T12"/>
              <a:gd fmla="*/ 2147483647 h 158" name="T13"/>
              <a:gd fmla="*/ 2147483647 w 148" name="T14"/>
              <a:gd fmla="*/ 2147483647 h 158" name="T15"/>
              <a:gd fmla="*/ 2147483647 w 148" name="T16"/>
              <a:gd fmla="*/ 2147483647 h 158" name="T17"/>
              <a:gd fmla="*/ 2147483647 w 148" name="T18"/>
              <a:gd fmla="*/ 2147483647 h 158" name="T19"/>
              <a:gd fmla="*/ 2147483647 w 148" name="T20"/>
              <a:gd fmla="*/ 2147483647 h 158" name="T21"/>
              <a:gd fmla="*/ 2147483647 w 148" name="T22"/>
              <a:gd fmla="*/ 2147483647 h 158" name="T23"/>
              <a:gd fmla="*/ 2147483647 w 148" name="T24"/>
              <a:gd fmla="*/ 2147483647 h 158" name="T25"/>
              <a:gd fmla="*/ 2147483647 w 148" name="T26"/>
              <a:gd fmla="*/ 2147483647 h 158" name="T27"/>
              <a:gd fmla="*/ 2147483647 w 148" name="T28"/>
              <a:gd fmla="*/ 2147483647 h 158" name="T29"/>
              <a:gd fmla="*/ 2147483647 w 148" name="T30"/>
              <a:gd fmla="*/ 2147483647 h 158" name="T31"/>
              <a:gd fmla="*/ 2147483647 w 148" name="T32"/>
              <a:gd fmla="*/ 2147483647 h 158" name="T33"/>
              <a:gd fmla="*/ 2147483647 w 148" name="T34"/>
              <a:gd fmla="*/ 2147483647 h 158" name="T35"/>
              <a:gd fmla="*/ 2147483647 w 148" name="T36"/>
              <a:gd fmla="*/ 2147483647 h 158" name="T37"/>
              <a:gd fmla="*/ 0 w 148" name="T38"/>
              <a:gd fmla="*/ 2147483647 h 158" name="T39"/>
              <a:gd fmla="*/ 2147483647 w 148" name="T40"/>
              <a:gd fmla="*/ 2147483647 h 158" name="T41"/>
              <a:gd fmla="*/ 2147483647 w 148" name="T42"/>
              <a:gd fmla="*/ 2147483647 h 158" name="T43"/>
              <a:gd fmla="*/ 2147483647 w 148" name="T44"/>
              <a:gd fmla="*/ 2147483647 h 158" name="T45"/>
              <a:gd fmla="*/ 2147483647 w 148" name="T46"/>
              <a:gd fmla="*/ 2147483647 h 158" name="T47"/>
              <a:gd fmla="*/ 2147483647 w 148" name="T48"/>
              <a:gd fmla="*/ 2147483647 h 158" name="T49"/>
              <a:gd fmla="*/ 2147483647 w 148" name="T50"/>
              <a:gd fmla="*/ 2147483647 h 158" name="T51"/>
              <a:gd fmla="*/ 2147483647 w 148" name="T52"/>
              <a:gd fmla="*/ 2147483647 h 158" name="T53"/>
              <a:gd fmla="*/ 2147483647 w 148" name="T54"/>
              <a:gd fmla="*/ 2147483647 h 158" name="T55"/>
              <a:gd fmla="*/ 2147483647 w 148" name="T56"/>
              <a:gd fmla="*/ 2147483647 h 158" name="T57"/>
              <a:gd fmla="*/ 2147483647 w 148" name="T58"/>
              <a:gd fmla="*/ 2147483647 h 158" name="T59"/>
              <a:gd fmla="*/ 2147483647 w 148" name="T60"/>
              <a:gd fmla="*/ 2147483647 h 158" name="T61"/>
              <a:gd fmla="*/ 2147483647 w 148" name="T62"/>
              <a:gd fmla="*/ 2147483647 h 158" name="T63"/>
              <a:gd fmla="*/ 2147483647 w 148" name="T64"/>
              <a:gd fmla="*/ 2147483647 h 158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w 148" name="T99"/>
              <a:gd fmla="*/ 0 h 158" name="T100"/>
              <a:gd fmla="*/ 148 w 148" name="T101"/>
              <a:gd fmla="*/ 158 h 158" name="T102"/>
            </a:gdLst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b="T102" l="T99" r="T101" t="T100"/>
            <a:pathLst>
              <a:path h="158" w="148">
                <a:moveTo>
                  <a:pt x="10" y="10"/>
                </a:moveTo>
                <a:lnTo>
                  <a:pt x="10" y="10"/>
                </a:lnTo>
                <a:lnTo>
                  <a:pt x="24" y="10"/>
                </a:lnTo>
                <a:lnTo>
                  <a:pt x="40" y="8"/>
                </a:lnTo>
                <a:lnTo>
                  <a:pt x="56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10"/>
                </a:lnTo>
                <a:lnTo>
                  <a:pt x="148" y="8"/>
                </a:lnTo>
                <a:lnTo>
                  <a:pt x="148" y="20"/>
                </a:lnTo>
                <a:lnTo>
                  <a:pt x="146" y="52"/>
                </a:lnTo>
                <a:lnTo>
                  <a:pt x="142" y="80"/>
                </a:lnTo>
                <a:lnTo>
                  <a:pt x="134" y="102"/>
                </a:lnTo>
                <a:lnTo>
                  <a:pt x="126" y="120"/>
                </a:lnTo>
                <a:lnTo>
                  <a:pt x="116" y="134"/>
                </a:lnTo>
                <a:lnTo>
                  <a:pt x="104" y="144"/>
                </a:lnTo>
                <a:lnTo>
                  <a:pt x="90" y="152"/>
                </a:lnTo>
                <a:lnTo>
                  <a:pt x="76" y="158"/>
                </a:lnTo>
                <a:lnTo>
                  <a:pt x="74" y="158"/>
                </a:lnTo>
                <a:lnTo>
                  <a:pt x="72" y="158"/>
                </a:lnTo>
                <a:lnTo>
                  <a:pt x="58" y="152"/>
                </a:lnTo>
                <a:lnTo>
                  <a:pt x="44" y="144"/>
                </a:lnTo>
                <a:lnTo>
                  <a:pt x="32" y="134"/>
                </a:lnTo>
                <a:lnTo>
                  <a:pt x="22" y="120"/>
                </a:lnTo>
                <a:lnTo>
                  <a:pt x="12" y="102"/>
                </a:lnTo>
                <a:lnTo>
                  <a:pt x="6" y="80"/>
                </a:lnTo>
                <a:lnTo>
                  <a:pt x="2" y="52"/>
                </a:lnTo>
                <a:lnTo>
                  <a:pt x="0" y="20"/>
                </a:lnTo>
                <a:lnTo>
                  <a:pt x="0" y="8"/>
                </a:lnTo>
                <a:lnTo>
                  <a:pt x="10" y="10"/>
                </a:lnTo>
                <a:close/>
                <a:moveTo>
                  <a:pt x="74" y="80"/>
                </a:moveTo>
                <a:lnTo>
                  <a:pt x="122" y="80"/>
                </a:lnTo>
                <a:lnTo>
                  <a:pt x="126" y="58"/>
                </a:lnTo>
                <a:lnTo>
                  <a:pt x="130" y="30"/>
                </a:lnTo>
                <a:lnTo>
                  <a:pt x="106" y="28"/>
                </a:lnTo>
                <a:lnTo>
                  <a:pt x="90" y="26"/>
                </a:lnTo>
                <a:lnTo>
                  <a:pt x="74" y="20"/>
                </a:lnTo>
                <a:lnTo>
                  <a:pt x="74" y="80"/>
                </a:lnTo>
                <a:close/>
                <a:moveTo>
                  <a:pt x="74" y="138"/>
                </a:moveTo>
                <a:lnTo>
                  <a:pt x="74" y="80"/>
                </a:lnTo>
                <a:lnTo>
                  <a:pt x="26" y="80"/>
                </a:lnTo>
                <a:lnTo>
                  <a:pt x="30" y="96"/>
                </a:lnTo>
                <a:lnTo>
                  <a:pt x="36" y="108"/>
                </a:lnTo>
                <a:lnTo>
                  <a:pt x="44" y="120"/>
                </a:lnTo>
                <a:lnTo>
                  <a:pt x="54" y="128"/>
                </a:lnTo>
                <a:lnTo>
                  <a:pt x="64" y="134"/>
                </a:lnTo>
                <a:lnTo>
                  <a:pt x="74" y="1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57" name="Freeform 68"/>
          <p:cNvSpPr>
            <a:spLocks noEditPoints="1"/>
          </p:cNvSpPr>
          <p:nvPr/>
        </p:nvSpPr>
        <p:spPr bwMode="auto">
          <a:xfrm>
            <a:off x="1695450" y="1082675"/>
            <a:ext cx="346075" cy="515938"/>
          </a:xfrm>
          <a:custGeom>
            <a:gdLst>
              <a:gd fmla="*/ 2147483647 w 126" name="T0"/>
              <a:gd fmla="*/ 0 h 172" name="T1"/>
              <a:gd fmla="*/ 2147483647 w 126" name="T2"/>
              <a:gd fmla="*/ 2147483647 h 172" name="T3"/>
              <a:gd fmla="*/ 2147483647 w 126" name="T4"/>
              <a:gd fmla="*/ 2147483647 h 172" name="T5"/>
              <a:gd fmla="*/ 2147483647 w 126" name="T6"/>
              <a:gd fmla="*/ 0 h 172" name="T7"/>
              <a:gd fmla="*/ 2147483647 w 126" name="T8"/>
              <a:gd fmla="*/ 0 h 172" name="T9"/>
              <a:gd fmla="*/ 2147483647 w 126" name="T10"/>
              <a:gd fmla="*/ 0 h 172" name="T11"/>
              <a:gd fmla="*/ 2147483647 w 126" name="T12"/>
              <a:gd fmla="*/ 2147483647 h 172" name="T13"/>
              <a:gd fmla="*/ 2147483647 w 126" name="T14"/>
              <a:gd fmla="*/ 2147483647 h 172" name="T15"/>
              <a:gd fmla="*/ 2147483647 w 126" name="T16"/>
              <a:gd fmla="*/ 2147483647 h 172" name="T17"/>
              <a:gd fmla="*/ 2147483647 w 126" name="T18"/>
              <a:gd fmla="*/ 2147483647 h 172" name="T19"/>
              <a:gd fmla="*/ 2147483647 w 126" name="T20"/>
              <a:gd fmla="*/ 2147483647 h 172" name="T21"/>
              <a:gd fmla="*/ 2147483647 w 126" name="T22"/>
              <a:gd fmla="*/ 2147483647 h 172" name="T23"/>
              <a:gd fmla="*/ 2147483647 w 126" name="T24"/>
              <a:gd fmla="*/ 2147483647 h 172" name="T25"/>
              <a:gd fmla="*/ 2147483647 w 126" name="T26"/>
              <a:gd fmla="*/ 2147483647 h 172" name="T27"/>
              <a:gd fmla="*/ 0 w 126" name="T28"/>
              <a:gd fmla="*/ 2147483647 h 172" name="T29"/>
              <a:gd fmla="*/ 2147483647 w 126" name="T30"/>
              <a:gd fmla="*/ 2147483647 h 172" name="T31"/>
              <a:gd fmla="*/ 2147483647 w 126" name="T32"/>
              <a:gd fmla="*/ 2147483647 h 172" name="T33"/>
              <a:gd fmla="*/ 2147483647 w 126" name="T34"/>
              <a:gd fmla="*/ 2147483647 h 172" name="T35"/>
              <a:gd fmla="*/ 2147483647 w 126" name="T36"/>
              <a:gd fmla="*/ 2147483647 h 172" name="T37"/>
              <a:gd fmla="*/ 2147483647 w 126" name="T38"/>
              <a:gd fmla="*/ 2147483647 h 172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w 126" name="T60"/>
              <a:gd fmla="*/ 0 h 172" name="T61"/>
              <a:gd fmla="*/ 126 w 126" name="T62"/>
              <a:gd fmla="*/ 172 h 172" name="T63"/>
            </a:gdLst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b="T63" l="T60" r="T62" t="T61"/>
            <a:pathLst>
              <a:path h="172" w="125">
                <a:moveTo>
                  <a:pt x="30" y="0"/>
                </a:moveTo>
                <a:lnTo>
                  <a:pt x="30" y="24"/>
                </a:lnTo>
                <a:lnTo>
                  <a:pt x="94" y="24"/>
                </a:lnTo>
                <a:lnTo>
                  <a:pt x="94" y="0"/>
                </a:lnTo>
                <a:lnTo>
                  <a:pt x="30" y="0"/>
                </a:lnTo>
                <a:close/>
                <a:moveTo>
                  <a:pt x="30" y="38"/>
                </a:moveTo>
                <a:lnTo>
                  <a:pt x="30" y="50"/>
                </a:lnTo>
                <a:lnTo>
                  <a:pt x="94" y="50"/>
                </a:lnTo>
                <a:lnTo>
                  <a:pt x="94" y="38"/>
                </a:lnTo>
                <a:lnTo>
                  <a:pt x="30" y="38"/>
                </a:lnTo>
                <a:close/>
                <a:moveTo>
                  <a:pt x="30" y="58"/>
                </a:moveTo>
                <a:lnTo>
                  <a:pt x="30" y="108"/>
                </a:lnTo>
                <a:lnTo>
                  <a:pt x="0" y="108"/>
                </a:lnTo>
                <a:lnTo>
                  <a:pt x="62" y="172"/>
                </a:lnTo>
                <a:lnTo>
                  <a:pt x="126" y="108"/>
                </a:lnTo>
                <a:lnTo>
                  <a:pt x="94" y="108"/>
                </a:lnTo>
                <a:lnTo>
                  <a:pt x="94" y="58"/>
                </a:lnTo>
                <a:lnTo>
                  <a:pt x="3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58" name="Freeform 69"/>
          <p:cNvSpPr>
            <a:spLocks noEditPoints="1"/>
          </p:cNvSpPr>
          <p:nvPr/>
        </p:nvSpPr>
        <p:spPr bwMode="auto">
          <a:xfrm>
            <a:off x="7002463" y="298450"/>
            <a:ext cx="488950" cy="431800"/>
          </a:xfrm>
          <a:custGeom>
            <a:gdLst>
              <a:gd fmla="*/ 2147483647 w 178" name="T0"/>
              <a:gd fmla="*/ 2147483647 h 144" name="T1"/>
              <a:gd fmla="*/ 2147483647 w 178" name="T2"/>
              <a:gd fmla="*/ 0 h 144" name="T3"/>
              <a:gd fmla="*/ 2147483647 w 178" name="T4"/>
              <a:gd fmla="*/ 2147483647 h 144" name="T5"/>
              <a:gd fmla="*/ 2147483647 w 178" name="T6"/>
              <a:gd fmla="*/ 2147483647 h 144" name="T7"/>
              <a:gd fmla="*/ 0 w 178" name="T8"/>
              <a:gd fmla="*/ 2147483647 h 144" name="T9"/>
              <a:gd fmla="*/ 2147483647 w 178" name="T10"/>
              <a:gd fmla="*/ 2147483647 h 144" name="T11"/>
              <a:gd fmla="*/ 2147483647 w 178" name="T12"/>
              <a:gd fmla="*/ 2147483647 h 144" name="T13"/>
              <a:gd fmla="*/ 2147483647 w 178" name="T14"/>
              <a:gd fmla="*/ 2147483647 h 144" name="T15"/>
              <a:gd fmla="*/ 2147483647 w 178" name="T16"/>
              <a:gd fmla="*/ 2147483647 h 144" name="T17"/>
              <a:gd fmla="*/ 2147483647 w 178" name="T18"/>
              <a:gd fmla="*/ 2147483647 h 144" name="T19"/>
              <a:gd fmla="*/ 2147483647 w 178" name="T20"/>
              <a:gd fmla="*/ 2147483647 h 144" name="T21"/>
              <a:gd fmla="*/ 2147483647 w 178" name="T22"/>
              <a:gd fmla="*/ 2147483647 h 144" name="T23"/>
              <a:gd fmla="*/ 2147483647 w 178" name="T24"/>
              <a:gd fmla="*/ 2147483647 h 144" name="T25"/>
              <a:gd fmla="*/ 2147483647 w 178" name="T26"/>
              <a:gd fmla="*/ 2147483647 h 144" name="T27"/>
              <a:gd fmla="*/ 2147483647 w 178" name="T28"/>
              <a:gd fmla="*/ 2147483647 h 144" name="T29"/>
              <a:gd fmla="*/ 2147483647 w 178" name="T30"/>
              <a:gd fmla="*/ 0 h 144" name="T31"/>
              <a:gd fmla="*/ 2147483647 w 178" name="T32"/>
              <a:gd fmla="*/ 2147483647 h 144" name="T33"/>
              <a:gd fmla="*/ 2147483647 w 178" name="T34"/>
              <a:gd fmla="*/ 2147483647 h 144" name="T35"/>
              <a:gd fmla="*/ 2147483647 w 178" name="T36"/>
              <a:gd fmla="*/ 2147483647 h 144" name="T37"/>
              <a:gd fmla="*/ 2147483647 w 178" name="T38"/>
              <a:gd fmla="*/ 2147483647 h 144" name="T39"/>
              <a:gd fmla="*/ 2147483647 w 178" name="T40"/>
              <a:gd fmla="*/ 2147483647 h 144" name="T41"/>
              <a:gd fmla="*/ 2147483647 w 178" name="T42"/>
              <a:gd fmla="*/ 2147483647 h 144" name="T43"/>
              <a:gd fmla="*/ 2147483647 w 178" name="T44"/>
              <a:gd fmla="*/ 2147483647 h 144" name="T45"/>
              <a:gd fmla="*/ 2147483647 w 178" name="T46"/>
              <a:gd fmla="*/ 2147483647 h 144" name="T47"/>
              <a:gd fmla="*/ 2147483647 w 178" name="T48"/>
              <a:gd fmla="*/ 2147483647 h 144" name="T49"/>
              <a:gd fmla="*/ 2147483647 w 178" name="T50"/>
              <a:gd fmla="*/ 2147483647 h 144" name="T51"/>
              <a:gd fmla="*/ 2147483647 w 178" name="T52"/>
              <a:gd fmla="*/ 2147483647 h 144" name="T53"/>
              <a:gd fmla="*/ 2147483647 w 178" name="T54"/>
              <a:gd fmla="*/ 2147483647 h 144" name="T55"/>
              <a:gd fmla="*/ 2147483647 w 178" name="T56"/>
              <a:gd fmla="*/ 2147483647 h 144" name="T57"/>
              <a:gd fmla="*/ 2147483647 w 178" name="T58"/>
              <a:gd fmla="*/ 2147483647 h 144" name="T59"/>
              <a:gd fmla="*/ 2147483647 w 178" name="T60"/>
              <a:gd fmla="*/ 2147483647 h 144" name="T61"/>
              <a:gd fmla="*/ 2147483647 w 178" name="T62"/>
              <a:gd fmla="*/ 2147483647 h 144" name="T63"/>
              <a:gd fmla="*/ 2147483647 w 178" name="T64"/>
              <a:gd fmla="*/ 2147483647 h 144" name="T65"/>
              <a:gd fmla="*/ 2147483647 w 178" name="T66"/>
              <a:gd fmla="*/ 2147483647 h 144" name="T67"/>
              <a:gd fmla="*/ 2147483647 w 178" name="T68"/>
              <a:gd fmla="*/ 2147483647 h 144" name="T69"/>
              <a:gd fmla="*/ 2147483647 w 178" name="T70"/>
              <a:gd fmla="*/ 2147483647 h 144" name="T71"/>
              <a:gd fmla="*/ 2147483647 w 178" name="T72"/>
              <a:gd fmla="*/ 2147483647 h 144" name="T73"/>
              <a:gd fmla="*/ 2147483647 w 178" name="T74"/>
              <a:gd fmla="*/ 2147483647 h 144" name="T75"/>
              <a:gd fmla="*/ 2147483647 w 178" name="T76"/>
              <a:gd fmla="*/ 2147483647 h 144" name="T77"/>
              <a:gd fmla="*/ 2147483647 w 178" name="T78"/>
              <a:gd fmla="*/ 2147483647 h 144" name="T79"/>
              <a:gd fmla="*/ 2147483647 w 178" name="T80"/>
              <a:gd fmla="*/ 2147483647 h 144" name="T81"/>
              <a:gd fmla="*/ 2147483647 w 178" name="T82"/>
              <a:gd fmla="*/ 2147483647 h 144" name="T83"/>
              <a:gd fmla="*/ 2147483647 w 178" name="T84"/>
              <a:gd fmla="*/ 2147483647 h 144" name="T85"/>
              <a:gd fmla="*/ 2147483647 w 178" name="T86"/>
              <a:gd fmla="*/ 2147483647 h 144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w 178" name="T132"/>
              <a:gd fmla="*/ 0 h 144" name="T133"/>
              <a:gd fmla="*/ 178 w 178" name="T134"/>
              <a:gd fmla="*/ 144 h 144" name="T135"/>
            </a:gdLst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b="T135" l="T132" r="T134" t="T133"/>
            <a:pathLst>
              <a:path h="144" w="178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59" name="Freeform 70"/>
          <p:cNvSpPr>
            <a:spLocks noEditPoints="1"/>
          </p:cNvSpPr>
          <p:nvPr/>
        </p:nvSpPr>
        <p:spPr bwMode="auto">
          <a:xfrm>
            <a:off x="5481638" y="257175"/>
            <a:ext cx="449262" cy="484188"/>
          </a:xfrm>
          <a:custGeom>
            <a:gdLst>
              <a:gd fmla="*/ 2147483647 w 164" name="T0"/>
              <a:gd fmla="*/ 2147483647 h 162" name="T1"/>
              <a:gd fmla="*/ 2147483647 w 164" name="T2"/>
              <a:gd fmla="*/ 2147483647 h 162" name="T3"/>
              <a:gd fmla="*/ 2147483647 w 164" name="T4"/>
              <a:gd fmla="*/ 2147483647 h 162" name="T5"/>
              <a:gd fmla="*/ 2147483647 w 164" name="T6"/>
              <a:gd fmla="*/ 2147483647 h 162" name="T7"/>
              <a:gd fmla="*/ 2147483647 w 164" name="T8"/>
              <a:gd fmla="*/ 2147483647 h 162" name="T9"/>
              <a:gd fmla="*/ 2147483647 w 164" name="T10"/>
              <a:gd fmla="*/ 2147483647 h 162" name="T11"/>
              <a:gd fmla="*/ 2147483647 w 164" name="T12"/>
              <a:gd fmla="*/ 2147483647 h 162" name="T13"/>
              <a:gd fmla="*/ 2147483647 w 164" name="T14"/>
              <a:gd fmla="*/ 2147483647 h 162" name="T15"/>
              <a:gd fmla="*/ 2147483647 w 164" name="T16"/>
              <a:gd fmla="*/ 2147483647 h 162" name="T17"/>
              <a:gd fmla="*/ 2147483647 w 164" name="T18"/>
              <a:gd fmla="*/ 2147483647 h 162" name="T19"/>
              <a:gd fmla="*/ 2147483647 w 164" name="T20"/>
              <a:gd fmla="*/ 2147483647 h 162" name="T21"/>
              <a:gd fmla="*/ 0 w 164" name="T22"/>
              <a:gd fmla="*/ 2147483647 h 162" name="T23"/>
              <a:gd fmla="*/ 2147483647 w 164" name="T24"/>
              <a:gd fmla="*/ 2147483647 h 162" name="T25"/>
              <a:gd fmla="*/ 2147483647 w 164" name="T26"/>
              <a:gd fmla="*/ 2147483647 h 162" name="T27"/>
              <a:gd fmla="*/ 2147483647 w 164" name="T28"/>
              <a:gd fmla="*/ 2147483647 h 162" name="T29"/>
              <a:gd fmla="*/ 2147483647 w 164" name="T30"/>
              <a:gd fmla="*/ 2147483647 h 162" name="T31"/>
              <a:gd fmla="*/ 2147483647 w 164" name="T32"/>
              <a:gd fmla="*/ 0 h 162" name="T33"/>
              <a:gd fmla="*/ 2147483647 w 164" name="T34"/>
              <a:gd fmla="*/ 0 h 162" name="T35"/>
              <a:gd fmla="*/ 0 w 164" name="T36"/>
              <a:gd fmla="*/ 2147483647 h 162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w 164" name="T57"/>
              <a:gd fmla="*/ 0 h 162" name="T58"/>
              <a:gd fmla="*/ 164 w 164" name="T59"/>
              <a:gd fmla="*/ 162 h 162" name="T60"/>
            </a:gdLst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b="T60" l="T57" r="T59" t="T58"/>
            <a:pathLst>
              <a:path h="162" w="164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60" name="Freeform 71"/>
          <p:cNvSpPr>
            <a:spLocks noEditPoints="1"/>
          </p:cNvSpPr>
          <p:nvPr/>
        </p:nvSpPr>
        <p:spPr bwMode="auto">
          <a:xfrm>
            <a:off x="3952875" y="250825"/>
            <a:ext cx="461963" cy="382588"/>
          </a:xfrm>
          <a:custGeom>
            <a:gdLst>
              <a:gd fmla="*/ 2147483647 w 168" name="T0"/>
              <a:gd fmla="*/ 0 h 128" name="T1"/>
              <a:gd fmla="*/ 2147483647 w 168" name="T2"/>
              <a:gd fmla="*/ 0 h 128" name="T3"/>
              <a:gd fmla="*/ 2147483647 w 168" name="T4"/>
              <a:gd fmla="*/ 0 h 128" name="T5"/>
              <a:gd fmla="*/ 2147483647 w 168" name="T6"/>
              <a:gd fmla="*/ 2147483647 h 128" name="T7"/>
              <a:gd fmla="*/ 2147483647 w 168" name="T8"/>
              <a:gd fmla="*/ 2147483647 h 128" name="T9"/>
              <a:gd fmla="*/ 2147483647 w 168" name="T10"/>
              <a:gd fmla="*/ 2147483647 h 128" name="T11"/>
              <a:gd fmla="*/ 2147483647 w 168" name="T12"/>
              <a:gd fmla="*/ 2147483647 h 128" name="T13"/>
              <a:gd fmla="*/ 2147483647 w 168" name="T14"/>
              <a:gd fmla="*/ 2147483647 h 128" name="T15"/>
              <a:gd fmla="*/ 0 w 168" name="T16"/>
              <a:gd fmla="*/ 2147483647 h 128" name="T17"/>
              <a:gd fmla="*/ 0 w 168" name="T18"/>
              <a:gd fmla="*/ 2147483647 h 128" name="T19"/>
              <a:gd fmla="*/ 0 w 168" name="T20"/>
              <a:gd fmla="*/ 2147483647 h 128" name="T21"/>
              <a:gd fmla="*/ 0 w 168" name="T22"/>
              <a:gd fmla="*/ 0 h 128" name="T23"/>
              <a:gd fmla="*/ 2147483647 w 168" name="T24"/>
              <a:gd fmla="*/ 0 h 128" name="T25"/>
              <a:gd fmla="*/ 2147483647 w 168" name="T26"/>
              <a:gd fmla="*/ 0 h 128" name="T27"/>
              <a:gd fmla="*/ 2147483647 w 168" name="T28"/>
              <a:gd fmla="*/ 2147483647 h 128" name="T29"/>
              <a:gd fmla="*/ 2147483647 w 168" name="T30"/>
              <a:gd fmla="*/ 2147483647 h 128" name="T31"/>
              <a:gd fmla="*/ 2147483647 w 168" name="T32"/>
              <a:gd fmla="*/ 2147483647 h 128" name="T33"/>
              <a:gd fmla="*/ 2147483647 w 168" name="T34"/>
              <a:gd fmla="*/ 2147483647 h 128" name="T35"/>
              <a:gd fmla="*/ 2147483647 w 168" name="T36"/>
              <a:gd fmla="*/ 2147483647 h 128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w 168" name="T57"/>
              <a:gd fmla="*/ 0 h 128" name="T58"/>
              <a:gd fmla="*/ 168 w 168" name="T59"/>
              <a:gd fmla="*/ 128 h 128" name="T60"/>
            </a:gdLst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b="T60" l="T57" r="T59" t="T58"/>
            <a:pathLst>
              <a:path h="128" w="16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61" name="Freeform 72"/>
          <p:cNvSpPr/>
          <p:nvPr/>
        </p:nvSpPr>
        <p:spPr bwMode="auto">
          <a:xfrm>
            <a:off x="4064000" y="604838"/>
            <a:ext cx="246063" cy="142875"/>
          </a:xfrm>
          <a:custGeom>
            <a:gdLst>
              <a:gd fmla="*/ 2147483647 w 90" name="T0"/>
              <a:gd fmla="*/ 0 h 48" name="T1"/>
              <a:gd fmla="*/ 2147483647 w 90" name="T2"/>
              <a:gd fmla="*/ 0 h 48" name="T3"/>
              <a:gd fmla="*/ 2147483647 w 90" name="T4"/>
              <a:gd fmla="*/ 2147483647 h 48" name="T5"/>
              <a:gd fmla="*/ 2147483647 w 90" name="T6"/>
              <a:gd fmla="*/ 2147483647 h 48" name="T7"/>
              <a:gd fmla="*/ 2147483647 w 90" name="T8"/>
              <a:gd fmla="*/ 2147483647 h 48" name="T9"/>
              <a:gd fmla="*/ 0 w 90" name="T10"/>
              <a:gd fmla="*/ 2147483647 h 48" name="T11"/>
              <a:gd fmla="*/ 0 w 90" name="T12"/>
              <a:gd fmla="*/ 2147483647 h 48" name="T13"/>
              <a:gd fmla="*/ 2147483647 w 90" name="T14"/>
              <a:gd fmla="*/ 2147483647 h 48" name="T15"/>
              <a:gd fmla="*/ 2147483647 w 90" name="T16"/>
              <a:gd fmla="*/ 0 h 48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60000 65536" name="T24"/>
              <a:gd fmla="*/ 0 60000 65536" name="T25"/>
              <a:gd fmla="*/ 0 60000 65536" name="T26"/>
              <a:gd fmla="*/ 0 w 90" name="T27"/>
              <a:gd fmla="*/ 0 h 48" name="T28"/>
              <a:gd fmla="*/ 90 w 90" name="T29"/>
              <a:gd fmla="*/ 48 h 48" name="T30"/>
            </a:gdLst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b="T30" l="T27" r="T29" t="T28"/>
            <a:pathLst>
              <a:path h="48" w="90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62" name="Freeform 73"/>
          <p:cNvSpPr/>
          <p:nvPr/>
        </p:nvSpPr>
        <p:spPr bwMode="auto">
          <a:xfrm>
            <a:off x="4086225" y="382588"/>
            <a:ext cx="185738" cy="120650"/>
          </a:xfrm>
          <a:custGeom>
            <a:gdLst>
              <a:gd fmla="*/ 0 w 68" name="T0"/>
              <a:gd fmla="*/ 0 h 40" name="T1"/>
              <a:gd fmla="*/ 2147483647 w 68" name="T2"/>
              <a:gd fmla="*/ 2147483647 h 40" name="T3"/>
              <a:gd fmla="*/ 2147483647 w 68" name="T4"/>
              <a:gd fmla="*/ 2147483647 h 40" name="T5"/>
              <a:gd fmla="*/ 2147483647 w 68" name="T6"/>
              <a:gd fmla="*/ 2147483647 h 40" name="T7"/>
              <a:gd fmla="*/ 2147483647 w 68" name="T8"/>
              <a:gd fmla="*/ 2147483647 h 40" name="T9"/>
              <a:gd fmla="*/ 2147483647 w 68" name="T10"/>
              <a:gd fmla="*/ 2147483647 h 40" name="T11"/>
              <a:gd fmla="*/ 2147483647 w 68" name="T12"/>
              <a:gd fmla="*/ 2147483647 h 40" name="T13"/>
              <a:gd fmla="*/ 0 w 68" name="T14"/>
              <a:gd fmla="*/ 0 h 40" name="T15"/>
              <a:gd fmla="*/ 0 60000 65536" name="T16"/>
              <a:gd fmla="*/ 0 60000 65536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w 68" name="T24"/>
              <a:gd fmla="*/ 0 h 40" name="T25"/>
              <a:gd fmla="*/ 68 w 68" name="T26"/>
              <a:gd fmla="*/ 40 h 40" name="T27"/>
            </a:gdLst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b="T27" l="T24" r="T26" t="T25"/>
            <a:pathLst>
              <a:path h="40" w="68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63" name="Freeform 74"/>
          <p:cNvSpPr/>
          <p:nvPr/>
        </p:nvSpPr>
        <p:spPr bwMode="auto">
          <a:xfrm>
            <a:off x="2425700" y="1071563"/>
            <a:ext cx="450850" cy="496887"/>
          </a:xfrm>
          <a:custGeom>
            <a:gdLst>
              <a:gd fmla="*/ 2147483647 w 164" name="T0"/>
              <a:gd fmla="*/ 2147483647 h 166" name="T1"/>
              <a:gd fmla="*/ 2147483647 w 164" name="T2"/>
              <a:gd fmla="*/ 2147483647 h 166" name="T3"/>
              <a:gd fmla="*/ 2147483647 w 164" name="T4"/>
              <a:gd fmla="*/ 2147483647 h 166" name="T5"/>
              <a:gd fmla="*/ 2147483647 w 164" name="T6"/>
              <a:gd fmla="*/ 2147483647 h 166" name="T7"/>
              <a:gd fmla="*/ 2147483647 w 164" name="T8"/>
              <a:gd fmla="*/ 2147483647 h 166" name="T9"/>
              <a:gd fmla="*/ 2147483647 w 164" name="T10"/>
              <a:gd fmla="*/ 2147483647 h 166" name="T11"/>
              <a:gd fmla="*/ 2147483647 w 164" name="T12"/>
              <a:gd fmla="*/ 2147483647 h 166" name="T13"/>
              <a:gd fmla="*/ 2147483647 w 164" name="T14"/>
              <a:gd fmla="*/ 2147483647 h 166" name="T15"/>
              <a:gd fmla="*/ 2147483647 w 164" name="T16"/>
              <a:gd fmla="*/ 2147483647 h 166" name="T17"/>
              <a:gd fmla="*/ 2147483647 w 164" name="T18"/>
              <a:gd fmla="*/ 2147483647 h 166" name="T19"/>
              <a:gd fmla="*/ 2147483647 w 164" name="T20"/>
              <a:gd fmla="*/ 2147483647 h 166" name="T21"/>
              <a:gd fmla="*/ 2147483647 w 164" name="T22"/>
              <a:gd fmla="*/ 2147483647 h 166" name="T23"/>
              <a:gd fmla="*/ 2147483647 w 164" name="T24"/>
              <a:gd fmla="*/ 2147483647 h 166" name="T25"/>
              <a:gd fmla="*/ 2147483647 w 164" name="T26"/>
              <a:gd fmla="*/ 2147483647 h 166" name="T27"/>
              <a:gd fmla="*/ 2147483647 w 164" name="T28"/>
              <a:gd fmla="*/ 2147483647 h 166" name="T29"/>
              <a:gd fmla="*/ 0 w 164" name="T30"/>
              <a:gd fmla="*/ 2147483647 h 166" name="T31"/>
              <a:gd fmla="*/ 0 w 164" name="T32"/>
              <a:gd fmla="*/ 2147483647 h 166" name="T33"/>
              <a:gd fmla="*/ 2147483647 w 164" name="T34"/>
              <a:gd fmla="*/ 2147483647 h 166" name="T35"/>
              <a:gd fmla="*/ 2147483647 w 164" name="T36"/>
              <a:gd fmla="*/ 2147483647 h 166" name="T37"/>
              <a:gd fmla="*/ 2147483647 w 164" name="T38"/>
              <a:gd fmla="*/ 2147483647 h 166" name="T39"/>
              <a:gd fmla="*/ 2147483647 w 164" name="T40"/>
              <a:gd fmla="*/ 0 h 166" name="T41"/>
              <a:gd fmla="*/ 2147483647 w 164" name="T42"/>
              <a:gd fmla="*/ 0 h 166" name="T43"/>
              <a:gd fmla="*/ 2147483647 w 164" name="T44"/>
              <a:gd fmla="*/ 2147483647 h 166" name="T45"/>
              <a:gd fmla="*/ 2147483647 w 164" name="T46"/>
              <a:gd fmla="*/ 2147483647 h 166" name="T47"/>
              <a:gd fmla="*/ 2147483647 w 164" name="T48"/>
              <a:gd fmla="*/ 2147483647 h 166" name="T49"/>
              <a:gd fmla="*/ 2147483647 w 164" name="T50"/>
              <a:gd fmla="*/ 2147483647 h 166" name="T51"/>
              <a:gd fmla="*/ 2147483647 w 164" name="T52"/>
              <a:gd fmla="*/ 2147483647 h 166" name="T53"/>
              <a:gd fmla="*/ 2147483647 w 164" name="T54"/>
              <a:gd fmla="*/ 2147483647 h 166" name="T55"/>
              <a:gd fmla="*/ 2147483647 w 164" name="T56"/>
              <a:gd fmla="*/ 2147483647 h 166" name="T57"/>
              <a:gd fmla="*/ 2147483647 w 164" name="T58"/>
              <a:gd fmla="*/ 2147483647 h 16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w 164" name="T90"/>
              <a:gd fmla="*/ 0 h 166" name="T91"/>
              <a:gd fmla="*/ 164 w 164" name="T92"/>
              <a:gd fmla="*/ 166 h 166" name="T93"/>
            </a:gdLst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b="T93" l="T90" r="T92" t="T91"/>
            <a:pathLst>
              <a:path h="166" w="164">
                <a:moveTo>
                  <a:pt x="158" y="58"/>
                </a:moveTo>
                <a:lnTo>
                  <a:pt x="162" y="84"/>
                </a:lnTo>
                <a:lnTo>
                  <a:pt x="156" y="90"/>
                </a:lnTo>
                <a:lnTo>
                  <a:pt x="164" y="98"/>
                </a:lnTo>
                <a:lnTo>
                  <a:pt x="162" y="112"/>
                </a:lnTo>
                <a:lnTo>
                  <a:pt x="154" y="114"/>
                </a:lnTo>
                <a:lnTo>
                  <a:pt x="160" y="120"/>
                </a:lnTo>
                <a:lnTo>
                  <a:pt x="158" y="136"/>
                </a:lnTo>
                <a:lnTo>
                  <a:pt x="150" y="138"/>
                </a:lnTo>
                <a:lnTo>
                  <a:pt x="156" y="144"/>
                </a:lnTo>
                <a:lnTo>
                  <a:pt x="152" y="162"/>
                </a:lnTo>
                <a:lnTo>
                  <a:pt x="142" y="166"/>
                </a:lnTo>
                <a:lnTo>
                  <a:pt x="60" y="144"/>
                </a:lnTo>
                <a:lnTo>
                  <a:pt x="40" y="144"/>
                </a:lnTo>
                <a:lnTo>
                  <a:pt x="40" y="154"/>
                </a:lnTo>
                <a:lnTo>
                  <a:pt x="0" y="154"/>
                </a:lnTo>
                <a:lnTo>
                  <a:pt x="0" y="52"/>
                </a:lnTo>
                <a:lnTo>
                  <a:pt x="40" y="52"/>
                </a:lnTo>
                <a:lnTo>
                  <a:pt x="40" y="68"/>
                </a:lnTo>
                <a:lnTo>
                  <a:pt x="56" y="66"/>
                </a:lnTo>
                <a:lnTo>
                  <a:pt x="120" y="0"/>
                </a:lnTo>
                <a:lnTo>
                  <a:pt x="130" y="8"/>
                </a:lnTo>
                <a:lnTo>
                  <a:pt x="134" y="18"/>
                </a:lnTo>
                <a:lnTo>
                  <a:pt x="134" y="26"/>
                </a:lnTo>
                <a:lnTo>
                  <a:pt x="132" y="34"/>
                </a:lnTo>
                <a:lnTo>
                  <a:pt x="126" y="42"/>
                </a:lnTo>
                <a:lnTo>
                  <a:pt x="118" y="48"/>
                </a:lnTo>
                <a:lnTo>
                  <a:pt x="102" y="62"/>
                </a:lnTo>
                <a:lnTo>
                  <a:pt x="158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64" name="Freeform 75"/>
          <p:cNvSpPr/>
          <p:nvPr/>
        </p:nvSpPr>
        <p:spPr bwMode="auto">
          <a:xfrm>
            <a:off x="3173413" y="274638"/>
            <a:ext cx="450850" cy="490537"/>
          </a:xfrm>
          <a:custGeom>
            <a:gdLst>
              <a:gd fmla="*/ 2147483647 w 164" name="T0"/>
              <a:gd fmla="*/ 2147483647 h 164" name="T1"/>
              <a:gd fmla="*/ 2147483647 w 164" name="T2"/>
              <a:gd fmla="*/ 2147483647 h 164" name="T3"/>
              <a:gd fmla="*/ 2147483647 w 164" name="T4"/>
              <a:gd fmla="*/ 2147483647 h 164" name="T5"/>
              <a:gd fmla="*/ 0 w 164" name="T6"/>
              <a:gd fmla="*/ 2147483647 h 164" name="T7"/>
              <a:gd fmla="*/ 2147483647 w 164" name="T8"/>
              <a:gd fmla="*/ 2147483647 h 164" name="T9"/>
              <a:gd fmla="*/ 2147483647 w 164" name="T10"/>
              <a:gd fmla="*/ 2147483647 h 164" name="T11"/>
              <a:gd fmla="*/ 2147483647 w 164" name="T12"/>
              <a:gd fmla="*/ 2147483647 h 164" name="T13"/>
              <a:gd fmla="*/ 2147483647 w 164" name="T14"/>
              <a:gd fmla="*/ 2147483647 h 164" name="T15"/>
              <a:gd fmla="*/ 2147483647 w 164" name="T16"/>
              <a:gd fmla="*/ 2147483647 h 164" name="T17"/>
              <a:gd fmla="*/ 2147483647 w 164" name="T18"/>
              <a:gd fmla="*/ 2147483647 h 164" name="T19"/>
              <a:gd fmla="*/ 2147483647 w 164" name="T20"/>
              <a:gd fmla="*/ 2147483647 h 164" name="T21"/>
              <a:gd fmla="*/ 2147483647 w 164" name="T22"/>
              <a:gd fmla="*/ 0 h 164" name="T23"/>
              <a:gd fmla="*/ 2147483647 w 164" name="T24"/>
              <a:gd fmla="*/ 2147483647 h 164" name="T25"/>
              <a:gd fmla="*/ 2147483647 w 164" name="T26"/>
              <a:gd fmla="*/ 2147483647 h 164" name="T27"/>
              <a:gd fmla="*/ 2147483647 w 164" name="T28"/>
              <a:gd fmla="*/ 2147483647 h 164" name="T29"/>
              <a:gd fmla="*/ 2147483647 w 164" name="T30"/>
              <a:gd fmla="*/ 2147483647 h 164" name="T31"/>
              <a:gd fmla="*/ 2147483647 w 164" name="T32"/>
              <a:gd fmla="*/ 2147483647 h 164" name="T33"/>
              <a:gd fmla="*/ 2147483647 w 164" name="T34"/>
              <a:gd fmla="*/ 2147483647 h 164" name="T35"/>
              <a:gd fmla="*/ 2147483647 w 164" name="T36"/>
              <a:gd fmla="*/ 2147483647 h 164" name="T37"/>
              <a:gd fmla="*/ 2147483647 w 164" name="T38"/>
              <a:gd fmla="*/ 2147483647 h 164" name="T39"/>
              <a:gd fmla="*/ 2147483647 w 164" name="T40"/>
              <a:gd fmla="*/ 2147483647 h 164" name="T41"/>
              <a:gd fmla="*/ 2147483647 w 164" name="T42"/>
              <a:gd fmla="*/ 2147483647 h 164" name="T43"/>
              <a:gd fmla="*/ 2147483647 w 164" name="T44"/>
              <a:gd fmla="*/ 2147483647 h 164" name="T45"/>
              <a:gd fmla="*/ 2147483647 w 164" name="T46"/>
              <a:gd fmla="*/ 2147483647 h 164" name="T47"/>
              <a:gd fmla="*/ 2147483647 w 164" name="T48"/>
              <a:gd fmla="*/ 2147483647 h 164" name="T49"/>
              <a:gd fmla="*/ 2147483647 w 164" name="T50"/>
              <a:gd fmla="*/ 2147483647 h 164" name="T51"/>
              <a:gd fmla="*/ 2147483647 w 164" name="T52"/>
              <a:gd fmla="*/ 2147483647 h 164" name="T53"/>
              <a:gd fmla="*/ 2147483647 w 164" name="T54"/>
              <a:gd fmla="*/ 2147483647 h 164" name="T55"/>
              <a:gd fmla="*/ 2147483647 w 164" name="T56"/>
              <a:gd fmla="*/ 2147483647 h 164" name="T57"/>
              <a:gd fmla="*/ 2147483647 w 164" name="T58"/>
              <a:gd fmla="*/ 2147483647 h 164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w 164" name="T90"/>
              <a:gd fmla="*/ 0 h 164" name="T91"/>
              <a:gd fmla="*/ 164 w 164" name="T92"/>
              <a:gd fmla="*/ 164 h 164" name="T93"/>
            </a:gdLst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b="T93" l="T90" r="T92" t="T91"/>
            <a:pathLst>
              <a:path h="164" w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65" name="Freeform 76"/>
          <p:cNvSpPr>
            <a:spLocks noEditPoints="1"/>
          </p:cNvSpPr>
          <p:nvPr/>
        </p:nvSpPr>
        <p:spPr bwMode="auto">
          <a:xfrm>
            <a:off x="2420938" y="5248275"/>
            <a:ext cx="444500" cy="485775"/>
          </a:xfrm>
          <a:custGeom>
            <a:gdLst>
              <a:gd fmla="*/ 2147483647 w 162" name="T0"/>
              <a:gd fmla="*/ 0 h 162" name="T1"/>
              <a:gd fmla="*/ 2147483647 w 162" name="T2"/>
              <a:gd fmla="*/ 2147483647 h 162" name="T3"/>
              <a:gd fmla="*/ 2147483647 w 162" name="T4"/>
              <a:gd fmla="*/ 2147483647 h 162" name="T5"/>
              <a:gd fmla="*/ 2147483647 w 162" name="T6"/>
              <a:gd fmla="*/ 2147483647 h 162" name="T7"/>
              <a:gd fmla="*/ 2147483647 w 162" name="T8"/>
              <a:gd fmla="*/ 2147483647 h 162" name="T9"/>
              <a:gd fmla="*/ 2147483647 w 162" name="T10"/>
              <a:gd fmla="*/ 2147483647 h 162" name="T11"/>
              <a:gd fmla="*/ 2147483647 w 162" name="T12"/>
              <a:gd fmla="*/ 2147483647 h 162" name="T13"/>
              <a:gd fmla="*/ 2147483647 w 162" name="T14"/>
              <a:gd fmla="*/ 2147483647 h 162" name="T15"/>
              <a:gd fmla="*/ 2147483647 w 162" name="T16"/>
              <a:gd fmla="*/ 2147483647 h 162" name="T17"/>
              <a:gd fmla="*/ 2147483647 w 162" name="T18"/>
              <a:gd fmla="*/ 2147483647 h 162" name="T19"/>
              <a:gd fmla="*/ 2147483647 w 162" name="T20"/>
              <a:gd fmla="*/ 2147483647 h 162" name="T21"/>
              <a:gd fmla="*/ 2147483647 w 162" name="T22"/>
              <a:gd fmla="*/ 2147483647 h 162" name="T23"/>
              <a:gd fmla="*/ 2147483647 w 162" name="T24"/>
              <a:gd fmla="*/ 2147483647 h 162" name="T25"/>
              <a:gd fmla="*/ 0 w 162" name="T26"/>
              <a:gd fmla="*/ 2147483647 h 162" name="T27"/>
              <a:gd fmla="*/ 2147483647 w 162" name="T28"/>
              <a:gd fmla="*/ 2147483647 h 162" name="T29"/>
              <a:gd fmla="*/ 2147483647 w 162" name="T30"/>
              <a:gd fmla="*/ 2147483647 h 162" name="T31"/>
              <a:gd fmla="*/ 2147483647 w 162" name="T32"/>
              <a:gd fmla="*/ 2147483647 h 162" name="T33"/>
              <a:gd fmla="*/ 2147483647 w 162" name="T34"/>
              <a:gd fmla="*/ 2147483647 h 162" name="T35"/>
              <a:gd fmla="*/ 2147483647 w 162" name="T36"/>
              <a:gd fmla="*/ 0 h 162" name="T37"/>
              <a:gd fmla="*/ 2147483647 w 162" name="T38"/>
              <a:gd fmla="*/ 2147483647 h 162" name="T39"/>
              <a:gd fmla="*/ 2147483647 w 162" name="T40"/>
              <a:gd fmla="*/ 2147483647 h 162" name="T41"/>
              <a:gd fmla="*/ 2147483647 w 162" name="T42"/>
              <a:gd fmla="*/ 2147483647 h 162" name="T43"/>
              <a:gd fmla="*/ 2147483647 w 162" name="T44"/>
              <a:gd fmla="*/ 2147483647 h 162" name="T45"/>
              <a:gd fmla="*/ 2147483647 w 162" name="T46"/>
              <a:gd fmla="*/ 2147483647 h 162" name="T47"/>
              <a:gd fmla="*/ 2147483647 w 162" name="T48"/>
              <a:gd fmla="*/ 2147483647 h 162" name="T49"/>
              <a:gd fmla="*/ 2147483647 w 162" name="T50"/>
              <a:gd fmla="*/ 2147483647 h 162" name="T51"/>
              <a:gd fmla="*/ 2147483647 w 162" name="T52"/>
              <a:gd fmla="*/ 2147483647 h 162" name="T53"/>
              <a:gd fmla="*/ 2147483647 w 162" name="T54"/>
              <a:gd fmla="*/ 2147483647 h 162" name="T55"/>
              <a:gd fmla="*/ 2147483647 w 162" name="T56"/>
              <a:gd fmla="*/ 2147483647 h 162" name="T57"/>
              <a:gd fmla="*/ 2147483647 w 162" name="T58"/>
              <a:gd fmla="*/ 2147483647 h 162" name="T59"/>
              <a:gd fmla="*/ 2147483647 w 162" name="T60"/>
              <a:gd fmla="*/ 2147483647 h 162" name="T61"/>
              <a:gd fmla="*/ 2147483647 w 162" name="T62"/>
              <a:gd fmla="*/ 2147483647 h 162" name="T63"/>
              <a:gd fmla="*/ 2147483647 w 162" name="T64"/>
              <a:gd fmla="*/ 2147483647 h 162" name="T65"/>
              <a:gd fmla="*/ 2147483647 w 162" name="T66"/>
              <a:gd fmla="*/ 2147483647 h 162" name="T67"/>
              <a:gd fmla="*/ 2147483647 w 162" name="T68"/>
              <a:gd fmla="*/ 2147483647 h 162" name="T69"/>
              <a:gd fmla="*/ 2147483647 w 162" name="T70"/>
              <a:gd fmla="*/ 2147483647 h 162" name="T71"/>
              <a:gd fmla="*/ 2147483647 w 162" name="T72"/>
              <a:gd fmla="*/ 2147483647 h 162" name="T73"/>
              <a:gd fmla="*/ 2147483647 w 162" name="T74"/>
              <a:gd fmla="*/ 2147483647 h 162" name="T75"/>
              <a:gd fmla="*/ 2147483647 w 162" name="T76"/>
              <a:gd fmla="*/ 2147483647 h 162" name="T77"/>
              <a:gd fmla="*/ 2147483647 w 162" name="T78"/>
              <a:gd fmla="*/ 2147483647 h 162" name="T79"/>
              <a:gd fmla="*/ 2147483647 w 162" name="T80"/>
              <a:gd fmla="*/ 2147483647 h 162" name="T81"/>
              <a:gd fmla="*/ 2147483647 w 162" name="T82"/>
              <a:gd fmla="*/ 2147483647 h 162" name="T83"/>
              <a:gd fmla="*/ 2147483647 w 162" name="T84"/>
              <a:gd fmla="*/ 2147483647 h 162" name="T85"/>
              <a:gd fmla="*/ 2147483647 w 162" name="T86"/>
              <a:gd fmla="*/ 2147483647 h 162" name="T87"/>
              <a:gd fmla="*/ 2147483647 w 162" name="T88"/>
              <a:gd fmla="*/ 2147483647 h 162" name="T89"/>
              <a:gd fmla="*/ 2147483647 w 162" name="T90"/>
              <a:gd fmla="*/ 2147483647 h 162" name="T91"/>
              <a:gd fmla="*/ 2147483647 w 162" name="T92"/>
              <a:gd fmla="*/ 2147483647 h 162" name="T93"/>
              <a:gd fmla="*/ 2147483647 w 162" name="T94"/>
              <a:gd fmla="*/ 2147483647 h 162" name="T95"/>
              <a:gd fmla="*/ 2147483647 w 162" name="T96"/>
              <a:gd fmla="*/ 2147483647 h 162" name="T97"/>
              <a:gd fmla="*/ 2147483647 w 162" name="T98"/>
              <a:gd fmla="*/ 2147483647 h 162" name="T99"/>
              <a:gd fmla="*/ 2147483647 w 162" name="T100"/>
              <a:gd fmla="*/ 2147483647 h 162" name="T101"/>
              <a:gd fmla="*/ 2147483647 w 162" name="T102"/>
              <a:gd fmla="*/ 2147483647 h 162" name="T103"/>
              <a:gd fmla="*/ 2147483647 w 162" name="T104"/>
              <a:gd fmla="*/ 2147483647 h 162" name="T105"/>
              <a:gd fmla="*/ 2147483647 w 162" name="T106"/>
              <a:gd fmla="*/ 2147483647 h 162" name="T107"/>
              <a:gd fmla="*/ 2147483647 w 162" name="T108"/>
              <a:gd fmla="*/ 2147483647 h 162" name="T109"/>
              <a:gd fmla="*/ 2147483647 w 162" name="T110"/>
              <a:gd fmla="*/ 2147483647 h 162" name="T111"/>
              <a:gd fmla="*/ 2147483647 w 162" name="T112"/>
              <a:gd fmla="*/ 2147483647 h 162" name="T113"/>
              <a:gd fmla="*/ 2147483647 w 162" name="T114"/>
              <a:gd fmla="*/ 2147483647 h 162" name="T115"/>
              <a:gd fmla="*/ 2147483647 w 162" name="T116"/>
              <a:gd fmla="*/ 2147483647 h 162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62" name="T177"/>
              <a:gd fmla="*/ 0 h 162" name="T178"/>
              <a:gd fmla="*/ 162 w 162" name="T179"/>
              <a:gd fmla="*/ 162 h 162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62" w="162">
                <a:moveTo>
                  <a:pt x="82" y="0"/>
                </a:moveTo>
                <a:lnTo>
                  <a:pt x="82" y="0"/>
                </a:lnTo>
                <a:lnTo>
                  <a:pt x="98" y="2"/>
                </a:lnTo>
                <a:lnTo>
                  <a:pt x="112" y="6"/>
                </a:lnTo>
                <a:lnTo>
                  <a:pt x="126" y="14"/>
                </a:lnTo>
                <a:lnTo>
                  <a:pt x="138" y="24"/>
                </a:lnTo>
                <a:lnTo>
                  <a:pt x="148" y="36"/>
                </a:lnTo>
                <a:lnTo>
                  <a:pt x="156" y="50"/>
                </a:lnTo>
                <a:lnTo>
                  <a:pt x="160" y="64"/>
                </a:lnTo>
                <a:lnTo>
                  <a:pt x="162" y="82"/>
                </a:lnTo>
                <a:lnTo>
                  <a:pt x="160" y="98"/>
                </a:lnTo>
                <a:lnTo>
                  <a:pt x="156" y="112"/>
                </a:lnTo>
                <a:lnTo>
                  <a:pt x="148" y="126"/>
                </a:lnTo>
                <a:lnTo>
                  <a:pt x="138" y="138"/>
                </a:lnTo>
                <a:lnTo>
                  <a:pt x="126" y="148"/>
                </a:lnTo>
                <a:lnTo>
                  <a:pt x="112" y="156"/>
                </a:lnTo>
                <a:lnTo>
                  <a:pt x="98" y="160"/>
                </a:lnTo>
                <a:lnTo>
                  <a:pt x="82" y="162"/>
                </a:lnTo>
                <a:lnTo>
                  <a:pt x="66" y="160"/>
                </a:lnTo>
                <a:lnTo>
                  <a:pt x="50" y="156"/>
                </a:lnTo>
                <a:lnTo>
                  <a:pt x="36" y="148"/>
                </a:lnTo>
                <a:lnTo>
                  <a:pt x="24" y="138"/>
                </a:lnTo>
                <a:lnTo>
                  <a:pt x="14" y="126"/>
                </a:lnTo>
                <a:lnTo>
                  <a:pt x="6" y="112"/>
                </a:lnTo>
                <a:lnTo>
                  <a:pt x="2" y="98"/>
                </a:lnTo>
                <a:lnTo>
                  <a:pt x="0" y="82"/>
                </a:lnTo>
                <a:lnTo>
                  <a:pt x="2" y="64"/>
                </a:lnTo>
                <a:lnTo>
                  <a:pt x="6" y="50"/>
                </a:lnTo>
                <a:lnTo>
                  <a:pt x="14" y="36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6" y="2"/>
                </a:lnTo>
                <a:lnTo>
                  <a:pt x="82" y="0"/>
                </a:lnTo>
                <a:close/>
                <a:moveTo>
                  <a:pt x="78" y="108"/>
                </a:moveTo>
                <a:lnTo>
                  <a:pt x="78" y="108"/>
                </a:lnTo>
                <a:lnTo>
                  <a:pt x="72" y="104"/>
                </a:lnTo>
                <a:lnTo>
                  <a:pt x="68" y="96"/>
                </a:lnTo>
                <a:lnTo>
                  <a:pt x="52" y="98"/>
                </a:lnTo>
                <a:lnTo>
                  <a:pt x="54" y="108"/>
                </a:lnTo>
                <a:lnTo>
                  <a:pt x="60" y="116"/>
                </a:lnTo>
                <a:lnTo>
                  <a:pt x="68" y="122"/>
                </a:lnTo>
                <a:lnTo>
                  <a:pt x="78" y="124"/>
                </a:lnTo>
                <a:lnTo>
                  <a:pt x="78" y="134"/>
                </a:lnTo>
                <a:lnTo>
                  <a:pt x="86" y="134"/>
                </a:lnTo>
                <a:lnTo>
                  <a:pt x="86" y="124"/>
                </a:lnTo>
                <a:lnTo>
                  <a:pt x="98" y="120"/>
                </a:lnTo>
                <a:lnTo>
                  <a:pt x="106" y="114"/>
                </a:lnTo>
                <a:lnTo>
                  <a:pt x="110" y="106"/>
                </a:lnTo>
                <a:lnTo>
                  <a:pt x="112" y="96"/>
                </a:lnTo>
                <a:lnTo>
                  <a:pt x="110" y="86"/>
                </a:lnTo>
                <a:lnTo>
                  <a:pt x="106" y="78"/>
                </a:lnTo>
                <a:lnTo>
                  <a:pt x="98" y="74"/>
                </a:lnTo>
                <a:lnTo>
                  <a:pt x="86" y="68"/>
                </a:lnTo>
                <a:lnTo>
                  <a:pt x="86" y="44"/>
                </a:lnTo>
                <a:lnTo>
                  <a:pt x="92" y="48"/>
                </a:lnTo>
                <a:lnTo>
                  <a:pt x="94" y="54"/>
                </a:lnTo>
                <a:lnTo>
                  <a:pt x="110" y="52"/>
                </a:lnTo>
                <a:lnTo>
                  <a:pt x="106" y="44"/>
                </a:lnTo>
                <a:lnTo>
                  <a:pt x="102" y="38"/>
                </a:lnTo>
                <a:lnTo>
                  <a:pt x="96" y="34"/>
                </a:lnTo>
                <a:lnTo>
                  <a:pt x="86" y="30"/>
                </a:lnTo>
                <a:lnTo>
                  <a:pt x="86" y="24"/>
                </a:lnTo>
                <a:lnTo>
                  <a:pt x="78" y="24"/>
                </a:lnTo>
                <a:lnTo>
                  <a:pt x="78" y="30"/>
                </a:lnTo>
                <a:lnTo>
                  <a:pt x="68" y="34"/>
                </a:lnTo>
                <a:lnTo>
                  <a:pt x="60" y="38"/>
                </a:lnTo>
                <a:lnTo>
                  <a:pt x="56" y="46"/>
                </a:lnTo>
                <a:lnTo>
                  <a:pt x="54" y="56"/>
                </a:lnTo>
                <a:lnTo>
                  <a:pt x="56" y="64"/>
                </a:lnTo>
                <a:lnTo>
                  <a:pt x="60" y="72"/>
                </a:lnTo>
                <a:lnTo>
                  <a:pt x="66" y="78"/>
                </a:lnTo>
                <a:lnTo>
                  <a:pt x="78" y="84"/>
                </a:lnTo>
                <a:lnTo>
                  <a:pt x="78" y="108"/>
                </a:lnTo>
                <a:close/>
                <a:moveTo>
                  <a:pt x="78" y="44"/>
                </a:moveTo>
                <a:lnTo>
                  <a:pt x="78" y="44"/>
                </a:lnTo>
                <a:lnTo>
                  <a:pt x="72" y="48"/>
                </a:lnTo>
                <a:lnTo>
                  <a:pt x="70" y="56"/>
                </a:lnTo>
                <a:lnTo>
                  <a:pt x="72" y="62"/>
                </a:lnTo>
                <a:lnTo>
                  <a:pt x="78" y="66"/>
                </a:lnTo>
                <a:lnTo>
                  <a:pt x="78" y="44"/>
                </a:lnTo>
                <a:close/>
                <a:moveTo>
                  <a:pt x="86" y="110"/>
                </a:moveTo>
                <a:lnTo>
                  <a:pt x="86" y="110"/>
                </a:lnTo>
                <a:lnTo>
                  <a:pt x="90" y="108"/>
                </a:lnTo>
                <a:lnTo>
                  <a:pt x="94" y="106"/>
                </a:lnTo>
                <a:lnTo>
                  <a:pt x="96" y="102"/>
                </a:lnTo>
                <a:lnTo>
                  <a:pt x="96" y="98"/>
                </a:lnTo>
                <a:lnTo>
                  <a:pt x="96" y="94"/>
                </a:lnTo>
                <a:lnTo>
                  <a:pt x="94" y="90"/>
                </a:lnTo>
                <a:lnTo>
                  <a:pt x="92" y="88"/>
                </a:lnTo>
                <a:lnTo>
                  <a:pt x="86" y="86"/>
                </a:lnTo>
                <a:lnTo>
                  <a:pt x="86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66" name="Freeform 77"/>
          <p:cNvSpPr>
            <a:spLocks noEditPoints="1"/>
          </p:cNvSpPr>
          <p:nvPr/>
        </p:nvSpPr>
        <p:spPr bwMode="auto">
          <a:xfrm>
            <a:off x="96838" y="6092825"/>
            <a:ext cx="439737" cy="473075"/>
          </a:xfrm>
          <a:custGeom>
            <a:gdLst>
              <a:gd fmla="*/ 2147483647 w 160" name="T0"/>
              <a:gd fmla="*/ 2147483647 h 158" name="T1"/>
              <a:gd fmla="*/ 2147483647 w 160" name="T2"/>
              <a:gd fmla="*/ 2147483647 h 158" name="T3"/>
              <a:gd fmla="*/ 2147483647 w 160" name="T4"/>
              <a:gd fmla="*/ 2147483647 h 158" name="T5"/>
              <a:gd fmla="*/ 2147483647 w 160" name="T6"/>
              <a:gd fmla="*/ 2147483647 h 158" name="T7"/>
              <a:gd fmla="*/ 2147483647 w 160" name="T8"/>
              <a:gd fmla="*/ 2147483647 h 158" name="T9"/>
              <a:gd fmla="*/ 2147483647 w 160" name="T10"/>
              <a:gd fmla="*/ 2147483647 h 158" name="T11"/>
              <a:gd fmla="*/ 2147483647 w 160" name="T12"/>
              <a:gd fmla="*/ 2147483647 h 158" name="T13"/>
              <a:gd fmla="*/ 2147483647 w 160" name="T14"/>
              <a:gd fmla="*/ 2147483647 h 158" name="T15"/>
              <a:gd fmla="*/ 2147483647 w 160" name="T16"/>
              <a:gd fmla="*/ 2147483647 h 158" name="T17"/>
              <a:gd fmla="*/ 2147483647 w 160" name="T18"/>
              <a:gd fmla="*/ 2147483647 h 158" name="T19"/>
              <a:gd fmla="*/ 2147483647 w 160" name="T20"/>
              <a:gd fmla="*/ 2147483647 h 158" name="T21"/>
              <a:gd fmla="*/ 2147483647 w 160" name="T22"/>
              <a:gd fmla="*/ 2147483647 h 158" name="T23"/>
              <a:gd fmla="*/ 2147483647 w 160" name="T24"/>
              <a:gd fmla="*/ 2147483647 h 158" name="T25"/>
              <a:gd fmla="*/ 2147483647 w 160" name="T26"/>
              <a:gd fmla="*/ 2147483647 h 158" name="T27"/>
              <a:gd fmla="*/ 2147483647 w 160" name="T28"/>
              <a:gd fmla="*/ 2147483647 h 158" name="T29"/>
              <a:gd fmla="*/ 2147483647 w 160" name="T30"/>
              <a:gd fmla="*/ 2147483647 h 158" name="T31"/>
              <a:gd fmla="*/ 2147483647 w 160" name="T32"/>
              <a:gd fmla="*/ 2147483647 h 158" name="T33"/>
              <a:gd fmla="*/ 2147483647 w 160" name="T34"/>
              <a:gd fmla="*/ 2147483647 h 158" name="T35"/>
              <a:gd fmla="*/ 2147483647 w 160" name="T36"/>
              <a:gd fmla="*/ 2147483647 h 158" name="T37"/>
              <a:gd fmla="*/ 2147483647 w 160" name="T38"/>
              <a:gd fmla="*/ 2147483647 h 158" name="T39"/>
              <a:gd fmla="*/ 2147483647 w 160" name="T40"/>
              <a:gd fmla="*/ 2147483647 h 158" name="T41"/>
              <a:gd fmla="*/ 2147483647 w 160" name="T42"/>
              <a:gd fmla="*/ 2147483647 h 158" name="T43"/>
              <a:gd fmla="*/ 2147483647 w 160" name="T44"/>
              <a:gd fmla="*/ 2147483647 h 158" name="T45"/>
              <a:gd fmla="*/ 2147483647 w 160" name="T46"/>
              <a:gd fmla="*/ 2147483647 h 158" name="T47"/>
              <a:gd fmla="*/ 2147483647 w 160" name="T48"/>
              <a:gd fmla="*/ 2147483647 h 158" name="T49"/>
              <a:gd fmla="*/ 2147483647 w 160" name="T50"/>
              <a:gd fmla="*/ 2147483647 h 158" name="T51"/>
              <a:gd fmla="*/ 2147483647 w 160" name="T52"/>
              <a:gd fmla="*/ 2147483647 h 158" name="T53"/>
              <a:gd fmla="*/ 2147483647 w 160" name="T54"/>
              <a:gd fmla="*/ 0 h 158" name="T55"/>
              <a:gd fmla="*/ 2147483647 w 160" name="T56"/>
              <a:gd fmla="*/ 2147483647 h 158" name="T57"/>
              <a:gd fmla="*/ 2147483647 w 160" name="T58"/>
              <a:gd fmla="*/ 2147483647 h 158" name="T59"/>
              <a:gd fmla="*/ 2147483647 w 160" name="T60"/>
              <a:gd fmla="*/ 2147483647 h 158" name="T61"/>
              <a:gd fmla="*/ 2147483647 w 160" name="T62"/>
              <a:gd fmla="*/ 2147483647 h 158" name="T63"/>
              <a:gd fmla="*/ 2147483647 w 160" name="T64"/>
              <a:gd fmla="*/ 2147483647 h 158" name="T65"/>
              <a:gd fmla="*/ 2147483647 w 160" name="T66"/>
              <a:gd fmla="*/ 2147483647 h 158" name="T67"/>
              <a:gd fmla="*/ 2147483647 w 160" name="T68"/>
              <a:gd fmla="*/ 2147483647 h 158" name="T69"/>
              <a:gd fmla="*/ 2147483647 w 160" name="T70"/>
              <a:gd fmla="*/ 2147483647 h 158" name="T71"/>
              <a:gd fmla="*/ 2147483647 w 160" name="T72"/>
              <a:gd fmla="*/ 2147483647 h 158" name="T73"/>
              <a:gd fmla="*/ 2147483647 w 160" name="T74"/>
              <a:gd fmla="*/ 2147483647 h 158" name="T75"/>
              <a:gd fmla="*/ 2147483647 w 160" name="T76"/>
              <a:gd fmla="*/ 2147483647 h 158" name="T77"/>
              <a:gd fmla="*/ 2147483647 w 160" name="T78"/>
              <a:gd fmla="*/ 2147483647 h 158" name="T79"/>
              <a:gd fmla="*/ 2147483647 w 160" name="T80"/>
              <a:gd fmla="*/ 2147483647 h 158" name="T81"/>
              <a:gd fmla="*/ 2147483647 w 160" name="T82"/>
              <a:gd fmla="*/ 2147483647 h 158" name="T83"/>
              <a:gd fmla="*/ 2147483647 w 160" name="T84"/>
              <a:gd fmla="*/ 2147483647 h 158" name="T85"/>
              <a:gd fmla="*/ 2147483647 w 160" name="T86"/>
              <a:gd fmla="*/ 2147483647 h 158" name="T87"/>
              <a:gd fmla="*/ 2147483647 w 160" name="T88"/>
              <a:gd fmla="*/ 2147483647 h 158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60" name="T135"/>
              <a:gd fmla="*/ 0 h 158" name="T136"/>
              <a:gd fmla="*/ 160 w 160" name="T137"/>
              <a:gd fmla="*/ 158 h 158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158" w="160">
                <a:moveTo>
                  <a:pt x="118" y="24"/>
                </a:moveTo>
                <a:lnTo>
                  <a:pt x="118" y="24"/>
                </a:lnTo>
                <a:lnTo>
                  <a:pt x="128" y="32"/>
                </a:lnTo>
                <a:lnTo>
                  <a:pt x="140" y="26"/>
                </a:lnTo>
                <a:lnTo>
                  <a:pt x="146" y="34"/>
                </a:lnTo>
                <a:lnTo>
                  <a:pt x="150" y="42"/>
                </a:lnTo>
                <a:lnTo>
                  <a:pt x="140" y="50"/>
                </a:lnTo>
                <a:lnTo>
                  <a:pt x="142" y="56"/>
                </a:lnTo>
                <a:lnTo>
                  <a:pt x="144" y="62"/>
                </a:lnTo>
                <a:lnTo>
                  <a:pt x="158" y="62"/>
                </a:lnTo>
                <a:lnTo>
                  <a:pt x="160" y="72"/>
                </a:lnTo>
                <a:lnTo>
                  <a:pt x="160" y="82"/>
                </a:lnTo>
                <a:lnTo>
                  <a:pt x="148" y="84"/>
                </a:lnTo>
                <a:lnTo>
                  <a:pt x="144" y="96"/>
                </a:lnTo>
                <a:lnTo>
                  <a:pt x="156" y="104"/>
                </a:lnTo>
                <a:lnTo>
                  <a:pt x="154" y="112"/>
                </a:lnTo>
                <a:lnTo>
                  <a:pt x="148" y="120"/>
                </a:lnTo>
                <a:lnTo>
                  <a:pt x="136" y="116"/>
                </a:lnTo>
                <a:lnTo>
                  <a:pt x="128" y="126"/>
                </a:lnTo>
                <a:lnTo>
                  <a:pt x="134" y="138"/>
                </a:lnTo>
                <a:lnTo>
                  <a:pt x="126" y="144"/>
                </a:lnTo>
                <a:lnTo>
                  <a:pt x="118" y="150"/>
                </a:lnTo>
                <a:lnTo>
                  <a:pt x="110" y="140"/>
                </a:lnTo>
                <a:lnTo>
                  <a:pt x="104" y="142"/>
                </a:lnTo>
                <a:lnTo>
                  <a:pt x="98" y="144"/>
                </a:lnTo>
                <a:lnTo>
                  <a:pt x="98" y="156"/>
                </a:lnTo>
                <a:lnTo>
                  <a:pt x="88" y="158"/>
                </a:lnTo>
                <a:lnTo>
                  <a:pt x="78" y="158"/>
                </a:lnTo>
                <a:lnTo>
                  <a:pt x="76" y="146"/>
                </a:lnTo>
                <a:lnTo>
                  <a:pt x="64" y="144"/>
                </a:lnTo>
                <a:lnTo>
                  <a:pt x="56" y="154"/>
                </a:lnTo>
                <a:lnTo>
                  <a:pt x="48" y="152"/>
                </a:lnTo>
                <a:lnTo>
                  <a:pt x="40" y="146"/>
                </a:lnTo>
                <a:lnTo>
                  <a:pt x="44" y="134"/>
                </a:lnTo>
                <a:lnTo>
                  <a:pt x="34" y="126"/>
                </a:lnTo>
                <a:lnTo>
                  <a:pt x="22" y="132"/>
                </a:lnTo>
                <a:lnTo>
                  <a:pt x="16" y="126"/>
                </a:lnTo>
                <a:lnTo>
                  <a:pt x="10" y="118"/>
                </a:lnTo>
                <a:lnTo>
                  <a:pt x="20" y="108"/>
                </a:lnTo>
                <a:lnTo>
                  <a:pt x="18" y="102"/>
                </a:lnTo>
                <a:lnTo>
                  <a:pt x="16" y="96"/>
                </a:lnTo>
                <a:lnTo>
                  <a:pt x="4" y="96"/>
                </a:lnTo>
                <a:lnTo>
                  <a:pt x="0" y="86"/>
                </a:lnTo>
                <a:lnTo>
                  <a:pt x="2" y="78"/>
                </a:lnTo>
                <a:lnTo>
                  <a:pt x="14" y="74"/>
                </a:lnTo>
                <a:lnTo>
                  <a:pt x="16" y="62"/>
                </a:lnTo>
                <a:lnTo>
                  <a:pt x="6" y="56"/>
                </a:lnTo>
                <a:lnTo>
                  <a:pt x="8" y="46"/>
                </a:lnTo>
                <a:lnTo>
                  <a:pt x="14" y="38"/>
                </a:lnTo>
                <a:lnTo>
                  <a:pt x="26" y="42"/>
                </a:lnTo>
                <a:lnTo>
                  <a:pt x="34" y="32"/>
                </a:lnTo>
                <a:lnTo>
                  <a:pt x="28" y="20"/>
                </a:lnTo>
                <a:lnTo>
                  <a:pt x="34" y="14"/>
                </a:lnTo>
                <a:lnTo>
                  <a:pt x="42" y="10"/>
                </a:lnTo>
                <a:lnTo>
                  <a:pt x="52" y="20"/>
                </a:lnTo>
                <a:lnTo>
                  <a:pt x="58" y="18"/>
                </a:lnTo>
                <a:lnTo>
                  <a:pt x="64" y="14"/>
                </a:lnTo>
                <a:lnTo>
                  <a:pt x="64" y="2"/>
                </a:lnTo>
                <a:lnTo>
                  <a:pt x="74" y="0"/>
                </a:lnTo>
                <a:lnTo>
                  <a:pt x="82" y="0"/>
                </a:lnTo>
                <a:lnTo>
                  <a:pt x="86" y="12"/>
                </a:lnTo>
                <a:lnTo>
                  <a:pt x="98" y="16"/>
                </a:lnTo>
                <a:lnTo>
                  <a:pt x="104" y="4"/>
                </a:lnTo>
                <a:lnTo>
                  <a:pt x="114" y="6"/>
                </a:lnTo>
                <a:lnTo>
                  <a:pt x="122" y="12"/>
                </a:lnTo>
                <a:lnTo>
                  <a:pt x="118" y="24"/>
                </a:lnTo>
                <a:close/>
                <a:moveTo>
                  <a:pt x="122" y="64"/>
                </a:moveTo>
                <a:lnTo>
                  <a:pt x="122" y="64"/>
                </a:lnTo>
                <a:lnTo>
                  <a:pt x="118" y="56"/>
                </a:lnTo>
                <a:lnTo>
                  <a:pt x="112" y="50"/>
                </a:lnTo>
                <a:lnTo>
                  <a:pt x="106" y="44"/>
                </a:lnTo>
                <a:lnTo>
                  <a:pt x="98" y="40"/>
                </a:lnTo>
                <a:lnTo>
                  <a:pt x="90" y="36"/>
                </a:lnTo>
                <a:lnTo>
                  <a:pt x="82" y="36"/>
                </a:lnTo>
                <a:lnTo>
                  <a:pt x="74" y="36"/>
                </a:lnTo>
                <a:lnTo>
                  <a:pt x="66" y="38"/>
                </a:lnTo>
                <a:lnTo>
                  <a:pt x="58" y="42"/>
                </a:lnTo>
                <a:lnTo>
                  <a:pt x="50" y="48"/>
                </a:lnTo>
                <a:lnTo>
                  <a:pt x="46" y="54"/>
                </a:lnTo>
                <a:lnTo>
                  <a:pt x="40" y="62"/>
                </a:lnTo>
                <a:lnTo>
                  <a:pt x="38" y="70"/>
                </a:lnTo>
                <a:lnTo>
                  <a:pt x="36" y="78"/>
                </a:lnTo>
                <a:lnTo>
                  <a:pt x="38" y="86"/>
                </a:lnTo>
                <a:lnTo>
                  <a:pt x="40" y="94"/>
                </a:lnTo>
                <a:lnTo>
                  <a:pt x="44" y="102"/>
                </a:lnTo>
                <a:lnTo>
                  <a:pt x="48" y="110"/>
                </a:lnTo>
                <a:lnTo>
                  <a:pt x="54" y="114"/>
                </a:lnTo>
                <a:lnTo>
                  <a:pt x="62" y="120"/>
                </a:lnTo>
                <a:lnTo>
                  <a:pt x="72" y="122"/>
                </a:lnTo>
                <a:lnTo>
                  <a:pt x="80" y="124"/>
                </a:lnTo>
                <a:lnTo>
                  <a:pt x="88" y="122"/>
                </a:lnTo>
                <a:lnTo>
                  <a:pt x="96" y="120"/>
                </a:lnTo>
                <a:lnTo>
                  <a:pt x="104" y="116"/>
                </a:lnTo>
                <a:lnTo>
                  <a:pt x="110" y="112"/>
                </a:lnTo>
                <a:lnTo>
                  <a:pt x="116" y="106"/>
                </a:lnTo>
                <a:lnTo>
                  <a:pt x="120" y="98"/>
                </a:lnTo>
                <a:lnTo>
                  <a:pt x="124" y="88"/>
                </a:lnTo>
                <a:lnTo>
                  <a:pt x="124" y="80"/>
                </a:lnTo>
                <a:lnTo>
                  <a:pt x="124" y="72"/>
                </a:lnTo>
                <a:lnTo>
                  <a:pt x="122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67" name="Freeform 78"/>
          <p:cNvSpPr>
            <a:spLocks noEditPoints="1"/>
          </p:cNvSpPr>
          <p:nvPr/>
        </p:nvSpPr>
        <p:spPr bwMode="auto">
          <a:xfrm>
            <a:off x="1630363" y="304800"/>
            <a:ext cx="488950" cy="425450"/>
          </a:xfrm>
          <a:custGeom>
            <a:gdLst>
              <a:gd fmla="*/ 2147483647 w 178" name="T0"/>
              <a:gd fmla="*/ 0 h 142" name="T1"/>
              <a:gd fmla="*/ 2147483647 w 178" name="T2"/>
              <a:gd fmla="*/ 2147483647 h 142" name="T3"/>
              <a:gd fmla="*/ 2147483647 w 178" name="T4"/>
              <a:gd fmla="*/ 2147483647 h 142" name="T5"/>
              <a:gd fmla="*/ 2147483647 w 178" name="T6"/>
              <a:gd fmla="*/ 2147483647 h 142" name="T7"/>
              <a:gd fmla="*/ 2147483647 w 178" name="T8"/>
              <a:gd fmla="*/ 2147483647 h 142" name="T9"/>
              <a:gd fmla="*/ 2147483647 w 178" name="T10"/>
              <a:gd fmla="*/ 2147483647 h 142" name="T11"/>
              <a:gd fmla="*/ 2147483647 w 178" name="T12"/>
              <a:gd fmla="*/ 2147483647 h 142" name="T13"/>
              <a:gd fmla="*/ 2147483647 w 178" name="T14"/>
              <a:gd fmla="*/ 2147483647 h 142" name="T15"/>
              <a:gd fmla="*/ 2147483647 w 178" name="T16"/>
              <a:gd fmla="*/ 2147483647 h 142" name="T17"/>
              <a:gd fmla="*/ 2147483647 w 178" name="T18"/>
              <a:gd fmla="*/ 2147483647 h 142" name="T19"/>
              <a:gd fmla="*/ 2147483647 w 178" name="T20"/>
              <a:gd fmla="*/ 2147483647 h 142" name="T21"/>
              <a:gd fmla="*/ 2147483647 w 178" name="T22"/>
              <a:gd fmla="*/ 2147483647 h 142" name="T23"/>
              <a:gd fmla="*/ 2147483647 w 178" name="T24"/>
              <a:gd fmla="*/ 2147483647 h 142" name="T25"/>
              <a:gd fmla="*/ 2147483647 w 178" name="T26"/>
              <a:gd fmla="*/ 2147483647 h 142" name="T27"/>
              <a:gd fmla="*/ 2147483647 w 178" name="T28"/>
              <a:gd fmla="*/ 2147483647 h 142" name="T29"/>
              <a:gd fmla="*/ 2147483647 w 178" name="T30"/>
              <a:gd fmla="*/ 2147483647 h 142" name="T31"/>
              <a:gd fmla="*/ 2147483647 w 178" name="T32"/>
              <a:gd fmla="*/ 2147483647 h 142" name="T33"/>
              <a:gd fmla="*/ 2147483647 w 178" name="T34"/>
              <a:gd fmla="*/ 2147483647 h 142" name="T35"/>
              <a:gd fmla="*/ 2147483647 w 178" name="T36"/>
              <a:gd fmla="*/ 2147483647 h 142" name="T37"/>
              <a:gd fmla="*/ 2147483647 w 178" name="T38"/>
              <a:gd fmla="*/ 2147483647 h 142" name="T39"/>
              <a:gd fmla="*/ 2147483647 w 178" name="T40"/>
              <a:gd fmla="*/ 2147483647 h 142" name="T41"/>
              <a:gd fmla="*/ 2147483647 w 178" name="T42"/>
              <a:gd fmla="*/ 2147483647 h 142" name="T43"/>
              <a:gd fmla="*/ 2147483647 w 178" name="T44"/>
              <a:gd fmla="*/ 2147483647 h 142" name="T45"/>
              <a:gd fmla="*/ 0 w 178" name="T46"/>
              <a:gd fmla="*/ 2147483647 h 142" name="T47"/>
              <a:gd fmla="*/ 2147483647 w 178" name="T48"/>
              <a:gd fmla="*/ 2147483647 h 142" name="T49"/>
              <a:gd fmla="*/ 2147483647 w 178" name="T50"/>
              <a:gd fmla="*/ 2147483647 h 142" name="T51"/>
              <a:gd fmla="*/ 2147483647 w 178" name="T52"/>
              <a:gd fmla="*/ 0 h 142" name="T53"/>
              <a:gd fmla="*/ 2147483647 w 178" name="T54"/>
              <a:gd fmla="*/ 2147483647 h 142" name="T55"/>
              <a:gd fmla="*/ 2147483647 w 178" name="T56"/>
              <a:gd fmla="*/ 2147483647 h 142" name="T57"/>
              <a:gd fmla="*/ 2147483647 w 178" name="T58"/>
              <a:gd fmla="*/ 2147483647 h 142" name="T59"/>
              <a:gd fmla="*/ 2147483647 w 178" name="T60"/>
              <a:gd fmla="*/ 2147483647 h 142" name="T61"/>
              <a:gd fmla="*/ 2147483647 w 178" name="T62"/>
              <a:gd fmla="*/ 2147483647 h 142" name="T63"/>
              <a:gd fmla="*/ 2147483647 w 178" name="T64"/>
              <a:gd fmla="*/ 2147483647 h 142" name="T65"/>
              <a:gd fmla="*/ 2147483647 w 178" name="T66"/>
              <a:gd fmla="*/ 2147483647 h 142" name="T67"/>
              <a:gd fmla="*/ 2147483647 w 178" name="T68"/>
              <a:gd fmla="*/ 2147483647 h 142" name="T69"/>
              <a:gd fmla="*/ 2147483647 w 178" name="T70"/>
              <a:gd fmla="*/ 2147483647 h 142" name="T71"/>
              <a:gd fmla="*/ 2147483647 w 178" name="T72"/>
              <a:gd fmla="*/ 2147483647 h 142" name="T73"/>
              <a:gd fmla="*/ 2147483647 w 178" name="T74"/>
              <a:gd fmla="*/ 2147483647 h 142" name="T75"/>
              <a:gd fmla="*/ 2147483647 w 178" name="T76"/>
              <a:gd fmla="*/ 2147483647 h 142" name="T77"/>
              <a:gd fmla="*/ 2147483647 w 178" name="T78"/>
              <a:gd fmla="*/ 2147483647 h 142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w 178" name="T120"/>
              <a:gd fmla="*/ 0 h 142" name="T121"/>
              <a:gd fmla="*/ 178 w 178" name="T122"/>
              <a:gd fmla="*/ 142 h 142" name="T123"/>
            </a:gdLst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b="T123" l="T120" r="T122" t="T121"/>
            <a:pathLst>
              <a:path h="142" w="178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68" name="Freeform 79"/>
          <p:cNvSpPr>
            <a:spLocks noEditPoints="1"/>
          </p:cNvSpPr>
          <p:nvPr/>
        </p:nvSpPr>
        <p:spPr bwMode="auto">
          <a:xfrm>
            <a:off x="844550" y="6056313"/>
            <a:ext cx="482600" cy="527050"/>
          </a:xfrm>
          <a:custGeom>
            <a:gdLst>
              <a:gd fmla="*/ 2147483647 w 176" name="T0"/>
              <a:gd fmla="*/ 2147483647 h 176" name="T1"/>
              <a:gd fmla="*/ 2147483647 w 176" name="T2"/>
              <a:gd fmla="*/ 2147483647 h 176" name="T3"/>
              <a:gd fmla="*/ 2147483647 w 176" name="T4"/>
              <a:gd fmla="*/ 2147483647 h 176" name="T5"/>
              <a:gd fmla="*/ 2147483647 w 176" name="T6"/>
              <a:gd fmla="*/ 2147483647 h 176" name="T7"/>
              <a:gd fmla="*/ 2147483647 w 176" name="T8"/>
              <a:gd fmla="*/ 2147483647 h 176" name="T9"/>
              <a:gd fmla="*/ 2147483647 w 176" name="T10"/>
              <a:gd fmla="*/ 2147483647 h 176" name="T11"/>
              <a:gd fmla="*/ 2147483647 w 176" name="T12"/>
              <a:gd fmla="*/ 2147483647 h 176" name="T13"/>
              <a:gd fmla="*/ 2147483647 w 176" name="T14"/>
              <a:gd fmla="*/ 2147483647 h 176" name="T15"/>
              <a:gd fmla="*/ 2147483647 w 176" name="T16"/>
              <a:gd fmla="*/ 2147483647 h 176" name="T17"/>
              <a:gd fmla="*/ 2147483647 w 176" name="T18"/>
              <a:gd fmla="*/ 2147483647 h 176" name="T19"/>
              <a:gd fmla="*/ 2147483647 w 176" name="T20"/>
              <a:gd fmla="*/ 2147483647 h 176" name="T21"/>
              <a:gd fmla="*/ 2147483647 w 176" name="T22"/>
              <a:gd fmla="*/ 2147483647 h 176" name="T23"/>
              <a:gd fmla="*/ 2147483647 w 176" name="T24"/>
              <a:gd fmla="*/ 2147483647 h 176" name="T25"/>
              <a:gd fmla="*/ 2147483647 w 176" name="T26"/>
              <a:gd fmla="*/ 2147483647 h 176" name="T27"/>
              <a:gd fmla="*/ 2147483647 w 176" name="T28"/>
              <a:gd fmla="*/ 2147483647 h 176" name="T29"/>
              <a:gd fmla="*/ 2147483647 w 176" name="T30"/>
              <a:gd fmla="*/ 2147483647 h 176" name="T31"/>
              <a:gd fmla="*/ 2147483647 w 176" name="T32"/>
              <a:gd fmla="*/ 2147483647 h 176" name="T33"/>
              <a:gd fmla="*/ 2147483647 w 176" name="T34"/>
              <a:gd fmla="*/ 2147483647 h 176" name="T35"/>
              <a:gd fmla="*/ 2147483647 w 176" name="T36"/>
              <a:gd fmla="*/ 2147483647 h 176" name="T37"/>
              <a:gd fmla="*/ 2147483647 w 176" name="T38"/>
              <a:gd fmla="*/ 2147483647 h 176" name="T39"/>
              <a:gd fmla="*/ 2147483647 w 176" name="T40"/>
              <a:gd fmla="*/ 2147483647 h 176" name="T41"/>
              <a:gd fmla="*/ 2147483647 w 176" name="T42"/>
              <a:gd fmla="*/ 2147483647 h 176" name="T43"/>
              <a:gd fmla="*/ 2147483647 w 176" name="T44"/>
              <a:gd fmla="*/ 2147483647 h 176" name="T45"/>
              <a:gd fmla="*/ 2147483647 w 176" name="T46"/>
              <a:gd fmla="*/ 2147483647 h 176" name="T47"/>
              <a:gd fmla="*/ 2147483647 w 176" name="T48"/>
              <a:gd fmla="*/ 2147483647 h 176" name="T49"/>
              <a:gd fmla="*/ 2147483647 w 176" name="T50"/>
              <a:gd fmla="*/ 2147483647 h 176" name="T51"/>
              <a:gd fmla="*/ 2147483647 w 176" name="T52"/>
              <a:gd fmla="*/ 2147483647 h 176" name="T53"/>
              <a:gd fmla="*/ 2147483647 w 176" name="T54"/>
              <a:gd fmla="*/ 2147483647 h 176" name="T55"/>
              <a:gd fmla="*/ 2147483647 w 176" name="T56"/>
              <a:gd fmla="*/ 2147483647 h 176" name="T57"/>
              <a:gd fmla="*/ 2147483647 w 176" name="T58"/>
              <a:gd fmla="*/ 2147483647 h 176" name="T59"/>
              <a:gd fmla="*/ 2147483647 w 176" name="T60"/>
              <a:gd fmla="*/ 2147483647 h 176" name="T61"/>
              <a:gd fmla="*/ 2147483647 w 176" name="T62"/>
              <a:gd fmla="*/ 2147483647 h 176" name="T63"/>
              <a:gd fmla="*/ 2147483647 w 176" name="T64"/>
              <a:gd fmla="*/ 2147483647 h 176" name="T65"/>
              <a:gd fmla="*/ 2147483647 w 176" name="T66"/>
              <a:gd fmla="*/ 2147483647 h 176" name="T67"/>
              <a:gd fmla="*/ 2147483647 w 176" name="T68"/>
              <a:gd fmla="*/ 0 h 176" name="T69"/>
              <a:gd fmla="*/ 2147483647 w 176" name="T70"/>
              <a:gd fmla="*/ 2147483647 h 176" name="T71"/>
              <a:gd fmla="*/ 2147483647 w 176" name="T72"/>
              <a:gd fmla="*/ 2147483647 h 176" name="T73"/>
              <a:gd fmla="*/ 2147483647 w 176" name="T74"/>
              <a:gd fmla="*/ 2147483647 h 176" name="T75"/>
              <a:gd fmla="*/ 2147483647 w 176" name="T76"/>
              <a:gd fmla="*/ 2147483647 h 176" name="T77"/>
              <a:gd fmla="*/ 2147483647 w 176" name="T78"/>
              <a:gd fmla="*/ 2147483647 h 176" name="T79"/>
              <a:gd fmla="*/ 2147483647 w 176" name="T80"/>
              <a:gd fmla="*/ 2147483647 h 176" name="T81"/>
              <a:gd fmla="*/ 2147483647 w 176" name="T82"/>
              <a:gd fmla="*/ 2147483647 h 176" name="T83"/>
              <a:gd fmla="*/ 2147483647 w 176" name="T84"/>
              <a:gd fmla="*/ 2147483647 h 176" name="T85"/>
              <a:gd fmla="*/ 2147483647 w 176" name="T86"/>
              <a:gd fmla="*/ 2147483647 h 176" name="T87"/>
              <a:gd fmla="*/ 2147483647 w 176" name="T88"/>
              <a:gd fmla="*/ 2147483647 h 176" name="T89"/>
              <a:gd fmla="*/ 2147483647 w 176" name="T90"/>
              <a:gd fmla="*/ 2147483647 h 176" name="T91"/>
              <a:gd fmla="*/ 2147483647 w 176" name="T92"/>
              <a:gd fmla="*/ 2147483647 h 176" name="T93"/>
              <a:gd fmla="*/ 2147483647 w 176" name="T94"/>
              <a:gd fmla="*/ 2147483647 h 176" name="T95"/>
              <a:gd fmla="*/ 2147483647 w 176" name="T96"/>
              <a:gd fmla="*/ 2147483647 h 176" name="T97"/>
              <a:gd fmla="*/ 2147483647 w 176" name="T98"/>
              <a:gd fmla="*/ 2147483647 h 17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w 176" name="T150"/>
              <a:gd fmla="*/ 0 h 176" name="T151"/>
              <a:gd fmla="*/ 176 w 176" name="T152"/>
              <a:gd fmla="*/ 176 h 176" name="T153"/>
            </a:gdLst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b="T153" l="T150" r="T152" t="T151"/>
            <a:pathLst>
              <a:path h="176" w="176">
                <a:moveTo>
                  <a:pt x="88" y="88"/>
                </a:moveTo>
                <a:lnTo>
                  <a:pt x="88" y="88"/>
                </a:lnTo>
                <a:lnTo>
                  <a:pt x="92" y="90"/>
                </a:lnTo>
                <a:lnTo>
                  <a:pt x="94" y="92"/>
                </a:lnTo>
                <a:lnTo>
                  <a:pt x="96" y="94"/>
                </a:lnTo>
                <a:lnTo>
                  <a:pt x="98" y="98"/>
                </a:lnTo>
                <a:lnTo>
                  <a:pt x="96" y="102"/>
                </a:lnTo>
                <a:lnTo>
                  <a:pt x="94" y="104"/>
                </a:lnTo>
                <a:lnTo>
                  <a:pt x="92" y="106"/>
                </a:lnTo>
                <a:lnTo>
                  <a:pt x="88" y="108"/>
                </a:lnTo>
                <a:lnTo>
                  <a:pt x="84" y="106"/>
                </a:lnTo>
                <a:lnTo>
                  <a:pt x="82" y="104"/>
                </a:lnTo>
                <a:lnTo>
                  <a:pt x="80" y="102"/>
                </a:lnTo>
                <a:lnTo>
                  <a:pt x="78" y="98"/>
                </a:lnTo>
                <a:lnTo>
                  <a:pt x="80" y="94"/>
                </a:lnTo>
                <a:lnTo>
                  <a:pt x="82" y="92"/>
                </a:lnTo>
                <a:lnTo>
                  <a:pt x="84" y="90"/>
                </a:lnTo>
                <a:lnTo>
                  <a:pt x="88" y="88"/>
                </a:lnTo>
                <a:close/>
                <a:moveTo>
                  <a:pt x="130" y="166"/>
                </a:moveTo>
                <a:lnTo>
                  <a:pt x="130" y="166"/>
                </a:lnTo>
                <a:lnTo>
                  <a:pt x="118" y="158"/>
                </a:lnTo>
                <a:lnTo>
                  <a:pt x="110" y="162"/>
                </a:lnTo>
                <a:lnTo>
                  <a:pt x="100" y="166"/>
                </a:lnTo>
                <a:lnTo>
                  <a:pt x="92" y="168"/>
                </a:lnTo>
                <a:lnTo>
                  <a:pt x="84" y="170"/>
                </a:lnTo>
                <a:lnTo>
                  <a:pt x="68" y="168"/>
                </a:lnTo>
                <a:lnTo>
                  <a:pt x="54" y="164"/>
                </a:lnTo>
                <a:lnTo>
                  <a:pt x="70" y="172"/>
                </a:lnTo>
                <a:lnTo>
                  <a:pt x="78" y="174"/>
                </a:lnTo>
                <a:lnTo>
                  <a:pt x="88" y="176"/>
                </a:lnTo>
                <a:lnTo>
                  <a:pt x="96" y="176"/>
                </a:lnTo>
                <a:lnTo>
                  <a:pt x="108" y="174"/>
                </a:lnTo>
                <a:lnTo>
                  <a:pt x="118" y="172"/>
                </a:lnTo>
                <a:lnTo>
                  <a:pt x="130" y="166"/>
                </a:lnTo>
                <a:close/>
                <a:moveTo>
                  <a:pt x="32" y="88"/>
                </a:moveTo>
                <a:lnTo>
                  <a:pt x="32" y="88"/>
                </a:lnTo>
                <a:lnTo>
                  <a:pt x="40" y="86"/>
                </a:lnTo>
                <a:lnTo>
                  <a:pt x="40" y="74"/>
                </a:lnTo>
                <a:lnTo>
                  <a:pt x="44" y="66"/>
                </a:lnTo>
                <a:lnTo>
                  <a:pt x="48" y="60"/>
                </a:lnTo>
                <a:lnTo>
                  <a:pt x="54" y="54"/>
                </a:lnTo>
                <a:lnTo>
                  <a:pt x="46" y="58"/>
                </a:lnTo>
                <a:lnTo>
                  <a:pt x="40" y="66"/>
                </a:lnTo>
                <a:lnTo>
                  <a:pt x="36" y="76"/>
                </a:lnTo>
                <a:lnTo>
                  <a:pt x="32" y="88"/>
                </a:lnTo>
                <a:close/>
                <a:moveTo>
                  <a:pt x="8" y="100"/>
                </a:moveTo>
                <a:lnTo>
                  <a:pt x="8" y="100"/>
                </a:lnTo>
                <a:lnTo>
                  <a:pt x="10" y="88"/>
                </a:lnTo>
                <a:lnTo>
                  <a:pt x="12" y="76"/>
                </a:lnTo>
                <a:lnTo>
                  <a:pt x="16" y="66"/>
                </a:lnTo>
                <a:lnTo>
                  <a:pt x="20" y="58"/>
                </a:lnTo>
                <a:lnTo>
                  <a:pt x="26" y="52"/>
                </a:lnTo>
                <a:lnTo>
                  <a:pt x="32" y="44"/>
                </a:lnTo>
                <a:lnTo>
                  <a:pt x="48" y="36"/>
                </a:lnTo>
                <a:lnTo>
                  <a:pt x="38" y="46"/>
                </a:lnTo>
                <a:lnTo>
                  <a:pt x="28" y="58"/>
                </a:lnTo>
                <a:lnTo>
                  <a:pt x="24" y="66"/>
                </a:lnTo>
                <a:lnTo>
                  <a:pt x="22" y="74"/>
                </a:lnTo>
                <a:lnTo>
                  <a:pt x="22" y="84"/>
                </a:lnTo>
                <a:lnTo>
                  <a:pt x="22" y="96"/>
                </a:lnTo>
                <a:lnTo>
                  <a:pt x="8" y="100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24" y="42"/>
                </a:lnTo>
                <a:lnTo>
                  <a:pt x="134" y="46"/>
                </a:lnTo>
                <a:lnTo>
                  <a:pt x="140" y="52"/>
                </a:lnTo>
                <a:lnTo>
                  <a:pt x="148" y="60"/>
                </a:lnTo>
                <a:lnTo>
                  <a:pt x="152" y="66"/>
                </a:lnTo>
                <a:lnTo>
                  <a:pt x="160" y="80"/>
                </a:lnTo>
                <a:lnTo>
                  <a:pt x="162" y="94"/>
                </a:lnTo>
                <a:lnTo>
                  <a:pt x="162" y="76"/>
                </a:lnTo>
                <a:lnTo>
                  <a:pt x="160" y="68"/>
                </a:lnTo>
                <a:lnTo>
                  <a:pt x="156" y="60"/>
                </a:lnTo>
                <a:lnTo>
                  <a:pt x="152" y="52"/>
                </a:lnTo>
                <a:lnTo>
                  <a:pt x="144" y="44"/>
                </a:lnTo>
                <a:lnTo>
                  <a:pt x="136" y="36"/>
                </a:lnTo>
                <a:lnTo>
                  <a:pt x="128" y="28"/>
                </a:lnTo>
                <a:close/>
                <a:moveTo>
                  <a:pt x="76" y="58"/>
                </a:moveTo>
                <a:lnTo>
                  <a:pt x="76" y="58"/>
                </a:lnTo>
                <a:lnTo>
                  <a:pt x="70" y="44"/>
                </a:lnTo>
                <a:lnTo>
                  <a:pt x="68" y="30"/>
                </a:lnTo>
                <a:lnTo>
                  <a:pt x="68" y="24"/>
                </a:lnTo>
                <a:lnTo>
                  <a:pt x="70" y="18"/>
                </a:lnTo>
                <a:lnTo>
                  <a:pt x="74" y="14"/>
                </a:lnTo>
                <a:lnTo>
                  <a:pt x="80" y="8"/>
                </a:lnTo>
                <a:lnTo>
                  <a:pt x="76" y="34"/>
                </a:lnTo>
                <a:lnTo>
                  <a:pt x="76" y="58"/>
                </a:lnTo>
                <a:close/>
                <a:moveTo>
                  <a:pt x="128" y="106"/>
                </a:moveTo>
                <a:lnTo>
                  <a:pt x="128" y="106"/>
                </a:lnTo>
                <a:lnTo>
                  <a:pt x="144" y="110"/>
                </a:lnTo>
                <a:lnTo>
                  <a:pt x="156" y="114"/>
                </a:lnTo>
                <a:lnTo>
                  <a:pt x="162" y="118"/>
                </a:lnTo>
                <a:lnTo>
                  <a:pt x="166" y="122"/>
                </a:lnTo>
                <a:lnTo>
                  <a:pt x="168" y="128"/>
                </a:lnTo>
                <a:lnTo>
                  <a:pt x="170" y="136"/>
                </a:lnTo>
                <a:lnTo>
                  <a:pt x="150" y="120"/>
                </a:lnTo>
                <a:lnTo>
                  <a:pt x="128" y="106"/>
                </a:lnTo>
                <a:close/>
                <a:moveTo>
                  <a:pt x="60" y="128"/>
                </a:moveTo>
                <a:lnTo>
                  <a:pt x="60" y="128"/>
                </a:lnTo>
                <a:lnTo>
                  <a:pt x="50" y="140"/>
                </a:lnTo>
                <a:lnTo>
                  <a:pt x="40" y="150"/>
                </a:lnTo>
                <a:lnTo>
                  <a:pt x="34" y="152"/>
                </a:lnTo>
                <a:lnTo>
                  <a:pt x="28" y="154"/>
                </a:lnTo>
                <a:lnTo>
                  <a:pt x="22" y="152"/>
                </a:lnTo>
                <a:lnTo>
                  <a:pt x="14" y="150"/>
                </a:lnTo>
                <a:lnTo>
                  <a:pt x="38" y="142"/>
                </a:lnTo>
                <a:lnTo>
                  <a:pt x="60" y="128"/>
                </a:lnTo>
                <a:close/>
                <a:moveTo>
                  <a:pt x="100" y="80"/>
                </a:moveTo>
                <a:lnTo>
                  <a:pt x="100" y="80"/>
                </a:lnTo>
                <a:lnTo>
                  <a:pt x="110" y="54"/>
                </a:lnTo>
                <a:lnTo>
                  <a:pt x="114" y="40"/>
                </a:lnTo>
                <a:lnTo>
                  <a:pt x="116" y="28"/>
                </a:lnTo>
                <a:lnTo>
                  <a:pt x="116" y="22"/>
                </a:lnTo>
                <a:lnTo>
                  <a:pt x="114" y="16"/>
                </a:lnTo>
                <a:lnTo>
                  <a:pt x="108" y="8"/>
                </a:lnTo>
                <a:lnTo>
                  <a:pt x="98" y="2"/>
                </a:lnTo>
                <a:lnTo>
                  <a:pt x="88" y="0"/>
                </a:lnTo>
                <a:lnTo>
                  <a:pt x="78" y="2"/>
                </a:lnTo>
                <a:lnTo>
                  <a:pt x="70" y="6"/>
                </a:lnTo>
                <a:lnTo>
                  <a:pt x="62" y="16"/>
                </a:lnTo>
                <a:lnTo>
                  <a:pt x="60" y="20"/>
                </a:lnTo>
                <a:lnTo>
                  <a:pt x="60" y="26"/>
                </a:lnTo>
                <a:lnTo>
                  <a:pt x="62" y="40"/>
                </a:lnTo>
                <a:lnTo>
                  <a:pt x="66" y="54"/>
                </a:lnTo>
                <a:lnTo>
                  <a:pt x="76" y="80"/>
                </a:lnTo>
                <a:lnTo>
                  <a:pt x="70" y="86"/>
                </a:lnTo>
                <a:lnTo>
                  <a:pt x="68" y="92"/>
                </a:lnTo>
                <a:lnTo>
                  <a:pt x="66" y="96"/>
                </a:lnTo>
                <a:lnTo>
                  <a:pt x="38" y="100"/>
                </a:lnTo>
                <a:lnTo>
                  <a:pt x="26" y="104"/>
                </a:lnTo>
                <a:lnTo>
                  <a:pt x="14" y="108"/>
                </a:lnTo>
                <a:lnTo>
                  <a:pt x="8" y="112"/>
                </a:lnTo>
                <a:lnTo>
                  <a:pt x="4" y="116"/>
                </a:lnTo>
                <a:lnTo>
                  <a:pt x="0" y="126"/>
                </a:lnTo>
                <a:lnTo>
                  <a:pt x="0" y="136"/>
                </a:lnTo>
                <a:lnTo>
                  <a:pt x="4" y="146"/>
                </a:lnTo>
                <a:lnTo>
                  <a:pt x="10" y="154"/>
                </a:lnTo>
                <a:lnTo>
                  <a:pt x="18" y="160"/>
                </a:lnTo>
                <a:lnTo>
                  <a:pt x="28" y="162"/>
                </a:lnTo>
                <a:lnTo>
                  <a:pt x="34" y="160"/>
                </a:lnTo>
                <a:lnTo>
                  <a:pt x="40" y="158"/>
                </a:lnTo>
                <a:lnTo>
                  <a:pt x="50" y="150"/>
                </a:lnTo>
                <a:lnTo>
                  <a:pt x="60" y="140"/>
                </a:lnTo>
                <a:lnTo>
                  <a:pt x="78" y="116"/>
                </a:lnTo>
                <a:lnTo>
                  <a:pt x="82" y="118"/>
                </a:lnTo>
                <a:lnTo>
                  <a:pt x="88" y="120"/>
                </a:lnTo>
                <a:lnTo>
                  <a:pt x="98" y="118"/>
                </a:lnTo>
                <a:lnTo>
                  <a:pt x="114" y="140"/>
                </a:lnTo>
                <a:lnTo>
                  <a:pt x="124" y="150"/>
                </a:lnTo>
                <a:lnTo>
                  <a:pt x="134" y="158"/>
                </a:lnTo>
                <a:lnTo>
                  <a:pt x="140" y="160"/>
                </a:lnTo>
                <a:lnTo>
                  <a:pt x="146" y="162"/>
                </a:lnTo>
                <a:lnTo>
                  <a:pt x="156" y="160"/>
                </a:lnTo>
                <a:lnTo>
                  <a:pt x="166" y="154"/>
                </a:lnTo>
                <a:lnTo>
                  <a:pt x="172" y="148"/>
                </a:lnTo>
                <a:lnTo>
                  <a:pt x="176" y="138"/>
                </a:lnTo>
                <a:lnTo>
                  <a:pt x="176" y="128"/>
                </a:lnTo>
                <a:lnTo>
                  <a:pt x="172" y="118"/>
                </a:lnTo>
                <a:lnTo>
                  <a:pt x="168" y="114"/>
                </a:lnTo>
                <a:lnTo>
                  <a:pt x="164" y="110"/>
                </a:lnTo>
                <a:lnTo>
                  <a:pt x="152" y="104"/>
                </a:lnTo>
                <a:lnTo>
                  <a:pt x="138" y="100"/>
                </a:lnTo>
                <a:lnTo>
                  <a:pt x="110" y="98"/>
                </a:lnTo>
                <a:lnTo>
                  <a:pt x="108" y="92"/>
                </a:lnTo>
                <a:lnTo>
                  <a:pt x="106" y="88"/>
                </a:ln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69" name="Freeform 80"/>
          <p:cNvSpPr>
            <a:spLocks noEditPoints="1"/>
          </p:cNvSpPr>
          <p:nvPr/>
        </p:nvSpPr>
        <p:spPr bwMode="auto">
          <a:xfrm>
            <a:off x="1552575" y="6075363"/>
            <a:ext cx="598488" cy="490537"/>
          </a:xfrm>
          <a:custGeom>
            <a:gdLst>
              <a:gd fmla="*/ 2147483647 w 218" name="T0"/>
              <a:gd fmla="*/ 2147483647 h 164" name="T1"/>
              <a:gd fmla="*/ 2147483647 w 218" name="T2"/>
              <a:gd fmla="*/ 2147483647 h 164" name="T3"/>
              <a:gd fmla="*/ 2147483647 w 218" name="T4"/>
              <a:gd fmla="*/ 2147483647 h 164" name="T5"/>
              <a:gd fmla="*/ 2147483647 w 218" name="T6"/>
              <a:gd fmla="*/ 2147483647 h 164" name="T7"/>
              <a:gd fmla="*/ 2147483647 w 218" name="T8"/>
              <a:gd fmla="*/ 2147483647 h 164" name="T9"/>
              <a:gd fmla="*/ 2147483647 w 218" name="T10"/>
              <a:gd fmla="*/ 2147483647 h 164" name="T11"/>
              <a:gd fmla="*/ 2147483647 w 218" name="T12"/>
              <a:gd fmla="*/ 2147483647 h 164" name="T13"/>
              <a:gd fmla="*/ 2147483647 w 218" name="T14"/>
              <a:gd fmla="*/ 2147483647 h 164" name="T15"/>
              <a:gd fmla="*/ 2147483647 w 218" name="T16"/>
              <a:gd fmla="*/ 2147483647 h 164" name="T17"/>
              <a:gd fmla="*/ 2147483647 w 218" name="T18"/>
              <a:gd fmla="*/ 2147483647 h 164" name="T19"/>
              <a:gd fmla="*/ 2147483647 w 218" name="T20"/>
              <a:gd fmla="*/ 2147483647 h 164" name="T21"/>
              <a:gd fmla="*/ 2147483647 w 218" name="T22"/>
              <a:gd fmla="*/ 2147483647 h 164" name="T23"/>
              <a:gd fmla="*/ 2147483647 w 218" name="T24"/>
              <a:gd fmla="*/ 2147483647 h 164" name="T25"/>
              <a:gd fmla="*/ 2147483647 w 218" name="T26"/>
              <a:gd fmla="*/ 2147483647 h 164" name="T27"/>
              <a:gd fmla="*/ 2147483647 w 218" name="T28"/>
              <a:gd fmla="*/ 2147483647 h 164" name="T29"/>
              <a:gd fmla="*/ 2147483647 w 218" name="T30"/>
              <a:gd fmla="*/ 2147483647 h 164" name="T31"/>
              <a:gd fmla="*/ 2147483647 w 218" name="T32"/>
              <a:gd fmla="*/ 2147483647 h 164" name="T33"/>
              <a:gd fmla="*/ 2147483647 w 218" name="T34"/>
              <a:gd fmla="*/ 2147483647 h 164" name="T35"/>
              <a:gd fmla="*/ 2147483647 w 218" name="T36"/>
              <a:gd fmla="*/ 2147483647 h 164" name="T37"/>
              <a:gd fmla="*/ 2147483647 w 218" name="T38"/>
              <a:gd fmla="*/ 0 h 164" name="T39"/>
              <a:gd fmla="*/ 2147483647 w 218" name="T40"/>
              <a:gd fmla="*/ 2147483647 h 164" name="T41"/>
              <a:gd fmla="*/ 2147483647 w 218" name="T42"/>
              <a:gd fmla="*/ 2147483647 h 164" name="T43"/>
              <a:gd fmla="*/ 2147483647 w 218" name="T44"/>
              <a:gd fmla="*/ 2147483647 h 164" name="T45"/>
              <a:gd fmla="*/ 2147483647 w 218" name="T46"/>
              <a:gd fmla="*/ 2147483647 h 164" name="T47"/>
              <a:gd fmla="*/ 2147483647 w 218" name="T48"/>
              <a:gd fmla="*/ 2147483647 h 164" name="T49"/>
              <a:gd fmla="*/ 2147483647 w 218" name="T50"/>
              <a:gd fmla="*/ 2147483647 h 164" name="T51"/>
              <a:gd fmla="*/ 2147483647 w 218" name="T52"/>
              <a:gd fmla="*/ 2147483647 h 164" name="T53"/>
              <a:gd fmla="*/ 2147483647 w 218" name="T54"/>
              <a:gd fmla="*/ 2147483647 h 164" name="T55"/>
              <a:gd fmla="*/ 2147483647 w 218" name="T56"/>
              <a:gd fmla="*/ 2147483647 h 164" name="T57"/>
              <a:gd fmla="*/ 2147483647 w 218" name="T58"/>
              <a:gd fmla="*/ 2147483647 h 164" name="T59"/>
              <a:gd fmla="*/ 2147483647 w 218" name="T60"/>
              <a:gd fmla="*/ 2147483647 h 164" name="T61"/>
              <a:gd fmla="*/ 2147483647 w 218" name="T62"/>
              <a:gd fmla="*/ 2147483647 h 164" name="T63"/>
              <a:gd fmla="*/ 2147483647 w 218" name="T64"/>
              <a:gd fmla="*/ 2147483647 h 164" name="T65"/>
              <a:gd fmla="*/ 2147483647 w 218" name="T66"/>
              <a:gd fmla="*/ 2147483647 h 164" name="T67"/>
              <a:gd fmla="*/ 2147483647 w 218" name="T68"/>
              <a:gd fmla="*/ 2147483647 h 164" name="T69"/>
              <a:gd fmla="*/ 2147483647 w 218" name="T70"/>
              <a:gd fmla="*/ 2147483647 h 164" name="T71"/>
              <a:gd fmla="*/ 2147483647 w 218" name="T72"/>
              <a:gd fmla="*/ 2147483647 h 164" name="T73"/>
              <a:gd fmla="*/ 2147483647 w 218" name="T74"/>
              <a:gd fmla="*/ 2147483647 h 164" name="T75"/>
              <a:gd fmla="*/ 2147483647 w 218" name="T76"/>
              <a:gd fmla="*/ 2147483647 h 164" name="T77"/>
              <a:gd fmla="*/ 2147483647 w 218" name="T78"/>
              <a:gd fmla="*/ 2147483647 h 164" name="T79"/>
              <a:gd fmla="*/ 2147483647 w 218" name="T80"/>
              <a:gd fmla="*/ 2147483647 h 164" name="T81"/>
              <a:gd fmla="*/ 2147483647 w 218" name="T82"/>
              <a:gd fmla="*/ 2147483647 h 164" name="T83"/>
              <a:gd fmla="*/ 2147483647 w 218" name="T84"/>
              <a:gd fmla="*/ 2147483647 h 164" name="T85"/>
              <a:gd fmla="*/ 2147483647 w 218" name="T86"/>
              <a:gd fmla="*/ 2147483647 h 164" name="T87"/>
              <a:gd fmla="*/ 2147483647 w 218" name="T88"/>
              <a:gd fmla="*/ 2147483647 h 164" name="T89"/>
              <a:gd fmla="*/ 2147483647 w 218" name="T90"/>
              <a:gd fmla="*/ 2147483647 h 164" name="T91"/>
              <a:gd fmla="*/ 2147483647 w 218" name="T92"/>
              <a:gd fmla="*/ 2147483647 h 164" name="T93"/>
              <a:gd fmla="*/ 2147483647 w 218" name="T94"/>
              <a:gd fmla="*/ 2147483647 h 164" name="T95"/>
              <a:gd fmla="*/ 2147483647 w 218" name="T96"/>
              <a:gd fmla="*/ 2147483647 h 164" name="T97"/>
              <a:gd fmla="*/ 2147483647 w 218" name="T98"/>
              <a:gd fmla="*/ 2147483647 h 164" name="T99"/>
              <a:gd fmla="*/ 2147483647 w 218" name="T100"/>
              <a:gd fmla="*/ 2147483647 h 164" name="T101"/>
              <a:gd fmla="*/ 2147483647 w 218" name="T102"/>
              <a:gd fmla="*/ 2147483647 h 164" name="T103"/>
              <a:gd fmla="*/ 2147483647 w 218" name="T104"/>
              <a:gd fmla="*/ 2147483647 h 164" name="T105"/>
              <a:gd fmla="*/ 2147483647 w 218" name="T106"/>
              <a:gd fmla="*/ 2147483647 h 164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218" name="T162"/>
              <a:gd fmla="*/ 0 h 164" name="T163"/>
              <a:gd fmla="*/ 218 w 218" name="T164"/>
              <a:gd fmla="*/ 164 h 164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64" w="218">
                <a:moveTo>
                  <a:pt x="0" y="106"/>
                </a:moveTo>
                <a:lnTo>
                  <a:pt x="6" y="118"/>
                </a:lnTo>
                <a:lnTo>
                  <a:pt x="26" y="114"/>
                </a:lnTo>
                <a:lnTo>
                  <a:pt x="32" y="132"/>
                </a:lnTo>
                <a:lnTo>
                  <a:pt x="36" y="148"/>
                </a:lnTo>
                <a:lnTo>
                  <a:pt x="40" y="154"/>
                </a:lnTo>
                <a:lnTo>
                  <a:pt x="44" y="160"/>
                </a:lnTo>
                <a:lnTo>
                  <a:pt x="50" y="162"/>
                </a:lnTo>
                <a:lnTo>
                  <a:pt x="56" y="164"/>
                </a:lnTo>
                <a:lnTo>
                  <a:pt x="70" y="164"/>
                </a:lnTo>
                <a:lnTo>
                  <a:pt x="160" y="164"/>
                </a:lnTo>
                <a:lnTo>
                  <a:pt x="174" y="164"/>
                </a:lnTo>
                <a:lnTo>
                  <a:pt x="180" y="162"/>
                </a:lnTo>
                <a:lnTo>
                  <a:pt x="184" y="158"/>
                </a:lnTo>
                <a:lnTo>
                  <a:pt x="190" y="152"/>
                </a:lnTo>
                <a:lnTo>
                  <a:pt x="192" y="146"/>
                </a:lnTo>
                <a:lnTo>
                  <a:pt x="198" y="128"/>
                </a:lnTo>
                <a:lnTo>
                  <a:pt x="204" y="110"/>
                </a:lnTo>
                <a:lnTo>
                  <a:pt x="214" y="112"/>
                </a:lnTo>
                <a:lnTo>
                  <a:pt x="218" y="104"/>
                </a:lnTo>
                <a:lnTo>
                  <a:pt x="202" y="90"/>
                </a:lnTo>
                <a:lnTo>
                  <a:pt x="190" y="98"/>
                </a:lnTo>
                <a:lnTo>
                  <a:pt x="182" y="112"/>
                </a:lnTo>
                <a:lnTo>
                  <a:pt x="176" y="118"/>
                </a:lnTo>
                <a:lnTo>
                  <a:pt x="170" y="120"/>
                </a:lnTo>
                <a:lnTo>
                  <a:pt x="168" y="120"/>
                </a:lnTo>
                <a:lnTo>
                  <a:pt x="150" y="120"/>
                </a:lnTo>
                <a:lnTo>
                  <a:pt x="140" y="120"/>
                </a:lnTo>
                <a:lnTo>
                  <a:pt x="154" y="136"/>
                </a:lnTo>
                <a:lnTo>
                  <a:pt x="160" y="136"/>
                </a:lnTo>
                <a:lnTo>
                  <a:pt x="168" y="152"/>
                </a:lnTo>
                <a:lnTo>
                  <a:pt x="160" y="158"/>
                </a:lnTo>
                <a:lnTo>
                  <a:pt x="148" y="146"/>
                </a:lnTo>
                <a:lnTo>
                  <a:pt x="148" y="140"/>
                </a:lnTo>
                <a:lnTo>
                  <a:pt x="132" y="120"/>
                </a:lnTo>
                <a:lnTo>
                  <a:pt x="118" y="120"/>
                </a:lnTo>
                <a:lnTo>
                  <a:pt x="118" y="102"/>
                </a:lnTo>
                <a:lnTo>
                  <a:pt x="142" y="102"/>
                </a:lnTo>
                <a:lnTo>
                  <a:pt x="164" y="108"/>
                </a:lnTo>
                <a:lnTo>
                  <a:pt x="160" y="90"/>
                </a:lnTo>
                <a:lnTo>
                  <a:pt x="158" y="72"/>
                </a:lnTo>
                <a:lnTo>
                  <a:pt x="160" y="56"/>
                </a:lnTo>
                <a:lnTo>
                  <a:pt x="162" y="38"/>
                </a:lnTo>
                <a:lnTo>
                  <a:pt x="170" y="38"/>
                </a:lnTo>
                <a:lnTo>
                  <a:pt x="170" y="28"/>
                </a:lnTo>
                <a:lnTo>
                  <a:pt x="118" y="28"/>
                </a:lnTo>
                <a:lnTo>
                  <a:pt x="118" y="22"/>
                </a:lnTo>
                <a:lnTo>
                  <a:pt x="142" y="22"/>
                </a:lnTo>
                <a:lnTo>
                  <a:pt x="142" y="12"/>
                </a:lnTo>
                <a:lnTo>
                  <a:pt x="158" y="8"/>
                </a:lnTo>
                <a:lnTo>
                  <a:pt x="130" y="0"/>
                </a:lnTo>
                <a:lnTo>
                  <a:pt x="130" y="10"/>
                </a:lnTo>
                <a:lnTo>
                  <a:pt x="118" y="10"/>
                </a:lnTo>
                <a:lnTo>
                  <a:pt x="118" y="4"/>
                </a:lnTo>
                <a:lnTo>
                  <a:pt x="110" y="4"/>
                </a:lnTo>
                <a:lnTo>
                  <a:pt x="110" y="28"/>
                </a:lnTo>
                <a:lnTo>
                  <a:pt x="64" y="28"/>
                </a:lnTo>
                <a:lnTo>
                  <a:pt x="64" y="38"/>
                </a:lnTo>
                <a:lnTo>
                  <a:pt x="70" y="38"/>
                </a:lnTo>
                <a:lnTo>
                  <a:pt x="66" y="48"/>
                </a:lnTo>
                <a:lnTo>
                  <a:pt x="64" y="56"/>
                </a:lnTo>
                <a:lnTo>
                  <a:pt x="64" y="74"/>
                </a:lnTo>
                <a:lnTo>
                  <a:pt x="66" y="92"/>
                </a:lnTo>
                <a:lnTo>
                  <a:pt x="72" y="108"/>
                </a:lnTo>
                <a:lnTo>
                  <a:pt x="92" y="104"/>
                </a:lnTo>
                <a:lnTo>
                  <a:pt x="110" y="102"/>
                </a:lnTo>
                <a:lnTo>
                  <a:pt x="110" y="120"/>
                </a:lnTo>
                <a:lnTo>
                  <a:pt x="106" y="120"/>
                </a:lnTo>
                <a:lnTo>
                  <a:pt x="120" y="136"/>
                </a:lnTo>
                <a:lnTo>
                  <a:pt x="126" y="136"/>
                </a:lnTo>
                <a:lnTo>
                  <a:pt x="134" y="152"/>
                </a:lnTo>
                <a:lnTo>
                  <a:pt x="126" y="158"/>
                </a:lnTo>
                <a:lnTo>
                  <a:pt x="114" y="146"/>
                </a:lnTo>
                <a:lnTo>
                  <a:pt x="114" y="140"/>
                </a:lnTo>
                <a:lnTo>
                  <a:pt x="98" y="120"/>
                </a:lnTo>
                <a:lnTo>
                  <a:pt x="88" y="120"/>
                </a:lnTo>
                <a:lnTo>
                  <a:pt x="80" y="120"/>
                </a:lnTo>
                <a:lnTo>
                  <a:pt x="70" y="120"/>
                </a:lnTo>
                <a:lnTo>
                  <a:pt x="84" y="136"/>
                </a:lnTo>
                <a:lnTo>
                  <a:pt x="90" y="136"/>
                </a:lnTo>
                <a:lnTo>
                  <a:pt x="98" y="152"/>
                </a:lnTo>
                <a:lnTo>
                  <a:pt x="90" y="158"/>
                </a:lnTo>
                <a:lnTo>
                  <a:pt x="80" y="146"/>
                </a:lnTo>
                <a:lnTo>
                  <a:pt x="78" y="140"/>
                </a:lnTo>
                <a:lnTo>
                  <a:pt x="62" y="120"/>
                </a:lnTo>
                <a:lnTo>
                  <a:pt x="58" y="120"/>
                </a:lnTo>
                <a:lnTo>
                  <a:pt x="52" y="118"/>
                </a:lnTo>
                <a:lnTo>
                  <a:pt x="48" y="112"/>
                </a:lnTo>
                <a:lnTo>
                  <a:pt x="38" y="98"/>
                </a:lnTo>
                <a:lnTo>
                  <a:pt x="36" y="80"/>
                </a:lnTo>
                <a:lnTo>
                  <a:pt x="28" y="90"/>
                </a:lnTo>
                <a:lnTo>
                  <a:pt x="0" y="106"/>
                </a:lnTo>
                <a:close/>
                <a:moveTo>
                  <a:pt x="96" y="40"/>
                </a:moveTo>
                <a:lnTo>
                  <a:pt x="96" y="40"/>
                </a:lnTo>
                <a:lnTo>
                  <a:pt x="92" y="52"/>
                </a:lnTo>
                <a:lnTo>
                  <a:pt x="90" y="64"/>
                </a:lnTo>
                <a:lnTo>
                  <a:pt x="90" y="78"/>
                </a:lnTo>
                <a:lnTo>
                  <a:pt x="92" y="90"/>
                </a:lnTo>
                <a:lnTo>
                  <a:pt x="82" y="92"/>
                </a:lnTo>
                <a:lnTo>
                  <a:pt x="80" y="78"/>
                </a:lnTo>
                <a:lnTo>
                  <a:pt x="80" y="64"/>
                </a:lnTo>
                <a:lnTo>
                  <a:pt x="82" y="52"/>
                </a:lnTo>
                <a:lnTo>
                  <a:pt x="86" y="40"/>
                </a:lnTo>
                <a:lnTo>
                  <a:pt x="96" y="40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2" y="52"/>
                </a:lnTo>
                <a:lnTo>
                  <a:pt x="140" y="64"/>
                </a:lnTo>
                <a:lnTo>
                  <a:pt x="140" y="78"/>
                </a:lnTo>
                <a:lnTo>
                  <a:pt x="144" y="90"/>
                </a:lnTo>
                <a:lnTo>
                  <a:pt x="132" y="90"/>
                </a:lnTo>
                <a:lnTo>
                  <a:pt x="130" y="76"/>
                </a:lnTo>
                <a:lnTo>
                  <a:pt x="130" y="64"/>
                </a:lnTo>
                <a:lnTo>
                  <a:pt x="132" y="52"/>
                </a:lnTo>
                <a:lnTo>
                  <a:pt x="136" y="40"/>
                </a:lnTo>
                <a:lnTo>
                  <a:pt x="146" y="40"/>
                </a:lnTo>
                <a:close/>
                <a:moveTo>
                  <a:pt x="122" y="40"/>
                </a:moveTo>
                <a:lnTo>
                  <a:pt x="122" y="40"/>
                </a:lnTo>
                <a:lnTo>
                  <a:pt x="118" y="52"/>
                </a:lnTo>
                <a:lnTo>
                  <a:pt x="116" y="64"/>
                </a:lnTo>
                <a:lnTo>
                  <a:pt x="116" y="76"/>
                </a:lnTo>
                <a:lnTo>
                  <a:pt x="118" y="88"/>
                </a:lnTo>
                <a:lnTo>
                  <a:pt x="108" y="88"/>
                </a:lnTo>
                <a:lnTo>
                  <a:pt x="106" y="76"/>
                </a:lnTo>
                <a:lnTo>
                  <a:pt x="106" y="64"/>
                </a:lnTo>
                <a:lnTo>
                  <a:pt x="108" y="52"/>
                </a:lnTo>
                <a:lnTo>
                  <a:pt x="110" y="40"/>
                </a:lnTo>
                <a:lnTo>
                  <a:pt x="12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70" name="Freeform 81"/>
          <p:cNvSpPr>
            <a:spLocks noEditPoints="1"/>
          </p:cNvSpPr>
          <p:nvPr/>
        </p:nvSpPr>
        <p:spPr bwMode="auto">
          <a:xfrm>
            <a:off x="3162300" y="6045200"/>
            <a:ext cx="506413" cy="527050"/>
          </a:xfrm>
          <a:custGeom>
            <a:gdLst>
              <a:gd fmla="*/ 2147483647 w 184" name="T0"/>
              <a:gd fmla="*/ 2147483647 h 176" name="T1"/>
              <a:gd fmla="*/ 2147483647 w 184" name="T2"/>
              <a:gd fmla="*/ 2147483647 h 176" name="T3"/>
              <a:gd fmla="*/ 2147483647 w 184" name="T4"/>
              <a:gd fmla="*/ 2147483647 h 176" name="T5"/>
              <a:gd fmla="*/ 2147483647 w 184" name="T6"/>
              <a:gd fmla="*/ 2147483647 h 176" name="T7"/>
              <a:gd fmla="*/ 2147483647 w 184" name="T8"/>
              <a:gd fmla="*/ 2147483647 h 176" name="T9"/>
              <a:gd fmla="*/ 2147483647 w 184" name="T10"/>
              <a:gd fmla="*/ 2147483647 h 176" name="T11"/>
              <a:gd fmla="*/ 2147483647 w 184" name="T12"/>
              <a:gd fmla="*/ 2147483647 h 176" name="T13"/>
              <a:gd fmla="*/ 2147483647 w 184" name="T14"/>
              <a:gd fmla="*/ 2147483647 h 176" name="T15"/>
              <a:gd fmla="*/ 2147483647 w 184" name="T16"/>
              <a:gd fmla="*/ 2147483647 h 176" name="T17"/>
              <a:gd fmla="*/ 2147483647 w 184" name="T18"/>
              <a:gd fmla="*/ 2147483647 h 176" name="T19"/>
              <a:gd fmla="*/ 2147483647 w 184" name="T20"/>
              <a:gd fmla="*/ 2147483647 h 176" name="T21"/>
              <a:gd fmla="*/ 2147483647 w 184" name="T22"/>
              <a:gd fmla="*/ 2147483647 h 176" name="T23"/>
              <a:gd fmla="*/ 2147483647 w 184" name="T24"/>
              <a:gd fmla="*/ 2147483647 h 176" name="T25"/>
              <a:gd fmla="*/ 2147483647 w 184" name="T26"/>
              <a:gd fmla="*/ 2147483647 h 176" name="T27"/>
              <a:gd fmla="*/ 2147483647 w 184" name="T28"/>
              <a:gd fmla="*/ 2147483647 h 176" name="T29"/>
              <a:gd fmla="*/ 2147483647 w 184" name="T30"/>
              <a:gd fmla="*/ 2147483647 h 176" name="T31"/>
              <a:gd fmla="*/ 2147483647 w 184" name="T32"/>
              <a:gd fmla="*/ 2147483647 h 176" name="T33"/>
              <a:gd fmla="*/ 2147483647 w 184" name="T34"/>
              <a:gd fmla="*/ 2147483647 h 176" name="T35"/>
              <a:gd fmla="*/ 2147483647 w 184" name="T36"/>
              <a:gd fmla="*/ 2147483647 h 176" name="T37"/>
              <a:gd fmla="*/ 2147483647 w 184" name="T38"/>
              <a:gd fmla="*/ 2147483647 h 176" name="T39"/>
              <a:gd fmla="*/ 2147483647 w 184" name="T40"/>
              <a:gd fmla="*/ 2147483647 h 176" name="T41"/>
              <a:gd fmla="*/ 2147483647 w 184" name="T42"/>
              <a:gd fmla="*/ 2147483647 h 176" name="T43"/>
              <a:gd fmla="*/ 2147483647 w 184" name="T44"/>
              <a:gd fmla="*/ 2147483647 h 176" name="T45"/>
              <a:gd fmla="*/ 2147483647 w 184" name="T46"/>
              <a:gd fmla="*/ 2147483647 h 176" name="T47"/>
              <a:gd fmla="*/ 2147483647 w 184" name="T48"/>
              <a:gd fmla="*/ 2147483647 h 176" name="T49"/>
              <a:gd fmla="*/ 2147483647 w 184" name="T50"/>
              <a:gd fmla="*/ 2147483647 h 176" name="T51"/>
              <a:gd fmla="*/ 2147483647 w 184" name="T52"/>
              <a:gd fmla="*/ 2147483647 h 176" name="T53"/>
              <a:gd fmla="*/ 2147483647 w 184" name="T54"/>
              <a:gd fmla="*/ 2147483647 h 176" name="T55"/>
              <a:gd fmla="*/ 2147483647 w 184" name="T56"/>
              <a:gd fmla="*/ 2147483647 h 176" name="T57"/>
              <a:gd fmla="*/ 2147483647 w 184" name="T58"/>
              <a:gd fmla="*/ 2147483647 h 176" name="T59"/>
              <a:gd fmla="*/ 2147483647 w 184" name="T60"/>
              <a:gd fmla="*/ 2147483647 h 176" name="T61"/>
              <a:gd fmla="*/ 2147483647 w 184" name="T62"/>
              <a:gd fmla="*/ 2147483647 h 176" name="T63"/>
              <a:gd fmla="*/ 2147483647 w 184" name="T64"/>
              <a:gd fmla="*/ 2147483647 h 176" name="T65"/>
              <a:gd fmla="*/ 2147483647 w 184" name="T66"/>
              <a:gd fmla="*/ 2147483647 h 176" name="T67"/>
              <a:gd fmla="*/ 2147483647 w 184" name="T68"/>
              <a:gd fmla="*/ 2147483647 h 176" name="T69"/>
              <a:gd fmla="*/ 2147483647 w 184" name="T70"/>
              <a:gd fmla="*/ 2147483647 h 176" name="T71"/>
              <a:gd fmla="*/ 2147483647 w 184" name="T72"/>
              <a:gd fmla="*/ 2147483647 h 176" name="T73"/>
              <a:gd fmla="*/ 2147483647 w 184" name="T74"/>
              <a:gd fmla="*/ 2147483647 h 176" name="T75"/>
              <a:gd fmla="*/ 2147483647 w 184" name="T76"/>
              <a:gd fmla="*/ 2147483647 h 176" name="T77"/>
              <a:gd fmla="*/ 2147483647 w 184" name="T78"/>
              <a:gd fmla="*/ 2147483647 h 176" name="T79"/>
              <a:gd fmla="*/ 2147483647 w 184" name="T80"/>
              <a:gd fmla="*/ 2147483647 h 176" name="T81"/>
              <a:gd fmla="*/ 2147483647 w 184" name="T82"/>
              <a:gd fmla="*/ 2147483647 h 176" name="T83"/>
              <a:gd fmla="*/ 2147483647 w 184" name="T84"/>
              <a:gd fmla="*/ 2147483647 h 176" name="T85"/>
              <a:gd fmla="*/ 2147483647 w 184" name="T86"/>
              <a:gd fmla="*/ 2147483647 h 176" name="T87"/>
              <a:gd fmla="*/ 2147483647 w 184" name="T88"/>
              <a:gd fmla="*/ 2147483647 h 176" name="T89"/>
              <a:gd fmla="*/ 2147483647 w 184" name="T90"/>
              <a:gd fmla="*/ 2147483647 h 176" name="T91"/>
              <a:gd fmla="*/ 0 w 184" name="T92"/>
              <a:gd fmla="*/ 2147483647 h 176" name="T93"/>
              <a:gd fmla="*/ 2147483647 w 184" name="T94"/>
              <a:gd fmla="*/ 2147483647 h 176" name="T95"/>
              <a:gd fmla="*/ 2147483647 w 184" name="T96"/>
              <a:gd fmla="*/ 2147483647 h 176" name="T97"/>
              <a:gd fmla="*/ 2147483647 w 184" name="T98"/>
              <a:gd fmla="*/ 2147483647 h 176" name="T99"/>
              <a:gd fmla="*/ 2147483647 w 184" name="T100"/>
              <a:gd fmla="*/ 2147483647 h 176" name="T101"/>
              <a:gd fmla="*/ 2147483647 w 184" name="T102"/>
              <a:gd fmla="*/ 2147483647 h 176" name="T103"/>
              <a:gd fmla="*/ 2147483647 w 184" name="T104"/>
              <a:gd fmla="*/ 2147483647 h 17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w 184" name="T159"/>
              <a:gd fmla="*/ 0 h 176" name="T160"/>
              <a:gd fmla="*/ 184 w 184" name="T161"/>
              <a:gd fmla="*/ 176 h 176" name="T162"/>
            </a:gdLst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b="T162" l="T159" r="T161" t="T160"/>
            <a:pathLst>
              <a:path h="176" w="184">
                <a:moveTo>
                  <a:pt x="176" y="124"/>
                </a:moveTo>
                <a:lnTo>
                  <a:pt x="176" y="124"/>
                </a:lnTo>
                <a:lnTo>
                  <a:pt x="172" y="118"/>
                </a:lnTo>
                <a:lnTo>
                  <a:pt x="172" y="108"/>
                </a:lnTo>
                <a:lnTo>
                  <a:pt x="172" y="104"/>
                </a:lnTo>
                <a:lnTo>
                  <a:pt x="174" y="100"/>
                </a:lnTo>
                <a:lnTo>
                  <a:pt x="178" y="98"/>
                </a:lnTo>
                <a:lnTo>
                  <a:pt x="180" y="98"/>
                </a:lnTo>
                <a:lnTo>
                  <a:pt x="182" y="100"/>
                </a:lnTo>
                <a:lnTo>
                  <a:pt x="184" y="106"/>
                </a:lnTo>
                <a:lnTo>
                  <a:pt x="184" y="114"/>
                </a:lnTo>
                <a:lnTo>
                  <a:pt x="182" y="124"/>
                </a:lnTo>
                <a:lnTo>
                  <a:pt x="176" y="124"/>
                </a:lnTo>
                <a:close/>
                <a:moveTo>
                  <a:pt x="52" y="88"/>
                </a:moveTo>
                <a:lnTo>
                  <a:pt x="52" y="80"/>
                </a:lnTo>
                <a:lnTo>
                  <a:pt x="60" y="80"/>
                </a:lnTo>
                <a:lnTo>
                  <a:pt x="60" y="62"/>
                </a:lnTo>
                <a:lnTo>
                  <a:pt x="52" y="62"/>
                </a:lnTo>
                <a:lnTo>
                  <a:pt x="52" y="48"/>
                </a:lnTo>
                <a:lnTo>
                  <a:pt x="70" y="48"/>
                </a:lnTo>
                <a:lnTo>
                  <a:pt x="70" y="22"/>
                </a:lnTo>
                <a:lnTo>
                  <a:pt x="70" y="20"/>
                </a:lnTo>
                <a:lnTo>
                  <a:pt x="64" y="18"/>
                </a:lnTo>
                <a:lnTo>
                  <a:pt x="64" y="22"/>
                </a:lnTo>
                <a:lnTo>
                  <a:pt x="54" y="22"/>
                </a:lnTo>
                <a:lnTo>
                  <a:pt x="54" y="0"/>
                </a:lnTo>
                <a:lnTo>
                  <a:pt x="64" y="0"/>
                </a:lnTo>
                <a:lnTo>
                  <a:pt x="64" y="4"/>
                </a:lnTo>
                <a:lnTo>
                  <a:pt x="74" y="6"/>
                </a:lnTo>
                <a:lnTo>
                  <a:pt x="78" y="8"/>
                </a:lnTo>
                <a:lnTo>
                  <a:pt x="82" y="10"/>
                </a:lnTo>
                <a:lnTo>
                  <a:pt x="84" y="14"/>
                </a:lnTo>
                <a:lnTo>
                  <a:pt x="86" y="20"/>
                </a:lnTo>
                <a:lnTo>
                  <a:pt x="86" y="48"/>
                </a:lnTo>
                <a:lnTo>
                  <a:pt x="104" y="48"/>
                </a:lnTo>
                <a:lnTo>
                  <a:pt x="104" y="62"/>
                </a:lnTo>
                <a:lnTo>
                  <a:pt x="94" y="62"/>
                </a:lnTo>
                <a:lnTo>
                  <a:pt x="94" y="80"/>
                </a:lnTo>
                <a:lnTo>
                  <a:pt x="104" y="80"/>
                </a:lnTo>
                <a:lnTo>
                  <a:pt x="104" y="88"/>
                </a:lnTo>
                <a:lnTo>
                  <a:pt x="52" y="8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4" y="146"/>
                </a:lnTo>
                <a:lnTo>
                  <a:pt x="184" y="154"/>
                </a:lnTo>
                <a:lnTo>
                  <a:pt x="184" y="160"/>
                </a:lnTo>
                <a:lnTo>
                  <a:pt x="182" y="164"/>
                </a:lnTo>
                <a:lnTo>
                  <a:pt x="178" y="166"/>
                </a:lnTo>
                <a:lnTo>
                  <a:pt x="176" y="164"/>
                </a:lnTo>
                <a:lnTo>
                  <a:pt x="174" y="162"/>
                </a:lnTo>
                <a:lnTo>
                  <a:pt x="172" y="158"/>
                </a:lnTo>
                <a:lnTo>
                  <a:pt x="172" y="150"/>
                </a:lnTo>
                <a:lnTo>
                  <a:pt x="174" y="138"/>
                </a:lnTo>
                <a:lnTo>
                  <a:pt x="182" y="138"/>
                </a:lnTo>
                <a:close/>
                <a:moveTo>
                  <a:pt x="106" y="124"/>
                </a:moveTo>
                <a:lnTo>
                  <a:pt x="106" y="124"/>
                </a:lnTo>
                <a:lnTo>
                  <a:pt x="102" y="122"/>
                </a:lnTo>
                <a:lnTo>
                  <a:pt x="98" y="122"/>
                </a:lnTo>
                <a:lnTo>
                  <a:pt x="94" y="122"/>
                </a:lnTo>
                <a:lnTo>
                  <a:pt x="92" y="124"/>
                </a:lnTo>
                <a:lnTo>
                  <a:pt x="90" y="128"/>
                </a:lnTo>
                <a:lnTo>
                  <a:pt x="88" y="132"/>
                </a:lnTo>
                <a:lnTo>
                  <a:pt x="90" y="136"/>
                </a:lnTo>
                <a:lnTo>
                  <a:pt x="92" y="138"/>
                </a:lnTo>
                <a:lnTo>
                  <a:pt x="94" y="142"/>
                </a:lnTo>
                <a:lnTo>
                  <a:pt x="98" y="142"/>
                </a:lnTo>
                <a:lnTo>
                  <a:pt x="102" y="142"/>
                </a:lnTo>
                <a:lnTo>
                  <a:pt x="106" y="138"/>
                </a:lnTo>
                <a:lnTo>
                  <a:pt x="108" y="136"/>
                </a:lnTo>
                <a:lnTo>
                  <a:pt x="108" y="132"/>
                </a:lnTo>
                <a:lnTo>
                  <a:pt x="108" y="128"/>
                </a:lnTo>
                <a:lnTo>
                  <a:pt x="106" y="124"/>
                </a:lnTo>
                <a:close/>
                <a:moveTo>
                  <a:pt x="98" y="114"/>
                </a:moveTo>
                <a:lnTo>
                  <a:pt x="98" y="114"/>
                </a:lnTo>
                <a:lnTo>
                  <a:pt x="106" y="116"/>
                </a:lnTo>
                <a:lnTo>
                  <a:pt x="110" y="120"/>
                </a:lnTo>
                <a:lnTo>
                  <a:pt x="112" y="120"/>
                </a:lnTo>
                <a:lnTo>
                  <a:pt x="114" y="124"/>
                </a:lnTo>
                <a:lnTo>
                  <a:pt x="116" y="132"/>
                </a:lnTo>
                <a:lnTo>
                  <a:pt x="114" y="138"/>
                </a:lnTo>
                <a:lnTo>
                  <a:pt x="112" y="144"/>
                </a:lnTo>
                <a:lnTo>
                  <a:pt x="110" y="144"/>
                </a:lnTo>
                <a:lnTo>
                  <a:pt x="106" y="148"/>
                </a:lnTo>
                <a:lnTo>
                  <a:pt x="98" y="150"/>
                </a:lnTo>
                <a:lnTo>
                  <a:pt x="92" y="148"/>
                </a:lnTo>
                <a:lnTo>
                  <a:pt x="86" y="144"/>
                </a:lnTo>
                <a:lnTo>
                  <a:pt x="82" y="138"/>
                </a:lnTo>
                <a:lnTo>
                  <a:pt x="80" y="132"/>
                </a:lnTo>
                <a:lnTo>
                  <a:pt x="82" y="124"/>
                </a:lnTo>
                <a:lnTo>
                  <a:pt x="86" y="120"/>
                </a:lnTo>
                <a:lnTo>
                  <a:pt x="92" y="116"/>
                </a:lnTo>
                <a:lnTo>
                  <a:pt x="98" y="114"/>
                </a:lnTo>
                <a:close/>
                <a:moveTo>
                  <a:pt x="56" y="124"/>
                </a:moveTo>
                <a:lnTo>
                  <a:pt x="56" y="124"/>
                </a:lnTo>
                <a:lnTo>
                  <a:pt x="52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8"/>
                </a:lnTo>
                <a:lnTo>
                  <a:pt x="38" y="132"/>
                </a:lnTo>
                <a:lnTo>
                  <a:pt x="40" y="136"/>
                </a:lnTo>
                <a:lnTo>
                  <a:pt x="42" y="138"/>
                </a:lnTo>
                <a:lnTo>
                  <a:pt x="44" y="142"/>
                </a:lnTo>
                <a:lnTo>
                  <a:pt x="48" y="142"/>
                </a:lnTo>
                <a:lnTo>
                  <a:pt x="52" y="142"/>
                </a:lnTo>
                <a:lnTo>
                  <a:pt x="56" y="138"/>
                </a:lnTo>
                <a:lnTo>
                  <a:pt x="58" y="136"/>
                </a:lnTo>
                <a:lnTo>
                  <a:pt x="58" y="132"/>
                </a:lnTo>
                <a:lnTo>
                  <a:pt x="58" y="128"/>
                </a:lnTo>
                <a:lnTo>
                  <a:pt x="56" y="124"/>
                </a:lnTo>
                <a:close/>
                <a:moveTo>
                  <a:pt x="48" y="114"/>
                </a:moveTo>
                <a:lnTo>
                  <a:pt x="48" y="114"/>
                </a:lnTo>
                <a:lnTo>
                  <a:pt x="56" y="116"/>
                </a:lnTo>
                <a:lnTo>
                  <a:pt x="62" y="120"/>
                </a:lnTo>
                <a:lnTo>
                  <a:pt x="66" y="124"/>
                </a:lnTo>
                <a:lnTo>
                  <a:pt x="66" y="132"/>
                </a:lnTo>
                <a:lnTo>
                  <a:pt x="66" y="138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2" y="148"/>
                </a:lnTo>
                <a:lnTo>
                  <a:pt x="36" y="144"/>
                </a:lnTo>
                <a:lnTo>
                  <a:pt x="32" y="138"/>
                </a:lnTo>
                <a:lnTo>
                  <a:pt x="30" y="132"/>
                </a:lnTo>
                <a:lnTo>
                  <a:pt x="32" y="124"/>
                </a:lnTo>
                <a:lnTo>
                  <a:pt x="36" y="120"/>
                </a:lnTo>
                <a:lnTo>
                  <a:pt x="42" y="116"/>
                </a:lnTo>
                <a:lnTo>
                  <a:pt x="48" y="114"/>
                </a:lnTo>
                <a:close/>
                <a:moveTo>
                  <a:pt x="104" y="94"/>
                </a:moveTo>
                <a:lnTo>
                  <a:pt x="48" y="94"/>
                </a:lnTo>
                <a:lnTo>
                  <a:pt x="28" y="100"/>
                </a:lnTo>
                <a:lnTo>
                  <a:pt x="14" y="110"/>
                </a:lnTo>
                <a:lnTo>
                  <a:pt x="8" y="114"/>
                </a:lnTo>
                <a:lnTo>
                  <a:pt x="4" y="120"/>
                </a:lnTo>
                <a:lnTo>
                  <a:pt x="2" y="126"/>
                </a:lnTo>
                <a:lnTo>
                  <a:pt x="0" y="134"/>
                </a:lnTo>
                <a:lnTo>
                  <a:pt x="2" y="142"/>
                </a:lnTo>
                <a:lnTo>
                  <a:pt x="6" y="150"/>
                </a:lnTo>
                <a:lnTo>
                  <a:pt x="14" y="158"/>
                </a:lnTo>
                <a:lnTo>
                  <a:pt x="22" y="164"/>
                </a:lnTo>
                <a:lnTo>
                  <a:pt x="34" y="170"/>
                </a:lnTo>
                <a:lnTo>
                  <a:pt x="46" y="174"/>
                </a:lnTo>
                <a:lnTo>
                  <a:pt x="60" y="176"/>
                </a:lnTo>
                <a:lnTo>
                  <a:pt x="76" y="176"/>
                </a:lnTo>
                <a:lnTo>
                  <a:pt x="96" y="176"/>
                </a:lnTo>
                <a:lnTo>
                  <a:pt x="114" y="172"/>
                </a:lnTo>
                <a:lnTo>
                  <a:pt x="128" y="166"/>
                </a:lnTo>
                <a:lnTo>
                  <a:pt x="140" y="156"/>
                </a:lnTo>
                <a:lnTo>
                  <a:pt x="148" y="174"/>
                </a:lnTo>
                <a:lnTo>
                  <a:pt x="168" y="174"/>
                </a:lnTo>
                <a:lnTo>
                  <a:pt x="162" y="134"/>
                </a:lnTo>
                <a:lnTo>
                  <a:pt x="184" y="134"/>
                </a:lnTo>
                <a:lnTo>
                  <a:pt x="184" y="128"/>
                </a:lnTo>
                <a:lnTo>
                  <a:pt x="162" y="128"/>
                </a:lnTo>
                <a:lnTo>
                  <a:pt x="168" y="90"/>
                </a:lnTo>
                <a:lnTo>
                  <a:pt x="148" y="90"/>
                </a:lnTo>
                <a:lnTo>
                  <a:pt x="138" y="110"/>
                </a:lnTo>
                <a:lnTo>
                  <a:pt x="124" y="100"/>
                </a:lnTo>
                <a:lnTo>
                  <a:pt x="104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71" name="Freeform 82"/>
          <p:cNvSpPr>
            <a:spLocks noEditPoints="1"/>
          </p:cNvSpPr>
          <p:nvPr/>
        </p:nvSpPr>
        <p:spPr bwMode="auto">
          <a:xfrm>
            <a:off x="3189288" y="5345113"/>
            <a:ext cx="434975" cy="365125"/>
          </a:xfrm>
          <a:custGeom>
            <a:gdLst>
              <a:gd fmla="*/ 2147483647 w 158" name="T0"/>
              <a:gd fmla="*/ 2147483647 h 122" name="T1"/>
              <a:gd fmla="*/ 2147483647 w 158" name="T2"/>
              <a:gd fmla="*/ 2147483647 h 122" name="T3"/>
              <a:gd fmla="*/ 2147483647 w 158" name="T4"/>
              <a:gd fmla="*/ 2147483647 h 122" name="T5"/>
              <a:gd fmla="*/ 2147483647 w 158" name="T6"/>
              <a:gd fmla="*/ 2147483647 h 122" name="T7"/>
              <a:gd fmla="*/ 2147483647 w 158" name="T8"/>
              <a:gd fmla="*/ 2147483647 h 122" name="T9"/>
              <a:gd fmla="*/ 2147483647 w 158" name="T10"/>
              <a:gd fmla="*/ 2147483647 h 122" name="T11"/>
              <a:gd fmla="*/ 2147483647 w 158" name="T12"/>
              <a:gd fmla="*/ 2147483647 h 122" name="T13"/>
              <a:gd fmla="*/ 2147483647 w 158" name="T14"/>
              <a:gd fmla="*/ 2147483647 h 122" name="T15"/>
              <a:gd fmla="*/ 2147483647 w 158" name="T16"/>
              <a:gd fmla="*/ 2147483647 h 122" name="T17"/>
              <a:gd fmla="*/ 2147483647 w 158" name="T18"/>
              <a:gd fmla="*/ 2147483647 h 122" name="T19"/>
              <a:gd fmla="*/ 2147483647 w 158" name="T20"/>
              <a:gd fmla="*/ 2147483647 h 122" name="T21"/>
              <a:gd fmla="*/ 2147483647 w 158" name="T22"/>
              <a:gd fmla="*/ 2147483647 h 122" name="T23"/>
              <a:gd fmla="*/ 2147483647 w 158" name="T24"/>
              <a:gd fmla="*/ 2147483647 h 122" name="T25"/>
              <a:gd fmla="*/ 2147483647 w 158" name="T26"/>
              <a:gd fmla="*/ 2147483647 h 122" name="T27"/>
              <a:gd fmla="*/ 2147483647 w 158" name="T28"/>
              <a:gd fmla="*/ 2147483647 h 122" name="T29"/>
              <a:gd fmla="*/ 2147483647 w 158" name="T30"/>
              <a:gd fmla="*/ 2147483647 h 122" name="T31"/>
              <a:gd fmla="*/ 2147483647 w 158" name="T32"/>
              <a:gd fmla="*/ 2147483647 h 122" name="T33"/>
              <a:gd fmla="*/ 2147483647 w 158" name="T34"/>
              <a:gd fmla="*/ 2147483647 h 122" name="T35"/>
              <a:gd fmla="*/ 2147483647 w 158" name="T36"/>
              <a:gd fmla="*/ 2147483647 h 122" name="T37"/>
              <a:gd fmla="*/ 2147483647 w 158" name="T38"/>
              <a:gd fmla="*/ 2147483647 h 122" name="T39"/>
              <a:gd fmla="*/ 2147483647 w 158" name="T40"/>
              <a:gd fmla="*/ 2147483647 h 122" name="T41"/>
              <a:gd fmla="*/ 0 w 158" name="T42"/>
              <a:gd fmla="*/ 2147483647 h 122" name="T43"/>
              <a:gd fmla="*/ 2147483647 w 158" name="T44"/>
              <a:gd fmla="*/ 2147483647 h 122" name="T45"/>
              <a:gd fmla="*/ 2147483647 w 158" name="T46"/>
              <a:gd fmla="*/ 2147483647 h 122" name="T47"/>
              <a:gd fmla="*/ 2147483647 w 158" name="T48"/>
              <a:gd fmla="*/ 2147483647 h 122" name="T49"/>
              <a:gd fmla="*/ 2147483647 w 158" name="T50"/>
              <a:gd fmla="*/ 2147483647 h 122" name="T51"/>
              <a:gd fmla="*/ 2147483647 w 158" name="T52"/>
              <a:gd fmla="*/ 0 h 122" name="T53"/>
              <a:gd fmla="*/ 2147483647 w 158" name="T54"/>
              <a:gd fmla="*/ 0 h 122" name="T55"/>
              <a:gd fmla="*/ 2147483647 w 158" name="T56"/>
              <a:gd fmla="*/ 0 h 122" name="T57"/>
              <a:gd fmla="*/ 2147483647 w 158" name="T58"/>
              <a:gd fmla="*/ 0 h 122" name="T59"/>
              <a:gd fmla="*/ 2147483647 w 158" name="T60"/>
              <a:gd fmla="*/ 0 h 122" name="T61"/>
              <a:gd fmla="*/ 2147483647 w 158" name="T62"/>
              <a:gd fmla="*/ 0 h 122" name="T63"/>
              <a:gd fmla="*/ 2147483647 w 158" name="T64"/>
              <a:gd fmla="*/ 2147483647 h 122" name="T65"/>
              <a:gd fmla="*/ 2147483647 w 158" name="T66"/>
              <a:gd fmla="*/ 2147483647 h 122" name="T67"/>
              <a:gd fmla="*/ 2147483647 w 158" name="T68"/>
              <a:gd fmla="*/ 2147483647 h 122" name="T69"/>
              <a:gd fmla="*/ 2147483647 w 158" name="T70"/>
              <a:gd fmla="*/ 2147483647 h 122" name="T71"/>
              <a:gd fmla="*/ 2147483647 w 158" name="T72"/>
              <a:gd fmla="*/ 2147483647 h 122" name="T73"/>
              <a:gd fmla="*/ 2147483647 w 158" name="T74"/>
              <a:gd fmla="*/ 2147483647 h 122" name="T75"/>
              <a:gd fmla="*/ 2147483647 w 158" name="T76"/>
              <a:gd fmla="*/ 2147483647 h 122" name="T77"/>
              <a:gd fmla="*/ 2147483647 w 158" name="T78"/>
              <a:gd fmla="*/ 2147483647 h 122" name="T79"/>
              <a:gd fmla="*/ 2147483647 w 158" name="T80"/>
              <a:gd fmla="*/ 2147483647 h 122" name="T81"/>
              <a:gd fmla="*/ 2147483647 w 158" name="T82"/>
              <a:gd fmla="*/ 2147483647 h 122" name="T83"/>
              <a:gd fmla="*/ 2147483647 w 158" name="T84"/>
              <a:gd fmla="*/ 2147483647 h 122" name="T85"/>
              <a:gd fmla="*/ 2147483647 w 158" name="T86"/>
              <a:gd fmla="*/ 2147483647 h 122" name="T87"/>
              <a:gd fmla="*/ 2147483647 w 158" name="T88"/>
              <a:gd fmla="*/ 2147483647 h 122" name="T89"/>
              <a:gd fmla="*/ 2147483647 w 158" name="T90"/>
              <a:gd fmla="*/ 2147483647 h 122" name="T91"/>
              <a:gd fmla="*/ 2147483647 w 158" name="T92"/>
              <a:gd fmla="*/ 2147483647 h 122" name="T93"/>
              <a:gd fmla="*/ 2147483647 w 158" name="T94"/>
              <a:gd fmla="*/ 2147483647 h 122" name="T95"/>
              <a:gd fmla="*/ 2147483647 w 158" name="T96"/>
              <a:gd fmla="*/ 2147483647 h 122" name="T97"/>
              <a:gd fmla="*/ 2147483647 w 158" name="T98"/>
              <a:gd fmla="*/ 2147483647 h 122" name="T99"/>
              <a:gd fmla="*/ 2147483647 w 158" name="T100"/>
              <a:gd fmla="*/ 2147483647 h 122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w 158" name="T153"/>
              <a:gd fmla="*/ 0 h 122" name="T154"/>
              <a:gd fmla="*/ 158 w 158" name="T155"/>
              <a:gd fmla="*/ 122 h 122" name="T156"/>
            </a:gdLst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b="T156" l="T153" r="T155" t="T154"/>
            <a:pathLst>
              <a:path h="122" w="158">
                <a:moveTo>
                  <a:pt x="46" y="56"/>
                </a:moveTo>
                <a:lnTo>
                  <a:pt x="76" y="56"/>
                </a:lnTo>
                <a:lnTo>
                  <a:pt x="84" y="56"/>
                </a:lnTo>
                <a:lnTo>
                  <a:pt x="116" y="56"/>
                </a:lnTo>
                <a:lnTo>
                  <a:pt x="112" y="64"/>
                </a:lnTo>
                <a:lnTo>
                  <a:pt x="88" y="64"/>
                </a:lnTo>
                <a:lnTo>
                  <a:pt x="72" y="64"/>
                </a:lnTo>
                <a:lnTo>
                  <a:pt x="48" y="64"/>
                </a:lnTo>
                <a:lnTo>
                  <a:pt x="46" y="56"/>
                </a:lnTo>
                <a:close/>
                <a:moveTo>
                  <a:pt x="158" y="74"/>
                </a:moveTo>
                <a:lnTo>
                  <a:pt x="156" y="102"/>
                </a:lnTo>
                <a:lnTo>
                  <a:pt x="150" y="102"/>
                </a:lnTo>
                <a:lnTo>
                  <a:pt x="150" y="122"/>
                </a:lnTo>
                <a:lnTo>
                  <a:pt x="118" y="122"/>
                </a:lnTo>
                <a:lnTo>
                  <a:pt x="118" y="102"/>
                </a:lnTo>
                <a:lnTo>
                  <a:pt x="40" y="102"/>
                </a:lnTo>
                <a:lnTo>
                  <a:pt x="40" y="122"/>
                </a:lnTo>
                <a:lnTo>
                  <a:pt x="8" y="122"/>
                </a:lnTo>
                <a:lnTo>
                  <a:pt x="8" y="102"/>
                </a:lnTo>
                <a:lnTo>
                  <a:pt x="4" y="102"/>
                </a:lnTo>
                <a:lnTo>
                  <a:pt x="0" y="74"/>
                </a:lnTo>
                <a:lnTo>
                  <a:pt x="158" y="74"/>
                </a:lnTo>
                <a:close/>
                <a:moveTo>
                  <a:pt x="146" y="36"/>
                </a:moveTo>
                <a:lnTo>
                  <a:pt x="138" y="4"/>
                </a:lnTo>
                <a:lnTo>
                  <a:pt x="138" y="0"/>
                </a:lnTo>
                <a:lnTo>
                  <a:pt x="132" y="0"/>
                </a:lnTo>
                <a:lnTo>
                  <a:pt x="82" y="0"/>
                </a:lnTo>
                <a:lnTo>
                  <a:pt x="74" y="0"/>
                </a:lnTo>
                <a:lnTo>
                  <a:pt x="26" y="0"/>
                </a:lnTo>
                <a:lnTo>
                  <a:pt x="20" y="0"/>
                </a:lnTo>
                <a:lnTo>
                  <a:pt x="20" y="4"/>
                </a:lnTo>
                <a:lnTo>
                  <a:pt x="10" y="40"/>
                </a:lnTo>
                <a:lnTo>
                  <a:pt x="4" y="56"/>
                </a:lnTo>
                <a:lnTo>
                  <a:pt x="34" y="56"/>
                </a:lnTo>
                <a:lnTo>
                  <a:pt x="40" y="72"/>
                </a:lnTo>
                <a:lnTo>
                  <a:pt x="120" y="72"/>
                </a:lnTo>
                <a:lnTo>
                  <a:pt x="126" y="56"/>
                </a:lnTo>
                <a:lnTo>
                  <a:pt x="154" y="56"/>
                </a:lnTo>
                <a:lnTo>
                  <a:pt x="146" y="36"/>
                </a:lnTo>
                <a:close/>
                <a:moveTo>
                  <a:pt x="26" y="36"/>
                </a:moveTo>
                <a:lnTo>
                  <a:pt x="32" y="14"/>
                </a:lnTo>
                <a:lnTo>
                  <a:pt x="74" y="14"/>
                </a:lnTo>
                <a:lnTo>
                  <a:pt x="82" y="14"/>
                </a:lnTo>
                <a:lnTo>
                  <a:pt x="126" y="14"/>
                </a:lnTo>
                <a:lnTo>
                  <a:pt x="132" y="36"/>
                </a:lnTo>
                <a:lnTo>
                  <a:pt x="2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72" name="Freeform 83"/>
          <p:cNvSpPr>
            <a:spLocks noEditPoints="1"/>
          </p:cNvSpPr>
          <p:nvPr/>
        </p:nvSpPr>
        <p:spPr bwMode="auto">
          <a:xfrm>
            <a:off x="3887788" y="6183313"/>
            <a:ext cx="571500" cy="346075"/>
          </a:xfrm>
          <a:custGeom>
            <a:gdLst>
              <a:gd fmla="*/ 2147483647 w 208" name="T0"/>
              <a:gd fmla="*/ 2147483647 h 116" name="T1"/>
              <a:gd fmla="*/ 2147483647 w 208" name="T2"/>
              <a:gd fmla="*/ 2147483647 h 116" name="T3"/>
              <a:gd fmla="*/ 2147483647 w 208" name="T4"/>
              <a:gd fmla="*/ 2147483647 h 116" name="T5"/>
              <a:gd fmla="*/ 2147483647 w 208" name="T6"/>
              <a:gd fmla="*/ 2147483647 h 116" name="T7"/>
              <a:gd fmla="*/ 2147483647 w 208" name="T8"/>
              <a:gd fmla="*/ 2147483647 h 116" name="T9"/>
              <a:gd fmla="*/ 2147483647 w 208" name="T10"/>
              <a:gd fmla="*/ 2147483647 h 116" name="T11"/>
              <a:gd fmla="*/ 2147483647 w 208" name="T12"/>
              <a:gd fmla="*/ 2147483647 h 116" name="T13"/>
              <a:gd fmla="*/ 2147483647 w 208" name="T14"/>
              <a:gd fmla="*/ 2147483647 h 116" name="T15"/>
              <a:gd fmla="*/ 2147483647 w 208" name="T16"/>
              <a:gd fmla="*/ 2147483647 h 116" name="T17"/>
              <a:gd fmla="*/ 2147483647 w 208" name="T18"/>
              <a:gd fmla="*/ 2147483647 h 116" name="T19"/>
              <a:gd fmla="*/ 0 w 208" name="T20"/>
              <a:gd fmla="*/ 2147483647 h 116" name="T21"/>
              <a:gd fmla="*/ 0 w 208" name="T22"/>
              <a:gd fmla="*/ 2147483647 h 116" name="T23"/>
              <a:gd fmla="*/ 2147483647 w 208" name="T24"/>
              <a:gd fmla="*/ 2147483647 h 116" name="T25"/>
              <a:gd fmla="*/ 2147483647 w 208" name="T26"/>
              <a:gd fmla="*/ 2147483647 h 116" name="T27"/>
              <a:gd fmla="*/ 2147483647 w 208" name="T28"/>
              <a:gd fmla="*/ 2147483647 h 116" name="T29"/>
              <a:gd fmla="*/ 2147483647 w 208" name="T30"/>
              <a:gd fmla="*/ 2147483647 h 116" name="T31"/>
              <a:gd fmla="*/ 2147483647 w 208" name="T32"/>
              <a:gd fmla="*/ 2147483647 h 116" name="T33"/>
              <a:gd fmla="*/ 2147483647 w 208" name="T34"/>
              <a:gd fmla="*/ 2147483647 h 116" name="T35"/>
              <a:gd fmla="*/ 2147483647 w 208" name="T36"/>
              <a:gd fmla="*/ 2147483647 h 116" name="T37"/>
              <a:gd fmla="*/ 2147483647 w 208" name="T38"/>
              <a:gd fmla="*/ 2147483647 h 116" name="T39"/>
              <a:gd fmla="*/ 2147483647 w 208" name="T40"/>
              <a:gd fmla="*/ 2147483647 h 116" name="T41"/>
              <a:gd fmla="*/ 2147483647 w 208" name="T42"/>
              <a:gd fmla="*/ 2147483647 h 116" name="T43"/>
              <a:gd fmla="*/ 2147483647 w 208" name="T44"/>
              <a:gd fmla="*/ 2147483647 h 116" name="T45"/>
              <a:gd fmla="*/ 2147483647 w 208" name="T46"/>
              <a:gd fmla="*/ 2147483647 h 116" name="T47"/>
              <a:gd fmla="*/ 2147483647 w 208" name="T48"/>
              <a:gd fmla="*/ 0 h 116" name="T49"/>
              <a:gd fmla="*/ 2147483647 w 208" name="T50"/>
              <a:gd fmla="*/ 0 h 116" name="T51"/>
              <a:gd fmla="*/ 2147483647 w 208" name="T52"/>
              <a:gd fmla="*/ 2147483647 h 116" name="T53"/>
              <a:gd fmla="*/ 2147483647 w 208" name="T54"/>
              <a:gd fmla="*/ 2147483647 h 116" name="T55"/>
              <a:gd fmla="*/ 2147483647 w 208" name="T56"/>
              <a:gd fmla="*/ 2147483647 h 116" name="T57"/>
              <a:gd fmla="*/ 2147483647 w 208" name="T58"/>
              <a:gd fmla="*/ 2147483647 h 116" name="T59"/>
              <a:gd fmla="*/ 2147483647 w 208" name="T60"/>
              <a:gd fmla="*/ 2147483647 h 116" name="T61"/>
              <a:gd fmla="*/ 2147483647 w 208" name="T62"/>
              <a:gd fmla="*/ 2147483647 h 116" name="T63"/>
              <a:gd fmla="*/ 2147483647 w 208" name="T64"/>
              <a:gd fmla="*/ 2147483647 h 116" name="T65"/>
              <a:gd fmla="*/ 2147483647 w 208" name="T66"/>
              <a:gd fmla="*/ 2147483647 h 116" name="T67"/>
              <a:gd fmla="*/ 2147483647 w 208" name="T68"/>
              <a:gd fmla="*/ 2147483647 h 116" name="T69"/>
              <a:gd fmla="*/ 2147483647 w 208" name="T70"/>
              <a:gd fmla="*/ 2147483647 h 116" name="T71"/>
              <a:gd fmla="*/ 2147483647 w 208" name="T72"/>
              <a:gd fmla="*/ 2147483647 h 116" name="T73"/>
              <a:gd fmla="*/ 2147483647 w 208" name="T74"/>
              <a:gd fmla="*/ 2147483647 h 116" name="T75"/>
              <a:gd fmla="*/ 2147483647 w 208" name="T76"/>
              <a:gd fmla="*/ 2147483647 h 116" name="T77"/>
              <a:gd fmla="*/ 2147483647 w 208" name="T78"/>
              <a:gd fmla="*/ 2147483647 h 11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w 208" name="T120"/>
              <a:gd fmla="*/ 0 h 116" name="T121"/>
              <a:gd fmla="*/ 208 w 208" name="T122"/>
              <a:gd fmla="*/ 116 h 116" name="T123"/>
            </a:gdLst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b="T123" l="T120" r="T122" t="T121"/>
            <a:pathLst>
              <a:path h="115" w="208">
                <a:moveTo>
                  <a:pt x="64" y="26"/>
                </a:moveTo>
                <a:lnTo>
                  <a:pt x="96" y="2"/>
                </a:lnTo>
                <a:lnTo>
                  <a:pt x="140" y="2"/>
                </a:lnTo>
                <a:lnTo>
                  <a:pt x="132" y="26"/>
                </a:lnTo>
                <a:lnTo>
                  <a:pt x="64" y="26"/>
                </a:lnTo>
                <a:close/>
                <a:moveTo>
                  <a:pt x="22" y="32"/>
                </a:moveTo>
                <a:lnTo>
                  <a:pt x="22" y="32"/>
                </a:lnTo>
                <a:lnTo>
                  <a:pt x="6" y="44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2"/>
                </a:lnTo>
                <a:lnTo>
                  <a:pt x="10" y="64"/>
                </a:lnTo>
                <a:lnTo>
                  <a:pt x="22" y="66"/>
                </a:lnTo>
                <a:lnTo>
                  <a:pt x="154" y="66"/>
                </a:lnTo>
                <a:lnTo>
                  <a:pt x="170" y="64"/>
                </a:lnTo>
                <a:lnTo>
                  <a:pt x="182" y="62"/>
                </a:lnTo>
                <a:lnTo>
                  <a:pt x="190" y="56"/>
                </a:lnTo>
                <a:lnTo>
                  <a:pt x="196" y="48"/>
                </a:lnTo>
                <a:lnTo>
                  <a:pt x="200" y="38"/>
                </a:lnTo>
                <a:lnTo>
                  <a:pt x="204" y="26"/>
                </a:lnTo>
                <a:lnTo>
                  <a:pt x="208" y="0"/>
                </a:lnTo>
                <a:lnTo>
                  <a:pt x="184" y="0"/>
                </a:lnTo>
                <a:lnTo>
                  <a:pt x="162" y="32"/>
                </a:lnTo>
                <a:lnTo>
                  <a:pt x="134" y="32"/>
                </a:lnTo>
                <a:lnTo>
                  <a:pt x="128" y="32"/>
                </a:lnTo>
                <a:lnTo>
                  <a:pt x="56" y="32"/>
                </a:lnTo>
                <a:lnTo>
                  <a:pt x="52" y="32"/>
                </a:lnTo>
                <a:lnTo>
                  <a:pt x="22" y="32"/>
                </a:lnTo>
                <a:close/>
                <a:moveTo>
                  <a:pt x="96" y="70"/>
                </a:moveTo>
                <a:lnTo>
                  <a:pt x="98" y="72"/>
                </a:lnTo>
                <a:lnTo>
                  <a:pt x="140" y="78"/>
                </a:lnTo>
                <a:lnTo>
                  <a:pt x="170" y="116"/>
                </a:lnTo>
                <a:lnTo>
                  <a:pt x="114" y="116"/>
                </a:lnTo>
                <a:lnTo>
                  <a:pt x="50" y="70"/>
                </a:lnTo>
                <a:lnTo>
                  <a:pt x="96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73" name="Freeform 84"/>
          <p:cNvSpPr>
            <a:spLocks noEditPoints="1"/>
          </p:cNvSpPr>
          <p:nvPr/>
        </p:nvSpPr>
        <p:spPr bwMode="auto">
          <a:xfrm>
            <a:off x="42863" y="5386388"/>
            <a:ext cx="531812" cy="280987"/>
          </a:xfrm>
          <a:custGeom>
            <a:gdLst>
              <a:gd fmla="*/ 2147483647 w 194" name="T0"/>
              <a:gd fmla="*/ 2147483647 h 94" name="T1"/>
              <a:gd fmla="*/ 2147483647 w 194" name="T2"/>
              <a:gd fmla="*/ 2147483647 h 94" name="T3"/>
              <a:gd fmla="*/ 2147483647 w 194" name="T4"/>
              <a:gd fmla="*/ 2147483647 h 94" name="T5"/>
              <a:gd fmla="*/ 2147483647 w 194" name="T6"/>
              <a:gd fmla="*/ 2147483647 h 94" name="T7"/>
              <a:gd fmla="*/ 2147483647 w 194" name="T8"/>
              <a:gd fmla="*/ 2147483647 h 94" name="T9"/>
              <a:gd fmla="*/ 2147483647 w 194" name="T10"/>
              <a:gd fmla="*/ 2147483647 h 94" name="T11"/>
              <a:gd fmla="*/ 2147483647 w 194" name="T12"/>
              <a:gd fmla="*/ 2147483647 h 94" name="T13"/>
              <a:gd fmla="*/ 2147483647 w 194" name="T14"/>
              <a:gd fmla="*/ 2147483647 h 94" name="T15"/>
              <a:gd fmla="*/ 2147483647 w 194" name="T16"/>
              <a:gd fmla="*/ 2147483647 h 94" name="T17"/>
              <a:gd fmla="*/ 2147483647 w 194" name="T18"/>
              <a:gd fmla="*/ 2147483647 h 94" name="T19"/>
              <a:gd fmla="*/ 2147483647 w 194" name="T20"/>
              <a:gd fmla="*/ 2147483647 h 94" name="T21"/>
              <a:gd fmla="*/ 2147483647 w 194" name="T22"/>
              <a:gd fmla="*/ 2147483647 h 94" name="T23"/>
              <a:gd fmla="*/ 2147483647 w 194" name="T24"/>
              <a:gd fmla="*/ 2147483647 h 94" name="T25"/>
              <a:gd fmla="*/ 2147483647 w 194" name="T26"/>
              <a:gd fmla="*/ 2147483647 h 94" name="T27"/>
              <a:gd fmla="*/ 2147483647 w 194" name="T28"/>
              <a:gd fmla="*/ 2147483647 h 94" name="T29"/>
              <a:gd fmla="*/ 2147483647 w 194" name="T30"/>
              <a:gd fmla="*/ 2147483647 h 94" name="T31"/>
              <a:gd fmla="*/ 2147483647 w 194" name="T32"/>
              <a:gd fmla="*/ 2147483647 h 94" name="T33"/>
              <a:gd fmla="*/ 2147483647 w 194" name="T34"/>
              <a:gd fmla="*/ 0 h 94" name="T35"/>
              <a:gd fmla="*/ 2147483647 w 194" name="T36"/>
              <a:gd fmla="*/ 2147483647 h 94" name="T37"/>
              <a:gd fmla="*/ 2147483647 w 194" name="T38"/>
              <a:gd fmla="*/ 2147483647 h 94" name="T39"/>
              <a:gd fmla="*/ 2147483647 w 194" name="T40"/>
              <a:gd fmla="*/ 2147483647 h 94" name="T41"/>
              <a:gd fmla="*/ 2147483647 w 194" name="T42"/>
              <a:gd fmla="*/ 2147483647 h 94" name="T43"/>
              <a:gd fmla="*/ 2147483647 w 194" name="T44"/>
              <a:gd fmla="*/ 2147483647 h 94" name="T45"/>
              <a:gd fmla="*/ 2147483647 w 194" name="T46"/>
              <a:gd fmla="*/ 2147483647 h 94" name="T47"/>
              <a:gd fmla="*/ 2147483647 w 194" name="T48"/>
              <a:gd fmla="*/ 2147483647 h 94" name="T49"/>
              <a:gd fmla="*/ 2147483647 w 194" name="T50"/>
              <a:gd fmla="*/ 2147483647 h 94" name="T51"/>
              <a:gd fmla="*/ 2147483647 w 194" name="T52"/>
              <a:gd fmla="*/ 2147483647 h 94" name="T53"/>
              <a:gd fmla="*/ 2147483647 w 194" name="T54"/>
              <a:gd fmla="*/ 2147483647 h 94" name="T55"/>
              <a:gd fmla="*/ 2147483647 w 194" name="T56"/>
              <a:gd fmla="*/ 2147483647 h 94" name="T57"/>
              <a:gd fmla="*/ 2147483647 w 194" name="T58"/>
              <a:gd fmla="*/ 2147483647 h 94" name="T59"/>
              <a:gd fmla="*/ 2147483647 w 194" name="T60"/>
              <a:gd fmla="*/ 2147483647 h 94" name="T61"/>
              <a:gd fmla="*/ 2147483647 w 194" name="T62"/>
              <a:gd fmla="*/ 2147483647 h 94" name="T63"/>
              <a:gd fmla="*/ 2147483647 w 194" name="T64"/>
              <a:gd fmla="*/ 2147483647 h 94" name="T65"/>
              <a:gd fmla="*/ 2147483647 w 194" name="T66"/>
              <a:gd fmla="*/ 2147483647 h 94" name="T67"/>
              <a:gd fmla="*/ 2147483647 w 194" name="T68"/>
              <a:gd fmla="*/ 2147483647 h 94" name="T69"/>
              <a:gd fmla="*/ 2147483647 w 194" name="T70"/>
              <a:gd fmla="*/ 2147483647 h 94" name="T71"/>
              <a:gd fmla="*/ 2147483647 w 194" name="T72"/>
              <a:gd fmla="*/ 2147483647 h 94" name="T73"/>
              <a:gd fmla="*/ 2147483647 w 194" name="T74"/>
              <a:gd fmla="*/ 2147483647 h 94" name="T75"/>
              <a:gd fmla="*/ 2147483647 w 194" name="T76"/>
              <a:gd fmla="*/ 2147483647 h 94" name="T77"/>
              <a:gd fmla="*/ 2147483647 w 194" name="T78"/>
              <a:gd fmla="*/ 2147483647 h 94" name="T79"/>
              <a:gd fmla="*/ 2147483647 w 194" name="T80"/>
              <a:gd fmla="*/ 2147483647 h 94" name="T81"/>
              <a:gd fmla="*/ 2147483647 w 194" name="T82"/>
              <a:gd fmla="*/ 2147483647 h 94" name="T83"/>
              <a:gd fmla="*/ 2147483647 w 194" name="T84"/>
              <a:gd fmla="*/ 2147483647 h 94" name="T85"/>
              <a:gd fmla="*/ 2147483647 w 194" name="T86"/>
              <a:gd fmla="*/ 2147483647 h 94" name="T87"/>
              <a:gd fmla="*/ 2147483647 w 194" name="T88"/>
              <a:gd fmla="*/ 2147483647 h 94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94" name="T135"/>
              <a:gd fmla="*/ 0 h 94" name="T136"/>
              <a:gd fmla="*/ 194 w 194" name="T137"/>
              <a:gd fmla="*/ 94 h 94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94" w="194">
                <a:moveTo>
                  <a:pt x="4" y="40"/>
                </a:moveTo>
                <a:lnTo>
                  <a:pt x="42" y="32"/>
                </a:lnTo>
                <a:lnTo>
                  <a:pt x="54" y="32"/>
                </a:lnTo>
                <a:lnTo>
                  <a:pt x="86" y="32"/>
                </a:lnTo>
                <a:lnTo>
                  <a:pt x="92" y="32"/>
                </a:lnTo>
                <a:lnTo>
                  <a:pt x="102" y="32"/>
                </a:lnTo>
                <a:lnTo>
                  <a:pt x="130" y="32"/>
                </a:lnTo>
                <a:lnTo>
                  <a:pt x="140" y="32"/>
                </a:lnTo>
                <a:lnTo>
                  <a:pt x="168" y="32"/>
                </a:lnTo>
                <a:lnTo>
                  <a:pt x="186" y="32"/>
                </a:lnTo>
                <a:lnTo>
                  <a:pt x="194" y="72"/>
                </a:lnTo>
                <a:lnTo>
                  <a:pt x="194" y="78"/>
                </a:lnTo>
                <a:lnTo>
                  <a:pt x="190" y="78"/>
                </a:lnTo>
                <a:lnTo>
                  <a:pt x="182" y="78"/>
                </a:lnTo>
                <a:lnTo>
                  <a:pt x="180" y="82"/>
                </a:lnTo>
                <a:lnTo>
                  <a:pt x="176" y="88"/>
                </a:lnTo>
                <a:lnTo>
                  <a:pt x="168" y="92"/>
                </a:lnTo>
                <a:lnTo>
                  <a:pt x="158" y="94"/>
                </a:lnTo>
                <a:lnTo>
                  <a:pt x="148" y="92"/>
                </a:lnTo>
                <a:lnTo>
                  <a:pt x="140" y="88"/>
                </a:lnTo>
                <a:lnTo>
                  <a:pt x="136" y="82"/>
                </a:lnTo>
                <a:lnTo>
                  <a:pt x="134" y="76"/>
                </a:lnTo>
                <a:lnTo>
                  <a:pt x="66" y="76"/>
                </a:lnTo>
                <a:lnTo>
                  <a:pt x="62" y="82"/>
                </a:lnTo>
                <a:lnTo>
                  <a:pt x="58" y="88"/>
                </a:lnTo>
                <a:lnTo>
                  <a:pt x="50" y="92"/>
                </a:lnTo>
                <a:lnTo>
                  <a:pt x="40" y="94"/>
                </a:lnTo>
                <a:lnTo>
                  <a:pt x="30" y="92"/>
                </a:lnTo>
                <a:lnTo>
                  <a:pt x="22" y="88"/>
                </a:lnTo>
                <a:lnTo>
                  <a:pt x="18" y="82"/>
                </a:lnTo>
                <a:lnTo>
                  <a:pt x="16" y="76"/>
                </a:lnTo>
                <a:lnTo>
                  <a:pt x="8" y="76"/>
                </a:lnTo>
                <a:lnTo>
                  <a:pt x="4" y="76"/>
                </a:lnTo>
                <a:lnTo>
                  <a:pt x="0" y="76"/>
                </a:lnTo>
                <a:lnTo>
                  <a:pt x="0" y="60"/>
                </a:lnTo>
                <a:lnTo>
                  <a:pt x="4" y="60"/>
                </a:lnTo>
                <a:lnTo>
                  <a:pt x="4" y="40"/>
                </a:lnTo>
                <a:close/>
                <a:moveTo>
                  <a:pt x="42" y="28"/>
                </a:moveTo>
                <a:lnTo>
                  <a:pt x="54" y="4"/>
                </a:lnTo>
                <a:lnTo>
                  <a:pt x="56" y="0"/>
                </a:lnTo>
                <a:lnTo>
                  <a:pt x="58" y="0"/>
                </a:lnTo>
                <a:lnTo>
                  <a:pt x="176" y="0"/>
                </a:lnTo>
                <a:lnTo>
                  <a:pt x="182" y="0"/>
                </a:lnTo>
                <a:lnTo>
                  <a:pt x="186" y="28"/>
                </a:lnTo>
                <a:lnTo>
                  <a:pt x="168" y="28"/>
                </a:lnTo>
                <a:lnTo>
                  <a:pt x="166" y="10"/>
                </a:lnTo>
                <a:lnTo>
                  <a:pt x="140" y="10"/>
                </a:lnTo>
                <a:lnTo>
                  <a:pt x="140" y="28"/>
                </a:lnTo>
                <a:lnTo>
                  <a:pt x="130" y="28"/>
                </a:lnTo>
                <a:lnTo>
                  <a:pt x="130" y="10"/>
                </a:lnTo>
                <a:lnTo>
                  <a:pt x="102" y="10"/>
                </a:lnTo>
                <a:lnTo>
                  <a:pt x="102" y="28"/>
                </a:lnTo>
                <a:lnTo>
                  <a:pt x="92" y="28"/>
                </a:lnTo>
                <a:lnTo>
                  <a:pt x="92" y="10"/>
                </a:lnTo>
                <a:lnTo>
                  <a:pt x="62" y="10"/>
                </a:lnTo>
                <a:lnTo>
                  <a:pt x="54" y="28"/>
                </a:lnTo>
                <a:lnTo>
                  <a:pt x="86" y="28"/>
                </a:lnTo>
                <a:lnTo>
                  <a:pt x="54" y="28"/>
                </a:lnTo>
                <a:lnTo>
                  <a:pt x="42" y="28"/>
                </a:lnTo>
                <a:close/>
                <a:moveTo>
                  <a:pt x="168" y="60"/>
                </a:moveTo>
                <a:lnTo>
                  <a:pt x="168" y="60"/>
                </a:lnTo>
                <a:lnTo>
                  <a:pt x="164" y="56"/>
                </a:lnTo>
                <a:lnTo>
                  <a:pt x="158" y="56"/>
                </a:lnTo>
                <a:lnTo>
                  <a:pt x="154" y="56"/>
                </a:lnTo>
                <a:lnTo>
                  <a:pt x="150" y="60"/>
                </a:lnTo>
                <a:lnTo>
                  <a:pt x="146" y="64"/>
                </a:lnTo>
                <a:lnTo>
                  <a:pt x="146" y="68"/>
                </a:lnTo>
                <a:lnTo>
                  <a:pt x="146" y="74"/>
                </a:lnTo>
                <a:lnTo>
                  <a:pt x="150" y="78"/>
                </a:lnTo>
                <a:lnTo>
                  <a:pt x="154" y="80"/>
                </a:lnTo>
                <a:lnTo>
                  <a:pt x="158" y="82"/>
                </a:lnTo>
                <a:lnTo>
                  <a:pt x="164" y="80"/>
                </a:lnTo>
                <a:lnTo>
                  <a:pt x="168" y="78"/>
                </a:lnTo>
                <a:lnTo>
                  <a:pt x="170" y="74"/>
                </a:lnTo>
                <a:lnTo>
                  <a:pt x="172" y="68"/>
                </a:lnTo>
                <a:lnTo>
                  <a:pt x="170" y="64"/>
                </a:lnTo>
                <a:lnTo>
                  <a:pt x="168" y="60"/>
                </a:lnTo>
                <a:close/>
                <a:moveTo>
                  <a:pt x="50" y="60"/>
                </a:moveTo>
                <a:lnTo>
                  <a:pt x="50" y="60"/>
                </a:lnTo>
                <a:lnTo>
                  <a:pt x="46" y="56"/>
                </a:lnTo>
                <a:lnTo>
                  <a:pt x="40" y="56"/>
                </a:lnTo>
                <a:lnTo>
                  <a:pt x="36" y="56"/>
                </a:lnTo>
                <a:lnTo>
                  <a:pt x="32" y="60"/>
                </a:lnTo>
                <a:lnTo>
                  <a:pt x="28" y="64"/>
                </a:lnTo>
                <a:lnTo>
                  <a:pt x="28" y="68"/>
                </a:lnTo>
                <a:lnTo>
                  <a:pt x="28" y="74"/>
                </a:lnTo>
                <a:lnTo>
                  <a:pt x="32" y="78"/>
                </a:lnTo>
                <a:lnTo>
                  <a:pt x="36" y="80"/>
                </a:lnTo>
                <a:lnTo>
                  <a:pt x="40" y="82"/>
                </a:lnTo>
                <a:lnTo>
                  <a:pt x="46" y="80"/>
                </a:lnTo>
                <a:lnTo>
                  <a:pt x="50" y="78"/>
                </a:lnTo>
                <a:lnTo>
                  <a:pt x="52" y="74"/>
                </a:lnTo>
                <a:lnTo>
                  <a:pt x="54" y="68"/>
                </a:lnTo>
                <a:lnTo>
                  <a:pt x="52" y="64"/>
                </a:lnTo>
                <a:lnTo>
                  <a:pt x="50" y="60"/>
                </a:lnTo>
                <a:close/>
                <a:moveTo>
                  <a:pt x="120" y="40"/>
                </a:moveTo>
                <a:lnTo>
                  <a:pt x="120" y="46"/>
                </a:lnTo>
                <a:lnTo>
                  <a:pt x="130" y="46"/>
                </a:lnTo>
                <a:lnTo>
                  <a:pt x="130" y="40"/>
                </a:lnTo>
                <a:lnTo>
                  <a:pt x="120" y="40"/>
                </a:lnTo>
                <a:close/>
                <a:moveTo>
                  <a:pt x="90" y="40"/>
                </a:moveTo>
                <a:lnTo>
                  <a:pt x="80" y="40"/>
                </a:lnTo>
                <a:lnTo>
                  <a:pt x="80" y="46"/>
                </a:lnTo>
                <a:lnTo>
                  <a:pt x="90" y="46"/>
                </a:lnTo>
                <a:lnTo>
                  <a:pt x="90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74" name="Freeform 85"/>
          <p:cNvSpPr>
            <a:spLocks noEditPoints="1"/>
          </p:cNvSpPr>
          <p:nvPr/>
        </p:nvSpPr>
        <p:spPr bwMode="auto">
          <a:xfrm>
            <a:off x="871538" y="5308600"/>
            <a:ext cx="444500" cy="412750"/>
          </a:xfrm>
          <a:custGeom>
            <a:gdLst>
              <a:gd fmla="*/ 2147483647 w 162" name="T0"/>
              <a:gd fmla="*/ 2147483647 h 138" name="T1"/>
              <a:gd fmla="*/ 2147483647 w 162" name="T2"/>
              <a:gd fmla="*/ 2147483647 h 138" name="T3"/>
              <a:gd fmla="*/ 2147483647 w 162" name="T4"/>
              <a:gd fmla="*/ 2147483647 h 138" name="T5"/>
              <a:gd fmla="*/ 2147483647 w 162" name="T6"/>
              <a:gd fmla="*/ 2147483647 h 138" name="T7"/>
              <a:gd fmla="*/ 2147483647 w 162" name="T8"/>
              <a:gd fmla="*/ 2147483647 h 138" name="T9"/>
              <a:gd fmla="*/ 2147483647 w 162" name="T10"/>
              <a:gd fmla="*/ 2147483647 h 138" name="T11"/>
              <a:gd fmla="*/ 2147483647 w 162" name="T12"/>
              <a:gd fmla="*/ 2147483647 h 138" name="T13"/>
              <a:gd fmla="*/ 2147483647 w 162" name="T14"/>
              <a:gd fmla="*/ 0 h 138" name="T15"/>
              <a:gd fmla="*/ 2147483647 w 162" name="T16"/>
              <a:gd fmla="*/ 0 h 138" name="T17"/>
              <a:gd fmla="*/ 2147483647 w 162" name="T18"/>
              <a:gd fmla="*/ 0 h 138" name="T19"/>
              <a:gd fmla="*/ 2147483647 w 162" name="T20"/>
              <a:gd fmla="*/ 2147483647 h 138" name="T21"/>
              <a:gd fmla="*/ 2147483647 w 162" name="T22"/>
              <a:gd fmla="*/ 2147483647 h 138" name="T23"/>
              <a:gd fmla="*/ 2147483647 w 162" name="T24"/>
              <a:gd fmla="*/ 2147483647 h 138" name="T25"/>
              <a:gd fmla="*/ 2147483647 w 162" name="T26"/>
              <a:gd fmla="*/ 2147483647 h 138" name="T27"/>
              <a:gd fmla="*/ 2147483647 w 162" name="T28"/>
              <a:gd fmla="*/ 2147483647 h 138" name="T29"/>
              <a:gd fmla="*/ 2147483647 w 162" name="T30"/>
              <a:gd fmla="*/ 2147483647 h 138" name="T31"/>
              <a:gd fmla="*/ 2147483647 w 162" name="T32"/>
              <a:gd fmla="*/ 2147483647 h 138" name="T33"/>
              <a:gd fmla="*/ 0 w 162" name="T34"/>
              <a:gd fmla="*/ 2147483647 h 138" name="T35"/>
              <a:gd fmla="*/ 2147483647 w 162" name="T36"/>
              <a:gd fmla="*/ 2147483647 h 138" name="T37"/>
              <a:gd fmla="*/ 2147483647 w 162" name="T38"/>
              <a:gd fmla="*/ 2147483647 h 138" name="T39"/>
              <a:gd fmla="*/ 2147483647 w 162" name="T40"/>
              <a:gd fmla="*/ 2147483647 h 138" name="T41"/>
              <a:gd fmla="*/ 2147483647 w 162" name="T42"/>
              <a:gd fmla="*/ 2147483647 h 138" name="T43"/>
              <a:gd fmla="*/ 2147483647 w 162" name="T44"/>
              <a:gd fmla="*/ 2147483647 h 138" name="T45"/>
              <a:gd fmla="*/ 2147483647 w 162" name="T46"/>
              <a:gd fmla="*/ 2147483647 h 138" name="T47"/>
              <a:gd fmla="*/ 2147483647 w 162" name="T48"/>
              <a:gd fmla="*/ 2147483647 h 138" name="T49"/>
              <a:gd fmla="*/ 2147483647 w 162" name="T50"/>
              <a:gd fmla="*/ 2147483647 h 138" name="T51"/>
              <a:gd fmla="*/ 2147483647 w 162" name="T52"/>
              <a:gd fmla="*/ 2147483647 h 138" name="T53"/>
              <a:gd fmla="*/ 2147483647 w 162" name="T54"/>
              <a:gd fmla="*/ 2147483647 h 138" name="T55"/>
              <a:gd fmla="*/ 2147483647 w 162" name="T56"/>
              <a:gd fmla="*/ 2147483647 h 138" name="T57"/>
              <a:gd fmla="*/ 2147483647 w 162" name="T58"/>
              <a:gd fmla="*/ 2147483647 h 138" name="T59"/>
              <a:gd fmla="*/ 2147483647 w 162" name="T60"/>
              <a:gd fmla="*/ 2147483647 h 138" name="T61"/>
              <a:gd fmla="*/ 2147483647 w 162" name="T62"/>
              <a:gd fmla="*/ 2147483647 h 138" name="T63"/>
              <a:gd fmla="*/ 2147483647 w 162" name="T64"/>
              <a:gd fmla="*/ 2147483647 h 138" name="T65"/>
              <a:gd fmla="*/ 2147483647 w 162" name="T66"/>
              <a:gd fmla="*/ 2147483647 h 138" name="T67"/>
              <a:gd fmla="*/ 2147483647 w 162" name="T68"/>
              <a:gd fmla="*/ 2147483647 h 138" name="T69"/>
              <a:gd fmla="*/ 2147483647 w 162" name="T70"/>
              <a:gd fmla="*/ 2147483647 h 138" name="T71"/>
              <a:gd fmla="*/ 2147483647 w 162" name="T72"/>
              <a:gd fmla="*/ 2147483647 h 138" name="T73"/>
              <a:gd fmla="*/ 2147483647 w 162" name="T74"/>
              <a:gd fmla="*/ 2147483647 h 138" name="T75"/>
              <a:gd fmla="*/ 2147483647 w 162" name="T76"/>
              <a:gd fmla="*/ 2147483647 h 138" name="T77"/>
              <a:gd fmla="*/ 2147483647 w 162" name="T78"/>
              <a:gd fmla="*/ 2147483647 h 138" name="T79"/>
              <a:gd fmla="*/ 2147483647 w 162" name="T80"/>
              <a:gd fmla="*/ 2147483647 h 138" name="T81"/>
              <a:gd fmla="*/ 2147483647 w 162" name="T82"/>
              <a:gd fmla="*/ 2147483647 h 138" name="T83"/>
              <a:gd fmla="*/ 2147483647 w 162" name="T84"/>
              <a:gd fmla="*/ 2147483647 h 138" name="T85"/>
              <a:gd fmla="*/ 2147483647 w 162" name="T86"/>
              <a:gd fmla="*/ 2147483647 h 138" name="T87"/>
              <a:gd fmla="*/ 2147483647 w 162" name="T88"/>
              <a:gd fmla="*/ 2147483647 h 138" name="T89"/>
              <a:gd fmla="*/ 2147483647 w 162" name="T90"/>
              <a:gd fmla="*/ 2147483647 h 138" name="T91"/>
              <a:gd fmla="*/ 2147483647 w 162" name="T92"/>
              <a:gd fmla="*/ 2147483647 h 138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w 162" name="T141"/>
              <a:gd fmla="*/ 0 h 138" name="T142"/>
              <a:gd fmla="*/ 162 w 162" name="T143"/>
              <a:gd fmla="*/ 138 h 138" name="T144"/>
            </a:gdLst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b="T144" l="T141" r="T143" t="T142"/>
            <a:pathLst>
              <a:path h="138" w="162">
                <a:moveTo>
                  <a:pt x="80" y="62"/>
                </a:moveTo>
                <a:lnTo>
                  <a:pt x="82" y="62"/>
                </a:lnTo>
                <a:lnTo>
                  <a:pt x="80" y="62"/>
                </a:lnTo>
                <a:close/>
                <a:moveTo>
                  <a:pt x="8" y="40"/>
                </a:moveTo>
                <a:lnTo>
                  <a:pt x="20" y="40"/>
                </a:lnTo>
                <a:lnTo>
                  <a:pt x="26" y="14"/>
                </a:lnTo>
                <a:lnTo>
                  <a:pt x="60" y="14"/>
                </a:lnTo>
                <a:lnTo>
                  <a:pt x="100" y="14"/>
                </a:lnTo>
                <a:lnTo>
                  <a:pt x="134" y="14"/>
                </a:lnTo>
                <a:lnTo>
                  <a:pt x="140" y="40"/>
                </a:lnTo>
                <a:lnTo>
                  <a:pt x="154" y="40"/>
                </a:lnTo>
                <a:lnTo>
                  <a:pt x="146" y="6"/>
                </a:lnTo>
                <a:lnTo>
                  <a:pt x="146" y="0"/>
                </a:lnTo>
                <a:lnTo>
                  <a:pt x="140" y="0"/>
                </a:lnTo>
                <a:lnTo>
                  <a:pt x="100" y="0"/>
                </a:lnTo>
                <a:lnTo>
                  <a:pt x="60" y="0"/>
                </a:lnTo>
                <a:lnTo>
                  <a:pt x="20" y="0"/>
                </a:lnTo>
                <a:lnTo>
                  <a:pt x="16" y="0"/>
                </a:lnTo>
                <a:lnTo>
                  <a:pt x="14" y="6"/>
                </a:lnTo>
                <a:lnTo>
                  <a:pt x="8" y="40"/>
                </a:lnTo>
                <a:close/>
                <a:moveTo>
                  <a:pt x="154" y="46"/>
                </a:moveTo>
                <a:lnTo>
                  <a:pt x="162" y="62"/>
                </a:lnTo>
                <a:lnTo>
                  <a:pt x="162" y="112"/>
                </a:lnTo>
                <a:lnTo>
                  <a:pt x="156" y="112"/>
                </a:lnTo>
                <a:lnTo>
                  <a:pt x="156" y="138"/>
                </a:lnTo>
                <a:lnTo>
                  <a:pt x="124" y="138"/>
                </a:lnTo>
                <a:lnTo>
                  <a:pt x="124" y="112"/>
                </a:lnTo>
                <a:lnTo>
                  <a:pt x="38" y="112"/>
                </a:lnTo>
                <a:lnTo>
                  <a:pt x="38" y="138"/>
                </a:lnTo>
                <a:lnTo>
                  <a:pt x="6" y="138"/>
                </a:lnTo>
                <a:lnTo>
                  <a:pt x="6" y="112"/>
                </a:lnTo>
                <a:lnTo>
                  <a:pt x="0" y="112"/>
                </a:lnTo>
                <a:lnTo>
                  <a:pt x="0" y="62"/>
                </a:lnTo>
                <a:lnTo>
                  <a:pt x="6" y="46"/>
                </a:lnTo>
                <a:lnTo>
                  <a:pt x="8" y="42"/>
                </a:lnTo>
                <a:lnTo>
                  <a:pt x="20" y="42"/>
                </a:lnTo>
                <a:lnTo>
                  <a:pt x="76" y="42"/>
                </a:lnTo>
                <a:lnTo>
                  <a:pt x="86" y="42"/>
                </a:lnTo>
                <a:lnTo>
                  <a:pt x="140" y="42"/>
                </a:lnTo>
                <a:lnTo>
                  <a:pt x="154" y="42"/>
                </a:lnTo>
                <a:lnTo>
                  <a:pt x="154" y="46"/>
                </a:lnTo>
                <a:close/>
                <a:moveTo>
                  <a:pt x="22" y="64"/>
                </a:moveTo>
                <a:lnTo>
                  <a:pt x="22" y="64"/>
                </a:lnTo>
                <a:lnTo>
                  <a:pt x="18" y="66"/>
                </a:lnTo>
                <a:lnTo>
                  <a:pt x="14" y="68"/>
                </a:lnTo>
                <a:lnTo>
                  <a:pt x="10" y="72"/>
                </a:lnTo>
                <a:lnTo>
                  <a:pt x="10" y="76"/>
                </a:lnTo>
                <a:lnTo>
                  <a:pt x="10" y="80"/>
                </a:lnTo>
                <a:lnTo>
                  <a:pt x="14" y="84"/>
                </a:lnTo>
                <a:lnTo>
                  <a:pt x="18" y="88"/>
                </a:lnTo>
                <a:lnTo>
                  <a:pt x="22" y="88"/>
                </a:lnTo>
                <a:lnTo>
                  <a:pt x="26" y="88"/>
                </a:lnTo>
                <a:lnTo>
                  <a:pt x="30" y="84"/>
                </a:lnTo>
                <a:lnTo>
                  <a:pt x="32" y="80"/>
                </a:lnTo>
                <a:lnTo>
                  <a:pt x="34" y="76"/>
                </a:lnTo>
                <a:lnTo>
                  <a:pt x="32" y="72"/>
                </a:lnTo>
                <a:lnTo>
                  <a:pt x="30" y="68"/>
                </a:lnTo>
                <a:lnTo>
                  <a:pt x="26" y="66"/>
                </a:lnTo>
                <a:lnTo>
                  <a:pt x="22" y="64"/>
                </a:lnTo>
                <a:close/>
                <a:moveTo>
                  <a:pt x="138" y="64"/>
                </a:moveTo>
                <a:lnTo>
                  <a:pt x="138" y="64"/>
                </a:lnTo>
                <a:lnTo>
                  <a:pt x="132" y="66"/>
                </a:lnTo>
                <a:lnTo>
                  <a:pt x="128" y="68"/>
                </a:lnTo>
                <a:lnTo>
                  <a:pt x="126" y="72"/>
                </a:lnTo>
                <a:lnTo>
                  <a:pt x="126" y="76"/>
                </a:lnTo>
                <a:lnTo>
                  <a:pt x="126" y="80"/>
                </a:lnTo>
                <a:lnTo>
                  <a:pt x="128" y="84"/>
                </a:lnTo>
                <a:lnTo>
                  <a:pt x="132" y="88"/>
                </a:lnTo>
                <a:lnTo>
                  <a:pt x="138" y="88"/>
                </a:lnTo>
                <a:lnTo>
                  <a:pt x="142" y="88"/>
                </a:lnTo>
                <a:lnTo>
                  <a:pt x="146" y="84"/>
                </a:lnTo>
                <a:lnTo>
                  <a:pt x="148" y="80"/>
                </a:lnTo>
                <a:lnTo>
                  <a:pt x="150" y="76"/>
                </a:lnTo>
                <a:lnTo>
                  <a:pt x="148" y="72"/>
                </a:lnTo>
                <a:lnTo>
                  <a:pt x="146" y="68"/>
                </a:lnTo>
                <a:lnTo>
                  <a:pt x="142" y="66"/>
                </a:lnTo>
                <a:lnTo>
                  <a:pt x="138" y="64"/>
                </a:lnTo>
                <a:close/>
                <a:moveTo>
                  <a:pt x="48" y="70"/>
                </a:moveTo>
                <a:lnTo>
                  <a:pt x="48" y="98"/>
                </a:lnTo>
                <a:lnTo>
                  <a:pt x="112" y="98"/>
                </a:lnTo>
                <a:lnTo>
                  <a:pt x="112" y="70"/>
                </a:lnTo>
                <a:lnTo>
                  <a:pt x="48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75" name="Freeform 86"/>
          <p:cNvSpPr>
            <a:spLocks noEditPoints="1"/>
          </p:cNvSpPr>
          <p:nvPr/>
        </p:nvSpPr>
        <p:spPr bwMode="auto">
          <a:xfrm>
            <a:off x="5491163" y="6159500"/>
            <a:ext cx="434975" cy="400050"/>
          </a:xfrm>
          <a:custGeom>
            <a:gdLst>
              <a:gd fmla="*/ 2147483647 w 158" name="T0"/>
              <a:gd fmla="*/ 2147483647 h 134" name="T1"/>
              <a:gd fmla="*/ 2147483647 w 158" name="T2"/>
              <a:gd fmla="*/ 2147483647 h 134" name="T3"/>
              <a:gd fmla="*/ 2147483647 w 158" name="T4"/>
              <a:gd fmla="*/ 2147483647 h 134" name="T5"/>
              <a:gd fmla="*/ 2147483647 w 158" name="T6"/>
              <a:gd fmla="*/ 2147483647 h 134" name="T7"/>
              <a:gd fmla="*/ 2147483647 w 158" name="T8"/>
              <a:gd fmla="*/ 2147483647 h 134" name="T9"/>
              <a:gd fmla="*/ 2147483647 w 158" name="T10"/>
              <a:gd fmla="*/ 2147483647 h 134" name="T11"/>
              <a:gd fmla="*/ 2147483647 w 158" name="T12"/>
              <a:gd fmla="*/ 2147483647 h 134" name="T13"/>
              <a:gd fmla="*/ 2147483647 w 158" name="T14"/>
              <a:gd fmla="*/ 2147483647 h 134" name="T15"/>
              <a:gd fmla="*/ 2147483647 w 158" name="T16"/>
              <a:gd fmla="*/ 2147483647 h 134" name="T17"/>
              <a:gd fmla="*/ 2147483647 w 158" name="T18"/>
              <a:gd fmla="*/ 2147483647 h 134" name="T19"/>
              <a:gd fmla="*/ 2147483647 w 158" name="T20"/>
              <a:gd fmla="*/ 2147483647 h 134" name="T21"/>
              <a:gd fmla="*/ 2147483647 w 158" name="T22"/>
              <a:gd fmla="*/ 2147483647 h 134" name="T23"/>
              <a:gd fmla="*/ 2147483647 w 158" name="T24"/>
              <a:gd fmla="*/ 2147483647 h 134" name="T25"/>
              <a:gd fmla="*/ 2147483647 w 158" name="T26"/>
              <a:gd fmla="*/ 2147483647 h 134" name="T27"/>
              <a:gd fmla="*/ 0 w 158" name="T28"/>
              <a:gd fmla="*/ 2147483647 h 134" name="T29"/>
              <a:gd fmla="*/ 0 w 158" name="T30"/>
              <a:gd fmla="*/ 2147483647 h 134" name="T31"/>
              <a:gd fmla="*/ 2147483647 w 158" name="T32"/>
              <a:gd fmla="*/ 2147483647 h 134" name="T33"/>
              <a:gd fmla="*/ 2147483647 w 158" name="T34"/>
              <a:gd fmla="*/ 0 h 134" name="T35"/>
              <a:gd fmla="*/ 2147483647 w 158" name="T36"/>
              <a:gd fmla="*/ 0 h 134" name="T37"/>
              <a:gd fmla="*/ 2147483647 w 158" name="T38"/>
              <a:gd fmla="*/ 2147483647 h 134" name="T39"/>
              <a:gd fmla="*/ 2147483647 w 158" name="T40"/>
              <a:gd fmla="*/ 2147483647 h 134" name="T41"/>
              <a:gd fmla="*/ 2147483647 w 158" name="T42"/>
              <a:gd fmla="*/ 2147483647 h 134" name="T43"/>
              <a:gd fmla="*/ 2147483647 w 158" name="T44"/>
              <a:gd fmla="*/ 2147483647 h 134" name="T45"/>
              <a:gd fmla="*/ 2147483647 w 158" name="T46"/>
              <a:gd fmla="*/ 2147483647 h 134" name="T47"/>
              <a:gd fmla="*/ 2147483647 w 158" name="T48"/>
              <a:gd fmla="*/ 2147483647 h 134" name="T49"/>
              <a:gd fmla="*/ 2147483647 w 158" name="T50"/>
              <a:gd fmla="*/ 0 h 134" name="T51"/>
              <a:gd fmla="*/ 2147483647 w 158" name="T52"/>
              <a:gd fmla="*/ 0 h 134" name="T53"/>
              <a:gd fmla="*/ 2147483647 w 158" name="T54"/>
              <a:gd fmla="*/ 2147483647 h 134" name="T55"/>
              <a:gd fmla="*/ 2147483647 w 158" name="T56"/>
              <a:gd fmla="*/ 2147483647 h 134" name="T57"/>
              <a:gd fmla="*/ 2147483647 w 158" name="T58"/>
              <a:gd fmla="*/ 2147483647 h 134" name="T59"/>
              <a:gd fmla="*/ 2147483647 w 158" name="T60"/>
              <a:gd fmla="*/ 2147483647 h 134" name="T61"/>
              <a:gd fmla="*/ 2147483647 w 158" name="T62"/>
              <a:gd fmla="*/ 2147483647 h 134" name="T63"/>
              <a:gd fmla="*/ 2147483647 w 158" name="T64"/>
              <a:gd fmla="*/ 2147483647 h 134" name="T65"/>
              <a:gd fmla="*/ 2147483647 w 158" name="T66"/>
              <a:gd fmla="*/ 2147483647 h 134" name="T67"/>
              <a:gd fmla="*/ 2147483647 w 158" name="T68"/>
              <a:gd fmla="*/ 2147483647 h 134" name="T69"/>
              <a:gd fmla="*/ 2147483647 w 158" name="T70"/>
              <a:gd fmla="*/ 2147483647 h 134" name="T71"/>
              <a:gd fmla="*/ 2147483647 w 158" name="T72"/>
              <a:gd fmla="*/ 2147483647 h 134" name="T73"/>
              <a:gd fmla="*/ 2147483647 w 158" name="T74"/>
              <a:gd fmla="*/ 2147483647 h 134" name="T75"/>
              <a:gd fmla="*/ 2147483647 w 158" name="T76"/>
              <a:gd fmla="*/ 2147483647 h 134" name="T77"/>
              <a:gd fmla="*/ 2147483647 w 158" name="T78"/>
              <a:gd fmla="*/ 2147483647 h 134" name="T79"/>
              <a:gd fmla="*/ 2147483647 w 158" name="T80"/>
              <a:gd fmla="*/ 2147483647 h 134" name="T81"/>
              <a:gd fmla="*/ 2147483647 w 158" name="T82"/>
              <a:gd fmla="*/ 2147483647 h 134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w 158" name="T126"/>
              <a:gd fmla="*/ 0 h 134" name="T127"/>
              <a:gd fmla="*/ 158 w 158" name="T128"/>
              <a:gd fmla="*/ 134 h 134" name="T129"/>
            </a:gdLst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b="T129" l="T126" r="T128" t="T127"/>
            <a:pathLst>
              <a:path h="134" w="158">
                <a:moveTo>
                  <a:pt x="112" y="26"/>
                </a:moveTo>
                <a:lnTo>
                  <a:pt x="148" y="26"/>
                </a:lnTo>
                <a:lnTo>
                  <a:pt x="158" y="26"/>
                </a:lnTo>
                <a:lnTo>
                  <a:pt x="158" y="34"/>
                </a:lnTo>
                <a:lnTo>
                  <a:pt x="156" y="54"/>
                </a:lnTo>
                <a:lnTo>
                  <a:pt x="154" y="66"/>
                </a:lnTo>
                <a:lnTo>
                  <a:pt x="150" y="76"/>
                </a:lnTo>
                <a:lnTo>
                  <a:pt x="144" y="86"/>
                </a:lnTo>
                <a:lnTo>
                  <a:pt x="136" y="94"/>
                </a:lnTo>
                <a:lnTo>
                  <a:pt x="126" y="100"/>
                </a:lnTo>
                <a:lnTo>
                  <a:pt x="112" y="106"/>
                </a:lnTo>
                <a:lnTo>
                  <a:pt x="110" y="112"/>
                </a:lnTo>
                <a:lnTo>
                  <a:pt x="106" y="118"/>
                </a:lnTo>
                <a:lnTo>
                  <a:pt x="100" y="122"/>
                </a:lnTo>
                <a:lnTo>
                  <a:pt x="94" y="122"/>
                </a:lnTo>
                <a:lnTo>
                  <a:pt x="26" y="122"/>
                </a:lnTo>
                <a:lnTo>
                  <a:pt x="18" y="122"/>
                </a:lnTo>
                <a:lnTo>
                  <a:pt x="14" y="118"/>
                </a:lnTo>
                <a:lnTo>
                  <a:pt x="10" y="112"/>
                </a:lnTo>
                <a:lnTo>
                  <a:pt x="8" y="106"/>
                </a:lnTo>
                <a:lnTo>
                  <a:pt x="8" y="16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38" y="0"/>
                </a:lnTo>
                <a:lnTo>
                  <a:pt x="36" y="8"/>
                </a:lnTo>
                <a:lnTo>
                  <a:pt x="34" y="18"/>
                </a:lnTo>
                <a:lnTo>
                  <a:pt x="34" y="36"/>
                </a:lnTo>
                <a:lnTo>
                  <a:pt x="30" y="36"/>
                </a:lnTo>
                <a:lnTo>
                  <a:pt x="20" y="44"/>
                </a:lnTo>
                <a:lnTo>
                  <a:pt x="20" y="80"/>
                </a:lnTo>
                <a:lnTo>
                  <a:pt x="54" y="80"/>
                </a:lnTo>
                <a:lnTo>
                  <a:pt x="54" y="46"/>
                </a:lnTo>
                <a:lnTo>
                  <a:pt x="46" y="36"/>
                </a:lnTo>
                <a:lnTo>
                  <a:pt x="40" y="36"/>
                </a:lnTo>
                <a:lnTo>
                  <a:pt x="40" y="16"/>
                </a:lnTo>
                <a:lnTo>
                  <a:pt x="42" y="8"/>
                </a:lnTo>
                <a:lnTo>
                  <a:pt x="44" y="0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0" y="8"/>
                </a:lnTo>
                <a:lnTo>
                  <a:pt x="120" y="12"/>
                </a:lnTo>
                <a:lnTo>
                  <a:pt x="118" y="14"/>
                </a:lnTo>
                <a:lnTo>
                  <a:pt x="114" y="16"/>
                </a:lnTo>
                <a:lnTo>
                  <a:pt x="112" y="16"/>
                </a:lnTo>
                <a:lnTo>
                  <a:pt x="112" y="26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20" y="84"/>
                </a:lnTo>
                <a:lnTo>
                  <a:pt x="126" y="80"/>
                </a:lnTo>
                <a:lnTo>
                  <a:pt x="130" y="74"/>
                </a:lnTo>
                <a:lnTo>
                  <a:pt x="134" y="68"/>
                </a:lnTo>
                <a:lnTo>
                  <a:pt x="138" y="56"/>
                </a:lnTo>
                <a:lnTo>
                  <a:pt x="140" y="44"/>
                </a:lnTo>
                <a:lnTo>
                  <a:pt x="112" y="44"/>
                </a:lnTo>
                <a:lnTo>
                  <a:pt x="112" y="88"/>
                </a:lnTo>
                <a:close/>
                <a:moveTo>
                  <a:pt x="26" y="126"/>
                </a:moveTo>
                <a:lnTo>
                  <a:pt x="96" y="126"/>
                </a:lnTo>
                <a:lnTo>
                  <a:pt x="96" y="134"/>
                </a:lnTo>
                <a:lnTo>
                  <a:pt x="26" y="134"/>
                </a:lnTo>
                <a:lnTo>
                  <a:pt x="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76" name="Freeform 87"/>
          <p:cNvSpPr/>
          <p:nvPr/>
        </p:nvSpPr>
        <p:spPr bwMode="auto">
          <a:xfrm>
            <a:off x="7040563" y="6092825"/>
            <a:ext cx="346075" cy="466725"/>
          </a:xfrm>
          <a:custGeom>
            <a:gdLst>
              <a:gd fmla="*/ 2147483647 w 126" name="T0"/>
              <a:gd fmla="*/ 2147483647 h 156" name="T1"/>
              <a:gd fmla="*/ 2147483647 w 126" name="T2"/>
              <a:gd fmla="*/ 2147483647 h 156" name="T3"/>
              <a:gd fmla="*/ 0 w 126" name="T4"/>
              <a:gd fmla="*/ 2147483647 h 156" name="T5"/>
              <a:gd fmla="*/ 0 w 126" name="T6"/>
              <a:gd fmla="*/ 2147483647 h 156" name="T7"/>
              <a:gd fmla="*/ 2147483647 w 126" name="T8"/>
              <a:gd fmla="*/ 2147483647 h 156" name="T9"/>
              <a:gd fmla="*/ 2147483647 w 126" name="T10"/>
              <a:gd fmla="*/ 2147483647 h 156" name="T11"/>
              <a:gd fmla="*/ 2147483647 w 126" name="T12"/>
              <a:gd fmla="*/ 2147483647 h 156" name="T13"/>
              <a:gd fmla="*/ 2147483647 w 126" name="T14"/>
              <a:gd fmla="*/ 2147483647 h 156" name="T15"/>
              <a:gd fmla="*/ 2147483647 w 126" name="T16"/>
              <a:gd fmla="*/ 2147483647 h 156" name="T17"/>
              <a:gd fmla="*/ 2147483647 w 126" name="T18"/>
              <a:gd fmla="*/ 2147483647 h 156" name="T19"/>
              <a:gd fmla="*/ 2147483647 w 126" name="T20"/>
              <a:gd fmla="*/ 0 h 156" name="T21"/>
              <a:gd fmla="*/ 2147483647 w 126" name="T22"/>
              <a:gd fmla="*/ 2147483647 h 156" name="T23"/>
              <a:gd fmla="*/ 2147483647 w 126" name="T24"/>
              <a:gd fmla="*/ 2147483647 h 156" name="T25"/>
              <a:gd fmla="*/ 2147483647 w 126" name="T26"/>
              <a:gd fmla="*/ 2147483647 h 156" name="T27"/>
              <a:gd fmla="*/ 2147483647 w 126" name="T28"/>
              <a:gd fmla="*/ 2147483647 h 156" name="T29"/>
              <a:gd fmla="*/ 2147483647 w 126" name="T30"/>
              <a:gd fmla="*/ 2147483647 h 156" name="T31"/>
              <a:gd fmla="*/ 2147483647 w 126" name="T32"/>
              <a:gd fmla="*/ 2147483647 h 156" name="T33"/>
              <a:gd fmla="*/ 2147483647 w 126" name="T34"/>
              <a:gd fmla="*/ 2147483647 h 156" name="T35"/>
              <a:gd fmla="*/ 2147483647 w 126" name="T36"/>
              <a:gd fmla="*/ 2147483647 h 156" name="T37"/>
              <a:gd fmla="*/ 2147483647 w 126" name="T38"/>
              <a:gd fmla="*/ 2147483647 h 156" name="T39"/>
              <a:gd fmla="*/ 2147483647 w 126" name="T40"/>
              <a:gd fmla="*/ 2147483647 h 156" name="T41"/>
              <a:gd fmla="*/ 2147483647 w 126" name="T42"/>
              <a:gd fmla="*/ 2147483647 h 156" name="T43"/>
              <a:gd fmla="*/ 2147483647 w 126" name="T44"/>
              <a:gd fmla="*/ 2147483647 h 156" name="T45"/>
              <a:gd fmla="*/ 2147483647 w 126" name="T46"/>
              <a:gd fmla="*/ 2147483647 h 156" name="T47"/>
              <a:gd fmla="*/ 2147483647 w 126" name="T48"/>
              <a:gd fmla="*/ 2147483647 h 156" name="T49"/>
              <a:gd fmla="*/ 2147483647 w 126" name="T50"/>
              <a:gd fmla="*/ 2147483647 h 156" name="T51"/>
              <a:gd fmla="*/ 2147483647 w 126" name="T52"/>
              <a:gd fmla="*/ 2147483647 h 156" name="T53"/>
              <a:gd fmla="*/ 2147483647 w 126" name="T54"/>
              <a:gd fmla="*/ 2147483647 h 156" name="T55"/>
              <a:gd fmla="*/ 2147483647 w 126" name="T56"/>
              <a:gd fmla="*/ 2147483647 h 156" name="T57"/>
              <a:gd fmla="*/ 2147483647 w 126" name="T58"/>
              <a:gd fmla="*/ 2147483647 h 156" name="T59"/>
              <a:gd fmla="*/ 2147483647 w 126" name="T60"/>
              <a:gd fmla="*/ 2147483647 h 156" name="T61"/>
              <a:gd fmla="*/ 2147483647 w 126" name="T62"/>
              <a:gd fmla="*/ 2147483647 h 156" name="T63"/>
              <a:gd fmla="*/ 2147483647 w 126" name="T64"/>
              <a:gd fmla="*/ 2147483647 h 156" name="T65"/>
              <a:gd fmla="*/ 2147483647 w 126" name="T66"/>
              <a:gd fmla="*/ 2147483647 h 156" name="T67"/>
              <a:gd fmla="*/ 2147483647 w 126" name="T68"/>
              <a:gd fmla="*/ 2147483647 h 156" name="T69"/>
              <a:gd fmla="*/ 2147483647 w 126" name="T70"/>
              <a:gd fmla="*/ 2147483647 h 156" name="T71"/>
              <a:gd fmla="*/ 2147483647 w 126" name="T72"/>
              <a:gd fmla="*/ 2147483647 h 156" name="T73"/>
              <a:gd fmla="*/ 2147483647 w 126" name="T74"/>
              <a:gd fmla="*/ 2147483647 h 156" name="T75"/>
              <a:gd fmla="*/ 2147483647 w 126" name="T76"/>
              <a:gd fmla="*/ 2147483647 h 156" name="T77"/>
              <a:gd fmla="*/ 2147483647 w 126" name="T78"/>
              <a:gd fmla="*/ 2147483647 h 156" name="T79"/>
              <a:gd fmla="*/ 2147483647 w 126" name="T80"/>
              <a:gd fmla="*/ 2147483647 h 156" name="T81"/>
              <a:gd fmla="*/ 2147483647 w 126" name="T82"/>
              <a:gd fmla="*/ 2147483647 h 156" name="T83"/>
              <a:gd fmla="*/ 2147483647 w 126" name="T84"/>
              <a:gd fmla="*/ 2147483647 h 156" name="T85"/>
              <a:gd fmla="*/ 2147483647 w 126" name="T86"/>
              <a:gd fmla="*/ 2147483647 h 156" name="T87"/>
              <a:gd fmla="*/ 2147483647 w 126" name="T88"/>
              <a:gd fmla="*/ 2147483647 h 156" name="T89"/>
              <a:gd fmla="*/ 2147483647 w 126" name="T90"/>
              <a:gd fmla="*/ 2147483647 h 156" name="T91"/>
              <a:gd fmla="*/ 2147483647 w 126" name="T92"/>
              <a:gd fmla="*/ 2147483647 h 156" name="T93"/>
              <a:gd fmla="*/ 2147483647 w 126" name="T94"/>
              <a:gd fmla="*/ 2147483647 h 156" name="T95"/>
              <a:gd fmla="*/ 2147483647 w 126" name="T96"/>
              <a:gd fmla="*/ 2147483647 h 156" name="T97"/>
              <a:gd fmla="*/ 2147483647 w 126" name="T98"/>
              <a:gd fmla="*/ 2147483647 h 156" name="T99"/>
              <a:gd fmla="*/ 2147483647 w 126" name="T100"/>
              <a:gd fmla="*/ 2147483647 h 156" name="T101"/>
              <a:gd fmla="*/ 2147483647 w 126" name="T102"/>
              <a:gd fmla="*/ 2147483647 h 156" name="T103"/>
              <a:gd fmla="*/ 2147483647 w 126" name="T104"/>
              <a:gd fmla="*/ 2147483647 h 156" name="T105"/>
              <a:gd fmla="*/ 2147483647 w 126" name="T106"/>
              <a:gd fmla="*/ 2147483647 h 156" name="T107"/>
              <a:gd fmla="*/ 2147483647 w 126" name="T108"/>
              <a:gd fmla="*/ 2147483647 h 156" name="T109"/>
              <a:gd fmla="*/ 2147483647 w 126" name="T110"/>
              <a:gd fmla="*/ 2147483647 h 156" name="T111"/>
              <a:gd fmla="*/ 2147483647 w 126" name="T112"/>
              <a:gd fmla="*/ 2147483647 h 156" name="T113"/>
              <a:gd fmla="*/ 2147483647 w 126" name="T114"/>
              <a:gd fmla="*/ 2147483647 h 156" name="T115"/>
              <a:gd fmla="*/ 2147483647 w 126" name="T116"/>
              <a:gd fmla="*/ 2147483647 h 156" name="T117"/>
              <a:gd fmla="*/ 2147483647 w 126" name="T118"/>
              <a:gd fmla="*/ 2147483647 h 156" name="T119"/>
              <a:gd fmla="*/ 2147483647 w 126" name="T120"/>
              <a:gd fmla="*/ 2147483647 h 156" name="T121"/>
              <a:gd fmla="*/ 2147483647 w 126" name="T122"/>
              <a:gd fmla="*/ 2147483647 h 156" name="T123"/>
              <a:gd fmla="*/ 2147483647 w 126" name="T124"/>
              <a:gd fmla="*/ 2147483647 h 15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60000 65536" name="T186"/>
              <a:gd fmla="*/ 0 60000 65536" name="T187"/>
              <a:gd fmla="*/ 0 60000 65536" name="T188"/>
              <a:gd fmla="*/ 0 w 126" name="T189"/>
              <a:gd fmla="*/ 0 h 156" name="T190"/>
              <a:gd fmla="*/ 126 w 126" name="T191"/>
              <a:gd fmla="*/ 156 h 156" name="T192"/>
            </a:gdLst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b="T192" l="T189" r="T191" t="T190"/>
            <a:pathLst>
              <a:path h="156" w="125">
                <a:moveTo>
                  <a:pt x="14" y="98"/>
                </a:moveTo>
                <a:lnTo>
                  <a:pt x="14" y="98"/>
                </a:lnTo>
                <a:lnTo>
                  <a:pt x="8" y="96"/>
                </a:lnTo>
                <a:lnTo>
                  <a:pt x="4" y="92"/>
                </a:lnTo>
                <a:lnTo>
                  <a:pt x="0" y="88"/>
                </a:lnTo>
                <a:lnTo>
                  <a:pt x="0" y="82"/>
                </a:lnTo>
                <a:lnTo>
                  <a:pt x="0" y="76"/>
                </a:lnTo>
                <a:lnTo>
                  <a:pt x="4" y="72"/>
                </a:lnTo>
                <a:lnTo>
                  <a:pt x="8" y="68"/>
                </a:lnTo>
                <a:lnTo>
                  <a:pt x="14" y="68"/>
                </a:lnTo>
                <a:lnTo>
                  <a:pt x="26" y="68"/>
                </a:lnTo>
                <a:lnTo>
                  <a:pt x="24" y="46"/>
                </a:lnTo>
                <a:lnTo>
                  <a:pt x="26" y="36"/>
                </a:lnTo>
                <a:lnTo>
                  <a:pt x="28" y="26"/>
                </a:lnTo>
                <a:lnTo>
                  <a:pt x="34" y="16"/>
                </a:lnTo>
                <a:lnTo>
                  <a:pt x="42" y="8"/>
                </a:lnTo>
                <a:lnTo>
                  <a:pt x="54" y="2"/>
                </a:lnTo>
                <a:lnTo>
                  <a:pt x="68" y="0"/>
                </a:lnTo>
                <a:lnTo>
                  <a:pt x="76" y="0"/>
                </a:lnTo>
                <a:lnTo>
                  <a:pt x="86" y="2"/>
                </a:lnTo>
                <a:lnTo>
                  <a:pt x="94" y="4"/>
                </a:lnTo>
                <a:lnTo>
                  <a:pt x="102" y="10"/>
                </a:lnTo>
                <a:lnTo>
                  <a:pt x="108" y="16"/>
                </a:lnTo>
                <a:lnTo>
                  <a:pt x="114" y="24"/>
                </a:lnTo>
                <a:lnTo>
                  <a:pt x="116" y="32"/>
                </a:lnTo>
                <a:lnTo>
                  <a:pt x="118" y="42"/>
                </a:lnTo>
                <a:lnTo>
                  <a:pt x="118" y="48"/>
                </a:lnTo>
                <a:lnTo>
                  <a:pt x="116" y="52"/>
                </a:lnTo>
                <a:lnTo>
                  <a:pt x="112" y="56"/>
                </a:lnTo>
                <a:lnTo>
                  <a:pt x="106" y="58"/>
                </a:lnTo>
                <a:lnTo>
                  <a:pt x="100" y="58"/>
                </a:lnTo>
                <a:lnTo>
                  <a:pt x="96" y="54"/>
                </a:lnTo>
                <a:lnTo>
                  <a:pt x="92" y="50"/>
                </a:lnTo>
                <a:lnTo>
                  <a:pt x="90" y="46"/>
                </a:lnTo>
                <a:lnTo>
                  <a:pt x="88" y="38"/>
                </a:lnTo>
                <a:lnTo>
                  <a:pt x="84" y="32"/>
                </a:lnTo>
                <a:lnTo>
                  <a:pt x="78" y="30"/>
                </a:lnTo>
                <a:lnTo>
                  <a:pt x="70" y="30"/>
                </a:lnTo>
                <a:lnTo>
                  <a:pt x="60" y="32"/>
                </a:lnTo>
                <a:lnTo>
                  <a:pt x="58" y="34"/>
                </a:lnTo>
                <a:lnTo>
                  <a:pt x="56" y="38"/>
                </a:lnTo>
                <a:lnTo>
                  <a:pt x="54" y="48"/>
                </a:lnTo>
                <a:lnTo>
                  <a:pt x="54" y="64"/>
                </a:lnTo>
                <a:lnTo>
                  <a:pt x="56" y="68"/>
                </a:lnTo>
                <a:lnTo>
                  <a:pt x="82" y="68"/>
                </a:lnTo>
                <a:lnTo>
                  <a:pt x="88" y="68"/>
                </a:lnTo>
                <a:lnTo>
                  <a:pt x="94" y="72"/>
                </a:lnTo>
                <a:lnTo>
                  <a:pt x="96" y="76"/>
                </a:lnTo>
                <a:lnTo>
                  <a:pt x="98" y="82"/>
                </a:lnTo>
                <a:lnTo>
                  <a:pt x="96" y="88"/>
                </a:lnTo>
                <a:lnTo>
                  <a:pt x="94" y="92"/>
                </a:lnTo>
                <a:lnTo>
                  <a:pt x="88" y="96"/>
                </a:lnTo>
                <a:lnTo>
                  <a:pt x="82" y="98"/>
                </a:lnTo>
                <a:lnTo>
                  <a:pt x="60" y="98"/>
                </a:lnTo>
                <a:lnTo>
                  <a:pt x="58" y="116"/>
                </a:lnTo>
                <a:lnTo>
                  <a:pt x="66" y="116"/>
                </a:lnTo>
                <a:lnTo>
                  <a:pt x="72" y="118"/>
                </a:lnTo>
                <a:lnTo>
                  <a:pt x="82" y="124"/>
                </a:lnTo>
                <a:lnTo>
                  <a:pt x="86" y="126"/>
                </a:lnTo>
                <a:lnTo>
                  <a:pt x="90" y="126"/>
                </a:lnTo>
                <a:lnTo>
                  <a:pt x="94" y="126"/>
                </a:lnTo>
                <a:lnTo>
                  <a:pt x="98" y="124"/>
                </a:lnTo>
                <a:lnTo>
                  <a:pt x="104" y="120"/>
                </a:lnTo>
                <a:lnTo>
                  <a:pt x="110" y="118"/>
                </a:lnTo>
                <a:lnTo>
                  <a:pt x="114" y="118"/>
                </a:lnTo>
                <a:lnTo>
                  <a:pt x="120" y="120"/>
                </a:lnTo>
                <a:lnTo>
                  <a:pt x="124" y="126"/>
                </a:lnTo>
                <a:lnTo>
                  <a:pt x="126" y="130"/>
                </a:lnTo>
                <a:lnTo>
                  <a:pt x="126" y="136"/>
                </a:lnTo>
                <a:lnTo>
                  <a:pt x="124" y="142"/>
                </a:lnTo>
                <a:lnTo>
                  <a:pt x="120" y="146"/>
                </a:lnTo>
                <a:lnTo>
                  <a:pt x="110" y="150"/>
                </a:lnTo>
                <a:lnTo>
                  <a:pt x="98" y="154"/>
                </a:lnTo>
                <a:lnTo>
                  <a:pt x="88" y="156"/>
                </a:lnTo>
                <a:lnTo>
                  <a:pt x="76" y="154"/>
                </a:lnTo>
                <a:lnTo>
                  <a:pt x="68" y="150"/>
                </a:lnTo>
                <a:lnTo>
                  <a:pt x="60" y="146"/>
                </a:lnTo>
                <a:lnTo>
                  <a:pt x="54" y="144"/>
                </a:lnTo>
                <a:lnTo>
                  <a:pt x="48" y="144"/>
                </a:lnTo>
                <a:lnTo>
                  <a:pt x="36" y="148"/>
                </a:lnTo>
                <a:lnTo>
                  <a:pt x="32" y="150"/>
                </a:lnTo>
                <a:lnTo>
                  <a:pt x="28" y="150"/>
                </a:lnTo>
                <a:lnTo>
                  <a:pt x="22" y="150"/>
                </a:lnTo>
                <a:lnTo>
                  <a:pt x="18" y="148"/>
                </a:lnTo>
                <a:lnTo>
                  <a:pt x="14" y="146"/>
                </a:lnTo>
                <a:lnTo>
                  <a:pt x="12" y="140"/>
                </a:lnTo>
                <a:lnTo>
                  <a:pt x="10" y="136"/>
                </a:lnTo>
                <a:lnTo>
                  <a:pt x="12" y="130"/>
                </a:lnTo>
                <a:lnTo>
                  <a:pt x="16" y="126"/>
                </a:lnTo>
                <a:lnTo>
                  <a:pt x="20" y="122"/>
                </a:lnTo>
                <a:lnTo>
                  <a:pt x="22" y="122"/>
                </a:lnTo>
                <a:lnTo>
                  <a:pt x="26" y="116"/>
                </a:lnTo>
                <a:lnTo>
                  <a:pt x="28" y="112"/>
                </a:lnTo>
                <a:lnTo>
                  <a:pt x="30" y="98"/>
                </a:lnTo>
                <a:lnTo>
                  <a:pt x="14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77" name="Freeform 88"/>
          <p:cNvSpPr>
            <a:spLocks noEditPoints="1"/>
          </p:cNvSpPr>
          <p:nvPr/>
        </p:nvSpPr>
        <p:spPr bwMode="auto">
          <a:xfrm>
            <a:off x="6245225" y="6092825"/>
            <a:ext cx="471488" cy="473075"/>
          </a:xfrm>
          <a:custGeom>
            <a:gdLst>
              <a:gd fmla="*/ 2147483647 w 172" name="T0"/>
              <a:gd fmla="*/ 2147483647 h 158" name="T1"/>
              <a:gd fmla="*/ 2147483647 w 172" name="T2"/>
              <a:gd fmla="*/ 2147483647 h 158" name="T3"/>
              <a:gd fmla="*/ 2147483647 w 172" name="T4"/>
              <a:gd fmla="*/ 2147483647 h 158" name="T5"/>
              <a:gd fmla="*/ 2147483647 w 172" name="T6"/>
              <a:gd fmla="*/ 2147483647 h 158" name="T7"/>
              <a:gd fmla="*/ 2147483647 w 172" name="T8"/>
              <a:gd fmla="*/ 2147483647 h 158" name="T9"/>
              <a:gd fmla="*/ 2147483647 w 172" name="T10"/>
              <a:gd fmla="*/ 2147483647 h 158" name="T11"/>
              <a:gd fmla="*/ 2147483647 w 172" name="T12"/>
              <a:gd fmla="*/ 2147483647 h 158" name="T13"/>
              <a:gd fmla="*/ 2147483647 w 172" name="T14"/>
              <a:gd fmla="*/ 2147483647 h 158" name="T15"/>
              <a:gd fmla="*/ 2147483647 w 172" name="T16"/>
              <a:gd fmla="*/ 2147483647 h 158" name="T17"/>
              <a:gd fmla="*/ 2147483647 w 172" name="T18"/>
              <a:gd fmla="*/ 2147483647 h 158" name="T19"/>
              <a:gd fmla="*/ 2147483647 w 172" name="T20"/>
              <a:gd fmla="*/ 2147483647 h 158" name="T21"/>
              <a:gd fmla="*/ 2147483647 w 172" name="T22"/>
              <a:gd fmla="*/ 2147483647 h 158" name="T23"/>
              <a:gd fmla="*/ 2147483647 w 172" name="T24"/>
              <a:gd fmla="*/ 2147483647 h 158" name="T25"/>
              <a:gd fmla="*/ 2147483647 w 172" name="T26"/>
              <a:gd fmla="*/ 2147483647 h 158" name="T27"/>
              <a:gd fmla="*/ 2147483647 w 172" name="T28"/>
              <a:gd fmla="*/ 2147483647 h 158" name="T29"/>
              <a:gd fmla="*/ 2147483647 w 172" name="T30"/>
              <a:gd fmla="*/ 2147483647 h 158" name="T31"/>
              <a:gd fmla="*/ 2147483647 w 172" name="T32"/>
              <a:gd fmla="*/ 2147483647 h 158" name="T33"/>
              <a:gd fmla="*/ 2147483647 w 172" name="T34"/>
              <a:gd fmla="*/ 2147483647 h 158" name="T35"/>
              <a:gd fmla="*/ 2147483647 w 172" name="T36"/>
              <a:gd fmla="*/ 2147483647 h 158" name="T37"/>
              <a:gd fmla="*/ 2147483647 w 172" name="T38"/>
              <a:gd fmla="*/ 2147483647 h 158" name="T39"/>
              <a:gd fmla="*/ 2147483647 w 172" name="T40"/>
              <a:gd fmla="*/ 2147483647 h 158" name="T41"/>
              <a:gd fmla="*/ 2147483647 w 172" name="T42"/>
              <a:gd fmla="*/ 2147483647 h 158" name="T43"/>
              <a:gd fmla="*/ 2147483647 w 172" name="T44"/>
              <a:gd fmla="*/ 2147483647 h 158" name="T45"/>
              <a:gd fmla="*/ 2147483647 w 172" name="T46"/>
              <a:gd fmla="*/ 2147483647 h 158" name="T47"/>
              <a:gd fmla="*/ 0 w 172" name="T48"/>
              <a:gd fmla="*/ 2147483647 h 158" name="T49"/>
              <a:gd fmla="*/ 2147483647 w 172" name="T50"/>
              <a:gd fmla="*/ 2147483647 h 158" name="T51"/>
              <a:gd fmla="*/ 2147483647 w 172" name="T52"/>
              <a:gd fmla="*/ 2147483647 h 158" name="T53"/>
              <a:gd fmla="*/ 2147483647 w 172" name="T54"/>
              <a:gd fmla="*/ 2147483647 h 158" name="T55"/>
              <a:gd fmla="*/ 2147483647 w 172" name="T56"/>
              <a:gd fmla="*/ 2147483647 h 158" name="T57"/>
              <a:gd fmla="*/ 2147483647 w 172" name="T58"/>
              <a:gd fmla="*/ 2147483647 h 158" name="T59"/>
              <a:gd fmla="*/ 2147483647 w 172" name="T60"/>
              <a:gd fmla="*/ 2147483647 h 158" name="T61"/>
              <a:gd fmla="*/ 2147483647 w 172" name="T62"/>
              <a:gd fmla="*/ 2147483647 h 158" name="T63"/>
              <a:gd fmla="*/ 2147483647 w 172" name="T64"/>
              <a:gd fmla="*/ 2147483647 h 158" name="T65"/>
              <a:gd fmla="*/ 2147483647 w 172" name="T66"/>
              <a:gd fmla="*/ 2147483647 h 158" name="T67"/>
              <a:gd fmla="*/ 2147483647 w 172" name="T68"/>
              <a:gd fmla="*/ 2147483647 h 158" name="T69"/>
              <a:gd fmla="*/ 2147483647 w 172" name="T70"/>
              <a:gd fmla="*/ 2147483647 h 158" name="T71"/>
              <a:gd fmla="*/ 2147483647 w 172" name="T72"/>
              <a:gd fmla="*/ 2147483647 h 158" name="T73"/>
              <a:gd fmla="*/ 2147483647 w 172" name="T74"/>
              <a:gd fmla="*/ 2147483647 h 158" name="T75"/>
              <a:gd fmla="*/ 2147483647 w 172" name="T76"/>
              <a:gd fmla="*/ 2147483647 h 158" name="T77"/>
              <a:gd fmla="*/ 2147483647 w 172" name="T78"/>
              <a:gd fmla="*/ 2147483647 h 158" name="T79"/>
              <a:gd fmla="*/ 2147483647 w 172" name="T80"/>
              <a:gd fmla="*/ 2147483647 h 158" name="T81"/>
              <a:gd fmla="*/ 2147483647 w 172" name="T82"/>
              <a:gd fmla="*/ 2147483647 h 158" name="T83"/>
              <a:gd fmla="*/ 2147483647 w 172" name="T84"/>
              <a:gd fmla="*/ 2147483647 h 158" name="T85"/>
              <a:gd fmla="*/ 2147483647 w 172" name="T86"/>
              <a:gd fmla="*/ 2147483647 h 158" name="T87"/>
              <a:gd fmla="*/ 2147483647 w 172" name="T88"/>
              <a:gd fmla="*/ 2147483647 h 158" name="T89"/>
              <a:gd fmla="*/ 2147483647 w 172" name="T90"/>
              <a:gd fmla="*/ 2147483647 h 158" name="T91"/>
              <a:gd fmla="*/ 2147483647 w 172" name="T92"/>
              <a:gd fmla="*/ 2147483647 h 158" name="T93"/>
              <a:gd fmla="*/ 2147483647 w 172" name="T94"/>
              <a:gd fmla="*/ 2147483647 h 158" name="T95"/>
              <a:gd fmla="*/ 2147483647 w 172" name="T96"/>
              <a:gd fmla="*/ 2147483647 h 158" name="T97"/>
              <a:gd fmla="*/ 2147483647 w 172" name="T98"/>
              <a:gd fmla="*/ 2147483647 h 158" name="T99"/>
              <a:gd fmla="*/ 2147483647 w 172" name="T100"/>
              <a:gd fmla="*/ 2147483647 h 158" name="T101"/>
              <a:gd fmla="*/ 2147483647 w 172" name="T102"/>
              <a:gd fmla="*/ 2147483647 h 158" name="T103"/>
              <a:gd fmla="*/ 2147483647 w 172" name="T104"/>
              <a:gd fmla="*/ 2147483647 h 158" name="T105"/>
              <a:gd fmla="*/ 2147483647 w 172" name="T106"/>
              <a:gd fmla="*/ 2147483647 h 158" name="T107"/>
              <a:gd fmla="*/ 2147483647 w 172" name="T108"/>
              <a:gd fmla="*/ 2147483647 h 158" name="T109"/>
              <a:gd fmla="*/ 2147483647 w 172" name="T110"/>
              <a:gd fmla="*/ 2147483647 h 158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172" name="T168"/>
              <a:gd fmla="*/ 0 h 158" name="T169"/>
              <a:gd fmla="*/ 172 w 172" name="T170"/>
              <a:gd fmla="*/ 158 h 158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158" w="172">
                <a:moveTo>
                  <a:pt x="98" y="70"/>
                </a:moveTo>
                <a:lnTo>
                  <a:pt x="98" y="70"/>
                </a:lnTo>
                <a:lnTo>
                  <a:pt x="106" y="74"/>
                </a:lnTo>
                <a:lnTo>
                  <a:pt x="114" y="82"/>
                </a:lnTo>
                <a:lnTo>
                  <a:pt x="118" y="90"/>
                </a:lnTo>
                <a:lnTo>
                  <a:pt x="120" y="100"/>
                </a:lnTo>
                <a:lnTo>
                  <a:pt x="118" y="110"/>
                </a:lnTo>
                <a:lnTo>
                  <a:pt x="114" y="118"/>
                </a:lnTo>
                <a:lnTo>
                  <a:pt x="130" y="118"/>
                </a:lnTo>
                <a:lnTo>
                  <a:pt x="136" y="108"/>
                </a:lnTo>
                <a:lnTo>
                  <a:pt x="142" y="100"/>
                </a:lnTo>
                <a:lnTo>
                  <a:pt x="148" y="92"/>
                </a:lnTo>
                <a:lnTo>
                  <a:pt x="152" y="82"/>
                </a:lnTo>
                <a:lnTo>
                  <a:pt x="154" y="74"/>
                </a:lnTo>
                <a:lnTo>
                  <a:pt x="154" y="66"/>
                </a:lnTo>
                <a:lnTo>
                  <a:pt x="150" y="56"/>
                </a:lnTo>
                <a:lnTo>
                  <a:pt x="148" y="54"/>
                </a:lnTo>
                <a:lnTo>
                  <a:pt x="146" y="52"/>
                </a:lnTo>
                <a:lnTo>
                  <a:pt x="138" y="52"/>
                </a:lnTo>
                <a:lnTo>
                  <a:pt x="124" y="56"/>
                </a:lnTo>
                <a:lnTo>
                  <a:pt x="110" y="62"/>
                </a:lnTo>
                <a:lnTo>
                  <a:pt x="108" y="68"/>
                </a:lnTo>
                <a:lnTo>
                  <a:pt x="104" y="70"/>
                </a:lnTo>
                <a:lnTo>
                  <a:pt x="98" y="70"/>
                </a:lnTo>
                <a:close/>
                <a:moveTo>
                  <a:pt x="108" y="44"/>
                </a:moveTo>
                <a:lnTo>
                  <a:pt x="108" y="44"/>
                </a:lnTo>
                <a:lnTo>
                  <a:pt x="118" y="40"/>
                </a:lnTo>
                <a:lnTo>
                  <a:pt x="126" y="36"/>
                </a:lnTo>
                <a:lnTo>
                  <a:pt x="134" y="34"/>
                </a:lnTo>
                <a:lnTo>
                  <a:pt x="144" y="34"/>
                </a:lnTo>
                <a:lnTo>
                  <a:pt x="150" y="34"/>
                </a:lnTo>
                <a:lnTo>
                  <a:pt x="160" y="40"/>
                </a:lnTo>
                <a:lnTo>
                  <a:pt x="166" y="46"/>
                </a:lnTo>
                <a:lnTo>
                  <a:pt x="170" y="54"/>
                </a:lnTo>
                <a:lnTo>
                  <a:pt x="172" y="62"/>
                </a:lnTo>
                <a:lnTo>
                  <a:pt x="172" y="76"/>
                </a:lnTo>
                <a:lnTo>
                  <a:pt x="170" y="88"/>
                </a:lnTo>
                <a:lnTo>
                  <a:pt x="164" y="100"/>
                </a:lnTo>
                <a:lnTo>
                  <a:pt x="156" y="112"/>
                </a:lnTo>
                <a:lnTo>
                  <a:pt x="152" y="118"/>
                </a:lnTo>
                <a:lnTo>
                  <a:pt x="158" y="118"/>
                </a:lnTo>
                <a:lnTo>
                  <a:pt x="160" y="120"/>
                </a:lnTo>
                <a:lnTo>
                  <a:pt x="162" y="122"/>
                </a:lnTo>
                <a:lnTo>
                  <a:pt x="160" y="126"/>
                </a:lnTo>
                <a:lnTo>
                  <a:pt x="158" y="126"/>
                </a:lnTo>
                <a:lnTo>
                  <a:pt x="156" y="126"/>
                </a:lnTo>
                <a:lnTo>
                  <a:pt x="156" y="130"/>
                </a:lnTo>
                <a:lnTo>
                  <a:pt x="152" y="130"/>
                </a:lnTo>
                <a:lnTo>
                  <a:pt x="150" y="132"/>
                </a:lnTo>
                <a:lnTo>
                  <a:pt x="148" y="134"/>
                </a:lnTo>
                <a:lnTo>
                  <a:pt x="148" y="138"/>
                </a:lnTo>
                <a:lnTo>
                  <a:pt x="150" y="142"/>
                </a:lnTo>
                <a:lnTo>
                  <a:pt x="128" y="142"/>
                </a:lnTo>
                <a:lnTo>
                  <a:pt x="130" y="138"/>
                </a:lnTo>
                <a:lnTo>
                  <a:pt x="130" y="134"/>
                </a:lnTo>
                <a:lnTo>
                  <a:pt x="128" y="132"/>
                </a:lnTo>
                <a:lnTo>
                  <a:pt x="126" y="130"/>
                </a:lnTo>
                <a:lnTo>
                  <a:pt x="122" y="130"/>
                </a:lnTo>
                <a:lnTo>
                  <a:pt x="120" y="130"/>
                </a:lnTo>
                <a:lnTo>
                  <a:pt x="116" y="132"/>
                </a:lnTo>
                <a:lnTo>
                  <a:pt x="116" y="134"/>
                </a:lnTo>
                <a:lnTo>
                  <a:pt x="114" y="138"/>
                </a:lnTo>
                <a:lnTo>
                  <a:pt x="116" y="142"/>
                </a:lnTo>
                <a:lnTo>
                  <a:pt x="94" y="142"/>
                </a:lnTo>
                <a:lnTo>
                  <a:pt x="96" y="138"/>
                </a:lnTo>
                <a:lnTo>
                  <a:pt x="94" y="134"/>
                </a:lnTo>
                <a:lnTo>
                  <a:pt x="94" y="132"/>
                </a:lnTo>
                <a:lnTo>
                  <a:pt x="90" y="130"/>
                </a:lnTo>
                <a:lnTo>
                  <a:pt x="88" y="130"/>
                </a:lnTo>
                <a:lnTo>
                  <a:pt x="84" y="130"/>
                </a:lnTo>
                <a:lnTo>
                  <a:pt x="82" y="132"/>
                </a:lnTo>
                <a:lnTo>
                  <a:pt x="80" y="134"/>
                </a:lnTo>
                <a:lnTo>
                  <a:pt x="80" y="138"/>
                </a:lnTo>
                <a:lnTo>
                  <a:pt x="82" y="142"/>
                </a:lnTo>
                <a:lnTo>
                  <a:pt x="62" y="142"/>
                </a:lnTo>
                <a:lnTo>
                  <a:pt x="64" y="138"/>
                </a:lnTo>
                <a:lnTo>
                  <a:pt x="62" y="134"/>
                </a:lnTo>
                <a:lnTo>
                  <a:pt x="60" y="132"/>
                </a:lnTo>
                <a:lnTo>
                  <a:pt x="58" y="130"/>
                </a:lnTo>
                <a:lnTo>
                  <a:pt x="56" y="130"/>
                </a:lnTo>
                <a:lnTo>
                  <a:pt x="52" y="130"/>
                </a:lnTo>
                <a:lnTo>
                  <a:pt x="50" y="132"/>
                </a:lnTo>
                <a:lnTo>
                  <a:pt x="48" y="134"/>
                </a:lnTo>
                <a:lnTo>
                  <a:pt x="48" y="138"/>
                </a:lnTo>
                <a:lnTo>
                  <a:pt x="50" y="142"/>
                </a:lnTo>
                <a:lnTo>
                  <a:pt x="26" y="142"/>
                </a:lnTo>
                <a:lnTo>
                  <a:pt x="28" y="138"/>
                </a:lnTo>
                <a:lnTo>
                  <a:pt x="26" y="134"/>
                </a:lnTo>
                <a:lnTo>
                  <a:pt x="26" y="132"/>
                </a:lnTo>
                <a:lnTo>
                  <a:pt x="22" y="130"/>
                </a:lnTo>
                <a:lnTo>
                  <a:pt x="20" y="130"/>
                </a:lnTo>
                <a:lnTo>
                  <a:pt x="18" y="130"/>
                </a:lnTo>
                <a:lnTo>
                  <a:pt x="18" y="126"/>
                </a:lnTo>
                <a:lnTo>
                  <a:pt x="14" y="126"/>
                </a:lnTo>
                <a:lnTo>
                  <a:pt x="12" y="122"/>
                </a:lnTo>
                <a:lnTo>
                  <a:pt x="14" y="120"/>
                </a:lnTo>
                <a:lnTo>
                  <a:pt x="18" y="118"/>
                </a:lnTo>
                <a:lnTo>
                  <a:pt x="20" y="118"/>
                </a:lnTo>
                <a:lnTo>
                  <a:pt x="16" y="112"/>
                </a:lnTo>
                <a:lnTo>
                  <a:pt x="8" y="100"/>
                </a:lnTo>
                <a:lnTo>
                  <a:pt x="2" y="88"/>
                </a:lnTo>
                <a:lnTo>
                  <a:pt x="0" y="76"/>
                </a:lnTo>
                <a:lnTo>
                  <a:pt x="0" y="62"/>
                </a:lnTo>
                <a:lnTo>
                  <a:pt x="2" y="54"/>
                </a:lnTo>
                <a:lnTo>
                  <a:pt x="6" y="46"/>
                </a:lnTo>
                <a:lnTo>
                  <a:pt x="12" y="40"/>
                </a:lnTo>
                <a:lnTo>
                  <a:pt x="22" y="34"/>
                </a:lnTo>
                <a:lnTo>
                  <a:pt x="28" y="34"/>
                </a:lnTo>
                <a:lnTo>
                  <a:pt x="38" y="34"/>
                </a:lnTo>
                <a:lnTo>
                  <a:pt x="46" y="36"/>
                </a:lnTo>
                <a:lnTo>
                  <a:pt x="54" y="40"/>
                </a:lnTo>
                <a:lnTo>
                  <a:pt x="64" y="44"/>
                </a:lnTo>
                <a:lnTo>
                  <a:pt x="68" y="42"/>
                </a:lnTo>
                <a:lnTo>
                  <a:pt x="74" y="42"/>
                </a:lnTo>
                <a:lnTo>
                  <a:pt x="80" y="32"/>
                </a:lnTo>
                <a:lnTo>
                  <a:pt x="78" y="30"/>
                </a:lnTo>
                <a:lnTo>
                  <a:pt x="78" y="28"/>
                </a:lnTo>
                <a:lnTo>
                  <a:pt x="64" y="36"/>
                </a:lnTo>
                <a:lnTo>
                  <a:pt x="64" y="10"/>
                </a:lnTo>
                <a:lnTo>
                  <a:pt x="78" y="18"/>
                </a:lnTo>
                <a:lnTo>
                  <a:pt x="78" y="16"/>
                </a:lnTo>
                <a:lnTo>
                  <a:pt x="80" y="14"/>
                </a:lnTo>
                <a:lnTo>
                  <a:pt x="74" y="0"/>
                </a:lnTo>
                <a:lnTo>
                  <a:pt x="98" y="0"/>
                </a:lnTo>
                <a:lnTo>
                  <a:pt x="92" y="14"/>
                </a:lnTo>
                <a:lnTo>
                  <a:pt x="94" y="16"/>
                </a:lnTo>
                <a:lnTo>
                  <a:pt x="96" y="18"/>
                </a:lnTo>
                <a:lnTo>
                  <a:pt x="108" y="10"/>
                </a:lnTo>
                <a:lnTo>
                  <a:pt x="108" y="36"/>
                </a:lnTo>
                <a:lnTo>
                  <a:pt x="96" y="28"/>
                </a:lnTo>
                <a:lnTo>
                  <a:pt x="94" y="30"/>
                </a:lnTo>
                <a:lnTo>
                  <a:pt x="92" y="32"/>
                </a:lnTo>
                <a:lnTo>
                  <a:pt x="98" y="42"/>
                </a:lnTo>
                <a:lnTo>
                  <a:pt x="104" y="42"/>
                </a:lnTo>
                <a:lnTo>
                  <a:pt x="108" y="44"/>
                </a:lnTo>
                <a:close/>
                <a:moveTo>
                  <a:pt x="62" y="62"/>
                </a:moveTo>
                <a:lnTo>
                  <a:pt x="62" y="62"/>
                </a:lnTo>
                <a:lnTo>
                  <a:pt x="48" y="56"/>
                </a:lnTo>
                <a:lnTo>
                  <a:pt x="34" y="52"/>
                </a:lnTo>
                <a:lnTo>
                  <a:pt x="26" y="52"/>
                </a:lnTo>
                <a:lnTo>
                  <a:pt x="24" y="54"/>
                </a:lnTo>
                <a:lnTo>
                  <a:pt x="22" y="56"/>
                </a:lnTo>
                <a:lnTo>
                  <a:pt x="18" y="66"/>
                </a:lnTo>
                <a:lnTo>
                  <a:pt x="18" y="74"/>
                </a:lnTo>
                <a:lnTo>
                  <a:pt x="20" y="82"/>
                </a:lnTo>
                <a:lnTo>
                  <a:pt x="24" y="92"/>
                </a:lnTo>
                <a:lnTo>
                  <a:pt x="30" y="100"/>
                </a:lnTo>
                <a:lnTo>
                  <a:pt x="36" y="108"/>
                </a:lnTo>
                <a:lnTo>
                  <a:pt x="42" y="118"/>
                </a:lnTo>
                <a:lnTo>
                  <a:pt x="58" y="118"/>
                </a:lnTo>
                <a:lnTo>
                  <a:pt x="56" y="110"/>
                </a:lnTo>
                <a:lnTo>
                  <a:pt x="54" y="100"/>
                </a:lnTo>
                <a:lnTo>
                  <a:pt x="56" y="90"/>
                </a:lnTo>
                <a:lnTo>
                  <a:pt x="60" y="82"/>
                </a:lnTo>
                <a:lnTo>
                  <a:pt x="66" y="74"/>
                </a:lnTo>
                <a:lnTo>
                  <a:pt x="76" y="70"/>
                </a:lnTo>
                <a:lnTo>
                  <a:pt x="68" y="70"/>
                </a:lnTo>
                <a:lnTo>
                  <a:pt x="64" y="68"/>
                </a:lnTo>
                <a:lnTo>
                  <a:pt x="62" y="62"/>
                </a:lnTo>
                <a:close/>
                <a:moveTo>
                  <a:pt x="90" y="20"/>
                </a:moveTo>
                <a:lnTo>
                  <a:pt x="90" y="20"/>
                </a:lnTo>
                <a:lnTo>
                  <a:pt x="86" y="18"/>
                </a:lnTo>
                <a:lnTo>
                  <a:pt x="84" y="20"/>
                </a:lnTo>
                <a:lnTo>
                  <a:pt x="82" y="22"/>
                </a:lnTo>
                <a:lnTo>
                  <a:pt x="84" y="26"/>
                </a:lnTo>
                <a:lnTo>
                  <a:pt x="86" y="28"/>
                </a:lnTo>
                <a:lnTo>
                  <a:pt x="90" y="26"/>
                </a:lnTo>
                <a:lnTo>
                  <a:pt x="92" y="22"/>
                </a:lnTo>
                <a:lnTo>
                  <a:pt x="90" y="20"/>
                </a:lnTo>
                <a:close/>
                <a:moveTo>
                  <a:pt x="18" y="148"/>
                </a:moveTo>
                <a:lnTo>
                  <a:pt x="158" y="148"/>
                </a:lnTo>
                <a:lnTo>
                  <a:pt x="160" y="150"/>
                </a:lnTo>
                <a:lnTo>
                  <a:pt x="162" y="154"/>
                </a:lnTo>
                <a:lnTo>
                  <a:pt x="160" y="156"/>
                </a:lnTo>
                <a:lnTo>
                  <a:pt x="158" y="158"/>
                </a:lnTo>
                <a:lnTo>
                  <a:pt x="18" y="158"/>
                </a:lnTo>
                <a:lnTo>
                  <a:pt x="14" y="156"/>
                </a:lnTo>
                <a:lnTo>
                  <a:pt x="12" y="154"/>
                </a:lnTo>
                <a:lnTo>
                  <a:pt x="14" y="150"/>
                </a:lnTo>
                <a:lnTo>
                  <a:pt x="18" y="148"/>
                </a:lnTo>
                <a:close/>
                <a:moveTo>
                  <a:pt x="96" y="118"/>
                </a:moveTo>
                <a:lnTo>
                  <a:pt x="78" y="118"/>
                </a:lnTo>
                <a:lnTo>
                  <a:pt x="82" y="108"/>
                </a:lnTo>
                <a:lnTo>
                  <a:pt x="82" y="106"/>
                </a:lnTo>
                <a:lnTo>
                  <a:pt x="80" y="104"/>
                </a:lnTo>
                <a:lnTo>
                  <a:pt x="70" y="110"/>
                </a:lnTo>
                <a:lnTo>
                  <a:pt x="70" y="92"/>
                </a:lnTo>
                <a:lnTo>
                  <a:pt x="80" y="96"/>
                </a:lnTo>
                <a:lnTo>
                  <a:pt x="82" y="96"/>
                </a:lnTo>
                <a:lnTo>
                  <a:pt x="82" y="94"/>
                </a:lnTo>
                <a:lnTo>
                  <a:pt x="78" y="84"/>
                </a:lnTo>
                <a:lnTo>
                  <a:pt x="96" y="84"/>
                </a:lnTo>
                <a:lnTo>
                  <a:pt x="90" y="94"/>
                </a:lnTo>
                <a:lnTo>
                  <a:pt x="92" y="96"/>
                </a:lnTo>
                <a:lnTo>
                  <a:pt x="94" y="96"/>
                </a:lnTo>
                <a:lnTo>
                  <a:pt x="104" y="92"/>
                </a:lnTo>
                <a:lnTo>
                  <a:pt x="104" y="110"/>
                </a:lnTo>
                <a:lnTo>
                  <a:pt x="94" y="106"/>
                </a:lnTo>
                <a:lnTo>
                  <a:pt x="92" y="106"/>
                </a:lnTo>
                <a:lnTo>
                  <a:pt x="90" y="108"/>
                </a:lnTo>
                <a:lnTo>
                  <a:pt x="96" y="118"/>
                </a:lnTo>
                <a:close/>
                <a:moveTo>
                  <a:pt x="90" y="98"/>
                </a:moveTo>
                <a:lnTo>
                  <a:pt x="90" y="98"/>
                </a:lnTo>
                <a:lnTo>
                  <a:pt x="86" y="98"/>
                </a:lnTo>
                <a:lnTo>
                  <a:pt x="84" y="98"/>
                </a:lnTo>
                <a:lnTo>
                  <a:pt x="84" y="100"/>
                </a:lnTo>
                <a:lnTo>
                  <a:pt x="84" y="104"/>
                </a:lnTo>
                <a:lnTo>
                  <a:pt x="86" y="104"/>
                </a:lnTo>
                <a:lnTo>
                  <a:pt x="90" y="104"/>
                </a:lnTo>
                <a:lnTo>
                  <a:pt x="90" y="100"/>
                </a:lnTo>
                <a:lnTo>
                  <a:pt x="9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78" name="Freeform 89"/>
          <p:cNvSpPr>
            <a:spLocks noEditPoints="1"/>
          </p:cNvSpPr>
          <p:nvPr/>
        </p:nvSpPr>
        <p:spPr bwMode="auto">
          <a:xfrm>
            <a:off x="4716463" y="6122988"/>
            <a:ext cx="484187" cy="430212"/>
          </a:xfrm>
          <a:custGeom>
            <a:gdLst>
              <a:gd fmla="*/ 2147483647 w 176" name="T0"/>
              <a:gd fmla="*/ 2147483647 h 144" name="T1"/>
              <a:gd fmla="*/ 2147483647 w 176" name="T2"/>
              <a:gd fmla="*/ 2147483647 h 144" name="T3"/>
              <a:gd fmla="*/ 2147483647 w 176" name="T4"/>
              <a:gd fmla="*/ 2147483647 h 144" name="T5"/>
              <a:gd fmla="*/ 2147483647 w 176" name="T6"/>
              <a:gd fmla="*/ 2147483647 h 144" name="T7"/>
              <a:gd fmla="*/ 2147483647 w 176" name="T8"/>
              <a:gd fmla="*/ 2147483647 h 144" name="T9"/>
              <a:gd fmla="*/ 2147483647 w 176" name="T10"/>
              <a:gd fmla="*/ 0 h 144" name="T11"/>
              <a:gd fmla="*/ 2147483647 w 176" name="T12"/>
              <a:gd fmla="*/ 0 h 144" name="T13"/>
              <a:gd fmla="*/ 2147483647 w 176" name="T14"/>
              <a:gd fmla="*/ 2147483647 h 144" name="T15"/>
              <a:gd fmla="*/ 2147483647 w 176" name="T16"/>
              <a:gd fmla="*/ 2147483647 h 144" name="T17"/>
              <a:gd fmla="*/ 2147483647 w 176" name="T18"/>
              <a:gd fmla="*/ 2147483647 h 144" name="T19"/>
              <a:gd fmla="*/ 2147483647 w 176" name="T20"/>
              <a:gd fmla="*/ 2147483647 h 144" name="T21"/>
              <a:gd fmla="*/ 2147483647 w 176" name="T22"/>
              <a:gd fmla="*/ 2147483647 h 144" name="T23"/>
              <a:gd fmla="*/ 2147483647 w 176" name="T24"/>
              <a:gd fmla="*/ 2147483647 h 144" name="T25"/>
              <a:gd fmla="*/ 2147483647 w 176" name="T26"/>
              <a:gd fmla="*/ 2147483647 h 144" name="T27"/>
              <a:gd fmla="*/ 2147483647 w 176" name="T28"/>
              <a:gd fmla="*/ 2147483647 h 144" name="T29"/>
              <a:gd fmla="*/ 2147483647 w 176" name="T30"/>
              <a:gd fmla="*/ 2147483647 h 144" name="T31"/>
              <a:gd fmla="*/ 2147483647 w 176" name="T32"/>
              <a:gd fmla="*/ 0 h 144" name="T33"/>
              <a:gd fmla="*/ 2147483647 w 176" name="T34"/>
              <a:gd fmla="*/ 0 h 144" name="T35"/>
              <a:gd fmla="*/ 2147483647 w 176" name="T36"/>
              <a:gd fmla="*/ 2147483647 h 144" name="T37"/>
              <a:gd fmla="*/ 2147483647 w 176" name="T38"/>
              <a:gd fmla="*/ 2147483647 h 144" name="T39"/>
              <a:gd fmla="*/ 2147483647 w 176" name="T40"/>
              <a:gd fmla="*/ 2147483647 h 144" name="T41"/>
              <a:gd fmla="*/ 2147483647 w 176" name="T42"/>
              <a:gd fmla="*/ 2147483647 h 144" name="T43"/>
              <a:gd fmla="*/ 2147483647 w 176" name="T44"/>
              <a:gd fmla="*/ 2147483647 h 144" name="T45"/>
              <a:gd fmla="*/ 2147483647 w 176" name="T46"/>
              <a:gd fmla="*/ 2147483647 h 144" name="T47"/>
              <a:gd fmla="*/ 2147483647 w 176" name="T48"/>
              <a:gd fmla="*/ 2147483647 h 144" name="T49"/>
              <a:gd fmla="*/ 2147483647 w 176" name="T50"/>
              <a:gd fmla="*/ 2147483647 h 144" name="T51"/>
              <a:gd fmla="*/ 2147483647 w 176" name="T52"/>
              <a:gd fmla="*/ 2147483647 h 144" name="T53"/>
              <a:gd fmla="*/ 2147483647 w 176" name="T54"/>
              <a:gd fmla="*/ 2147483647 h 144" name="T55"/>
              <a:gd fmla="*/ 2147483647 w 176" name="T56"/>
              <a:gd fmla="*/ 2147483647 h 144" name="T57"/>
              <a:gd fmla="*/ 2147483647 w 176" name="T58"/>
              <a:gd fmla="*/ 2147483647 h 144" name="T59"/>
              <a:gd fmla="*/ 2147483647 w 176" name="T60"/>
              <a:gd fmla="*/ 2147483647 h 144" name="T61"/>
              <a:gd fmla="*/ 2147483647 w 176" name="T62"/>
              <a:gd fmla="*/ 2147483647 h 144" name="T63"/>
              <a:gd fmla="*/ 2147483647 w 176" name="T64"/>
              <a:gd fmla="*/ 2147483647 h 144" name="T65"/>
              <a:gd fmla="*/ 2147483647 w 176" name="T66"/>
              <a:gd fmla="*/ 2147483647 h 144" name="T67"/>
              <a:gd fmla="*/ 2147483647 w 176" name="T68"/>
              <a:gd fmla="*/ 2147483647 h 144" name="T69"/>
              <a:gd fmla="*/ 2147483647 w 176" name="T70"/>
              <a:gd fmla="*/ 2147483647 h 144" name="T71"/>
              <a:gd fmla="*/ 2147483647 w 176" name="T72"/>
              <a:gd fmla="*/ 2147483647 h 144" name="T73"/>
              <a:gd fmla="*/ 2147483647 w 176" name="T74"/>
              <a:gd fmla="*/ 2147483647 h 144" name="T75"/>
              <a:gd fmla="*/ 0 w 176" name="T76"/>
              <a:gd fmla="*/ 2147483647 h 144" name="T77"/>
              <a:gd fmla="*/ 0 w 176" name="T78"/>
              <a:gd fmla="*/ 2147483647 h 144" name="T79"/>
              <a:gd fmla="*/ 2147483647 w 176" name="T80"/>
              <a:gd fmla="*/ 2147483647 h 144" name="T81"/>
              <a:gd fmla="*/ 2147483647 w 176" name="T82"/>
              <a:gd fmla="*/ 2147483647 h 144" name="T83"/>
              <a:gd fmla="*/ 2147483647 w 176" name="T84"/>
              <a:gd fmla="*/ 2147483647 h 144" name="T85"/>
              <a:gd fmla="*/ 2147483647 w 176" name="T86"/>
              <a:gd fmla="*/ 2147483647 h 144" name="T87"/>
              <a:gd fmla="*/ 2147483647 w 176" name="T88"/>
              <a:gd fmla="*/ 2147483647 h 144" name="T89"/>
              <a:gd fmla="*/ 2147483647 w 176" name="T90"/>
              <a:gd fmla="*/ 2147483647 h 144" name="T91"/>
              <a:gd fmla="*/ 2147483647 w 176" name="T92"/>
              <a:gd fmla="*/ 2147483647 h 144" name="T93"/>
              <a:gd fmla="*/ 2147483647 w 176" name="T94"/>
              <a:gd fmla="*/ 2147483647 h 144" name="T95"/>
              <a:gd fmla="*/ 2147483647 w 176" name="T96"/>
              <a:gd fmla="*/ 2147483647 h 144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176" name="T147"/>
              <a:gd fmla="*/ 0 h 144" name="T148"/>
              <a:gd fmla="*/ 176 w 176" name="T149"/>
              <a:gd fmla="*/ 144 h 144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144" w="176">
                <a:moveTo>
                  <a:pt x="48" y="132"/>
                </a:moveTo>
                <a:lnTo>
                  <a:pt x="68" y="132"/>
                </a:lnTo>
                <a:lnTo>
                  <a:pt x="68" y="128"/>
                </a:lnTo>
                <a:lnTo>
                  <a:pt x="120" y="128"/>
                </a:lnTo>
                <a:lnTo>
                  <a:pt x="120" y="132"/>
                </a:lnTo>
                <a:lnTo>
                  <a:pt x="140" y="132"/>
                </a:lnTo>
                <a:lnTo>
                  <a:pt x="140" y="144"/>
                </a:lnTo>
                <a:lnTo>
                  <a:pt x="48" y="144"/>
                </a:lnTo>
                <a:lnTo>
                  <a:pt x="48" y="132"/>
                </a:lnTo>
                <a:close/>
                <a:moveTo>
                  <a:pt x="120" y="0"/>
                </a:moveTo>
                <a:lnTo>
                  <a:pt x="166" y="0"/>
                </a:lnTo>
                <a:lnTo>
                  <a:pt x="170" y="0"/>
                </a:lnTo>
                <a:lnTo>
                  <a:pt x="174" y="4"/>
                </a:lnTo>
                <a:lnTo>
                  <a:pt x="176" y="6"/>
                </a:lnTo>
                <a:lnTo>
                  <a:pt x="176" y="10"/>
                </a:lnTo>
                <a:lnTo>
                  <a:pt x="168" y="48"/>
                </a:lnTo>
                <a:lnTo>
                  <a:pt x="166" y="52"/>
                </a:lnTo>
                <a:lnTo>
                  <a:pt x="164" y="56"/>
                </a:lnTo>
                <a:lnTo>
                  <a:pt x="160" y="58"/>
                </a:lnTo>
                <a:lnTo>
                  <a:pt x="154" y="58"/>
                </a:lnTo>
                <a:lnTo>
                  <a:pt x="108" y="58"/>
                </a:lnTo>
                <a:lnTo>
                  <a:pt x="104" y="58"/>
                </a:lnTo>
                <a:lnTo>
                  <a:pt x="100" y="56"/>
                </a:lnTo>
                <a:lnTo>
                  <a:pt x="98" y="52"/>
                </a:lnTo>
                <a:lnTo>
                  <a:pt x="98" y="48"/>
                </a:lnTo>
                <a:lnTo>
                  <a:pt x="106" y="10"/>
                </a:lnTo>
                <a:lnTo>
                  <a:pt x="108" y="6"/>
                </a:lnTo>
                <a:lnTo>
                  <a:pt x="110" y="4"/>
                </a:lnTo>
                <a:lnTo>
                  <a:pt x="114" y="0"/>
                </a:lnTo>
                <a:lnTo>
                  <a:pt x="120" y="0"/>
                </a:lnTo>
                <a:close/>
                <a:moveTo>
                  <a:pt x="134" y="48"/>
                </a:moveTo>
                <a:lnTo>
                  <a:pt x="142" y="8"/>
                </a:lnTo>
                <a:lnTo>
                  <a:pt x="134" y="8"/>
                </a:lnTo>
                <a:lnTo>
                  <a:pt x="130" y="24"/>
                </a:lnTo>
                <a:lnTo>
                  <a:pt x="128" y="24"/>
                </a:lnTo>
                <a:lnTo>
                  <a:pt x="132" y="8"/>
                </a:lnTo>
                <a:lnTo>
                  <a:pt x="122" y="8"/>
                </a:lnTo>
                <a:lnTo>
                  <a:pt x="114" y="48"/>
                </a:lnTo>
                <a:lnTo>
                  <a:pt x="122" y="48"/>
                </a:lnTo>
                <a:lnTo>
                  <a:pt x="126" y="30"/>
                </a:lnTo>
                <a:lnTo>
                  <a:pt x="128" y="30"/>
                </a:lnTo>
                <a:lnTo>
                  <a:pt x="124" y="48"/>
                </a:lnTo>
                <a:lnTo>
                  <a:pt x="134" y="48"/>
                </a:lnTo>
                <a:close/>
                <a:moveTo>
                  <a:pt x="134" y="48"/>
                </a:moveTo>
                <a:lnTo>
                  <a:pt x="146" y="48"/>
                </a:lnTo>
                <a:lnTo>
                  <a:pt x="152" y="46"/>
                </a:lnTo>
                <a:lnTo>
                  <a:pt x="154" y="44"/>
                </a:lnTo>
                <a:lnTo>
                  <a:pt x="156" y="40"/>
                </a:lnTo>
                <a:lnTo>
                  <a:pt x="162" y="16"/>
                </a:lnTo>
                <a:lnTo>
                  <a:pt x="162" y="12"/>
                </a:lnTo>
                <a:lnTo>
                  <a:pt x="160" y="10"/>
                </a:lnTo>
                <a:lnTo>
                  <a:pt x="154" y="8"/>
                </a:lnTo>
                <a:lnTo>
                  <a:pt x="144" y="8"/>
                </a:lnTo>
                <a:lnTo>
                  <a:pt x="134" y="48"/>
                </a:lnTo>
                <a:close/>
                <a:moveTo>
                  <a:pt x="148" y="40"/>
                </a:moveTo>
                <a:lnTo>
                  <a:pt x="154" y="16"/>
                </a:lnTo>
                <a:lnTo>
                  <a:pt x="152" y="14"/>
                </a:lnTo>
                <a:lnTo>
                  <a:pt x="144" y="42"/>
                </a:lnTo>
                <a:lnTo>
                  <a:pt x="146" y="42"/>
                </a:lnTo>
                <a:lnTo>
                  <a:pt x="148" y="40"/>
                </a:lnTo>
                <a:close/>
                <a:moveTo>
                  <a:pt x="8" y="10"/>
                </a:moveTo>
                <a:lnTo>
                  <a:pt x="0" y="10"/>
                </a:lnTo>
                <a:lnTo>
                  <a:pt x="0" y="18"/>
                </a:lnTo>
                <a:lnTo>
                  <a:pt x="0" y="116"/>
                </a:lnTo>
                <a:lnTo>
                  <a:pt x="0" y="124"/>
                </a:lnTo>
                <a:lnTo>
                  <a:pt x="8" y="124"/>
                </a:lnTo>
                <a:lnTo>
                  <a:pt x="168" y="124"/>
                </a:lnTo>
                <a:lnTo>
                  <a:pt x="176" y="124"/>
                </a:lnTo>
                <a:lnTo>
                  <a:pt x="176" y="116"/>
                </a:lnTo>
                <a:lnTo>
                  <a:pt x="176" y="38"/>
                </a:lnTo>
                <a:lnTo>
                  <a:pt x="174" y="48"/>
                </a:lnTo>
                <a:lnTo>
                  <a:pt x="172" y="54"/>
                </a:lnTo>
                <a:lnTo>
                  <a:pt x="168" y="58"/>
                </a:lnTo>
                <a:lnTo>
                  <a:pt x="164" y="62"/>
                </a:lnTo>
                <a:lnTo>
                  <a:pt x="160" y="64"/>
                </a:lnTo>
                <a:lnTo>
                  <a:pt x="160" y="106"/>
                </a:lnTo>
                <a:lnTo>
                  <a:pt x="16" y="106"/>
                </a:lnTo>
                <a:lnTo>
                  <a:pt x="16" y="26"/>
                </a:lnTo>
                <a:lnTo>
                  <a:pt x="96" y="26"/>
                </a:lnTo>
                <a:lnTo>
                  <a:pt x="100" y="10"/>
                </a:lnTo>
                <a:lnTo>
                  <a:pt x="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79" name="Freeform 90"/>
          <p:cNvSpPr>
            <a:spLocks noEditPoints="1"/>
          </p:cNvSpPr>
          <p:nvPr/>
        </p:nvSpPr>
        <p:spPr bwMode="auto">
          <a:xfrm>
            <a:off x="4700588" y="250825"/>
            <a:ext cx="484187" cy="509588"/>
          </a:xfrm>
          <a:custGeom>
            <a:gdLst>
              <a:gd fmla="*/ 2147483647 w 176" name="T0"/>
              <a:gd fmla="*/ 2147483647 h 170" name="T1"/>
              <a:gd fmla="*/ 2147483647 w 176" name="T2"/>
              <a:gd fmla="*/ 2147483647 h 170" name="T3"/>
              <a:gd fmla="*/ 2147483647 w 176" name="T4"/>
              <a:gd fmla="*/ 2147483647 h 170" name="T5"/>
              <a:gd fmla="*/ 2147483647 w 176" name="T6"/>
              <a:gd fmla="*/ 2147483647 h 170" name="T7"/>
              <a:gd fmla="*/ 2147483647 w 176" name="T8"/>
              <a:gd fmla="*/ 2147483647 h 170" name="T9"/>
              <a:gd fmla="*/ 2147483647 w 176" name="T10"/>
              <a:gd fmla="*/ 2147483647 h 170" name="T11"/>
              <a:gd fmla="*/ 2147483647 w 176" name="T12"/>
              <a:gd fmla="*/ 2147483647 h 170" name="T13"/>
              <a:gd fmla="*/ 2147483647 w 176" name="T14"/>
              <a:gd fmla="*/ 2147483647 h 170" name="T15"/>
              <a:gd fmla="*/ 2147483647 w 176" name="T16"/>
              <a:gd fmla="*/ 2147483647 h 170" name="T17"/>
              <a:gd fmla="*/ 2147483647 w 176" name="T18"/>
              <a:gd fmla="*/ 2147483647 h 170" name="T19"/>
              <a:gd fmla="*/ 2147483647 w 176" name="T20"/>
              <a:gd fmla="*/ 2147483647 h 170" name="T21"/>
              <a:gd fmla="*/ 2147483647 w 176" name="T22"/>
              <a:gd fmla="*/ 2147483647 h 170" name="T23"/>
              <a:gd fmla="*/ 2147483647 w 176" name="T24"/>
              <a:gd fmla="*/ 2147483647 h 170" name="T25"/>
              <a:gd fmla="*/ 2147483647 w 176" name="T26"/>
              <a:gd fmla="*/ 2147483647 h 170" name="T27"/>
              <a:gd fmla="*/ 2147483647 w 176" name="T28"/>
              <a:gd fmla="*/ 2147483647 h 170" name="T29"/>
              <a:gd fmla="*/ 2147483647 w 176" name="T30"/>
              <a:gd fmla="*/ 2147483647 h 170" name="T31"/>
              <a:gd fmla="*/ 2147483647 w 176" name="T32"/>
              <a:gd fmla="*/ 2147483647 h 170" name="T33"/>
              <a:gd fmla="*/ 2147483647 w 176" name="T34"/>
              <a:gd fmla="*/ 2147483647 h 170" name="T35"/>
              <a:gd fmla="*/ 2147483647 w 176" name="T36"/>
              <a:gd fmla="*/ 2147483647 h 170" name="T37"/>
              <a:gd fmla="*/ 2147483647 w 176" name="T38"/>
              <a:gd fmla="*/ 2147483647 h 170" name="T39"/>
              <a:gd fmla="*/ 2147483647 w 176" name="T40"/>
              <a:gd fmla="*/ 2147483647 h 170" name="T41"/>
              <a:gd fmla="*/ 2147483647 w 176" name="T42"/>
              <a:gd fmla="*/ 0 h 170" name="T43"/>
              <a:gd fmla="*/ 2147483647 w 176" name="T44"/>
              <a:gd fmla="*/ 2147483647 h 170" name="T45"/>
              <a:gd fmla="*/ 2147483647 w 176" name="T46"/>
              <a:gd fmla="*/ 2147483647 h 170" name="T47"/>
              <a:gd fmla="*/ 2147483647 w 176" name="T48"/>
              <a:gd fmla="*/ 2147483647 h 170" name="T49"/>
              <a:gd fmla="*/ 2147483647 w 176" name="T50"/>
              <a:gd fmla="*/ 2147483647 h 170" name="T51"/>
              <a:gd fmla="*/ 2147483647 w 176" name="T52"/>
              <a:gd fmla="*/ 2147483647 h 170" name="T53"/>
              <a:gd fmla="*/ 2147483647 w 176" name="T54"/>
              <a:gd fmla="*/ 2147483647 h 170" name="T55"/>
              <a:gd fmla="*/ 2147483647 w 176" name="T56"/>
              <a:gd fmla="*/ 2147483647 h 170" name="T57"/>
              <a:gd fmla="*/ 2147483647 w 176" name="T58"/>
              <a:gd fmla="*/ 2147483647 h 170" name="T59"/>
              <a:gd fmla="*/ 2147483647 w 176" name="T60"/>
              <a:gd fmla="*/ 2147483647 h 170" name="T61"/>
              <a:gd fmla="*/ 2147483647 w 176" name="T62"/>
              <a:gd fmla="*/ 2147483647 h 170" name="T63"/>
              <a:gd fmla="*/ 2147483647 w 176" name="T64"/>
              <a:gd fmla="*/ 2147483647 h 170" name="T65"/>
              <a:gd fmla="*/ 2147483647 w 176" name="T66"/>
              <a:gd fmla="*/ 2147483647 h 170" name="T67"/>
              <a:gd fmla="*/ 2147483647 w 176" name="T68"/>
              <a:gd fmla="*/ 2147483647 h 170" name="T69"/>
              <a:gd fmla="*/ 2147483647 w 176" name="T70"/>
              <a:gd fmla="*/ 2147483647 h 170" name="T71"/>
              <a:gd fmla="*/ 2147483647 w 176" name="T72"/>
              <a:gd fmla="*/ 2147483647 h 170" name="T73"/>
              <a:gd fmla="*/ 2147483647 w 176" name="T74"/>
              <a:gd fmla="*/ 2147483647 h 170" name="T75"/>
              <a:gd fmla="*/ 2147483647 w 176" name="T76"/>
              <a:gd fmla="*/ 2147483647 h 170" name="T77"/>
              <a:gd fmla="*/ 2147483647 w 176" name="T78"/>
              <a:gd fmla="*/ 2147483647 h 170" name="T79"/>
              <a:gd fmla="*/ 2147483647 w 176" name="T80"/>
              <a:gd fmla="*/ 2147483647 h 170" name="T81"/>
              <a:gd fmla="*/ 2147483647 w 176" name="T82"/>
              <a:gd fmla="*/ 2147483647 h 170" name="T83"/>
              <a:gd fmla="*/ 2147483647 w 176" name="T84"/>
              <a:gd fmla="*/ 2147483647 h 170" name="T85"/>
              <a:gd fmla="*/ 2147483647 w 176" name="T86"/>
              <a:gd fmla="*/ 2147483647 h 170" name="T87"/>
              <a:gd fmla="*/ 2147483647 w 176" name="T88"/>
              <a:gd fmla="*/ 2147483647 h 170" name="T89"/>
              <a:gd fmla="*/ 2147483647 w 176" name="T90"/>
              <a:gd fmla="*/ 2147483647 h 170" name="T91"/>
              <a:gd fmla="*/ 2147483647 w 176" name="T92"/>
              <a:gd fmla="*/ 2147483647 h 170" name="T93"/>
              <a:gd fmla="*/ 2147483647 w 176" name="T94"/>
              <a:gd fmla="*/ 2147483647 h 170" name="T95"/>
              <a:gd fmla="*/ 2147483647 w 176" name="T96"/>
              <a:gd fmla="*/ 2147483647 h 170" name="T97"/>
              <a:gd fmla="*/ 2147483647 w 176" name="T98"/>
              <a:gd fmla="*/ 2147483647 h 170" name="T99"/>
              <a:gd fmla="*/ 2147483647 w 176" name="T100"/>
              <a:gd fmla="*/ 2147483647 h 170" name="T101"/>
              <a:gd fmla="*/ 2147483647 w 176" name="T102"/>
              <a:gd fmla="*/ 2147483647 h 170" name="T103"/>
              <a:gd fmla="*/ 2147483647 w 176" name="T104"/>
              <a:gd fmla="*/ 2147483647 h 170" name="T105"/>
              <a:gd fmla="*/ 2147483647 w 176" name="T106"/>
              <a:gd fmla="*/ 2147483647 h 170" name="T107"/>
              <a:gd fmla="*/ 2147483647 w 176" name="T108"/>
              <a:gd fmla="*/ 2147483647 h 170" name="T109"/>
              <a:gd fmla="*/ 2147483647 w 176" name="T110"/>
              <a:gd fmla="*/ 2147483647 h 170" name="T111"/>
              <a:gd fmla="*/ 2147483647 w 176" name="T112"/>
              <a:gd fmla="*/ 2147483647 h 170" name="T113"/>
              <a:gd fmla="*/ 2147483647 w 176" name="T114"/>
              <a:gd fmla="*/ 2147483647 h 170" name="T115"/>
              <a:gd fmla="*/ 2147483647 w 176" name="T116"/>
              <a:gd fmla="*/ 2147483647 h 170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76" name="T177"/>
              <a:gd fmla="*/ 0 h 170" name="T178"/>
              <a:gd fmla="*/ 176 w 176" name="T179"/>
              <a:gd fmla="*/ 170 h 170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70" w="176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80" name="Freeform 91"/>
          <p:cNvSpPr>
            <a:spLocks noEditPoints="1"/>
          </p:cNvSpPr>
          <p:nvPr/>
        </p:nvSpPr>
        <p:spPr bwMode="auto">
          <a:xfrm>
            <a:off x="6234113" y="239713"/>
            <a:ext cx="471487" cy="514350"/>
          </a:xfrm>
          <a:custGeom>
            <a:gdLst>
              <a:gd fmla="*/ 2147483647 w 172" name="T0"/>
              <a:gd fmla="*/ 2147483647 h 172" name="T1"/>
              <a:gd fmla="*/ 2147483647 w 172" name="T2"/>
              <a:gd fmla="*/ 2147483647 h 172" name="T3"/>
              <a:gd fmla="*/ 2147483647 w 172" name="T4"/>
              <a:gd fmla="*/ 2147483647 h 172" name="T5"/>
              <a:gd fmla="*/ 2147483647 w 172" name="T6"/>
              <a:gd fmla="*/ 2147483647 h 172" name="T7"/>
              <a:gd fmla="*/ 2147483647 w 172" name="T8"/>
              <a:gd fmla="*/ 2147483647 h 172" name="T9"/>
              <a:gd fmla="*/ 2147483647 w 172" name="T10"/>
              <a:gd fmla="*/ 2147483647 h 172" name="T11"/>
              <a:gd fmla="*/ 2147483647 w 172" name="T12"/>
              <a:gd fmla="*/ 2147483647 h 172" name="T13"/>
              <a:gd fmla="*/ 2147483647 w 172" name="T14"/>
              <a:gd fmla="*/ 2147483647 h 172" name="T15"/>
              <a:gd fmla="*/ 2147483647 w 172" name="T16"/>
              <a:gd fmla="*/ 2147483647 h 172" name="T17"/>
              <a:gd fmla="*/ 2147483647 w 172" name="T18"/>
              <a:gd fmla="*/ 2147483647 h 172" name="T19"/>
              <a:gd fmla="*/ 0 w 172" name="T20"/>
              <a:gd fmla="*/ 2147483647 h 172" name="T21"/>
              <a:gd fmla="*/ 2147483647 w 172" name="T22"/>
              <a:gd fmla="*/ 2147483647 h 172" name="T23"/>
              <a:gd fmla="*/ 2147483647 w 172" name="T24"/>
              <a:gd fmla="*/ 2147483647 h 172" name="T25"/>
              <a:gd fmla="*/ 0 w 172" name="T26"/>
              <a:gd fmla="*/ 2147483647 h 172" name="T27"/>
              <a:gd fmla="*/ 2147483647 w 172" name="T28"/>
              <a:gd fmla="*/ 2147483647 h 172" name="T29"/>
              <a:gd fmla="*/ 2147483647 w 172" name="T30"/>
              <a:gd fmla="*/ 2147483647 h 172" name="T31"/>
              <a:gd fmla="*/ 2147483647 w 172" name="T32"/>
              <a:gd fmla="*/ 2147483647 h 172" name="T33"/>
              <a:gd fmla="*/ 2147483647 w 172" name="T34"/>
              <a:gd fmla="*/ 2147483647 h 172" name="T35"/>
              <a:gd fmla="*/ 2147483647 w 172" name="T36"/>
              <a:gd fmla="*/ 2147483647 h 172" name="T37"/>
              <a:gd fmla="*/ 2147483647 w 172" name="T38"/>
              <a:gd fmla="*/ 2147483647 h 172" name="T39"/>
              <a:gd fmla="*/ 2147483647 w 172" name="T40"/>
              <a:gd fmla="*/ 2147483647 h 172" name="T41"/>
              <a:gd fmla="*/ 2147483647 w 172" name="T42"/>
              <a:gd fmla="*/ 2147483647 h 172" name="T43"/>
              <a:gd fmla="*/ 2147483647 w 172" name="T44"/>
              <a:gd fmla="*/ 2147483647 h 172" name="T45"/>
              <a:gd fmla="*/ 2147483647 w 172" name="T46"/>
              <a:gd fmla="*/ 2147483647 h 172" name="T47"/>
              <a:gd fmla="*/ 2147483647 w 172" name="T48"/>
              <a:gd fmla="*/ 2147483647 h 172" name="T49"/>
              <a:gd fmla="*/ 2147483647 w 172" name="T50"/>
              <a:gd fmla="*/ 2147483647 h 172" name="T51"/>
              <a:gd fmla="*/ 2147483647 w 172" name="T52"/>
              <a:gd fmla="*/ 2147483647 h 172" name="T53"/>
              <a:gd fmla="*/ 2147483647 w 172" name="T54"/>
              <a:gd fmla="*/ 2147483647 h 172" name="T55"/>
              <a:gd fmla="*/ 2147483647 w 172" name="T56"/>
              <a:gd fmla="*/ 2147483647 h 172" name="T57"/>
              <a:gd fmla="*/ 2147483647 w 172" name="T58"/>
              <a:gd fmla="*/ 2147483647 h 172" name="T59"/>
              <a:gd fmla="*/ 2147483647 w 172" name="T60"/>
              <a:gd fmla="*/ 2147483647 h 172" name="T61"/>
              <a:gd fmla="*/ 2147483647 w 172" name="T62"/>
              <a:gd fmla="*/ 2147483647 h 172" name="T63"/>
              <a:gd fmla="*/ 2147483647 w 172" name="T64"/>
              <a:gd fmla="*/ 2147483647 h 172" name="T65"/>
              <a:gd fmla="*/ 2147483647 w 172" name="T66"/>
              <a:gd fmla="*/ 2147483647 h 172" name="T67"/>
              <a:gd fmla="*/ 2147483647 w 172" name="T68"/>
              <a:gd fmla="*/ 2147483647 h 172" name="T69"/>
              <a:gd fmla="*/ 2147483647 w 172" name="T70"/>
              <a:gd fmla="*/ 2147483647 h 172" name="T71"/>
              <a:gd fmla="*/ 2147483647 w 172" name="T72"/>
              <a:gd fmla="*/ 2147483647 h 172" name="T73"/>
              <a:gd fmla="*/ 2147483647 w 172" name="T74"/>
              <a:gd fmla="*/ 2147483647 h 172" name="T75"/>
              <a:gd fmla="*/ 2147483647 w 172" name="T76"/>
              <a:gd fmla="*/ 2147483647 h 172" name="T77"/>
              <a:gd fmla="*/ 2147483647 w 172" name="T78"/>
              <a:gd fmla="*/ 2147483647 h 172" name="T79"/>
              <a:gd fmla="*/ 2147483647 w 172" name="T80"/>
              <a:gd fmla="*/ 2147483647 h 172" name="T81"/>
              <a:gd fmla="*/ 2147483647 w 172" name="T82"/>
              <a:gd fmla="*/ 2147483647 h 172" name="T83"/>
              <a:gd fmla="*/ 2147483647 w 172" name="T84"/>
              <a:gd fmla="*/ 0 h 172" name="T85"/>
              <a:gd fmla="*/ 2147483647 w 172" name="T86"/>
              <a:gd fmla="*/ 2147483647 h 172" name="T87"/>
              <a:gd fmla="*/ 2147483647 w 172" name="T88"/>
              <a:gd fmla="*/ 2147483647 h 172" name="T89"/>
              <a:gd fmla="*/ 2147483647 w 172" name="T90"/>
              <a:gd fmla="*/ 0 h 172" name="T91"/>
              <a:gd fmla="*/ 2147483647 w 172" name="T92"/>
              <a:gd fmla="*/ 2147483647 h 172" name="T93"/>
              <a:gd fmla="*/ 2147483647 w 172" name="T94"/>
              <a:gd fmla="*/ 2147483647 h 172" name="T95"/>
              <a:gd fmla="*/ 2147483647 w 172" name="T96"/>
              <a:gd fmla="*/ 2147483647 h 172" name="T97"/>
              <a:gd fmla="*/ 2147483647 w 172" name="T98"/>
              <a:gd fmla="*/ 2147483647 h 172" name="T99"/>
              <a:gd fmla="*/ 2147483647 w 172" name="T100"/>
              <a:gd fmla="*/ 2147483647 h 172" name="T101"/>
              <a:gd fmla="*/ 2147483647 w 172" name="T102"/>
              <a:gd fmla="*/ 2147483647 h 172" name="T103"/>
              <a:gd fmla="*/ 2147483647 w 172" name="T104"/>
              <a:gd fmla="*/ 2147483647 h 172" name="T105"/>
              <a:gd fmla="*/ 2147483647 w 172" name="T106"/>
              <a:gd fmla="*/ 2147483647 h 172" name="T107"/>
              <a:gd fmla="*/ 2147483647 w 172" name="T108"/>
              <a:gd fmla="*/ 2147483647 h 172" name="T109"/>
              <a:gd fmla="*/ 2147483647 w 172" name="T110"/>
              <a:gd fmla="*/ 2147483647 h 172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172" name="T168"/>
              <a:gd fmla="*/ 0 h 172" name="T169"/>
              <a:gd fmla="*/ 172 w 172" name="T170"/>
              <a:gd fmla="*/ 172 h 172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172" w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81" name="Freeform 108"/>
          <p:cNvSpPr>
            <a:spLocks noEditPoints="1"/>
          </p:cNvSpPr>
          <p:nvPr/>
        </p:nvSpPr>
        <p:spPr bwMode="auto">
          <a:xfrm>
            <a:off x="2420938" y="328613"/>
            <a:ext cx="461962" cy="354012"/>
          </a:xfrm>
          <a:custGeom>
            <a:gdLst>
              <a:gd fmla="*/ 2147483647 w 168" name="T0"/>
              <a:gd fmla="*/ 0 h 118" name="T1"/>
              <a:gd fmla="*/ 2147483647 w 168" name="T2"/>
              <a:gd fmla="*/ 2147483647 h 118" name="T3"/>
              <a:gd fmla="*/ 2147483647 w 168" name="T4"/>
              <a:gd fmla="*/ 2147483647 h 118" name="T5"/>
              <a:gd fmla="*/ 2147483647 w 168" name="T6"/>
              <a:gd fmla="*/ 2147483647 h 118" name="T7"/>
              <a:gd fmla="*/ 2147483647 w 168" name="T8"/>
              <a:gd fmla="*/ 2147483647 h 118" name="T9"/>
              <a:gd fmla="*/ 2147483647 w 168" name="T10"/>
              <a:gd fmla="*/ 0 h 118" name="T11"/>
              <a:gd fmla="*/ 2147483647 w 168" name="T12"/>
              <a:gd fmla="*/ 2147483647 h 118" name="T13"/>
              <a:gd fmla="*/ 2147483647 w 168" name="T14"/>
              <a:gd fmla="*/ 2147483647 h 118" name="T15"/>
              <a:gd fmla="*/ 2147483647 w 168" name="T16"/>
              <a:gd fmla="*/ 2147483647 h 118" name="T17"/>
              <a:gd fmla="*/ 2147483647 w 168" name="T18"/>
              <a:gd fmla="*/ 2147483647 h 118" name="T19"/>
              <a:gd fmla="*/ 2147483647 w 168" name="T20"/>
              <a:gd fmla="*/ 2147483647 h 118" name="T21"/>
              <a:gd fmla="*/ 2147483647 w 168" name="T22"/>
              <a:gd fmla="*/ 2147483647 h 118" name="T23"/>
              <a:gd fmla="*/ 2147483647 w 168" name="T24"/>
              <a:gd fmla="*/ 2147483647 h 118" name="T25"/>
              <a:gd fmla="*/ 2147483647 w 168" name="T26"/>
              <a:gd fmla="*/ 2147483647 h 118" name="T27"/>
              <a:gd fmla="*/ 2147483647 w 168" name="T28"/>
              <a:gd fmla="*/ 2147483647 h 118" name="T29"/>
              <a:gd fmla="*/ 2147483647 w 168" name="T30"/>
              <a:gd fmla="*/ 2147483647 h 118" name="T31"/>
              <a:gd fmla="*/ 2147483647 w 168" name="T32"/>
              <a:gd fmla="*/ 2147483647 h 118" name="T33"/>
              <a:gd fmla="*/ 2147483647 w 168" name="T34"/>
              <a:gd fmla="*/ 2147483647 h 118" name="T35"/>
              <a:gd fmla="*/ 2147483647 w 168" name="T36"/>
              <a:gd fmla="*/ 2147483647 h 118" name="T37"/>
              <a:gd fmla="*/ 2147483647 w 168" name="T38"/>
              <a:gd fmla="*/ 2147483647 h 118" name="T39"/>
              <a:gd fmla="*/ 2147483647 w 168" name="T40"/>
              <a:gd fmla="*/ 2147483647 h 118" name="T41"/>
              <a:gd fmla="*/ 2147483647 w 168" name="T42"/>
              <a:gd fmla="*/ 2147483647 h 118" name="T43"/>
              <a:gd fmla="*/ 2147483647 w 168" name="T44"/>
              <a:gd fmla="*/ 2147483647 h 118" name="T45"/>
              <a:gd fmla="*/ 2147483647 w 168" name="T46"/>
              <a:gd fmla="*/ 2147483647 h 118" name="T47"/>
              <a:gd fmla="*/ 2147483647 w 168" name="T48"/>
              <a:gd fmla="*/ 2147483647 h 118" name="T49"/>
              <a:gd fmla="*/ 2147483647 w 168" name="T50"/>
              <a:gd fmla="*/ 2147483647 h 118" name="T51"/>
              <a:gd fmla="*/ 2147483647 w 168" name="T52"/>
              <a:gd fmla="*/ 2147483647 h 118" name="T53"/>
              <a:gd fmla="*/ 2147483647 w 168" name="T54"/>
              <a:gd fmla="*/ 2147483647 h 118" name="T55"/>
              <a:gd fmla="*/ 2147483647 w 168" name="T56"/>
              <a:gd fmla="*/ 2147483647 h 118" name="T57"/>
              <a:gd fmla="*/ 2147483647 w 168" name="T58"/>
              <a:gd fmla="*/ 2147483647 h 118" name="T59"/>
              <a:gd fmla="*/ 2147483647 w 168" name="T60"/>
              <a:gd fmla="*/ 2147483647 h 118" name="T61"/>
              <a:gd fmla="*/ 2147483647 w 168" name="T62"/>
              <a:gd fmla="*/ 2147483647 h 118" name="T63"/>
              <a:gd fmla="*/ 2147483647 w 168" name="T64"/>
              <a:gd fmla="*/ 2147483647 h 118" name="T65"/>
              <a:gd fmla="*/ 2147483647 w 168" name="T66"/>
              <a:gd fmla="*/ 2147483647 h 118" name="T67"/>
              <a:gd fmla="*/ 2147483647 w 168" name="T68"/>
              <a:gd fmla="*/ 2147483647 h 118" name="T69"/>
              <a:gd fmla="*/ 2147483647 w 168" name="T70"/>
              <a:gd fmla="*/ 2147483647 h 118" name="T71"/>
              <a:gd fmla="*/ 2147483647 w 168" name="T72"/>
              <a:gd fmla="*/ 2147483647 h 118" name="T73"/>
              <a:gd fmla="*/ 2147483647 w 168" name="T74"/>
              <a:gd fmla="*/ 2147483647 h 118" name="T75"/>
              <a:gd fmla="*/ 2147483647 w 168" name="T76"/>
              <a:gd fmla="*/ 2147483647 h 118" name="T77"/>
              <a:gd fmla="*/ 2147483647 w 168" name="T78"/>
              <a:gd fmla="*/ 2147483647 h 118" name="T79"/>
              <a:gd fmla="*/ 2147483647 w 168" name="T80"/>
              <a:gd fmla="*/ 2147483647 h 118" name="T81"/>
              <a:gd fmla="*/ 2147483647 w 168" name="T82"/>
              <a:gd fmla="*/ 2147483647 h 118" name="T83"/>
              <a:gd fmla="*/ 2147483647 w 168" name="T84"/>
              <a:gd fmla="*/ 2147483647 h 118" name="T85"/>
              <a:gd fmla="*/ 2147483647 w 168" name="T86"/>
              <a:gd fmla="*/ 2147483647 h 118" name="T87"/>
              <a:gd fmla="*/ 2147483647 w 168" name="T88"/>
              <a:gd fmla="*/ 2147483647 h 118" name="T89"/>
              <a:gd fmla="*/ 2147483647 w 168" name="T90"/>
              <a:gd fmla="*/ 2147483647 h 118" name="T91"/>
              <a:gd fmla="*/ 2147483647 w 168" name="T92"/>
              <a:gd fmla="*/ 2147483647 h 118" name="T93"/>
              <a:gd fmla="*/ 2147483647 w 168" name="T94"/>
              <a:gd fmla="*/ 2147483647 h 118" name="T95"/>
              <a:gd fmla="*/ 2147483647 w 168" name="T96"/>
              <a:gd fmla="*/ 2147483647 h 118" name="T97"/>
              <a:gd fmla="*/ 2147483647 w 168" name="T98"/>
              <a:gd fmla="*/ 2147483647 h 118" name="T99"/>
              <a:gd fmla="*/ 2147483647 w 168" name="T100"/>
              <a:gd fmla="*/ 2147483647 h 118" name="T101"/>
              <a:gd fmla="*/ 2147483647 w 168" name="T102"/>
              <a:gd fmla="*/ 2147483647 h 118" name="T103"/>
              <a:gd fmla="*/ 2147483647 w 168" name="T104"/>
              <a:gd fmla="*/ 2147483647 h 118" name="T105"/>
              <a:gd fmla="*/ 2147483647 w 168" name="T106"/>
              <a:gd fmla="*/ 2147483647 h 118" name="T107"/>
              <a:gd fmla="*/ 2147483647 w 168" name="T108"/>
              <a:gd fmla="*/ 2147483647 h 118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168" name="T165"/>
              <a:gd fmla="*/ 0 h 118" name="T166"/>
              <a:gd fmla="*/ 168 w 168" name="T167"/>
              <a:gd fmla="*/ 118 h 118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118" w="16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82" name="Freeform 111"/>
          <p:cNvSpPr>
            <a:spLocks noEditPoints="1"/>
          </p:cNvSpPr>
          <p:nvPr/>
        </p:nvSpPr>
        <p:spPr bwMode="auto">
          <a:xfrm>
            <a:off x="85725" y="274638"/>
            <a:ext cx="434975" cy="473075"/>
          </a:xfrm>
          <a:custGeom>
            <a:gdLst>
              <a:gd fmla="*/ 2147483647 w 158" name="T0"/>
              <a:gd fmla="*/ 2147483647 h 158" name="T1"/>
              <a:gd fmla="*/ 2147483647 w 158" name="T2"/>
              <a:gd fmla="*/ 2147483647 h 158" name="T3"/>
              <a:gd fmla="*/ 2147483647 w 158" name="T4"/>
              <a:gd fmla="*/ 2147483647 h 158" name="T5"/>
              <a:gd fmla="*/ 2147483647 w 158" name="T6"/>
              <a:gd fmla="*/ 2147483647 h 158" name="T7"/>
              <a:gd fmla="*/ 2147483647 w 158" name="T8"/>
              <a:gd fmla="*/ 2147483647 h 158" name="T9"/>
              <a:gd fmla="*/ 2147483647 w 158" name="T10"/>
              <a:gd fmla="*/ 2147483647 h 158" name="T11"/>
              <a:gd fmla="*/ 2147483647 w 158" name="T12"/>
              <a:gd fmla="*/ 2147483647 h 158" name="T13"/>
              <a:gd fmla="*/ 2147483647 w 158" name="T14"/>
              <a:gd fmla="*/ 2147483647 h 158" name="T15"/>
              <a:gd fmla="*/ 2147483647 w 158" name="T16"/>
              <a:gd fmla="*/ 2147483647 h 158" name="T17"/>
              <a:gd fmla="*/ 2147483647 w 158" name="T18"/>
              <a:gd fmla="*/ 2147483647 h 158" name="T19"/>
              <a:gd fmla="*/ 2147483647 w 158" name="T20"/>
              <a:gd fmla="*/ 2147483647 h 158" name="T21"/>
              <a:gd fmla="*/ 2147483647 w 158" name="T22"/>
              <a:gd fmla="*/ 2147483647 h 158" name="T23"/>
              <a:gd fmla="*/ 2147483647 w 158" name="T24"/>
              <a:gd fmla="*/ 2147483647 h 158" name="T25"/>
              <a:gd fmla="*/ 2147483647 w 158" name="T26"/>
              <a:gd fmla="*/ 2147483647 h 158" name="T27"/>
              <a:gd fmla="*/ 2147483647 w 158" name="T28"/>
              <a:gd fmla="*/ 2147483647 h 158" name="T29"/>
              <a:gd fmla="*/ 2147483647 w 158" name="T30"/>
              <a:gd fmla="*/ 2147483647 h 158" name="T31"/>
              <a:gd fmla="*/ 2147483647 w 158" name="T32"/>
              <a:gd fmla="*/ 2147483647 h 158" name="T33"/>
              <a:gd fmla="*/ 2147483647 w 158" name="T34"/>
              <a:gd fmla="*/ 2147483647 h 158" name="T35"/>
              <a:gd fmla="*/ 2147483647 w 158" name="T36"/>
              <a:gd fmla="*/ 2147483647 h 158" name="T37"/>
              <a:gd fmla="*/ 2147483647 w 158" name="T38"/>
              <a:gd fmla="*/ 2147483647 h 158" name="T39"/>
              <a:gd fmla="*/ 2147483647 w 158" name="T40"/>
              <a:gd fmla="*/ 2147483647 h 158" name="T41"/>
              <a:gd fmla="*/ 2147483647 w 158" name="T42"/>
              <a:gd fmla="*/ 2147483647 h 158" name="T43"/>
              <a:gd fmla="*/ 2147483647 w 158" name="T44"/>
              <a:gd fmla="*/ 2147483647 h 158" name="T45"/>
              <a:gd fmla="*/ 2147483647 w 158" name="T46"/>
              <a:gd fmla="*/ 2147483647 h 158" name="T47"/>
              <a:gd fmla="*/ 2147483647 w 158" name="T48"/>
              <a:gd fmla="*/ 2147483647 h 158" name="T49"/>
              <a:gd fmla="*/ 2147483647 w 158" name="T50"/>
              <a:gd fmla="*/ 2147483647 h 158" name="T51"/>
              <a:gd fmla="*/ 2147483647 w 158" name="T52"/>
              <a:gd fmla="*/ 2147483647 h 158" name="T53"/>
              <a:gd fmla="*/ 2147483647 w 158" name="T54"/>
              <a:gd fmla="*/ 2147483647 h 158" name="T55"/>
              <a:gd fmla="*/ 2147483647 w 158" name="T56"/>
              <a:gd fmla="*/ 2147483647 h 158" name="T57"/>
              <a:gd fmla="*/ 2147483647 w 158" name="T58"/>
              <a:gd fmla="*/ 2147483647 h 158" name="T59"/>
              <a:gd fmla="*/ 2147483647 w 158" name="T60"/>
              <a:gd fmla="*/ 2147483647 h 158" name="T61"/>
              <a:gd fmla="*/ 2147483647 w 158" name="T62"/>
              <a:gd fmla="*/ 2147483647 h 158" name="T63"/>
              <a:gd fmla="*/ 2147483647 w 158" name="T64"/>
              <a:gd fmla="*/ 2147483647 h 158" name="T65"/>
              <a:gd fmla="*/ 2147483647 w 158" name="T66"/>
              <a:gd fmla="*/ 2147483647 h 158" name="T67"/>
              <a:gd fmla="*/ 2147483647 w 158" name="T68"/>
              <a:gd fmla="*/ 2147483647 h 158" name="T69"/>
              <a:gd fmla="*/ 2147483647 w 158" name="T70"/>
              <a:gd fmla="*/ 2147483647 h 158" name="T71"/>
              <a:gd fmla="*/ 2147483647 w 158" name="T72"/>
              <a:gd fmla="*/ 2147483647 h 158" name="T73"/>
              <a:gd fmla="*/ 2147483647 w 158" name="T74"/>
              <a:gd fmla="*/ 2147483647 h 158" name="T75"/>
              <a:gd fmla="*/ 2147483647 w 158" name="T76"/>
              <a:gd fmla="*/ 2147483647 h 158" name="T77"/>
              <a:gd fmla="*/ 2147483647 w 158" name="T78"/>
              <a:gd fmla="*/ 2147483647 h 158" name="T79"/>
              <a:gd fmla="*/ 2147483647 w 158" name="T80"/>
              <a:gd fmla="*/ 2147483647 h 158" name="T81"/>
              <a:gd fmla="*/ 2147483647 w 158" name="T82"/>
              <a:gd fmla="*/ 2147483647 h 158" name="T83"/>
              <a:gd fmla="*/ 2147483647 w 158" name="T84"/>
              <a:gd fmla="*/ 2147483647 h 158" name="T85"/>
              <a:gd fmla="*/ 2147483647 w 158" name="T86"/>
              <a:gd fmla="*/ 2147483647 h 158" name="T87"/>
              <a:gd fmla="*/ 2147483647 w 158" name="T88"/>
              <a:gd fmla="*/ 2147483647 h 158" name="T89"/>
              <a:gd fmla="*/ 2147483647 w 158" name="T90"/>
              <a:gd fmla="*/ 2147483647 h 158" name="T91"/>
              <a:gd fmla="*/ 2147483647 w 158" name="T92"/>
              <a:gd fmla="*/ 2147483647 h 158" name="T93"/>
              <a:gd fmla="*/ 2147483647 w 158" name="T94"/>
              <a:gd fmla="*/ 2147483647 h 158" name="T95"/>
              <a:gd fmla="*/ 2147483647 w 158" name="T96"/>
              <a:gd fmla="*/ 2147483647 h 158" name="T97"/>
              <a:gd fmla="*/ 2147483647 w 158" name="T98"/>
              <a:gd fmla="*/ 2147483647 h 158" name="T99"/>
              <a:gd fmla="*/ 2147483647 w 158" name="T100"/>
              <a:gd fmla="*/ 2147483647 h 158" name="T101"/>
              <a:gd fmla="*/ 2147483647 w 158" name="T102"/>
              <a:gd fmla="*/ 2147483647 h 158" name="T103"/>
              <a:gd fmla="*/ 2147483647 w 158" name="T104"/>
              <a:gd fmla="*/ 2147483647 h 158" name="T105"/>
              <a:gd fmla="*/ 2147483647 w 158" name="T106"/>
              <a:gd fmla="*/ 2147483647 h 158" name="T107"/>
              <a:gd fmla="*/ 2147483647 w 158" name="T108"/>
              <a:gd fmla="*/ 2147483647 h 158" name="T109"/>
              <a:gd fmla="*/ 2147483647 w 158" name="T110"/>
              <a:gd fmla="*/ 2147483647 h 158" name="T111"/>
              <a:gd fmla="*/ 2147483647 w 158" name="T112"/>
              <a:gd fmla="*/ 2147483647 h 158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w 158" name="T171"/>
              <a:gd fmla="*/ 0 h 158" name="T172"/>
              <a:gd fmla="*/ 158 w 158" name="T173"/>
              <a:gd fmla="*/ 158 h 158" name="T174"/>
            </a:gdLst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b="T174" l="T171" r="T173" t="T172"/>
            <a:pathLst>
              <a:path h="158" w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83" name="Freeform 114"/>
          <p:cNvSpPr>
            <a:spLocks noEditPoints="1"/>
          </p:cNvSpPr>
          <p:nvPr/>
        </p:nvSpPr>
        <p:spPr bwMode="auto">
          <a:xfrm>
            <a:off x="96838" y="1897063"/>
            <a:ext cx="417512" cy="568325"/>
          </a:xfrm>
          <a:custGeom>
            <a:gdLst>
              <a:gd fmla="*/ 2147483647 w 152" name="T0"/>
              <a:gd fmla="*/ 2147483647 h 190" name="T1"/>
              <a:gd fmla="*/ 2147483647 w 152" name="T2"/>
              <a:gd fmla="*/ 2147483647 h 190" name="T3"/>
              <a:gd fmla="*/ 2147483647 w 152" name="T4"/>
              <a:gd fmla="*/ 2147483647 h 190" name="T5"/>
              <a:gd fmla="*/ 2147483647 w 152" name="T6"/>
              <a:gd fmla="*/ 2147483647 h 190" name="T7"/>
              <a:gd fmla="*/ 2147483647 w 152" name="T8"/>
              <a:gd fmla="*/ 2147483647 h 190" name="T9"/>
              <a:gd fmla="*/ 2147483647 w 152" name="T10"/>
              <a:gd fmla="*/ 2147483647 h 190" name="T11"/>
              <a:gd fmla="*/ 2147483647 w 152" name="T12"/>
              <a:gd fmla="*/ 2147483647 h 190" name="T13"/>
              <a:gd fmla="*/ 2147483647 w 152" name="T14"/>
              <a:gd fmla="*/ 2147483647 h 190" name="T15"/>
              <a:gd fmla="*/ 2147483647 w 152" name="T16"/>
              <a:gd fmla="*/ 2147483647 h 190" name="T17"/>
              <a:gd fmla="*/ 2147483647 w 152" name="T18"/>
              <a:gd fmla="*/ 2147483647 h 190" name="T19"/>
              <a:gd fmla="*/ 2147483647 w 152" name="T20"/>
              <a:gd fmla="*/ 2147483647 h 190" name="T21"/>
              <a:gd fmla="*/ 2147483647 w 152" name="T22"/>
              <a:gd fmla="*/ 2147483647 h 190" name="T23"/>
              <a:gd fmla="*/ 2147483647 w 152" name="T24"/>
              <a:gd fmla="*/ 2147483647 h 190" name="T25"/>
              <a:gd fmla="*/ 2147483647 w 152" name="T26"/>
              <a:gd fmla="*/ 2147483647 h 190" name="T27"/>
              <a:gd fmla="*/ 2147483647 w 152" name="T28"/>
              <a:gd fmla="*/ 2147483647 h 190" name="T29"/>
              <a:gd fmla="*/ 2147483647 w 152" name="T30"/>
              <a:gd fmla="*/ 2147483647 h 190" name="T31"/>
              <a:gd fmla="*/ 2147483647 w 152" name="T32"/>
              <a:gd fmla="*/ 2147483647 h 190" name="T33"/>
              <a:gd fmla="*/ 2147483647 w 152" name="T34"/>
              <a:gd fmla="*/ 2147483647 h 190" name="T35"/>
              <a:gd fmla="*/ 2147483647 w 152" name="T36"/>
              <a:gd fmla="*/ 2147483647 h 190" name="T37"/>
              <a:gd fmla="*/ 2147483647 w 152" name="T38"/>
              <a:gd fmla="*/ 2147483647 h 190" name="T39"/>
              <a:gd fmla="*/ 2147483647 w 152" name="T40"/>
              <a:gd fmla="*/ 2147483647 h 190" name="T41"/>
              <a:gd fmla="*/ 2147483647 w 152" name="T42"/>
              <a:gd fmla="*/ 2147483647 h 190" name="T43"/>
              <a:gd fmla="*/ 2147483647 w 152" name="T44"/>
              <a:gd fmla="*/ 2147483647 h 190" name="T45"/>
              <a:gd fmla="*/ 0 w 152" name="T46"/>
              <a:gd fmla="*/ 2147483647 h 190" name="T47"/>
              <a:gd fmla="*/ 0 w 152" name="T48"/>
              <a:gd fmla="*/ 2147483647 h 190" name="T49"/>
              <a:gd fmla="*/ 2147483647 w 152" name="T50"/>
              <a:gd fmla="*/ 2147483647 h 190" name="T51"/>
              <a:gd fmla="*/ 2147483647 w 152" name="T52"/>
              <a:gd fmla="*/ 2147483647 h 190" name="T53"/>
              <a:gd fmla="*/ 2147483647 w 152" name="T54"/>
              <a:gd fmla="*/ 2147483647 h 190" name="T55"/>
              <a:gd fmla="*/ 2147483647 w 152" name="T56"/>
              <a:gd fmla="*/ 2147483647 h 190" name="T57"/>
              <a:gd fmla="*/ 2147483647 w 152" name="T58"/>
              <a:gd fmla="*/ 2147483647 h 190" name="T59"/>
              <a:gd fmla="*/ 2147483647 w 152" name="T60"/>
              <a:gd fmla="*/ 2147483647 h 190" name="T61"/>
              <a:gd fmla="*/ 2147483647 w 152" name="T62"/>
              <a:gd fmla="*/ 2147483647 h 190" name="T63"/>
              <a:gd fmla="*/ 2147483647 w 152" name="T64"/>
              <a:gd fmla="*/ 2147483647 h 190" name="T65"/>
              <a:gd fmla="*/ 2147483647 w 152" name="T66"/>
              <a:gd fmla="*/ 2147483647 h 190" name="T67"/>
              <a:gd fmla="*/ 2147483647 w 152" name="T68"/>
              <a:gd fmla="*/ 2147483647 h 190" name="T69"/>
              <a:gd fmla="*/ 2147483647 w 152" name="T70"/>
              <a:gd fmla="*/ 2147483647 h 190" name="T71"/>
              <a:gd fmla="*/ 2147483647 w 152" name="T72"/>
              <a:gd fmla="*/ 2147483647 h 190" name="T73"/>
              <a:gd fmla="*/ 2147483647 w 152" name="T74"/>
              <a:gd fmla="*/ 2147483647 h 190" name="T75"/>
              <a:gd fmla="*/ 2147483647 w 152" name="T76"/>
              <a:gd fmla="*/ 2147483647 h 190" name="T77"/>
              <a:gd fmla="*/ 2147483647 w 152" name="T78"/>
              <a:gd fmla="*/ 2147483647 h 190" name="T79"/>
              <a:gd fmla="*/ 2147483647 w 152" name="T80"/>
              <a:gd fmla="*/ 2147483647 h 190" name="T81"/>
              <a:gd fmla="*/ 2147483647 w 152" name="T82"/>
              <a:gd fmla="*/ 2147483647 h 190" name="T83"/>
              <a:gd fmla="*/ 2147483647 w 152" name="T84"/>
              <a:gd fmla="*/ 2147483647 h 190" name="T85"/>
              <a:gd fmla="*/ 2147483647 w 152" name="T86"/>
              <a:gd fmla="*/ 2147483647 h 190" name="T87"/>
              <a:gd fmla="*/ 2147483647 w 152" name="T88"/>
              <a:gd fmla="*/ 2147483647 h 190" name="T89"/>
              <a:gd fmla="*/ 2147483647 w 152" name="T90"/>
              <a:gd fmla="*/ 2147483647 h 190" name="T91"/>
              <a:gd fmla="*/ 2147483647 w 152" name="T92"/>
              <a:gd fmla="*/ 2147483647 h 190" name="T93"/>
              <a:gd fmla="*/ 2147483647 w 152" name="T94"/>
              <a:gd fmla="*/ 2147483647 h 190" name="T95"/>
              <a:gd fmla="*/ 2147483647 w 152" name="T96"/>
              <a:gd fmla="*/ 2147483647 h 190" name="T97"/>
              <a:gd fmla="*/ 2147483647 w 152" name="T98"/>
              <a:gd fmla="*/ 2147483647 h 190" name="T99"/>
              <a:gd fmla="*/ 2147483647 w 152" name="T100"/>
              <a:gd fmla="*/ 2147483647 h 190" name="T101"/>
              <a:gd fmla="*/ 2147483647 w 152" name="T102"/>
              <a:gd fmla="*/ 2147483647 h 190" name="T103"/>
              <a:gd fmla="*/ 2147483647 w 152" name="T104"/>
              <a:gd fmla="*/ 2147483647 h 190" name="T105"/>
              <a:gd fmla="*/ 2147483647 w 152" name="T106"/>
              <a:gd fmla="*/ 2147483647 h 190" name="T107"/>
              <a:gd fmla="*/ 2147483647 w 152" name="T108"/>
              <a:gd fmla="*/ 2147483647 h 190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152" name="T165"/>
              <a:gd fmla="*/ 0 h 190" name="T166"/>
              <a:gd fmla="*/ 152 w 152" name="T167"/>
              <a:gd fmla="*/ 190 h 190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190" w="152">
                <a:moveTo>
                  <a:pt x="54" y="56"/>
                </a:moveTo>
                <a:lnTo>
                  <a:pt x="54" y="56"/>
                </a:lnTo>
                <a:lnTo>
                  <a:pt x="52" y="52"/>
                </a:lnTo>
                <a:lnTo>
                  <a:pt x="52" y="26"/>
                </a:lnTo>
                <a:lnTo>
                  <a:pt x="46" y="26"/>
                </a:lnTo>
                <a:lnTo>
                  <a:pt x="62" y="14"/>
                </a:lnTo>
                <a:lnTo>
                  <a:pt x="76" y="0"/>
                </a:lnTo>
                <a:lnTo>
                  <a:pt x="92" y="14"/>
                </a:lnTo>
                <a:lnTo>
                  <a:pt x="106" y="26"/>
                </a:lnTo>
                <a:lnTo>
                  <a:pt x="100" y="26"/>
                </a:lnTo>
                <a:lnTo>
                  <a:pt x="100" y="52"/>
                </a:lnTo>
                <a:lnTo>
                  <a:pt x="94" y="52"/>
                </a:lnTo>
                <a:lnTo>
                  <a:pt x="94" y="26"/>
                </a:lnTo>
                <a:lnTo>
                  <a:pt x="88" y="26"/>
                </a:lnTo>
                <a:lnTo>
                  <a:pt x="88" y="52"/>
                </a:lnTo>
                <a:lnTo>
                  <a:pt x="100" y="52"/>
                </a:lnTo>
                <a:lnTo>
                  <a:pt x="96" y="56"/>
                </a:lnTo>
                <a:lnTo>
                  <a:pt x="98" y="56"/>
                </a:lnTo>
                <a:lnTo>
                  <a:pt x="106" y="172"/>
                </a:lnTo>
                <a:lnTo>
                  <a:pt x="114" y="174"/>
                </a:lnTo>
                <a:lnTo>
                  <a:pt x="120" y="178"/>
                </a:lnTo>
                <a:lnTo>
                  <a:pt x="124" y="182"/>
                </a:lnTo>
                <a:lnTo>
                  <a:pt x="126" y="190"/>
                </a:lnTo>
                <a:lnTo>
                  <a:pt x="28" y="190"/>
                </a:lnTo>
                <a:lnTo>
                  <a:pt x="30" y="184"/>
                </a:lnTo>
                <a:lnTo>
                  <a:pt x="34" y="178"/>
                </a:lnTo>
                <a:lnTo>
                  <a:pt x="38" y="174"/>
                </a:lnTo>
                <a:lnTo>
                  <a:pt x="46" y="172"/>
                </a:lnTo>
                <a:lnTo>
                  <a:pt x="54" y="56"/>
                </a:lnTo>
                <a:close/>
                <a:moveTo>
                  <a:pt x="78" y="52"/>
                </a:moveTo>
                <a:lnTo>
                  <a:pt x="78" y="26"/>
                </a:lnTo>
                <a:lnTo>
                  <a:pt x="76" y="26"/>
                </a:lnTo>
                <a:lnTo>
                  <a:pt x="72" y="26"/>
                </a:lnTo>
                <a:lnTo>
                  <a:pt x="72" y="52"/>
                </a:lnTo>
                <a:lnTo>
                  <a:pt x="78" y="52"/>
                </a:lnTo>
                <a:close/>
                <a:moveTo>
                  <a:pt x="64" y="52"/>
                </a:moveTo>
                <a:lnTo>
                  <a:pt x="64" y="26"/>
                </a:lnTo>
                <a:lnTo>
                  <a:pt x="56" y="26"/>
                </a:lnTo>
                <a:lnTo>
                  <a:pt x="56" y="52"/>
                </a:lnTo>
                <a:lnTo>
                  <a:pt x="64" y="52"/>
                </a:lnTo>
                <a:close/>
                <a:moveTo>
                  <a:pt x="34" y="56"/>
                </a:move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0"/>
                </a:lnTo>
                <a:lnTo>
                  <a:pt x="32" y="50"/>
                </a:lnTo>
                <a:lnTo>
                  <a:pt x="4" y="56"/>
                </a:lnTo>
                <a:lnTo>
                  <a:pt x="2" y="58"/>
                </a:lnTo>
                <a:lnTo>
                  <a:pt x="2" y="60"/>
                </a:lnTo>
                <a:lnTo>
                  <a:pt x="4" y="62"/>
                </a:lnTo>
                <a:lnTo>
                  <a:pt x="6" y="62"/>
                </a:lnTo>
                <a:lnTo>
                  <a:pt x="34" y="56"/>
                </a:lnTo>
                <a:close/>
                <a:moveTo>
                  <a:pt x="32" y="44"/>
                </a:moveTo>
                <a:lnTo>
                  <a:pt x="32" y="44"/>
                </a:lnTo>
                <a:lnTo>
                  <a:pt x="34" y="42"/>
                </a:lnTo>
                <a:lnTo>
                  <a:pt x="34" y="40"/>
                </a:lnTo>
                <a:lnTo>
                  <a:pt x="34" y="38"/>
                </a:lnTo>
                <a:lnTo>
                  <a:pt x="32" y="38"/>
                </a:lnTo>
                <a:lnTo>
                  <a:pt x="2" y="38"/>
                </a:ln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2" y="44"/>
                </a:lnTo>
                <a:lnTo>
                  <a:pt x="32" y="44"/>
                </a:lnTo>
                <a:close/>
                <a:moveTo>
                  <a:pt x="32" y="32"/>
                </a:moveTo>
                <a:lnTo>
                  <a:pt x="32" y="32"/>
                </a:lnTo>
                <a:lnTo>
                  <a:pt x="34" y="32"/>
                </a:lnTo>
                <a:lnTo>
                  <a:pt x="36" y="30"/>
                </a:lnTo>
                <a:lnTo>
                  <a:pt x="34" y="28"/>
                </a:lnTo>
                <a:lnTo>
                  <a:pt x="32" y="26"/>
                </a:lnTo>
                <a:lnTo>
                  <a:pt x="6" y="18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4"/>
                </a:lnTo>
                <a:lnTo>
                  <a:pt x="32" y="32"/>
                </a:lnTo>
                <a:close/>
                <a:moveTo>
                  <a:pt x="118" y="56"/>
                </a:moveTo>
                <a:lnTo>
                  <a:pt x="146" y="62"/>
                </a:lnTo>
                <a:lnTo>
                  <a:pt x="148" y="62"/>
                </a:lnTo>
                <a:lnTo>
                  <a:pt x="150" y="60"/>
                </a:lnTo>
                <a:lnTo>
                  <a:pt x="150" y="58"/>
                </a:lnTo>
                <a:lnTo>
                  <a:pt x="148" y="56"/>
                </a:lnTo>
                <a:lnTo>
                  <a:pt x="120" y="50"/>
                </a:lnTo>
                <a:lnTo>
                  <a:pt x="118" y="50"/>
                </a:lnTo>
                <a:lnTo>
                  <a:pt x="116" y="52"/>
                </a:lnTo>
                <a:lnTo>
                  <a:pt x="116" y="54"/>
                </a:lnTo>
                <a:lnTo>
                  <a:pt x="118" y="56"/>
                </a:lnTo>
                <a:close/>
                <a:moveTo>
                  <a:pt x="120" y="44"/>
                </a:moveTo>
                <a:lnTo>
                  <a:pt x="150" y="44"/>
                </a:lnTo>
                <a:lnTo>
                  <a:pt x="152" y="42"/>
                </a:lnTo>
                <a:lnTo>
                  <a:pt x="152" y="40"/>
                </a:lnTo>
                <a:lnTo>
                  <a:pt x="152" y="38"/>
                </a:lnTo>
                <a:lnTo>
                  <a:pt x="150" y="38"/>
                </a:lnTo>
                <a:lnTo>
                  <a:pt x="120" y="38"/>
                </a:lnTo>
                <a:lnTo>
                  <a:pt x="118" y="38"/>
                </a:lnTo>
                <a:lnTo>
                  <a:pt x="118" y="40"/>
                </a:lnTo>
                <a:lnTo>
                  <a:pt x="118" y="42"/>
                </a:lnTo>
                <a:lnTo>
                  <a:pt x="120" y="44"/>
                </a:lnTo>
                <a:close/>
                <a:moveTo>
                  <a:pt x="120" y="32"/>
                </a:moveTo>
                <a:lnTo>
                  <a:pt x="148" y="24"/>
                </a:lnTo>
                <a:lnTo>
                  <a:pt x="150" y="22"/>
                </a:lnTo>
                <a:lnTo>
                  <a:pt x="150" y="20"/>
                </a:lnTo>
                <a:lnTo>
                  <a:pt x="148" y="18"/>
                </a:lnTo>
                <a:lnTo>
                  <a:pt x="146" y="18"/>
                </a:lnTo>
                <a:lnTo>
                  <a:pt x="118" y="26"/>
                </a:lnTo>
                <a:lnTo>
                  <a:pt x="116" y="28"/>
                </a:lnTo>
                <a:lnTo>
                  <a:pt x="116" y="30"/>
                </a:lnTo>
                <a:lnTo>
                  <a:pt x="118" y="32"/>
                </a:lnTo>
                <a:lnTo>
                  <a:pt x="120" y="32"/>
                </a:lnTo>
                <a:close/>
                <a:moveTo>
                  <a:pt x="56" y="172"/>
                </a:moveTo>
                <a:lnTo>
                  <a:pt x="96" y="172"/>
                </a:lnTo>
                <a:lnTo>
                  <a:pt x="94" y="152"/>
                </a:lnTo>
                <a:lnTo>
                  <a:pt x="56" y="160"/>
                </a:lnTo>
                <a:lnTo>
                  <a:pt x="56" y="172"/>
                </a:lnTo>
                <a:close/>
                <a:moveTo>
                  <a:pt x="90" y="84"/>
                </a:moveTo>
                <a:lnTo>
                  <a:pt x="62" y="90"/>
                </a:lnTo>
                <a:lnTo>
                  <a:pt x="60" y="110"/>
                </a:lnTo>
                <a:lnTo>
                  <a:pt x="90" y="102"/>
                </a:lnTo>
                <a:lnTo>
                  <a:pt x="90" y="84"/>
                </a:lnTo>
                <a:close/>
                <a:moveTo>
                  <a:pt x="62" y="74"/>
                </a:moveTo>
                <a:lnTo>
                  <a:pt x="88" y="68"/>
                </a:lnTo>
                <a:lnTo>
                  <a:pt x="88" y="66"/>
                </a:lnTo>
                <a:lnTo>
                  <a:pt x="64" y="66"/>
                </a:lnTo>
                <a:lnTo>
                  <a:pt x="62" y="74"/>
                </a:lnTo>
                <a:close/>
                <a:moveTo>
                  <a:pt x="92" y="118"/>
                </a:moveTo>
                <a:lnTo>
                  <a:pt x="58" y="126"/>
                </a:lnTo>
                <a:lnTo>
                  <a:pt x="58" y="144"/>
                </a:lnTo>
                <a:lnTo>
                  <a:pt x="94" y="136"/>
                </a:lnTo>
                <a:lnTo>
                  <a:pt x="92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84" name="Freeform 115"/>
          <p:cNvSpPr>
            <a:spLocks noEditPoints="1"/>
          </p:cNvSpPr>
          <p:nvPr/>
        </p:nvSpPr>
        <p:spPr bwMode="auto">
          <a:xfrm>
            <a:off x="63500" y="2843213"/>
            <a:ext cx="522288" cy="352425"/>
          </a:xfrm>
          <a:custGeom>
            <a:gdLst>
              <a:gd fmla="*/ 2147483647 w 190" name="T0"/>
              <a:gd fmla="*/ 2147483647 h 118" name="T1"/>
              <a:gd fmla="*/ 2147483647 w 190" name="T2"/>
              <a:gd fmla="*/ 2147483647 h 118" name="T3"/>
              <a:gd fmla="*/ 2147483647 w 190" name="T4"/>
              <a:gd fmla="*/ 2147483647 h 118" name="T5"/>
              <a:gd fmla="*/ 2147483647 w 190" name="T6"/>
              <a:gd fmla="*/ 2147483647 h 118" name="T7"/>
              <a:gd fmla="*/ 2147483647 w 190" name="T8"/>
              <a:gd fmla="*/ 2147483647 h 118" name="T9"/>
              <a:gd fmla="*/ 2147483647 w 190" name="T10"/>
              <a:gd fmla="*/ 2147483647 h 118" name="T11"/>
              <a:gd fmla="*/ 2147483647 w 190" name="T12"/>
              <a:gd fmla="*/ 2147483647 h 118" name="T13"/>
              <a:gd fmla="*/ 2147483647 w 190" name="T14"/>
              <a:gd fmla="*/ 2147483647 h 118" name="T15"/>
              <a:gd fmla="*/ 2147483647 w 190" name="T16"/>
              <a:gd fmla="*/ 2147483647 h 118" name="T17"/>
              <a:gd fmla="*/ 2147483647 w 190" name="T18"/>
              <a:gd fmla="*/ 2147483647 h 118" name="T19"/>
              <a:gd fmla="*/ 2147483647 w 190" name="T20"/>
              <a:gd fmla="*/ 0 h 118" name="T21"/>
              <a:gd fmla="*/ 2147483647 w 190" name="T22"/>
              <a:gd fmla="*/ 2147483647 h 118" name="T23"/>
              <a:gd fmla="*/ 2147483647 w 190" name="T24"/>
              <a:gd fmla="*/ 2147483647 h 118" name="T25"/>
              <a:gd fmla="*/ 2147483647 w 190" name="T26"/>
              <a:gd fmla="*/ 2147483647 h 118" name="T27"/>
              <a:gd fmla="*/ 2147483647 w 190" name="T28"/>
              <a:gd fmla="*/ 2147483647 h 118" name="T29"/>
              <a:gd fmla="*/ 2147483647 w 190" name="T30"/>
              <a:gd fmla="*/ 2147483647 h 118" name="T31"/>
              <a:gd fmla="*/ 2147483647 w 190" name="T32"/>
              <a:gd fmla="*/ 2147483647 h 118" name="T33"/>
              <a:gd fmla="*/ 2147483647 w 190" name="T34"/>
              <a:gd fmla="*/ 2147483647 h 118" name="T35"/>
              <a:gd fmla="*/ 2147483647 w 190" name="T36"/>
              <a:gd fmla="*/ 2147483647 h 118" name="T37"/>
              <a:gd fmla="*/ 2147483647 w 190" name="T38"/>
              <a:gd fmla="*/ 2147483647 h 118" name="T39"/>
              <a:gd fmla="*/ 2147483647 w 190" name="T40"/>
              <a:gd fmla="*/ 2147483647 h 118" name="T41"/>
              <a:gd fmla="*/ 2147483647 w 190" name="T42"/>
              <a:gd fmla="*/ 2147483647 h 118" name="T43"/>
              <a:gd fmla="*/ 2147483647 w 190" name="T44"/>
              <a:gd fmla="*/ 2147483647 h 118" name="T45"/>
              <a:gd fmla="*/ 2147483647 w 190" name="T46"/>
              <a:gd fmla="*/ 2147483647 h 118" name="T47"/>
              <a:gd fmla="*/ 2147483647 w 190" name="T48"/>
              <a:gd fmla="*/ 2147483647 h 118" name="T49"/>
              <a:gd fmla="*/ 2147483647 w 190" name="T50"/>
              <a:gd fmla="*/ 2147483647 h 118" name="T51"/>
              <a:gd fmla="*/ 2147483647 w 190" name="T52"/>
              <a:gd fmla="*/ 2147483647 h 118" name="T53"/>
              <a:gd fmla="*/ 2147483647 w 190" name="T54"/>
              <a:gd fmla="*/ 2147483647 h 118" name="T55"/>
              <a:gd fmla="*/ 2147483647 w 190" name="T56"/>
              <a:gd fmla="*/ 2147483647 h 118" name="T57"/>
              <a:gd fmla="*/ 2147483647 w 190" name="T58"/>
              <a:gd fmla="*/ 2147483647 h 118" name="T59"/>
              <a:gd fmla="*/ 2147483647 w 190" name="T60"/>
              <a:gd fmla="*/ 2147483647 h 118" name="T61"/>
              <a:gd fmla="*/ 2147483647 w 190" name="T62"/>
              <a:gd fmla="*/ 2147483647 h 118" name="T63"/>
              <a:gd fmla="*/ 2147483647 w 190" name="T64"/>
              <a:gd fmla="*/ 2147483647 h 118" name="T65"/>
              <a:gd fmla="*/ 2147483647 w 190" name="T66"/>
              <a:gd fmla="*/ 2147483647 h 118" name="T67"/>
              <a:gd fmla="*/ 2147483647 w 190" name="T68"/>
              <a:gd fmla="*/ 2147483647 h 118" name="T69"/>
              <a:gd fmla="*/ 2147483647 w 190" name="T70"/>
              <a:gd fmla="*/ 2147483647 h 118" name="T71"/>
              <a:gd fmla="*/ 2147483647 w 190" name="T72"/>
              <a:gd fmla="*/ 2147483647 h 118" name="T73"/>
              <a:gd fmla="*/ 2147483647 w 190" name="T74"/>
              <a:gd fmla="*/ 2147483647 h 118" name="T75"/>
              <a:gd fmla="*/ 2147483647 w 190" name="T76"/>
              <a:gd fmla="*/ 2147483647 h 118" name="T77"/>
              <a:gd fmla="*/ 2147483647 w 190" name="T78"/>
              <a:gd fmla="*/ 2147483647 h 118" name="T79"/>
              <a:gd fmla="*/ 2147483647 w 190" name="T80"/>
              <a:gd fmla="*/ 2147483647 h 118" name="T81"/>
              <a:gd fmla="*/ 2147483647 w 190" name="T82"/>
              <a:gd fmla="*/ 2147483647 h 118" name="T83"/>
              <a:gd fmla="*/ 2147483647 w 190" name="T84"/>
              <a:gd fmla="*/ 2147483647 h 118" name="T85"/>
              <a:gd fmla="*/ 2147483647 w 190" name="T86"/>
              <a:gd fmla="*/ 2147483647 h 118" name="T87"/>
              <a:gd fmla="*/ 2147483647 w 190" name="T88"/>
              <a:gd fmla="*/ 2147483647 h 118" name="T89"/>
              <a:gd fmla="*/ 2147483647 w 190" name="T90"/>
              <a:gd fmla="*/ 2147483647 h 118" name="T91"/>
              <a:gd fmla="*/ 2147483647 w 190" name="T92"/>
              <a:gd fmla="*/ 2147483647 h 118" name="T93"/>
              <a:gd fmla="*/ 2147483647 w 190" name="T94"/>
              <a:gd fmla="*/ 2147483647 h 118" name="T95"/>
              <a:gd fmla="*/ 2147483647 w 190" name="T96"/>
              <a:gd fmla="*/ 2147483647 h 118" name="T97"/>
              <a:gd fmla="*/ 2147483647 w 190" name="T98"/>
              <a:gd fmla="*/ 2147483647 h 118" name="T99"/>
              <a:gd fmla="*/ 2147483647 w 190" name="T100"/>
              <a:gd fmla="*/ 2147483647 h 118" name="T101"/>
              <a:gd fmla="*/ 2147483647 w 190" name="T102"/>
              <a:gd fmla="*/ 2147483647 h 118" name="T103"/>
              <a:gd fmla="*/ 2147483647 w 190" name="T104"/>
              <a:gd fmla="*/ 2147483647 h 118" name="T105"/>
              <a:gd fmla="*/ 2147483647 w 190" name="T106"/>
              <a:gd fmla="*/ 2147483647 h 118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90" name="T162"/>
              <a:gd fmla="*/ 0 h 118" name="T163"/>
              <a:gd fmla="*/ 190 w 190" name="T164"/>
              <a:gd fmla="*/ 118 h 118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18" w="190">
                <a:moveTo>
                  <a:pt x="62" y="96"/>
                </a:moveTo>
                <a:lnTo>
                  <a:pt x="114" y="96"/>
                </a:lnTo>
                <a:lnTo>
                  <a:pt x="114" y="92"/>
                </a:lnTo>
                <a:lnTo>
                  <a:pt x="116" y="86"/>
                </a:lnTo>
                <a:lnTo>
                  <a:pt x="118" y="80"/>
                </a:lnTo>
                <a:lnTo>
                  <a:pt x="120" y="74"/>
                </a:lnTo>
                <a:lnTo>
                  <a:pt x="124" y="68"/>
                </a:lnTo>
                <a:lnTo>
                  <a:pt x="130" y="64"/>
                </a:lnTo>
                <a:lnTo>
                  <a:pt x="136" y="60"/>
                </a:lnTo>
                <a:lnTo>
                  <a:pt x="142" y="58"/>
                </a:lnTo>
                <a:lnTo>
                  <a:pt x="148" y="58"/>
                </a:lnTo>
                <a:lnTo>
                  <a:pt x="156" y="60"/>
                </a:lnTo>
                <a:lnTo>
                  <a:pt x="176" y="44"/>
                </a:lnTo>
                <a:lnTo>
                  <a:pt x="168" y="34"/>
                </a:lnTo>
                <a:lnTo>
                  <a:pt x="102" y="64"/>
                </a:lnTo>
                <a:lnTo>
                  <a:pt x="98" y="74"/>
                </a:lnTo>
                <a:lnTo>
                  <a:pt x="76" y="74"/>
                </a:lnTo>
                <a:lnTo>
                  <a:pt x="68" y="60"/>
                </a:lnTo>
                <a:lnTo>
                  <a:pt x="78" y="18"/>
                </a:lnTo>
                <a:lnTo>
                  <a:pt x="70" y="14"/>
                </a:lnTo>
                <a:lnTo>
                  <a:pt x="72" y="10"/>
                </a:lnTo>
                <a:lnTo>
                  <a:pt x="78" y="10"/>
                </a:lnTo>
                <a:lnTo>
                  <a:pt x="80" y="10"/>
                </a:lnTo>
                <a:lnTo>
                  <a:pt x="96" y="10"/>
                </a:lnTo>
                <a:lnTo>
                  <a:pt x="98" y="8"/>
                </a:lnTo>
                <a:lnTo>
                  <a:pt x="98" y="4"/>
                </a:lnTo>
                <a:lnTo>
                  <a:pt x="96" y="2"/>
                </a:lnTo>
                <a:lnTo>
                  <a:pt x="96" y="0"/>
                </a:lnTo>
                <a:lnTo>
                  <a:pt x="80" y="2"/>
                </a:lnTo>
                <a:lnTo>
                  <a:pt x="78" y="2"/>
                </a:lnTo>
                <a:lnTo>
                  <a:pt x="78" y="4"/>
                </a:lnTo>
                <a:lnTo>
                  <a:pt x="70" y="4"/>
                </a:lnTo>
                <a:lnTo>
                  <a:pt x="68" y="6"/>
                </a:lnTo>
                <a:lnTo>
                  <a:pt x="66" y="12"/>
                </a:lnTo>
                <a:lnTo>
                  <a:pt x="62" y="10"/>
                </a:lnTo>
                <a:lnTo>
                  <a:pt x="48" y="22"/>
                </a:lnTo>
                <a:lnTo>
                  <a:pt x="32" y="36"/>
                </a:lnTo>
                <a:lnTo>
                  <a:pt x="32" y="32"/>
                </a:lnTo>
                <a:lnTo>
                  <a:pt x="28" y="28"/>
                </a:lnTo>
                <a:lnTo>
                  <a:pt x="22" y="26"/>
                </a:lnTo>
                <a:lnTo>
                  <a:pt x="16" y="24"/>
                </a:lnTo>
                <a:lnTo>
                  <a:pt x="16" y="50"/>
                </a:lnTo>
                <a:lnTo>
                  <a:pt x="24" y="48"/>
                </a:lnTo>
                <a:lnTo>
                  <a:pt x="20" y="52"/>
                </a:lnTo>
                <a:lnTo>
                  <a:pt x="8" y="58"/>
                </a:lnTo>
                <a:lnTo>
                  <a:pt x="0" y="66"/>
                </a:lnTo>
                <a:lnTo>
                  <a:pt x="2" y="70"/>
                </a:lnTo>
                <a:lnTo>
                  <a:pt x="6" y="66"/>
                </a:lnTo>
                <a:lnTo>
                  <a:pt x="12" y="62"/>
                </a:lnTo>
                <a:lnTo>
                  <a:pt x="20" y="60"/>
                </a:lnTo>
                <a:lnTo>
                  <a:pt x="28" y="60"/>
                </a:lnTo>
                <a:lnTo>
                  <a:pt x="36" y="60"/>
                </a:lnTo>
                <a:lnTo>
                  <a:pt x="42" y="62"/>
                </a:lnTo>
                <a:lnTo>
                  <a:pt x="46" y="64"/>
                </a:lnTo>
                <a:lnTo>
                  <a:pt x="52" y="68"/>
                </a:lnTo>
                <a:lnTo>
                  <a:pt x="56" y="74"/>
                </a:lnTo>
                <a:lnTo>
                  <a:pt x="60" y="80"/>
                </a:lnTo>
                <a:lnTo>
                  <a:pt x="62" y="86"/>
                </a:lnTo>
                <a:lnTo>
                  <a:pt x="62" y="92"/>
                </a:lnTo>
                <a:lnTo>
                  <a:pt x="62" y="96"/>
                </a:lnTo>
                <a:close/>
                <a:moveTo>
                  <a:pt x="178" y="84"/>
                </a:moveTo>
                <a:lnTo>
                  <a:pt x="190" y="84"/>
                </a:lnTo>
                <a:lnTo>
                  <a:pt x="190" y="92"/>
                </a:lnTo>
                <a:lnTo>
                  <a:pt x="178" y="92"/>
                </a:lnTo>
                <a:lnTo>
                  <a:pt x="178" y="84"/>
                </a:lnTo>
                <a:close/>
                <a:moveTo>
                  <a:pt x="148" y="66"/>
                </a:moveTo>
                <a:lnTo>
                  <a:pt x="148" y="66"/>
                </a:lnTo>
                <a:lnTo>
                  <a:pt x="158" y="68"/>
                </a:lnTo>
                <a:lnTo>
                  <a:pt x="166" y="74"/>
                </a:lnTo>
                <a:lnTo>
                  <a:pt x="172" y="82"/>
                </a:lnTo>
                <a:lnTo>
                  <a:pt x="174" y="92"/>
                </a:lnTo>
                <a:lnTo>
                  <a:pt x="172" y="102"/>
                </a:lnTo>
                <a:lnTo>
                  <a:pt x="166" y="110"/>
                </a:lnTo>
                <a:lnTo>
                  <a:pt x="158" y="116"/>
                </a:lnTo>
                <a:lnTo>
                  <a:pt x="148" y="118"/>
                </a:lnTo>
                <a:lnTo>
                  <a:pt x="138" y="116"/>
                </a:lnTo>
                <a:lnTo>
                  <a:pt x="130" y="110"/>
                </a:lnTo>
                <a:lnTo>
                  <a:pt x="124" y="102"/>
                </a:lnTo>
                <a:lnTo>
                  <a:pt x="122" y="92"/>
                </a:lnTo>
                <a:lnTo>
                  <a:pt x="124" y="82"/>
                </a:lnTo>
                <a:lnTo>
                  <a:pt x="130" y="74"/>
                </a:lnTo>
                <a:lnTo>
                  <a:pt x="138" y="68"/>
                </a:lnTo>
                <a:lnTo>
                  <a:pt x="148" y="66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62" y="86"/>
                </a:lnTo>
                <a:lnTo>
                  <a:pt x="162" y="92"/>
                </a:lnTo>
                <a:lnTo>
                  <a:pt x="162" y="98"/>
                </a:lnTo>
                <a:lnTo>
                  <a:pt x="158" y="102"/>
                </a:lnTo>
                <a:lnTo>
                  <a:pt x="154" y="106"/>
                </a:lnTo>
                <a:lnTo>
                  <a:pt x="148" y="106"/>
                </a:lnTo>
                <a:lnTo>
                  <a:pt x="142" y="106"/>
                </a:lnTo>
                <a:lnTo>
                  <a:pt x="138" y="102"/>
                </a:lnTo>
                <a:lnTo>
                  <a:pt x="134" y="98"/>
                </a:lnTo>
                <a:lnTo>
                  <a:pt x="134" y="92"/>
                </a:lnTo>
                <a:lnTo>
                  <a:pt x="134" y="86"/>
                </a:lnTo>
                <a:lnTo>
                  <a:pt x="138" y="82"/>
                </a:lnTo>
                <a:lnTo>
                  <a:pt x="142" y="78"/>
                </a:lnTo>
                <a:lnTo>
                  <a:pt x="148" y="78"/>
                </a:lnTo>
                <a:lnTo>
                  <a:pt x="154" y="78"/>
                </a:lnTo>
                <a:lnTo>
                  <a:pt x="158" y="82"/>
                </a:lnTo>
                <a:close/>
                <a:moveTo>
                  <a:pt x="102" y="58"/>
                </a:moveTo>
                <a:lnTo>
                  <a:pt x="102" y="58"/>
                </a:lnTo>
                <a:lnTo>
                  <a:pt x="98" y="50"/>
                </a:lnTo>
                <a:lnTo>
                  <a:pt x="98" y="44"/>
                </a:lnTo>
                <a:lnTo>
                  <a:pt x="98" y="40"/>
                </a:lnTo>
                <a:lnTo>
                  <a:pt x="104" y="38"/>
                </a:lnTo>
                <a:lnTo>
                  <a:pt x="144" y="28"/>
                </a:lnTo>
                <a:lnTo>
                  <a:pt x="150" y="28"/>
                </a:lnTo>
                <a:lnTo>
                  <a:pt x="154" y="28"/>
                </a:lnTo>
                <a:lnTo>
                  <a:pt x="154" y="30"/>
                </a:lnTo>
                <a:lnTo>
                  <a:pt x="154" y="36"/>
                </a:lnTo>
                <a:lnTo>
                  <a:pt x="102" y="58"/>
                </a:lnTo>
                <a:close/>
                <a:moveTo>
                  <a:pt x="28" y="66"/>
                </a:moveTo>
                <a:lnTo>
                  <a:pt x="28" y="66"/>
                </a:lnTo>
                <a:lnTo>
                  <a:pt x="38" y="68"/>
                </a:lnTo>
                <a:lnTo>
                  <a:pt x="48" y="74"/>
                </a:lnTo>
                <a:lnTo>
                  <a:pt x="52" y="82"/>
                </a:lnTo>
                <a:lnTo>
                  <a:pt x="54" y="92"/>
                </a:lnTo>
                <a:lnTo>
                  <a:pt x="52" y="102"/>
                </a:lnTo>
                <a:lnTo>
                  <a:pt x="48" y="110"/>
                </a:lnTo>
                <a:lnTo>
                  <a:pt x="38" y="116"/>
                </a:lnTo>
                <a:lnTo>
                  <a:pt x="28" y="118"/>
                </a:lnTo>
                <a:lnTo>
                  <a:pt x="18" y="116"/>
                </a:lnTo>
                <a:lnTo>
                  <a:pt x="10" y="110"/>
                </a:lnTo>
                <a:lnTo>
                  <a:pt x="4" y="102"/>
                </a:lnTo>
                <a:lnTo>
                  <a:pt x="2" y="92"/>
                </a:lnTo>
                <a:lnTo>
                  <a:pt x="4" y="82"/>
                </a:lnTo>
                <a:lnTo>
                  <a:pt x="10" y="74"/>
                </a:lnTo>
                <a:lnTo>
                  <a:pt x="18" y="68"/>
                </a:lnTo>
                <a:lnTo>
                  <a:pt x="28" y="66"/>
                </a:lnTo>
                <a:close/>
                <a:moveTo>
                  <a:pt x="38" y="82"/>
                </a:moveTo>
                <a:lnTo>
                  <a:pt x="38" y="82"/>
                </a:lnTo>
                <a:lnTo>
                  <a:pt x="42" y="86"/>
                </a:lnTo>
                <a:lnTo>
                  <a:pt x="44" y="92"/>
                </a:lnTo>
                <a:lnTo>
                  <a:pt x="42" y="98"/>
                </a:lnTo>
                <a:lnTo>
                  <a:pt x="38" y="102"/>
                </a:lnTo>
                <a:lnTo>
                  <a:pt x="34" y="106"/>
                </a:lnTo>
                <a:lnTo>
                  <a:pt x="28" y="106"/>
                </a:lnTo>
                <a:lnTo>
                  <a:pt x="22" y="106"/>
                </a:lnTo>
                <a:lnTo>
                  <a:pt x="18" y="102"/>
                </a:lnTo>
                <a:lnTo>
                  <a:pt x="16" y="98"/>
                </a:lnTo>
                <a:lnTo>
                  <a:pt x="14" y="92"/>
                </a:lnTo>
                <a:lnTo>
                  <a:pt x="16" y="86"/>
                </a:lnTo>
                <a:lnTo>
                  <a:pt x="18" y="82"/>
                </a:lnTo>
                <a:lnTo>
                  <a:pt x="22" y="78"/>
                </a:lnTo>
                <a:lnTo>
                  <a:pt x="28" y="78"/>
                </a:lnTo>
                <a:lnTo>
                  <a:pt x="34" y="78"/>
                </a:lnTo>
                <a:lnTo>
                  <a:pt x="38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85" name="Freeform 116"/>
          <p:cNvSpPr>
            <a:spLocks noEditPoints="1"/>
          </p:cNvSpPr>
          <p:nvPr/>
        </p:nvSpPr>
        <p:spPr bwMode="auto">
          <a:xfrm>
            <a:off x="833438" y="347663"/>
            <a:ext cx="538162" cy="298450"/>
          </a:xfrm>
          <a:custGeom>
            <a:gdLst>
              <a:gd fmla="*/ 2147483647 w 196" name="T0"/>
              <a:gd fmla="*/ 2147483647 h 100" name="T1"/>
              <a:gd fmla="*/ 2147483647 w 196" name="T2"/>
              <a:gd fmla="*/ 2147483647 h 100" name="T3"/>
              <a:gd fmla="*/ 2147483647 w 196" name="T4"/>
              <a:gd fmla="*/ 2147483647 h 100" name="T5"/>
              <a:gd fmla="*/ 2147483647 w 196" name="T6"/>
              <a:gd fmla="*/ 2147483647 h 100" name="T7"/>
              <a:gd fmla="*/ 2147483647 w 196" name="T8"/>
              <a:gd fmla="*/ 2147483647 h 100" name="T9"/>
              <a:gd fmla="*/ 2147483647 w 196" name="T10"/>
              <a:gd fmla="*/ 2147483647 h 100" name="T11"/>
              <a:gd fmla="*/ 2147483647 w 196" name="T12"/>
              <a:gd fmla="*/ 2147483647 h 100" name="T13"/>
              <a:gd fmla="*/ 2147483647 w 196" name="T14"/>
              <a:gd fmla="*/ 2147483647 h 100" name="T15"/>
              <a:gd fmla="*/ 2147483647 w 196" name="T16"/>
              <a:gd fmla="*/ 2147483647 h 100" name="T17"/>
              <a:gd fmla="*/ 0 w 196" name="T18"/>
              <a:gd fmla="*/ 2147483647 h 100" name="T19"/>
              <a:gd fmla="*/ 2147483647 w 196" name="T20"/>
              <a:gd fmla="*/ 2147483647 h 100" name="T21"/>
              <a:gd fmla="*/ 2147483647 w 196" name="T22"/>
              <a:gd fmla="*/ 2147483647 h 100" name="T23"/>
              <a:gd fmla="*/ 2147483647 w 196" name="T24"/>
              <a:gd fmla="*/ 2147483647 h 100" name="T25"/>
              <a:gd fmla="*/ 2147483647 w 196" name="T26"/>
              <a:gd fmla="*/ 2147483647 h 100" name="T27"/>
              <a:gd fmla="*/ 2147483647 w 196" name="T28"/>
              <a:gd fmla="*/ 2147483647 h 100" name="T29"/>
              <a:gd fmla="*/ 2147483647 w 196" name="T30"/>
              <a:gd fmla="*/ 2147483647 h 100" name="T31"/>
              <a:gd fmla="*/ 2147483647 w 196" name="T32"/>
              <a:gd fmla="*/ 2147483647 h 100" name="T33"/>
              <a:gd fmla="*/ 2147483647 w 196" name="T34"/>
              <a:gd fmla="*/ 2147483647 h 100" name="T35"/>
              <a:gd fmla="*/ 2147483647 w 196" name="T36"/>
              <a:gd fmla="*/ 2147483647 h 100" name="T37"/>
              <a:gd fmla="*/ 2147483647 w 196" name="T38"/>
              <a:gd fmla="*/ 2147483647 h 100" name="T39"/>
              <a:gd fmla="*/ 2147483647 w 196" name="T40"/>
              <a:gd fmla="*/ 2147483647 h 100" name="T41"/>
              <a:gd fmla="*/ 2147483647 w 196" name="T42"/>
              <a:gd fmla="*/ 2147483647 h 100" name="T43"/>
              <a:gd fmla="*/ 2147483647 w 196" name="T44"/>
              <a:gd fmla="*/ 2147483647 h 100" name="T45"/>
              <a:gd fmla="*/ 2147483647 w 196" name="T46"/>
              <a:gd fmla="*/ 2147483647 h 100" name="T47"/>
              <a:gd fmla="*/ 2147483647 w 196" name="T48"/>
              <a:gd fmla="*/ 2147483647 h 100" name="T49"/>
              <a:gd fmla="*/ 2147483647 w 196" name="T50"/>
              <a:gd fmla="*/ 2147483647 h 100" name="T51"/>
              <a:gd fmla="*/ 2147483647 w 196" name="T52"/>
              <a:gd fmla="*/ 2147483647 h 100" name="T53"/>
              <a:gd fmla="*/ 2147483647 w 196" name="T54"/>
              <a:gd fmla="*/ 2147483647 h 100" name="T55"/>
              <a:gd fmla="*/ 2147483647 w 196" name="T56"/>
              <a:gd fmla="*/ 2147483647 h 100" name="T57"/>
              <a:gd fmla="*/ 2147483647 w 196" name="T58"/>
              <a:gd fmla="*/ 2147483647 h 100" name="T59"/>
              <a:gd fmla="*/ 2147483647 w 196" name="T60"/>
              <a:gd fmla="*/ 2147483647 h 100" name="T61"/>
              <a:gd fmla="*/ 2147483647 w 196" name="T62"/>
              <a:gd fmla="*/ 2147483647 h 100" name="T63"/>
              <a:gd fmla="*/ 2147483647 w 196" name="T64"/>
              <a:gd fmla="*/ 2147483647 h 100" name="T65"/>
              <a:gd fmla="*/ 2147483647 w 196" name="T66"/>
              <a:gd fmla="*/ 2147483647 h 100" name="T67"/>
              <a:gd fmla="*/ 2147483647 w 196" name="T68"/>
              <a:gd fmla="*/ 2147483647 h 100" name="T69"/>
              <a:gd fmla="*/ 2147483647 w 196" name="T70"/>
              <a:gd fmla="*/ 2147483647 h 100" name="T71"/>
              <a:gd fmla="*/ 2147483647 w 196" name="T72"/>
              <a:gd fmla="*/ 2147483647 h 100" name="T73"/>
              <a:gd fmla="*/ 2147483647 w 196" name="T74"/>
              <a:gd fmla="*/ 2147483647 h 100" name="T75"/>
              <a:gd fmla="*/ 2147483647 w 196" name="T76"/>
              <a:gd fmla="*/ 2147483647 h 100" name="T77"/>
              <a:gd fmla="*/ 2147483647 w 196" name="T78"/>
              <a:gd fmla="*/ 2147483647 h 100" name="T79"/>
              <a:gd fmla="*/ 2147483647 w 196" name="T80"/>
              <a:gd fmla="*/ 2147483647 h 100" name="T81"/>
              <a:gd fmla="*/ 2147483647 w 196" name="T82"/>
              <a:gd fmla="*/ 2147483647 h 100" name="T83"/>
              <a:gd fmla="*/ 2147483647 w 196" name="T84"/>
              <a:gd fmla="*/ 2147483647 h 100" name="T85"/>
              <a:gd fmla="*/ 2147483647 w 196" name="T86"/>
              <a:gd fmla="*/ 2147483647 h 100" name="T87"/>
              <a:gd fmla="*/ 2147483647 w 196" name="T88"/>
              <a:gd fmla="*/ 2147483647 h 100" name="T89"/>
              <a:gd fmla="*/ 2147483647 w 196" name="T90"/>
              <a:gd fmla="*/ 2147483647 h 100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196" name="T138"/>
              <a:gd fmla="*/ 0 h 100" name="T139"/>
              <a:gd fmla="*/ 196 w 196" name="T140"/>
              <a:gd fmla="*/ 100 h 100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00" w="196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86" name="Freeform 117"/>
          <p:cNvSpPr>
            <a:spLocks noEditPoints="1"/>
          </p:cNvSpPr>
          <p:nvPr/>
        </p:nvSpPr>
        <p:spPr bwMode="auto">
          <a:xfrm>
            <a:off x="80963" y="4392613"/>
            <a:ext cx="433387" cy="563562"/>
          </a:xfrm>
          <a:custGeom>
            <a:gdLst>
              <a:gd fmla="*/ 2147483647 w 158" name="T0"/>
              <a:gd fmla="*/ 2147483647 h 188" name="T1"/>
              <a:gd fmla="*/ 2147483647 w 158" name="T2"/>
              <a:gd fmla="*/ 2147483647 h 188" name="T3"/>
              <a:gd fmla="*/ 2147483647 w 158" name="T4"/>
              <a:gd fmla="*/ 2147483647 h 188" name="T5"/>
              <a:gd fmla="*/ 2147483647 w 158" name="T6"/>
              <a:gd fmla="*/ 2147483647 h 188" name="T7"/>
              <a:gd fmla="*/ 2147483647 w 158" name="T8"/>
              <a:gd fmla="*/ 2147483647 h 188" name="T9"/>
              <a:gd fmla="*/ 2147483647 w 158" name="T10"/>
              <a:gd fmla="*/ 2147483647 h 188" name="T11"/>
              <a:gd fmla="*/ 2147483647 w 158" name="T12"/>
              <a:gd fmla="*/ 2147483647 h 188" name="T13"/>
              <a:gd fmla="*/ 2147483647 w 158" name="T14"/>
              <a:gd fmla="*/ 2147483647 h 188" name="T15"/>
              <a:gd fmla="*/ 2147483647 w 158" name="T16"/>
              <a:gd fmla="*/ 2147483647 h 188" name="T17"/>
              <a:gd fmla="*/ 2147483647 w 158" name="T18"/>
              <a:gd fmla="*/ 2147483647 h 188" name="T19"/>
              <a:gd fmla="*/ 2147483647 w 158" name="T20"/>
              <a:gd fmla="*/ 2147483647 h 188" name="T21"/>
              <a:gd fmla="*/ 2147483647 w 158" name="T22"/>
              <a:gd fmla="*/ 2147483647 h 188" name="T23"/>
              <a:gd fmla="*/ 2147483647 w 158" name="T24"/>
              <a:gd fmla="*/ 2147483647 h 188" name="T25"/>
              <a:gd fmla="*/ 2147483647 w 158" name="T26"/>
              <a:gd fmla="*/ 2147483647 h 188" name="T27"/>
              <a:gd fmla="*/ 2147483647 w 158" name="T28"/>
              <a:gd fmla="*/ 2147483647 h 188" name="T29"/>
              <a:gd fmla="*/ 2147483647 w 158" name="T30"/>
              <a:gd fmla="*/ 2147483647 h 188" name="T31"/>
              <a:gd fmla="*/ 2147483647 w 158" name="T32"/>
              <a:gd fmla="*/ 2147483647 h 188" name="T33"/>
              <a:gd fmla="*/ 2147483647 w 158" name="T34"/>
              <a:gd fmla="*/ 2147483647 h 188" name="T35"/>
              <a:gd fmla="*/ 2147483647 w 158" name="T36"/>
              <a:gd fmla="*/ 2147483647 h 188" name="T37"/>
              <a:gd fmla="*/ 2147483647 w 158" name="T38"/>
              <a:gd fmla="*/ 2147483647 h 188" name="T39"/>
              <a:gd fmla="*/ 2147483647 w 158" name="T40"/>
              <a:gd fmla="*/ 2147483647 h 188" name="T41"/>
              <a:gd fmla="*/ 2147483647 w 158" name="T42"/>
              <a:gd fmla="*/ 2147483647 h 188" name="T43"/>
              <a:gd fmla="*/ 2147483647 w 158" name="T44"/>
              <a:gd fmla="*/ 2147483647 h 188" name="T45"/>
              <a:gd fmla="*/ 2147483647 w 158" name="T46"/>
              <a:gd fmla="*/ 2147483647 h 188" name="T47"/>
              <a:gd fmla="*/ 2147483647 w 158" name="T48"/>
              <a:gd fmla="*/ 2147483647 h 188" name="T49"/>
              <a:gd fmla="*/ 2147483647 w 158" name="T50"/>
              <a:gd fmla="*/ 2147483647 h 188" name="T51"/>
              <a:gd fmla="*/ 2147483647 w 158" name="T52"/>
              <a:gd fmla="*/ 2147483647 h 188" name="T53"/>
              <a:gd fmla="*/ 2147483647 w 158" name="T54"/>
              <a:gd fmla="*/ 2147483647 h 188" name="T55"/>
              <a:gd fmla="*/ 2147483647 w 158" name="T56"/>
              <a:gd fmla="*/ 0 h 188" name="T57"/>
              <a:gd fmla="*/ 2147483647 w 158" name="T58"/>
              <a:gd fmla="*/ 2147483647 h 188" name="T59"/>
              <a:gd fmla="*/ 2147483647 w 158" name="T60"/>
              <a:gd fmla="*/ 2147483647 h 188" name="T61"/>
              <a:gd fmla="*/ 0 w 158" name="T62"/>
              <a:gd fmla="*/ 2147483647 h 188" name="T63"/>
              <a:gd fmla="*/ 2147483647 w 158" name="T64"/>
              <a:gd fmla="*/ 2147483647 h 188" name="T65"/>
              <a:gd fmla="*/ 2147483647 w 158" name="T66"/>
              <a:gd fmla="*/ 2147483647 h 188" name="T67"/>
              <a:gd fmla="*/ 2147483647 w 158" name="T68"/>
              <a:gd fmla="*/ 2147483647 h 188" name="T69"/>
              <a:gd fmla="*/ 2147483647 w 158" name="T70"/>
              <a:gd fmla="*/ 2147483647 h 188" name="T71"/>
              <a:gd fmla="*/ 2147483647 w 158" name="T72"/>
              <a:gd fmla="*/ 2147483647 h 188" name="T73"/>
              <a:gd fmla="*/ 2147483647 w 158" name="T74"/>
              <a:gd fmla="*/ 2147483647 h 188" name="T75"/>
              <a:gd fmla="*/ 2147483647 w 158" name="T76"/>
              <a:gd fmla="*/ 2147483647 h 188" name="T77"/>
              <a:gd fmla="*/ 2147483647 w 158" name="T78"/>
              <a:gd fmla="*/ 2147483647 h 188" name="T79"/>
              <a:gd fmla="*/ 2147483647 w 158" name="T80"/>
              <a:gd fmla="*/ 2147483647 h 188" name="T81"/>
              <a:gd fmla="*/ 2147483647 w 158" name="T82"/>
              <a:gd fmla="*/ 2147483647 h 188" name="T83"/>
              <a:gd fmla="*/ 2147483647 w 158" name="T84"/>
              <a:gd fmla="*/ 2147483647 h 188" name="T85"/>
              <a:gd fmla="*/ 2147483647 w 158" name="T86"/>
              <a:gd fmla="*/ 2147483647 h 188" name="T87"/>
              <a:gd fmla="*/ 2147483647 w 158" name="T88"/>
              <a:gd fmla="*/ 2147483647 h 188" name="T89"/>
              <a:gd fmla="*/ 2147483647 w 158" name="T90"/>
              <a:gd fmla="*/ 2147483647 h 188" name="T91"/>
              <a:gd fmla="*/ 2147483647 w 158" name="T92"/>
              <a:gd fmla="*/ 2147483647 h 188" name="T93"/>
              <a:gd fmla="*/ 2147483647 w 158" name="T94"/>
              <a:gd fmla="*/ 0 h 188" name="T95"/>
              <a:gd fmla="*/ 2147483647 w 158" name="T96"/>
              <a:gd fmla="*/ 2147483647 h 188" name="T97"/>
              <a:gd fmla="*/ 2147483647 w 158" name="T98"/>
              <a:gd fmla="*/ 2147483647 h 188" name="T99"/>
              <a:gd fmla="*/ 2147483647 w 158" name="T100"/>
              <a:gd fmla="*/ 2147483647 h 188" name="T101"/>
              <a:gd fmla="*/ 2147483647 w 158" name="T102"/>
              <a:gd fmla="*/ 2147483647 h 188" name="T103"/>
              <a:gd fmla="*/ 2147483647 w 158" name="T104"/>
              <a:gd fmla="*/ 2147483647 h 188" name="T105"/>
              <a:gd fmla="*/ 2147483647 w 158" name="T106"/>
              <a:gd fmla="*/ 2147483647 h 188" name="T107"/>
              <a:gd fmla="*/ 2147483647 w 158" name="T108"/>
              <a:gd fmla="*/ 2147483647 h 188" name="T109"/>
              <a:gd fmla="*/ 2147483647 w 158" name="T110"/>
              <a:gd fmla="*/ 2147483647 h 188" name="T111"/>
              <a:gd fmla="*/ 2147483647 w 158" name="T112"/>
              <a:gd fmla="*/ 2147483647 h 188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w 158" name="T171"/>
              <a:gd fmla="*/ 0 h 188" name="T172"/>
              <a:gd fmla="*/ 158 w 158" name="T173"/>
              <a:gd fmla="*/ 188 h 188" name="T174"/>
            </a:gdLst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b="T174" l="T171" r="T173" t="T172"/>
            <a:pathLst>
              <a:path h="188" w="158">
                <a:moveTo>
                  <a:pt x="58" y="102"/>
                </a:moveTo>
                <a:lnTo>
                  <a:pt x="68" y="102"/>
                </a:lnTo>
                <a:lnTo>
                  <a:pt x="74" y="102"/>
                </a:lnTo>
                <a:lnTo>
                  <a:pt x="78" y="104"/>
                </a:lnTo>
                <a:lnTo>
                  <a:pt x="80" y="106"/>
                </a:lnTo>
                <a:lnTo>
                  <a:pt x="80" y="110"/>
                </a:lnTo>
                <a:lnTo>
                  <a:pt x="80" y="116"/>
                </a:lnTo>
                <a:lnTo>
                  <a:pt x="76" y="120"/>
                </a:lnTo>
                <a:lnTo>
                  <a:pt x="70" y="122"/>
                </a:lnTo>
                <a:lnTo>
                  <a:pt x="64" y="122"/>
                </a:lnTo>
                <a:lnTo>
                  <a:pt x="48" y="122"/>
                </a:lnTo>
                <a:lnTo>
                  <a:pt x="40" y="122"/>
                </a:lnTo>
                <a:lnTo>
                  <a:pt x="36" y="118"/>
                </a:lnTo>
                <a:lnTo>
                  <a:pt x="32" y="114"/>
                </a:lnTo>
                <a:lnTo>
                  <a:pt x="30" y="110"/>
                </a:lnTo>
                <a:lnTo>
                  <a:pt x="32" y="102"/>
                </a:lnTo>
                <a:lnTo>
                  <a:pt x="48" y="62"/>
                </a:lnTo>
                <a:lnTo>
                  <a:pt x="50" y="58"/>
                </a:lnTo>
                <a:lnTo>
                  <a:pt x="52" y="54"/>
                </a:lnTo>
                <a:lnTo>
                  <a:pt x="56" y="50"/>
                </a:lnTo>
                <a:lnTo>
                  <a:pt x="60" y="48"/>
                </a:lnTo>
                <a:lnTo>
                  <a:pt x="64" y="48"/>
                </a:lnTo>
                <a:lnTo>
                  <a:pt x="68" y="48"/>
                </a:lnTo>
                <a:lnTo>
                  <a:pt x="70" y="50"/>
                </a:lnTo>
                <a:lnTo>
                  <a:pt x="74" y="54"/>
                </a:lnTo>
                <a:lnTo>
                  <a:pt x="74" y="58"/>
                </a:lnTo>
                <a:lnTo>
                  <a:pt x="72" y="66"/>
                </a:lnTo>
                <a:lnTo>
                  <a:pt x="58" y="102"/>
                </a:lnTo>
                <a:close/>
                <a:moveTo>
                  <a:pt x="154" y="164"/>
                </a:moveTo>
                <a:lnTo>
                  <a:pt x="106" y="174"/>
                </a:lnTo>
                <a:lnTo>
                  <a:pt x="110" y="188"/>
                </a:lnTo>
                <a:lnTo>
                  <a:pt x="156" y="178"/>
                </a:lnTo>
                <a:lnTo>
                  <a:pt x="154" y="164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4" y="84"/>
                </a:lnTo>
                <a:lnTo>
                  <a:pt x="124" y="104"/>
                </a:lnTo>
                <a:lnTo>
                  <a:pt x="126" y="104"/>
                </a:lnTo>
                <a:lnTo>
                  <a:pt x="130" y="98"/>
                </a:lnTo>
                <a:lnTo>
                  <a:pt x="136" y="100"/>
                </a:lnTo>
                <a:lnTo>
                  <a:pt x="138" y="110"/>
                </a:lnTo>
                <a:lnTo>
                  <a:pt x="142" y="106"/>
                </a:lnTo>
                <a:lnTo>
                  <a:pt x="148" y="108"/>
                </a:lnTo>
                <a:lnTo>
                  <a:pt x="148" y="116"/>
                </a:lnTo>
                <a:lnTo>
                  <a:pt x="154" y="118"/>
                </a:lnTo>
                <a:lnTo>
                  <a:pt x="150" y="144"/>
                </a:lnTo>
                <a:lnTo>
                  <a:pt x="144" y="162"/>
                </a:lnTo>
                <a:lnTo>
                  <a:pt x="112" y="166"/>
                </a:lnTo>
                <a:lnTo>
                  <a:pt x="106" y="156"/>
                </a:lnTo>
                <a:lnTo>
                  <a:pt x="102" y="142"/>
                </a:lnTo>
                <a:lnTo>
                  <a:pt x="100" y="126"/>
                </a:lnTo>
                <a:lnTo>
                  <a:pt x="98" y="108"/>
                </a:lnTo>
                <a:lnTo>
                  <a:pt x="106" y="98"/>
                </a:lnTo>
                <a:lnTo>
                  <a:pt x="108" y="116"/>
                </a:lnTo>
                <a:lnTo>
                  <a:pt x="110" y="114"/>
                </a:lnTo>
                <a:lnTo>
                  <a:pt x="110" y="90"/>
                </a:lnTo>
                <a:lnTo>
                  <a:pt x="110" y="78"/>
                </a:lnTo>
                <a:lnTo>
                  <a:pt x="114" y="66"/>
                </a:lnTo>
                <a:lnTo>
                  <a:pt x="122" y="66"/>
                </a:lnTo>
                <a:close/>
                <a:moveTo>
                  <a:pt x="80" y="0"/>
                </a:moveTo>
                <a:lnTo>
                  <a:pt x="80" y="0"/>
                </a:lnTo>
                <a:lnTo>
                  <a:pt x="64" y="0"/>
                </a:lnTo>
                <a:lnTo>
                  <a:pt x="48" y="6"/>
                </a:lnTo>
                <a:lnTo>
                  <a:pt x="36" y="12"/>
                </a:lnTo>
                <a:lnTo>
                  <a:pt x="24" y="22"/>
                </a:lnTo>
                <a:lnTo>
                  <a:pt x="14" y="34"/>
                </a:lnTo>
                <a:lnTo>
                  <a:pt x="8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8" y="108"/>
                </a:lnTo>
                <a:lnTo>
                  <a:pt x="14" y="122"/>
                </a:lnTo>
                <a:lnTo>
                  <a:pt x="24" y="134"/>
                </a:lnTo>
                <a:lnTo>
                  <a:pt x="36" y="144"/>
                </a:lnTo>
                <a:lnTo>
                  <a:pt x="48" y="150"/>
                </a:lnTo>
                <a:lnTo>
                  <a:pt x="64" y="156"/>
                </a:lnTo>
                <a:lnTo>
                  <a:pt x="80" y="156"/>
                </a:lnTo>
                <a:lnTo>
                  <a:pt x="96" y="156"/>
                </a:lnTo>
                <a:lnTo>
                  <a:pt x="92" y="144"/>
                </a:lnTo>
                <a:lnTo>
                  <a:pt x="90" y="130"/>
                </a:lnTo>
                <a:lnTo>
                  <a:pt x="88" y="108"/>
                </a:lnTo>
                <a:lnTo>
                  <a:pt x="88" y="102"/>
                </a:lnTo>
                <a:lnTo>
                  <a:pt x="100" y="92"/>
                </a:lnTo>
                <a:lnTo>
                  <a:pt x="100" y="78"/>
                </a:lnTo>
                <a:lnTo>
                  <a:pt x="104" y="64"/>
                </a:lnTo>
                <a:lnTo>
                  <a:pt x="104" y="56"/>
                </a:lnTo>
                <a:lnTo>
                  <a:pt x="114" y="56"/>
                </a:lnTo>
                <a:lnTo>
                  <a:pt x="122" y="56"/>
                </a:lnTo>
                <a:lnTo>
                  <a:pt x="130" y="56"/>
                </a:lnTo>
                <a:lnTo>
                  <a:pt x="132" y="64"/>
                </a:lnTo>
                <a:lnTo>
                  <a:pt x="134" y="76"/>
                </a:lnTo>
                <a:lnTo>
                  <a:pt x="134" y="88"/>
                </a:lnTo>
                <a:lnTo>
                  <a:pt x="138" y="90"/>
                </a:lnTo>
                <a:lnTo>
                  <a:pt x="146" y="92"/>
                </a:lnTo>
                <a:lnTo>
                  <a:pt x="146" y="96"/>
                </a:lnTo>
                <a:lnTo>
                  <a:pt x="150" y="98"/>
                </a:lnTo>
                <a:lnTo>
                  <a:pt x="156" y="100"/>
                </a:lnTo>
                <a:lnTo>
                  <a:pt x="158" y="88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6" y="22"/>
                </a:lnTo>
                <a:lnTo>
                  <a:pt x="124" y="12"/>
                </a:lnTo>
                <a:lnTo>
                  <a:pt x="110" y="6"/>
                </a:lnTo>
                <a:lnTo>
                  <a:pt x="96" y="0"/>
                </a:lnTo>
                <a:lnTo>
                  <a:pt x="80" y="0"/>
                </a:lnTo>
                <a:close/>
                <a:moveTo>
                  <a:pt x="70" y="16"/>
                </a:moveTo>
                <a:lnTo>
                  <a:pt x="70" y="16"/>
                </a:lnTo>
                <a:lnTo>
                  <a:pt x="76" y="18"/>
                </a:lnTo>
                <a:lnTo>
                  <a:pt x="80" y="20"/>
                </a:lnTo>
                <a:lnTo>
                  <a:pt x="82" y="26"/>
                </a:lnTo>
                <a:lnTo>
                  <a:pt x="84" y="30"/>
                </a:lnTo>
                <a:lnTo>
                  <a:pt x="82" y="36"/>
                </a:lnTo>
                <a:lnTo>
                  <a:pt x="80" y="40"/>
                </a:lnTo>
                <a:lnTo>
                  <a:pt x="76" y="42"/>
                </a:lnTo>
                <a:lnTo>
                  <a:pt x="70" y="44"/>
                </a:lnTo>
                <a:lnTo>
                  <a:pt x="64" y="42"/>
                </a:lnTo>
                <a:lnTo>
                  <a:pt x="60" y="40"/>
                </a:lnTo>
                <a:lnTo>
                  <a:pt x="58" y="36"/>
                </a:lnTo>
                <a:lnTo>
                  <a:pt x="56" y="30"/>
                </a:lnTo>
                <a:lnTo>
                  <a:pt x="58" y="26"/>
                </a:lnTo>
                <a:lnTo>
                  <a:pt x="60" y="20"/>
                </a:lnTo>
                <a:lnTo>
                  <a:pt x="64" y="18"/>
                </a:lnTo>
                <a:lnTo>
                  <a:pt x="7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87" name="Freeform 118"/>
          <p:cNvSpPr>
            <a:spLocks noEditPoints="1"/>
          </p:cNvSpPr>
          <p:nvPr/>
        </p:nvSpPr>
        <p:spPr bwMode="auto">
          <a:xfrm>
            <a:off x="8529638" y="1987550"/>
            <a:ext cx="433387" cy="430213"/>
          </a:xfrm>
          <a:custGeom>
            <a:gdLst>
              <a:gd fmla="*/ 2147483647 w 158" name="T0"/>
              <a:gd fmla="*/ 2147483647 h 144" name="T1"/>
              <a:gd fmla="*/ 2147483647 w 158" name="T2"/>
              <a:gd fmla="*/ 2147483647 h 144" name="T3"/>
              <a:gd fmla="*/ 2147483647 w 158" name="T4"/>
              <a:gd fmla="*/ 2147483647 h 144" name="T5"/>
              <a:gd fmla="*/ 2147483647 w 158" name="T6"/>
              <a:gd fmla="*/ 2147483647 h 144" name="T7"/>
              <a:gd fmla="*/ 2147483647 w 158" name="T8"/>
              <a:gd fmla="*/ 2147483647 h 144" name="T9"/>
              <a:gd fmla="*/ 2147483647 w 158" name="T10"/>
              <a:gd fmla="*/ 2147483647 h 144" name="T11"/>
              <a:gd fmla="*/ 2147483647 w 158" name="T12"/>
              <a:gd fmla="*/ 2147483647 h 144" name="T13"/>
              <a:gd fmla="*/ 2147483647 w 158" name="T14"/>
              <a:gd fmla="*/ 2147483647 h 144" name="T15"/>
              <a:gd fmla="*/ 2147483647 w 158" name="T16"/>
              <a:gd fmla="*/ 2147483647 h 144" name="T17"/>
              <a:gd fmla="*/ 2147483647 w 158" name="T18"/>
              <a:gd fmla="*/ 2147483647 h 144" name="T19"/>
              <a:gd fmla="*/ 2147483647 w 158" name="T20"/>
              <a:gd fmla="*/ 2147483647 h 144" name="T21"/>
              <a:gd fmla="*/ 2147483647 w 158" name="T22"/>
              <a:gd fmla="*/ 2147483647 h 144" name="T23"/>
              <a:gd fmla="*/ 2147483647 w 158" name="T24"/>
              <a:gd fmla="*/ 2147483647 h 144" name="T25"/>
              <a:gd fmla="*/ 2147483647 w 158" name="T26"/>
              <a:gd fmla="*/ 2147483647 h 144" name="T27"/>
              <a:gd fmla="*/ 2147483647 w 158" name="T28"/>
              <a:gd fmla="*/ 2147483647 h 144" name="T29"/>
              <a:gd fmla="*/ 2147483647 w 158" name="T30"/>
              <a:gd fmla="*/ 2147483647 h 144" name="T31"/>
              <a:gd fmla="*/ 2147483647 w 158" name="T32"/>
              <a:gd fmla="*/ 2147483647 h 144" name="T33"/>
              <a:gd fmla="*/ 2147483647 w 158" name="T34"/>
              <a:gd fmla="*/ 2147483647 h 144" name="T35"/>
              <a:gd fmla="*/ 2147483647 w 158" name="T36"/>
              <a:gd fmla="*/ 2147483647 h 144" name="T37"/>
              <a:gd fmla="*/ 2147483647 w 158" name="T38"/>
              <a:gd fmla="*/ 2147483647 h 144" name="T39"/>
              <a:gd fmla="*/ 2147483647 w 158" name="T40"/>
              <a:gd fmla="*/ 2147483647 h 144" name="T41"/>
              <a:gd fmla="*/ 2147483647 w 158" name="T42"/>
              <a:gd fmla="*/ 2147483647 h 144" name="T43"/>
              <a:gd fmla="*/ 2147483647 w 158" name="T44"/>
              <a:gd fmla="*/ 2147483647 h 144" name="T45"/>
              <a:gd fmla="*/ 2147483647 w 158" name="T46"/>
              <a:gd fmla="*/ 2147483647 h 144" name="T47"/>
              <a:gd fmla="*/ 2147483647 w 158" name="T48"/>
              <a:gd fmla="*/ 2147483647 h 144" name="T49"/>
              <a:gd fmla="*/ 2147483647 w 158" name="T50"/>
              <a:gd fmla="*/ 2147483647 h 144" name="T51"/>
              <a:gd fmla="*/ 2147483647 w 158" name="T52"/>
              <a:gd fmla="*/ 2147483647 h 144" name="T53"/>
              <a:gd fmla="*/ 2147483647 w 158" name="T54"/>
              <a:gd fmla="*/ 2147483647 h 144" name="T55"/>
              <a:gd fmla="*/ 2147483647 w 158" name="T56"/>
              <a:gd fmla="*/ 2147483647 h 144" name="T57"/>
              <a:gd fmla="*/ 2147483647 w 158" name="T58"/>
              <a:gd fmla="*/ 2147483647 h 144" name="T59"/>
              <a:gd fmla="*/ 2147483647 w 158" name="T60"/>
              <a:gd fmla="*/ 2147483647 h 144" name="T61"/>
              <a:gd fmla="*/ 2147483647 w 158" name="T62"/>
              <a:gd fmla="*/ 2147483647 h 144" name="T63"/>
              <a:gd fmla="*/ 2147483647 w 158" name="T64"/>
              <a:gd fmla="*/ 2147483647 h 144" name="T65"/>
              <a:gd fmla="*/ 2147483647 w 158" name="T66"/>
              <a:gd fmla="*/ 2147483647 h 144" name="T67"/>
              <a:gd fmla="*/ 2147483647 w 158" name="T68"/>
              <a:gd fmla="*/ 2147483647 h 144" name="T69"/>
              <a:gd fmla="*/ 2147483647 w 158" name="T70"/>
              <a:gd fmla="*/ 2147483647 h 144" name="T71"/>
              <a:gd fmla="*/ 0 w 158" name="T72"/>
              <a:gd fmla="*/ 2147483647 h 144" name="T73"/>
              <a:gd fmla="*/ 2147483647 w 158" name="T74"/>
              <a:gd fmla="*/ 2147483647 h 144" name="T75"/>
              <a:gd fmla="*/ 2147483647 w 158" name="T76"/>
              <a:gd fmla="*/ 2147483647 h 144" name="T77"/>
              <a:gd fmla="*/ 2147483647 w 158" name="T78"/>
              <a:gd fmla="*/ 2147483647 h 144" name="T79"/>
              <a:gd fmla="*/ 2147483647 w 158" name="T80"/>
              <a:gd fmla="*/ 2147483647 h 144" name="T81"/>
              <a:gd fmla="*/ 2147483647 w 158" name="T82"/>
              <a:gd fmla="*/ 2147483647 h 144" name="T83"/>
              <a:gd fmla="*/ 2147483647 w 158" name="T84"/>
              <a:gd fmla="*/ 2147483647 h 144" name="T85"/>
              <a:gd fmla="*/ 2147483647 w 158" name="T86"/>
              <a:gd fmla="*/ 2147483647 h 144" name="T87"/>
              <a:gd fmla="*/ 2147483647 w 158" name="T88"/>
              <a:gd fmla="*/ 2147483647 h 144" name="T89"/>
              <a:gd fmla="*/ 2147483647 w 158" name="T90"/>
              <a:gd fmla="*/ 2147483647 h 144" name="T91"/>
              <a:gd fmla="*/ 2147483647 w 158" name="T92"/>
              <a:gd fmla="*/ 2147483647 h 144" name="T93"/>
              <a:gd fmla="*/ 2147483647 w 158" name="T94"/>
              <a:gd fmla="*/ 2147483647 h 144" name="T95"/>
              <a:gd fmla="*/ 2147483647 w 158" name="T96"/>
              <a:gd fmla="*/ 2147483647 h 144" name="T97"/>
              <a:gd fmla="*/ 2147483647 w 158" name="T98"/>
              <a:gd fmla="*/ 2147483647 h 144" name="T99"/>
              <a:gd fmla="*/ 2147483647 w 158" name="T100"/>
              <a:gd fmla="*/ 2147483647 h 144" name="T101"/>
              <a:gd fmla="*/ 2147483647 w 158" name="T102"/>
              <a:gd fmla="*/ 2147483647 h 144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w 158" name="T156"/>
              <a:gd fmla="*/ 0 h 144" name="T157"/>
              <a:gd fmla="*/ 158 w 158" name="T158"/>
              <a:gd fmla="*/ 144 h 144" name="T159"/>
            </a:gdLst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b="T159" l="T156" r="T158" t="T157"/>
            <a:pathLst>
              <a:path h="144" w="158">
                <a:moveTo>
                  <a:pt x="64" y="70"/>
                </a:moveTo>
                <a:lnTo>
                  <a:pt x="64" y="70"/>
                </a:lnTo>
                <a:lnTo>
                  <a:pt x="66" y="68"/>
                </a:lnTo>
                <a:lnTo>
                  <a:pt x="66" y="64"/>
                </a:lnTo>
                <a:lnTo>
                  <a:pt x="66" y="54"/>
                </a:lnTo>
                <a:lnTo>
                  <a:pt x="62" y="44"/>
                </a:lnTo>
                <a:lnTo>
                  <a:pt x="58" y="32"/>
                </a:lnTo>
                <a:lnTo>
                  <a:pt x="60" y="24"/>
                </a:lnTo>
                <a:lnTo>
                  <a:pt x="62" y="18"/>
                </a:lnTo>
                <a:lnTo>
                  <a:pt x="68" y="10"/>
                </a:lnTo>
                <a:lnTo>
                  <a:pt x="74" y="6"/>
                </a:lnTo>
                <a:lnTo>
                  <a:pt x="82" y="2"/>
                </a:lnTo>
                <a:lnTo>
                  <a:pt x="90" y="0"/>
                </a:lnTo>
                <a:lnTo>
                  <a:pt x="100" y="2"/>
                </a:lnTo>
                <a:lnTo>
                  <a:pt x="110" y="6"/>
                </a:lnTo>
                <a:lnTo>
                  <a:pt x="114" y="10"/>
                </a:lnTo>
                <a:lnTo>
                  <a:pt x="120" y="18"/>
                </a:lnTo>
                <a:lnTo>
                  <a:pt x="122" y="24"/>
                </a:lnTo>
                <a:lnTo>
                  <a:pt x="122" y="30"/>
                </a:lnTo>
                <a:lnTo>
                  <a:pt x="118" y="34"/>
                </a:lnTo>
                <a:lnTo>
                  <a:pt x="106" y="44"/>
                </a:lnTo>
                <a:lnTo>
                  <a:pt x="92" y="52"/>
                </a:lnTo>
                <a:lnTo>
                  <a:pt x="84" y="58"/>
                </a:lnTo>
                <a:lnTo>
                  <a:pt x="82" y="62"/>
                </a:lnTo>
                <a:lnTo>
                  <a:pt x="80" y="66"/>
                </a:lnTo>
                <a:lnTo>
                  <a:pt x="82" y="68"/>
                </a:lnTo>
                <a:lnTo>
                  <a:pt x="84" y="70"/>
                </a:lnTo>
                <a:lnTo>
                  <a:pt x="90" y="70"/>
                </a:lnTo>
                <a:lnTo>
                  <a:pt x="96" y="68"/>
                </a:lnTo>
                <a:lnTo>
                  <a:pt x="114" y="60"/>
                </a:lnTo>
                <a:lnTo>
                  <a:pt x="132" y="54"/>
                </a:lnTo>
                <a:lnTo>
                  <a:pt x="140" y="52"/>
                </a:lnTo>
                <a:lnTo>
                  <a:pt x="146" y="54"/>
                </a:lnTo>
                <a:lnTo>
                  <a:pt x="152" y="60"/>
                </a:lnTo>
                <a:lnTo>
                  <a:pt x="156" y="68"/>
                </a:lnTo>
                <a:lnTo>
                  <a:pt x="158" y="78"/>
                </a:lnTo>
                <a:lnTo>
                  <a:pt x="154" y="84"/>
                </a:lnTo>
                <a:lnTo>
                  <a:pt x="150" y="86"/>
                </a:lnTo>
                <a:lnTo>
                  <a:pt x="142" y="88"/>
                </a:lnTo>
                <a:lnTo>
                  <a:pt x="124" y="90"/>
                </a:lnTo>
                <a:lnTo>
                  <a:pt x="108" y="90"/>
                </a:lnTo>
                <a:lnTo>
                  <a:pt x="102" y="90"/>
                </a:lnTo>
                <a:lnTo>
                  <a:pt x="98" y="92"/>
                </a:lnTo>
                <a:lnTo>
                  <a:pt x="96" y="96"/>
                </a:lnTo>
                <a:lnTo>
                  <a:pt x="94" y="98"/>
                </a:lnTo>
                <a:lnTo>
                  <a:pt x="98" y="104"/>
                </a:lnTo>
                <a:lnTo>
                  <a:pt x="104" y="110"/>
                </a:lnTo>
                <a:lnTo>
                  <a:pt x="112" y="116"/>
                </a:lnTo>
                <a:lnTo>
                  <a:pt x="114" y="118"/>
                </a:lnTo>
                <a:lnTo>
                  <a:pt x="116" y="122"/>
                </a:lnTo>
                <a:lnTo>
                  <a:pt x="114" y="128"/>
                </a:lnTo>
                <a:lnTo>
                  <a:pt x="112" y="132"/>
                </a:lnTo>
                <a:lnTo>
                  <a:pt x="108" y="136"/>
                </a:lnTo>
                <a:lnTo>
                  <a:pt x="104" y="140"/>
                </a:lnTo>
                <a:lnTo>
                  <a:pt x="98" y="142"/>
                </a:lnTo>
                <a:lnTo>
                  <a:pt x="90" y="144"/>
                </a:lnTo>
                <a:lnTo>
                  <a:pt x="84" y="142"/>
                </a:lnTo>
                <a:lnTo>
                  <a:pt x="78" y="140"/>
                </a:lnTo>
                <a:lnTo>
                  <a:pt x="76" y="136"/>
                </a:lnTo>
                <a:lnTo>
                  <a:pt x="74" y="132"/>
                </a:lnTo>
                <a:lnTo>
                  <a:pt x="74" y="124"/>
                </a:lnTo>
                <a:lnTo>
                  <a:pt x="76" y="114"/>
                </a:lnTo>
                <a:lnTo>
                  <a:pt x="76" y="106"/>
                </a:lnTo>
                <a:lnTo>
                  <a:pt x="74" y="102"/>
                </a:lnTo>
                <a:lnTo>
                  <a:pt x="72" y="100"/>
                </a:lnTo>
                <a:lnTo>
                  <a:pt x="68" y="100"/>
                </a:lnTo>
                <a:lnTo>
                  <a:pt x="64" y="100"/>
                </a:lnTo>
                <a:lnTo>
                  <a:pt x="58" y="108"/>
                </a:lnTo>
                <a:lnTo>
                  <a:pt x="52" y="120"/>
                </a:lnTo>
                <a:lnTo>
                  <a:pt x="50" y="124"/>
                </a:lnTo>
                <a:lnTo>
                  <a:pt x="46" y="126"/>
                </a:lnTo>
                <a:lnTo>
                  <a:pt x="42" y="128"/>
                </a:lnTo>
                <a:lnTo>
                  <a:pt x="34" y="130"/>
                </a:lnTo>
                <a:lnTo>
                  <a:pt x="26" y="126"/>
                </a:lnTo>
                <a:lnTo>
                  <a:pt x="16" y="120"/>
                </a:lnTo>
                <a:lnTo>
                  <a:pt x="8" y="112"/>
                </a:lnTo>
                <a:lnTo>
                  <a:pt x="6" y="106"/>
                </a:lnTo>
                <a:lnTo>
                  <a:pt x="6" y="98"/>
                </a:lnTo>
                <a:lnTo>
                  <a:pt x="10" y="92"/>
                </a:lnTo>
                <a:lnTo>
                  <a:pt x="18" y="88"/>
                </a:lnTo>
                <a:lnTo>
                  <a:pt x="22" y="86"/>
                </a:lnTo>
                <a:lnTo>
                  <a:pt x="28" y="88"/>
                </a:lnTo>
                <a:lnTo>
                  <a:pt x="36" y="88"/>
                </a:lnTo>
                <a:lnTo>
                  <a:pt x="42" y="88"/>
                </a:lnTo>
                <a:lnTo>
                  <a:pt x="46" y="86"/>
                </a:lnTo>
                <a:lnTo>
                  <a:pt x="48" y="84"/>
                </a:lnTo>
                <a:lnTo>
                  <a:pt x="46" y="82"/>
                </a:lnTo>
                <a:lnTo>
                  <a:pt x="44" y="80"/>
                </a:lnTo>
                <a:lnTo>
                  <a:pt x="38" y="78"/>
                </a:lnTo>
                <a:lnTo>
                  <a:pt x="28" y="78"/>
                </a:lnTo>
                <a:lnTo>
                  <a:pt x="10" y="76"/>
                </a:lnTo>
                <a:lnTo>
                  <a:pt x="4" y="74"/>
                </a:lnTo>
                <a:lnTo>
                  <a:pt x="0" y="70"/>
                </a:lnTo>
                <a:lnTo>
                  <a:pt x="0" y="64"/>
                </a:lnTo>
                <a:lnTo>
                  <a:pt x="2" y="60"/>
                </a:lnTo>
                <a:lnTo>
                  <a:pt x="6" y="54"/>
                </a:lnTo>
                <a:lnTo>
                  <a:pt x="12" y="50"/>
                </a:lnTo>
                <a:lnTo>
                  <a:pt x="20" y="46"/>
                </a:lnTo>
                <a:lnTo>
                  <a:pt x="28" y="44"/>
                </a:lnTo>
                <a:lnTo>
                  <a:pt x="36" y="44"/>
                </a:lnTo>
                <a:lnTo>
                  <a:pt x="44" y="48"/>
                </a:lnTo>
                <a:lnTo>
                  <a:pt x="50" y="52"/>
                </a:lnTo>
                <a:lnTo>
                  <a:pt x="52" y="58"/>
                </a:lnTo>
                <a:lnTo>
                  <a:pt x="58" y="68"/>
                </a:lnTo>
                <a:lnTo>
                  <a:pt x="60" y="70"/>
                </a:lnTo>
                <a:lnTo>
                  <a:pt x="64" y="70"/>
                </a:lnTo>
                <a:close/>
                <a:moveTo>
                  <a:pt x="68" y="38"/>
                </a:moveTo>
                <a:lnTo>
                  <a:pt x="68" y="38"/>
                </a:lnTo>
                <a:lnTo>
                  <a:pt x="70" y="28"/>
                </a:lnTo>
                <a:lnTo>
                  <a:pt x="74" y="18"/>
                </a:lnTo>
                <a:lnTo>
                  <a:pt x="78" y="16"/>
                </a:lnTo>
                <a:lnTo>
                  <a:pt x="82" y="12"/>
                </a:lnTo>
                <a:lnTo>
                  <a:pt x="90" y="10"/>
                </a:lnTo>
                <a:lnTo>
                  <a:pt x="98" y="10"/>
                </a:lnTo>
                <a:lnTo>
                  <a:pt x="84" y="8"/>
                </a:lnTo>
                <a:lnTo>
                  <a:pt x="80" y="10"/>
                </a:lnTo>
                <a:lnTo>
                  <a:pt x="74" y="12"/>
                </a:lnTo>
                <a:lnTo>
                  <a:pt x="72" y="16"/>
                </a:lnTo>
                <a:lnTo>
                  <a:pt x="68" y="22"/>
                </a:lnTo>
                <a:lnTo>
                  <a:pt x="68" y="28"/>
                </a:lnTo>
                <a:lnTo>
                  <a:pt x="68" y="38"/>
                </a:lnTo>
                <a:close/>
                <a:moveTo>
                  <a:pt x="14" y="56"/>
                </a:moveTo>
                <a:lnTo>
                  <a:pt x="14" y="56"/>
                </a:lnTo>
                <a:lnTo>
                  <a:pt x="8" y="60"/>
                </a:lnTo>
                <a:lnTo>
                  <a:pt x="6" y="62"/>
                </a:lnTo>
                <a:lnTo>
                  <a:pt x="6" y="66"/>
                </a:lnTo>
                <a:lnTo>
                  <a:pt x="8" y="70"/>
                </a:lnTo>
                <a:lnTo>
                  <a:pt x="14" y="72"/>
                </a:lnTo>
                <a:lnTo>
                  <a:pt x="26" y="72"/>
                </a:lnTo>
                <a:lnTo>
                  <a:pt x="18" y="72"/>
                </a:lnTo>
                <a:lnTo>
                  <a:pt x="14" y="68"/>
                </a:lnTo>
                <a:lnTo>
                  <a:pt x="12" y="64"/>
                </a:lnTo>
                <a:lnTo>
                  <a:pt x="14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88" name="Freeform 119"/>
          <p:cNvSpPr/>
          <p:nvPr/>
        </p:nvSpPr>
        <p:spPr bwMode="auto">
          <a:xfrm>
            <a:off x="7766050" y="2735263"/>
            <a:ext cx="439738" cy="527050"/>
          </a:xfrm>
          <a:custGeom>
            <a:gdLst>
              <a:gd fmla="*/ 2147483647 w 160" name="T0"/>
              <a:gd fmla="*/ 2147483647 h 176" name="T1"/>
              <a:gd fmla="*/ 2147483647 w 160" name="T2"/>
              <a:gd fmla="*/ 2147483647 h 176" name="T3"/>
              <a:gd fmla="*/ 2147483647 w 160" name="T4"/>
              <a:gd fmla="*/ 2147483647 h 176" name="T5"/>
              <a:gd fmla="*/ 2147483647 w 160" name="T6"/>
              <a:gd fmla="*/ 2147483647 h 176" name="T7"/>
              <a:gd fmla="*/ 2147483647 w 160" name="T8"/>
              <a:gd fmla="*/ 2147483647 h 176" name="T9"/>
              <a:gd fmla="*/ 2147483647 w 160" name="T10"/>
              <a:gd fmla="*/ 2147483647 h 176" name="T11"/>
              <a:gd fmla="*/ 2147483647 w 160" name="T12"/>
              <a:gd fmla="*/ 2147483647 h 176" name="T13"/>
              <a:gd fmla="*/ 2147483647 w 160" name="T14"/>
              <a:gd fmla="*/ 2147483647 h 176" name="T15"/>
              <a:gd fmla="*/ 0 w 160" name="T16"/>
              <a:gd fmla="*/ 2147483647 h 176" name="T17"/>
              <a:gd fmla="*/ 2147483647 w 160" name="T18"/>
              <a:gd fmla="*/ 2147483647 h 176" name="T19"/>
              <a:gd fmla="*/ 2147483647 w 160" name="T20"/>
              <a:gd fmla="*/ 2147483647 h 176" name="T21"/>
              <a:gd fmla="*/ 2147483647 w 160" name="T22"/>
              <a:gd fmla="*/ 2147483647 h 176" name="T23"/>
              <a:gd fmla="*/ 2147483647 w 160" name="T24"/>
              <a:gd fmla="*/ 2147483647 h 176" name="T25"/>
              <a:gd fmla="*/ 2147483647 w 160" name="T26"/>
              <a:gd fmla="*/ 2147483647 h 176" name="T27"/>
              <a:gd fmla="*/ 2147483647 w 160" name="T28"/>
              <a:gd fmla="*/ 2147483647 h 176" name="T29"/>
              <a:gd fmla="*/ 2147483647 w 160" name="T30"/>
              <a:gd fmla="*/ 2147483647 h 176" name="T31"/>
              <a:gd fmla="*/ 2147483647 w 160" name="T32"/>
              <a:gd fmla="*/ 2147483647 h 176" name="T33"/>
              <a:gd fmla="*/ 2147483647 w 160" name="T34"/>
              <a:gd fmla="*/ 2147483647 h 176" name="T35"/>
              <a:gd fmla="*/ 2147483647 w 160" name="T36"/>
              <a:gd fmla="*/ 2147483647 h 176" name="T37"/>
              <a:gd fmla="*/ 2147483647 w 160" name="T38"/>
              <a:gd fmla="*/ 2147483647 h 176" name="T39"/>
              <a:gd fmla="*/ 2147483647 w 160" name="T40"/>
              <a:gd fmla="*/ 2147483647 h 176" name="T41"/>
              <a:gd fmla="*/ 2147483647 w 160" name="T42"/>
              <a:gd fmla="*/ 2147483647 h 176" name="T43"/>
              <a:gd fmla="*/ 2147483647 w 160" name="T44"/>
              <a:gd fmla="*/ 2147483647 h 176" name="T45"/>
              <a:gd fmla="*/ 2147483647 w 160" name="T46"/>
              <a:gd fmla="*/ 2147483647 h 176" name="T47"/>
              <a:gd fmla="*/ 2147483647 w 160" name="T48"/>
              <a:gd fmla="*/ 2147483647 h 176" name="T49"/>
              <a:gd fmla="*/ 2147483647 w 160" name="T50"/>
              <a:gd fmla="*/ 2147483647 h 176" name="T51"/>
              <a:gd fmla="*/ 2147483647 w 160" name="T52"/>
              <a:gd fmla="*/ 2147483647 h 176" name="T53"/>
              <a:gd fmla="*/ 2147483647 w 160" name="T54"/>
              <a:gd fmla="*/ 2147483647 h 176" name="T55"/>
              <a:gd fmla="*/ 2147483647 w 160" name="T56"/>
              <a:gd fmla="*/ 2147483647 h 176" name="T57"/>
              <a:gd fmla="*/ 2147483647 w 160" name="T58"/>
              <a:gd fmla="*/ 2147483647 h 176" name="T59"/>
              <a:gd fmla="*/ 2147483647 w 160" name="T60"/>
              <a:gd fmla="*/ 2147483647 h 176" name="T61"/>
              <a:gd fmla="*/ 2147483647 w 160" name="T62"/>
              <a:gd fmla="*/ 2147483647 h 176" name="T63"/>
              <a:gd fmla="*/ 2147483647 w 160" name="T64"/>
              <a:gd fmla="*/ 2147483647 h 176" name="T65"/>
              <a:gd fmla="*/ 2147483647 w 160" name="T66"/>
              <a:gd fmla="*/ 2147483647 h 176" name="T67"/>
              <a:gd fmla="*/ 2147483647 w 160" name="T68"/>
              <a:gd fmla="*/ 2147483647 h 176" name="T69"/>
              <a:gd fmla="*/ 2147483647 w 160" name="T70"/>
              <a:gd fmla="*/ 2147483647 h 176" name="T71"/>
              <a:gd fmla="*/ 2147483647 w 160" name="T72"/>
              <a:gd fmla="*/ 2147483647 h 176" name="T73"/>
              <a:gd fmla="*/ 2147483647 w 160" name="T74"/>
              <a:gd fmla="*/ 2147483647 h 176" name="T75"/>
              <a:gd fmla="*/ 2147483647 w 160" name="T76"/>
              <a:gd fmla="*/ 2147483647 h 176" name="T77"/>
              <a:gd fmla="*/ 2147483647 w 160" name="T78"/>
              <a:gd fmla="*/ 2147483647 h 176" name="T79"/>
              <a:gd fmla="*/ 2147483647 w 160" name="T80"/>
              <a:gd fmla="*/ 2147483647 h 176" name="T81"/>
              <a:gd fmla="*/ 2147483647 w 160" name="T82"/>
              <a:gd fmla="*/ 2147483647 h 176" name="T83"/>
              <a:gd fmla="*/ 2147483647 w 160" name="T84"/>
              <a:gd fmla="*/ 2147483647 h 176" name="T85"/>
              <a:gd fmla="*/ 2147483647 w 160" name="T86"/>
              <a:gd fmla="*/ 2147483647 h 176" name="T87"/>
              <a:gd fmla="*/ 2147483647 w 160" name="T88"/>
              <a:gd fmla="*/ 2147483647 h 176" name="T89"/>
              <a:gd fmla="*/ 2147483647 w 160" name="T90"/>
              <a:gd fmla="*/ 2147483647 h 176" name="T91"/>
              <a:gd fmla="*/ 2147483647 w 160" name="T92"/>
              <a:gd fmla="*/ 2147483647 h 176" name="T93"/>
              <a:gd fmla="*/ 2147483647 w 160" name="T94"/>
              <a:gd fmla="*/ 2147483647 h 176" name="T95"/>
              <a:gd fmla="*/ 2147483647 w 160" name="T96"/>
              <a:gd fmla="*/ 0 h 176" name="T97"/>
              <a:gd fmla="*/ 2147483647 w 160" name="T98"/>
              <a:gd fmla="*/ 2147483647 h 176" name="T99"/>
              <a:gd fmla="*/ 2147483647 w 160" name="T100"/>
              <a:gd fmla="*/ 2147483647 h 176" name="T101"/>
              <a:gd fmla="*/ 2147483647 w 160" name="T102"/>
              <a:gd fmla="*/ 2147483647 h 176" name="T103"/>
              <a:gd fmla="*/ 2147483647 w 160" name="T104"/>
              <a:gd fmla="*/ 2147483647 h 176" name="T105"/>
              <a:gd fmla="*/ 2147483647 w 160" name="T106"/>
              <a:gd fmla="*/ 2147483647 h 176" name="T107"/>
              <a:gd fmla="*/ 2147483647 w 160" name="T108"/>
              <a:gd fmla="*/ 2147483647 h 176" name="T109"/>
              <a:gd fmla="*/ 2147483647 w 160" name="T110"/>
              <a:gd fmla="*/ 2147483647 h 176" name="T111"/>
              <a:gd fmla="*/ 2147483647 w 160" name="T112"/>
              <a:gd fmla="*/ 2147483647 h 176" name="T113"/>
              <a:gd fmla="*/ 2147483647 w 160" name="T114"/>
              <a:gd fmla="*/ 2147483647 h 176" name="T115"/>
              <a:gd fmla="*/ 2147483647 w 160" name="T116"/>
              <a:gd fmla="*/ 2147483647 h 176" name="T117"/>
              <a:gd fmla="*/ 2147483647 w 160" name="T118"/>
              <a:gd fmla="*/ 2147483647 h 176" name="T119"/>
              <a:gd fmla="*/ 2147483647 w 160" name="T120"/>
              <a:gd fmla="*/ 2147483647 h 176" name="T121"/>
              <a:gd fmla="*/ 2147483647 w 160" name="T122"/>
              <a:gd fmla="*/ 2147483647 h 176" name="T123"/>
              <a:gd fmla="*/ 2147483647 w 160" name="T124"/>
              <a:gd fmla="*/ 2147483647 h 17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60000 65536" name="T186"/>
              <a:gd fmla="*/ 0 60000 65536" name="T187"/>
              <a:gd fmla="*/ 0 60000 65536" name="T188"/>
              <a:gd fmla="*/ 0 w 160" name="T189"/>
              <a:gd fmla="*/ 0 h 176" name="T190"/>
              <a:gd fmla="*/ 160 w 160" name="T191"/>
              <a:gd fmla="*/ 176 h 176" name="T192"/>
            </a:gdLst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b="T192" l="T189" r="T191" t="T190"/>
            <a:pathLst>
              <a:path h="176" w="160">
                <a:moveTo>
                  <a:pt x="38" y="46"/>
                </a:moveTo>
                <a:lnTo>
                  <a:pt x="38" y="46"/>
                </a:lnTo>
                <a:lnTo>
                  <a:pt x="30" y="50"/>
                </a:lnTo>
                <a:lnTo>
                  <a:pt x="22" y="54"/>
                </a:lnTo>
                <a:lnTo>
                  <a:pt x="16" y="60"/>
                </a:lnTo>
                <a:lnTo>
                  <a:pt x="10" y="66"/>
                </a:lnTo>
                <a:lnTo>
                  <a:pt x="4" y="74"/>
                </a:lnTo>
                <a:lnTo>
                  <a:pt x="2" y="82"/>
                </a:lnTo>
                <a:lnTo>
                  <a:pt x="0" y="90"/>
                </a:lnTo>
                <a:lnTo>
                  <a:pt x="2" y="100"/>
                </a:lnTo>
                <a:lnTo>
                  <a:pt x="40" y="80"/>
                </a:lnTo>
                <a:lnTo>
                  <a:pt x="36" y="92"/>
                </a:lnTo>
                <a:lnTo>
                  <a:pt x="38" y="104"/>
                </a:lnTo>
                <a:lnTo>
                  <a:pt x="42" y="116"/>
                </a:lnTo>
                <a:lnTo>
                  <a:pt x="50" y="126"/>
                </a:lnTo>
                <a:lnTo>
                  <a:pt x="76" y="76"/>
                </a:lnTo>
                <a:lnTo>
                  <a:pt x="78" y="100"/>
                </a:lnTo>
                <a:lnTo>
                  <a:pt x="78" y="126"/>
                </a:lnTo>
                <a:lnTo>
                  <a:pt x="76" y="150"/>
                </a:lnTo>
                <a:lnTo>
                  <a:pt x="74" y="176"/>
                </a:lnTo>
                <a:lnTo>
                  <a:pt x="104" y="176"/>
                </a:lnTo>
                <a:lnTo>
                  <a:pt x="104" y="150"/>
                </a:lnTo>
                <a:lnTo>
                  <a:pt x="102" y="124"/>
                </a:lnTo>
                <a:lnTo>
                  <a:pt x="98" y="98"/>
                </a:lnTo>
                <a:lnTo>
                  <a:pt x="90" y="74"/>
                </a:lnTo>
                <a:lnTo>
                  <a:pt x="132" y="100"/>
                </a:lnTo>
                <a:lnTo>
                  <a:pt x="134" y="88"/>
                </a:lnTo>
                <a:lnTo>
                  <a:pt x="132" y="76"/>
                </a:lnTo>
                <a:lnTo>
                  <a:pt x="126" y="64"/>
                </a:lnTo>
                <a:lnTo>
                  <a:pt x="118" y="56"/>
                </a:lnTo>
                <a:lnTo>
                  <a:pt x="160" y="54"/>
                </a:lnTo>
                <a:lnTo>
                  <a:pt x="156" y="44"/>
                </a:lnTo>
                <a:lnTo>
                  <a:pt x="150" y="38"/>
                </a:lnTo>
                <a:lnTo>
                  <a:pt x="144" y="32"/>
                </a:lnTo>
                <a:lnTo>
                  <a:pt x="136" y="28"/>
                </a:lnTo>
                <a:lnTo>
                  <a:pt x="128" y="26"/>
                </a:lnTo>
                <a:lnTo>
                  <a:pt x="118" y="24"/>
                </a:lnTo>
                <a:lnTo>
                  <a:pt x="110" y="24"/>
                </a:lnTo>
                <a:lnTo>
                  <a:pt x="102" y="26"/>
                </a:lnTo>
                <a:lnTo>
                  <a:pt x="120" y="4"/>
                </a:lnTo>
                <a:lnTo>
                  <a:pt x="112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2" y="8"/>
                </a:lnTo>
                <a:lnTo>
                  <a:pt x="74" y="12"/>
                </a:lnTo>
                <a:lnTo>
                  <a:pt x="64" y="24"/>
                </a:lnTo>
                <a:lnTo>
                  <a:pt x="50" y="20"/>
                </a:lnTo>
                <a:lnTo>
                  <a:pt x="42" y="20"/>
                </a:lnTo>
                <a:lnTo>
                  <a:pt x="36" y="20"/>
                </a:lnTo>
                <a:lnTo>
                  <a:pt x="28" y="22"/>
                </a:lnTo>
                <a:lnTo>
                  <a:pt x="22" y="26"/>
                </a:lnTo>
                <a:lnTo>
                  <a:pt x="16" y="32"/>
                </a:lnTo>
                <a:lnTo>
                  <a:pt x="10" y="38"/>
                </a:lnTo>
                <a:lnTo>
                  <a:pt x="3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89" name="Freeform 120"/>
          <p:cNvSpPr/>
          <p:nvPr/>
        </p:nvSpPr>
        <p:spPr bwMode="auto">
          <a:xfrm>
            <a:off x="8567738" y="2717800"/>
            <a:ext cx="374650" cy="561975"/>
          </a:xfrm>
          <a:custGeom>
            <a:gdLst>
              <a:gd fmla="*/ 2147483647 w 136" name="T0"/>
              <a:gd fmla="*/ 0 h 188" name="T1"/>
              <a:gd fmla="*/ 2147483647 w 136" name="T2"/>
              <a:gd fmla="*/ 2147483647 h 188" name="T3"/>
              <a:gd fmla="*/ 2147483647 w 136" name="T4"/>
              <a:gd fmla="*/ 2147483647 h 188" name="T5"/>
              <a:gd fmla="*/ 2147483647 w 136" name="T6"/>
              <a:gd fmla="*/ 2147483647 h 188" name="T7"/>
              <a:gd fmla="*/ 2147483647 w 136" name="T8"/>
              <a:gd fmla="*/ 2147483647 h 188" name="T9"/>
              <a:gd fmla="*/ 2147483647 w 136" name="T10"/>
              <a:gd fmla="*/ 2147483647 h 188" name="T11"/>
              <a:gd fmla="*/ 2147483647 w 136" name="T12"/>
              <a:gd fmla="*/ 2147483647 h 188" name="T13"/>
              <a:gd fmla="*/ 2147483647 w 136" name="T14"/>
              <a:gd fmla="*/ 2147483647 h 188" name="T15"/>
              <a:gd fmla="*/ 2147483647 w 136" name="T16"/>
              <a:gd fmla="*/ 2147483647 h 188" name="T17"/>
              <a:gd fmla="*/ 2147483647 w 136" name="T18"/>
              <a:gd fmla="*/ 2147483647 h 188" name="T19"/>
              <a:gd fmla="*/ 2147483647 w 136" name="T20"/>
              <a:gd fmla="*/ 2147483647 h 188" name="T21"/>
              <a:gd fmla="*/ 0 w 136" name="T22"/>
              <a:gd fmla="*/ 2147483647 h 188" name="T23"/>
              <a:gd fmla="*/ 2147483647 w 136" name="T24"/>
              <a:gd fmla="*/ 2147483647 h 188" name="T25"/>
              <a:gd fmla="*/ 2147483647 w 136" name="T26"/>
              <a:gd fmla="*/ 2147483647 h 188" name="T27"/>
              <a:gd fmla="*/ 2147483647 w 136" name="T28"/>
              <a:gd fmla="*/ 2147483647 h 188" name="T29"/>
              <a:gd fmla="*/ 2147483647 w 136" name="T30"/>
              <a:gd fmla="*/ 2147483647 h 188" name="T31"/>
              <a:gd fmla="*/ 2147483647 w 136" name="T32"/>
              <a:gd fmla="*/ 2147483647 h 188" name="T33"/>
              <a:gd fmla="*/ 2147483647 w 136" name="T34"/>
              <a:gd fmla="*/ 0 h 188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w 136" name="T54"/>
              <a:gd fmla="*/ 0 h 188" name="T55"/>
              <a:gd fmla="*/ 136 w 136" name="T56"/>
              <a:gd fmla="*/ 188 h 188" name="T57"/>
            </a:gdLst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b="T57" l="T54" r="T56" t="T55"/>
            <a:pathLst>
              <a:path h="188" w="136">
                <a:moveTo>
                  <a:pt x="68" y="0"/>
                </a:moveTo>
                <a:lnTo>
                  <a:pt x="104" y="54"/>
                </a:lnTo>
                <a:lnTo>
                  <a:pt x="86" y="54"/>
                </a:lnTo>
                <a:lnTo>
                  <a:pt x="94" y="66"/>
                </a:lnTo>
                <a:lnTo>
                  <a:pt x="120" y="110"/>
                </a:lnTo>
                <a:lnTo>
                  <a:pt x="104" y="110"/>
                </a:lnTo>
                <a:lnTo>
                  <a:pt x="136" y="164"/>
                </a:lnTo>
                <a:lnTo>
                  <a:pt x="80" y="168"/>
                </a:lnTo>
                <a:lnTo>
                  <a:pt x="82" y="188"/>
                </a:lnTo>
                <a:lnTo>
                  <a:pt x="56" y="188"/>
                </a:lnTo>
                <a:lnTo>
                  <a:pt x="58" y="168"/>
                </a:lnTo>
                <a:lnTo>
                  <a:pt x="0" y="164"/>
                </a:lnTo>
                <a:lnTo>
                  <a:pt x="32" y="110"/>
                </a:lnTo>
                <a:lnTo>
                  <a:pt x="16" y="110"/>
                </a:lnTo>
                <a:lnTo>
                  <a:pt x="42" y="66"/>
                </a:lnTo>
                <a:lnTo>
                  <a:pt x="50" y="54"/>
                </a:lnTo>
                <a:lnTo>
                  <a:pt x="32" y="54"/>
                </a:lnTo>
                <a:lnTo>
                  <a:pt x="6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90" name="Freeform 121"/>
          <p:cNvSpPr/>
          <p:nvPr/>
        </p:nvSpPr>
        <p:spPr bwMode="auto">
          <a:xfrm>
            <a:off x="11693525" y="2979738"/>
            <a:ext cx="379413" cy="209550"/>
          </a:xfrm>
          <a:custGeom>
            <a:gdLst>
              <a:gd fmla="*/ 2147483647 w 138" name="T0"/>
              <a:gd fmla="*/ 2147483647 h 70" name="T1"/>
              <a:gd fmla="*/ 2147483647 w 138" name="T2"/>
              <a:gd fmla="*/ 2147483647 h 70" name="T3"/>
              <a:gd fmla="*/ 2147483647 w 138" name="T4"/>
              <a:gd fmla="*/ 0 h 70" name="T5"/>
              <a:gd fmla="*/ 2147483647 w 138" name="T6"/>
              <a:gd fmla="*/ 0 h 70" name="T7"/>
              <a:gd fmla="*/ 2147483647 w 138" name="T8"/>
              <a:gd fmla="*/ 0 h 70" name="T9"/>
              <a:gd fmla="*/ 2147483647 w 138" name="T10"/>
              <a:gd fmla="*/ 0 h 70" name="T11"/>
              <a:gd fmla="*/ 2147483647 w 138" name="T12"/>
              <a:gd fmla="*/ 0 h 70" name="T13"/>
              <a:gd fmla="*/ 2147483647 w 138" name="T14"/>
              <a:gd fmla="*/ 0 h 70" name="T15"/>
              <a:gd fmla="*/ 2147483647 w 138" name="T16"/>
              <a:gd fmla="*/ 2147483647 h 70" name="T17"/>
              <a:gd fmla="*/ 2147483647 w 138" name="T18"/>
              <a:gd fmla="*/ 2147483647 h 70" name="T19"/>
              <a:gd fmla="*/ 2147483647 w 138" name="T20"/>
              <a:gd fmla="*/ 2147483647 h 70" name="T21"/>
              <a:gd fmla="*/ 2147483647 w 138" name="T22"/>
              <a:gd fmla="*/ 2147483647 h 70" name="T23"/>
              <a:gd fmla="*/ 0 w 138" name="T24"/>
              <a:gd fmla="*/ 2147483647 h 70" name="T25"/>
              <a:gd fmla="*/ 2147483647 w 138" name="T26"/>
              <a:gd fmla="*/ 2147483647 h 70" name="T27"/>
              <a:gd fmla="*/ 2147483647 w 138" name="T28"/>
              <a:gd fmla="*/ 2147483647 h 70" name="T29"/>
              <a:gd fmla="*/ 2147483647 w 138" name="T30"/>
              <a:gd fmla="*/ 2147483647 h 70" name="T31"/>
              <a:gd fmla="*/ 2147483647 w 138" name="T32"/>
              <a:gd fmla="*/ 2147483647 h 70" name="T33"/>
              <a:gd fmla="*/ 2147483647 w 138" name="T34"/>
              <a:gd fmla="*/ 2147483647 h 70" name="T35"/>
              <a:gd fmla="*/ 2147483647 w 138" name="T36"/>
              <a:gd fmla="*/ 2147483647 h 70" name="T37"/>
              <a:gd fmla="*/ 2147483647 w 138" name="T38"/>
              <a:gd fmla="*/ 2147483647 h 70" name="T39"/>
              <a:gd fmla="*/ 2147483647 w 138" name="T40"/>
              <a:gd fmla="*/ 2147483647 h 70" name="T41"/>
              <a:gd fmla="*/ 2147483647 w 138" name="T42"/>
              <a:gd fmla="*/ 2147483647 h 70" name="T43"/>
              <a:gd fmla="*/ 2147483647 w 138" name="T44"/>
              <a:gd fmla="*/ 2147483647 h 70" name="T45"/>
              <a:gd fmla="*/ 2147483647 w 138" name="T46"/>
              <a:gd fmla="*/ 2147483647 h 70" name="T47"/>
              <a:gd fmla="*/ 2147483647 w 138" name="T48"/>
              <a:gd fmla="*/ 2147483647 h 70" name="T49"/>
              <a:gd fmla="*/ 2147483647 w 138" name="T50"/>
              <a:gd fmla="*/ 2147483647 h 70" name="T51"/>
              <a:gd fmla="*/ 2147483647 w 138" name="T52"/>
              <a:gd fmla="*/ 2147483647 h 70" name="T53"/>
              <a:gd fmla="*/ 2147483647 w 138" name="T54"/>
              <a:gd fmla="*/ 2147483647 h 70" name="T55"/>
              <a:gd fmla="*/ 2147483647 w 138" name="T56"/>
              <a:gd fmla="*/ 2147483647 h 70" name="T57"/>
              <a:gd fmla="*/ 2147483647 w 138" name="T58"/>
              <a:gd fmla="*/ 2147483647 h 70" name="T59"/>
              <a:gd fmla="*/ 2147483647 w 138" name="T60"/>
              <a:gd fmla="*/ 2147483647 h 70" name="T61"/>
              <a:gd fmla="*/ 2147483647 w 138" name="T62"/>
              <a:gd fmla="*/ 2147483647 h 70" name="T63"/>
              <a:gd fmla="*/ 2147483647 w 138" name="T64"/>
              <a:gd fmla="*/ 2147483647 h 70" name="T65"/>
              <a:gd fmla="*/ 2147483647 w 138" name="T66"/>
              <a:gd fmla="*/ 2147483647 h 70" name="T67"/>
              <a:gd fmla="*/ 2147483647 w 138" name="T68"/>
              <a:gd fmla="*/ 2147483647 h 70" name="T69"/>
              <a:gd fmla="*/ 2147483647 w 138" name="T70"/>
              <a:gd fmla="*/ 2147483647 h 70" name="T71"/>
              <a:gd fmla="*/ 2147483647 w 138" name="T72"/>
              <a:gd fmla="*/ 2147483647 h 70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w 138" name="T111"/>
              <a:gd fmla="*/ 0 h 70" name="T112"/>
              <a:gd fmla="*/ 138 w 138" name="T113"/>
              <a:gd fmla="*/ 70 h 70" name="T114"/>
            </a:gdLst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b="T114" l="T111" r="T113" t="T112"/>
            <a:pathLst>
              <a:path h="70" w="138">
                <a:moveTo>
                  <a:pt x="136" y="2"/>
                </a:moveTo>
                <a:lnTo>
                  <a:pt x="136" y="2"/>
                </a:lnTo>
                <a:lnTo>
                  <a:pt x="132" y="0"/>
                </a:lnTo>
                <a:lnTo>
                  <a:pt x="130" y="0"/>
                </a:lnTo>
                <a:lnTo>
                  <a:pt x="38" y="0"/>
                </a:lnTo>
                <a:lnTo>
                  <a:pt x="32" y="0"/>
                </a:lnTo>
                <a:lnTo>
                  <a:pt x="26" y="4"/>
                </a:lnTo>
                <a:lnTo>
                  <a:pt x="22" y="8"/>
                </a:lnTo>
                <a:lnTo>
                  <a:pt x="18" y="12"/>
                </a:lnTo>
                <a:lnTo>
                  <a:pt x="0" y="70"/>
                </a:lnTo>
                <a:lnTo>
                  <a:pt x="66" y="70"/>
                </a:lnTo>
                <a:lnTo>
                  <a:pt x="64" y="62"/>
                </a:lnTo>
                <a:lnTo>
                  <a:pt x="62" y="54"/>
                </a:lnTo>
                <a:lnTo>
                  <a:pt x="64" y="46"/>
                </a:lnTo>
                <a:lnTo>
                  <a:pt x="66" y="38"/>
                </a:lnTo>
                <a:lnTo>
                  <a:pt x="70" y="32"/>
                </a:lnTo>
                <a:lnTo>
                  <a:pt x="74" y="26"/>
                </a:lnTo>
                <a:lnTo>
                  <a:pt x="80" y="20"/>
                </a:lnTo>
                <a:lnTo>
                  <a:pt x="86" y="18"/>
                </a:lnTo>
                <a:lnTo>
                  <a:pt x="94" y="14"/>
                </a:lnTo>
                <a:lnTo>
                  <a:pt x="102" y="14"/>
                </a:lnTo>
                <a:lnTo>
                  <a:pt x="110" y="16"/>
                </a:lnTo>
                <a:lnTo>
                  <a:pt x="118" y="18"/>
                </a:lnTo>
                <a:lnTo>
                  <a:pt x="126" y="22"/>
                </a:lnTo>
                <a:lnTo>
                  <a:pt x="132" y="28"/>
                </a:lnTo>
                <a:lnTo>
                  <a:pt x="136" y="10"/>
                </a:lnTo>
                <a:lnTo>
                  <a:pt x="138" y="6"/>
                </a:lnTo>
                <a:lnTo>
                  <a:pt x="136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91" name="Freeform 122"/>
          <p:cNvSpPr>
            <a:spLocks noEditPoints="1"/>
          </p:cNvSpPr>
          <p:nvPr/>
        </p:nvSpPr>
        <p:spPr bwMode="auto">
          <a:xfrm>
            <a:off x="11891963" y="3052763"/>
            <a:ext cx="165100" cy="179387"/>
          </a:xfrm>
          <a:custGeom>
            <a:gdLst>
              <a:gd fmla="*/ 2147483647 w 60" name="T0"/>
              <a:gd fmla="*/ 0 h 60" name="T1"/>
              <a:gd fmla="*/ 2147483647 w 60" name="T2"/>
              <a:gd fmla="*/ 0 h 60" name="T3"/>
              <a:gd fmla="*/ 2147483647 w 60" name="T4"/>
              <a:gd fmla="*/ 2147483647 h 60" name="T5"/>
              <a:gd fmla="*/ 2147483647 w 60" name="T6"/>
              <a:gd fmla="*/ 2147483647 h 60" name="T7"/>
              <a:gd fmla="*/ 2147483647 w 60" name="T8"/>
              <a:gd fmla="*/ 2147483647 h 60" name="T9"/>
              <a:gd fmla="*/ 2147483647 w 60" name="T10"/>
              <a:gd fmla="*/ 2147483647 h 60" name="T11"/>
              <a:gd fmla="*/ 2147483647 w 60" name="T12"/>
              <a:gd fmla="*/ 2147483647 h 60" name="T13"/>
              <a:gd fmla="*/ 2147483647 w 60" name="T14"/>
              <a:gd fmla="*/ 2147483647 h 60" name="T15"/>
              <a:gd fmla="*/ 0 w 60" name="T16"/>
              <a:gd fmla="*/ 2147483647 h 60" name="T17"/>
              <a:gd fmla="*/ 0 w 60" name="T18"/>
              <a:gd fmla="*/ 2147483647 h 60" name="T19"/>
              <a:gd fmla="*/ 2147483647 w 60" name="T20"/>
              <a:gd fmla="*/ 2147483647 h 60" name="T21"/>
              <a:gd fmla="*/ 2147483647 w 60" name="T22"/>
              <a:gd fmla="*/ 2147483647 h 60" name="T23"/>
              <a:gd fmla="*/ 2147483647 w 60" name="T24"/>
              <a:gd fmla="*/ 2147483647 h 60" name="T25"/>
              <a:gd fmla="*/ 2147483647 w 60" name="T26"/>
              <a:gd fmla="*/ 2147483647 h 60" name="T27"/>
              <a:gd fmla="*/ 2147483647 w 60" name="T28"/>
              <a:gd fmla="*/ 2147483647 h 60" name="T29"/>
              <a:gd fmla="*/ 2147483647 w 60" name="T30"/>
              <a:gd fmla="*/ 2147483647 h 60" name="T31"/>
              <a:gd fmla="*/ 2147483647 w 60" name="T32"/>
              <a:gd fmla="*/ 2147483647 h 60" name="T33"/>
              <a:gd fmla="*/ 2147483647 w 60" name="T34"/>
              <a:gd fmla="*/ 2147483647 h 60" name="T35"/>
              <a:gd fmla="*/ 2147483647 w 60" name="T36"/>
              <a:gd fmla="*/ 2147483647 h 60" name="T37"/>
              <a:gd fmla="*/ 2147483647 w 60" name="T38"/>
              <a:gd fmla="*/ 2147483647 h 60" name="T39"/>
              <a:gd fmla="*/ 2147483647 w 60" name="T40"/>
              <a:gd fmla="*/ 2147483647 h 60" name="T41"/>
              <a:gd fmla="*/ 2147483647 w 60" name="T42"/>
              <a:gd fmla="*/ 2147483647 h 60" name="T43"/>
              <a:gd fmla="*/ 2147483647 w 60" name="T44"/>
              <a:gd fmla="*/ 2147483647 h 60" name="T45"/>
              <a:gd fmla="*/ 2147483647 w 60" name="T46"/>
              <a:gd fmla="*/ 2147483647 h 60" name="T47"/>
              <a:gd fmla="*/ 2147483647 w 60" name="T48"/>
              <a:gd fmla="*/ 2147483647 h 60" name="T49"/>
              <a:gd fmla="*/ 2147483647 w 60" name="T50"/>
              <a:gd fmla="*/ 2147483647 h 60" name="T51"/>
              <a:gd fmla="*/ 2147483647 w 60" name="T52"/>
              <a:gd fmla="*/ 2147483647 h 60" name="T53"/>
              <a:gd fmla="*/ 2147483647 w 60" name="T54"/>
              <a:gd fmla="*/ 2147483647 h 60" name="T55"/>
              <a:gd fmla="*/ 2147483647 w 60" name="T56"/>
              <a:gd fmla="*/ 2147483647 h 60" name="T57"/>
              <a:gd fmla="*/ 2147483647 w 60" name="T58"/>
              <a:gd fmla="*/ 2147483647 h 60" name="T59"/>
              <a:gd fmla="*/ 2147483647 w 60" name="T60"/>
              <a:gd fmla="*/ 2147483647 h 60" name="T61"/>
              <a:gd fmla="*/ 2147483647 w 60" name="T62"/>
              <a:gd fmla="*/ 2147483647 h 60" name="T63"/>
              <a:gd fmla="*/ 2147483647 w 60" name="T64"/>
              <a:gd fmla="*/ 0 h 60" name="T65"/>
              <a:gd fmla="*/ 2147483647 w 60" name="T66"/>
              <a:gd fmla="*/ 0 h 60" name="T67"/>
              <a:gd fmla="*/ 2147483647 w 60" name="T68"/>
              <a:gd fmla="*/ 2147483647 h 60" name="T69"/>
              <a:gd fmla="*/ 2147483647 w 60" name="T70"/>
              <a:gd fmla="*/ 2147483647 h 60" name="T71"/>
              <a:gd fmla="*/ 2147483647 w 60" name="T72"/>
              <a:gd fmla="*/ 2147483647 h 60" name="T73"/>
              <a:gd fmla="*/ 2147483647 w 60" name="T74"/>
              <a:gd fmla="*/ 2147483647 h 60" name="T75"/>
              <a:gd fmla="*/ 2147483647 w 60" name="T76"/>
              <a:gd fmla="*/ 2147483647 h 60" name="T77"/>
              <a:gd fmla="*/ 2147483647 w 60" name="T78"/>
              <a:gd fmla="*/ 2147483647 h 60" name="T79"/>
              <a:gd fmla="*/ 2147483647 w 60" name="T80"/>
              <a:gd fmla="*/ 2147483647 h 60" name="T81"/>
              <a:gd fmla="*/ 2147483647 w 60" name="T82"/>
              <a:gd fmla="*/ 2147483647 h 60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w 60" name="T126"/>
              <a:gd fmla="*/ 0 h 60" name="T127"/>
              <a:gd fmla="*/ 60 w 60" name="T128"/>
              <a:gd fmla="*/ 60 h 60" name="T129"/>
            </a:gdLst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b="T129" l="T126" r="T128" t="T127"/>
            <a:pathLst>
              <a:path h="60" w="60">
                <a:moveTo>
                  <a:pt x="30" y="0"/>
                </a:moveTo>
                <a:lnTo>
                  <a:pt x="30" y="0"/>
                </a:lnTo>
                <a:lnTo>
                  <a:pt x="24" y="2"/>
                </a:lnTo>
                <a:lnTo>
                  <a:pt x="18" y="2"/>
                </a:lnTo>
                <a:lnTo>
                  <a:pt x="10" y="10"/>
                </a:lnTo>
                <a:lnTo>
                  <a:pt x="2" y="18"/>
                </a:lnTo>
                <a:lnTo>
                  <a:pt x="2" y="24"/>
                </a:lnTo>
                <a:lnTo>
                  <a:pt x="0" y="30"/>
                </a:lnTo>
                <a:lnTo>
                  <a:pt x="2" y="36"/>
                </a:lnTo>
                <a:lnTo>
                  <a:pt x="2" y="42"/>
                </a:lnTo>
                <a:lnTo>
                  <a:pt x="10" y="52"/>
                </a:lnTo>
                <a:lnTo>
                  <a:pt x="18" y="58"/>
                </a:lnTo>
                <a:lnTo>
                  <a:pt x="24" y="60"/>
                </a:lnTo>
                <a:lnTo>
                  <a:pt x="30" y="60"/>
                </a:lnTo>
                <a:lnTo>
                  <a:pt x="36" y="60"/>
                </a:lnTo>
                <a:lnTo>
                  <a:pt x="42" y="58"/>
                </a:lnTo>
                <a:lnTo>
                  <a:pt x="52" y="52"/>
                </a:lnTo>
                <a:lnTo>
                  <a:pt x="58" y="42"/>
                </a:lnTo>
                <a:lnTo>
                  <a:pt x="60" y="36"/>
                </a:lnTo>
                <a:lnTo>
                  <a:pt x="60" y="30"/>
                </a:lnTo>
                <a:lnTo>
                  <a:pt x="60" y="24"/>
                </a:lnTo>
                <a:lnTo>
                  <a:pt x="58" y="18"/>
                </a:lnTo>
                <a:lnTo>
                  <a:pt x="52" y="10"/>
                </a:lnTo>
                <a:lnTo>
                  <a:pt x="42" y="2"/>
                </a:lnTo>
                <a:lnTo>
                  <a:pt x="36" y="2"/>
                </a:lnTo>
                <a:lnTo>
                  <a:pt x="30" y="0"/>
                </a:lnTo>
                <a:close/>
                <a:moveTo>
                  <a:pt x="30" y="50"/>
                </a:moveTo>
                <a:lnTo>
                  <a:pt x="20" y="50"/>
                </a:lnTo>
                <a:lnTo>
                  <a:pt x="8" y="28"/>
                </a:lnTo>
                <a:lnTo>
                  <a:pt x="18" y="22"/>
                </a:lnTo>
                <a:lnTo>
                  <a:pt x="26" y="34"/>
                </a:lnTo>
                <a:lnTo>
                  <a:pt x="42" y="12"/>
                </a:lnTo>
                <a:lnTo>
                  <a:pt x="52" y="18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92" name="Freeform 123"/>
          <p:cNvSpPr/>
          <p:nvPr/>
        </p:nvSpPr>
        <p:spPr bwMode="auto">
          <a:xfrm>
            <a:off x="11644313" y="2854325"/>
            <a:ext cx="346075" cy="282575"/>
          </a:xfrm>
          <a:custGeom>
            <a:gdLst>
              <a:gd fmla="*/ 2147483647 w 126" name="T0"/>
              <a:gd fmla="*/ 2147483647 h 94" name="T1"/>
              <a:gd fmla="*/ 2147483647 w 126" name="T2"/>
              <a:gd fmla="*/ 2147483647 h 94" name="T3"/>
              <a:gd fmla="*/ 2147483647 w 126" name="T4"/>
              <a:gd fmla="*/ 2147483647 h 94" name="T5"/>
              <a:gd fmla="*/ 2147483647 w 126" name="T6"/>
              <a:gd fmla="*/ 2147483647 h 94" name="T7"/>
              <a:gd fmla="*/ 2147483647 w 126" name="T8"/>
              <a:gd fmla="*/ 2147483647 h 94" name="T9"/>
              <a:gd fmla="*/ 2147483647 w 126" name="T10"/>
              <a:gd fmla="*/ 2147483647 h 94" name="T11"/>
              <a:gd fmla="*/ 2147483647 w 126" name="T12"/>
              <a:gd fmla="*/ 2147483647 h 94" name="T13"/>
              <a:gd fmla="*/ 2147483647 w 126" name="T14"/>
              <a:gd fmla="*/ 2147483647 h 94" name="T15"/>
              <a:gd fmla="*/ 2147483647 w 126" name="T16"/>
              <a:gd fmla="*/ 2147483647 h 94" name="T17"/>
              <a:gd fmla="*/ 2147483647 w 126" name="T18"/>
              <a:gd fmla="*/ 2147483647 h 94" name="T19"/>
              <a:gd fmla="*/ 2147483647 w 126" name="T20"/>
              <a:gd fmla="*/ 0 h 94" name="T21"/>
              <a:gd fmla="*/ 2147483647 w 126" name="T22"/>
              <a:gd fmla="*/ 0 h 94" name="T23"/>
              <a:gd fmla="*/ 2147483647 w 126" name="T24"/>
              <a:gd fmla="*/ 0 h 94" name="T25"/>
              <a:gd fmla="*/ 2147483647 w 126" name="T26"/>
              <a:gd fmla="*/ 2147483647 h 94" name="T27"/>
              <a:gd fmla="*/ 0 w 126" name="T28"/>
              <a:gd fmla="*/ 2147483647 h 94" name="T29"/>
              <a:gd fmla="*/ 0 w 126" name="T30"/>
              <a:gd fmla="*/ 2147483647 h 94" name="T31"/>
              <a:gd fmla="*/ 0 w 126" name="T32"/>
              <a:gd fmla="*/ 2147483647 h 94" name="T33"/>
              <a:gd fmla="*/ 2147483647 w 126" name="T34"/>
              <a:gd fmla="*/ 2147483647 h 94" name="T35"/>
              <a:gd fmla="*/ 2147483647 w 126" name="T36"/>
              <a:gd fmla="*/ 2147483647 h 94" name="T37"/>
              <a:gd fmla="*/ 2147483647 w 126" name="T38"/>
              <a:gd fmla="*/ 2147483647 h 94" name="T39"/>
              <a:gd fmla="*/ 2147483647 w 126" name="T40"/>
              <a:gd fmla="*/ 2147483647 h 94" name="T41"/>
              <a:gd fmla="*/ 2147483647 w 126" name="T42"/>
              <a:gd fmla="*/ 2147483647 h 94" name="T43"/>
              <a:gd fmla="*/ 2147483647 w 126" name="T44"/>
              <a:gd fmla="*/ 2147483647 h 94" name="T45"/>
              <a:gd fmla="*/ 2147483647 w 126" name="T46"/>
              <a:gd fmla="*/ 2147483647 h 94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w 126" name="T72"/>
              <a:gd fmla="*/ 0 h 94" name="T73"/>
              <a:gd fmla="*/ 126 w 126" name="T74"/>
              <a:gd fmla="*/ 94 h 94" name="T75"/>
            </a:gdLst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b="T75" l="T72" r="T74" t="T73"/>
            <a:pathLst>
              <a:path h="94" w="125">
                <a:moveTo>
                  <a:pt x="34" y="32"/>
                </a:moveTo>
                <a:lnTo>
                  <a:pt x="34" y="32"/>
                </a:lnTo>
                <a:lnTo>
                  <a:pt x="40" y="28"/>
                </a:lnTo>
                <a:lnTo>
                  <a:pt x="48" y="26"/>
                </a:lnTo>
                <a:lnTo>
                  <a:pt x="126" y="26"/>
                </a:lnTo>
                <a:lnTo>
                  <a:pt x="126" y="24"/>
                </a:lnTo>
                <a:lnTo>
                  <a:pt x="124" y="18"/>
                </a:lnTo>
                <a:lnTo>
                  <a:pt x="120" y="16"/>
                </a:lnTo>
                <a:lnTo>
                  <a:pt x="58" y="16"/>
                </a:lnTo>
                <a:lnTo>
                  <a:pt x="44" y="0"/>
                </a:lnTo>
                <a:lnTo>
                  <a:pt x="8" y="0"/>
                </a:lnTo>
                <a:lnTo>
                  <a:pt x="2" y="2"/>
                </a:lnTo>
                <a:lnTo>
                  <a:pt x="0" y="8"/>
                </a:lnTo>
                <a:lnTo>
                  <a:pt x="0" y="86"/>
                </a:lnTo>
                <a:lnTo>
                  <a:pt x="2" y="92"/>
                </a:lnTo>
                <a:lnTo>
                  <a:pt x="6" y="94"/>
                </a:lnTo>
                <a:lnTo>
                  <a:pt x="24" y="44"/>
                </a:lnTo>
                <a:lnTo>
                  <a:pt x="28" y="38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93" name="Freeform 124"/>
          <p:cNvSpPr>
            <a:spLocks noEditPoints="1"/>
          </p:cNvSpPr>
          <p:nvPr/>
        </p:nvSpPr>
        <p:spPr bwMode="auto">
          <a:xfrm>
            <a:off x="10925175" y="2795588"/>
            <a:ext cx="312738" cy="447675"/>
          </a:xfrm>
          <a:custGeom>
            <a:gdLst>
              <a:gd fmla="*/ 2147483647 w 114" name="T0"/>
              <a:gd fmla="*/ 0 h 150" name="T1"/>
              <a:gd fmla="*/ 2147483647 w 114" name="T2"/>
              <a:gd fmla="*/ 2147483647 h 150" name="T3"/>
              <a:gd fmla="*/ 2147483647 w 114" name="T4"/>
              <a:gd fmla="*/ 2147483647 h 150" name="T5"/>
              <a:gd fmla="*/ 2147483647 w 114" name="T6"/>
              <a:gd fmla="*/ 2147483647 h 150" name="T7"/>
              <a:gd fmla="*/ 2147483647 w 114" name="T8"/>
              <a:gd fmla="*/ 2147483647 h 150" name="T9"/>
              <a:gd fmla="*/ 2147483647 w 114" name="T10"/>
              <a:gd fmla="*/ 2147483647 h 150" name="T11"/>
              <a:gd fmla="*/ 2147483647 w 114" name="T12"/>
              <a:gd fmla="*/ 2147483647 h 150" name="T13"/>
              <a:gd fmla="*/ 2147483647 w 114" name="T14"/>
              <a:gd fmla="*/ 2147483647 h 150" name="T15"/>
              <a:gd fmla="*/ 2147483647 w 114" name="T16"/>
              <a:gd fmla="*/ 2147483647 h 150" name="T17"/>
              <a:gd fmla="*/ 2147483647 w 114" name="T18"/>
              <a:gd fmla="*/ 2147483647 h 150" name="T19"/>
              <a:gd fmla="*/ 2147483647 w 114" name="T20"/>
              <a:gd fmla="*/ 2147483647 h 150" name="T21"/>
              <a:gd fmla="*/ 2147483647 w 114" name="T22"/>
              <a:gd fmla="*/ 2147483647 h 150" name="T23"/>
              <a:gd fmla="*/ 2147483647 w 114" name="T24"/>
              <a:gd fmla="*/ 2147483647 h 150" name="T25"/>
              <a:gd fmla="*/ 2147483647 w 114" name="T26"/>
              <a:gd fmla="*/ 2147483647 h 150" name="T27"/>
              <a:gd fmla="*/ 2147483647 w 114" name="T28"/>
              <a:gd fmla="*/ 2147483647 h 150" name="T29"/>
              <a:gd fmla="*/ 2147483647 w 114" name="T30"/>
              <a:gd fmla="*/ 2147483647 h 150" name="T31"/>
              <a:gd fmla="*/ 2147483647 w 114" name="T32"/>
              <a:gd fmla="*/ 2147483647 h 150" name="T33"/>
              <a:gd fmla="*/ 0 w 114" name="T34"/>
              <a:gd fmla="*/ 2147483647 h 150" name="T35"/>
              <a:gd fmla="*/ 2147483647 w 114" name="T36"/>
              <a:gd fmla="*/ 2147483647 h 150" name="T37"/>
              <a:gd fmla="*/ 2147483647 w 114" name="T38"/>
              <a:gd fmla="*/ 0 h 150" name="T39"/>
              <a:gd fmla="*/ 2147483647 w 114" name="T40"/>
              <a:gd fmla="*/ 2147483647 h 150" name="T41"/>
              <a:gd fmla="*/ 2147483647 w 114" name="T42"/>
              <a:gd fmla="*/ 2147483647 h 150" name="T43"/>
              <a:gd fmla="*/ 2147483647 w 114" name="T44"/>
              <a:gd fmla="*/ 2147483647 h 150" name="T45"/>
              <a:gd fmla="*/ 2147483647 w 114" name="T46"/>
              <a:gd fmla="*/ 2147483647 h 150" name="T47"/>
              <a:gd fmla="*/ 2147483647 w 114" name="T48"/>
              <a:gd fmla="*/ 2147483647 h 150" name="T49"/>
              <a:gd fmla="*/ 2147483647 w 114" name="T50"/>
              <a:gd fmla="*/ 2147483647 h 150" name="T51"/>
              <a:gd fmla="*/ 2147483647 w 114" name="T52"/>
              <a:gd fmla="*/ 2147483647 h 150" name="T53"/>
              <a:gd fmla="*/ 2147483647 w 114" name="T54"/>
              <a:gd fmla="*/ 2147483647 h 150" name="T55"/>
              <a:gd fmla="*/ 2147483647 w 114" name="T56"/>
              <a:gd fmla="*/ 2147483647 h 150" name="T57"/>
              <a:gd fmla="*/ 2147483647 w 114" name="T58"/>
              <a:gd fmla="*/ 2147483647 h 150" name="T59"/>
              <a:gd fmla="*/ 2147483647 w 114" name="T60"/>
              <a:gd fmla="*/ 2147483647 h 150" name="T61"/>
              <a:gd fmla="*/ 2147483647 w 114" name="T62"/>
              <a:gd fmla="*/ 2147483647 h 150" name="T63"/>
              <a:gd fmla="*/ 2147483647 w 114" name="T64"/>
              <a:gd fmla="*/ 2147483647 h 150" name="T65"/>
              <a:gd fmla="*/ 2147483647 w 114" name="T66"/>
              <a:gd fmla="*/ 2147483647 h 150" name="T67"/>
              <a:gd fmla="*/ 2147483647 w 114" name="T68"/>
              <a:gd fmla="*/ 2147483647 h 150" name="T69"/>
              <a:gd fmla="*/ 2147483647 w 114" name="T70"/>
              <a:gd fmla="*/ 2147483647 h 150" name="T71"/>
              <a:gd fmla="*/ 2147483647 w 114" name="T72"/>
              <a:gd fmla="*/ 2147483647 h 150" name="T73"/>
              <a:gd fmla="*/ 2147483647 w 114" name="T74"/>
              <a:gd fmla="*/ 2147483647 h 150" name="T75"/>
              <a:gd fmla="*/ 2147483647 w 114" name="T76"/>
              <a:gd fmla="*/ 2147483647 h 150" name="T77"/>
              <a:gd fmla="*/ 2147483647 w 114" name="T78"/>
              <a:gd fmla="*/ 2147483647 h 150" name="T79"/>
              <a:gd fmla="*/ 2147483647 w 114" name="T80"/>
              <a:gd fmla="*/ 2147483647 h 150" name="T81"/>
              <a:gd fmla="*/ 2147483647 w 114" name="T82"/>
              <a:gd fmla="*/ 2147483647 h 150" name="T83"/>
              <a:gd fmla="*/ 2147483647 w 114" name="T84"/>
              <a:gd fmla="*/ 2147483647 h 150" name="T85"/>
              <a:gd fmla="*/ 2147483647 w 114" name="T86"/>
              <a:gd fmla="*/ 2147483647 h 150" name="T87"/>
              <a:gd fmla="*/ 2147483647 w 114" name="T88"/>
              <a:gd fmla="*/ 2147483647 h 150" name="T89"/>
              <a:gd fmla="*/ 2147483647 w 114" name="T90"/>
              <a:gd fmla="*/ 2147483647 h 150" name="T91"/>
              <a:gd fmla="*/ 2147483647 w 114" name="T92"/>
              <a:gd fmla="*/ 2147483647 h 150" name="T93"/>
              <a:gd fmla="*/ 2147483647 w 114" name="T94"/>
              <a:gd fmla="*/ 2147483647 h 150" name="T95"/>
              <a:gd fmla="*/ 2147483647 w 114" name="T96"/>
              <a:gd fmla="*/ 2147483647 h 150" name="T97"/>
              <a:gd fmla="*/ 2147483647 w 114" name="T98"/>
              <a:gd fmla="*/ 2147483647 h 150" name="T99"/>
              <a:gd fmla="*/ 2147483647 w 114" name="T100"/>
              <a:gd fmla="*/ 2147483647 h 150" name="T101"/>
              <a:gd fmla="*/ 2147483647 w 114" name="T102"/>
              <a:gd fmla="*/ 2147483647 h 150" name="T103"/>
              <a:gd fmla="*/ 2147483647 w 114" name="T104"/>
              <a:gd fmla="*/ 2147483647 h 150" name="T105"/>
              <a:gd fmla="*/ 2147483647 w 114" name="T106"/>
              <a:gd fmla="*/ 2147483647 h 150" name="T107"/>
              <a:gd fmla="*/ 2147483647 w 114" name="T108"/>
              <a:gd fmla="*/ 2147483647 h 150" name="T109"/>
              <a:gd fmla="*/ 2147483647 w 114" name="T110"/>
              <a:gd fmla="*/ 2147483647 h 150" name="T111"/>
              <a:gd fmla="*/ 2147483647 w 114" name="T112"/>
              <a:gd fmla="*/ 2147483647 h 150" name="T113"/>
              <a:gd fmla="*/ 2147483647 w 114" name="T114"/>
              <a:gd fmla="*/ 2147483647 h 150" name="T115"/>
              <a:gd fmla="*/ 2147483647 w 114" name="T116"/>
              <a:gd fmla="*/ 2147483647 h 150" name="T117"/>
              <a:gd fmla="*/ 2147483647 w 114" name="T118"/>
              <a:gd fmla="*/ 2147483647 h 150" name="T119"/>
              <a:gd fmla="*/ 2147483647 w 114" name="T120"/>
              <a:gd fmla="*/ 2147483647 h 150" name="T121"/>
              <a:gd fmla="*/ 2147483647 w 114" name="T122"/>
              <a:gd fmla="*/ 2147483647 h 150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w 114" name="T186"/>
              <a:gd fmla="*/ 0 h 150" name="T187"/>
              <a:gd fmla="*/ 114 w 114" name="T188"/>
              <a:gd fmla="*/ 150 h 150" name="T189"/>
            </a:gdLst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b="T189" l="T186" r="T188" t="T187"/>
            <a:pathLst>
              <a:path h="150" w="114">
                <a:moveTo>
                  <a:pt x="32" y="0"/>
                </a:move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8"/>
                </a:lnTo>
                <a:lnTo>
                  <a:pt x="112" y="90"/>
                </a:lnTo>
                <a:lnTo>
                  <a:pt x="106" y="82"/>
                </a:lnTo>
                <a:lnTo>
                  <a:pt x="98" y="74"/>
                </a:lnTo>
                <a:lnTo>
                  <a:pt x="98" y="18"/>
                </a:lnTo>
                <a:lnTo>
                  <a:pt x="96" y="14"/>
                </a:lnTo>
                <a:lnTo>
                  <a:pt x="94" y="14"/>
                </a:lnTo>
                <a:lnTo>
                  <a:pt x="40" y="14"/>
                </a:lnTo>
                <a:lnTo>
                  <a:pt x="40" y="18"/>
                </a:lnTo>
                <a:lnTo>
                  <a:pt x="40" y="22"/>
                </a:lnTo>
                <a:lnTo>
                  <a:pt x="40" y="28"/>
                </a:lnTo>
                <a:lnTo>
                  <a:pt x="38" y="32"/>
                </a:lnTo>
                <a:lnTo>
                  <a:pt x="36" y="34"/>
                </a:lnTo>
                <a:lnTo>
                  <a:pt x="30" y="38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4" y="122"/>
                </a:lnTo>
                <a:lnTo>
                  <a:pt x="14" y="126"/>
                </a:lnTo>
                <a:lnTo>
                  <a:pt x="18" y="126"/>
                </a:lnTo>
                <a:lnTo>
                  <a:pt x="46" y="126"/>
                </a:lnTo>
                <a:lnTo>
                  <a:pt x="46" y="128"/>
                </a:lnTo>
                <a:lnTo>
                  <a:pt x="52" y="136"/>
                </a:lnTo>
                <a:lnTo>
                  <a:pt x="60" y="140"/>
                </a:lnTo>
                <a:lnTo>
                  <a:pt x="18" y="140"/>
                </a:lnTo>
                <a:lnTo>
                  <a:pt x="10" y="138"/>
                </a:lnTo>
                <a:lnTo>
                  <a:pt x="6" y="134"/>
                </a:lnTo>
                <a:lnTo>
                  <a:pt x="2" y="130"/>
                </a:lnTo>
                <a:lnTo>
                  <a:pt x="0" y="122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  <a:close/>
                <a:moveTo>
                  <a:pt x="26" y="80"/>
                </a:moveTo>
                <a:lnTo>
                  <a:pt x="26" y="88"/>
                </a:lnTo>
                <a:lnTo>
                  <a:pt x="42" y="88"/>
                </a:lnTo>
                <a:lnTo>
                  <a:pt x="42" y="80"/>
                </a:lnTo>
                <a:lnTo>
                  <a:pt x="26" y="80"/>
                </a:lnTo>
                <a:close/>
                <a:moveTo>
                  <a:pt x="26" y="62"/>
                </a:moveTo>
                <a:lnTo>
                  <a:pt x="26" y="68"/>
                </a:lnTo>
                <a:lnTo>
                  <a:pt x="86" y="68"/>
                </a:lnTo>
                <a:lnTo>
                  <a:pt x="86" y="62"/>
                </a:lnTo>
                <a:lnTo>
                  <a:pt x="26" y="62"/>
                </a:lnTo>
                <a:close/>
                <a:moveTo>
                  <a:pt x="26" y="44"/>
                </a:moveTo>
                <a:lnTo>
                  <a:pt x="26" y="52"/>
                </a:lnTo>
                <a:lnTo>
                  <a:pt x="86" y="52"/>
                </a:lnTo>
                <a:lnTo>
                  <a:pt x="86" y="44"/>
                </a:lnTo>
                <a:lnTo>
                  <a:pt x="26" y="44"/>
                </a:lnTo>
                <a:close/>
                <a:moveTo>
                  <a:pt x="54" y="28"/>
                </a:moveTo>
                <a:lnTo>
                  <a:pt x="54" y="34"/>
                </a:lnTo>
                <a:lnTo>
                  <a:pt x="86" y="34"/>
                </a:lnTo>
                <a:lnTo>
                  <a:pt x="86" y="28"/>
                </a:lnTo>
                <a:lnTo>
                  <a:pt x="54" y="28"/>
                </a:lnTo>
                <a:close/>
                <a:moveTo>
                  <a:pt x="64" y="108"/>
                </a:moveTo>
                <a:lnTo>
                  <a:pt x="64" y="108"/>
                </a:lnTo>
                <a:lnTo>
                  <a:pt x="66" y="102"/>
                </a:lnTo>
                <a:lnTo>
                  <a:pt x="72" y="98"/>
                </a:lnTo>
                <a:lnTo>
                  <a:pt x="78" y="94"/>
                </a:lnTo>
                <a:lnTo>
                  <a:pt x="84" y="92"/>
                </a:lnTo>
                <a:lnTo>
                  <a:pt x="80" y="92"/>
                </a:lnTo>
                <a:lnTo>
                  <a:pt x="76" y="90"/>
                </a:lnTo>
                <a:lnTo>
                  <a:pt x="70" y="94"/>
                </a:lnTo>
                <a:lnTo>
                  <a:pt x="64" y="100"/>
                </a:lnTo>
                <a:lnTo>
                  <a:pt x="64" y="104"/>
                </a:lnTo>
                <a:lnTo>
                  <a:pt x="64" y="108"/>
                </a:lnTo>
                <a:close/>
                <a:moveTo>
                  <a:pt x="60" y="84"/>
                </a:moveTo>
                <a:lnTo>
                  <a:pt x="60" y="84"/>
                </a:lnTo>
                <a:lnTo>
                  <a:pt x="52" y="92"/>
                </a:lnTo>
                <a:lnTo>
                  <a:pt x="48" y="102"/>
                </a:lnTo>
                <a:lnTo>
                  <a:pt x="50" y="114"/>
                </a:lnTo>
                <a:lnTo>
                  <a:pt x="54" y="124"/>
                </a:lnTo>
                <a:lnTo>
                  <a:pt x="62" y="130"/>
                </a:lnTo>
                <a:lnTo>
                  <a:pt x="74" y="134"/>
                </a:lnTo>
                <a:lnTo>
                  <a:pt x="82" y="134"/>
                </a:lnTo>
                <a:lnTo>
                  <a:pt x="90" y="130"/>
                </a:lnTo>
                <a:lnTo>
                  <a:pt x="92" y="136"/>
                </a:lnTo>
                <a:lnTo>
                  <a:pt x="100" y="148"/>
                </a:lnTo>
                <a:lnTo>
                  <a:pt x="106" y="150"/>
                </a:lnTo>
                <a:lnTo>
                  <a:pt x="110" y="148"/>
                </a:lnTo>
                <a:lnTo>
                  <a:pt x="114" y="144"/>
                </a:lnTo>
                <a:lnTo>
                  <a:pt x="112" y="138"/>
                </a:lnTo>
                <a:lnTo>
                  <a:pt x="102" y="126"/>
                </a:lnTo>
                <a:lnTo>
                  <a:pt x="98" y="124"/>
                </a:lnTo>
                <a:lnTo>
                  <a:pt x="102" y="118"/>
                </a:lnTo>
                <a:lnTo>
                  <a:pt x="104" y="110"/>
                </a:lnTo>
                <a:lnTo>
                  <a:pt x="104" y="98"/>
                </a:lnTo>
                <a:lnTo>
                  <a:pt x="98" y="88"/>
                </a:lnTo>
                <a:lnTo>
                  <a:pt x="90" y="80"/>
                </a:lnTo>
                <a:lnTo>
                  <a:pt x="80" y="78"/>
                </a:lnTo>
                <a:lnTo>
                  <a:pt x="70" y="78"/>
                </a:lnTo>
                <a:lnTo>
                  <a:pt x="60" y="84"/>
                </a:lnTo>
                <a:close/>
                <a:moveTo>
                  <a:pt x="78" y="88"/>
                </a:moveTo>
                <a:lnTo>
                  <a:pt x="78" y="88"/>
                </a:lnTo>
                <a:lnTo>
                  <a:pt x="72" y="88"/>
                </a:lnTo>
                <a:lnTo>
                  <a:pt x="66" y="90"/>
                </a:lnTo>
                <a:lnTo>
                  <a:pt x="60" y="96"/>
                </a:lnTo>
                <a:lnTo>
                  <a:pt x="58" y="104"/>
                </a:lnTo>
                <a:lnTo>
                  <a:pt x="58" y="110"/>
                </a:lnTo>
                <a:lnTo>
                  <a:pt x="62" y="118"/>
                </a:lnTo>
                <a:lnTo>
                  <a:pt x="68" y="122"/>
                </a:lnTo>
                <a:lnTo>
                  <a:pt x="74" y="124"/>
                </a:lnTo>
                <a:lnTo>
                  <a:pt x="82" y="124"/>
                </a:lnTo>
                <a:lnTo>
                  <a:pt x="88" y="120"/>
                </a:lnTo>
                <a:lnTo>
                  <a:pt x="94" y="114"/>
                </a:lnTo>
                <a:lnTo>
                  <a:pt x="96" y="108"/>
                </a:lnTo>
                <a:lnTo>
                  <a:pt x="94" y="100"/>
                </a:lnTo>
                <a:lnTo>
                  <a:pt x="92" y="94"/>
                </a:lnTo>
                <a:lnTo>
                  <a:pt x="86" y="90"/>
                </a:lnTo>
                <a:lnTo>
                  <a:pt x="78" y="88"/>
                </a:lnTo>
                <a:close/>
                <a:moveTo>
                  <a:pt x="34" y="16"/>
                </a:moveTo>
                <a:lnTo>
                  <a:pt x="18" y="30"/>
                </a:lnTo>
                <a:lnTo>
                  <a:pt x="20" y="30"/>
                </a:lnTo>
                <a:lnTo>
                  <a:pt x="26" y="32"/>
                </a:lnTo>
                <a:lnTo>
                  <a:pt x="28" y="32"/>
                </a:lnTo>
                <a:lnTo>
                  <a:pt x="32" y="30"/>
                </a:lnTo>
                <a:lnTo>
                  <a:pt x="34" y="26"/>
                </a:lnTo>
                <a:lnTo>
                  <a:pt x="34" y="24"/>
                </a:lnTo>
                <a:lnTo>
                  <a:pt x="34" y="18"/>
                </a:lnTo>
                <a:lnTo>
                  <a:pt x="34" y="16"/>
                </a:lnTo>
                <a:close/>
                <a:moveTo>
                  <a:pt x="112" y="122"/>
                </a:moveTo>
                <a:lnTo>
                  <a:pt x="112" y="122"/>
                </a:lnTo>
                <a:lnTo>
                  <a:pt x="110" y="122"/>
                </a:lnTo>
                <a:lnTo>
                  <a:pt x="112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94" name="Freeform 125"/>
          <p:cNvSpPr>
            <a:spLocks noEditPoints="1"/>
          </p:cNvSpPr>
          <p:nvPr/>
        </p:nvSpPr>
        <p:spPr bwMode="auto">
          <a:xfrm>
            <a:off x="9348788" y="2771775"/>
            <a:ext cx="417512" cy="442913"/>
          </a:xfrm>
          <a:custGeom>
            <a:gdLst>
              <a:gd fmla="*/ 2147483647 w 152" name="T0"/>
              <a:gd fmla="*/ 2147483647 h 148" name="T1"/>
              <a:gd fmla="*/ 2147483647 w 152" name="T2"/>
              <a:gd fmla="*/ 2147483647 h 148" name="T3"/>
              <a:gd fmla="*/ 2147483647 w 152" name="T4"/>
              <a:gd fmla="*/ 2147483647 h 148" name="T5"/>
              <a:gd fmla="*/ 2147483647 w 152" name="T6"/>
              <a:gd fmla="*/ 2147483647 h 148" name="T7"/>
              <a:gd fmla="*/ 2147483647 w 152" name="T8"/>
              <a:gd fmla="*/ 2147483647 h 148" name="T9"/>
              <a:gd fmla="*/ 2147483647 w 152" name="T10"/>
              <a:gd fmla="*/ 2147483647 h 148" name="T11"/>
              <a:gd fmla="*/ 2147483647 w 152" name="T12"/>
              <a:gd fmla="*/ 2147483647 h 148" name="T13"/>
              <a:gd fmla="*/ 2147483647 w 152" name="T14"/>
              <a:gd fmla="*/ 2147483647 h 148" name="T15"/>
              <a:gd fmla="*/ 2147483647 w 152" name="T16"/>
              <a:gd fmla="*/ 2147483647 h 148" name="T17"/>
              <a:gd fmla="*/ 0 w 152" name="T18"/>
              <a:gd fmla="*/ 2147483647 h 148" name="T19"/>
              <a:gd fmla="*/ 2147483647 w 152" name="T20"/>
              <a:gd fmla="*/ 2147483647 h 148" name="T21"/>
              <a:gd fmla="*/ 2147483647 w 152" name="T22"/>
              <a:gd fmla="*/ 2147483647 h 148" name="T23"/>
              <a:gd fmla="*/ 2147483647 w 152" name="T24"/>
              <a:gd fmla="*/ 2147483647 h 148" name="T25"/>
              <a:gd fmla="*/ 2147483647 w 152" name="T26"/>
              <a:gd fmla="*/ 2147483647 h 148" name="T27"/>
              <a:gd fmla="*/ 2147483647 w 152" name="T28"/>
              <a:gd fmla="*/ 2147483647 h 148" name="T29"/>
              <a:gd fmla="*/ 2147483647 w 152" name="T30"/>
              <a:gd fmla="*/ 2147483647 h 148" name="T31"/>
              <a:gd fmla="*/ 2147483647 w 152" name="T32"/>
              <a:gd fmla="*/ 2147483647 h 148" name="T33"/>
              <a:gd fmla="*/ 2147483647 w 152" name="T34"/>
              <a:gd fmla="*/ 2147483647 h 148" name="T35"/>
              <a:gd fmla="*/ 2147483647 w 152" name="T36"/>
              <a:gd fmla="*/ 2147483647 h 148" name="T37"/>
              <a:gd fmla="*/ 2147483647 w 152" name="T38"/>
              <a:gd fmla="*/ 2147483647 h 148" name="T39"/>
              <a:gd fmla="*/ 2147483647 w 152" name="T40"/>
              <a:gd fmla="*/ 2147483647 h 148" name="T41"/>
              <a:gd fmla="*/ 2147483647 w 152" name="T42"/>
              <a:gd fmla="*/ 2147483647 h 148" name="T43"/>
              <a:gd fmla="*/ 2147483647 w 152" name="T44"/>
              <a:gd fmla="*/ 2147483647 h 148" name="T45"/>
              <a:gd fmla="*/ 2147483647 w 152" name="T46"/>
              <a:gd fmla="*/ 2147483647 h 148" name="T47"/>
              <a:gd fmla="*/ 2147483647 w 152" name="T48"/>
              <a:gd fmla="*/ 2147483647 h 148" name="T49"/>
              <a:gd fmla="*/ 2147483647 w 152" name="T50"/>
              <a:gd fmla="*/ 2147483647 h 148" name="T51"/>
              <a:gd fmla="*/ 2147483647 w 152" name="T52"/>
              <a:gd fmla="*/ 2147483647 h 148" name="T53"/>
              <a:gd fmla="*/ 2147483647 w 152" name="T54"/>
              <a:gd fmla="*/ 2147483647 h 148" name="T55"/>
              <a:gd fmla="*/ 2147483647 w 152" name="T56"/>
              <a:gd fmla="*/ 2147483647 h 148" name="T57"/>
              <a:gd fmla="*/ 2147483647 w 152" name="T58"/>
              <a:gd fmla="*/ 2147483647 h 148" name="T59"/>
              <a:gd fmla="*/ 2147483647 w 152" name="T60"/>
              <a:gd fmla="*/ 2147483647 h 148" name="T61"/>
              <a:gd fmla="*/ 2147483647 w 152" name="T62"/>
              <a:gd fmla="*/ 2147483647 h 148" name="T63"/>
              <a:gd fmla="*/ 2147483647 w 152" name="T64"/>
              <a:gd fmla="*/ 0 h 148" name="T65"/>
              <a:gd fmla="*/ 2147483647 w 152" name="T66"/>
              <a:gd fmla="*/ 2147483647 h 148" name="T67"/>
              <a:gd fmla="*/ 2147483647 w 152" name="T68"/>
              <a:gd fmla="*/ 2147483647 h 148" name="T69"/>
              <a:gd fmla="*/ 2147483647 w 152" name="T70"/>
              <a:gd fmla="*/ 2147483647 h 148" name="T71"/>
              <a:gd fmla="*/ 2147483647 w 152" name="T72"/>
              <a:gd fmla="*/ 2147483647 h 148" name="T73"/>
              <a:gd fmla="*/ 2147483647 w 152" name="T74"/>
              <a:gd fmla="*/ 2147483647 h 148" name="T75"/>
              <a:gd fmla="*/ 2147483647 w 152" name="T76"/>
              <a:gd fmla="*/ 2147483647 h 148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w 152" name="T117"/>
              <a:gd fmla="*/ 0 h 148" name="T118"/>
              <a:gd fmla="*/ 152 w 152" name="T119"/>
              <a:gd fmla="*/ 148 h 148" name="T120"/>
            </a:gdLst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b="T120" l="T117" r="T119" t="T118"/>
            <a:pathLst>
              <a:path h="148" w="152">
                <a:moveTo>
                  <a:pt x="6" y="98"/>
                </a:moveTo>
                <a:lnTo>
                  <a:pt x="6" y="98"/>
                </a:lnTo>
                <a:lnTo>
                  <a:pt x="40" y="84"/>
                </a:lnTo>
                <a:lnTo>
                  <a:pt x="48" y="78"/>
                </a:lnTo>
                <a:lnTo>
                  <a:pt x="66" y="114"/>
                </a:lnTo>
                <a:lnTo>
                  <a:pt x="82" y="78"/>
                </a:lnTo>
                <a:lnTo>
                  <a:pt x="90" y="84"/>
                </a:lnTo>
                <a:lnTo>
                  <a:pt x="106" y="90"/>
                </a:lnTo>
                <a:lnTo>
                  <a:pt x="92" y="90"/>
                </a:lnTo>
                <a:lnTo>
                  <a:pt x="92" y="124"/>
                </a:lnTo>
                <a:lnTo>
                  <a:pt x="110" y="124"/>
                </a:lnTo>
                <a:lnTo>
                  <a:pt x="110" y="142"/>
                </a:lnTo>
                <a:lnTo>
                  <a:pt x="132" y="142"/>
                </a:lnTo>
                <a:lnTo>
                  <a:pt x="132" y="148"/>
                </a:lnTo>
                <a:lnTo>
                  <a:pt x="0" y="148"/>
                </a:lnTo>
                <a:lnTo>
                  <a:pt x="2" y="118"/>
                </a:lnTo>
                <a:lnTo>
                  <a:pt x="2" y="106"/>
                </a:lnTo>
                <a:lnTo>
                  <a:pt x="6" y="98"/>
                </a:lnTo>
                <a:close/>
                <a:moveTo>
                  <a:pt x="100" y="100"/>
                </a:moveTo>
                <a:lnTo>
                  <a:pt x="100" y="114"/>
                </a:lnTo>
                <a:lnTo>
                  <a:pt x="118" y="114"/>
                </a:lnTo>
                <a:lnTo>
                  <a:pt x="118" y="132"/>
                </a:lnTo>
                <a:lnTo>
                  <a:pt x="134" y="132"/>
                </a:lnTo>
                <a:lnTo>
                  <a:pt x="134" y="114"/>
                </a:lnTo>
                <a:lnTo>
                  <a:pt x="152" y="114"/>
                </a:lnTo>
                <a:lnTo>
                  <a:pt x="152" y="100"/>
                </a:lnTo>
                <a:lnTo>
                  <a:pt x="134" y="100"/>
                </a:lnTo>
                <a:lnTo>
                  <a:pt x="134" y="82"/>
                </a:lnTo>
                <a:lnTo>
                  <a:pt x="118" y="82"/>
                </a:lnTo>
                <a:lnTo>
                  <a:pt x="118" y="100"/>
                </a:lnTo>
                <a:lnTo>
                  <a:pt x="100" y="100"/>
                </a:lnTo>
                <a:close/>
                <a:moveTo>
                  <a:pt x="40" y="54"/>
                </a:moveTo>
                <a:lnTo>
                  <a:pt x="40" y="54"/>
                </a:lnTo>
                <a:lnTo>
                  <a:pt x="40" y="40"/>
                </a:lnTo>
                <a:lnTo>
                  <a:pt x="42" y="24"/>
                </a:lnTo>
                <a:lnTo>
                  <a:pt x="48" y="22"/>
                </a:lnTo>
                <a:lnTo>
                  <a:pt x="52" y="22"/>
                </a:lnTo>
                <a:lnTo>
                  <a:pt x="64" y="24"/>
                </a:lnTo>
                <a:lnTo>
                  <a:pt x="76" y="26"/>
                </a:lnTo>
                <a:lnTo>
                  <a:pt x="82" y="26"/>
                </a:lnTo>
                <a:lnTo>
                  <a:pt x="88" y="26"/>
                </a:lnTo>
                <a:lnTo>
                  <a:pt x="90" y="38"/>
                </a:lnTo>
                <a:lnTo>
                  <a:pt x="90" y="54"/>
                </a:lnTo>
                <a:lnTo>
                  <a:pt x="94" y="50"/>
                </a:lnTo>
                <a:lnTo>
                  <a:pt x="96" y="46"/>
                </a:lnTo>
                <a:lnTo>
                  <a:pt x="98" y="42"/>
                </a:lnTo>
                <a:lnTo>
                  <a:pt x="98" y="26"/>
                </a:lnTo>
                <a:lnTo>
                  <a:pt x="96" y="16"/>
                </a:lnTo>
                <a:lnTo>
                  <a:pt x="94" y="10"/>
                </a:lnTo>
                <a:lnTo>
                  <a:pt x="90" y="6"/>
                </a:lnTo>
                <a:lnTo>
                  <a:pt x="82" y="2"/>
                </a:lnTo>
                <a:lnTo>
                  <a:pt x="74" y="0"/>
                </a:lnTo>
                <a:lnTo>
                  <a:pt x="66" y="0"/>
                </a:lnTo>
                <a:lnTo>
                  <a:pt x="58" y="0"/>
                </a:lnTo>
                <a:lnTo>
                  <a:pt x="50" y="2"/>
                </a:lnTo>
                <a:lnTo>
                  <a:pt x="42" y="4"/>
                </a:lnTo>
                <a:lnTo>
                  <a:pt x="36" y="8"/>
                </a:lnTo>
                <a:lnTo>
                  <a:pt x="34" y="16"/>
                </a:lnTo>
                <a:lnTo>
                  <a:pt x="34" y="28"/>
                </a:lnTo>
                <a:lnTo>
                  <a:pt x="32" y="40"/>
                </a:lnTo>
                <a:lnTo>
                  <a:pt x="34" y="48"/>
                </a:lnTo>
                <a:lnTo>
                  <a:pt x="38" y="52"/>
                </a:lnTo>
                <a:lnTo>
                  <a:pt x="4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95" name="Freeform 126"/>
          <p:cNvSpPr>
            <a:spLocks noEditPoints="1"/>
          </p:cNvSpPr>
          <p:nvPr/>
        </p:nvSpPr>
        <p:spPr bwMode="auto">
          <a:xfrm>
            <a:off x="10139363" y="2759075"/>
            <a:ext cx="417512" cy="449263"/>
          </a:xfrm>
          <a:custGeom>
            <a:gdLst>
              <a:gd fmla="*/ 2147483647 w 152" name="T0"/>
              <a:gd fmla="*/ 2147483647 h 150" name="T1"/>
              <a:gd fmla="*/ 2147483647 w 152" name="T2"/>
              <a:gd fmla="*/ 2147483647 h 150" name="T3"/>
              <a:gd fmla="*/ 2147483647 w 152" name="T4"/>
              <a:gd fmla="*/ 2147483647 h 150" name="T5"/>
              <a:gd fmla="*/ 2147483647 w 152" name="T6"/>
              <a:gd fmla="*/ 2147483647 h 150" name="T7"/>
              <a:gd fmla="*/ 2147483647 w 152" name="T8"/>
              <a:gd fmla="*/ 2147483647 h 150" name="T9"/>
              <a:gd fmla="*/ 2147483647 w 152" name="T10"/>
              <a:gd fmla="*/ 2147483647 h 150" name="T11"/>
              <a:gd fmla="*/ 0 w 152" name="T12"/>
              <a:gd fmla="*/ 2147483647 h 150" name="T13"/>
              <a:gd fmla="*/ 2147483647 w 152" name="T14"/>
              <a:gd fmla="*/ 2147483647 h 150" name="T15"/>
              <a:gd fmla="*/ 2147483647 w 152" name="T16"/>
              <a:gd fmla="*/ 2147483647 h 150" name="T17"/>
              <a:gd fmla="*/ 2147483647 w 152" name="T18"/>
              <a:gd fmla="*/ 2147483647 h 150" name="T19"/>
              <a:gd fmla="*/ 2147483647 w 152" name="T20"/>
              <a:gd fmla="*/ 2147483647 h 150" name="T21"/>
              <a:gd fmla="*/ 2147483647 w 152" name="T22"/>
              <a:gd fmla="*/ 2147483647 h 150" name="T23"/>
              <a:gd fmla="*/ 2147483647 w 152" name="T24"/>
              <a:gd fmla="*/ 2147483647 h 150" name="T25"/>
              <a:gd fmla="*/ 2147483647 w 152" name="T26"/>
              <a:gd fmla="*/ 2147483647 h 150" name="T27"/>
              <a:gd fmla="*/ 2147483647 w 152" name="T28"/>
              <a:gd fmla="*/ 2147483647 h 150" name="T29"/>
              <a:gd fmla="*/ 2147483647 w 152" name="T30"/>
              <a:gd fmla="*/ 2147483647 h 150" name="T31"/>
              <a:gd fmla="*/ 2147483647 w 152" name="T32"/>
              <a:gd fmla="*/ 2147483647 h 150" name="T33"/>
              <a:gd fmla="*/ 2147483647 w 152" name="T34"/>
              <a:gd fmla="*/ 2147483647 h 150" name="T35"/>
              <a:gd fmla="*/ 2147483647 w 152" name="T36"/>
              <a:gd fmla="*/ 2147483647 h 150" name="T37"/>
              <a:gd fmla="*/ 2147483647 w 152" name="T38"/>
              <a:gd fmla="*/ 2147483647 h 150" name="T39"/>
              <a:gd fmla="*/ 2147483647 w 152" name="T40"/>
              <a:gd fmla="*/ 2147483647 h 150" name="T41"/>
              <a:gd fmla="*/ 2147483647 w 152" name="T42"/>
              <a:gd fmla="*/ 2147483647 h 150" name="T43"/>
              <a:gd fmla="*/ 2147483647 w 152" name="T44"/>
              <a:gd fmla="*/ 2147483647 h 150" name="T45"/>
              <a:gd fmla="*/ 2147483647 w 152" name="T46"/>
              <a:gd fmla="*/ 2147483647 h 150" name="T47"/>
              <a:gd fmla="*/ 2147483647 w 152" name="T48"/>
              <a:gd fmla="*/ 2147483647 h 150" name="T49"/>
              <a:gd fmla="*/ 2147483647 w 152" name="T50"/>
              <a:gd fmla="*/ 2147483647 h 150" name="T51"/>
              <a:gd fmla="*/ 2147483647 w 152" name="T52"/>
              <a:gd fmla="*/ 2147483647 h 150" name="T53"/>
              <a:gd fmla="*/ 2147483647 w 152" name="T54"/>
              <a:gd fmla="*/ 2147483647 h 150" name="T55"/>
              <a:gd fmla="*/ 2147483647 w 152" name="T56"/>
              <a:gd fmla="*/ 2147483647 h 150" name="T57"/>
              <a:gd fmla="*/ 2147483647 w 152" name="T58"/>
              <a:gd fmla="*/ 0 h 150" name="T59"/>
              <a:gd fmla="*/ 2147483647 w 152" name="T60"/>
              <a:gd fmla="*/ 2147483647 h 150" name="T61"/>
              <a:gd fmla="*/ 2147483647 w 152" name="T62"/>
              <a:gd fmla="*/ 2147483647 h 150" name="T63"/>
              <a:gd fmla="*/ 2147483647 w 152" name="T64"/>
              <a:gd fmla="*/ 2147483647 h 150" name="T65"/>
              <a:gd fmla="*/ 2147483647 w 152" name="T66"/>
              <a:gd fmla="*/ 2147483647 h 150" name="T67"/>
              <a:gd fmla="*/ 2147483647 w 152" name="T68"/>
              <a:gd fmla="*/ 2147483647 h 150" name="T69"/>
              <a:gd fmla="*/ 2147483647 w 152" name="T70"/>
              <a:gd fmla="*/ 2147483647 h 150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w 152" name="T108"/>
              <a:gd fmla="*/ 0 h 150" name="T109"/>
              <a:gd fmla="*/ 152 w 152" name="T110"/>
              <a:gd fmla="*/ 150 h 150" name="T111"/>
            </a:gdLst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b="T111" l="T108" r="T110" t="T109"/>
            <a:pathLst>
              <a:path h="150" w="152">
                <a:moveTo>
                  <a:pt x="102" y="102"/>
                </a:moveTo>
                <a:lnTo>
                  <a:pt x="102" y="102"/>
                </a:lnTo>
                <a:lnTo>
                  <a:pt x="152" y="102"/>
                </a:lnTo>
                <a:lnTo>
                  <a:pt x="152" y="116"/>
                </a:lnTo>
                <a:lnTo>
                  <a:pt x="102" y="116"/>
                </a:lnTo>
                <a:lnTo>
                  <a:pt x="102" y="10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4" y="108"/>
                </a:lnTo>
                <a:lnTo>
                  <a:pt x="2" y="120"/>
                </a:lnTo>
                <a:lnTo>
                  <a:pt x="0" y="150"/>
                </a:lnTo>
                <a:lnTo>
                  <a:pt x="132" y="150"/>
                </a:lnTo>
                <a:lnTo>
                  <a:pt x="132" y="126"/>
                </a:lnTo>
                <a:lnTo>
                  <a:pt x="102" y="126"/>
                </a:lnTo>
                <a:lnTo>
                  <a:pt x="92" y="126"/>
                </a:lnTo>
                <a:lnTo>
                  <a:pt x="92" y="92"/>
                </a:lnTo>
                <a:lnTo>
                  <a:pt x="102" y="92"/>
                </a:lnTo>
                <a:lnTo>
                  <a:pt x="108" y="92"/>
                </a:lnTo>
                <a:lnTo>
                  <a:pt x="92" y="86"/>
                </a:lnTo>
                <a:lnTo>
                  <a:pt x="82" y="80"/>
                </a:lnTo>
                <a:lnTo>
                  <a:pt x="66" y="116"/>
                </a:lnTo>
                <a:lnTo>
                  <a:pt x="48" y="80"/>
                </a:lnTo>
                <a:lnTo>
                  <a:pt x="40" y="86"/>
                </a:lnTo>
                <a:lnTo>
                  <a:pt x="6" y="100"/>
                </a:lnTo>
                <a:close/>
                <a:moveTo>
                  <a:pt x="42" y="56"/>
                </a:moveTo>
                <a:lnTo>
                  <a:pt x="42" y="56"/>
                </a:lnTo>
                <a:lnTo>
                  <a:pt x="40" y="42"/>
                </a:lnTo>
                <a:lnTo>
                  <a:pt x="44" y="26"/>
                </a:lnTo>
                <a:lnTo>
                  <a:pt x="48" y="24"/>
                </a:lnTo>
                <a:lnTo>
                  <a:pt x="52" y="24"/>
                </a:lnTo>
                <a:lnTo>
                  <a:pt x="64" y="26"/>
                </a:lnTo>
                <a:lnTo>
                  <a:pt x="76" y="28"/>
                </a:lnTo>
                <a:lnTo>
                  <a:pt x="82" y="28"/>
                </a:lnTo>
                <a:lnTo>
                  <a:pt x="88" y="26"/>
                </a:lnTo>
                <a:lnTo>
                  <a:pt x="90" y="40"/>
                </a:lnTo>
                <a:lnTo>
                  <a:pt x="90" y="56"/>
                </a:lnTo>
                <a:lnTo>
                  <a:pt x="94" y="52"/>
                </a:lnTo>
                <a:lnTo>
                  <a:pt x="98" y="48"/>
                </a:lnTo>
                <a:lnTo>
                  <a:pt x="98" y="44"/>
                </a:lnTo>
                <a:lnTo>
                  <a:pt x="98" y="28"/>
                </a:lnTo>
                <a:lnTo>
                  <a:pt x="98" y="18"/>
                </a:lnTo>
                <a:lnTo>
                  <a:pt x="96" y="12"/>
                </a:lnTo>
                <a:lnTo>
                  <a:pt x="90" y="8"/>
                </a:lnTo>
                <a:lnTo>
                  <a:pt x="84" y="4"/>
                </a:lnTo>
                <a:lnTo>
                  <a:pt x="76" y="2"/>
                </a:lnTo>
                <a:lnTo>
                  <a:pt x="66" y="0"/>
                </a:lnTo>
                <a:lnTo>
                  <a:pt x="58" y="2"/>
                </a:lnTo>
                <a:lnTo>
                  <a:pt x="50" y="2"/>
                </a:lnTo>
                <a:lnTo>
                  <a:pt x="42" y="6"/>
                </a:lnTo>
                <a:lnTo>
                  <a:pt x="38" y="10"/>
                </a:lnTo>
                <a:lnTo>
                  <a:pt x="36" y="18"/>
                </a:lnTo>
                <a:lnTo>
                  <a:pt x="34" y="30"/>
                </a:lnTo>
                <a:lnTo>
                  <a:pt x="34" y="42"/>
                </a:lnTo>
                <a:lnTo>
                  <a:pt x="34" y="50"/>
                </a:lnTo>
                <a:lnTo>
                  <a:pt x="38" y="54"/>
                </a:lnTo>
                <a:lnTo>
                  <a:pt x="4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96" name="Freeform 127"/>
          <p:cNvSpPr/>
          <p:nvPr/>
        </p:nvSpPr>
        <p:spPr bwMode="auto">
          <a:xfrm>
            <a:off x="10914063" y="3632200"/>
            <a:ext cx="401637" cy="438150"/>
          </a:xfrm>
          <a:custGeom>
            <a:gdLst>
              <a:gd fmla="*/ 2147483647 w 146" name="T0"/>
              <a:gd fmla="*/ 2147483647 h 146" name="T1"/>
              <a:gd fmla="*/ 2147483647 w 146" name="T2"/>
              <a:gd fmla="*/ 2147483647 h 146" name="T3"/>
              <a:gd fmla="*/ 2147483647 w 146" name="T4"/>
              <a:gd fmla="*/ 2147483647 h 146" name="T5"/>
              <a:gd fmla="*/ 2147483647 w 146" name="T6"/>
              <a:gd fmla="*/ 2147483647 h 146" name="T7"/>
              <a:gd fmla="*/ 2147483647 w 146" name="T8"/>
              <a:gd fmla="*/ 2147483647 h 146" name="T9"/>
              <a:gd fmla="*/ 2147483647 w 146" name="T10"/>
              <a:gd fmla="*/ 2147483647 h 146" name="T11"/>
              <a:gd fmla="*/ 2147483647 w 146" name="T12"/>
              <a:gd fmla="*/ 2147483647 h 146" name="T13"/>
              <a:gd fmla="*/ 2147483647 w 146" name="T14"/>
              <a:gd fmla="*/ 2147483647 h 146" name="T15"/>
              <a:gd fmla="*/ 2147483647 w 146" name="T16"/>
              <a:gd fmla="*/ 2147483647 h 146" name="T17"/>
              <a:gd fmla="*/ 2147483647 w 146" name="T18"/>
              <a:gd fmla="*/ 2147483647 h 146" name="T19"/>
              <a:gd fmla="*/ 2147483647 w 146" name="T20"/>
              <a:gd fmla="*/ 0 h 146" name="T21"/>
              <a:gd fmla="*/ 2147483647 w 146" name="T22"/>
              <a:gd fmla="*/ 2147483647 h 146" name="T23"/>
              <a:gd fmla="*/ 2147483647 w 146" name="T24"/>
              <a:gd fmla="*/ 2147483647 h 146" name="T25"/>
              <a:gd fmla="*/ 2147483647 w 146" name="T26"/>
              <a:gd fmla="*/ 2147483647 h 146" name="T27"/>
              <a:gd fmla="*/ 2147483647 w 146" name="T28"/>
              <a:gd fmla="*/ 2147483647 h 146" name="T29"/>
              <a:gd fmla="*/ 2147483647 w 146" name="T30"/>
              <a:gd fmla="*/ 2147483647 h 146" name="T31"/>
              <a:gd fmla="*/ 2147483647 w 146" name="T32"/>
              <a:gd fmla="*/ 2147483647 h 146" name="T33"/>
              <a:gd fmla="*/ 2147483647 w 146" name="T34"/>
              <a:gd fmla="*/ 2147483647 h 146" name="T35"/>
              <a:gd fmla="*/ 2147483647 w 146" name="T36"/>
              <a:gd fmla="*/ 2147483647 h 146" name="T37"/>
              <a:gd fmla="*/ 2147483647 w 146" name="T38"/>
              <a:gd fmla="*/ 2147483647 h 146" name="T39"/>
              <a:gd fmla="*/ 2147483647 w 146" name="T40"/>
              <a:gd fmla="*/ 2147483647 h 146" name="T41"/>
              <a:gd fmla="*/ 2147483647 w 146" name="T42"/>
              <a:gd fmla="*/ 2147483647 h 146" name="T43"/>
              <a:gd fmla="*/ 2147483647 w 146" name="T44"/>
              <a:gd fmla="*/ 2147483647 h 146" name="T45"/>
              <a:gd fmla="*/ 2147483647 w 146" name="T46"/>
              <a:gd fmla="*/ 2147483647 h 146" name="T47"/>
              <a:gd fmla="*/ 2147483647 w 146" name="T48"/>
              <a:gd fmla="*/ 2147483647 h 146" name="T49"/>
              <a:gd fmla="*/ 2147483647 w 146" name="T50"/>
              <a:gd fmla="*/ 2147483647 h 146" name="T51"/>
              <a:gd fmla="*/ 2147483647 w 146" name="T52"/>
              <a:gd fmla="*/ 2147483647 h 146" name="T53"/>
              <a:gd fmla="*/ 2147483647 w 146" name="T54"/>
              <a:gd fmla="*/ 2147483647 h 146" name="T55"/>
              <a:gd fmla="*/ 2147483647 w 146" name="T56"/>
              <a:gd fmla="*/ 2147483647 h 146" name="T57"/>
              <a:gd fmla="*/ 2147483647 w 146" name="T58"/>
              <a:gd fmla="*/ 2147483647 h 146" name="T59"/>
              <a:gd fmla="*/ 2147483647 w 146" name="T60"/>
              <a:gd fmla="*/ 2147483647 h 146" name="T61"/>
              <a:gd fmla="*/ 2147483647 w 146" name="T62"/>
              <a:gd fmla="*/ 2147483647 h 146" name="T63"/>
              <a:gd fmla="*/ 2147483647 w 146" name="T64"/>
              <a:gd fmla="*/ 2147483647 h 146" name="T65"/>
              <a:gd fmla="*/ 2147483647 w 146" name="T66"/>
              <a:gd fmla="*/ 2147483647 h 146" name="T67"/>
              <a:gd fmla="*/ 2147483647 w 146" name="T68"/>
              <a:gd fmla="*/ 2147483647 h 146" name="T69"/>
              <a:gd fmla="*/ 2147483647 w 146" name="T70"/>
              <a:gd fmla="*/ 2147483647 h 146" name="T71"/>
              <a:gd fmla="*/ 2147483647 w 146" name="T72"/>
              <a:gd fmla="*/ 2147483647 h 146" name="T73"/>
              <a:gd fmla="*/ 2147483647 w 146" name="T74"/>
              <a:gd fmla="*/ 2147483647 h 146" name="T75"/>
              <a:gd fmla="*/ 0 w 146" name="T76"/>
              <a:gd fmla="*/ 2147483647 h 146" name="T77"/>
              <a:gd fmla="*/ 2147483647 w 146" name="T78"/>
              <a:gd fmla="*/ 2147483647 h 146" name="T79"/>
              <a:gd fmla="*/ 2147483647 w 146" name="T80"/>
              <a:gd fmla="*/ 2147483647 h 146" name="T81"/>
              <a:gd fmla="*/ 2147483647 w 146" name="T82"/>
              <a:gd fmla="*/ 2147483647 h 146" name="T83"/>
              <a:gd fmla="*/ 0 w 146" name="T84"/>
              <a:gd fmla="*/ 2147483647 h 14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w 146" name="T129"/>
              <a:gd fmla="*/ 0 h 146" name="T130"/>
              <a:gd fmla="*/ 146 w 146" name="T131"/>
              <a:gd fmla="*/ 146 h 146" name="T1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b="T132" l="T129" r="T131" t="T130"/>
            <a:pathLst>
              <a:path h="146" w="146">
                <a:moveTo>
                  <a:pt x="0" y="74"/>
                </a:moveTo>
                <a:lnTo>
                  <a:pt x="28" y="44"/>
                </a:lnTo>
                <a:lnTo>
                  <a:pt x="28" y="42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0" y="34"/>
                </a:lnTo>
                <a:lnTo>
                  <a:pt x="6" y="30"/>
                </a:lnTo>
                <a:lnTo>
                  <a:pt x="4" y="26"/>
                </a:lnTo>
                <a:lnTo>
                  <a:pt x="2" y="22"/>
                </a:lnTo>
                <a:lnTo>
                  <a:pt x="2" y="16"/>
                </a:lnTo>
                <a:lnTo>
                  <a:pt x="6" y="12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22" y="2"/>
                </a:lnTo>
                <a:lnTo>
                  <a:pt x="26" y="2"/>
                </a:lnTo>
                <a:lnTo>
                  <a:pt x="32" y="6"/>
                </a:lnTo>
                <a:lnTo>
                  <a:pt x="34" y="10"/>
                </a:lnTo>
                <a:lnTo>
                  <a:pt x="36" y="14"/>
                </a:lnTo>
                <a:lnTo>
                  <a:pt x="38" y="20"/>
                </a:lnTo>
                <a:lnTo>
                  <a:pt x="38" y="26"/>
                </a:lnTo>
                <a:lnTo>
                  <a:pt x="42" y="28"/>
                </a:lnTo>
                <a:lnTo>
                  <a:pt x="46" y="28"/>
                </a:lnTo>
                <a:lnTo>
                  <a:pt x="74" y="0"/>
                </a:lnTo>
                <a:lnTo>
                  <a:pt x="102" y="28"/>
                </a:lnTo>
                <a:lnTo>
                  <a:pt x="102" y="30"/>
                </a:lnTo>
                <a:lnTo>
                  <a:pt x="100" y="32"/>
                </a:lnTo>
                <a:lnTo>
                  <a:pt x="94" y="34"/>
                </a:lnTo>
                <a:lnTo>
                  <a:pt x="88" y="34"/>
                </a:lnTo>
                <a:lnTo>
                  <a:pt x="84" y="36"/>
                </a:lnTo>
                <a:lnTo>
                  <a:pt x="80" y="40"/>
                </a:lnTo>
                <a:lnTo>
                  <a:pt x="78" y="44"/>
                </a:lnTo>
                <a:lnTo>
                  <a:pt x="76" y="48"/>
                </a:lnTo>
                <a:lnTo>
                  <a:pt x="78" y="54"/>
                </a:lnTo>
                <a:lnTo>
                  <a:pt x="80" y="58"/>
                </a:lnTo>
                <a:lnTo>
                  <a:pt x="82" y="62"/>
                </a:lnTo>
                <a:lnTo>
                  <a:pt x="86" y="64"/>
                </a:lnTo>
                <a:lnTo>
                  <a:pt x="90" y="66"/>
                </a:lnTo>
                <a:lnTo>
                  <a:pt x="96" y="68"/>
                </a:lnTo>
                <a:lnTo>
                  <a:pt x="100" y="66"/>
                </a:lnTo>
                <a:lnTo>
                  <a:pt x="104" y="64"/>
                </a:lnTo>
                <a:lnTo>
                  <a:pt x="108" y="60"/>
                </a:lnTo>
                <a:lnTo>
                  <a:pt x="110" y="56"/>
                </a:lnTo>
                <a:lnTo>
                  <a:pt x="110" y="50"/>
                </a:lnTo>
                <a:lnTo>
                  <a:pt x="112" y="44"/>
                </a:lnTo>
                <a:lnTo>
                  <a:pt x="114" y="42"/>
                </a:lnTo>
                <a:lnTo>
                  <a:pt x="116" y="42"/>
                </a:lnTo>
                <a:lnTo>
                  <a:pt x="146" y="72"/>
                </a:lnTo>
                <a:lnTo>
                  <a:pt x="116" y="102"/>
                </a:lnTo>
                <a:lnTo>
                  <a:pt x="112" y="102"/>
                </a:lnTo>
                <a:lnTo>
                  <a:pt x="110" y="100"/>
                </a:lnTo>
                <a:lnTo>
                  <a:pt x="110" y="94"/>
                </a:lnTo>
                <a:lnTo>
                  <a:pt x="108" y="90"/>
                </a:lnTo>
                <a:lnTo>
                  <a:pt x="106" y="84"/>
                </a:lnTo>
                <a:lnTo>
                  <a:pt x="104" y="82"/>
                </a:lnTo>
                <a:lnTo>
                  <a:pt x="100" y="78"/>
                </a:lnTo>
                <a:lnTo>
                  <a:pt x="94" y="78"/>
                </a:lnTo>
                <a:lnTo>
                  <a:pt x="90" y="78"/>
                </a:lnTo>
                <a:lnTo>
                  <a:pt x="86" y="80"/>
                </a:lnTo>
                <a:lnTo>
                  <a:pt x="82" y="84"/>
                </a:lnTo>
                <a:lnTo>
                  <a:pt x="80" y="88"/>
                </a:lnTo>
                <a:lnTo>
                  <a:pt x="78" y="92"/>
                </a:lnTo>
                <a:lnTo>
                  <a:pt x="76" y="96"/>
                </a:lnTo>
                <a:lnTo>
                  <a:pt x="78" y="100"/>
                </a:lnTo>
                <a:lnTo>
                  <a:pt x="80" y="104"/>
                </a:lnTo>
                <a:lnTo>
                  <a:pt x="84" y="108"/>
                </a:lnTo>
                <a:lnTo>
                  <a:pt x="88" y="110"/>
                </a:lnTo>
                <a:lnTo>
                  <a:pt x="94" y="110"/>
                </a:lnTo>
                <a:lnTo>
                  <a:pt x="98" y="112"/>
                </a:lnTo>
                <a:lnTo>
                  <a:pt x="102" y="114"/>
                </a:lnTo>
                <a:lnTo>
                  <a:pt x="102" y="116"/>
                </a:lnTo>
                <a:lnTo>
                  <a:pt x="72" y="146"/>
                </a:lnTo>
                <a:lnTo>
                  <a:pt x="46" y="118"/>
                </a:lnTo>
                <a:lnTo>
                  <a:pt x="42" y="118"/>
                </a:lnTo>
                <a:lnTo>
                  <a:pt x="38" y="120"/>
                </a:lnTo>
                <a:lnTo>
                  <a:pt x="36" y="126"/>
                </a:lnTo>
                <a:lnTo>
                  <a:pt x="36" y="132"/>
                </a:lnTo>
                <a:lnTo>
                  <a:pt x="34" y="138"/>
                </a:lnTo>
                <a:lnTo>
                  <a:pt x="30" y="142"/>
                </a:lnTo>
                <a:lnTo>
                  <a:pt x="26" y="144"/>
                </a:lnTo>
                <a:lnTo>
                  <a:pt x="20" y="146"/>
                </a:lnTo>
                <a:lnTo>
                  <a:pt x="16" y="144"/>
                </a:lnTo>
                <a:lnTo>
                  <a:pt x="10" y="142"/>
                </a:lnTo>
                <a:lnTo>
                  <a:pt x="6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2" y="120"/>
                </a:lnTo>
                <a:lnTo>
                  <a:pt x="4" y="116"/>
                </a:lnTo>
                <a:lnTo>
                  <a:pt x="8" y="112"/>
                </a:lnTo>
                <a:lnTo>
                  <a:pt x="14" y="110"/>
                </a:lnTo>
                <a:lnTo>
                  <a:pt x="20" y="108"/>
                </a:lnTo>
                <a:lnTo>
                  <a:pt x="26" y="108"/>
                </a:lnTo>
                <a:lnTo>
                  <a:pt x="28" y="104"/>
                </a:lnTo>
                <a:lnTo>
                  <a:pt x="28" y="10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97" name="Freeform 128"/>
          <p:cNvSpPr>
            <a:spLocks noEditPoints="1"/>
          </p:cNvSpPr>
          <p:nvPr/>
        </p:nvSpPr>
        <p:spPr bwMode="auto">
          <a:xfrm>
            <a:off x="10128250" y="3632200"/>
            <a:ext cx="341313" cy="455613"/>
          </a:xfrm>
          <a:custGeom>
            <a:gdLst>
              <a:gd fmla="*/ 2147483647 w 124" name="T0"/>
              <a:gd fmla="*/ 2147483647 h 152" name="T1"/>
              <a:gd fmla="*/ 2147483647 w 124" name="T2"/>
              <a:gd fmla="*/ 2147483647 h 152" name="T3"/>
              <a:gd fmla="*/ 2147483647 w 124" name="T4"/>
              <a:gd fmla="*/ 2147483647 h 152" name="T5"/>
              <a:gd fmla="*/ 2147483647 w 124" name="T6"/>
              <a:gd fmla="*/ 2147483647 h 152" name="T7"/>
              <a:gd fmla="*/ 2147483647 w 124" name="T8"/>
              <a:gd fmla="*/ 2147483647 h 152" name="T9"/>
              <a:gd fmla="*/ 2147483647 w 124" name="T10"/>
              <a:gd fmla="*/ 2147483647 h 152" name="T11"/>
              <a:gd fmla="*/ 0 w 124" name="T12"/>
              <a:gd fmla="*/ 2147483647 h 152" name="T13"/>
              <a:gd fmla="*/ 2147483647 w 124" name="T14"/>
              <a:gd fmla="*/ 2147483647 h 152" name="T15"/>
              <a:gd fmla="*/ 2147483647 w 124" name="T16"/>
              <a:gd fmla="*/ 2147483647 h 152" name="T17"/>
              <a:gd fmla="*/ 2147483647 w 124" name="T18"/>
              <a:gd fmla="*/ 2147483647 h 152" name="T19"/>
              <a:gd fmla="*/ 2147483647 w 124" name="T20"/>
              <a:gd fmla="*/ 2147483647 h 152" name="T21"/>
              <a:gd fmla="*/ 2147483647 w 124" name="T22"/>
              <a:gd fmla="*/ 2147483647 h 152" name="T23"/>
              <a:gd fmla="*/ 2147483647 w 124" name="T24"/>
              <a:gd fmla="*/ 2147483647 h 152" name="T25"/>
              <a:gd fmla="*/ 2147483647 w 124" name="T26"/>
              <a:gd fmla="*/ 0 h 152" name="T27"/>
              <a:gd fmla="*/ 2147483647 w 124" name="T28"/>
              <a:gd fmla="*/ 2147483647 h 152" name="T29"/>
              <a:gd fmla="*/ 2147483647 w 124" name="T30"/>
              <a:gd fmla="*/ 2147483647 h 152" name="T31"/>
              <a:gd fmla="*/ 2147483647 w 124" name="T32"/>
              <a:gd fmla="*/ 2147483647 h 152" name="T33"/>
              <a:gd fmla="*/ 2147483647 w 124" name="T34"/>
              <a:gd fmla="*/ 2147483647 h 152" name="T35"/>
              <a:gd fmla="*/ 2147483647 w 124" name="T36"/>
              <a:gd fmla="*/ 2147483647 h 152" name="T37"/>
              <a:gd fmla="*/ 2147483647 w 124" name="T38"/>
              <a:gd fmla="*/ 2147483647 h 152" name="T39"/>
              <a:gd fmla="*/ 2147483647 w 124" name="T40"/>
              <a:gd fmla="*/ 2147483647 h 152" name="T41"/>
              <a:gd fmla="*/ 2147483647 w 124" name="T42"/>
              <a:gd fmla="*/ 2147483647 h 152" name="T43"/>
              <a:gd fmla="*/ 2147483647 w 124" name="T44"/>
              <a:gd fmla="*/ 2147483647 h 152" name="T45"/>
              <a:gd fmla="*/ 2147483647 w 124" name="T46"/>
              <a:gd fmla="*/ 2147483647 h 152" name="T47"/>
              <a:gd fmla="*/ 2147483647 w 124" name="T48"/>
              <a:gd fmla="*/ 2147483647 h 152" name="T49"/>
              <a:gd fmla="*/ 2147483647 w 124" name="T50"/>
              <a:gd fmla="*/ 2147483647 h 152" name="T51"/>
              <a:gd fmla="*/ 2147483647 w 124" name="T52"/>
              <a:gd fmla="*/ 2147483647 h 152" name="T53"/>
              <a:gd fmla="*/ 2147483647 w 124" name="T54"/>
              <a:gd fmla="*/ 2147483647 h 152" name="T55"/>
              <a:gd fmla="*/ 2147483647 w 124" name="T56"/>
              <a:gd fmla="*/ 2147483647 h 152" name="T57"/>
              <a:gd fmla="*/ 2147483647 w 124" name="T58"/>
              <a:gd fmla="*/ 2147483647 h 152" name="T59"/>
              <a:gd fmla="*/ 2147483647 w 124" name="T60"/>
              <a:gd fmla="*/ 2147483647 h 152" name="T61"/>
              <a:gd fmla="*/ 2147483647 w 124" name="T62"/>
              <a:gd fmla="*/ 2147483647 h 152" name="T63"/>
              <a:gd fmla="*/ 2147483647 w 124" name="T64"/>
              <a:gd fmla="*/ 2147483647 h 152" name="T65"/>
              <a:gd fmla="*/ 2147483647 w 124" name="T66"/>
              <a:gd fmla="*/ 2147483647 h 152" name="T67"/>
              <a:gd fmla="*/ 2147483647 w 124" name="T68"/>
              <a:gd fmla="*/ 2147483647 h 152" name="T69"/>
              <a:gd fmla="*/ 2147483647 w 124" name="T70"/>
              <a:gd fmla="*/ 2147483647 h 152" name="T71"/>
              <a:gd fmla="*/ 2147483647 w 124" name="T72"/>
              <a:gd fmla="*/ 2147483647 h 152" name="T73"/>
              <a:gd fmla="*/ 2147483647 w 124" name="T74"/>
              <a:gd fmla="*/ 2147483647 h 152" name="T75"/>
              <a:gd fmla="*/ 2147483647 w 124" name="T76"/>
              <a:gd fmla="*/ 2147483647 h 152" name="T77"/>
              <a:gd fmla="*/ 2147483647 w 124" name="T78"/>
              <a:gd fmla="*/ 2147483647 h 152" name="T79"/>
              <a:gd fmla="*/ 2147483647 w 124" name="T80"/>
              <a:gd fmla="*/ 2147483647 h 152" name="T81"/>
              <a:gd fmla="*/ 2147483647 w 124" name="T82"/>
              <a:gd fmla="*/ 2147483647 h 152" name="T83"/>
              <a:gd fmla="*/ 2147483647 w 124" name="T84"/>
              <a:gd fmla="*/ 2147483647 h 152" name="T85"/>
              <a:gd fmla="*/ 2147483647 w 124" name="T86"/>
              <a:gd fmla="*/ 2147483647 h 152" name="T87"/>
              <a:gd fmla="*/ 2147483647 w 124" name="T88"/>
              <a:gd fmla="*/ 2147483647 h 152" name="T89"/>
              <a:gd fmla="*/ 2147483647 w 124" name="T90"/>
              <a:gd fmla="*/ 2147483647 h 152" name="T91"/>
              <a:gd fmla="*/ 2147483647 w 124" name="T92"/>
              <a:gd fmla="*/ 2147483647 h 152" name="T93"/>
              <a:gd fmla="*/ 2147483647 w 124" name="T94"/>
              <a:gd fmla="*/ 2147483647 h 152" name="T95"/>
              <a:gd fmla="*/ 2147483647 w 124" name="T96"/>
              <a:gd fmla="*/ 2147483647 h 152" name="T97"/>
              <a:gd fmla="*/ 2147483647 w 124" name="T98"/>
              <a:gd fmla="*/ 2147483647 h 152" name="T99"/>
              <a:gd fmla="*/ 2147483647 w 124" name="T100"/>
              <a:gd fmla="*/ 2147483647 h 152" name="T101"/>
              <a:gd fmla="*/ 2147483647 w 124" name="T102"/>
              <a:gd fmla="*/ 2147483647 h 152" name="T103"/>
              <a:gd fmla="*/ 2147483647 w 124" name="T104"/>
              <a:gd fmla="*/ 2147483647 h 152" name="T105"/>
              <a:gd fmla="*/ 2147483647 w 124" name="T106"/>
              <a:gd fmla="*/ 2147483647 h 152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24" name="T162"/>
              <a:gd fmla="*/ 0 h 152" name="T163"/>
              <a:gd fmla="*/ 124 w 124" name="T164"/>
              <a:gd fmla="*/ 152 h 152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52" w="124">
                <a:moveTo>
                  <a:pt x="124" y="46"/>
                </a:moveTo>
                <a:lnTo>
                  <a:pt x="112" y="136"/>
                </a:lnTo>
                <a:lnTo>
                  <a:pt x="112" y="142"/>
                </a:lnTo>
                <a:lnTo>
                  <a:pt x="108" y="146"/>
                </a:lnTo>
                <a:lnTo>
                  <a:pt x="102" y="150"/>
                </a:lnTo>
                <a:lnTo>
                  <a:pt x="96" y="152"/>
                </a:lnTo>
                <a:lnTo>
                  <a:pt x="28" y="152"/>
                </a:lnTo>
                <a:lnTo>
                  <a:pt x="22" y="150"/>
                </a:lnTo>
                <a:lnTo>
                  <a:pt x="16" y="146"/>
                </a:lnTo>
                <a:lnTo>
                  <a:pt x="14" y="142"/>
                </a:lnTo>
                <a:lnTo>
                  <a:pt x="12" y="136"/>
                </a:lnTo>
                <a:lnTo>
                  <a:pt x="0" y="46"/>
                </a:lnTo>
                <a:lnTo>
                  <a:pt x="8" y="46"/>
                </a:lnTo>
                <a:lnTo>
                  <a:pt x="10" y="46"/>
                </a:lnTo>
                <a:lnTo>
                  <a:pt x="24" y="46"/>
                </a:lnTo>
                <a:lnTo>
                  <a:pt x="84" y="46"/>
                </a:lnTo>
                <a:lnTo>
                  <a:pt x="96" y="46"/>
                </a:lnTo>
                <a:lnTo>
                  <a:pt x="104" y="46"/>
                </a:lnTo>
                <a:lnTo>
                  <a:pt x="124" y="46"/>
                </a:lnTo>
                <a:close/>
                <a:moveTo>
                  <a:pt x="10" y="42"/>
                </a:moveTo>
                <a:lnTo>
                  <a:pt x="4" y="20"/>
                </a:lnTo>
                <a:lnTo>
                  <a:pt x="2" y="14"/>
                </a:lnTo>
                <a:lnTo>
                  <a:pt x="8" y="14"/>
                </a:lnTo>
                <a:lnTo>
                  <a:pt x="54" y="2"/>
                </a:lnTo>
                <a:lnTo>
                  <a:pt x="54" y="0"/>
                </a:lnTo>
                <a:lnTo>
                  <a:pt x="56" y="2"/>
                </a:lnTo>
                <a:lnTo>
                  <a:pt x="82" y="8"/>
                </a:lnTo>
                <a:lnTo>
                  <a:pt x="86" y="8"/>
                </a:lnTo>
                <a:lnTo>
                  <a:pt x="88" y="12"/>
                </a:lnTo>
                <a:lnTo>
                  <a:pt x="94" y="42"/>
                </a:lnTo>
                <a:lnTo>
                  <a:pt x="82" y="42"/>
                </a:lnTo>
                <a:lnTo>
                  <a:pt x="78" y="22"/>
                </a:lnTo>
                <a:lnTo>
                  <a:pt x="58" y="28"/>
                </a:lnTo>
                <a:lnTo>
                  <a:pt x="52" y="26"/>
                </a:lnTo>
                <a:lnTo>
                  <a:pt x="48" y="14"/>
                </a:lnTo>
                <a:lnTo>
                  <a:pt x="18" y="24"/>
                </a:lnTo>
                <a:lnTo>
                  <a:pt x="22" y="42"/>
                </a:lnTo>
                <a:lnTo>
                  <a:pt x="10" y="42"/>
                </a:lnTo>
                <a:close/>
                <a:moveTo>
                  <a:pt x="48" y="94"/>
                </a:moveTo>
                <a:lnTo>
                  <a:pt x="48" y="94"/>
                </a:lnTo>
                <a:lnTo>
                  <a:pt x="52" y="86"/>
                </a:lnTo>
                <a:lnTo>
                  <a:pt x="58" y="80"/>
                </a:lnTo>
                <a:lnTo>
                  <a:pt x="66" y="76"/>
                </a:lnTo>
                <a:lnTo>
                  <a:pt x="78" y="74"/>
                </a:lnTo>
                <a:lnTo>
                  <a:pt x="78" y="68"/>
                </a:lnTo>
                <a:lnTo>
                  <a:pt x="66" y="68"/>
                </a:lnTo>
                <a:lnTo>
                  <a:pt x="56" y="68"/>
                </a:lnTo>
                <a:lnTo>
                  <a:pt x="48" y="70"/>
                </a:lnTo>
                <a:lnTo>
                  <a:pt x="42" y="72"/>
                </a:lnTo>
                <a:lnTo>
                  <a:pt x="36" y="76"/>
                </a:lnTo>
                <a:lnTo>
                  <a:pt x="32" y="82"/>
                </a:lnTo>
                <a:lnTo>
                  <a:pt x="30" y="88"/>
                </a:lnTo>
                <a:lnTo>
                  <a:pt x="26" y="94"/>
                </a:lnTo>
                <a:lnTo>
                  <a:pt x="14" y="94"/>
                </a:lnTo>
                <a:lnTo>
                  <a:pt x="26" y="104"/>
                </a:lnTo>
                <a:lnTo>
                  <a:pt x="38" y="114"/>
                </a:lnTo>
                <a:lnTo>
                  <a:pt x="50" y="104"/>
                </a:lnTo>
                <a:lnTo>
                  <a:pt x="60" y="94"/>
                </a:lnTo>
                <a:lnTo>
                  <a:pt x="48" y="94"/>
                </a:lnTo>
                <a:close/>
                <a:moveTo>
                  <a:pt x="86" y="84"/>
                </a:moveTo>
                <a:lnTo>
                  <a:pt x="74" y="94"/>
                </a:lnTo>
                <a:lnTo>
                  <a:pt x="62" y="104"/>
                </a:lnTo>
                <a:lnTo>
                  <a:pt x="74" y="104"/>
                </a:lnTo>
                <a:lnTo>
                  <a:pt x="72" y="112"/>
                </a:lnTo>
                <a:lnTo>
                  <a:pt x="66" y="118"/>
                </a:lnTo>
                <a:lnTo>
                  <a:pt x="58" y="122"/>
                </a:lnTo>
                <a:lnTo>
                  <a:pt x="46" y="124"/>
                </a:lnTo>
                <a:lnTo>
                  <a:pt x="46" y="130"/>
                </a:lnTo>
                <a:lnTo>
                  <a:pt x="58" y="130"/>
                </a:lnTo>
                <a:lnTo>
                  <a:pt x="66" y="130"/>
                </a:lnTo>
                <a:lnTo>
                  <a:pt x="74" y="128"/>
                </a:lnTo>
                <a:lnTo>
                  <a:pt x="82" y="126"/>
                </a:lnTo>
                <a:lnTo>
                  <a:pt x="86" y="122"/>
                </a:lnTo>
                <a:lnTo>
                  <a:pt x="90" y="116"/>
                </a:lnTo>
                <a:lnTo>
                  <a:pt x="94" y="110"/>
                </a:lnTo>
                <a:lnTo>
                  <a:pt x="96" y="104"/>
                </a:lnTo>
                <a:lnTo>
                  <a:pt x="108" y="104"/>
                </a:lnTo>
                <a:lnTo>
                  <a:pt x="98" y="94"/>
                </a:lnTo>
                <a:lnTo>
                  <a:pt x="86" y="84"/>
                </a:lnTo>
                <a:close/>
                <a:moveTo>
                  <a:pt x="58" y="14"/>
                </a:moveTo>
                <a:lnTo>
                  <a:pt x="60" y="18"/>
                </a:lnTo>
                <a:lnTo>
                  <a:pt x="66" y="16"/>
                </a:lnTo>
                <a:lnTo>
                  <a:pt x="58" y="14"/>
                </a:lnTo>
                <a:close/>
                <a:moveTo>
                  <a:pt x="22" y="30"/>
                </a:moveTo>
                <a:lnTo>
                  <a:pt x="24" y="36"/>
                </a:lnTo>
                <a:lnTo>
                  <a:pt x="48" y="28"/>
                </a:lnTo>
                <a:lnTo>
                  <a:pt x="48" y="24"/>
                </a:lnTo>
                <a:lnTo>
                  <a:pt x="22" y="30"/>
                </a:lnTo>
                <a:close/>
                <a:moveTo>
                  <a:pt x="26" y="40"/>
                </a:moveTo>
                <a:lnTo>
                  <a:pt x="26" y="42"/>
                </a:lnTo>
                <a:lnTo>
                  <a:pt x="40" y="42"/>
                </a:lnTo>
                <a:lnTo>
                  <a:pt x="50" y="38"/>
                </a:lnTo>
                <a:lnTo>
                  <a:pt x="50" y="34"/>
                </a:lnTo>
                <a:lnTo>
                  <a:pt x="26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98" name="Freeform 129"/>
          <p:cNvSpPr>
            <a:spLocks noEditPoints="1"/>
          </p:cNvSpPr>
          <p:nvPr/>
        </p:nvSpPr>
        <p:spPr bwMode="auto">
          <a:xfrm>
            <a:off x="11672888" y="3681413"/>
            <a:ext cx="373062" cy="376237"/>
          </a:xfrm>
          <a:custGeom>
            <a:gdLst>
              <a:gd fmla="*/ 2147483647 w 136" name="T0"/>
              <a:gd fmla="*/ 2147483647 h 126" name="T1"/>
              <a:gd fmla="*/ 2147483647 w 136" name="T2"/>
              <a:gd fmla="*/ 2147483647 h 126" name="T3"/>
              <a:gd fmla="*/ 2147483647 w 136" name="T4"/>
              <a:gd fmla="*/ 2147483647 h 126" name="T5"/>
              <a:gd fmla="*/ 2147483647 w 136" name="T6"/>
              <a:gd fmla="*/ 2147483647 h 126" name="T7"/>
              <a:gd fmla="*/ 2147483647 w 136" name="T8"/>
              <a:gd fmla="*/ 2147483647 h 126" name="T9"/>
              <a:gd fmla="*/ 2147483647 w 136" name="T10"/>
              <a:gd fmla="*/ 2147483647 h 126" name="T11"/>
              <a:gd fmla="*/ 2147483647 w 136" name="T12"/>
              <a:gd fmla="*/ 2147483647 h 126" name="T13"/>
              <a:gd fmla="*/ 2147483647 w 136" name="T14"/>
              <a:gd fmla="*/ 2147483647 h 126" name="T15"/>
              <a:gd fmla="*/ 2147483647 w 136" name="T16"/>
              <a:gd fmla="*/ 2147483647 h 126" name="T17"/>
              <a:gd fmla="*/ 2147483647 w 136" name="T18"/>
              <a:gd fmla="*/ 2147483647 h 126" name="T19"/>
              <a:gd fmla="*/ 2147483647 w 136" name="T20"/>
              <a:gd fmla="*/ 2147483647 h 126" name="T21"/>
              <a:gd fmla="*/ 2147483647 w 136" name="T22"/>
              <a:gd fmla="*/ 2147483647 h 126" name="T23"/>
              <a:gd fmla="*/ 2147483647 w 136" name="T24"/>
              <a:gd fmla="*/ 2147483647 h 126" name="T25"/>
              <a:gd fmla="*/ 2147483647 w 136" name="T26"/>
              <a:gd fmla="*/ 2147483647 h 126" name="T27"/>
              <a:gd fmla="*/ 2147483647 w 136" name="T28"/>
              <a:gd fmla="*/ 0 h 126" name="T29"/>
              <a:gd fmla="*/ 2147483647 w 136" name="T30"/>
              <a:gd fmla="*/ 2147483647 h 126" name="T31"/>
              <a:gd fmla="*/ 2147483647 w 136" name="T32"/>
              <a:gd fmla="*/ 2147483647 h 126" name="T33"/>
              <a:gd fmla="*/ 2147483647 w 136" name="T34"/>
              <a:gd fmla="*/ 2147483647 h 126" name="T35"/>
              <a:gd fmla="*/ 0 w 136" name="T36"/>
              <a:gd fmla="*/ 2147483647 h 126" name="T37"/>
              <a:gd fmla="*/ 2147483647 w 136" name="T38"/>
              <a:gd fmla="*/ 2147483647 h 126" name="T39"/>
              <a:gd fmla="*/ 2147483647 w 136" name="T40"/>
              <a:gd fmla="*/ 2147483647 h 126" name="T41"/>
              <a:gd fmla="*/ 2147483647 w 136" name="T42"/>
              <a:gd fmla="*/ 2147483647 h 126" name="T43"/>
              <a:gd fmla="*/ 2147483647 w 136" name="T44"/>
              <a:gd fmla="*/ 2147483647 h 126" name="T45"/>
              <a:gd fmla="*/ 2147483647 w 136" name="T46"/>
              <a:gd fmla="*/ 2147483647 h 126" name="T47"/>
              <a:gd fmla="*/ 2147483647 w 136" name="T48"/>
              <a:gd fmla="*/ 2147483647 h 126" name="T49"/>
              <a:gd fmla="*/ 2147483647 w 136" name="T50"/>
              <a:gd fmla="*/ 2147483647 h 126" name="T51"/>
              <a:gd fmla="*/ 2147483647 w 136" name="T52"/>
              <a:gd fmla="*/ 2147483647 h 126" name="T53"/>
              <a:gd fmla="*/ 2147483647 w 136" name="T54"/>
              <a:gd fmla="*/ 2147483647 h 126" name="T55"/>
              <a:gd fmla="*/ 2147483647 w 136" name="T56"/>
              <a:gd fmla="*/ 2147483647 h 126" name="T57"/>
              <a:gd fmla="*/ 2147483647 w 136" name="T58"/>
              <a:gd fmla="*/ 2147483647 h 126" name="T59"/>
              <a:gd fmla="*/ 2147483647 w 136" name="T60"/>
              <a:gd fmla="*/ 2147483647 h 126" name="T61"/>
              <a:gd fmla="*/ 2147483647 w 136" name="T62"/>
              <a:gd fmla="*/ 2147483647 h 126" name="T63"/>
              <a:gd fmla="*/ 2147483647 w 136" name="T64"/>
              <a:gd fmla="*/ 2147483647 h 126" name="T65"/>
              <a:gd fmla="*/ 2147483647 w 136" name="T66"/>
              <a:gd fmla="*/ 0 h 126" name="T67"/>
              <a:gd fmla="*/ 2147483647 w 136" name="T68"/>
              <a:gd fmla="*/ 2147483647 h 126" name="T69"/>
              <a:gd fmla="*/ 2147483647 w 136" name="T70"/>
              <a:gd fmla="*/ 2147483647 h 126" name="T71"/>
              <a:gd fmla="*/ 2147483647 w 136" name="T72"/>
              <a:gd fmla="*/ 2147483647 h 126" name="T73"/>
              <a:gd fmla="*/ 2147483647 w 136" name="T74"/>
              <a:gd fmla="*/ 2147483647 h 126" name="T75"/>
              <a:gd fmla="*/ 2147483647 w 136" name="T76"/>
              <a:gd fmla="*/ 2147483647 h 126" name="T77"/>
              <a:gd fmla="*/ 2147483647 w 136" name="T78"/>
              <a:gd fmla="*/ 2147483647 h 126" name="T79"/>
              <a:gd fmla="*/ 2147483647 w 136" name="T80"/>
              <a:gd fmla="*/ 2147483647 h 126" name="T81"/>
              <a:gd fmla="*/ 2147483647 w 136" name="T82"/>
              <a:gd fmla="*/ 2147483647 h 126" name="T83"/>
              <a:gd fmla="*/ 2147483647 w 136" name="T84"/>
              <a:gd fmla="*/ 2147483647 h 126" name="T85"/>
              <a:gd fmla="*/ 2147483647 w 136" name="T86"/>
              <a:gd fmla="*/ 2147483647 h 126" name="T87"/>
              <a:gd fmla="*/ 2147483647 w 136" name="T88"/>
              <a:gd fmla="*/ 2147483647 h 126" name="T89"/>
              <a:gd fmla="*/ 2147483647 w 136" name="T90"/>
              <a:gd fmla="*/ 2147483647 h 12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136" name="T138"/>
              <a:gd fmla="*/ 0 h 126" name="T139"/>
              <a:gd fmla="*/ 136 w 136" name="T140"/>
              <a:gd fmla="*/ 126 h 126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25" w="136">
                <a:moveTo>
                  <a:pt x="30" y="74"/>
                </a:moveTo>
                <a:lnTo>
                  <a:pt x="30" y="74"/>
                </a:lnTo>
                <a:lnTo>
                  <a:pt x="24" y="70"/>
                </a:lnTo>
                <a:lnTo>
                  <a:pt x="20" y="62"/>
                </a:lnTo>
                <a:lnTo>
                  <a:pt x="26" y="62"/>
                </a:lnTo>
                <a:lnTo>
                  <a:pt x="30" y="74"/>
                </a:lnTo>
                <a:close/>
                <a:moveTo>
                  <a:pt x="84" y="82"/>
                </a:moveTo>
                <a:lnTo>
                  <a:pt x="102" y="82"/>
                </a:lnTo>
                <a:lnTo>
                  <a:pt x="102" y="64"/>
                </a:lnTo>
                <a:lnTo>
                  <a:pt x="116" y="64"/>
                </a:lnTo>
                <a:lnTo>
                  <a:pt x="116" y="82"/>
                </a:lnTo>
                <a:lnTo>
                  <a:pt x="136" y="82"/>
                </a:lnTo>
                <a:lnTo>
                  <a:pt x="136" y="96"/>
                </a:lnTo>
                <a:lnTo>
                  <a:pt x="116" y="96"/>
                </a:lnTo>
                <a:lnTo>
                  <a:pt x="116" y="114"/>
                </a:lnTo>
                <a:lnTo>
                  <a:pt x="102" y="114"/>
                </a:lnTo>
                <a:lnTo>
                  <a:pt x="102" y="96"/>
                </a:lnTo>
                <a:lnTo>
                  <a:pt x="84" y="96"/>
                </a:lnTo>
                <a:lnTo>
                  <a:pt x="84" y="82"/>
                </a:lnTo>
                <a:close/>
                <a:moveTo>
                  <a:pt x="68" y="16"/>
                </a:moveTo>
                <a:lnTo>
                  <a:pt x="68" y="16"/>
                </a:lnTo>
                <a:lnTo>
                  <a:pt x="62" y="12"/>
                </a:lnTo>
                <a:lnTo>
                  <a:pt x="54" y="6"/>
                </a:lnTo>
                <a:lnTo>
                  <a:pt x="46" y="4"/>
                </a:lnTo>
                <a:lnTo>
                  <a:pt x="38" y="2"/>
                </a:lnTo>
                <a:lnTo>
                  <a:pt x="32" y="0"/>
                </a:lnTo>
                <a:lnTo>
                  <a:pt x="24" y="2"/>
                </a:lnTo>
                <a:lnTo>
                  <a:pt x="18" y="4"/>
                </a:lnTo>
                <a:lnTo>
                  <a:pt x="14" y="8"/>
                </a:lnTo>
                <a:lnTo>
                  <a:pt x="8" y="12"/>
                </a:lnTo>
                <a:lnTo>
                  <a:pt x="4" y="16"/>
                </a:lnTo>
                <a:lnTo>
                  <a:pt x="2" y="22"/>
                </a:lnTo>
                <a:lnTo>
                  <a:pt x="0" y="30"/>
                </a:lnTo>
                <a:lnTo>
                  <a:pt x="0" y="42"/>
                </a:lnTo>
                <a:lnTo>
                  <a:pt x="2" y="52"/>
                </a:lnTo>
                <a:lnTo>
                  <a:pt x="6" y="62"/>
                </a:lnTo>
                <a:lnTo>
                  <a:pt x="12" y="72"/>
                </a:lnTo>
                <a:lnTo>
                  <a:pt x="20" y="82"/>
                </a:lnTo>
                <a:lnTo>
                  <a:pt x="30" y="90"/>
                </a:lnTo>
                <a:lnTo>
                  <a:pt x="50" y="108"/>
                </a:lnTo>
                <a:lnTo>
                  <a:pt x="68" y="126"/>
                </a:lnTo>
                <a:lnTo>
                  <a:pt x="88" y="106"/>
                </a:lnTo>
                <a:lnTo>
                  <a:pt x="74" y="106"/>
                </a:lnTo>
                <a:lnTo>
                  <a:pt x="74" y="72"/>
                </a:lnTo>
                <a:lnTo>
                  <a:pt x="92" y="72"/>
                </a:lnTo>
                <a:lnTo>
                  <a:pt x="92" y="54"/>
                </a:lnTo>
                <a:lnTo>
                  <a:pt x="128" y="54"/>
                </a:lnTo>
                <a:lnTo>
                  <a:pt x="128" y="66"/>
                </a:lnTo>
                <a:lnTo>
                  <a:pt x="134" y="52"/>
                </a:lnTo>
                <a:lnTo>
                  <a:pt x="136" y="42"/>
                </a:lnTo>
                <a:lnTo>
                  <a:pt x="134" y="30"/>
                </a:lnTo>
                <a:lnTo>
                  <a:pt x="134" y="22"/>
                </a:lnTo>
                <a:lnTo>
                  <a:pt x="130" y="16"/>
                </a:lnTo>
                <a:lnTo>
                  <a:pt x="126" y="12"/>
                </a:lnTo>
                <a:lnTo>
                  <a:pt x="122" y="8"/>
                </a:lnTo>
                <a:lnTo>
                  <a:pt x="116" y="4"/>
                </a:lnTo>
                <a:lnTo>
                  <a:pt x="110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0" y="6"/>
                </a:lnTo>
                <a:lnTo>
                  <a:pt x="74" y="12"/>
                </a:lnTo>
                <a:lnTo>
                  <a:pt x="68" y="16"/>
                </a:lnTo>
                <a:close/>
                <a:moveTo>
                  <a:pt x="16" y="52"/>
                </a:moveTo>
                <a:lnTo>
                  <a:pt x="16" y="52"/>
                </a:lnTo>
                <a:lnTo>
                  <a:pt x="14" y="44"/>
                </a:lnTo>
                <a:lnTo>
                  <a:pt x="14" y="36"/>
                </a:lnTo>
                <a:lnTo>
                  <a:pt x="14" y="28"/>
                </a:lnTo>
                <a:lnTo>
                  <a:pt x="16" y="22"/>
                </a:lnTo>
                <a:lnTo>
                  <a:pt x="20" y="16"/>
                </a:lnTo>
                <a:lnTo>
                  <a:pt x="28" y="14"/>
                </a:lnTo>
                <a:lnTo>
                  <a:pt x="36" y="12"/>
                </a:lnTo>
                <a:lnTo>
                  <a:pt x="46" y="14"/>
                </a:lnTo>
                <a:lnTo>
                  <a:pt x="34" y="20"/>
                </a:lnTo>
                <a:lnTo>
                  <a:pt x="30" y="24"/>
                </a:lnTo>
                <a:lnTo>
                  <a:pt x="26" y="30"/>
                </a:lnTo>
                <a:lnTo>
                  <a:pt x="22" y="40"/>
                </a:lnTo>
                <a:lnTo>
                  <a:pt x="22" y="52"/>
                </a:lnTo>
                <a:lnTo>
                  <a:pt x="16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899" name="Freeform 130"/>
          <p:cNvSpPr>
            <a:spLocks noEditPoints="1"/>
          </p:cNvSpPr>
          <p:nvPr/>
        </p:nvSpPr>
        <p:spPr bwMode="auto">
          <a:xfrm>
            <a:off x="11682413" y="1933575"/>
            <a:ext cx="368300" cy="466725"/>
          </a:xfrm>
          <a:custGeom>
            <a:gdLst>
              <a:gd fmla="*/ 2147483647 w 134" name="T0"/>
              <a:gd fmla="*/ 2147483647 h 156" name="T1"/>
              <a:gd fmla="*/ 2147483647 w 134" name="T2"/>
              <a:gd fmla="*/ 2147483647 h 156" name="T3"/>
              <a:gd fmla="*/ 2147483647 w 134" name="T4"/>
              <a:gd fmla="*/ 2147483647 h 156" name="T5"/>
              <a:gd fmla="*/ 2147483647 w 134" name="T6"/>
              <a:gd fmla="*/ 2147483647 h 156" name="T7"/>
              <a:gd fmla="*/ 2147483647 w 134" name="T8"/>
              <a:gd fmla="*/ 2147483647 h 156" name="T9"/>
              <a:gd fmla="*/ 2147483647 w 134" name="T10"/>
              <a:gd fmla="*/ 2147483647 h 156" name="T11"/>
              <a:gd fmla="*/ 0 w 134" name="T12"/>
              <a:gd fmla="*/ 2147483647 h 156" name="T13"/>
              <a:gd fmla="*/ 2147483647 w 134" name="T14"/>
              <a:gd fmla="*/ 2147483647 h 156" name="T15"/>
              <a:gd fmla="*/ 2147483647 w 134" name="T16"/>
              <a:gd fmla="*/ 2147483647 h 156" name="T17"/>
              <a:gd fmla="*/ 2147483647 w 134" name="T18"/>
              <a:gd fmla="*/ 2147483647 h 156" name="T19"/>
              <a:gd fmla="*/ 2147483647 w 134" name="T20"/>
              <a:gd fmla="*/ 2147483647 h 156" name="T21"/>
              <a:gd fmla="*/ 2147483647 w 134" name="T22"/>
              <a:gd fmla="*/ 2147483647 h 156" name="T23"/>
              <a:gd fmla="*/ 2147483647 w 134" name="T24"/>
              <a:gd fmla="*/ 2147483647 h 156" name="T25"/>
              <a:gd fmla="*/ 2147483647 w 134" name="T26"/>
              <a:gd fmla="*/ 2147483647 h 156" name="T27"/>
              <a:gd fmla="*/ 2147483647 w 134" name="T28"/>
              <a:gd fmla="*/ 2147483647 h 156" name="T29"/>
              <a:gd fmla="*/ 2147483647 w 134" name="T30"/>
              <a:gd fmla="*/ 2147483647 h 156" name="T31"/>
              <a:gd fmla="*/ 2147483647 w 134" name="T32"/>
              <a:gd fmla="*/ 2147483647 h 156" name="T33"/>
              <a:gd fmla="*/ 2147483647 w 134" name="T34"/>
              <a:gd fmla="*/ 2147483647 h 156" name="T35"/>
              <a:gd fmla="*/ 2147483647 w 134" name="T36"/>
              <a:gd fmla="*/ 2147483647 h 156" name="T37"/>
              <a:gd fmla="*/ 2147483647 w 134" name="T38"/>
              <a:gd fmla="*/ 2147483647 h 156" name="T39"/>
              <a:gd fmla="*/ 2147483647 w 134" name="T40"/>
              <a:gd fmla="*/ 2147483647 h 156" name="T41"/>
              <a:gd fmla="*/ 2147483647 w 134" name="T42"/>
              <a:gd fmla="*/ 2147483647 h 156" name="T43"/>
              <a:gd fmla="*/ 2147483647 w 134" name="T44"/>
              <a:gd fmla="*/ 2147483647 h 156" name="T45"/>
              <a:gd fmla="*/ 2147483647 w 134" name="T46"/>
              <a:gd fmla="*/ 2147483647 h 156" name="T47"/>
              <a:gd fmla="*/ 2147483647 w 134" name="T48"/>
              <a:gd fmla="*/ 2147483647 h 156" name="T49"/>
              <a:gd fmla="*/ 2147483647 w 134" name="T50"/>
              <a:gd fmla="*/ 2147483647 h 156" name="T51"/>
              <a:gd fmla="*/ 2147483647 w 134" name="T52"/>
              <a:gd fmla="*/ 2147483647 h 156" name="T53"/>
              <a:gd fmla="*/ 2147483647 w 134" name="T54"/>
              <a:gd fmla="*/ 2147483647 h 156" name="T55"/>
              <a:gd fmla="*/ 2147483647 w 134" name="T56"/>
              <a:gd fmla="*/ 2147483647 h 156" name="T57"/>
              <a:gd fmla="*/ 2147483647 w 134" name="T58"/>
              <a:gd fmla="*/ 2147483647 h 156" name="T59"/>
              <a:gd fmla="*/ 2147483647 w 134" name="T60"/>
              <a:gd fmla="*/ 2147483647 h 156" name="T61"/>
              <a:gd fmla="*/ 2147483647 w 134" name="T62"/>
              <a:gd fmla="*/ 2147483647 h 156" name="T63"/>
              <a:gd fmla="*/ 2147483647 w 134" name="T64"/>
              <a:gd fmla="*/ 2147483647 h 156" name="T65"/>
              <a:gd fmla="*/ 2147483647 w 134" name="T66"/>
              <a:gd fmla="*/ 2147483647 h 156" name="T67"/>
              <a:gd fmla="*/ 2147483647 w 134" name="T68"/>
              <a:gd fmla="*/ 2147483647 h 156" name="T69"/>
              <a:gd fmla="*/ 2147483647 w 134" name="T70"/>
              <a:gd fmla="*/ 2147483647 h 156" name="T71"/>
              <a:gd fmla="*/ 2147483647 w 134" name="T72"/>
              <a:gd fmla="*/ 2147483647 h 156" name="T73"/>
              <a:gd fmla="*/ 2147483647 w 134" name="T74"/>
              <a:gd fmla="*/ 2147483647 h 156" name="T75"/>
              <a:gd fmla="*/ 2147483647 w 134" name="T76"/>
              <a:gd fmla="*/ 2147483647 h 156" name="T77"/>
              <a:gd fmla="*/ 2147483647 w 134" name="T78"/>
              <a:gd fmla="*/ 2147483647 h 156" name="T79"/>
              <a:gd fmla="*/ 2147483647 w 134" name="T80"/>
              <a:gd fmla="*/ 2147483647 h 156" name="T81"/>
              <a:gd fmla="*/ 2147483647 w 134" name="T82"/>
              <a:gd fmla="*/ 2147483647 h 156" name="T83"/>
              <a:gd fmla="*/ 2147483647 w 134" name="T84"/>
              <a:gd fmla="*/ 2147483647 h 156" name="T85"/>
              <a:gd fmla="*/ 2147483647 w 134" name="T86"/>
              <a:gd fmla="*/ 0 h 156" name="T87"/>
              <a:gd fmla="*/ 2147483647 w 134" name="T88"/>
              <a:gd fmla="*/ 2147483647 h 156" name="T89"/>
              <a:gd fmla="*/ 2147483647 w 134" name="T90"/>
              <a:gd fmla="*/ 2147483647 h 156" name="T91"/>
              <a:gd fmla="*/ 2147483647 w 134" name="T92"/>
              <a:gd fmla="*/ 2147483647 h 156" name="T93"/>
              <a:gd fmla="*/ 2147483647 w 134" name="T94"/>
              <a:gd fmla="*/ 2147483647 h 156" name="T95"/>
              <a:gd fmla="*/ 2147483647 w 134" name="T96"/>
              <a:gd fmla="*/ 2147483647 h 156" name="T97"/>
              <a:gd fmla="*/ 2147483647 w 134" name="T98"/>
              <a:gd fmla="*/ 2147483647 h 156" name="T99"/>
              <a:gd fmla="*/ 2147483647 w 134" name="T100"/>
              <a:gd fmla="*/ 2147483647 h 15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w 134" name="T153"/>
              <a:gd fmla="*/ 0 h 156" name="T154"/>
              <a:gd fmla="*/ 134 w 134" name="T155"/>
              <a:gd fmla="*/ 156 h 156" name="T156"/>
            </a:gdLst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b="T156" l="T153" r="T155" t="T154"/>
            <a:pathLst>
              <a:path h="156" w="134">
                <a:moveTo>
                  <a:pt x="10" y="100"/>
                </a:moveTo>
                <a:lnTo>
                  <a:pt x="10" y="100"/>
                </a:lnTo>
                <a:lnTo>
                  <a:pt x="34" y="92"/>
                </a:lnTo>
                <a:lnTo>
                  <a:pt x="38" y="102"/>
                </a:lnTo>
                <a:lnTo>
                  <a:pt x="46" y="112"/>
                </a:lnTo>
                <a:lnTo>
                  <a:pt x="54" y="120"/>
                </a:lnTo>
                <a:lnTo>
                  <a:pt x="64" y="128"/>
                </a:lnTo>
                <a:lnTo>
                  <a:pt x="68" y="134"/>
                </a:lnTo>
                <a:lnTo>
                  <a:pt x="76" y="138"/>
                </a:lnTo>
                <a:lnTo>
                  <a:pt x="82" y="140"/>
                </a:lnTo>
                <a:lnTo>
                  <a:pt x="90" y="142"/>
                </a:lnTo>
                <a:lnTo>
                  <a:pt x="104" y="142"/>
                </a:lnTo>
                <a:lnTo>
                  <a:pt x="112" y="152"/>
                </a:lnTo>
                <a:lnTo>
                  <a:pt x="114" y="156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8"/>
                </a:lnTo>
                <a:lnTo>
                  <a:pt x="10" y="100"/>
                </a:lnTo>
                <a:close/>
                <a:moveTo>
                  <a:pt x="98" y="82"/>
                </a:moveTo>
                <a:lnTo>
                  <a:pt x="98" y="82"/>
                </a:lnTo>
                <a:lnTo>
                  <a:pt x="90" y="82"/>
                </a:lnTo>
                <a:lnTo>
                  <a:pt x="82" y="86"/>
                </a:lnTo>
                <a:lnTo>
                  <a:pt x="78" y="92"/>
                </a:lnTo>
                <a:lnTo>
                  <a:pt x="74" y="98"/>
                </a:lnTo>
                <a:lnTo>
                  <a:pt x="76" y="106"/>
                </a:lnTo>
                <a:lnTo>
                  <a:pt x="78" y="114"/>
                </a:lnTo>
                <a:lnTo>
                  <a:pt x="86" y="118"/>
                </a:lnTo>
                <a:lnTo>
                  <a:pt x="92" y="122"/>
                </a:lnTo>
                <a:lnTo>
                  <a:pt x="100" y="120"/>
                </a:lnTo>
                <a:lnTo>
                  <a:pt x="108" y="118"/>
                </a:lnTo>
                <a:lnTo>
                  <a:pt x="112" y="112"/>
                </a:lnTo>
                <a:lnTo>
                  <a:pt x="114" y="104"/>
                </a:lnTo>
                <a:lnTo>
                  <a:pt x="114" y="96"/>
                </a:lnTo>
                <a:lnTo>
                  <a:pt x="110" y="88"/>
                </a:lnTo>
                <a:lnTo>
                  <a:pt x="104" y="84"/>
                </a:lnTo>
                <a:lnTo>
                  <a:pt x="98" y="82"/>
                </a:lnTo>
                <a:close/>
                <a:moveTo>
                  <a:pt x="76" y="78"/>
                </a:moveTo>
                <a:lnTo>
                  <a:pt x="76" y="78"/>
                </a:lnTo>
                <a:lnTo>
                  <a:pt x="72" y="82"/>
                </a:lnTo>
                <a:lnTo>
                  <a:pt x="68" y="86"/>
                </a:lnTo>
                <a:lnTo>
                  <a:pt x="64" y="98"/>
                </a:lnTo>
                <a:lnTo>
                  <a:pt x="66" y="110"/>
                </a:lnTo>
                <a:lnTo>
                  <a:pt x="68" y="114"/>
                </a:lnTo>
                <a:lnTo>
                  <a:pt x="70" y="120"/>
                </a:lnTo>
                <a:lnTo>
                  <a:pt x="76" y="124"/>
                </a:lnTo>
                <a:lnTo>
                  <a:pt x="80" y="128"/>
                </a:lnTo>
                <a:lnTo>
                  <a:pt x="92" y="132"/>
                </a:lnTo>
                <a:lnTo>
                  <a:pt x="100" y="132"/>
                </a:lnTo>
                <a:lnTo>
                  <a:pt x="110" y="128"/>
                </a:lnTo>
                <a:lnTo>
                  <a:pt x="110" y="134"/>
                </a:lnTo>
                <a:lnTo>
                  <a:pt x="120" y="146"/>
                </a:lnTo>
                <a:lnTo>
                  <a:pt x="126" y="148"/>
                </a:lnTo>
                <a:lnTo>
                  <a:pt x="132" y="148"/>
                </a:lnTo>
                <a:lnTo>
                  <a:pt x="134" y="142"/>
                </a:lnTo>
                <a:lnTo>
                  <a:pt x="132" y="136"/>
                </a:lnTo>
                <a:lnTo>
                  <a:pt x="122" y="124"/>
                </a:lnTo>
                <a:lnTo>
                  <a:pt x="118" y="122"/>
                </a:lnTo>
                <a:lnTo>
                  <a:pt x="122" y="114"/>
                </a:lnTo>
                <a:lnTo>
                  <a:pt x="126" y="104"/>
                </a:lnTo>
                <a:lnTo>
                  <a:pt x="124" y="94"/>
                </a:lnTo>
                <a:lnTo>
                  <a:pt x="122" y="88"/>
                </a:lnTo>
                <a:lnTo>
                  <a:pt x="118" y="82"/>
                </a:lnTo>
                <a:lnTo>
                  <a:pt x="114" y="78"/>
                </a:lnTo>
                <a:lnTo>
                  <a:pt x="110" y="74"/>
                </a:lnTo>
                <a:lnTo>
                  <a:pt x="98" y="72"/>
                </a:lnTo>
                <a:lnTo>
                  <a:pt x="86" y="72"/>
                </a:lnTo>
                <a:lnTo>
                  <a:pt x="82" y="74"/>
                </a:lnTo>
                <a:lnTo>
                  <a:pt x="76" y="78"/>
                </a:lnTo>
                <a:close/>
                <a:moveTo>
                  <a:pt x="80" y="104"/>
                </a:moveTo>
                <a:lnTo>
                  <a:pt x="80" y="104"/>
                </a:lnTo>
                <a:lnTo>
                  <a:pt x="84" y="98"/>
                </a:lnTo>
                <a:lnTo>
                  <a:pt x="90" y="92"/>
                </a:lnTo>
                <a:lnTo>
                  <a:pt x="96" y="90"/>
                </a:lnTo>
                <a:lnTo>
                  <a:pt x="104" y="88"/>
                </a:lnTo>
                <a:lnTo>
                  <a:pt x="100" y="86"/>
                </a:lnTo>
                <a:lnTo>
                  <a:pt x="94" y="86"/>
                </a:lnTo>
                <a:lnTo>
                  <a:pt x="88" y="88"/>
                </a:lnTo>
                <a:lnTo>
                  <a:pt x="82" y="94"/>
                </a:lnTo>
                <a:lnTo>
                  <a:pt x="80" y="98"/>
                </a:lnTo>
                <a:lnTo>
                  <a:pt x="80" y="104"/>
                </a:lnTo>
                <a:close/>
                <a:moveTo>
                  <a:pt x="38" y="42"/>
                </a:moveTo>
                <a:lnTo>
                  <a:pt x="38" y="42"/>
                </a:lnTo>
                <a:lnTo>
                  <a:pt x="38" y="54"/>
                </a:lnTo>
                <a:lnTo>
                  <a:pt x="42" y="68"/>
                </a:lnTo>
                <a:lnTo>
                  <a:pt x="44" y="74"/>
                </a:lnTo>
                <a:lnTo>
                  <a:pt x="50" y="80"/>
                </a:lnTo>
                <a:lnTo>
                  <a:pt x="24" y="80"/>
                </a:lnTo>
                <a:lnTo>
                  <a:pt x="24" y="70"/>
                </a:lnTo>
                <a:lnTo>
                  <a:pt x="26" y="54"/>
                </a:lnTo>
                <a:lnTo>
                  <a:pt x="24" y="42"/>
                </a:lnTo>
                <a:lnTo>
                  <a:pt x="26" y="30"/>
                </a:lnTo>
                <a:lnTo>
                  <a:pt x="30" y="20"/>
                </a:lnTo>
                <a:lnTo>
                  <a:pt x="34" y="12"/>
                </a:lnTo>
                <a:lnTo>
                  <a:pt x="40" y="6"/>
                </a:lnTo>
                <a:lnTo>
                  <a:pt x="48" y="2"/>
                </a:lnTo>
                <a:lnTo>
                  <a:pt x="54" y="0"/>
                </a:lnTo>
                <a:lnTo>
                  <a:pt x="62" y="0"/>
                </a:lnTo>
                <a:lnTo>
                  <a:pt x="70" y="0"/>
                </a:lnTo>
                <a:lnTo>
                  <a:pt x="78" y="2"/>
                </a:lnTo>
                <a:lnTo>
                  <a:pt x="86" y="6"/>
                </a:lnTo>
                <a:lnTo>
                  <a:pt x="92" y="12"/>
                </a:lnTo>
                <a:lnTo>
                  <a:pt x="96" y="20"/>
                </a:lnTo>
                <a:lnTo>
                  <a:pt x="100" y="30"/>
                </a:lnTo>
                <a:lnTo>
                  <a:pt x="100" y="42"/>
                </a:lnTo>
                <a:lnTo>
                  <a:pt x="100" y="54"/>
                </a:lnTo>
                <a:lnTo>
                  <a:pt x="100" y="60"/>
                </a:lnTo>
                <a:lnTo>
                  <a:pt x="86" y="60"/>
                </a:lnTo>
                <a:lnTo>
                  <a:pt x="88" y="48"/>
                </a:lnTo>
                <a:lnTo>
                  <a:pt x="88" y="36"/>
                </a:lnTo>
                <a:lnTo>
                  <a:pt x="78" y="40"/>
                </a:lnTo>
                <a:lnTo>
                  <a:pt x="64" y="42"/>
                </a:lnTo>
                <a:lnTo>
                  <a:pt x="50" y="42"/>
                </a:lnTo>
                <a:lnTo>
                  <a:pt x="38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00" name="Freeform 131"/>
          <p:cNvSpPr>
            <a:spLocks noEditPoints="1"/>
          </p:cNvSpPr>
          <p:nvPr/>
        </p:nvSpPr>
        <p:spPr bwMode="auto">
          <a:xfrm>
            <a:off x="10898188" y="1968500"/>
            <a:ext cx="373062" cy="412750"/>
          </a:xfrm>
          <a:custGeom>
            <a:gdLst>
              <a:gd fmla="*/ 2147483647 w 136" name="T0"/>
              <a:gd fmla="*/ 2147483647 h 138" name="T1"/>
              <a:gd fmla="*/ 2147483647 w 136" name="T2"/>
              <a:gd fmla="*/ 2147483647 h 138" name="T3"/>
              <a:gd fmla="*/ 2147483647 w 136" name="T4"/>
              <a:gd fmla="*/ 2147483647 h 138" name="T5"/>
              <a:gd fmla="*/ 2147483647 w 136" name="T6"/>
              <a:gd fmla="*/ 2147483647 h 138" name="T7"/>
              <a:gd fmla="*/ 2147483647 w 136" name="T8"/>
              <a:gd fmla="*/ 2147483647 h 138" name="T9"/>
              <a:gd fmla="*/ 2147483647 w 136" name="T10"/>
              <a:gd fmla="*/ 2147483647 h 138" name="T11"/>
              <a:gd fmla="*/ 2147483647 w 136" name="T12"/>
              <a:gd fmla="*/ 2147483647 h 138" name="T13"/>
              <a:gd fmla="*/ 0 w 136" name="T14"/>
              <a:gd fmla="*/ 2147483647 h 138" name="T15"/>
              <a:gd fmla="*/ 0 w 136" name="T16"/>
              <a:gd fmla="*/ 2147483647 h 138" name="T17"/>
              <a:gd fmla="*/ 2147483647 w 136" name="T18"/>
              <a:gd fmla="*/ 2147483647 h 138" name="T19"/>
              <a:gd fmla="*/ 2147483647 w 136" name="T20"/>
              <a:gd fmla="*/ 2147483647 h 138" name="T21"/>
              <a:gd fmla="*/ 2147483647 w 136" name="T22"/>
              <a:gd fmla="*/ 2147483647 h 138" name="T23"/>
              <a:gd fmla="*/ 2147483647 w 136" name="T24"/>
              <a:gd fmla="*/ 2147483647 h 138" name="T25"/>
              <a:gd fmla="*/ 2147483647 w 136" name="T26"/>
              <a:gd fmla="*/ 0 h 138" name="T27"/>
              <a:gd fmla="*/ 2147483647 w 136" name="T28"/>
              <a:gd fmla="*/ 2147483647 h 138" name="T29"/>
              <a:gd fmla="*/ 2147483647 w 136" name="T30"/>
              <a:gd fmla="*/ 2147483647 h 138" name="T31"/>
              <a:gd fmla="*/ 2147483647 w 136" name="T32"/>
              <a:gd fmla="*/ 2147483647 h 138" name="T33"/>
              <a:gd fmla="*/ 2147483647 w 136" name="T34"/>
              <a:gd fmla="*/ 2147483647 h 138" name="T35"/>
              <a:gd fmla="*/ 2147483647 w 136" name="T36"/>
              <a:gd fmla="*/ 2147483647 h 138" name="T37"/>
              <a:gd fmla="*/ 2147483647 w 136" name="T38"/>
              <a:gd fmla="*/ 2147483647 h 138" name="T39"/>
              <a:gd fmla="*/ 2147483647 w 136" name="T40"/>
              <a:gd fmla="*/ 2147483647 h 138" name="T41"/>
              <a:gd fmla="*/ 2147483647 w 136" name="T42"/>
              <a:gd fmla="*/ 2147483647 h 138" name="T43"/>
              <a:gd fmla="*/ 2147483647 w 136" name="T44"/>
              <a:gd fmla="*/ 2147483647 h 138" name="T45"/>
              <a:gd fmla="*/ 2147483647 w 136" name="T46"/>
              <a:gd fmla="*/ 2147483647 h 138" name="T47"/>
              <a:gd fmla="*/ 2147483647 w 136" name="T48"/>
              <a:gd fmla="*/ 2147483647 h 138" name="T49"/>
              <a:gd fmla="*/ 2147483647 w 136" name="T50"/>
              <a:gd fmla="*/ 2147483647 h 138" name="T51"/>
              <a:gd fmla="*/ 2147483647 w 136" name="T52"/>
              <a:gd fmla="*/ 2147483647 h 138" name="T53"/>
              <a:gd fmla="*/ 2147483647 w 136" name="T54"/>
              <a:gd fmla="*/ 2147483647 h 138" name="T55"/>
              <a:gd fmla="*/ 2147483647 w 136" name="T56"/>
              <a:gd fmla="*/ 2147483647 h 138" name="T57"/>
              <a:gd fmla="*/ 2147483647 w 136" name="T58"/>
              <a:gd fmla="*/ 2147483647 h 138" name="T59"/>
              <a:gd fmla="*/ 2147483647 w 136" name="T60"/>
              <a:gd fmla="*/ 2147483647 h 138" name="T61"/>
              <a:gd fmla="*/ 2147483647 w 136" name="T62"/>
              <a:gd fmla="*/ 2147483647 h 138" name="T63"/>
              <a:gd fmla="*/ 2147483647 w 136" name="T64"/>
              <a:gd fmla="*/ 2147483647 h 138" name="T65"/>
              <a:gd fmla="*/ 2147483647 w 136" name="T66"/>
              <a:gd fmla="*/ 2147483647 h 138" name="T67"/>
              <a:gd fmla="*/ 2147483647 w 136" name="T68"/>
              <a:gd fmla="*/ 2147483647 h 138" name="T69"/>
              <a:gd fmla="*/ 2147483647 w 136" name="T70"/>
              <a:gd fmla="*/ 2147483647 h 138" name="T71"/>
              <a:gd fmla="*/ 2147483647 w 136" name="T72"/>
              <a:gd fmla="*/ 2147483647 h 138" name="T73"/>
              <a:gd fmla="*/ 2147483647 w 136" name="T74"/>
              <a:gd fmla="*/ 2147483647 h 138" name="T75"/>
              <a:gd fmla="*/ 2147483647 w 136" name="T76"/>
              <a:gd fmla="*/ 2147483647 h 138" name="T77"/>
              <a:gd fmla="*/ 2147483647 w 136" name="T78"/>
              <a:gd fmla="*/ 2147483647 h 138" name="T79"/>
              <a:gd fmla="*/ 2147483647 w 136" name="T80"/>
              <a:gd fmla="*/ 2147483647 h 138" name="T81"/>
              <a:gd fmla="*/ 2147483647 w 136" name="T82"/>
              <a:gd fmla="*/ 2147483647 h 138" name="T83"/>
              <a:gd fmla="*/ 2147483647 w 136" name="T84"/>
              <a:gd fmla="*/ 2147483647 h 138" name="T85"/>
              <a:gd fmla="*/ 2147483647 w 136" name="T86"/>
              <a:gd fmla="*/ 2147483647 h 138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w 136" name="T132"/>
              <a:gd fmla="*/ 0 h 138" name="T133"/>
              <a:gd fmla="*/ 136 w 136" name="T134"/>
              <a:gd fmla="*/ 138 h 138" name="T135"/>
            </a:gdLst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b="T135" l="T132" r="T134" t="T133"/>
            <a:pathLst>
              <a:path h="138" w="136">
                <a:moveTo>
                  <a:pt x="130" y="58"/>
                </a:moveTo>
                <a:lnTo>
                  <a:pt x="130" y="58"/>
                </a:lnTo>
                <a:lnTo>
                  <a:pt x="134" y="62"/>
                </a:lnTo>
                <a:lnTo>
                  <a:pt x="136" y="68"/>
                </a:lnTo>
                <a:lnTo>
                  <a:pt x="136" y="126"/>
                </a:lnTo>
                <a:lnTo>
                  <a:pt x="136" y="130"/>
                </a:lnTo>
                <a:lnTo>
                  <a:pt x="132" y="134"/>
                </a:lnTo>
                <a:lnTo>
                  <a:pt x="128" y="138"/>
                </a:lnTo>
                <a:lnTo>
                  <a:pt x="122" y="138"/>
                </a:lnTo>
                <a:lnTo>
                  <a:pt x="14" y="138"/>
                </a:lnTo>
                <a:lnTo>
                  <a:pt x="8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0" y="68"/>
                </a:lnTo>
                <a:lnTo>
                  <a:pt x="2" y="64"/>
                </a:lnTo>
                <a:lnTo>
                  <a:pt x="4" y="60"/>
                </a:lnTo>
                <a:lnTo>
                  <a:pt x="4" y="58"/>
                </a:lnTo>
                <a:lnTo>
                  <a:pt x="60" y="4"/>
                </a:lnTo>
                <a:lnTo>
                  <a:pt x="64" y="2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130" y="58"/>
                </a:lnTo>
                <a:close/>
                <a:moveTo>
                  <a:pt x="24" y="44"/>
                </a:moveTo>
                <a:lnTo>
                  <a:pt x="24" y="78"/>
                </a:lnTo>
                <a:lnTo>
                  <a:pt x="68" y="112"/>
                </a:lnTo>
                <a:lnTo>
                  <a:pt x="110" y="80"/>
                </a:lnTo>
                <a:lnTo>
                  <a:pt x="110" y="44"/>
                </a:lnTo>
                <a:lnTo>
                  <a:pt x="24" y="44"/>
                </a:lnTo>
                <a:close/>
                <a:moveTo>
                  <a:pt x="38" y="52"/>
                </a:moveTo>
                <a:lnTo>
                  <a:pt x="38" y="58"/>
                </a:lnTo>
                <a:lnTo>
                  <a:pt x="96" y="58"/>
                </a:lnTo>
                <a:lnTo>
                  <a:pt x="96" y="52"/>
                </a:lnTo>
                <a:lnTo>
                  <a:pt x="38" y="52"/>
                </a:lnTo>
                <a:close/>
                <a:moveTo>
                  <a:pt x="38" y="76"/>
                </a:moveTo>
                <a:lnTo>
                  <a:pt x="38" y="82"/>
                </a:lnTo>
                <a:lnTo>
                  <a:pt x="96" y="82"/>
                </a:lnTo>
                <a:lnTo>
                  <a:pt x="96" y="76"/>
                </a:lnTo>
                <a:lnTo>
                  <a:pt x="38" y="76"/>
                </a:lnTo>
                <a:close/>
                <a:moveTo>
                  <a:pt x="38" y="64"/>
                </a:moveTo>
                <a:lnTo>
                  <a:pt x="38" y="70"/>
                </a:lnTo>
                <a:lnTo>
                  <a:pt x="96" y="70"/>
                </a:lnTo>
                <a:lnTo>
                  <a:pt x="96" y="64"/>
                </a:lnTo>
                <a:lnTo>
                  <a:pt x="38" y="64"/>
                </a:lnTo>
                <a:close/>
                <a:moveTo>
                  <a:pt x="16" y="130"/>
                </a:moveTo>
                <a:lnTo>
                  <a:pt x="42" y="104"/>
                </a:lnTo>
                <a:lnTo>
                  <a:pt x="44" y="102"/>
                </a:lnTo>
                <a:lnTo>
                  <a:pt x="42" y="100"/>
                </a:lnTo>
                <a:lnTo>
                  <a:pt x="40" y="100"/>
                </a:lnTo>
                <a:lnTo>
                  <a:pt x="38" y="100"/>
                </a:lnTo>
                <a:lnTo>
                  <a:pt x="12" y="126"/>
                </a:lnTo>
                <a:lnTo>
                  <a:pt x="10" y="128"/>
                </a:lnTo>
                <a:lnTo>
                  <a:pt x="12" y="130"/>
                </a:lnTo>
                <a:lnTo>
                  <a:pt x="14" y="130"/>
                </a:lnTo>
                <a:lnTo>
                  <a:pt x="16" y="130"/>
                </a:lnTo>
                <a:close/>
                <a:moveTo>
                  <a:pt x="126" y="126"/>
                </a:moveTo>
                <a:lnTo>
                  <a:pt x="100" y="100"/>
                </a:lnTo>
                <a:lnTo>
                  <a:pt x="98" y="100"/>
                </a:lnTo>
                <a:lnTo>
                  <a:pt x="96" y="100"/>
                </a:lnTo>
                <a:lnTo>
                  <a:pt x="96" y="102"/>
                </a:lnTo>
                <a:lnTo>
                  <a:pt x="96" y="104"/>
                </a:lnTo>
                <a:lnTo>
                  <a:pt x="122" y="130"/>
                </a:lnTo>
                <a:lnTo>
                  <a:pt x="126" y="130"/>
                </a:lnTo>
                <a:lnTo>
                  <a:pt x="128" y="130"/>
                </a:lnTo>
                <a:lnTo>
                  <a:pt x="128" y="128"/>
                </a:lnTo>
                <a:lnTo>
                  <a:pt x="1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01" name="Freeform 132"/>
          <p:cNvSpPr>
            <a:spLocks noEditPoints="1"/>
          </p:cNvSpPr>
          <p:nvPr/>
        </p:nvSpPr>
        <p:spPr bwMode="auto">
          <a:xfrm>
            <a:off x="10094913" y="1987550"/>
            <a:ext cx="385762" cy="412750"/>
          </a:xfrm>
          <a:custGeom>
            <a:gdLst>
              <a:gd fmla="*/ 2147483647 w 140" name="T0"/>
              <a:gd fmla="*/ 0 h 138" name="T1"/>
              <a:gd fmla="*/ 2147483647 w 140" name="T2"/>
              <a:gd fmla="*/ 2147483647 h 138" name="T3"/>
              <a:gd fmla="*/ 2147483647 w 140" name="T4"/>
              <a:gd fmla="*/ 2147483647 h 138" name="T5"/>
              <a:gd fmla="*/ 2147483647 w 140" name="T6"/>
              <a:gd fmla="*/ 2147483647 h 138" name="T7"/>
              <a:gd fmla="*/ 2147483647 w 140" name="T8"/>
              <a:gd fmla="*/ 2147483647 h 138" name="T9"/>
              <a:gd fmla="*/ 2147483647 w 140" name="T10"/>
              <a:gd fmla="*/ 2147483647 h 138" name="T11"/>
              <a:gd fmla="*/ 2147483647 w 140" name="T12"/>
              <a:gd fmla="*/ 2147483647 h 138" name="T13"/>
              <a:gd fmla="*/ 2147483647 w 140" name="T14"/>
              <a:gd fmla="*/ 2147483647 h 138" name="T15"/>
              <a:gd fmla="*/ 2147483647 w 140" name="T16"/>
              <a:gd fmla="*/ 2147483647 h 138" name="T17"/>
              <a:gd fmla="*/ 2147483647 w 140" name="T18"/>
              <a:gd fmla="*/ 2147483647 h 138" name="T19"/>
              <a:gd fmla="*/ 2147483647 w 140" name="T20"/>
              <a:gd fmla="*/ 2147483647 h 138" name="T21"/>
              <a:gd fmla="*/ 0 w 140" name="T22"/>
              <a:gd fmla="*/ 2147483647 h 138" name="T23"/>
              <a:gd fmla="*/ 0 w 140" name="T24"/>
              <a:gd fmla="*/ 2147483647 h 138" name="T25"/>
              <a:gd fmla="*/ 2147483647 w 140" name="T26"/>
              <a:gd fmla="*/ 2147483647 h 138" name="T27"/>
              <a:gd fmla="*/ 2147483647 w 140" name="T28"/>
              <a:gd fmla="*/ 2147483647 h 138" name="T29"/>
              <a:gd fmla="*/ 2147483647 w 140" name="T30"/>
              <a:gd fmla="*/ 2147483647 h 138" name="T31"/>
              <a:gd fmla="*/ 2147483647 w 140" name="T32"/>
              <a:gd fmla="*/ 2147483647 h 138" name="T33"/>
              <a:gd fmla="*/ 2147483647 w 140" name="T34"/>
              <a:gd fmla="*/ 2147483647 h 138" name="T35"/>
              <a:gd fmla="*/ 2147483647 w 140" name="T36"/>
              <a:gd fmla="*/ 2147483647 h 138" name="T37"/>
              <a:gd fmla="*/ 2147483647 w 140" name="T38"/>
              <a:gd fmla="*/ 2147483647 h 138" name="T39"/>
              <a:gd fmla="*/ 0 w 140" name="T40"/>
              <a:gd fmla="*/ 2147483647 h 138" name="T41"/>
              <a:gd fmla="*/ 0 w 140" name="T42"/>
              <a:gd fmla="*/ 2147483647 h 138" name="T43"/>
              <a:gd fmla="*/ 2147483647 w 140" name="T44"/>
              <a:gd fmla="*/ 2147483647 h 138" name="T45"/>
              <a:gd fmla="*/ 2147483647 w 140" name="T46"/>
              <a:gd fmla="*/ 0 h 138" name="T47"/>
              <a:gd fmla="*/ 2147483647 w 140" name="T48"/>
              <a:gd fmla="*/ 2147483647 h 138" name="T49"/>
              <a:gd fmla="*/ 2147483647 w 140" name="T50"/>
              <a:gd fmla="*/ 2147483647 h 138" name="T51"/>
              <a:gd fmla="*/ 2147483647 w 140" name="T52"/>
              <a:gd fmla="*/ 2147483647 h 138" name="T53"/>
              <a:gd fmla="*/ 2147483647 w 140" name="T54"/>
              <a:gd fmla="*/ 2147483647 h 138" name="T55"/>
              <a:gd fmla="*/ 2147483647 w 140" name="T56"/>
              <a:gd fmla="*/ 2147483647 h 138" name="T57"/>
              <a:gd fmla="*/ 2147483647 w 140" name="T58"/>
              <a:gd fmla="*/ 2147483647 h 138" name="T59"/>
              <a:gd fmla="*/ 2147483647 w 140" name="T60"/>
              <a:gd fmla="*/ 2147483647 h 138" name="T61"/>
              <a:gd fmla="*/ 2147483647 w 140" name="T62"/>
              <a:gd fmla="*/ 2147483647 h 138" name="T63"/>
              <a:gd fmla="*/ 2147483647 w 140" name="T64"/>
              <a:gd fmla="*/ 2147483647 h 138" name="T65"/>
              <a:gd fmla="*/ 2147483647 w 140" name="T66"/>
              <a:gd fmla="*/ 2147483647 h 138" name="T67"/>
              <a:gd fmla="*/ 2147483647 w 140" name="T68"/>
              <a:gd fmla="*/ 2147483647 h 138" name="T69"/>
              <a:gd fmla="*/ 2147483647 w 140" name="T70"/>
              <a:gd fmla="*/ 2147483647 h 138" name="T71"/>
              <a:gd fmla="*/ 2147483647 w 140" name="T72"/>
              <a:gd fmla="*/ 2147483647 h 138" name="T73"/>
              <a:gd fmla="*/ 2147483647 w 140" name="T74"/>
              <a:gd fmla="*/ 2147483647 h 138" name="T75"/>
              <a:gd fmla="*/ 2147483647 w 140" name="T76"/>
              <a:gd fmla="*/ 2147483647 h 138" name="T77"/>
              <a:gd fmla="*/ 2147483647 w 140" name="T78"/>
              <a:gd fmla="*/ 2147483647 h 138" name="T79"/>
              <a:gd fmla="*/ 2147483647 w 140" name="T80"/>
              <a:gd fmla="*/ 2147483647 h 138" name="T81"/>
              <a:gd fmla="*/ 2147483647 w 140" name="T82"/>
              <a:gd fmla="*/ 2147483647 h 138" name="T83"/>
              <a:gd fmla="*/ 2147483647 w 140" name="T84"/>
              <a:gd fmla="*/ 2147483647 h 138" name="T85"/>
              <a:gd fmla="*/ 2147483647 w 140" name="T86"/>
              <a:gd fmla="*/ 2147483647 h 138" name="T87"/>
              <a:gd fmla="*/ 2147483647 w 140" name="T88"/>
              <a:gd fmla="*/ 2147483647 h 138" name="T89"/>
              <a:gd fmla="*/ 2147483647 w 140" name="T90"/>
              <a:gd fmla="*/ 2147483647 h 138" name="T91"/>
              <a:gd fmla="*/ 2147483647 w 140" name="T92"/>
              <a:gd fmla="*/ 2147483647 h 138" name="T93"/>
              <a:gd fmla="*/ 2147483647 w 140" name="T94"/>
              <a:gd fmla="*/ 2147483647 h 138" name="T95"/>
              <a:gd fmla="*/ 2147483647 w 140" name="T96"/>
              <a:gd fmla="*/ 2147483647 h 138" name="T97"/>
              <a:gd fmla="*/ 2147483647 w 140" name="T98"/>
              <a:gd fmla="*/ 2147483647 h 138" name="T99"/>
              <a:gd fmla="*/ 2147483647 w 140" name="T100"/>
              <a:gd fmla="*/ 2147483647 h 138" name="T101"/>
              <a:gd fmla="*/ 2147483647 w 140" name="T102"/>
              <a:gd fmla="*/ 2147483647 h 138" name="T103"/>
              <a:gd fmla="*/ 2147483647 w 140" name="T104"/>
              <a:gd fmla="*/ 2147483647 h 138" name="T105"/>
              <a:gd fmla="*/ 2147483647 w 140" name="T106"/>
              <a:gd fmla="*/ 2147483647 h 138" name="T107"/>
              <a:gd fmla="*/ 2147483647 w 140" name="T108"/>
              <a:gd fmla="*/ 2147483647 h 138" name="T109"/>
              <a:gd fmla="*/ 2147483647 w 140" name="T110"/>
              <a:gd fmla="*/ 2147483647 h 138" name="T111"/>
              <a:gd fmla="*/ 2147483647 w 140" name="T112"/>
              <a:gd fmla="*/ 2147483647 h 138" name="T113"/>
              <a:gd fmla="*/ 2147483647 w 140" name="T114"/>
              <a:gd fmla="*/ 2147483647 h 138" name="T115"/>
              <a:gd fmla="*/ 2147483647 w 140" name="T116"/>
              <a:gd fmla="*/ 2147483647 h 138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40" name="T177"/>
              <a:gd fmla="*/ 0 h 138" name="T178"/>
              <a:gd fmla="*/ 140 w 140" name="T179"/>
              <a:gd fmla="*/ 138 h 138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38" w="140">
                <a:moveTo>
                  <a:pt x="26" y="0"/>
                </a:moveTo>
                <a:lnTo>
                  <a:pt x="114" y="0"/>
                </a:lnTo>
                <a:lnTo>
                  <a:pt x="124" y="2"/>
                </a:lnTo>
                <a:lnTo>
                  <a:pt x="132" y="8"/>
                </a:lnTo>
                <a:lnTo>
                  <a:pt x="138" y="16"/>
                </a:lnTo>
                <a:lnTo>
                  <a:pt x="140" y="26"/>
                </a:lnTo>
                <a:lnTo>
                  <a:pt x="140" y="112"/>
                </a:lnTo>
                <a:lnTo>
                  <a:pt x="138" y="122"/>
                </a:lnTo>
                <a:lnTo>
                  <a:pt x="132" y="130"/>
                </a:lnTo>
                <a:lnTo>
                  <a:pt x="124" y="136"/>
                </a:lnTo>
                <a:lnTo>
                  <a:pt x="114" y="138"/>
                </a:lnTo>
                <a:lnTo>
                  <a:pt x="26" y="138"/>
                </a:lnTo>
                <a:lnTo>
                  <a:pt x="18" y="138"/>
                </a:lnTo>
                <a:lnTo>
                  <a:pt x="18" y="130"/>
                </a:lnTo>
                <a:lnTo>
                  <a:pt x="18" y="114"/>
                </a:lnTo>
                <a:lnTo>
                  <a:pt x="36" y="114"/>
                </a:lnTo>
                <a:lnTo>
                  <a:pt x="40" y="114"/>
                </a:lnTo>
                <a:lnTo>
                  <a:pt x="42" y="112"/>
                </a:lnTo>
                <a:lnTo>
                  <a:pt x="44" y="110"/>
                </a:lnTo>
                <a:lnTo>
                  <a:pt x="46" y="106"/>
                </a:lnTo>
                <a:lnTo>
                  <a:pt x="44" y="102"/>
                </a:lnTo>
                <a:lnTo>
                  <a:pt x="40" y="104"/>
                </a:lnTo>
                <a:lnTo>
                  <a:pt x="36" y="106"/>
                </a:lnTo>
                <a:lnTo>
                  <a:pt x="8" y="106"/>
                </a:lnTo>
                <a:lnTo>
                  <a:pt x="6" y="106"/>
                </a:lnTo>
                <a:lnTo>
                  <a:pt x="2" y="104"/>
                </a:lnTo>
                <a:lnTo>
                  <a:pt x="0" y="100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6" y="90"/>
                </a:lnTo>
                <a:lnTo>
                  <a:pt x="8" y="88"/>
                </a:lnTo>
                <a:lnTo>
                  <a:pt x="18" y="88"/>
                </a:lnTo>
                <a:lnTo>
                  <a:pt x="18" y="50"/>
                </a:lnTo>
                <a:lnTo>
                  <a:pt x="36" y="50"/>
                </a:lnTo>
                <a:lnTo>
                  <a:pt x="40" y="48"/>
                </a:lnTo>
                <a:lnTo>
                  <a:pt x="42" y="46"/>
                </a:lnTo>
                <a:lnTo>
                  <a:pt x="44" y="44"/>
                </a:lnTo>
                <a:lnTo>
                  <a:pt x="46" y="40"/>
                </a:lnTo>
                <a:lnTo>
                  <a:pt x="44" y="36"/>
                </a:lnTo>
                <a:lnTo>
                  <a:pt x="40" y="40"/>
                </a:lnTo>
                <a:lnTo>
                  <a:pt x="36" y="40"/>
                </a:lnTo>
                <a:lnTo>
                  <a:pt x="8" y="40"/>
                </a:lnTo>
                <a:lnTo>
                  <a:pt x="6" y="40"/>
                </a:lnTo>
                <a:lnTo>
                  <a:pt x="2" y="38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6" y="24"/>
                </a:lnTo>
                <a:lnTo>
                  <a:pt x="8" y="22"/>
                </a:lnTo>
                <a:lnTo>
                  <a:pt x="18" y="22"/>
                </a:lnTo>
                <a:lnTo>
                  <a:pt x="18" y="8"/>
                </a:lnTo>
                <a:lnTo>
                  <a:pt x="18" y="0"/>
                </a:lnTo>
                <a:lnTo>
                  <a:pt x="26" y="0"/>
                </a:lnTo>
                <a:close/>
                <a:moveTo>
                  <a:pt x="62" y="74"/>
                </a:moveTo>
                <a:lnTo>
                  <a:pt x="62" y="74"/>
                </a:lnTo>
                <a:lnTo>
                  <a:pt x="60" y="80"/>
                </a:lnTo>
                <a:lnTo>
                  <a:pt x="60" y="90"/>
                </a:lnTo>
                <a:lnTo>
                  <a:pt x="98" y="90"/>
                </a:lnTo>
                <a:lnTo>
                  <a:pt x="98" y="84"/>
                </a:lnTo>
                <a:lnTo>
                  <a:pt x="118" y="84"/>
                </a:lnTo>
                <a:lnTo>
                  <a:pt x="118" y="78"/>
                </a:lnTo>
                <a:lnTo>
                  <a:pt x="116" y="72"/>
                </a:lnTo>
                <a:lnTo>
                  <a:pt x="112" y="70"/>
                </a:lnTo>
                <a:lnTo>
                  <a:pt x="108" y="74"/>
                </a:lnTo>
                <a:lnTo>
                  <a:pt x="104" y="78"/>
                </a:lnTo>
                <a:lnTo>
                  <a:pt x="102" y="76"/>
                </a:lnTo>
                <a:lnTo>
                  <a:pt x="98" y="70"/>
                </a:lnTo>
                <a:lnTo>
                  <a:pt x="92" y="72"/>
                </a:lnTo>
                <a:lnTo>
                  <a:pt x="92" y="74"/>
                </a:lnTo>
                <a:lnTo>
                  <a:pt x="86" y="70"/>
                </a:lnTo>
                <a:lnTo>
                  <a:pt x="82" y="70"/>
                </a:lnTo>
                <a:lnTo>
                  <a:pt x="78" y="80"/>
                </a:lnTo>
                <a:lnTo>
                  <a:pt x="74" y="70"/>
                </a:lnTo>
                <a:lnTo>
                  <a:pt x="70" y="70"/>
                </a:lnTo>
                <a:lnTo>
                  <a:pt x="62" y="74"/>
                </a:lnTo>
                <a:close/>
                <a:moveTo>
                  <a:pt x="100" y="60"/>
                </a:moveTo>
                <a:lnTo>
                  <a:pt x="100" y="60"/>
                </a:lnTo>
                <a:lnTo>
                  <a:pt x="110" y="58"/>
                </a:lnTo>
                <a:lnTo>
                  <a:pt x="110" y="66"/>
                </a:lnTo>
                <a:lnTo>
                  <a:pt x="108" y="68"/>
                </a:lnTo>
                <a:lnTo>
                  <a:pt x="114" y="68"/>
                </a:lnTo>
                <a:lnTo>
                  <a:pt x="112" y="62"/>
                </a:lnTo>
                <a:lnTo>
                  <a:pt x="112" y="58"/>
                </a:lnTo>
                <a:lnTo>
                  <a:pt x="110" y="54"/>
                </a:lnTo>
                <a:lnTo>
                  <a:pt x="108" y="52"/>
                </a:lnTo>
                <a:lnTo>
                  <a:pt x="104" y="50"/>
                </a:lnTo>
                <a:lnTo>
                  <a:pt x="102" y="52"/>
                </a:lnTo>
                <a:lnTo>
                  <a:pt x="98" y="54"/>
                </a:lnTo>
                <a:lnTo>
                  <a:pt x="96" y="58"/>
                </a:lnTo>
                <a:lnTo>
                  <a:pt x="96" y="62"/>
                </a:lnTo>
                <a:lnTo>
                  <a:pt x="96" y="68"/>
                </a:lnTo>
                <a:lnTo>
                  <a:pt x="102" y="68"/>
                </a:lnTo>
                <a:lnTo>
                  <a:pt x="100" y="66"/>
                </a:lnTo>
                <a:lnTo>
                  <a:pt x="100" y="60"/>
                </a:lnTo>
                <a:close/>
                <a:moveTo>
                  <a:pt x="72" y="62"/>
                </a:moveTo>
                <a:lnTo>
                  <a:pt x="72" y="62"/>
                </a:lnTo>
                <a:lnTo>
                  <a:pt x="72" y="54"/>
                </a:lnTo>
                <a:lnTo>
                  <a:pt x="74" y="54"/>
                </a:lnTo>
                <a:lnTo>
                  <a:pt x="78" y="54"/>
                </a:lnTo>
                <a:lnTo>
                  <a:pt x="84" y="54"/>
                </a:lnTo>
                <a:lnTo>
                  <a:pt x="86" y="62"/>
                </a:lnTo>
                <a:lnTo>
                  <a:pt x="88" y="60"/>
                </a:lnTo>
                <a:lnTo>
                  <a:pt x="86" y="50"/>
                </a:lnTo>
                <a:lnTo>
                  <a:pt x="84" y="48"/>
                </a:lnTo>
                <a:lnTo>
                  <a:pt x="78" y="46"/>
                </a:lnTo>
                <a:lnTo>
                  <a:pt x="74" y="48"/>
                </a:lnTo>
                <a:lnTo>
                  <a:pt x="70" y="50"/>
                </a:lnTo>
                <a:lnTo>
                  <a:pt x="68" y="54"/>
                </a:lnTo>
                <a:lnTo>
                  <a:pt x="70" y="60"/>
                </a:lnTo>
                <a:lnTo>
                  <a:pt x="72" y="62"/>
                </a:lnTo>
                <a:close/>
                <a:moveTo>
                  <a:pt x="54" y="16"/>
                </a:moveTo>
                <a:lnTo>
                  <a:pt x="54" y="122"/>
                </a:lnTo>
                <a:lnTo>
                  <a:pt x="114" y="122"/>
                </a:lnTo>
                <a:lnTo>
                  <a:pt x="118" y="122"/>
                </a:lnTo>
                <a:lnTo>
                  <a:pt x="122" y="120"/>
                </a:lnTo>
                <a:lnTo>
                  <a:pt x="124" y="116"/>
                </a:lnTo>
                <a:lnTo>
                  <a:pt x="124" y="112"/>
                </a:lnTo>
                <a:lnTo>
                  <a:pt x="124" y="26"/>
                </a:lnTo>
                <a:lnTo>
                  <a:pt x="124" y="22"/>
                </a:lnTo>
                <a:lnTo>
                  <a:pt x="122" y="18"/>
                </a:lnTo>
                <a:lnTo>
                  <a:pt x="118" y="16"/>
                </a:lnTo>
                <a:lnTo>
                  <a:pt x="114" y="16"/>
                </a:lnTo>
                <a:lnTo>
                  <a:pt x="5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02" name="Freeform 133"/>
          <p:cNvSpPr>
            <a:spLocks noEditPoints="1"/>
          </p:cNvSpPr>
          <p:nvPr/>
        </p:nvSpPr>
        <p:spPr bwMode="auto">
          <a:xfrm>
            <a:off x="10117138" y="4459288"/>
            <a:ext cx="346075" cy="484187"/>
          </a:xfrm>
          <a:custGeom>
            <a:gdLst>
              <a:gd fmla="*/ 2147483647 w 126" name="T0"/>
              <a:gd fmla="*/ 2147483647 h 162" name="T1"/>
              <a:gd fmla="*/ 2147483647 w 126" name="T2"/>
              <a:gd fmla="*/ 2147483647 h 162" name="T3"/>
              <a:gd fmla="*/ 2147483647 w 126" name="T4"/>
              <a:gd fmla="*/ 2147483647 h 162" name="T5"/>
              <a:gd fmla="*/ 2147483647 w 126" name="T6"/>
              <a:gd fmla="*/ 2147483647 h 162" name="T7"/>
              <a:gd fmla="*/ 2147483647 w 126" name="T8"/>
              <a:gd fmla="*/ 2147483647 h 162" name="T9"/>
              <a:gd fmla="*/ 2147483647 w 126" name="T10"/>
              <a:gd fmla="*/ 0 h 162" name="T11"/>
              <a:gd fmla="*/ 2147483647 w 126" name="T12"/>
              <a:gd fmla="*/ 0 h 162" name="T13"/>
              <a:gd fmla="*/ 2147483647 w 126" name="T14"/>
              <a:gd fmla="*/ 2147483647 h 162" name="T15"/>
              <a:gd fmla="*/ 2147483647 w 126" name="T16"/>
              <a:gd fmla="*/ 2147483647 h 162" name="T17"/>
              <a:gd fmla="*/ 2147483647 w 126" name="T18"/>
              <a:gd fmla="*/ 2147483647 h 162" name="T19"/>
              <a:gd fmla="*/ 2147483647 w 126" name="T20"/>
              <a:gd fmla="*/ 2147483647 h 162" name="T21"/>
              <a:gd fmla="*/ 2147483647 w 126" name="T22"/>
              <a:gd fmla="*/ 2147483647 h 162" name="T23"/>
              <a:gd fmla="*/ 2147483647 w 126" name="T24"/>
              <a:gd fmla="*/ 2147483647 h 162" name="T25"/>
              <a:gd fmla="*/ 2147483647 w 126" name="T26"/>
              <a:gd fmla="*/ 2147483647 h 162" name="T27"/>
              <a:gd fmla="*/ 2147483647 w 126" name="T28"/>
              <a:gd fmla="*/ 2147483647 h 162" name="T29"/>
              <a:gd fmla="*/ 2147483647 w 126" name="T30"/>
              <a:gd fmla="*/ 2147483647 h 162" name="T31"/>
              <a:gd fmla="*/ 2147483647 w 126" name="T32"/>
              <a:gd fmla="*/ 2147483647 h 162" name="T33"/>
              <a:gd fmla="*/ 2147483647 w 126" name="T34"/>
              <a:gd fmla="*/ 2147483647 h 162" name="T35"/>
              <a:gd fmla="*/ 2147483647 w 126" name="T36"/>
              <a:gd fmla="*/ 2147483647 h 162" name="T37"/>
              <a:gd fmla="*/ 2147483647 w 126" name="T38"/>
              <a:gd fmla="*/ 2147483647 h 162" name="T39"/>
              <a:gd fmla="*/ 2147483647 w 126" name="T40"/>
              <a:gd fmla="*/ 2147483647 h 162" name="T41"/>
              <a:gd fmla="*/ 2147483647 w 126" name="T42"/>
              <a:gd fmla="*/ 0 h 162" name="T43"/>
              <a:gd fmla="*/ 2147483647 w 126" name="T44"/>
              <a:gd fmla="*/ 2147483647 h 162" name="T45"/>
              <a:gd fmla="*/ 2147483647 w 126" name="T46"/>
              <a:gd fmla="*/ 2147483647 h 162" name="T47"/>
              <a:gd fmla="*/ 2147483647 w 126" name="T48"/>
              <a:gd fmla="*/ 2147483647 h 162" name="T49"/>
              <a:gd fmla="*/ 2147483647 w 126" name="T50"/>
              <a:gd fmla="*/ 2147483647 h 162" name="T51"/>
              <a:gd fmla="*/ 2147483647 w 126" name="T52"/>
              <a:gd fmla="*/ 2147483647 h 162" name="T53"/>
              <a:gd fmla="*/ 2147483647 w 126" name="T54"/>
              <a:gd fmla="*/ 2147483647 h 162" name="T55"/>
              <a:gd fmla="*/ 2147483647 w 126" name="T56"/>
              <a:gd fmla="*/ 2147483647 h 162" name="T57"/>
              <a:gd fmla="*/ 2147483647 w 126" name="T58"/>
              <a:gd fmla="*/ 2147483647 h 162" name="T59"/>
              <a:gd fmla="*/ 2147483647 w 126" name="T60"/>
              <a:gd fmla="*/ 2147483647 h 162" name="T61"/>
              <a:gd fmla="*/ 2147483647 w 126" name="T62"/>
              <a:gd fmla="*/ 2147483647 h 162" name="T63"/>
              <a:gd fmla="*/ 2147483647 w 126" name="T64"/>
              <a:gd fmla="*/ 2147483647 h 162" name="T65"/>
              <a:gd fmla="*/ 2147483647 w 126" name="T66"/>
              <a:gd fmla="*/ 2147483647 h 162" name="T67"/>
              <a:gd fmla="*/ 0 w 126" name="T68"/>
              <a:gd fmla="*/ 2147483647 h 162" name="T69"/>
              <a:gd fmla="*/ 2147483647 w 126" name="T70"/>
              <a:gd fmla="*/ 2147483647 h 162" name="T71"/>
              <a:gd fmla="*/ 2147483647 w 126" name="T72"/>
              <a:gd fmla="*/ 2147483647 h 162" name="T73"/>
              <a:gd fmla="*/ 2147483647 w 126" name="T74"/>
              <a:gd fmla="*/ 2147483647 h 162" name="T75"/>
              <a:gd fmla="*/ 2147483647 w 126" name="T76"/>
              <a:gd fmla="*/ 2147483647 h 162" name="T77"/>
              <a:gd fmla="*/ 2147483647 w 126" name="T78"/>
              <a:gd fmla="*/ 2147483647 h 162" name="T79"/>
              <a:gd fmla="*/ 2147483647 w 126" name="T80"/>
              <a:gd fmla="*/ 2147483647 h 162" name="T81"/>
              <a:gd fmla="*/ 2147483647 w 126" name="T82"/>
              <a:gd fmla="*/ 2147483647 h 162" name="T83"/>
              <a:gd fmla="*/ 2147483647 w 126" name="T84"/>
              <a:gd fmla="*/ 2147483647 h 162" name="T85"/>
              <a:gd fmla="*/ 2147483647 w 126" name="T86"/>
              <a:gd fmla="*/ 2147483647 h 162" name="T87"/>
              <a:gd fmla="*/ 2147483647 w 126" name="T88"/>
              <a:gd fmla="*/ 2147483647 h 162" name="T89"/>
              <a:gd fmla="*/ 2147483647 w 126" name="T90"/>
              <a:gd fmla="*/ 2147483647 h 162" name="T91"/>
              <a:gd fmla="*/ 2147483647 w 126" name="T92"/>
              <a:gd fmla="*/ 2147483647 h 162" name="T93"/>
              <a:gd fmla="*/ 2147483647 w 126" name="T94"/>
              <a:gd fmla="*/ 2147483647 h 162" name="T95"/>
              <a:gd fmla="*/ 2147483647 w 126" name="T96"/>
              <a:gd fmla="*/ 2147483647 h 162" name="T97"/>
              <a:gd fmla="*/ 2147483647 w 126" name="T98"/>
              <a:gd fmla="*/ 2147483647 h 162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w 126" name="T150"/>
              <a:gd fmla="*/ 0 h 162" name="T151"/>
              <a:gd fmla="*/ 126 w 126" name="T152"/>
              <a:gd fmla="*/ 162 h 162" name="T153"/>
            </a:gdLst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b="T153" l="T150" r="T152" t="T151"/>
            <a:pathLst>
              <a:path h="162" w="125">
                <a:moveTo>
                  <a:pt x="94" y="0"/>
                </a:moveTo>
                <a:lnTo>
                  <a:pt x="70" y="44"/>
                </a:lnTo>
                <a:lnTo>
                  <a:pt x="84" y="68"/>
                </a:lnTo>
                <a:lnTo>
                  <a:pt x="86" y="72"/>
                </a:lnTo>
                <a:lnTo>
                  <a:pt x="84" y="74"/>
                </a:lnTo>
                <a:lnTo>
                  <a:pt x="78" y="90"/>
                </a:lnTo>
                <a:lnTo>
                  <a:pt x="80" y="94"/>
                </a:lnTo>
                <a:lnTo>
                  <a:pt x="106" y="50"/>
                </a:lnTo>
                <a:lnTo>
                  <a:pt x="108" y="40"/>
                </a:lnTo>
                <a:lnTo>
                  <a:pt x="110" y="32"/>
                </a:lnTo>
                <a:lnTo>
                  <a:pt x="110" y="26"/>
                </a:lnTo>
                <a:lnTo>
                  <a:pt x="108" y="20"/>
                </a:lnTo>
                <a:lnTo>
                  <a:pt x="102" y="8"/>
                </a:lnTo>
                <a:lnTo>
                  <a:pt x="94" y="0"/>
                </a:lnTo>
                <a:close/>
                <a:moveTo>
                  <a:pt x="36" y="0"/>
                </a:moveTo>
                <a:lnTo>
                  <a:pt x="36" y="0"/>
                </a:lnTo>
                <a:lnTo>
                  <a:pt x="74" y="72"/>
                </a:lnTo>
                <a:lnTo>
                  <a:pt x="68" y="90"/>
                </a:lnTo>
                <a:lnTo>
                  <a:pt x="76" y="106"/>
                </a:lnTo>
                <a:lnTo>
                  <a:pt x="78" y="102"/>
                </a:lnTo>
                <a:lnTo>
                  <a:pt x="84" y="98"/>
                </a:lnTo>
                <a:lnTo>
                  <a:pt x="88" y="96"/>
                </a:lnTo>
                <a:lnTo>
                  <a:pt x="94" y="96"/>
                </a:lnTo>
                <a:lnTo>
                  <a:pt x="100" y="98"/>
                </a:lnTo>
                <a:lnTo>
                  <a:pt x="104" y="100"/>
                </a:lnTo>
                <a:lnTo>
                  <a:pt x="114" y="106"/>
                </a:lnTo>
                <a:lnTo>
                  <a:pt x="122" y="116"/>
                </a:lnTo>
                <a:lnTo>
                  <a:pt x="126" y="128"/>
                </a:lnTo>
                <a:lnTo>
                  <a:pt x="126" y="140"/>
                </a:lnTo>
                <a:lnTo>
                  <a:pt x="126" y="144"/>
                </a:lnTo>
                <a:lnTo>
                  <a:pt x="122" y="150"/>
                </a:lnTo>
                <a:lnTo>
                  <a:pt x="120" y="154"/>
                </a:lnTo>
                <a:lnTo>
                  <a:pt x="114" y="158"/>
                </a:lnTo>
                <a:lnTo>
                  <a:pt x="110" y="160"/>
                </a:lnTo>
                <a:lnTo>
                  <a:pt x="104" y="160"/>
                </a:lnTo>
                <a:lnTo>
                  <a:pt x="98" y="160"/>
                </a:lnTo>
                <a:lnTo>
                  <a:pt x="92" y="158"/>
                </a:lnTo>
                <a:lnTo>
                  <a:pt x="86" y="152"/>
                </a:lnTo>
                <a:lnTo>
                  <a:pt x="78" y="144"/>
                </a:lnTo>
                <a:lnTo>
                  <a:pt x="78" y="142"/>
                </a:lnTo>
                <a:lnTo>
                  <a:pt x="76" y="140"/>
                </a:lnTo>
                <a:lnTo>
                  <a:pt x="24" y="50"/>
                </a:lnTo>
                <a:lnTo>
                  <a:pt x="22" y="40"/>
                </a:lnTo>
                <a:lnTo>
                  <a:pt x="20" y="32"/>
                </a:lnTo>
                <a:lnTo>
                  <a:pt x="20" y="26"/>
                </a:lnTo>
                <a:lnTo>
                  <a:pt x="22" y="20"/>
                </a:lnTo>
                <a:lnTo>
                  <a:pt x="28" y="8"/>
                </a:lnTo>
                <a:lnTo>
                  <a:pt x="36" y="0"/>
                </a:lnTo>
                <a:close/>
                <a:moveTo>
                  <a:pt x="98" y="112"/>
                </a:move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8" y="114"/>
                </a:lnTo>
                <a:lnTo>
                  <a:pt x="86" y="120"/>
                </a:lnTo>
                <a:lnTo>
                  <a:pt x="88" y="126"/>
                </a:lnTo>
                <a:lnTo>
                  <a:pt x="90" y="134"/>
                </a:lnTo>
                <a:lnTo>
                  <a:pt x="94" y="140"/>
                </a:lnTo>
                <a:lnTo>
                  <a:pt x="100" y="144"/>
                </a:lnTo>
                <a:lnTo>
                  <a:pt x="104" y="144"/>
                </a:lnTo>
                <a:lnTo>
                  <a:pt x="108" y="144"/>
                </a:lnTo>
                <a:lnTo>
                  <a:pt x="110" y="142"/>
                </a:lnTo>
                <a:lnTo>
                  <a:pt x="112" y="138"/>
                </a:lnTo>
                <a:lnTo>
                  <a:pt x="110" y="130"/>
                </a:lnTo>
                <a:lnTo>
                  <a:pt x="108" y="124"/>
                </a:lnTo>
                <a:lnTo>
                  <a:pt x="104" y="118"/>
                </a:lnTo>
                <a:lnTo>
                  <a:pt x="98" y="112"/>
                </a:lnTo>
                <a:close/>
                <a:moveTo>
                  <a:pt x="44" y="100"/>
                </a:moveTo>
                <a:lnTo>
                  <a:pt x="42" y="100"/>
                </a:lnTo>
                <a:lnTo>
                  <a:pt x="38" y="98"/>
                </a:lnTo>
                <a:lnTo>
                  <a:pt x="32" y="98"/>
                </a:lnTo>
                <a:lnTo>
                  <a:pt x="26" y="98"/>
                </a:lnTo>
                <a:lnTo>
                  <a:pt x="22" y="100"/>
                </a:lnTo>
                <a:lnTo>
                  <a:pt x="12" y="108"/>
                </a:lnTo>
                <a:lnTo>
                  <a:pt x="4" y="118"/>
                </a:lnTo>
                <a:lnTo>
                  <a:pt x="0" y="130"/>
                </a:lnTo>
                <a:lnTo>
                  <a:pt x="0" y="140"/>
                </a:lnTo>
                <a:lnTo>
                  <a:pt x="0" y="146"/>
                </a:lnTo>
                <a:lnTo>
                  <a:pt x="4" y="152"/>
                </a:lnTo>
                <a:lnTo>
                  <a:pt x="6" y="156"/>
                </a:lnTo>
                <a:lnTo>
                  <a:pt x="12" y="160"/>
                </a:lnTo>
                <a:lnTo>
                  <a:pt x="16" y="162"/>
                </a:lnTo>
                <a:lnTo>
                  <a:pt x="22" y="162"/>
                </a:lnTo>
                <a:lnTo>
                  <a:pt x="28" y="160"/>
                </a:lnTo>
                <a:lnTo>
                  <a:pt x="34" y="158"/>
                </a:lnTo>
                <a:lnTo>
                  <a:pt x="40" y="154"/>
                </a:lnTo>
                <a:lnTo>
                  <a:pt x="48" y="146"/>
                </a:lnTo>
                <a:lnTo>
                  <a:pt x="48" y="144"/>
                </a:lnTo>
                <a:lnTo>
                  <a:pt x="50" y="142"/>
                </a:lnTo>
                <a:lnTo>
                  <a:pt x="58" y="126"/>
                </a:lnTo>
                <a:lnTo>
                  <a:pt x="44" y="100"/>
                </a:lnTo>
                <a:close/>
                <a:moveTo>
                  <a:pt x="28" y="114"/>
                </a:moveTo>
                <a:lnTo>
                  <a:pt x="28" y="114"/>
                </a:lnTo>
                <a:lnTo>
                  <a:pt x="22" y="118"/>
                </a:lnTo>
                <a:lnTo>
                  <a:pt x="18" y="124"/>
                </a:lnTo>
                <a:lnTo>
                  <a:pt x="16" y="132"/>
                </a:lnTo>
                <a:lnTo>
                  <a:pt x="14" y="138"/>
                </a:lnTo>
                <a:lnTo>
                  <a:pt x="16" y="144"/>
                </a:lnTo>
                <a:lnTo>
                  <a:pt x="18" y="146"/>
                </a:lnTo>
                <a:lnTo>
                  <a:pt x="22" y="146"/>
                </a:lnTo>
                <a:lnTo>
                  <a:pt x="26" y="144"/>
                </a:lnTo>
                <a:lnTo>
                  <a:pt x="32" y="140"/>
                </a:lnTo>
                <a:lnTo>
                  <a:pt x="36" y="134"/>
                </a:lnTo>
                <a:lnTo>
                  <a:pt x="38" y="128"/>
                </a:lnTo>
                <a:lnTo>
                  <a:pt x="40" y="120"/>
                </a:lnTo>
                <a:lnTo>
                  <a:pt x="38" y="116"/>
                </a:lnTo>
                <a:lnTo>
                  <a:pt x="36" y="114"/>
                </a:lnTo>
                <a:lnTo>
                  <a:pt x="32" y="114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03" name="Freeform 134"/>
          <p:cNvSpPr>
            <a:spLocks noEditPoints="1"/>
          </p:cNvSpPr>
          <p:nvPr/>
        </p:nvSpPr>
        <p:spPr bwMode="auto">
          <a:xfrm>
            <a:off x="10958513" y="4459288"/>
            <a:ext cx="290512" cy="484187"/>
          </a:xfrm>
          <a:custGeom>
            <a:gdLst>
              <a:gd fmla="*/ 2147483647 w 106" name="T0"/>
              <a:gd fmla="*/ 2147483647 h 162" name="T1"/>
              <a:gd fmla="*/ 2147483647 w 106" name="T2"/>
              <a:gd fmla="*/ 2147483647 h 162" name="T3"/>
              <a:gd fmla="*/ 2147483647 w 106" name="T4"/>
              <a:gd fmla="*/ 2147483647 h 162" name="T5"/>
              <a:gd fmla="*/ 2147483647 w 106" name="T6"/>
              <a:gd fmla="*/ 2147483647 h 162" name="T7"/>
              <a:gd fmla="*/ 2147483647 w 106" name="T8"/>
              <a:gd fmla="*/ 2147483647 h 162" name="T9"/>
              <a:gd fmla="*/ 2147483647 w 106" name="T10"/>
              <a:gd fmla="*/ 2147483647 h 162" name="T11"/>
              <a:gd fmla="*/ 2147483647 w 106" name="T12"/>
              <a:gd fmla="*/ 2147483647 h 162" name="T13"/>
              <a:gd fmla="*/ 2147483647 w 106" name="T14"/>
              <a:gd fmla="*/ 2147483647 h 162" name="T15"/>
              <a:gd fmla="*/ 2147483647 w 106" name="T16"/>
              <a:gd fmla="*/ 2147483647 h 162" name="T17"/>
              <a:gd fmla="*/ 2147483647 w 106" name="T18"/>
              <a:gd fmla="*/ 2147483647 h 162" name="T19"/>
              <a:gd fmla="*/ 2147483647 w 106" name="T20"/>
              <a:gd fmla="*/ 2147483647 h 162" name="T21"/>
              <a:gd fmla="*/ 2147483647 w 106" name="T22"/>
              <a:gd fmla="*/ 2147483647 h 162" name="T23"/>
              <a:gd fmla="*/ 2147483647 w 106" name="T24"/>
              <a:gd fmla="*/ 2147483647 h 162" name="T25"/>
              <a:gd fmla="*/ 2147483647 w 106" name="T26"/>
              <a:gd fmla="*/ 2147483647 h 162" name="T27"/>
              <a:gd fmla="*/ 2147483647 w 106" name="T28"/>
              <a:gd fmla="*/ 2147483647 h 162" name="T29"/>
              <a:gd fmla="*/ 2147483647 w 106" name="T30"/>
              <a:gd fmla="*/ 2147483647 h 162" name="T31"/>
              <a:gd fmla="*/ 2147483647 w 106" name="T32"/>
              <a:gd fmla="*/ 2147483647 h 162" name="T33"/>
              <a:gd fmla="*/ 2147483647 w 106" name="T34"/>
              <a:gd fmla="*/ 2147483647 h 162" name="T35"/>
              <a:gd fmla="*/ 2147483647 w 106" name="T36"/>
              <a:gd fmla="*/ 2147483647 h 162" name="T37"/>
              <a:gd fmla="*/ 2147483647 w 106" name="T38"/>
              <a:gd fmla="*/ 2147483647 h 162" name="T39"/>
              <a:gd fmla="*/ 2147483647 w 106" name="T40"/>
              <a:gd fmla="*/ 2147483647 h 162" name="T41"/>
              <a:gd fmla="*/ 2147483647 w 106" name="T42"/>
              <a:gd fmla="*/ 2147483647 h 162" name="T43"/>
              <a:gd fmla="*/ 2147483647 w 106" name="T44"/>
              <a:gd fmla="*/ 2147483647 h 162" name="T45"/>
              <a:gd fmla="*/ 2147483647 w 106" name="T46"/>
              <a:gd fmla="*/ 2147483647 h 162" name="T47"/>
              <a:gd fmla="*/ 2147483647 w 106" name="T48"/>
              <a:gd fmla="*/ 2147483647 h 162" name="T49"/>
              <a:gd fmla="*/ 2147483647 w 106" name="T50"/>
              <a:gd fmla="*/ 2147483647 h 162" name="T51"/>
              <a:gd fmla="*/ 2147483647 w 106" name="T52"/>
              <a:gd fmla="*/ 2147483647 h 162" name="T53"/>
              <a:gd fmla="*/ 2147483647 w 106" name="T54"/>
              <a:gd fmla="*/ 2147483647 h 162" name="T55"/>
              <a:gd fmla="*/ 2147483647 w 106" name="T56"/>
              <a:gd fmla="*/ 2147483647 h 162" name="T57"/>
              <a:gd fmla="*/ 2147483647 w 106" name="T58"/>
              <a:gd fmla="*/ 2147483647 h 162" name="T59"/>
              <a:gd fmla="*/ 2147483647 w 106" name="T60"/>
              <a:gd fmla="*/ 2147483647 h 162" name="T61"/>
              <a:gd fmla="*/ 2147483647 w 106" name="T62"/>
              <a:gd fmla="*/ 2147483647 h 162" name="T63"/>
              <a:gd fmla="*/ 2147483647 w 106" name="T64"/>
              <a:gd fmla="*/ 2147483647 h 162" name="T65"/>
              <a:gd fmla="*/ 2147483647 w 106" name="T66"/>
              <a:gd fmla="*/ 2147483647 h 162" name="T67"/>
              <a:gd fmla="*/ 2147483647 w 106" name="T68"/>
              <a:gd fmla="*/ 2147483647 h 162" name="T69"/>
              <a:gd fmla="*/ 2147483647 w 106" name="T70"/>
              <a:gd fmla="*/ 2147483647 h 162" name="T71"/>
              <a:gd fmla="*/ 2147483647 w 106" name="T72"/>
              <a:gd fmla="*/ 2147483647 h 162" name="T73"/>
              <a:gd fmla="*/ 2147483647 w 106" name="T74"/>
              <a:gd fmla="*/ 2147483647 h 162" name="T75"/>
              <a:gd fmla="*/ 2147483647 w 106" name="T76"/>
              <a:gd fmla="*/ 2147483647 h 162" name="T77"/>
              <a:gd fmla="*/ 2147483647 w 106" name="T78"/>
              <a:gd fmla="*/ 2147483647 h 162" name="T79"/>
              <a:gd fmla="*/ 2147483647 w 106" name="T80"/>
              <a:gd fmla="*/ 2147483647 h 162" name="T81"/>
              <a:gd fmla="*/ 2147483647 w 106" name="T82"/>
              <a:gd fmla="*/ 2147483647 h 162" name="T83"/>
              <a:gd fmla="*/ 2147483647 w 106" name="T84"/>
              <a:gd fmla="*/ 2147483647 h 162" name="T85"/>
              <a:gd fmla="*/ 2147483647 w 106" name="T86"/>
              <a:gd fmla="*/ 2147483647 h 162" name="T87"/>
              <a:gd fmla="*/ 2147483647 w 106" name="T88"/>
              <a:gd fmla="*/ 2147483647 h 162" name="T89"/>
              <a:gd fmla="*/ 2147483647 w 106" name="T90"/>
              <a:gd fmla="*/ 0 h 162" name="T91"/>
              <a:gd fmla="*/ 2147483647 w 106" name="T92"/>
              <a:gd fmla="*/ 2147483647 h 162" name="T93"/>
              <a:gd fmla="*/ 2147483647 w 106" name="T94"/>
              <a:gd fmla="*/ 2147483647 h 162" name="T95"/>
              <a:gd fmla="*/ 2147483647 w 106" name="T96"/>
              <a:gd fmla="*/ 2147483647 h 162" name="T97"/>
              <a:gd fmla="*/ 2147483647 w 106" name="T98"/>
              <a:gd fmla="*/ 2147483647 h 162" name="T99"/>
              <a:gd fmla="*/ 2147483647 w 106" name="T100"/>
              <a:gd fmla="*/ 2147483647 h 162" name="T101"/>
              <a:gd fmla="*/ 2147483647 w 106" name="T102"/>
              <a:gd fmla="*/ 2147483647 h 162" name="T103"/>
              <a:gd fmla="*/ 2147483647 w 106" name="T104"/>
              <a:gd fmla="*/ 2147483647 h 162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w 106" name="T159"/>
              <a:gd fmla="*/ 0 h 162" name="T160"/>
              <a:gd fmla="*/ 106 w 106" name="T161"/>
              <a:gd fmla="*/ 162 h 162" name="T162"/>
            </a:gdLst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b="T162" l="T159" r="T161" t="T160"/>
            <a:pathLst>
              <a:path h="162" w="105">
                <a:moveTo>
                  <a:pt x="22" y="116"/>
                </a:moveTo>
                <a:lnTo>
                  <a:pt x="86" y="116"/>
                </a:lnTo>
                <a:lnTo>
                  <a:pt x="78" y="152"/>
                </a:lnTo>
                <a:lnTo>
                  <a:pt x="66" y="152"/>
                </a:lnTo>
                <a:lnTo>
                  <a:pt x="64" y="156"/>
                </a:lnTo>
                <a:lnTo>
                  <a:pt x="62" y="158"/>
                </a:lnTo>
                <a:lnTo>
                  <a:pt x="58" y="160"/>
                </a:lnTo>
                <a:lnTo>
                  <a:pt x="54" y="162"/>
                </a:lnTo>
                <a:lnTo>
                  <a:pt x="50" y="160"/>
                </a:lnTo>
                <a:lnTo>
                  <a:pt x="46" y="158"/>
                </a:lnTo>
                <a:lnTo>
                  <a:pt x="44" y="156"/>
                </a:lnTo>
                <a:lnTo>
                  <a:pt x="42" y="152"/>
                </a:lnTo>
                <a:lnTo>
                  <a:pt x="30" y="152"/>
                </a:lnTo>
                <a:lnTo>
                  <a:pt x="22" y="116"/>
                </a:lnTo>
                <a:close/>
                <a:moveTo>
                  <a:pt x="76" y="44"/>
                </a:moveTo>
                <a:lnTo>
                  <a:pt x="78" y="54"/>
                </a:lnTo>
                <a:lnTo>
                  <a:pt x="76" y="56"/>
                </a:lnTo>
                <a:lnTo>
                  <a:pt x="78" y="58"/>
                </a:lnTo>
                <a:lnTo>
                  <a:pt x="78" y="62"/>
                </a:lnTo>
                <a:lnTo>
                  <a:pt x="74" y="64"/>
                </a:lnTo>
                <a:lnTo>
                  <a:pt x="76" y="66"/>
                </a:lnTo>
                <a:lnTo>
                  <a:pt x="76" y="70"/>
                </a:lnTo>
                <a:lnTo>
                  <a:pt x="74" y="72"/>
                </a:lnTo>
                <a:lnTo>
                  <a:pt x="76" y="74"/>
                </a:lnTo>
                <a:lnTo>
                  <a:pt x="74" y="80"/>
                </a:lnTo>
                <a:lnTo>
                  <a:pt x="70" y="82"/>
                </a:lnTo>
                <a:lnTo>
                  <a:pt x="42" y="74"/>
                </a:lnTo>
                <a:lnTo>
                  <a:pt x="32" y="74"/>
                </a:lnTo>
                <a:lnTo>
                  <a:pt x="30" y="48"/>
                </a:lnTo>
                <a:lnTo>
                  <a:pt x="40" y="48"/>
                </a:lnTo>
                <a:lnTo>
                  <a:pt x="62" y="24"/>
                </a:lnTo>
                <a:lnTo>
                  <a:pt x="66" y="26"/>
                </a:lnTo>
                <a:lnTo>
                  <a:pt x="68" y="30"/>
                </a:lnTo>
                <a:lnTo>
                  <a:pt x="68" y="32"/>
                </a:lnTo>
                <a:lnTo>
                  <a:pt x="66" y="36"/>
                </a:lnTo>
                <a:lnTo>
                  <a:pt x="62" y="40"/>
                </a:lnTo>
                <a:lnTo>
                  <a:pt x="56" y="46"/>
                </a:lnTo>
                <a:lnTo>
                  <a:pt x="76" y="44"/>
                </a:lnTo>
                <a:close/>
                <a:moveTo>
                  <a:pt x="20" y="106"/>
                </a:moveTo>
                <a:lnTo>
                  <a:pt x="36" y="106"/>
                </a:lnTo>
                <a:lnTo>
                  <a:pt x="32" y="88"/>
                </a:lnTo>
                <a:lnTo>
                  <a:pt x="24" y="72"/>
                </a:lnTo>
                <a:lnTo>
                  <a:pt x="18" y="56"/>
                </a:lnTo>
                <a:lnTo>
                  <a:pt x="16" y="50"/>
                </a:lnTo>
                <a:lnTo>
                  <a:pt x="16" y="44"/>
                </a:lnTo>
                <a:lnTo>
                  <a:pt x="18" y="36"/>
                </a:lnTo>
                <a:lnTo>
                  <a:pt x="22" y="30"/>
                </a:lnTo>
                <a:lnTo>
                  <a:pt x="28" y="24"/>
                </a:lnTo>
                <a:lnTo>
                  <a:pt x="34" y="20"/>
                </a:lnTo>
                <a:lnTo>
                  <a:pt x="44" y="16"/>
                </a:lnTo>
                <a:lnTo>
                  <a:pt x="54" y="16"/>
                </a:lnTo>
                <a:lnTo>
                  <a:pt x="64" y="18"/>
                </a:lnTo>
                <a:lnTo>
                  <a:pt x="74" y="20"/>
                </a:lnTo>
                <a:lnTo>
                  <a:pt x="80" y="24"/>
                </a:lnTo>
                <a:lnTo>
                  <a:pt x="86" y="30"/>
                </a:lnTo>
                <a:lnTo>
                  <a:pt x="90" y="36"/>
                </a:lnTo>
                <a:lnTo>
                  <a:pt x="92" y="44"/>
                </a:lnTo>
                <a:lnTo>
                  <a:pt x="92" y="50"/>
                </a:lnTo>
                <a:lnTo>
                  <a:pt x="90" y="56"/>
                </a:lnTo>
                <a:lnTo>
                  <a:pt x="84" y="72"/>
                </a:lnTo>
                <a:lnTo>
                  <a:pt x="76" y="88"/>
                </a:lnTo>
                <a:lnTo>
                  <a:pt x="72" y="106"/>
                </a:lnTo>
                <a:lnTo>
                  <a:pt x="86" y="106"/>
                </a:lnTo>
                <a:lnTo>
                  <a:pt x="90" y="92"/>
                </a:lnTo>
                <a:lnTo>
                  <a:pt x="96" y="78"/>
                </a:lnTo>
                <a:lnTo>
                  <a:pt x="104" y="60"/>
                </a:lnTo>
                <a:lnTo>
                  <a:pt x="106" y="50"/>
                </a:lnTo>
                <a:lnTo>
                  <a:pt x="106" y="40"/>
                </a:lnTo>
                <a:lnTo>
                  <a:pt x="104" y="30"/>
                </a:lnTo>
                <a:lnTo>
                  <a:pt x="98" y="20"/>
                </a:lnTo>
                <a:lnTo>
                  <a:pt x="90" y="14"/>
                </a:lnTo>
                <a:lnTo>
                  <a:pt x="82" y="8"/>
                </a:lnTo>
                <a:lnTo>
                  <a:pt x="68" y="2"/>
                </a:lnTo>
                <a:lnTo>
                  <a:pt x="54" y="0"/>
                </a:lnTo>
                <a:lnTo>
                  <a:pt x="40" y="2"/>
                </a:lnTo>
                <a:lnTo>
                  <a:pt x="28" y="6"/>
                </a:lnTo>
                <a:lnTo>
                  <a:pt x="18" y="12"/>
                </a:lnTo>
                <a:lnTo>
                  <a:pt x="10" y="20"/>
                </a:lnTo>
                <a:lnTo>
                  <a:pt x="4" y="28"/>
                </a:lnTo>
                <a:lnTo>
                  <a:pt x="2" y="40"/>
                </a:lnTo>
                <a:lnTo>
                  <a:pt x="0" y="50"/>
                </a:lnTo>
                <a:lnTo>
                  <a:pt x="2" y="60"/>
                </a:lnTo>
                <a:lnTo>
                  <a:pt x="10" y="78"/>
                </a:lnTo>
                <a:lnTo>
                  <a:pt x="16" y="92"/>
                </a:lnTo>
                <a:lnTo>
                  <a:pt x="20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04" name="Freeform 135"/>
          <p:cNvSpPr>
            <a:spLocks noEditPoints="1"/>
          </p:cNvSpPr>
          <p:nvPr/>
        </p:nvSpPr>
        <p:spPr bwMode="auto">
          <a:xfrm>
            <a:off x="7793038" y="1112838"/>
            <a:ext cx="346075" cy="479425"/>
          </a:xfrm>
          <a:custGeom>
            <a:gdLst>
              <a:gd fmla="*/ 2147483647 w 126" name="T0"/>
              <a:gd fmla="*/ 2147483647 h 160" name="T1"/>
              <a:gd fmla="*/ 2147483647 w 126" name="T2"/>
              <a:gd fmla="*/ 2147483647 h 160" name="T3"/>
              <a:gd fmla="*/ 2147483647 w 126" name="T4"/>
              <a:gd fmla="*/ 2147483647 h 160" name="T5"/>
              <a:gd fmla="*/ 2147483647 w 126" name="T6"/>
              <a:gd fmla="*/ 2147483647 h 160" name="T7"/>
              <a:gd fmla="*/ 2147483647 w 126" name="T8"/>
              <a:gd fmla="*/ 2147483647 h 160" name="T9"/>
              <a:gd fmla="*/ 2147483647 w 126" name="T10"/>
              <a:gd fmla="*/ 2147483647 h 160" name="T11"/>
              <a:gd fmla="*/ 2147483647 w 126" name="T12"/>
              <a:gd fmla="*/ 2147483647 h 160" name="T13"/>
              <a:gd fmla="*/ 2147483647 w 126" name="T14"/>
              <a:gd fmla="*/ 2147483647 h 160" name="T15"/>
              <a:gd fmla="*/ 2147483647 w 126" name="T16"/>
              <a:gd fmla="*/ 2147483647 h 160" name="T17"/>
              <a:gd fmla="*/ 2147483647 w 126" name="T18"/>
              <a:gd fmla="*/ 2147483647 h 160" name="T19"/>
              <a:gd fmla="*/ 2147483647 w 126" name="T20"/>
              <a:gd fmla="*/ 2147483647 h 160" name="T21"/>
              <a:gd fmla="*/ 2147483647 w 126" name="T22"/>
              <a:gd fmla="*/ 2147483647 h 160" name="T23"/>
              <a:gd fmla="*/ 2147483647 w 126" name="T24"/>
              <a:gd fmla="*/ 2147483647 h 160" name="T25"/>
              <a:gd fmla="*/ 2147483647 w 126" name="T26"/>
              <a:gd fmla="*/ 2147483647 h 160" name="T27"/>
              <a:gd fmla="*/ 2147483647 w 126" name="T28"/>
              <a:gd fmla="*/ 2147483647 h 160" name="T29"/>
              <a:gd fmla="*/ 2147483647 w 126" name="T30"/>
              <a:gd fmla="*/ 2147483647 h 160" name="T31"/>
              <a:gd fmla="*/ 2147483647 w 126" name="T32"/>
              <a:gd fmla="*/ 2147483647 h 160" name="T33"/>
              <a:gd fmla="*/ 2147483647 w 126" name="T34"/>
              <a:gd fmla="*/ 2147483647 h 160" name="T35"/>
              <a:gd fmla="*/ 2147483647 w 126" name="T36"/>
              <a:gd fmla="*/ 2147483647 h 160" name="T37"/>
              <a:gd fmla="*/ 2147483647 w 126" name="T38"/>
              <a:gd fmla="*/ 2147483647 h 160" name="T39"/>
              <a:gd fmla="*/ 2147483647 w 126" name="T40"/>
              <a:gd fmla="*/ 2147483647 h 160" name="T41"/>
              <a:gd fmla="*/ 2147483647 w 126" name="T42"/>
              <a:gd fmla="*/ 2147483647 h 160" name="T43"/>
              <a:gd fmla="*/ 2147483647 w 126" name="T44"/>
              <a:gd fmla="*/ 2147483647 h 160" name="T45"/>
              <a:gd fmla="*/ 2147483647 w 126" name="T46"/>
              <a:gd fmla="*/ 2147483647 h 160" name="T47"/>
              <a:gd fmla="*/ 2147483647 w 126" name="T48"/>
              <a:gd fmla="*/ 2147483647 h 160" name="T49"/>
              <a:gd fmla="*/ 2147483647 w 126" name="T50"/>
              <a:gd fmla="*/ 2147483647 h 160" name="T51"/>
              <a:gd fmla="*/ 2147483647 w 126" name="T52"/>
              <a:gd fmla="*/ 2147483647 h 160" name="T53"/>
              <a:gd fmla="*/ 2147483647 w 126" name="T54"/>
              <a:gd fmla="*/ 2147483647 h 160" name="T55"/>
              <a:gd fmla="*/ 2147483647 w 126" name="T56"/>
              <a:gd fmla="*/ 2147483647 h 160" name="T57"/>
              <a:gd fmla="*/ 2147483647 w 126" name="T58"/>
              <a:gd fmla="*/ 2147483647 h 160" name="T59"/>
              <a:gd fmla="*/ 2147483647 w 126" name="T60"/>
              <a:gd fmla="*/ 2147483647 h 160" name="T61"/>
              <a:gd fmla="*/ 2147483647 w 126" name="T62"/>
              <a:gd fmla="*/ 2147483647 h 160" name="T63"/>
              <a:gd fmla="*/ 2147483647 w 126" name="T64"/>
              <a:gd fmla="*/ 2147483647 h 160" name="T65"/>
              <a:gd fmla="*/ 2147483647 w 126" name="T66"/>
              <a:gd fmla="*/ 2147483647 h 160" name="T67"/>
              <a:gd fmla="*/ 2147483647 w 126" name="T68"/>
              <a:gd fmla="*/ 2147483647 h 160" name="T69"/>
              <a:gd fmla="*/ 2147483647 w 126" name="T70"/>
              <a:gd fmla="*/ 2147483647 h 160" name="T71"/>
              <a:gd fmla="*/ 2147483647 w 126" name="T72"/>
              <a:gd fmla="*/ 2147483647 h 160" name="T73"/>
              <a:gd fmla="*/ 2147483647 w 126" name="T74"/>
              <a:gd fmla="*/ 0 h 160" name="T75"/>
              <a:gd fmla="*/ 2147483647 w 126" name="T76"/>
              <a:gd fmla="*/ 0 h 160" name="T77"/>
              <a:gd fmla="*/ 2147483647 w 126" name="T78"/>
              <a:gd fmla="*/ 2147483647 h 160" name="T79"/>
              <a:gd fmla="*/ 2147483647 w 126" name="T80"/>
              <a:gd fmla="*/ 2147483647 h 160" name="T81"/>
              <a:gd fmla="*/ 2147483647 w 126" name="T82"/>
              <a:gd fmla="*/ 2147483647 h 160" name="T83"/>
              <a:gd fmla="*/ 2147483647 w 126" name="T84"/>
              <a:gd fmla="*/ 2147483647 h 160" name="T85"/>
              <a:gd fmla="*/ 2147483647 w 126" name="T86"/>
              <a:gd fmla="*/ 2147483647 h 160" name="T87"/>
              <a:gd fmla="*/ 2147483647 w 126" name="T88"/>
              <a:gd fmla="*/ 2147483647 h 160" name="T89"/>
              <a:gd fmla="*/ 2147483647 w 126" name="T90"/>
              <a:gd fmla="*/ 2147483647 h 160" name="T91"/>
              <a:gd fmla="*/ 2147483647 w 126" name="T92"/>
              <a:gd fmla="*/ 2147483647 h 160" name="T93"/>
              <a:gd fmla="*/ 0 w 126" name="T94"/>
              <a:gd fmla="*/ 2147483647 h 160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126" name="T144"/>
              <a:gd fmla="*/ 0 h 160" name="T145"/>
              <a:gd fmla="*/ 126 w 126" name="T146"/>
              <a:gd fmla="*/ 160 h 160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160" w="125">
                <a:moveTo>
                  <a:pt x="12" y="64"/>
                </a:moveTo>
                <a:lnTo>
                  <a:pt x="114" y="64"/>
                </a:lnTo>
                <a:lnTo>
                  <a:pt x="114" y="60"/>
                </a:lnTo>
                <a:lnTo>
                  <a:pt x="120" y="60"/>
                </a:lnTo>
                <a:lnTo>
                  <a:pt x="118" y="50"/>
                </a:lnTo>
                <a:lnTo>
                  <a:pt x="116" y="40"/>
                </a:lnTo>
                <a:lnTo>
                  <a:pt x="110" y="30"/>
                </a:lnTo>
                <a:lnTo>
                  <a:pt x="102" y="22"/>
                </a:lnTo>
                <a:lnTo>
                  <a:pt x="94" y="16"/>
                </a:lnTo>
                <a:lnTo>
                  <a:pt x="86" y="12"/>
                </a:lnTo>
                <a:lnTo>
                  <a:pt x="74" y="8"/>
                </a:lnTo>
                <a:lnTo>
                  <a:pt x="64" y="6"/>
                </a:lnTo>
                <a:lnTo>
                  <a:pt x="52" y="8"/>
                </a:lnTo>
                <a:lnTo>
                  <a:pt x="42" y="12"/>
                </a:lnTo>
                <a:lnTo>
                  <a:pt x="32" y="16"/>
                </a:lnTo>
                <a:lnTo>
                  <a:pt x="24" y="22"/>
                </a:lnTo>
                <a:lnTo>
                  <a:pt x="18" y="30"/>
                </a:lnTo>
                <a:lnTo>
                  <a:pt x="12" y="40"/>
                </a:lnTo>
                <a:lnTo>
                  <a:pt x="8" y="50"/>
                </a:lnTo>
                <a:lnTo>
                  <a:pt x="6" y="60"/>
                </a:lnTo>
                <a:lnTo>
                  <a:pt x="12" y="60"/>
                </a:lnTo>
                <a:lnTo>
                  <a:pt x="12" y="64"/>
                </a:lnTo>
                <a:close/>
                <a:moveTo>
                  <a:pt x="12" y="68"/>
                </a:moveTo>
                <a:lnTo>
                  <a:pt x="114" y="68"/>
                </a:lnTo>
                <a:lnTo>
                  <a:pt x="114" y="72"/>
                </a:lnTo>
                <a:lnTo>
                  <a:pt x="114" y="76"/>
                </a:lnTo>
                <a:lnTo>
                  <a:pt x="110" y="80"/>
                </a:lnTo>
                <a:lnTo>
                  <a:pt x="106" y="80"/>
                </a:lnTo>
                <a:lnTo>
                  <a:pt x="102" y="76"/>
                </a:lnTo>
                <a:lnTo>
                  <a:pt x="96" y="76"/>
                </a:lnTo>
                <a:lnTo>
                  <a:pt x="94" y="76"/>
                </a:lnTo>
                <a:lnTo>
                  <a:pt x="94" y="78"/>
                </a:lnTo>
                <a:lnTo>
                  <a:pt x="92" y="90"/>
                </a:lnTo>
                <a:lnTo>
                  <a:pt x="90" y="108"/>
                </a:lnTo>
                <a:lnTo>
                  <a:pt x="90" y="126"/>
                </a:lnTo>
                <a:lnTo>
                  <a:pt x="88" y="130"/>
                </a:lnTo>
                <a:lnTo>
                  <a:pt x="84" y="130"/>
                </a:lnTo>
                <a:lnTo>
                  <a:pt x="82" y="128"/>
                </a:lnTo>
                <a:lnTo>
                  <a:pt x="82" y="122"/>
                </a:lnTo>
                <a:lnTo>
                  <a:pt x="80" y="104"/>
                </a:lnTo>
                <a:lnTo>
                  <a:pt x="78" y="88"/>
                </a:lnTo>
                <a:lnTo>
                  <a:pt x="76" y="82"/>
                </a:lnTo>
                <a:lnTo>
                  <a:pt x="74" y="80"/>
                </a:lnTo>
                <a:lnTo>
                  <a:pt x="70" y="80"/>
                </a:lnTo>
                <a:lnTo>
                  <a:pt x="68" y="82"/>
                </a:lnTo>
                <a:lnTo>
                  <a:pt x="62" y="92"/>
                </a:lnTo>
                <a:lnTo>
                  <a:pt x="60" y="96"/>
                </a:lnTo>
                <a:lnTo>
                  <a:pt x="56" y="100"/>
                </a:lnTo>
                <a:lnTo>
                  <a:pt x="52" y="102"/>
                </a:lnTo>
                <a:lnTo>
                  <a:pt x="46" y="104"/>
                </a:lnTo>
                <a:lnTo>
                  <a:pt x="40" y="102"/>
                </a:lnTo>
                <a:lnTo>
                  <a:pt x="34" y="96"/>
                </a:lnTo>
                <a:lnTo>
                  <a:pt x="24" y="84"/>
                </a:lnTo>
                <a:lnTo>
                  <a:pt x="16" y="74"/>
                </a:lnTo>
                <a:lnTo>
                  <a:pt x="12" y="68"/>
                </a:lnTo>
                <a:close/>
                <a:moveTo>
                  <a:pt x="4" y="60"/>
                </a:moveTo>
                <a:lnTo>
                  <a:pt x="4" y="60"/>
                </a:lnTo>
                <a:lnTo>
                  <a:pt x="4" y="48"/>
                </a:lnTo>
                <a:lnTo>
                  <a:pt x="8" y="36"/>
                </a:lnTo>
                <a:lnTo>
                  <a:pt x="14" y="26"/>
                </a:lnTo>
                <a:lnTo>
                  <a:pt x="22" y="18"/>
                </a:lnTo>
                <a:lnTo>
                  <a:pt x="30" y="10"/>
                </a:lnTo>
                <a:lnTo>
                  <a:pt x="40" y="4"/>
                </a:lnTo>
                <a:lnTo>
                  <a:pt x="52" y="0"/>
                </a:lnTo>
                <a:lnTo>
                  <a:pt x="64" y="0"/>
                </a:lnTo>
                <a:lnTo>
                  <a:pt x="76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2" y="60"/>
                </a:lnTo>
                <a:lnTo>
                  <a:pt x="126" y="60"/>
                </a:lnTo>
                <a:lnTo>
                  <a:pt x="126" y="74"/>
                </a:lnTo>
                <a:lnTo>
                  <a:pt x="118" y="74"/>
                </a:lnTo>
                <a:lnTo>
                  <a:pt x="106" y="160"/>
                </a:lnTo>
                <a:lnTo>
                  <a:pt x="20" y="160"/>
                </a:lnTo>
                <a:lnTo>
                  <a:pt x="8" y="74"/>
                </a:lnTo>
                <a:lnTo>
                  <a:pt x="0" y="74"/>
                </a:lnTo>
                <a:lnTo>
                  <a:pt x="0" y="60"/>
                </a:lnTo>
                <a:lnTo>
                  <a:pt x="4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05" name="Freeform 136"/>
          <p:cNvSpPr>
            <a:spLocks noEditPoints="1"/>
          </p:cNvSpPr>
          <p:nvPr/>
        </p:nvSpPr>
        <p:spPr bwMode="auto">
          <a:xfrm>
            <a:off x="8513763" y="1149350"/>
            <a:ext cx="482600" cy="382588"/>
          </a:xfrm>
          <a:custGeom>
            <a:gdLst>
              <a:gd fmla="*/ 2147483647 w 176" name="T0"/>
              <a:gd fmla="*/ 2147483647 h 128" name="T1"/>
              <a:gd fmla="*/ 2147483647 w 176" name="T2"/>
              <a:gd fmla="*/ 2147483647 h 128" name="T3"/>
              <a:gd fmla="*/ 2147483647 w 176" name="T4"/>
              <a:gd fmla="*/ 2147483647 h 128" name="T5"/>
              <a:gd fmla="*/ 2147483647 w 176" name="T6"/>
              <a:gd fmla="*/ 2147483647 h 128" name="T7"/>
              <a:gd fmla="*/ 2147483647 w 176" name="T8"/>
              <a:gd fmla="*/ 2147483647 h 128" name="T9"/>
              <a:gd fmla="*/ 2147483647 w 176" name="T10"/>
              <a:gd fmla="*/ 2147483647 h 128" name="T11"/>
              <a:gd fmla="*/ 2147483647 w 176" name="T12"/>
              <a:gd fmla="*/ 2147483647 h 128" name="T13"/>
              <a:gd fmla="*/ 2147483647 w 176" name="T14"/>
              <a:gd fmla="*/ 2147483647 h 128" name="T15"/>
              <a:gd fmla="*/ 2147483647 w 176" name="T16"/>
              <a:gd fmla="*/ 2147483647 h 128" name="T17"/>
              <a:gd fmla="*/ 2147483647 w 176" name="T18"/>
              <a:gd fmla="*/ 2147483647 h 128" name="T19"/>
              <a:gd fmla="*/ 2147483647 w 176" name="T20"/>
              <a:gd fmla="*/ 2147483647 h 128" name="T21"/>
              <a:gd fmla="*/ 2147483647 w 176" name="T22"/>
              <a:gd fmla="*/ 2147483647 h 128" name="T23"/>
              <a:gd fmla="*/ 2147483647 w 176" name="T24"/>
              <a:gd fmla="*/ 2147483647 h 128" name="T25"/>
              <a:gd fmla="*/ 2147483647 w 176" name="T26"/>
              <a:gd fmla="*/ 2147483647 h 128" name="T27"/>
              <a:gd fmla="*/ 2147483647 w 176" name="T28"/>
              <a:gd fmla="*/ 2147483647 h 128" name="T29"/>
              <a:gd fmla="*/ 2147483647 w 176" name="T30"/>
              <a:gd fmla="*/ 2147483647 h 128" name="T31"/>
              <a:gd fmla="*/ 2147483647 w 176" name="T32"/>
              <a:gd fmla="*/ 2147483647 h 128" name="T33"/>
              <a:gd fmla="*/ 2147483647 w 176" name="T34"/>
              <a:gd fmla="*/ 2147483647 h 128" name="T35"/>
              <a:gd fmla="*/ 2147483647 w 176" name="T36"/>
              <a:gd fmla="*/ 2147483647 h 128" name="T37"/>
              <a:gd fmla="*/ 2147483647 w 176" name="T38"/>
              <a:gd fmla="*/ 2147483647 h 128" name="T39"/>
              <a:gd fmla="*/ 2147483647 w 176" name="T40"/>
              <a:gd fmla="*/ 2147483647 h 128" name="T41"/>
              <a:gd fmla="*/ 2147483647 w 176" name="T42"/>
              <a:gd fmla="*/ 2147483647 h 128" name="T43"/>
              <a:gd fmla="*/ 2147483647 w 176" name="T44"/>
              <a:gd fmla="*/ 2147483647 h 128" name="T45"/>
              <a:gd fmla="*/ 2147483647 w 176" name="T46"/>
              <a:gd fmla="*/ 2147483647 h 128" name="T47"/>
              <a:gd fmla="*/ 2147483647 w 176" name="T48"/>
              <a:gd fmla="*/ 2147483647 h 128" name="T49"/>
              <a:gd fmla="*/ 2147483647 w 176" name="T50"/>
              <a:gd fmla="*/ 2147483647 h 128" name="T51"/>
              <a:gd fmla="*/ 2147483647 w 176" name="T52"/>
              <a:gd fmla="*/ 2147483647 h 128" name="T53"/>
              <a:gd fmla="*/ 2147483647 w 176" name="T54"/>
              <a:gd fmla="*/ 2147483647 h 128" name="T55"/>
              <a:gd fmla="*/ 2147483647 w 176" name="T56"/>
              <a:gd fmla="*/ 2147483647 h 128" name="T57"/>
              <a:gd fmla="*/ 2147483647 w 176" name="T58"/>
              <a:gd fmla="*/ 2147483647 h 128" name="T59"/>
              <a:gd fmla="*/ 2147483647 w 176" name="T60"/>
              <a:gd fmla="*/ 2147483647 h 128" name="T61"/>
              <a:gd fmla="*/ 2147483647 w 176" name="T62"/>
              <a:gd fmla="*/ 2147483647 h 128" name="T63"/>
              <a:gd fmla="*/ 2147483647 w 176" name="T64"/>
              <a:gd fmla="*/ 2147483647 h 128" name="T65"/>
              <a:gd fmla="*/ 2147483647 w 176" name="T66"/>
              <a:gd fmla="*/ 2147483647 h 128" name="T67"/>
              <a:gd fmla="*/ 2147483647 w 176" name="T68"/>
              <a:gd fmla="*/ 2147483647 h 128" name="T69"/>
              <a:gd fmla="*/ 2147483647 w 176" name="T70"/>
              <a:gd fmla="*/ 2147483647 h 128" name="T71"/>
              <a:gd fmla="*/ 2147483647 w 176" name="T72"/>
              <a:gd fmla="*/ 2147483647 h 128" name="T73"/>
              <a:gd fmla="*/ 2147483647 w 176" name="T74"/>
              <a:gd fmla="*/ 2147483647 h 128" name="T75"/>
              <a:gd fmla="*/ 2147483647 w 176" name="T76"/>
              <a:gd fmla="*/ 2147483647 h 128" name="T77"/>
              <a:gd fmla="*/ 2147483647 w 176" name="T78"/>
              <a:gd fmla="*/ 2147483647 h 128" name="T79"/>
              <a:gd fmla="*/ 2147483647 w 176" name="T80"/>
              <a:gd fmla="*/ 2147483647 h 128" name="T81"/>
              <a:gd fmla="*/ 2147483647 w 176" name="T82"/>
              <a:gd fmla="*/ 2147483647 h 128" name="T83"/>
              <a:gd fmla="*/ 2147483647 w 176" name="T84"/>
              <a:gd fmla="*/ 2147483647 h 128" name="T85"/>
              <a:gd fmla="*/ 2147483647 w 176" name="T86"/>
              <a:gd fmla="*/ 2147483647 h 128" name="T87"/>
              <a:gd fmla="*/ 2147483647 w 176" name="T88"/>
              <a:gd fmla="*/ 2147483647 h 128" name="T89"/>
              <a:gd fmla="*/ 2147483647 w 176" name="T90"/>
              <a:gd fmla="*/ 2147483647 h 128" name="T91"/>
              <a:gd fmla="*/ 2147483647 w 176" name="T92"/>
              <a:gd fmla="*/ 2147483647 h 128" name="T93"/>
              <a:gd fmla="*/ 2147483647 w 176" name="T94"/>
              <a:gd fmla="*/ 2147483647 h 128" name="T95"/>
              <a:gd fmla="*/ 2147483647 w 176" name="T96"/>
              <a:gd fmla="*/ 2147483647 h 128" name="T97"/>
              <a:gd fmla="*/ 2147483647 w 176" name="T98"/>
              <a:gd fmla="*/ 2147483647 h 128" name="T99"/>
              <a:gd fmla="*/ 2147483647 w 176" name="T100"/>
              <a:gd fmla="*/ 2147483647 h 128" name="T101"/>
              <a:gd fmla="*/ 2147483647 w 176" name="T102"/>
              <a:gd fmla="*/ 2147483647 h 128" name="T103"/>
              <a:gd fmla="*/ 2147483647 w 176" name="T104"/>
              <a:gd fmla="*/ 2147483647 h 128" name="T105"/>
              <a:gd fmla="*/ 2147483647 w 176" name="T106"/>
              <a:gd fmla="*/ 2147483647 h 128" name="T107"/>
              <a:gd fmla="*/ 2147483647 w 176" name="T108"/>
              <a:gd fmla="*/ 2147483647 h 128" name="T109"/>
              <a:gd fmla="*/ 2147483647 w 176" name="T110"/>
              <a:gd fmla="*/ 2147483647 h 128" name="T111"/>
              <a:gd fmla="*/ 2147483647 w 176" name="T112"/>
              <a:gd fmla="*/ 2147483647 h 128" name="T113"/>
              <a:gd fmla="*/ 2147483647 w 176" name="T114"/>
              <a:gd fmla="*/ 2147483647 h 128" name="T115"/>
              <a:gd fmla="*/ 2147483647 w 176" name="T116"/>
              <a:gd fmla="*/ 2147483647 h 128" name="T117"/>
              <a:gd fmla="*/ 2147483647 w 176" name="T118"/>
              <a:gd fmla="*/ 2147483647 h 128" name="T119"/>
              <a:gd fmla="*/ 2147483647 w 176" name="T120"/>
              <a:gd fmla="*/ 2147483647 h 128" name="T121"/>
              <a:gd fmla="*/ 2147483647 w 176" name="T122"/>
              <a:gd fmla="*/ 2147483647 h 128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w 176" name="T186"/>
              <a:gd fmla="*/ 0 h 128" name="T187"/>
              <a:gd fmla="*/ 176 w 176" name="T188"/>
              <a:gd fmla="*/ 128 h 128" name="T189"/>
            </a:gdLst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b="T189" l="T186" r="T188" t="T187"/>
            <a:pathLst>
              <a:path h="128" w="176">
                <a:moveTo>
                  <a:pt x="78" y="98"/>
                </a:moveTo>
                <a:lnTo>
                  <a:pt x="78" y="98"/>
                </a:lnTo>
                <a:lnTo>
                  <a:pt x="84" y="98"/>
                </a:lnTo>
                <a:lnTo>
                  <a:pt x="88" y="100"/>
                </a:lnTo>
                <a:lnTo>
                  <a:pt x="92" y="102"/>
                </a:lnTo>
                <a:lnTo>
                  <a:pt x="94" y="106"/>
                </a:lnTo>
                <a:lnTo>
                  <a:pt x="92" y="108"/>
                </a:lnTo>
                <a:lnTo>
                  <a:pt x="88" y="110"/>
                </a:lnTo>
                <a:lnTo>
                  <a:pt x="84" y="112"/>
                </a:lnTo>
                <a:lnTo>
                  <a:pt x="78" y="112"/>
                </a:lnTo>
                <a:lnTo>
                  <a:pt x="72" y="112"/>
                </a:lnTo>
                <a:lnTo>
                  <a:pt x="68" y="110"/>
                </a:lnTo>
                <a:lnTo>
                  <a:pt x="64" y="108"/>
                </a:lnTo>
                <a:lnTo>
                  <a:pt x="64" y="106"/>
                </a:lnTo>
                <a:lnTo>
                  <a:pt x="64" y="102"/>
                </a:lnTo>
                <a:lnTo>
                  <a:pt x="68" y="100"/>
                </a:lnTo>
                <a:lnTo>
                  <a:pt x="72" y="98"/>
                </a:lnTo>
                <a:lnTo>
                  <a:pt x="78" y="98"/>
                </a:lnTo>
                <a:close/>
                <a:moveTo>
                  <a:pt x="88" y="32"/>
                </a:moveTo>
                <a:lnTo>
                  <a:pt x="88" y="32"/>
                </a:lnTo>
                <a:lnTo>
                  <a:pt x="86" y="36"/>
                </a:lnTo>
                <a:lnTo>
                  <a:pt x="82" y="42"/>
                </a:lnTo>
                <a:lnTo>
                  <a:pt x="74" y="44"/>
                </a:lnTo>
                <a:lnTo>
                  <a:pt x="66" y="46"/>
                </a:lnTo>
                <a:lnTo>
                  <a:pt x="56" y="46"/>
                </a:lnTo>
                <a:lnTo>
                  <a:pt x="48" y="44"/>
                </a:lnTo>
                <a:lnTo>
                  <a:pt x="44" y="40"/>
                </a:lnTo>
                <a:lnTo>
                  <a:pt x="40" y="34"/>
                </a:lnTo>
                <a:lnTo>
                  <a:pt x="42" y="28"/>
                </a:lnTo>
                <a:lnTo>
                  <a:pt x="48" y="24"/>
                </a:lnTo>
                <a:lnTo>
                  <a:pt x="54" y="20"/>
                </a:lnTo>
                <a:lnTo>
                  <a:pt x="64" y="20"/>
                </a:lnTo>
                <a:lnTo>
                  <a:pt x="72" y="20"/>
                </a:lnTo>
                <a:lnTo>
                  <a:pt x="80" y="22"/>
                </a:lnTo>
                <a:lnTo>
                  <a:pt x="86" y="26"/>
                </a:lnTo>
                <a:lnTo>
                  <a:pt x="88" y="32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20" y="24"/>
                </a:lnTo>
                <a:lnTo>
                  <a:pt x="16" y="28"/>
                </a:lnTo>
                <a:lnTo>
                  <a:pt x="16" y="32"/>
                </a:lnTo>
                <a:lnTo>
                  <a:pt x="16" y="36"/>
                </a:lnTo>
                <a:lnTo>
                  <a:pt x="20" y="40"/>
                </a:lnTo>
                <a:lnTo>
                  <a:pt x="32" y="50"/>
                </a:lnTo>
                <a:lnTo>
                  <a:pt x="44" y="58"/>
                </a:lnTo>
                <a:lnTo>
                  <a:pt x="52" y="66"/>
                </a:lnTo>
                <a:lnTo>
                  <a:pt x="52" y="68"/>
                </a:lnTo>
                <a:lnTo>
                  <a:pt x="50" y="70"/>
                </a:lnTo>
                <a:lnTo>
                  <a:pt x="44" y="72"/>
                </a:lnTo>
                <a:lnTo>
                  <a:pt x="22" y="74"/>
                </a:lnTo>
                <a:lnTo>
                  <a:pt x="10" y="74"/>
                </a:lnTo>
                <a:lnTo>
                  <a:pt x="4" y="76"/>
                </a:lnTo>
                <a:lnTo>
                  <a:pt x="2" y="78"/>
                </a:lnTo>
                <a:lnTo>
                  <a:pt x="0" y="80"/>
                </a:lnTo>
                <a:lnTo>
                  <a:pt x="0" y="84"/>
                </a:lnTo>
                <a:lnTo>
                  <a:pt x="8" y="96"/>
                </a:lnTo>
                <a:lnTo>
                  <a:pt x="16" y="106"/>
                </a:lnTo>
                <a:lnTo>
                  <a:pt x="26" y="114"/>
                </a:lnTo>
                <a:lnTo>
                  <a:pt x="38" y="120"/>
                </a:lnTo>
                <a:lnTo>
                  <a:pt x="50" y="124"/>
                </a:lnTo>
                <a:lnTo>
                  <a:pt x="64" y="128"/>
                </a:lnTo>
                <a:lnTo>
                  <a:pt x="80" y="128"/>
                </a:lnTo>
                <a:lnTo>
                  <a:pt x="94" y="128"/>
                </a:lnTo>
                <a:lnTo>
                  <a:pt x="110" y="126"/>
                </a:lnTo>
                <a:lnTo>
                  <a:pt x="126" y="122"/>
                </a:lnTo>
                <a:lnTo>
                  <a:pt x="142" y="114"/>
                </a:lnTo>
                <a:lnTo>
                  <a:pt x="154" y="106"/>
                </a:lnTo>
                <a:lnTo>
                  <a:pt x="164" y="94"/>
                </a:lnTo>
                <a:lnTo>
                  <a:pt x="172" y="84"/>
                </a:lnTo>
                <a:lnTo>
                  <a:pt x="176" y="72"/>
                </a:lnTo>
                <a:lnTo>
                  <a:pt x="176" y="58"/>
                </a:lnTo>
                <a:lnTo>
                  <a:pt x="172" y="46"/>
                </a:lnTo>
                <a:lnTo>
                  <a:pt x="168" y="38"/>
                </a:lnTo>
                <a:lnTo>
                  <a:pt x="164" y="30"/>
                </a:lnTo>
                <a:lnTo>
                  <a:pt x="156" y="24"/>
                </a:lnTo>
                <a:lnTo>
                  <a:pt x="148" y="16"/>
                </a:lnTo>
                <a:lnTo>
                  <a:pt x="140" y="12"/>
                </a:lnTo>
                <a:lnTo>
                  <a:pt x="130" y="8"/>
                </a:lnTo>
                <a:lnTo>
                  <a:pt x="108" y="2"/>
                </a:lnTo>
                <a:lnTo>
                  <a:pt x="90" y="0"/>
                </a:lnTo>
                <a:lnTo>
                  <a:pt x="70" y="2"/>
                </a:lnTo>
                <a:lnTo>
                  <a:pt x="50" y="8"/>
                </a:lnTo>
                <a:lnTo>
                  <a:pt x="32" y="14"/>
                </a:lnTo>
                <a:close/>
                <a:moveTo>
                  <a:pt x="120" y="90"/>
                </a:moveTo>
                <a:lnTo>
                  <a:pt x="120" y="90"/>
                </a:lnTo>
                <a:lnTo>
                  <a:pt x="126" y="90"/>
                </a:lnTo>
                <a:lnTo>
                  <a:pt x="130" y="92"/>
                </a:lnTo>
                <a:lnTo>
                  <a:pt x="134" y="94"/>
                </a:lnTo>
                <a:lnTo>
                  <a:pt x="134" y="98"/>
                </a:lnTo>
                <a:lnTo>
                  <a:pt x="134" y="100"/>
                </a:lnTo>
                <a:lnTo>
                  <a:pt x="130" y="102"/>
                </a:lnTo>
                <a:lnTo>
                  <a:pt x="126" y="104"/>
                </a:lnTo>
                <a:lnTo>
                  <a:pt x="120" y="104"/>
                </a:lnTo>
                <a:lnTo>
                  <a:pt x="114" y="104"/>
                </a:lnTo>
                <a:lnTo>
                  <a:pt x="110" y="102"/>
                </a:lnTo>
                <a:lnTo>
                  <a:pt x="106" y="100"/>
                </a:lnTo>
                <a:lnTo>
                  <a:pt x="104" y="98"/>
                </a:lnTo>
                <a:lnTo>
                  <a:pt x="106" y="94"/>
                </a:lnTo>
                <a:lnTo>
                  <a:pt x="110" y="92"/>
                </a:lnTo>
                <a:lnTo>
                  <a:pt x="114" y="90"/>
                </a:lnTo>
                <a:lnTo>
                  <a:pt x="120" y="90"/>
                </a:lnTo>
                <a:close/>
                <a:moveTo>
                  <a:pt x="144" y="70"/>
                </a:moveTo>
                <a:lnTo>
                  <a:pt x="144" y="70"/>
                </a:lnTo>
                <a:lnTo>
                  <a:pt x="150" y="70"/>
                </a:lnTo>
                <a:lnTo>
                  <a:pt x="154" y="72"/>
                </a:lnTo>
                <a:lnTo>
                  <a:pt x="158" y="74"/>
                </a:lnTo>
                <a:lnTo>
                  <a:pt x="160" y="78"/>
                </a:lnTo>
                <a:lnTo>
                  <a:pt x="158" y="80"/>
                </a:lnTo>
                <a:lnTo>
                  <a:pt x="154" y="82"/>
                </a:lnTo>
                <a:lnTo>
                  <a:pt x="150" y="84"/>
                </a:lnTo>
                <a:lnTo>
                  <a:pt x="144" y="84"/>
                </a:lnTo>
                <a:lnTo>
                  <a:pt x="138" y="84"/>
                </a:lnTo>
                <a:lnTo>
                  <a:pt x="134" y="82"/>
                </a:lnTo>
                <a:lnTo>
                  <a:pt x="130" y="80"/>
                </a:lnTo>
                <a:lnTo>
                  <a:pt x="130" y="78"/>
                </a:lnTo>
                <a:lnTo>
                  <a:pt x="130" y="74"/>
                </a:lnTo>
                <a:lnTo>
                  <a:pt x="134" y="72"/>
                </a:lnTo>
                <a:lnTo>
                  <a:pt x="138" y="70"/>
                </a:lnTo>
                <a:lnTo>
                  <a:pt x="144" y="70"/>
                </a:lnTo>
                <a:close/>
                <a:moveTo>
                  <a:pt x="148" y="46"/>
                </a:moveTo>
                <a:lnTo>
                  <a:pt x="148" y="46"/>
                </a:lnTo>
                <a:lnTo>
                  <a:pt x="154" y="46"/>
                </a:lnTo>
                <a:lnTo>
                  <a:pt x="158" y="48"/>
                </a:lnTo>
                <a:lnTo>
                  <a:pt x="162" y="50"/>
                </a:lnTo>
                <a:lnTo>
                  <a:pt x="162" y="52"/>
                </a:lnTo>
                <a:lnTo>
                  <a:pt x="162" y="56"/>
                </a:lnTo>
                <a:lnTo>
                  <a:pt x="158" y="58"/>
                </a:lnTo>
                <a:lnTo>
                  <a:pt x="154" y="60"/>
                </a:lnTo>
                <a:lnTo>
                  <a:pt x="148" y="60"/>
                </a:lnTo>
                <a:lnTo>
                  <a:pt x="142" y="60"/>
                </a:lnTo>
                <a:lnTo>
                  <a:pt x="138" y="58"/>
                </a:lnTo>
                <a:lnTo>
                  <a:pt x="134" y="56"/>
                </a:lnTo>
                <a:lnTo>
                  <a:pt x="132" y="52"/>
                </a:lnTo>
                <a:lnTo>
                  <a:pt x="134" y="50"/>
                </a:lnTo>
                <a:lnTo>
                  <a:pt x="138" y="48"/>
                </a:lnTo>
                <a:lnTo>
                  <a:pt x="142" y="46"/>
                </a:lnTo>
                <a:lnTo>
                  <a:pt x="148" y="4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8" y="86"/>
                </a:lnTo>
                <a:lnTo>
                  <a:pt x="52" y="88"/>
                </a:lnTo>
                <a:lnTo>
                  <a:pt x="56" y="90"/>
                </a:lnTo>
                <a:lnTo>
                  <a:pt x="56" y="92"/>
                </a:lnTo>
                <a:lnTo>
                  <a:pt x="56" y="96"/>
                </a:lnTo>
                <a:lnTo>
                  <a:pt x="52" y="98"/>
                </a:lnTo>
                <a:lnTo>
                  <a:pt x="48" y="100"/>
                </a:lnTo>
                <a:lnTo>
                  <a:pt x="42" y="100"/>
                </a:lnTo>
                <a:lnTo>
                  <a:pt x="36" y="100"/>
                </a:lnTo>
                <a:lnTo>
                  <a:pt x="32" y="98"/>
                </a:lnTo>
                <a:lnTo>
                  <a:pt x="28" y="96"/>
                </a:lnTo>
                <a:lnTo>
                  <a:pt x="28" y="92"/>
                </a:lnTo>
                <a:lnTo>
                  <a:pt x="28" y="90"/>
                </a:lnTo>
                <a:lnTo>
                  <a:pt x="32" y="88"/>
                </a:lnTo>
                <a:lnTo>
                  <a:pt x="36" y="86"/>
                </a:lnTo>
                <a:lnTo>
                  <a:pt x="42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06" name="Freeform 137"/>
          <p:cNvSpPr>
            <a:spLocks noEditPoints="1"/>
          </p:cNvSpPr>
          <p:nvPr/>
        </p:nvSpPr>
        <p:spPr bwMode="auto">
          <a:xfrm>
            <a:off x="9342438" y="5297488"/>
            <a:ext cx="374650" cy="466725"/>
          </a:xfrm>
          <a:custGeom>
            <a:gdLst>
              <a:gd fmla="*/ 2147483647 w 136" name="T0"/>
              <a:gd fmla="*/ 2147483647 h 156" name="T1"/>
              <a:gd fmla="*/ 2147483647 w 136" name="T2"/>
              <a:gd fmla="*/ 2147483647 h 156" name="T3"/>
              <a:gd fmla="*/ 2147483647 w 136" name="T4"/>
              <a:gd fmla="*/ 2147483647 h 156" name="T5"/>
              <a:gd fmla="*/ 2147483647 w 136" name="T6"/>
              <a:gd fmla="*/ 2147483647 h 156" name="T7"/>
              <a:gd fmla="*/ 2147483647 w 136" name="T8"/>
              <a:gd fmla="*/ 2147483647 h 156" name="T9"/>
              <a:gd fmla="*/ 2147483647 w 136" name="T10"/>
              <a:gd fmla="*/ 2147483647 h 156" name="T11"/>
              <a:gd fmla="*/ 2147483647 w 136" name="T12"/>
              <a:gd fmla="*/ 2147483647 h 156" name="T13"/>
              <a:gd fmla="*/ 2147483647 w 136" name="T14"/>
              <a:gd fmla="*/ 2147483647 h 156" name="T15"/>
              <a:gd fmla="*/ 2147483647 w 136" name="T16"/>
              <a:gd fmla="*/ 2147483647 h 156" name="T17"/>
              <a:gd fmla="*/ 0 w 136" name="T18"/>
              <a:gd fmla="*/ 2147483647 h 156" name="T19"/>
              <a:gd fmla="*/ 0 w 136" name="T20"/>
              <a:gd fmla="*/ 2147483647 h 156" name="T21"/>
              <a:gd fmla="*/ 2147483647 w 136" name="T22"/>
              <a:gd fmla="*/ 2147483647 h 156" name="T23"/>
              <a:gd fmla="*/ 2147483647 w 136" name="T24"/>
              <a:gd fmla="*/ 2147483647 h 156" name="T25"/>
              <a:gd fmla="*/ 2147483647 w 136" name="T26"/>
              <a:gd fmla="*/ 2147483647 h 156" name="T27"/>
              <a:gd fmla="*/ 2147483647 w 136" name="T28"/>
              <a:gd fmla="*/ 2147483647 h 156" name="T29"/>
              <a:gd fmla="*/ 2147483647 w 136" name="T30"/>
              <a:gd fmla="*/ 2147483647 h 156" name="T31"/>
              <a:gd fmla="*/ 2147483647 w 136" name="T32"/>
              <a:gd fmla="*/ 2147483647 h 156" name="T33"/>
              <a:gd fmla="*/ 2147483647 w 136" name="T34"/>
              <a:gd fmla="*/ 2147483647 h 156" name="T35"/>
              <a:gd fmla="*/ 2147483647 w 136" name="T36"/>
              <a:gd fmla="*/ 2147483647 h 156" name="T37"/>
              <a:gd fmla="*/ 2147483647 w 136" name="T38"/>
              <a:gd fmla="*/ 0 h 156" name="T39"/>
              <a:gd fmla="*/ 2147483647 w 136" name="T40"/>
              <a:gd fmla="*/ 2147483647 h 156" name="T41"/>
              <a:gd fmla="*/ 2147483647 w 136" name="T42"/>
              <a:gd fmla="*/ 2147483647 h 156" name="T43"/>
              <a:gd fmla="*/ 2147483647 w 136" name="T44"/>
              <a:gd fmla="*/ 2147483647 h 156" name="T45"/>
              <a:gd fmla="*/ 2147483647 w 136" name="T46"/>
              <a:gd fmla="*/ 2147483647 h 156" name="T47"/>
              <a:gd fmla="*/ 2147483647 w 136" name="T48"/>
              <a:gd fmla="*/ 2147483647 h 156" name="T49"/>
              <a:gd fmla="*/ 2147483647 w 136" name="T50"/>
              <a:gd fmla="*/ 2147483647 h 156" name="T51"/>
              <a:gd fmla="*/ 2147483647 w 136" name="T52"/>
              <a:gd fmla="*/ 2147483647 h 156" name="T53"/>
              <a:gd fmla="*/ 2147483647 w 136" name="T54"/>
              <a:gd fmla="*/ 2147483647 h 156" name="T55"/>
              <a:gd fmla="*/ 2147483647 w 136" name="T56"/>
              <a:gd fmla="*/ 2147483647 h 156" name="T57"/>
              <a:gd fmla="*/ 2147483647 w 136" name="T58"/>
              <a:gd fmla="*/ 2147483647 h 156" name="T59"/>
              <a:gd fmla="*/ 2147483647 w 136" name="T60"/>
              <a:gd fmla="*/ 2147483647 h 156" name="T61"/>
              <a:gd fmla="*/ 2147483647 w 136" name="T62"/>
              <a:gd fmla="*/ 2147483647 h 156" name="T63"/>
              <a:gd fmla="*/ 2147483647 w 136" name="T64"/>
              <a:gd fmla="*/ 2147483647 h 156" name="T65"/>
              <a:gd fmla="*/ 2147483647 w 136" name="T66"/>
              <a:gd fmla="*/ 2147483647 h 156" name="T67"/>
              <a:gd fmla="*/ 2147483647 w 136" name="T68"/>
              <a:gd fmla="*/ 2147483647 h 156" name="T69"/>
              <a:gd fmla="*/ 2147483647 w 136" name="T70"/>
              <a:gd fmla="*/ 2147483647 h 156" name="T71"/>
              <a:gd fmla="*/ 2147483647 w 136" name="T72"/>
              <a:gd fmla="*/ 2147483647 h 156" name="T73"/>
              <a:gd fmla="*/ 2147483647 w 136" name="T74"/>
              <a:gd fmla="*/ 2147483647 h 156" name="T75"/>
              <a:gd fmla="*/ 2147483647 w 136" name="T76"/>
              <a:gd fmla="*/ 2147483647 h 156" name="T77"/>
              <a:gd fmla="*/ 2147483647 w 136" name="T78"/>
              <a:gd fmla="*/ 2147483647 h 156" name="T79"/>
              <a:gd fmla="*/ 2147483647 w 136" name="T80"/>
              <a:gd fmla="*/ 2147483647 h 156" name="T81"/>
              <a:gd fmla="*/ 2147483647 w 136" name="T82"/>
              <a:gd fmla="*/ 2147483647 h 156" name="T83"/>
              <a:gd fmla="*/ 2147483647 w 136" name="T84"/>
              <a:gd fmla="*/ 2147483647 h 15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w 136" name="T129"/>
              <a:gd fmla="*/ 0 h 156" name="T130"/>
              <a:gd fmla="*/ 136 w 136" name="T131"/>
              <a:gd fmla="*/ 156 h 156" name="T1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b="T132" l="T129" r="T131" t="T130"/>
            <a:pathLst>
              <a:path h="156" w="136">
                <a:moveTo>
                  <a:pt x="104" y="38"/>
                </a:moveTo>
                <a:lnTo>
                  <a:pt x="62" y="74"/>
                </a:lnTo>
                <a:lnTo>
                  <a:pt x="62" y="56"/>
                </a:lnTo>
                <a:lnTo>
                  <a:pt x="44" y="62"/>
                </a:lnTo>
                <a:lnTo>
                  <a:pt x="30" y="70"/>
                </a:lnTo>
                <a:lnTo>
                  <a:pt x="18" y="82"/>
                </a:lnTo>
                <a:lnTo>
                  <a:pt x="12" y="90"/>
                </a:lnTo>
                <a:lnTo>
                  <a:pt x="8" y="98"/>
                </a:lnTo>
                <a:lnTo>
                  <a:pt x="0" y="98"/>
                </a:lnTo>
                <a:lnTo>
                  <a:pt x="2" y="84"/>
                </a:lnTo>
                <a:lnTo>
                  <a:pt x="6" y="70"/>
                </a:lnTo>
                <a:lnTo>
                  <a:pt x="12" y="58"/>
                </a:lnTo>
                <a:lnTo>
                  <a:pt x="18" y="46"/>
                </a:lnTo>
                <a:lnTo>
                  <a:pt x="26" y="38"/>
                </a:lnTo>
                <a:lnTo>
                  <a:pt x="36" y="28"/>
                </a:lnTo>
                <a:lnTo>
                  <a:pt x="48" y="22"/>
                </a:lnTo>
                <a:lnTo>
                  <a:pt x="62" y="18"/>
                </a:lnTo>
                <a:lnTo>
                  <a:pt x="62" y="0"/>
                </a:lnTo>
                <a:lnTo>
                  <a:pt x="104" y="38"/>
                </a:lnTo>
                <a:close/>
                <a:moveTo>
                  <a:pt x="74" y="102"/>
                </a:moveTo>
                <a:lnTo>
                  <a:pt x="74" y="84"/>
                </a:lnTo>
                <a:lnTo>
                  <a:pt x="28" y="120"/>
                </a:lnTo>
                <a:lnTo>
                  <a:pt x="74" y="156"/>
                </a:lnTo>
                <a:lnTo>
                  <a:pt x="74" y="140"/>
                </a:lnTo>
                <a:lnTo>
                  <a:pt x="88" y="136"/>
                </a:lnTo>
                <a:lnTo>
                  <a:pt x="98" y="128"/>
                </a:lnTo>
                <a:lnTo>
                  <a:pt x="108" y="120"/>
                </a:lnTo>
                <a:lnTo>
                  <a:pt x="118" y="112"/>
                </a:lnTo>
                <a:lnTo>
                  <a:pt x="124" y="100"/>
                </a:lnTo>
                <a:lnTo>
                  <a:pt x="130" y="90"/>
                </a:lnTo>
                <a:lnTo>
                  <a:pt x="134" y="76"/>
                </a:lnTo>
                <a:lnTo>
                  <a:pt x="136" y="62"/>
                </a:lnTo>
                <a:lnTo>
                  <a:pt x="126" y="62"/>
                </a:lnTo>
                <a:lnTo>
                  <a:pt x="116" y="76"/>
                </a:lnTo>
                <a:lnTo>
                  <a:pt x="104" y="88"/>
                </a:lnTo>
                <a:lnTo>
                  <a:pt x="90" y="96"/>
                </a:lnTo>
                <a:lnTo>
                  <a:pt x="74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07" name="Freeform 138"/>
          <p:cNvSpPr>
            <a:spLocks noEditPoints="1"/>
          </p:cNvSpPr>
          <p:nvPr/>
        </p:nvSpPr>
        <p:spPr bwMode="auto">
          <a:xfrm>
            <a:off x="7826375" y="4500563"/>
            <a:ext cx="323850" cy="407987"/>
          </a:xfrm>
          <a:custGeom>
            <a:gdLst>
              <a:gd fmla="*/ 0 w 118" name="T0"/>
              <a:gd fmla="*/ 0 h 136" name="T1"/>
              <a:gd fmla="*/ 2147483647 w 118" name="T2"/>
              <a:gd fmla="*/ 0 h 136" name="T3"/>
              <a:gd fmla="*/ 2147483647 w 118" name="T4"/>
              <a:gd fmla="*/ 2147483647 h 136" name="T5"/>
              <a:gd fmla="*/ 2147483647 w 118" name="T6"/>
              <a:gd fmla="*/ 2147483647 h 136" name="T7"/>
              <a:gd fmla="*/ 2147483647 w 118" name="T8"/>
              <a:gd fmla="*/ 2147483647 h 136" name="T9"/>
              <a:gd fmla="*/ 2147483647 w 118" name="T10"/>
              <a:gd fmla="*/ 2147483647 h 136" name="T11"/>
              <a:gd fmla="*/ 2147483647 w 118" name="T12"/>
              <a:gd fmla="*/ 2147483647 h 136" name="T13"/>
              <a:gd fmla="*/ 2147483647 w 118" name="T14"/>
              <a:gd fmla="*/ 2147483647 h 136" name="T15"/>
              <a:gd fmla="*/ 2147483647 w 118" name="T16"/>
              <a:gd fmla="*/ 2147483647 h 136" name="T17"/>
              <a:gd fmla="*/ 2147483647 w 118" name="T18"/>
              <a:gd fmla="*/ 2147483647 h 136" name="T19"/>
              <a:gd fmla="*/ 2147483647 w 118" name="T20"/>
              <a:gd fmla="*/ 2147483647 h 136" name="T21"/>
              <a:gd fmla="*/ 2147483647 w 118" name="T22"/>
              <a:gd fmla="*/ 2147483647 h 136" name="T23"/>
              <a:gd fmla="*/ 0 w 118" name="T24"/>
              <a:gd fmla="*/ 2147483647 h 136" name="T25"/>
              <a:gd fmla="*/ 0 w 118" name="T26"/>
              <a:gd fmla="*/ 0 h 136" name="T27"/>
              <a:gd fmla="*/ 0 w 118" name="T28"/>
              <a:gd fmla="*/ 0 h 136" name="T29"/>
              <a:gd fmla="*/ 2147483647 w 118" name="T30"/>
              <a:gd fmla="*/ 2147483647 h 136" name="T31"/>
              <a:gd fmla="*/ 2147483647 w 118" name="T32"/>
              <a:gd fmla="*/ 2147483647 h 136" name="T33"/>
              <a:gd fmla="*/ 2147483647 w 118" name="T34"/>
              <a:gd fmla="*/ 2147483647 h 136" name="T35"/>
              <a:gd fmla="*/ 2147483647 w 118" name="T36"/>
              <a:gd fmla="*/ 2147483647 h 136" name="T37"/>
              <a:gd fmla="*/ 2147483647 w 118" name="T38"/>
              <a:gd fmla="*/ 2147483647 h 136" name="T39"/>
              <a:gd fmla="*/ 2147483647 w 118" name="T40"/>
              <a:gd fmla="*/ 2147483647 h 136" name="T41"/>
              <a:gd fmla="*/ 2147483647 w 118" name="T42"/>
              <a:gd fmla="*/ 2147483647 h 136" name="T43"/>
              <a:gd fmla="*/ 2147483647 w 118" name="T44"/>
              <a:gd fmla="*/ 2147483647 h 136" name="T45"/>
              <a:gd fmla="*/ 2147483647 w 118" name="T46"/>
              <a:gd fmla="*/ 2147483647 h 136" name="T47"/>
              <a:gd fmla="*/ 2147483647 w 118" name="T48"/>
              <a:gd fmla="*/ 2147483647 h 136" name="T49"/>
              <a:gd fmla="*/ 2147483647 w 118" name="T50"/>
              <a:gd fmla="*/ 2147483647 h 136" name="T51"/>
              <a:gd fmla="*/ 2147483647 w 118" name="T52"/>
              <a:gd fmla="*/ 2147483647 h 136" name="T53"/>
              <a:gd fmla="*/ 2147483647 w 118" name="T54"/>
              <a:gd fmla="*/ 2147483647 h 1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w 118" name="T84"/>
              <a:gd fmla="*/ 0 h 136" name="T85"/>
              <a:gd fmla="*/ 118 w 118" name="T86"/>
              <a:gd fmla="*/ 136 h 136" name="T87"/>
            </a:gdLst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b="T87" l="T84" r="T86" t="T85"/>
            <a:pathLst>
              <a:path h="136" w="118">
                <a:moveTo>
                  <a:pt x="0" y="0"/>
                </a:moveTo>
                <a:lnTo>
                  <a:pt x="86" y="0"/>
                </a:lnTo>
                <a:lnTo>
                  <a:pt x="86" y="16"/>
                </a:lnTo>
                <a:lnTo>
                  <a:pt x="70" y="16"/>
                </a:lnTo>
                <a:lnTo>
                  <a:pt x="70" y="40"/>
                </a:lnTo>
                <a:lnTo>
                  <a:pt x="46" y="40"/>
                </a:lnTo>
                <a:lnTo>
                  <a:pt x="46" y="80"/>
                </a:lnTo>
                <a:lnTo>
                  <a:pt x="70" y="80"/>
                </a:lnTo>
                <a:lnTo>
                  <a:pt x="70" y="102"/>
                </a:lnTo>
                <a:lnTo>
                  <a:pt x="86" y="102"/>
                </a:lnTo>
                <a:lnTo>
                  <a:pt x="86" y="136"/>
                </a:lnTo>
                <a:lnTo>
                  <a:pt x="42" y="98"/>
                </a:lnTo>
                <a:lnTo>
                  <a:pt x="0" y="136"/>
                </a:lnTo>
                <a:lnTo>
                  <a:pt x="0" y="0"/>
                </a:lnTo>
                <a:close/>
                <a:moveTo>
                  <a:pt x="60" y="50"/>
                </a:moveTo>
                <a:lnTo>
                  <a:pt x="60" y="68"/>
                </a:lnTo>
                <a:lnTo>
                  <a:pt x="80" y="68"/>
                </a:lnTo>
                <a:lnTo>
                  <a:pt x="80" y="88"/>
                </a:lnTo>
                <a:lnTo>
                  <a:pt x="98" y="88"/>
                </a:lnTo>
                <a:lnTo>
                  <a:pt x="98" y="68"/>
                </a:lnTo>
                <a:lnTo>
                  <a:pt x="118" y="68"/>
                </a:lnTo>
                <a:lnTo>
                  <a:pt x="118" y="50"/>
                </a:lnTo>
                <a:lnTo>
                  <a:pt x="98" y="50"/>
                </a:lnTo>
                <a:lnTo>
                  <a:pt x="98" y="30"/>
                </a:lnTo>
                <a:lnTo>
                  <a:pt x="80" y="30"/>
                </a:lnTo>
                <a:lnTo>
                  <a:pt x="80" y="50"/>
                </a:lnTo>
                <a:lnTo>
                  <a:pt x="6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08" name="Freeform 139"/>
          <p:cNvSpPr>
            <a:spLocks noEditPoints="1"/>
          </p:cNvSpPr>
          <p:nvPr/>
        </p:nvSpPr>
        <p:spPr bwMode="auto">
          <a:xfrm>
            <a:off x="7761288" y="3681413"/>
            <a:ext cx="471487" cy="406400"/>
          </a:xfrm>
          <a:custGeom>
            <a:gdLst>
              <a:gd fmla="*/ 2147483647 w 172" name="T0"/>
              <a:gd fmla="*/ 2147483647 h 136" name="T1"/>
              <a:gd fmla="*/ 2147483647 w 172" name="T2"/>
              <a:gd fmla="*/ 0 h 136" name="T3"/>
              <a:gd fmla="*/ 2147483647 w 172" name="T4"/>
              <a:gd fmla="*/ 2147483647 h 136" name="T5"/>
              <a:gd fmla="*/ 2147483647 w 172" name="T6"/>
              <a:gd fmla="*/ 2147483647 h 136" name="T7"/>
              <a:gd fmla="*/ 2147483647 w 172" name="T8"/>
              <a:gd fmla="*/ 2147483647 h 136" name="T9"/>
              <a:gd fmla="*/ 2147483647 w 172" name="T10"/>
              <a:gd fmla="*/ 2147483647 h 136" name="T11"/>
              <a:gd fmla="*/ 2147483647 w 172" name="T12"/>
              <a:gd fmla="*/ 2147483647 h 136" name="T13"/>
              <a:gd fmla="*/ 2147483647 w 172" name="T14"/>
              <a:gd fmla="*/ 2147483647 h 136" name="T15"/>
              <a:gd fmla="*/ 2147483647 w 172" name="T16"/>
              <a:gd fmla="*/ 2147483647 h 136" name="T17"/>
              <a:gd fmla="*/ 2147483647 w 172" name="T18"/>
              <a:gd fmla="*/ 2147483647 h 136" name="T19"/>
              <a:gd fmla="*/ 2147483647 w 172" name="T20"/>
              <a:gd fmla="*/ 2147483647 h 136" name="T21"/>
              <a:gd fmla="*/ 2147483647 w 172" name="T22"/>
              <a:gd fmla="*/ 2147483647 h 136" name="T23"/>
              <a:gd fmla="*/ 2147483647 w 172" name="T24"/>
              <a:gd fmla="*/ 2147483647 h 136" name="T25"/>
              <a:gd fmla="*/ 2147483647 w 172" name="T26"/>
              <a:gd fmla="*/ 2147483647 h 136" name="T27"/>
              <a:gd fmla="*/ 2147483647 w 172" name="T28"/>
              <a:gd fmla="*/ 2147483647 h 136" name="T29"/>
              <a:gd fmla="*/ 2147483647 w 172" name="T30"/>
              <a:gd fmla="*/ 2147483647 h 136" name="T31"/>
              <a:gd fmla="*/ 2147483647 w 172" name="T32"/>
              <a:gd fmla="*/ 2147483647 h 136" name="T33"/>
              <a:gd fmla="*/ 2147483647 w 172" name="T34"/>
              <a:gd fmla="*/ 2147483647 h 136" name="T35"/>
              <a:gd fmla="*/ 2147483647 w 172" name="T36"/>
              <a:gd fmla="*/ 2147483647 h 136" name="T37"/>
              <a:gd fmla="*/ 2147483647 w 172" name="T38"/>
              <a:gd fmla="*/ 2147483647 h 136" name="T39"/>
              <a:gd fmla="*/ 2147483647 w 172" name="T40"/>
              <a:gd fmla="*/ 2147483647 h 136" name="T41"/>
              <a:gd fmla="*/ 2147483647 w 172" name="T42"/>
              <a:gd fmla="*/ 2147483647 h 136" name="T43"/>
              <a:gd fmla="*/ 2147483647 w 172" name="T44"/>
              <a:gd fmla="*/ 2147483647 h 136" name="T45"/>
              <a:gd fmla="*/ 2147483647 w 172" name="T46"/>
              <a:gd fmla="*/ 2147483647 h 136" name="T47"/>
              <a:gd fmla="*/ 2147483647 w 172" name="T48"/>
              <a:gd fmla="*/ 2147483647 h 136" name="T49"/>
              <a:gd fmla="*/ 2147483647 w 172" name="T50"/>
              <a:gd fmla="*/ 2147483647 h 136" name="T51"/>
              <a:gd fmla="*/ 2147483647 w 172" name="T52"/>
              <a:gd fmla="*/ 2147483647 h 136" name="T53"/>
              <a:gd fmla="*/ 2147483647 w 172" name="T54"/>
              <a:gd fmla="*/ 2147483647 h 136" name="T55"/>
              <a:gd fmla="*/ 2147483647 w 172" name="T56"/>
              <a:gd fmla="*/ 2147483647 h 136" name="T57"/>
              <a:gd fmla="*/ 2147483647 w 172" name="T58"/>
              <a:gd fmla="*/ 2147483647 h 136" name="T59"/>
              <a:gd fmla="*/ 2147483647 w 172" name="T60"/>
              <a:gd fmla="*/ 2147483647 h 136" name="T61"/>
              <a:gd fmla="*/ 2147483647 w 172" name="T62"/>
              <a:gd fmla="*/ 2147483647 h 136" name="T63"/>
              <a:gd fmla="*/ 2147483647 w 172" name="T64"/>
              <a:gd fmla="*/ 2147483647 h 136" name="T65"/>
              <a:gd fmla="*/ 2147483647 w 172" name="T66"/>
              <a:gd fmla="*/ 2147483647 h 136" name="T67"/>
              <a:gd fmla="*/ 2147483647 w 172" name="T68"/>
              <a:gd fmla="*/ 2147483647 h 136" name="T69"/>
              <a:gd fmla="*/ 2147483647 w 172" name="T70"/>
              <a:gd fmla="*/ 2147483647 h 136" name="T71"/>
              <a:gd fmla="*/ 2147483647 w 172" name="T72"/>
              <a:gd fmla="*/ 2147483647 h 136" name="T73"/>
              <a:gd fmla="*/ 2147483647 w 172" name="T74"/>
              <a:gd fmla="*/ 2147483647 h 136" name="T75"/>
              <a:gd fmla="*/ 2147483647 w 172" name="T76"/>
              <a:gd fmla="*/ 2147483647 h 136" name="T77"/>
              <a:gd fmla="*/ 2147483647 w 172" name="T78"/>
              <a:gd fmla="*/ 2147483647 h 136" name="T79"/>
              <a:gd fmla="*/ 2147483647 w 172" name="T80"/>
              <a:gd fmla="*/ 2147483647 h 136" name="T81"/>
              <a:gd fmla="*/ 2147483647 w 172" name="T82"/>
              <a:gd fmla="*/ 2147483647 h 136" name="T83"/>
              <a:gd fmla="*/ 2147483647 w 172" name="T84"/>
              <a:gd fmla="*/ 2147483647 h 136" name="T85"/>
              <a:gd fmla="*/ 2147483647 w 172" name="T86"/>
              <a:gd fmla="*/ 2147483647 h 136" name="T87"/>
              <a:gd fmla="*/ 2147483647 w 172" name="T88"/>
              <a:gd fmla="*/ 2147483647 h 136" name="T89"/>
              <a:gd fmla="*/ 2147483647 w 172" name="T90"/>
              <a:gd fmla="*/ 2147483647 h 136" name="T91"/>
              <a:gd fmla="*/ 2147483647 w 172" name="T92"/>
              <a:gd fmla="*/ 2147483647 h 136" name="T93"/>
              <a:gd fmla="*/ 2147483647 w 172" name="T94"/>
              <a:gd fmla="*/ 2147483647 h 136" name="T95"/>
              <a:gd fmla="*/ 2147483647 w 172" name="T96"/>
              <a:gd fmla="*/ 2147483647 h 136" name="T97"/>
              <a:gd fmla="*/ 2147483647 w 172" name="T98"/>
              <a:gd fmla="*/ 2147483647 h 136" name="T99"/>
              <a:gd fmla="*/ 2147483647 w 172" name="T100"/>
              <a:gd fmla="*/ 2147483647 h 136" name="T101"/>
              <a:gd fmla="*/ 2147483647 w 172" name="T102"/>
              <a:gd fmla="*/ 2147483647 h 1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w 172" name="T156"/>
              <a:gd fmla="*/ 0 h 136" name="T157"/>
              <a:gd fmla="*/ 172 w 172" name="T158"/>
              <a:gd fmla="*/ 136 h 136" name="T159"/>
            </a:gdLst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b="T159" l="T156" r="T158" t="T157"/>
            <a:pathLst>
              <a:path h="136" w="172">
                <a:moveTo>
                  <a:pt x="6" y="4"/>
                </a:moveTo>
                <a:lnTo>
                  <a:pt x="6" y="4"/>
                </a:lnTo>
                <a:lnTo>
                  <a:pt x="22" y="4"/>
                </a:lnTo>
                <a:lnTo>
                  <a:pt x="40" y="2"/>
                </a:lnTo>
                <a:lnTo>
                  <a:pt x="62" y="0"/>
                </a:lnTo>
                <a:lnTo>
                  <a:pt x="72" y="0"/>
                </a:lnTo>
                <a:lnTo>
                  <a:pt x="80" y="4"/>
                </a:lnTo>
                <a:lnTo>
                  <a:pt x="88" y="0"/>
                </a:lnTo>
                <a:lnTo>
                  <a:pt x="98" y="0"/>
                </a:lnTo>
                <a:lnTo>
                  <a:pt x="120" y="2"/>
                </a:lnTo>
                <a:lnTo>
                  <a:pt x="136" y="4"/>
                </a:lnTo>
                <a:lnTo>
                  <a:pt x="154" y="4"/>
                </a:lnTo>
                <a:lnTo>
                  <a:pt x="160" y="10"/>
                </a:lnTo>
                <a:lnTo>
                  <a:pt x="160" y="58"/>
                </a:lnTo>
                <a:lnTo>
                  <a:pt x="148" y="50"/>
                </a:lnTo>
                <a:lnTo>
                  <a:pt x="148" y="16"/>
                </a:lnTo>
                <a:lnTo>
                  <a:pt x="134" y="16"/>
                </a:lnTo>
                <a:lnTo>
                  <a:pt x="118" y="14"/>
                </a:lnTo>
                <a:lnTo>
                  <a:pt x="98" y="12"/>
                </a:lnTo>
                <a:lnTo>
                  <a:pt x="92" y="12"/>
                </a:lnTo>
                <a:lnTo>
                  <a:pt x="86" y="14"/>
                </a:lnTo>
                <a:lnTo>
                  <a:pt x="86" y="106"/>
                </a:lnTo>
                <a:lnTo>
                  <a:pt x="94" y="106"/>
                </a:lnTo>
                <a:lnTo>
                  <a:pt x="98" y="114"/>
                </a:lnTo>
                <a:lnTo>
                  <a:pt x="102" y="116"/>
                </a:lnTo>
                <a:lnTo>
                  <a:pt x="100" y="116"/>
                </a:lnTo>
                <a:lnTo>
                  <a:pt x="90" y="116"/>
                </a:lnTo>
                <a:lnTo>
                  <a:pt x="82" y="118"/>
                </a:lnTo>
                <a:lnTo>
                  <a:pt x="80" y="118"/>
                </a:lnTo>
                <a:lnTo>
                  <a:pt x="76" y="118"/>
                </a:lnTo>
                <a:lnTo>
                  <a:pt x="72" y="118"/>
                </a:lnTo>
                <a:lnTo>
                  <a:pt x="64" y="116"/>
                </a:lnTo>
                <a:lnTo>
                  <a:pt x="44" y="118"/>
                </a:lnTo>
                <a:lnTo>
                  <a:pt x="24" y="120"/>
                </a:lnTo>
                <a:lnTo>
                  <a:pt x="4" y="120"/>
                </a:lnTo>
                <a:lnTo>
                  <a:pt x="0" y="114"/>
                </a:lnTo>
                <a:lnTo>
                  <a:pt x="0" y="10"/>
                </a:lnTo>
                <a:lnTo>
                  <a:pt x="6" y="4"/>
                </a:lnTo>
                <a:close/>
                <a:moveTo>
                  <a:pt x="134" y="68"/>
                </a:moveTo>
                <a:lnTo>
                  <a:pt x="134" y="68"/>
                </a:lnTo>
                <a:lnTo>
                  <a:pt x="126" y="68"/>
                </a:lnTo>
                <a:lnTo>
                  <a:pt x="118" y="72"/>
                </a:lnTo>
                <a:lnTo>
                  <a:pt x="112" y="78"/>
                </a:lnTo>
                <a:lnTo>
                  <a:pt x="110" y="86"/>
                </a:lnTo>
                <a:lnTo>
                  <a:pt x="112" y="94"/>
                </a:lnTo>
                <a:lnTo>
                  <a:pt x="114" y="100"/>
                </a:lnTo>
                <a:lnTo>
                  <a:pt x="122" y="106"/>
                </a:lnTo>
                <a:lnTo>
                  <a:pt x="128" y="108"/>
                </a:lnTo>
                <a:lnTo>
                  <a:pt x="136" y="108"/>
                </a:lnTo>
                <a:lnTo>
                  <a:pt x="144" y="104"/>
                </a:lnTo>
                <a:lnTo>
                  <a:pt x="150" y="98"/>
                </a:lnTo>
                <a:lnTo>
                  <a:pt x="152" y="90"/>
                </a:lnTo>
                <a:lnTo>
                  <a:pt x="152" y="82"/>
                </a:lnTo>
                <a:lnTo>
                  <a:pt x="148" y="76"/>
                </a:lnTo>
                <a:lnTo>
                  <a:pt x="142" y="70"/>
                </a:lnTo>
                <a:lnTo>
                  <a:pt x="134" y="68"/>
                </a:lnTo>
                <a:close/>
                <a:moveTo>
                  <a:pt x="112" y="64"/>
                </a:moveTo>
                <a:lnTo>
                  <a:pt x="112" y="64"/>
                </a:lnTo>
                <a:lnTo>
                  <a:pt x="108" y="68"/>
                </a:lnTo>
                <a:lnTo>
                  <a:pt x="104" y="72"/>
                </a:lnTo>
                <a:lnTo>
                  <a:pt x="100" y="84"/>
                </a:lnTo>
                <a:lnTo>
                  <a:pt x="100" y="96"/>
                </a:lnTo>
                <a:lnTo>
                  <a:pt x="104" y="102"/>
                </a:lnTo>
                <a:lnTo>
                  <a:pt x="106" y="108"/>
                </a:lnTo>
                <a:lnTo>
                  <a:pt x="110" y="112"/>
                </a:lnTo>
                <a:lnTo>
                  <a:pt x="116" y="116"/>
                </a:lnTo>
                <a:lnTo>
                  <a:pt x="128" y="118"/>
                </a:lnTo>
                <a:lnTo>
                  <a:pt x="136" y="118"/>
                </a:lnTo>
                <a:lnTo>
                  <a:pt x="146" y="116"/>
                </a:lnTo>
                <a:lnTo>
                  <a:pt x="148" y="120"/>
                </a:lnTo>
                <a:lnTo>
                  <a:pt x="158" y="134"/>
                </a:lnTo>
                <a:lnTo>
                  <a:pt x="160" y="136"/>
                </a:lnTo>
                <a:lnTo>
                  <a:pt x="162" y="136"/>
                </a:lnTo>
                <a:lnTo>
                  <a:pt x="166" y="136"/>
                </a:lnTo>
                <a:lnTo>
                  <a:pt x="168" y="136"/>
                </a:lnTo>
                <a:lnTo>
                  <a:pt x="170" y="134"/>
                </a:lnTo>
                <a:lnTo>
                  <a:pt x="172" y="130"/>
                </a:lnTo>
                <a:lnTo>
                  <a:pt x="172" y="128"/>
                </a:lnTo>
                <a:lnTo>
                  <a:pt x="170" y="124"/>
                </a:lnTo>
                <a:lnTo>
                  <a:pt x="160" y="112"/>
                </a:lnTo>
                <a:lnTo>
                  <a:pt x="158" y="110"/>
                </a:lnTo>
                <a:lnTo>
                  <a:pt x="154" y="108"/>
                </a:lnTo>
                <a:lnTo>
                  <a:pt x="160" y="100"/>
                </a:lnTo>
                <a:lnTo>
                  <a:pt x="162" y="92"/>
                </a:lnTo>
                <a:lnTo>
                  <a:pt x="162" y="80"/>
                </a:lnTo>
                <a:lnTo>
                  <a:pt x="160" y="74"/>
                </a:lnTo>
                <a:lnTo>
                  <a:pt x="156" y="68"/>
                </a:lnTo>
                <a:lnTo>
                  <a:pt x="152" y="64"/>
                </a:lnTo>
                <a:lnTo>
                  <a:pt x="146" y="60"/>
                </a:lnTo>
                <a:lnTo>
                  <a:pt x="134" y="56"/>
                </a:lnTo>
                <a:lnTo>
                  <a:pt x="122" y="58"/>
                </a:lnTo>
                <a:lnTo>
                  <a:pt x="118" y="60"/>
                </a:lnTo>
                <a:lnTo>
                  <a:pt x="112" y="64"/>
                </a:lnTo>
                <a:close/>
                <a:moveTo>
                  <a:pt x="116" y="90"/>
                </a:moveTo>
                <a:lnTo>
                  <a:pt x="116" y="90"/>
                </a:lnTo>
                <a:lnTo>
                  <a:pt x="120" y="84"/>
                </a:lnTo>
                <a:lnTo>
                  <a:pt x="126" y="80"/>
                </a:lnTo>
                <a:lnTo>
                  <a:pt x="132" y="76"/>
                </a:lnTo>
                <a:lnTo>
                  <a:pt x="140" y="74"/>
                </a:lnTo>
                <a:lnTo>
                  <a:pt x="136" y="72"/>
                </a:lnTo>
                <a:lnTo>
                  <a:pt x="132" y="72"/>
                </a:lnTo>
                <a:lnTo>
                  <a:pt x="126" y="72"/>
                </a:lnTo>
                <a:lnTo>
                  <a:pt x="124" y="74"/>
                </a:lnTo>
                <a:lnTo>
                  <a:pt x="118" y="82"/>
                </a:lnTo>
                <a:lnTo>
                  <a:pt x="116" y="86"/>
                </a:lnTo>
                <a:lnTo>
                  <a:pt x="116" y="90"/>
                </a:lnTo>
                <a:close/>
                <a:moveTo>
                  <a:pt x="142" y="40"/>
                </a:moveTo>
                <a:lnTo>
                  <a:pt x="142" y="40"/>
                </a:lnTo>
                <a:lnTo>
                  <a:pt x="116" y="38"/>
                </a:lnTo>
                <a:lnTo>
                  <a:pt x="94" y="36"/>
                </a:lnTo>
                <a:lnTo>
                  <a:pt x="94" y="40"/>
                </a:lnTo>
                <a:lnTo>
                  <a:pt x="118" y="44"/>
                </a:lnTo>
                <a:lnTo>
                  <a:pt x="142" y="46"/>
                </a:lnTo>
                <a:lnTo>
                  <a:pt x="142" y="40"/>
                </a:lnTo>
                <a:close/>
                <a:moveTo>
                  <a:pt x="142" y="28"/>
                </a:moveTo>
                <a:lnTo>
                  <a:pt x="142" y="28"/>
                </a:lnTo>
                <a:lnTo>
                  <a:pt x="116" y="24"/>
                </a:lnTo>
                <a:lnTo>
                  <a:pt x="94" y="22"/>
                </a:lnTo>
                <a:lnTo>
                  <a:pt x="94" y="26"/>
                </a:lnTo>
                <a:lnTo>
                  <a:pt x="118" y="30"/>
                </a:lnTo>
                <a:lnTo>
                  <a:pt x="142" y="32"/>
                </a:lnTo>
                <a:lnTo>
                  <a:pt x="142" y="28"/>
                </a:lnTo>
                <a:close/>
                <a:moveTo>
                  <a:pt x="20" y="96"/>
                </a:moveTo>
                <a:lnTo>
                  <a:pt x="20" y="96"/>
                </a:lnTo>
                <a:lnTo>
                  <a:pt x="20" y="100"/>
                </a:lnTo>
                <a:lnTo>
                  <a:pt x="44" y="98"/>
                </a:lnTo>
                <a:lnTo>
                  <a:pt x="68" y="94"/>
                </a:lnTo>
                <a:lnTo>
                  <a:pt x="68" y="90"/>
                </a:lnTo>
                <a:lnTo>
                  <a:pt x="46" y="92"/>
                </a:lnTo>
                <a:lnTo>
                  <a:pt x="20" y="96"/>
                </a:lnTo>
                <a:close/>
                <a:moveTo>
                  <a:pt x="20" y="80"/>
                </a:moveTo>
                <a:lnTo>
                  <a:pt x="20" y="80"/>
                </a:lnTo>
                <a:lnTo>
                  <a:pt x="20" y="84"/>
                </a:lnTo>
                <a:lnTo>
                  <a:pt x="44" y="82"/>
                </a:lnTo>
                <a:lnTo>
                  <a:pt x="68" y="80"/>
                </a:lnTo>
                <a:lnTo>
                  <a:pt x="68" y="76"/>
                </a:lnTo>
                <a:lnTo>
                  <a:pt x="46" y="78"/>
                </a:lnTo>
                <a:lnTo>
                  <a:pt x="20" y="80"/>
                </a:lnTo>
                <a:close/>
                <a:moveTo>
                  <a:pt x="20" y="66"/>
                </a:moveTo>
                <a:lnTo>
                  <a:pt x="20" y="66"/>
                </a:lnTo>
                <a:lnTo>
                  <a:pt x="20" y="72"/>
                </a:lnTo>
                <a:lnTo>
                  <a:pt x="44" y="68"/>
                </a:lnTo>
                <a:lnTo>
                  <a:pt x="68" y="66"/>
                </a:lnTo>
                <a:lnTo>
                  <a:pt x="68" y="62"/>
                </a:lnTo>
                <a:lnTo>
                  <a:pt x="46" y="64"/>
                </a:lnTo>
                <a:lnTo>
                  <a:pt x="20" y="66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4" y="54"/>
                </a:lnTo>
                <a:lnTo>
                  <a:pt x="54" y="52"/>
                </a:lnTo>
                <a:lnTo>
                  <a:pt x="68" y="52"/>
                </a:lnTo>
                <a:lnTo>
                  <a:pt x="68" y="46"/>
                </a:lnTo>
                <a:lnTo>
                  <a:pt x="56" y="48"/>
                </a:lnTo>
                <a:lnTo>
                  <a:pt x="44" y="48"/>
                </a:lnTo>
                <a:close/>
                <a:moveTo>
                  <a:pt x="44" y="36"/>
                </a:moveTo>
                <a:lnTo>
                  <a:pt x="44" y="36"/>
                </a:lnTo>
                <a:lnTo>
                  <a:pt x="44" y="40"/>
                </a:lnTo>
                <a:lnTo>
                  <a:pt x="54" y="40"/>
                </a:lnTo>
                <a:lnTo>
                  <a:pt x="68" y="38"/>
                </a:lnTo>
                <a:lnTo>
                  <a:pt x="68" y="34"/>
                </a:lnTo>
                <a:lnTo>
                  <a:pt x="56" y="34"/>
                </a:lnTo>
                <a:lnTo>
                  <a:pt x="44" y="3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44" y="30"/>
                </a:lnTo>
                <a:lnTo>
                  <a:pt x="54" y="30"/>
                </a:lnTo>
                <a:lnTo>
                  <a:pt x="68" y="28"/>
                </a:lnTo>
                <a:lnTo>
                  <a:pt x="68" y="24"/>
                </a:lnTo>
                <a:lnTo>
                  <a:pt x="56" y="24"/>
                </a:lnTo>
                <a:lnTo>
                  <a:pt x="44" y="26"/>
                </a:lnTo>
                <a:close/>
                <a:moveTo>
                  <a:pt x="18" y="26"/>
                </a:moveTo>
                <a:lnTo>
                  <a:pt x="18" y="60"/>
                </a:lnTo>
                <a:lnTo>
                  <a:pt x="38" y="58"/>
                </a:lnTo>
                <a:lnTo>
                  <a:pt x="38" y="24"/>
                </a:lnTo>
                <a:lnTo>
                  <a:pt x="18" y="26"/>
                </a:lnTo>
                <a:close/>
                <a:moveTo>
                  <a:pt x="42" y="14"/>
                </a:moveTo>
                <a:lnTo>
                  <a:pt x="42" y="14"/>
                </a:lnTo>
                <a:lnTo>
                  <a:pt x="26" y="16"/>
                </a:lnTo>
                <a:lnTo>
                  <a:pt x="10" y="16"/>
                </a:lnTo>
                <a:lnTo>
                  <a:pt x="10" y="110"/>
                </a:lnTo>
                <a:lnTo>
                  <a:pt x="26" y="108"/>
                </a:lnTo>
                <a:lnTo>
                  <a:pt x="42" y="108"/>
                </a:lnTo>
                <a:lnTo>
                  <a:pt x="60" y="106"/>
                </a:lnTo>
                <a:lnTo>
                  <a:pt x="74" y="106"/>
                </a:lnTo>
                <a:lnTo>
                  <a:pt x="74" y="14"/>
                </a:lnTo>
                <a:lnTo>
                  <a:pt x="68" y="12"/>
                </a:lnTo>
                <a:lnTo>
                  <a:pt x="60" y="12"/>
                </a:lnTo>
                <a:lnTo>
                  <a:pt x="4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09" name="Freeform 140"/>
          <p:cNvSpPr>
            <a:spLocks noEditPoints="1"/>
          </p:cNvSpPr>
          <p:nvPr/>
        </p:nvSpPr>
        <p:spPr bwMode="auto">
          <a:xfrm>
            <a:off x="8567738" y="5326063"/>
            <a:ext cx="363537" cy="401637"/>
          </a:xfrm>
          <a:custGeom>
            <a:gdLst>
              <a:gd fmla="*/ 2147483647 w 132" name="T0"/>
              <a:gd fmla="*/ 2147483647 h 134" name="T1"/>
              <a:gd fmla="*/ 2147483647 w 132" name="T2"/>
              <a:gd fmla="*/ 2147483647 h 134" name="T3"/>
              <a:gd fmla="*/ 2147483647 w 132" name="T4"/>
              <a:gd fmla="*/ 2147483647 h 134" name="T5"/>
              <a:gd fmla="*/ 2147483647 w 132" name="T6"/>
              <a:gd fmla="*/ 2147483647 h 134" name="T7"/>
              <a:gd fmla="*/ 0 w 132" name="T8"/>
              <a:gd fmla="*/ 2147483647 h 134" name="T9"/>
              <a:gd fmla="*/ 2147483647 w 132" name="T10"/>
              <a:gd fmla="*/ 2147483647 h 134" name="T11"/>
              <a:gd fmla="*/ 2147483647 w 132" name="T12"/>
              <a:gd fmla="*/ 2147483647 h 134" name="T13"/>
              <a:gd fmla="*/ 2147483647 w 132" name="T14"/>
              <a:gd fmla="*/ 2147483647 h 134" name="T15"/>
              <a:gd fmla="*/ 2147483647 w 132" name="T16"/>
              <a:gd fmla="*/ 2147483647 h 134" name="T17"/>
              <a:gd fmla="*/ 2147483647 w 132" name="T18"/>
              <a:gd fmla="*/ 2147483647 h 134" name="T19"/>
              <a:gd fmla="*/ 2147483647 w 132" name="T20"/>
              <a:gd fmla="*/ 2147483647 h 134" name="T21"/>
              <a:gd fmla="*/ 2147483647 w 132" name="T22"/>
              <a:gd fmla="*/ 0 h 134" name="T23"/>
              <a:gd fmla="*/ 2147483647 w 132" name="T24"/>
              <a:gd fmla="*/ 0 h 134" name="T25"/>
              <a:gd fmla="*/ 2147483647 w 132" name="T26"/>
              <a:gd fmla="*/ 2147483647 h 134" name="T27"/>
              <a:gd fmla="*/ 2147483647 w 132" name="T28"/>
              <a:gd fmla="*/ 2147483647 h 134" name="T29"/>
              <a:gd fmla="*/ 2147483647 w 132" name="T30"/>
              <a:gd fmla="*/ 2147483647 h 134" name="T31"/>
              <a:gd fmla="*/ 2147483647 w 132" name="T32"/>
              <a:gd fmla="*/ 2147483647 h 134" name="T33"/>
              <a:gd fmla="*/ 2147483647 w 132" name="T34"/>
              <a:gd fmla="*/ 2147483647 h 134" name="T35"/>
              <a:gd fmla="*/ 2147483647 w 132" name="T36"/>
              <a:gd fmla="*/ 2147483647 h 134" name="T37"/>
              <a:gd fmla="*/ 2147483647 w 132" name="T38"/>
              <a:gd fmla="*/ 2147483647 h 134" name="T39"/>
              <a:gd fmla="*/ 2147483647 w 132" name="T40"/>
              <a:gd fmla="*/ 0 h 134" name="T41"/>
              <a:gd fmla="*/ 2147483647 w 132" name="T42"/>
              <a:gd fmla="*/ 0 h 134" name="T43"/>
              <a:gd fmla="*/ 2147483647 w 132" name="T44"/>
              <a:gd fmla="*/ 2147483647 h 134" name="T45"/>
              <a:gd fmla="*/ 2147483647 w 132" name="T46"/>
              <a:gd fmla="*/ 2147483647 h 134" name="T47"/>
              <a:gd fmla="*/ 2147483647 w 132" name="T48"/>
              <a:gd fmla="*/ 2147483647 h 134" name="T49"/>
              <a:gd fmla="*/ 2147483647 w 132" name="T50"/>
              <a:gd fmla="*/ 2147483647 h 134" name="T51"/>
              <a:gd fmla="*/ 2147483647 w 132" name="T52"/>
              <a:gd fmla="*/ 2147483647 h 134" name="T53"/>
              <a:gd fmla="*/ 2147483647 w 132" name="T54"/>
              <a:gd fmla="*/ 2147483647 h 134" name="T55"/>
              <a:gd fmla="*/ 2147483647 w 132" name="T56"/>
              <a:gd fmla="*/ 2147483647 h 134" name="T57"/>
              <a:gd fmla="*/ 2147483647 w 132" name="T58"/>
              <a:gd fmla="*/ 2147483647 h 134" name="T59"/>
              <a:gd fmla="*/ 2147483647 w 132" name="T60"/>
              <a:gd fmla="*/ 2147483647 h 134" name="T61"/>
              <a:gd fmla="*/ 2147483647 w 132" name="T62"/>
              <a:gd fmla="*/ 2147483647 h 134" name="T63"/>
              <a:gd fmla="*/ 2147483647 w 132" name="T64"/>
              <a:gd fmla="*/ 2147483647 h 134" name="T65"/>
              <a:gd fmla="*/ 2147483647 w 132" name="T66"/>
              <a:gd fmla="*/ 2147483647 h 134" name="T67"/>
              <a:gd fmla="*/ 2147483647 w 132" name="T68"/>
              <a:gd fmla="*/ 2147483647 h 134" name="T69"/>
              <a:gd fmla="*/ 2147483647 w 132" name="T70"/>
              <a:gd fmla="*/ 2147483647 h 134" name="T71"/>
              <a:gd fmla="*/ 2147483647 w 132" name="T72"/>
              <a:gd fmla="*/ 2147483647 h 134" name="T73"/>
              <a:gd fmla="*/ 2147483647 w 132" name="T74"/>
              <a:gd fmla="*/ 2147483647 h 134" name="T75"/>
              <a:gd fmla="*/ 2147483647 w 132" name="T76"/>
              <a:gd fmla="*/ 2147483647 h 134" name="T77"/>
              <a:gd fmla="*/ 2147483647 w 132" name="T78"/>
              <a:gd fmla="*/ 2147483647 h 134" name="T79"/>
              <a:gd fmla="*/ 2147483647 w 132" name="T80"/>
              <a:gd fmla="*/ 2147483647 h 134" name="T81"/>
              <a:gd fmla="*/ 2147483647 w 132" name="T82"/>
              <a:gd fmla="*/ 2147483647 h 134" name="T83"/>
              <a:gd fmla="*/ 2147483647 w 132" name="T84"/>
              <a:gd fmla="*/ 2147483647 h 134" name="T85"/>
              <a:gd fmla="*/ 2147483647 w 132" name="T86"/>
              <a:gd fmla="*/ 2147483647 h 134" name="T87"/>
              <a:gd fmla="*/ 2147483647 w 132" name="T88"/>
              <a:gd fmla="*/ 2147483647 h 134" name="T89"/>
              <a:gd fmla="*/ 2147483647 w 132" name="T90"/>
              <a:gd fmla="*/ 2147483647 h 134" name="T91"/>
              <a:gd fmla="*/ 2147483647 w 132" name="T92"/>
              <a:gd fmla="*/ 2147483647 h 134" name="T93"/>
              <a:gd fmla="*/ 2147483647 w 132" name="T94"/>
              <a:gd fmla="*/ 2147483647 h 134" name="T95"/>
              <a:gd fmla="*/ 2147483647 w 132" name="T96"/>
              <a:gd fmla="*/ 2147483647 h 134" name="T97"/>
              <a:gd fmla="*/ 2147483647 w 132" name="T98"/>
              <a:gd fmla="*/ 2147483647 h 134" name="T99"/>
              <a:gd fmla="*/ 2147483647 w 132" name="T100"/>
              <a:gd fmla="*/ 2147483647 h 134" name="T101"/>
              <a:gd fmla="*/ 2147483647 w 132" name="T102"/>
              <a:gd fmla="*/ 2147483647 h 134" name="T103"/>
              <a:gd fmla="*/ 2147483647 w 132" name="T104"/>
              <a:gd fmla="*/ 2147483647 h 134" name="T105"/>
              <a:gd fmla="*/ 2147483647 w 132" name="T106"/>
              <a:gd fmla="*/ 2147483647 h 134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32" name="T162"/>
              <a:gd fmla="*/ 0 h 134" name="T163"/>
              <a:gd fmla="*/ 132 w 132" name="T164"/>
              <a:gd fmla="*/ 134 h 134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34" w="132">
                <a:moveTo>
                  <a:pt x="132" y="24"/>
                </a:moveTo>
                <a:lnTo>
                  <a:pt x="132" y="110"/>
                </a:lnTo>
                <a:lnTo>
                  <a:pt x="130" y="118"/>
                </a:lnTo>
                <a:lnTo>
                  <a:pt x="126" y="126"/>
                </a:lnTo>
                <a:lnTo>
                  <a:pt x="118" y="132"/>
                </a:lnTo>
                <a:lnTo>
                  <a:pt x="108" y="134"/>
                </a:lnTo>
                <a:lnTo>
                  <a:pt x="26" y="134"/>
                </a:lnTo>
                <a:lnTo>
                  <a:pt x="16" y="132"/>
                </a:lnTo>
                <a:lnTo>
                  <a:pt x="8" y="126"/>
                </a:lnTo>
                <a:lnTo>
                  <a:pt x="2" y="118"/>
                </a:lnTo>
                <a:lnTo>
                  <a:pt x="0" y="110"/>
                </a:lnTo>
                <a:lnTo>
                  <a:pt x="0" y="24"/>
                </a:lnTo>
                <a:lnTo>
                  <a:pt x="0" y="18"/>
                </a:lnTo>
                <a:lnTo>
                  <a:pt x="8" y="18"/>
                </a:lnTo>
                <a:lnTo>
                  <a:pt x="22" y="18"/>
                </a:lnTo>
                <a:lnTo>
                  <a:pt x="22" y="34"/>
                </a:lnTo>
                <a:lnTo>
                  <a:pt x="24" y="38"/>
                </a:lnTo>
                <a:lnTo>
                  <a:pt x="26" y="42"/>
                </a:lnTo>
                <a:lnTo>
                  <a:pt x="28" y="42"/>
                </a:lnTo>
                <a:lnTo>
                  <a:pt x="32" y="44"/>
                </a:lnTo>
                <a:lnTo>
                  <a:pt x="36" y="42"/>
                </a:lnTo>
                <a:lnTo>
                  <a:pt x="32" y="40"/>
                </a:lnTo>
                <a:lnTo>
                  <a:pt x="32" y="34"/>
                </a:lnTo>
                <a:lnTo>
                  <a:pt x="32" y="8"/>
                </a:lnTo>
                <a:lnTo>
                  <a:pt x="32" y="4"/>
                </a:lnTo>
                <a:lnTo>
                  <a:pt x="34" y="2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6" y="2"/>
                </a:lnTo>
                <a:lnTo>
                  <a:pt x="48" y="4"/>
                </a:lnTo>
                <a:lnTo>
                  <a:pt x="48" y="8"/>
                </a:lnTo>
                <a:lnTo>
                  <a:pt x="48" y="18"/>
                </a:lnTo>
                <a:lnTo>
                  <a:pt x="86" y="18"/>
                </a:lnTo>
                <a:lnTo>
                  <a:pt x="86" y="34"/>
                </a:lnTo>
                <a:lnTo>
                  <a:pt x="86" y="38"/>
                </a:lnTo>
                <a:lnTo>
                  <a:pt x="88" y="42"/>
                </a:lnTo>
                <a:lnTo>
                  <a:pt x="92" y="42"/>
                </a:lnTo>
                <a:lnTo>
                  <a:pt x="94" y="44"/>
                </a:lnTo>
                <a:lnTo>
                  <a:pt x="98" y="42"/>
                </a:lnTo>
                <a:lnTo>
                  <a:pt x="96" y="40"/>
                </a:lnTo>
                <a:lnTo>
                  <a:pt x="94" y="34"/>
                </a:lnTo>
                <a:lnTo>
                  <a:pt x="94" y="8"/>
                </a:lnTo>
                <a:lnTo>
                  <a:pt x="94" y="4"/>
                </a:lnTo>
                <a:lnTo>
                  <a:pt x="96" y="2"/>
                </a:lnTo>
                <a:lnTo>
                  <a:pt x="100" y="0"/>
                </a:lnTo>
                <a:lnTo>
                  <a:pt x="102" y="0"/>
                </a:lnTo>
                <a:lnTo>
                  <a:pt x="106" y="0"/>
                </a:lnTo>
                <a:lnTo>
                  <a:pt x="108" y="2"/>
                </a:lnTo>
                <a:lnTo>
                  <a:pt x="110" y="4"/>
                </a:lnTo>
                <a:lnTo>
                  <a:pt x="112" y="8"/>
                </a:lnTo>
                <a:lnTo>
                  <a:pt x="112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24"/>
                </a:lnTo>
                <a:close/>
                <a:moveTo>
                  <a:pt x="60" y="114"/>
                </a:moveTo>
                <a:lnTo>
                  <a:pt x="60" y="58"/>
                </a:lnTo>
                <a:lnTo>
                  <a:pt x="50" y="58"/>
                </a:lnTo>
                <a:lnTo>
                  <a:pt x="48" y="64"/>
                </a:lnTo>
                <a:lnTo>
                  <a:pt x="44" y="66"/>
                </a:lnTo>
                <a:lnTo>
                  <a:pt x="44" y="74"/>
                </a:lnTo>
                <a:lnTo>
                  <a:pt x="48" y="74"/>
                </a:lnTo>
                <a:lnTo>
                  <a:pt x="48" y="114"/>
                </a:lnTo>
                <a:lnTo>
                  <a:pt x="60" y="114"/>
                </a:lnTo>
                <a:close/>
                <a:moveTo>
                  <a:pt x="90" y="74"/>
                </a:moveTo>
                <a:lnTo>
                  <a:pt x="90" y="68"/>
                </a:lnTo>
                <a:lnTo>
                  <a:pt x="88" y="64"/>
                </a:lnTo>
                <a:lnTo>
                  <a:pt x="86" y="62"/>
                </a:lnTo>
                <a:lnTo>
                  <a:pt x="82" y="60"/>
                </a:lnTo>
                <a:lnTo>
                  <a:pt x="76" y="58"/>
                </a:lnTo>
                <a:lnTo>
                  <a:pt x="70" y="60"/>
                </a:lnTo>
                <a:lnTo>
                  <a:pt x="66" y="62"/>
                </a:lnTo>
                <a:lnTo>
                  <a:pt x="64" y="64"/>
                </a:lnTo>
                <a:lnTo>
                  <a:pt x="62" y="70"/>
                </a:lnTo>
                <a:lnTo>
                  <a:pt x="62" y="104"/>
                </a:lnTo>
                <a:lnTo>
                  <a:pt x="64" y="108"/>
                </a:lnTo>
                <a:lnTo>
                  <a:pt x="66" y="112"/>
                </a:lnTo>
                <a:lnTo>
                  <a:pt x="70" y="114"/>
                </a:lnTo>
                <a:lnTo>
                  <a:pt x="76" y="114"/>
                </a:lnTo>
                <a:lnTo>
                  <a:pt x="82" y="114"/>
                </a:lnTo>
                <a:lnTo>
                  <a:pt x="86" y="112"/>
                </a:lnTo>
                <a:lnTo>
                  <a:pt x="88" y="108"/>
                </a:lnTo>
                <a:lnTo>
                  <a:pt x="90" y="104"/>
                </a:lnTo>
                <a:lnTo>
                  <a:pt x="90" y="84"/>
                </a:lnTo>
                <a:lnTo>
                  <a:pt x="90" y="82"/>
                </a:lnTo>
                <a:lnTo>
                  <a:pt x="86" y="78"/>
                </a:lnTo>
                <a:lnTo>
                  <a:pt x="84" y="78"/>
                </a:lnTo>
                <a:lnTo>
                  <a:pt x="80" y="76"/>
                </a:lnTo>
                <a:lnTo>
                  <a:pt x="76" y="78"/>
                </a:lnTo>
                <a:lnTo>
                  <a:pt x="74" y="78"/>
                </a:lnTo>
                <a:lnTo>
                  <a:pt x="74" y="68"/>
                </a:lnTo>
                <a:lnTo>
                  <a:pt x="74" y="66"/>
                </a:lnTo>
                <a:lnTo>
                  <a:pt x="76" y="66"/>
                </a:lnTo>
                <a:lnTo>
                  <a:pt x="78" y="66"/>
                </a:lnTo>
                <a:lnTo>
                  <a:pt x="78" y="70"/>
                </a:lnTo>
                <a:lnTo>
                  <a:pt x="78" y="74"/>
                </a:lnTo>
                <a:lnTo>
                  <a:pt x="90" y="74"/>
                </a:lnTo>
                <a:close/>
                <a:moveTo>
                  <a:pt x="78" y="104"/>
                </a:moveTo>
                <a:lnTo>
                  <a:pt x="78" y="86"/>
                </a:lnTo>
                <a:lnTo>
                  <a:pt x="76" y="86"/>
                </a:lnTo>
                <a:lnTo>
                  <a:pt x="74" y="86"/>
                </a:lnTo>
                <a:lnTo>
                  <a:pt x="74" y="104"/>
                </a:lnTo>
                <a:lnTo>
                  <a:pt x="74" y="106"/>
                </a:lnTo>
                <a:lnTo>
                  <a:pt x="76" y="106"/>
                </a:lnTo>
                <a:lnTo>
                  <a:pt x="78" y="106"/>
                </a:lnTo>
                <a:lnTo>
                  <a:pt x="78" y="104"/>
                </a:lnTo>
                <a:close/>
                <a:moveTo>
                  <a:pt x="118" y="52"/>
                </a:moveTo>
                <a:lnTo>
                  <a:pt x="14" y="52"/>
                </a:lnTo>
                <a:lnTo>
                  <a:pt x="14" y="110"/>
                </a:lnTo>
                <a:lnTo>
                  <a:pt x="16" y="114"/>
                </a:lnTo>
                <a:lnTo>
                  <a:pt x="18" y="116"/>
                </a:lnTo>
                <a:lnTo>
                  <a:pt x="22" y="120"/>
                </a:lnTo>
                <a:lnTo>
                  <a:pt x="26" y="120"/>
                </a:lnTo>
                <a:lnTo>
                  <a:pt x="108" y="120"/>
                </a:lnTo>
                <a:lnTo>
                  <a:pt x="112" y="120"/>
                </a:lnTo>
                <a:lnTo>
                  <a:pt x="116" y="116"/>
                </a:lnTo>
                <a:lnTo>
                  <a:pt x="118" y="114"/>
                </a:lnTo>
                <a:lnTo>
                  <a:pt x="118" y="110"/>
                </a:lnTo>
                <a:lnTo>
                  <a:pt x="118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10" name="Freeform 141"/>
          <p:cNvSpPr>
            <a:spLocks noEditPoints="1"/>
          </p:cNvSpPr>
          <p:nvPr/>
        </p:nvSpPr>
        <p:spPr bwMode="auto">
          <a:xfrm>
            <a:off x="8529638" y="3627438"/>
            <a:ext cx="444500" cy="430212"/>
          </a:xfrm>
          <a:custGeom>
            <a:gdLst>
              <a:gd fmla="*/ 2147483647 w 162" name="T0"/>
              <a:gd fmla="*/ 2147483647 h 144" name="T1"/>
              <a:gd fmla="*/ 2147483647 w 162" name="T2"/>
              <a:gd fmla="*/ 2147483647 h 144" name="T3"/>
              <a:gd fmla="*/ 2147483647 w 162" name="T4"/>
              <a:gd fmla="*/ 2147483647 h 144" name="T5"/>
              <a:gd fmla="*/ 2147483647 w 162" name="T6"/>
              <a:gd fmla="*/ 2147483647 h 144" name="T7"/>
              <a:gd fmla="*/ 2147483647 w 162" name="T8"/>
              <a:gd fmla="*/ 2147483647 h 144" name="T9"/>
              <a:gd fmla="*/ 2147483647 w 162" name="T10"/>
              <a:gd fmla="*/ 2147483647 h 144" name="T11"/>
              <a:gd fmla="*/ 2147483647 w 162" name="T12"/>
              <a:gd fmla="*/ 2147483647 h 144" name="T13"/>
              <a:gd fmla="*/ 2147483647 w 162" name="T14"/>
              <a:gd fmla="*/ 2147483647 h 144" name="T15"/>
              <a:gd fmla="*/ 2147483647 w 162" name="T16"/>
              <a:gd fmla="*/ 2147483647 h 144" name="T17"/>
              <a:gd fmla="*/ 0 w 162" name="T18"/>
              <a:gd fmla="*/ 2147483647 h 144" name="T19"/>
              <a:gd fmla="*/ 2147483647 w 162" name="T20"/>
              <a:gd fmla="*/ 2147483647 h 144" name="T21"/>
              <a:gd fmla="*/ 2147483647 w 162" name="T22"/>
              <a:gd fmla="*/ 2147483647 h 144" name="T23"/>
              <a:gd fmla="*/ 2147483647 w 162" name="T24"/>
              <a:gd fmla="*/ 2147483647 h 144" name="T25"/>
              <a:gd fmla="*/ 2147483647 w 162" name="T26"/>
              <a:gd fmla="*/ 2147483647 h 144" name="T27"/>
              <a:gd fmla="*/ 2147483647 w 162" name="T28"/>
              <a:gd fmla="*/ 2147483647 h 144" name="T29"/>
              <a:gd fmla="*/ 2147483647 w 162" name="T30"/>
              <a:gd fmla="*/ 2147483647 h 144" name="T31"/>
              <a:gd fmla="*/ 2147483647 w 162" name="T32"/>
              <a:gd fmla="*/ 2147483647 h 144" name="T33"/>
              <a:gd fmla="*/ 2147483647 w 162" name="T34"/>
              <a:gd fmla="*/ 2147483647 h 144" name="T35"/>
              <a:gd fmla="*/ 2147483647 w 162" name="T36"/>
              <a:gd fmla="*/ 2147483647 h 144" name="T37"/>
              <a:gd fmla="*/ 2147483647 w 162" name="T38"/>
              <a:gd fmla="*/ 2147483647 h 144" name="T39"/>
              <a:gd fmla="*/ 2147483647 w 162" name="T40"/>
              <a:gd fmla="*/ 2147483647 h 144" name="T41"/>
              <a:gd fmla="*/ 2147483647 w 162" name="T42"/>
              <a:gd fmla="*/ 2147483647 h 144" name="T43"/>
              <a:gd fmla="*/ 2147483647 w 162" name="T44"/>
              <a:gd fmla="*/ 2147483647 h 144" name="T45"/>
              <a:gd fmla="*/ 2147483647 w 162" name="T46"/>
              <a:gd fmla="*/ 2147483647 h 144" name="T47"/>
              <a:gd fmla="*/ 2147483647 w 162" name="T48"/>
              <a:gd fmla="*/ 2147483647 h 144" name="T49"/>
              <a:gd fmla="*/ 2147483647 w 162" name="T50"/>
              <a:gd fmla="*/ 2147483647 h 144" name="T51"/>
              <a:gd fmla="*/ 2147483647 w 162" name="T52"/>
              <a:gd fmla="*/ 2147483647 h 144" name="T53"/>
              <a:gd fmla="*/ 2147483647 w 162" name="T54"/>
              <a:gd fmla="*/ 2147483647 h 144" name="T55"/>
              <a:gd fmla="*/ 2147483647 w 162" name="T56"/>
              <a:gd fmla="*/ 2147483647 h 144" name="T57"/>
              <a:gd fmla="*/ 2147483647 w 162" name="T58"/>
              <a:gd fmla="*/ 2147483647 h 144" name="T59"/>
              <a:gd fmla="*/ 2147483647 w 162" name="T60"/>
              <a:gd fmla="*/ 2147483647 h 144" name="T61"/>
              <a:gd fmla="*/ 2147483647 w 162" name="T62"/>
              <a:gd fmla="*/ 2147483647 h 144" name="T63"/>
              <a:gd fmla="*/ 2147483647 w 162" name="T64"/>
              <a:gd fmla="*/ 2147483647 h 144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w 162" name="T99"/>
              <a:gd fmla="*/ 0 h 144" name="T100"/>
              <a:gd fmla="*/ 162 w 162" name="T101"/>
              <a:gd fmla="*/ 144 h 144" name="T102"/>
            </a:gdLst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b="T102" l="T99" r="T101" t="T100"/>
            <a:pathLst>
              <a:path h="144" w="162">
                <a:moveTo>
                  <a:pt x="90" y="6"/>
                </a:moveTo>
                <a:lnTo>
                  <a:pt x="126" y="68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0" y="140"/>
                </a:lnTo>
                <a:lnTo>
                  <a:pt x="158" y="142"/>
                </a:lnTo>
                <a:lnTo>
                  <a:pt x="152" y="144"/>
                </a:lnTo>
                <a:lnTo>
                  <a:pt x="82" y="144"/>
                </a:lnTo>
                <a:lnTo>
                  <a:pt x="12" y="144"/>
                </a:lnTo>
                <a:lnTo>
                  <a:pt x="8" y="142"/>
                </a:lnTo>
                <a:lnTo>
                  <a:pt x="4" y="140"/>
                </a:lnTo>
                <a:lnTo>
                  <a:pt x="2" y="138"/>
                </a:lnTo>
                <a:lnTo>
                  <a:pt x="0" y="134"/>
                </a:lnTo>
                <a:lnTo>
                  <a:pt x="2" y="128"/>
                </a:lnTo>
                <a:lnTo>
                  <a:pt x="38" y="68"/>
                </a:lnTo>
                <a:lnTo>
                  <a:pt x="38" y="66"/>
                </a:lnTo>
                <a:lnTo>
                  <a:pt x="72" y="6"/>
                </a:lnTo>
                <a:lnTo>
                  <a:pt x="76" y="2"/>
                </a:lnTo>
                <a:lnTo>
                  <a:pt x="80" y="2"/>
                </a:lnTo>
                <a:lnTo>
                  <a:pt x="84" y="0"/>
                </a:lnTo>
                <a:lnTo>
                  <a:pt x="86" y="2"/>
                </a:lnTo>
                <a:lnTo>
                  <a:pt x="90" y="6"/>
                </a:lnTo>
                <a:close/>
                <a:moveTo>
                  <a:pt x="74" y="54"/>
                </a:moveTo>
                <a:lnTo>
                  <a:pt x="74" y="60"/>
                </a:lnTo>
                <a:lnTo>
                  <a:pt x="76" y="100"/>
                </a:lnTo>
                <a:lnTo>
                  <a:pt x="86" y="100"/>
                </a:lnTo>
                <a:lnTo>
                  <a:pt x="90" y="60"/>
                </a:lnTo>
                <a:lnTo>
                  <a:pt x="90" y="54"/>
                </a:lnTo>
                <a:lnTo>
                  <a:pt x="74" y="54"/>
                </a:lnTo>
                <a:close/>
                <a:moveTo>
                  <a:pt x="82" y="118"/>
                </a:moveTo>
                <a:lnTo>
                  <a:pt x="82" y="118"/>
                </a:lnTo>
                <a:lnTo>
                  <a:pt x="86" y="116"/>
                </a:lnTo>
                <a:lnTo>
                  <a:pt x="88" y="112"/>
                </a:lnTo>
                <a:lnTo>
                  <a:pt x="86" y="108"/>
                </a:lnTo>
                <a:lnTo>
                  <a:pt x="82" y="106"/>
                </a:lnTo>
                <a:lnTo>
                  <a:pt x="78" y="108"/>
                </a:lnTo>
                <a:lnTo>
                  <a:pt x="76" y="112"/>
                </a:lnTo>
                <a:lnTo>
                  <a:pt x="76" y="116"/>
                </a:lnTo>
                <a:lnTo>
                  <a:pt x="82" y="118"/>
                </a:lnTo>
                <a:close/>
                <a:moveTo>
                  <a:pt x="108" y="78"/>
                </a:moveTo>
                <a:lnTo>
                  <a:pt x="82" y="32"/>
                </a:lnTo>
                <a:lnTo>
                  <a:pt x="56" y="76"/>
                </a:lnTo>
                <a:lnTo>
                  <a:pt x="56" y="78"/>
                </a:lnTo>
                <a:lnTo>
                  <a:pt x="30" y="124"/>
                </a:lnTo>
                <a:lnTo>
                  <a:pt x="82" y="124"/>
                </a:lnTo>
                <a:lnTo>
                  <a:pt x="134" y="124"/>
                </a:lnTo>
                <a:lnTo>
                  <a:pt x="108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11" name="Freeform 142"/>
          <p:cNvSpPr>
            <a:spLocks noEditPoints="1"/>
          </p:cNvSpPr>
          <p:nvPr/>
        </p:nvSpPr>
        <p:spPr bwMode="auto">
          <a:xfrm>
            <a:off x="9337675" y="4513263"/>
            <a:ext cx="379413" cy="376237"/>
          </a:xfrm>
          <a:custGeom>
            <a:gdLst>
              <a:gd fmla="*/ 2147483647 w 138" name="T0"/>
              <a:gd fmla="*/ 2147483647 h 126" name="T1"/>
              <a:gd fmla="*/ 2147483647 w 138" name="T2"/>
              <a:gd fmla="*/ 2147483647 h 126" name="T3"/>
              <a:gd fmla="*/ 2147483647 w 138" name="T4"/>
              <a:gd fmla="*/ 2147483647 h 126" name="T5"/>
              <a:gd fmla="*/ 2147483647 w 138" name="T6"/>
              <a:gd fmla="*/ 2147483647 h 126" name="T7"/>
              <a:gd fmla="*/ 2147483647 w 138" name="T8"/>
              <a:gd fmla="*/ 2147483647 h 126" name="T9"/>
              <a:gd fmla="*/ 2147483647 w 138" name="T10"/>
              <a:gd fmla="*/ 2147483647 h 126" name="T11"/>
              <a:gd fmla="*/ 2147483647 w 138" name="T12"/>
              <a:gd fmla="*/ 2147483647 h 126" name="T13"/>
              <a:gd fmla="*/ 2147483647 w 138" name="T14"/>
              <a:gd fmla="*/ 2147483647 h 126" name="T15"/>
              <a:gd fmla="*/ 2147483647 w 138" name="T16"/>
              <a:gd fmla="*/ 2147483647 h 126" name="T17"/>
              <a:gd fmla="*/ 2147483647 w 138" name="T18"/>
              <a:gd fmla="*/ 2147483647 h 126" name="T19"/>
              <a:gd fmla="*/ 2147483647 w 138" name="T20"/>
              <a:gd fmla="*/ 2147483647 h 126" name="T21"/>
              <a:gd fmla="*/ 2147483647 w 138" name="T22"/>
              <a:gd fmla="*/ 2147483647 h 126" name="T23"/>
              <a:gd fmla="*/ 2147483647 w 138" name="T24"/>
              <a:gd fmla="*/ 2147483647 h 126" name="T25"/>
              <a:gd fmla="*/ 2147483647 w 138" name="T26"/>
              <a:gd fmla="*/ 2147483647 h 126" name="T27"/>
              <a:gd fmla="*/ 0 w 138" name="T28"/>
              <a:gd fmla="*/ 2147483647 h 126" name="T29"/>
              <a:gd fmla="*/ 2147483647 w 138" name="T30"/>
              <a:gd fmla="*/ 2147483647 h 126" name="T31"/>
              <a:gd fmla="*/ 2147483647 w 138" name="T32"/>
              <a:gd fmla="*/ 2147483647 h 126" name="T33"/>
              <a:gd fmla="*/ 2147483647 w 138" name="T34"/>
              <a:gd fmla="*/ 2147483647 h 126" name="T35"/>
              <a:gd fmla="*/ 2147483647 w 138" name="T36"/>
              <a:gd fmla="*/ 2147483647 h 126" name="T37"/>
              <a:gd fmla="*/ 2147483647 w 138" name="T38"/>
              <a:gd fmla="*/ 2147483647 h 126" name="T39"/>
              <a:gd fmla="*/ 2147483647 w 138" name="T40"/>
              <a:gd fmla="*/ 2147483647 h 126" name="T41"/>
              <a:gd fmla="*/ 2147483647 w 138" name="T42"/>
              <a:gd fmla="*/ 2147483647 h 126" name="T43"/>
              <a:gd fmla="*/ 2147483647 w 138" name="T44"/>
              <a:gd fmla="*/ 2147483647 h 126" name="T45"/>
              <a:gd fmla="*/ 2147483647 w 138" name="T46"/>
              <a:gd fmla="*/ 2147483647 h 126" name="T47"/>
              <a:gd fmla="*/ 2147483647 w 138" name="T48"/>
              <a:gd fmla="*/ 2147483647 h 126" name="T49"/>
              <a:gd fmla="*/ 2147483647 w 138" name="T50"/>
              <a:gd fmla="*/ 2147483647 h 126" name="T51"/>
              <a:gd fmla="*/ 2147483647 w 138" name="T52"/>
              <a:gd fmla="*/ 2147483647 h 126" name="T53"/>
              <a:gd fmla="*/ 2147483647 w 138" name="T54"/>
              <a:gd fmla="*/ 2147483647 h 126" name="T55"/>
              <a:gd fmla="*/ 2147483647 w 138" name="T56"/>
              <a:gd fmla="*/ 2147483647 h 126" name="T57"/>
              <a:gd fmla="*/ 2147483647 w 138" name="T58"/>
              <a:gd fmla="*/ 2147483647 h 126" name="T59"/>
              <a:gd fmla="*/ 2147483647 w 138" name="T60"/>
              <a:gd fmla="*/ 2147483647 h 126" name="T61"/>
              <a:gd fmla="*/ 2147483647 w 138" name="T62"/>
              <a:gd fmla="*/ 2147483647 h 126" name="T63"/>
              <a:gd fmla="*/ 2147483647 w 138" name="T64"/>
              <a:gd fmla="*/ 2147483647 h 126" name="T65"/>
              <a:gd fmla="*/ 2147483647 w 138" name="T66"/>
              <a:gd fmla="*/ 2147483647 h 126" name="T67"/>
              <a:gd fmla="*/ 2147483647 w 138" name="T68"/>
              <a:gd fmla="*/ 2147483647 h 126" name="T69"/>
              <a:gd fmla="*/ 2147483647 w 138" name="T70"/>
              <a:gd fmla="*/ 2147483647 h 126" name="T71"/>
              <a:gd fmla="*/ 2147483647 w 138" name="T72"/>
              <a:gd fmla="*/ 2147483647 h 126" name="T73"/>
              <a:gd fmla="*/ 2147483647 w 138" name="T74"/>
              <a:gd fmla="*/ 2147483647 h 126" name="T75"/>
              <a:gd fmla="*/ 2147483647 w 138" name="T76"/>
              <a:gd fmla="*/ 2147483647 h 126" name="T77"/>
              <a:gd fmla="*/ 2147483647 w 138" name="T78"/>
              <a:gd fmla="*/ 2147483647 h 126" name="T79"/>
              <a:gd fmla="*/ 2147483647 w 138" name="T80"/>
              <a:gd fmla="*/ 2147483647 h 126" name="T81"/>
              <a:gd fmla="*/ 2147483647 w 138" name="T82"/>
              <a:gd fmla="*/ 2147483647 h 126" name="T83"/>
              <a:gd fmla="*/ 2147483647 w 138" name="T84"/>
              <a:gd fmla="*/ 2147483647 h 126" name="T85"/>
              <a:gd fmla="*/ 2147483647 w 138" name="T86"/>
              <a:gd fmla="*/ 2147483647 h 126" name="T87"/>
              <a:gd fmla="*/ 2147483647 w 138" name="T88"/>
              <a:gd fmla="*/ 2147483647 h 126" name="T89"/>
              <a:gd fmla="*/ 2147483647 w 138" name="T90"/>
              <a:gd fmla="*/ 2147483647 h 126" name="T91"/>
              <a:gd fmla="*/ 2147483647 w 138" name="T92"/>
              <a:gd fmla="*/ 2147483647 h 126" name="T93"/>
              <a:gd fmla="*/ 2147483647 w 138" name="T94"/>
              <a:gd fmla="*/ 2147483647 h 126" name="T95"/>
              <a:gd fmla="*/ 2147483647 w 138" name="T96"/>
              <a:gd fmla="*/ 2147483647 h 126" name="T97"/>
              <a:gd fmla="*/ 2147483647 w 138" name="T98"/>
              <a:gd fmla="*/ 2147483647 h 126" name="T99"/>
              <a:gd fmla="*/ 2147483647 w 138" name="T100"/>
              <a:gd fmla="*/ 2147483647 h 126" name="T101"/>
              <a:gd fmla="*/ 2147483647 w 138" name="T102"/>
              <a:gd fmla="*/ 2147483647 h 126" name="T103"/>
              <a:gd fmla="*/ 2147483647 w 138" name="T104"/>
              <a:gd fmla="*/ 2147483647 h 126" name="T105"/>
              <a:gd fmla="*/ 2147483647 w 138" name="T106"/>
              <a:gd fmla="*/ 2147483647 h 126" name="T107"/>
              <a:gd fmla="*/ 2147483647 w 138" name="T108"/>
              <a:gd fmla="*/ 2147483647 h 126" name="T109"/>
              <a:gd fmla="*/ 2147483647 w 138" name="T110"/>
              <a:gd fmla="*/ 2147483647 h 126" name="T111"/>
              <a:gd fmla="*/ 2147483647 w 138" name="T112"/>
              <a:gd fmla="*/ 2147483647 h 12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w 138" name="T171"/>
              <a:gd fmla="*/ 0 h 126" name="T172"/>
              <a:gd fmla="*/ 138 w 138" name="T173"/>
              <a:gd fmla="*/ 126 h 126" name="T174"/>
            </a:gdLst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b="T174" l="T171" r="T173" t="T172"/>
            <a:pathLst>
              <a:path h="125" w="138">
                <a:moveTo>
                  <a:pt x="8" y="16"/>
                </a:moveTo>
                <a:lnTo>
                  <a:pt x="22" y="16"/>
                </a:lnTo>
                <a:lnTo>
                  <a:pt x="22" y="14"/>
                </a:lnTo>
                <a:lnTo>
                  <a:pt x="22" y="8"/>
                </a:lnTo>
                <a:lnTo>
                  <a:pt x="26" y="4"/>
                </a:lnTo>
                <a:lnTo>
                  <a:pt x="30" y="2"/>
                </a:lnTo>
                <a:lnTo>
                  <a:pt x="36" y="0"/>
                </a:lnTo>
                <a:lnTo>
                  <a:pt x="40" y="2"/>
                </a:lnTo>
                <a:lnTo>
                  <a:pt x="44" y="4"/>
                </a:lnTo>
                <a:lnTo>
                  <a:pt x="48" y="8"/>
                </a:lnTo>
                <a:lnTo>
                  <a:pt x="48" y="14"/>
                </a:lnTo>
                <a:lnTo>
                  <a:pt x="48" y="16"/>
                </a:lnTo>
                <a:lnTo>
                  <a:pt x="56" y="16"/>
                </a:lnTo>
                <a:lnTo>
                  <a:pt x="56" y="14"/>
                </a:lnTo>
                <a:lnTo>
                  <a:pt x="58" y="8"/>
                </a:lnTo>
                <a:lnTo>
                  <a:pt x="60" y="4"/>
                </a:lnTo>
                <a:lnTo>
                  <a:pt x="64" y="2"/>
                </a:lnTo>
                <a:lnTo>
                  <a:pt x="70" y="0"/>
                </a:lnTo>
                <a:lnTo>
                  <a:pt x="74" y="2"/>
                </a:lnTo>
                <a:lnTo>
                  <a:pt x="80" y="4"/>
                </a:lnTo>
                <a:lnTo>
                  <a:pt x="82" y="8"/>
                </a:lnTo>
                <a:lnTo>
                  <a:pt x="82" y="14"/>
                </a:lnTo>
                <a:lnTo>
                  <a:pt x="82" y="16"/>
                </a:lnTo>
                <a:lnTo>
                  <a:pt x="90" y="16"/>
                </a:lnTo>
                <a:lnTo>
                  <a:pt x="90" y="14"/>
                </a:lnTo>
                <a:lnTo>
                  <a:pt x="90" y="8"/>
                </a:lnTo>
                <a:lnTo>
                  <a:pt x="94" y="4"/>
                </a:lnTo>
                <a:lnTo>
                  <a:pt x="98" y="2"/>
                </a:lnTo>
                <a:lnTo>
                  <a:pt x="102" y="0"/>
                </a:lnTo>
                <a:lnTo>
                  <a:pt x="108" y="2"/>
                </a:lnTo>
                <a:lnTo>
                  <a:pt x="112" y="4"/>
                </a:lnTo>
                <a:lnTo>
                  <a:pt x="116" y="8"/>
                </a:lnTo>
                <a:lnTo>
                  <a:pt x="116" y="14"/>
                </a:lnTo>
                <a:lnTo>
                  <a:pt x="116" y="16"/>
                </a:lnTo>
                <a:lnTo>
                  <a:pt x="130" y="16"/>
                </a:lnTo>
                <a:lnTo>
                  <a:pt x="138" y="16"/>
                </a:lnTo>
                <a:lnTo>
                  <a:pt x="138" y="24"/>
                </a:lnTo>
                <a:lnTo>
                  <a:pt x="138" y="118"/>
                </a:lnTo>
                <a:lnTo>
                  <a:pt x="138" y="126"/>
                </a:lnTo>
                <a:lnTo>
                  <a:pt x="130" y="126"/>
                </a:lnTo>
                <a:lnTo>
                  <a:pt x="38" y="126"/>
                </a:lnTo>
                <a:lnTo>
                  <a:pt x="36" y="126"/>
                </a:lnTo>
                <a:lnTo>
                  <a:pt x="36" y="124"/>
                </a:lnTo>
                <a:lnTo>
                  <a:pt x="6" y="112"/>
                </a:lnTo>
                <a:lnTo>
                  <a:pt x="0" y="110"/>
                </a:lnTo>
                <a:lnTo>
                  <a:pt x="0" y="106"/>
                </a:lnTo>
                <a:lnTo>
                  <a:pt x="0" y="24"/>
                </a:lnTo>
                <a:lnTo>
                  <a:pt x="0" y="16"/>
                </a:lnTo>
                <a:lnTo>
                  <a:pt x="8" y="16"/>
                </a:lnTo>
                <a:close/>
                <a:moveTo>
                  <a:pt x="16" y="94"/>
                </a:moveTo>
                <a:lnTo>
                  <a:pt x="24" y="90"/>
                </a:lnTo>
                <a:lnTo>
                  <a:pt x="28" y="88"/>
                </a:lnTo>
                <a:lnTo>
                  <a:pt x="30" y="92"/>
                </a:lnTo>
                <a:lnTo>
                  <a:pt x="46" y="110"/>
                </a:lnTo>
                <a:lnTo>
                  <a:pt x="122" y="110"/>
                </a:lnTo>
                <a:lnTo>
                  <a:pt x="122" y="32"/>
                </a:lnTo>
                <a:lnTo>
                  <a:pt x="116" y="32"/>
                </a:lnTo>
                <a:lnTo>
                  <a:pt x="116" y="34"/>
                </a:lnTo>
                <a:lnTo>
                  <a:pt x="116" y="40"/>
                </a:lnTo>
                <a:lnTo>
                  <a:pt x="112" y="44"/>
                </a:lnTo>
                <a:lnTo>
                  <a:pt x="108" y="46"/>
                </a:lnTo>
                <a:lnTo>
                  <a:pt x="102" y="48"/>
                </a:lnTo>
                <a:lnTo>
                  <a:pt x="98" y="46"/>
                </a:lnTo>
                <a:lnTo>
                  <a:pt x="94" y="44"/>
                </a:lnTo>
                <a:lnTo>
                  <a:pt x="90" y="40"/>
                </a:lnTo>
                <a:lnTo>
                  <a:pt x="90" y="34"/>
                </a:lnTo>
                <a:lnTo>
                  <a:pt x="90" y="32"/>
                </a:lnTo>
                <a:lnTo>
                  <a:pt x="82" y="32"/>
                </a:lnTo>
                <a:lnTo>
                  <a:pt x="82" y="34"/>
                </a:lnTo>
                <a:lnTo>
                  <a:pt x="82" y="40"/>
                </a:lnTo>
                <a:lnTo>
                  <a:pt x="80" y="44"/>
                </a:lnTo>
                <a:lnTo>
                  <a:pt x="74" y="46"/>
                </a:lnTo>
                <a:lnTo>
                  <a:pt x="70" y="48"/>
                </a:lnTo>
                <a:lnTo>
                  <a:pt x="64" y="46"/>
                </a:lnTo>
                <a:lnTo>
                  <a:pt x="60" y="44"/>
                </a:lnTo>
                <a:lnTo>
                  <a:pt x="58" y="40"/>
                </a:lnTo>
                <a:lnTo>
                  <a:pt x="56" y="34"/>
                </a:lnTo>
                <a:lnTo>
                  <a:pt x="56" y="32"/>
                </a:lnTo>
                <a:lnTo>
                  <a:pt x="48" y="32"/>
                </a:lnTo>
                <a:lnTo>
                  <a:pt x="48" y="34"/>
                </a:lnTo>
                <a:lnTo>
                  <a:pt x="48" y="40"/>
                </a:lnTo>
                <a:lnTo>
                  <a:pt x="44" y="44"/>
                </a:lnTo>
                <a:lnTo>
                  <a:pt x="40" y="46"/>
                </a:lnTo>
                <a:lnTo>
                  <a:pt x="36" y="48"/>
                </a:lnTo>
                <a:lnTo>
                  <a:pt x="30" y="46"/>
                </a:lnTo>
                <a:lnTo>
                  <a:pt x="26" y="44"/>
                </a:lnTo>
                <a:lnTo>
                  <a:pt x="22" y="40"/>
                </a:lnTo>
                <a:lnTo>
                  <a:pt x="22" y="34"/>
                </a:lnTo>
                <a:lnTo>
                  <a:pt x="22" y="32"/>
                </a:lnTo>
                <a:lnTo>
                  <a:pt x="16" y="32"/>
                </a:lnTo>
                <a:lnTo>
                  <a:pt x="16" y="94"/>
                </a:lnTo>
                <a:close/>
                <a:moveTo>
                  <a:pt x="32" y="106"/>
                </a:moveTo>
                <a:lnTo>
                  <a:pt x="26" y="98"/>
                </a:lnTo>
                <a:lnTo>
                  <a:pt x="20" y="102"/>
                </a:lnTo>
                <a:lnTo>
                  <a:pt x="32" y="106"/>
                </a:lnTo>
                <a:close/>
                <a:moveTo>
                  <a:pt x="88" y="78"/>
                </a:moveTo>
                <a:lnTo>
                  <a:pt x="88" y="90"/>
                </a:lnTo>
                <a:lnTo>
                  <a:pt x="106" y="90"/>
                </a:lnTo>
                <a:lnTo>
                  <a:pt x="106" y="78"/>
                </a:lnTo>
                <a:lnTo>
                  <a:pt x="88" y="78"/>
                </a:lnTo>
                <a:close/>
                <a:moveTo>
                  <a:pt x="60" y="78"/>
                </a:moveTo>
                <a:lnTo>
                  <a:pt x="60" y="90"/>
                </a:lnTo>
                <a:lnTo>
                  <a:pt x="80" y="90"/>
                </a:lnTo>
                <a:lnTo>
                  <a:pt x="80" y="78"/>
                </a:lnTo>
                <a:lnTo>
                  <a:pt x="60" y="78"/>
                </a:lnTo>
                <a:close/>
                <a:moveTo>
                  <a:pt x="32" y="78"/>
                </a:moveTo>
                <a:lnTo>
                  <a:pt x="32" y="90"/>
                </a:lnTo>
                <a:lnTo>
                  <a:pt x="52" y="90"/>
                </a:lnTo>
                <a:lnTo>
                  <a:pt x="52" y="78"/>
                </a:lnTo>
                <a:lnTo>
                  <a:pt x="32" y="78"/>
                </a:lnTo>
                <a:close/>
                <a:moveTo>
                  <a:pt x="88" y="58"/>
                </a:moveTo>
                <a:lnTo>
                  <a:pt x="88" y="70"/>
                </a:lnTo>
                <a:lnTo>
                  <a:pt x="106" y="70"/>
                </a:lnTo>
                <a:lnTo>
                  <a:pt x="106" y="58"/>
                </a:lnTo>
                <a:lnTo>
                  <a:pt x="88" y="58"/>
                </a:lnTo>
                <a:close/>
                <a:moveTo>
                  <a:pt x="60" y="58"/>
                </a:moveTo>
                <a:lnTo>
                  <a:pt x="60" y="70"/>
                </a:lnTo>
                <a:lnTo>
                  <a:pt x="80" y="70"/>
                </a:lnTo>
                <a:lnTo>
                  <a:pt x="80" y="58"/>
                </a:lnTo>
                <a:lnTo>
                  <a:pt x="60" y="58"/>
                </a:lnTo>
                <a:close/>
                <a:moveTo>
                  <a:pt x="32" y="58"/>
                </a:moveTo>
                <a:lnTo>
                  <a:pt x="32" y="70"/>
                </a:lnTo>
                <a:lnTo>
                  <a:pt x="52" y="70"/>
                </a:lnTo>
                <a:lnTo>
                  <a:pt x="52" y="58"/>
                </a:lnTo>
                <a:lnTo>
                  <a:pt x="32" y="58"/>
                </a:lnTo>
                <a:close/>
                <a:moveTo>
                  <a:pt x="102" y="8"/>
                </a:moveTo>
                <a:lnTo>
                  <a:pt x="102" y="8"/>
                </a:lnTo>
                <a:lnTo>
                  <a:pt x="100" y="10"/>
                </a:lnTo>
                <a:lnTo>
                  <a:pt x="98" y="14"/>
                </a:lnTo>
                <a:lnTo>
                  <a:pt x="98" y="34"/>
                </a:lnTo>
                <a:lnTo>
                  <a:pt x="100" y="38"/>
                </a:lnTo>
                <a:lnTo>
                  <a:pt x="102" y="40"/>
                </a:lnTo>
                <a:lnTo>
                  <a:pt x="106" y="38"/>
                </a:lnTo>
                <a:lnTo>
                  <a:pt x="108" y="34"/>
                </a:lnTo>
                <a:lnTo>
                  <a:pt x="108" y="14"/>
                </a:lnTo>
                <a:lnTo>
                  <a:pt x="106" y="10"/>
                </a:lnTo>
                <a:lnTo>
                  <a:pt x="102" y="8"/>
                </a:lnTo>
                <a:close/>
                <a:moveTo>
                  <a:pt x="70" y="8"/>
                </a:moveTo>
                <a:lnTo>
                  <a:pt x="70" y="8"/>
                </a:lnTo>
                <a:lnTo>
                  <a:pt x="66" y="10"/>
                </a:lnTo>
                <a:lnTo>
                  <a:pt x="64" y="14"/>
                </a:lnTo>
                <a:lnTo>
                  <a:pt x="64" y="34"/>
                </a:lnTo>
                <a:lnTo>
                  <a:pt x="66" y="38"/>
                </a:lnTo>
                <a:lnTo>
                  <a:pt x="70" y="40"/>
                </a:lnTo>
                <a:lnTo>
                  <a:pt x="74" y="38"/>
                </a:lnTo>
                <a:lnTo>
                  <a:pt x="74" y="34"/>
                </a:lnTo>
                <a:lnTo>
                  <a:pt x="74" y="14"/>
                </a:lnTo>
                <a:lnTo>
                  <a:pt x="74" y="10"/>
                </a:lnTo>
                <a:lnTo>
                  <a:pt x="70" y="8"/>
                </a:lnTo>
                <a:close/>
                <a:moveTo>
                  <a:pt x="36" y="8"/>
                </a:moveTo>
                <a:lnTo>
                  <a:pt x="36" y="8"/>
                </a:lnTo>
                <a:lnTo>
                  <a:pt x="32" y="10"/>
                </a:lnTo>
                <a:lnTo>
                  <a:pt x="30" y="14"/>
                </a:lnTo>
                <a:lnTo>
                  <a:pt x="30" y="34"/>
                </a:lnTo>
                <a:lnTo>
                  <a:pt x="32" y="38"/>
                </a:lnTo>
                <a:lnTo>
                  <a:pt x="36" y="40"/>
                </a:lnTo>
                <a:lnTo>
                  <a:pt x="40" y="38"/>
                </a:lnTo>
                <a:lnTo>
                  <a:pt x="40" y="34"/>
                </a:lnTo>
                <a:lnTo>
                  <a:pt x="40" y="14"/>
                </a:lnTo>
                <a:lnTo>
                  <a:pt x="40" y="10"/>
                </a:lnTo>
                <a:lnTo>
                  <a:pt x="36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12" name="Freeform 143"/>
          <p:cNvSpPr>
            <a:spLocks noEditPoints="1"/>
          </p:cNvSpPr>
          <p:nvPr/>
        </p:nvSpPr>
        <p:spPr bwMode="auto">
          <a:xfrm>
            <a:off x="9348788" y="3662363"/>
            <a:ext cx="444500" cy="371475"/>
          </a:xfrm>
          <a:custGeom>
            <a:gdLst>
              <a:gd fmla="*/ 2147483647 w 162" name="T0"/>
              <a:gd fmla="*/ 0 h 124" name="T1"/>
              <a:gd fmla="*/ 2147483647 w 162" name="T2"/>
              <a:gd fmla="*/ 2147483647 h 124" name="T3"/>
              <a:gd fmla="*/ 2147483647 w 162" name="T4"/>
              <a:gd fmla="*/ 2147483647 h 124" name="T5"/>
              <a:gd fmla="*/ 2147483647 w 162" name="T6"/>
              <a:gd fmla="*/ 2147483647 h 124" name="T7"/>
              <a:gd fmla="*/ 2147483647 w 162" name="T8"/>
              <a:gd fmla="*/ 2147483647 h 124" name="T9"/>
              <a:gd fmla="*/ 2147483647 w 162" name="T10"/>
              <a:gd fmla="*/ 2147483647 h 124" name="T11"/>
              <a:gd fmla="*/ 2147483647 w 162" name="T12"/>
              <a:gd fmla="*/ 2147483647 h 124" name="T13"/>
              <a:gd fmla="*/ 2147483647 w 162" name="T14"/>
              <a:gd fmla="*/ 0 h 124" name="T15"/>
              <a:gd fmla="*/ 2147483647 w 162" name="T16"/>
              <a:gd fmla="*/ 2147483647 h 124" name="T17"/>
              <a:gd fmla="*/ 2147483647 w 162" name="T18"/>
              <a:gd fmla="*/ 2147483647 h 124" name="T19"/>
              <a:gd fmla="*/ 2147483647 w 162" name="T20"/>
              <a:gd fmla="*/ 2147483647 h 124" name="T21"/>
              <a:gd fmla="*/ 2147483647 w 162" name="T22"/>
              <a:gd fmla="*/ 2147483647 h 124" name="T23"/>
              <a:gd fmla="*/ 2147483647 w 162" name="T24"/>
              <a:gd fmla="*/ 2147483647 h 124" name="T25"/>
              <a:gd fmla="*/ 2147483647 w 162" name="T26"/>
              <a:gd fmla="*/ 2147483647 h 124" name="T27"/>
              <a:gd fmla="*/ 2147483647 w 162" name="T28"/>
              <a:gd fmla="*/ 2147483647 h 124" name="T29"/>
              <a:gd fmla="*/ 2147483647 w 162" name="T30"/>
              <a:gd fmla="*/ 2147483647 h 124" name="T31"/>
              <a:gd fmla="*/ 0 w 162" name="T32"/>
              <a:gd fmla="*/ 2147483647 h 124" name="T33"/>
              <a:gd fmla="*/ 0 w 162" name="T34"/>
              <a:gd fmla="*/ 2147483647 h 124" name="T35"/>
              <a:gd fmla="*/ 0 w 162" name="T36"/>
              <a:gd fmla="*/ 2147483647 h 124" name="T37"/>
              <a:gd fmla="*/ 2147483647 w 162" name="T38"/>
              <a:gd fmla="*/ 2147483647 h 124" name="T39"/>
              <a:gd fmla="*/ 2147483647 w 162" name="T40"/>
              <a:gd fmla="*/ 0 h 124" name="T41"/>
              <a:gd fmla="*/ 2147483647 w 162" name="T42"/>
              <a:gd fmla="*/ 2147483647 h 124" name="T43"/>
              <a:gd fmla="*/ 2147483647 w 162" name="T44"/>
              <a:gd fmla="*/ 2147483647 h 124" name="T45"/>
              <a:gd fmla="*/ 2147483647 w 162" name="T46"/>
              <a:gd fmla="*/ 2147483647 h 124" name="T47"/>
              <a:gd fmla="*/ 2147483647 w 162" name="T48"/>
              <a:gd fmla="*/ 2147483647 h 124" name="T49"/>
              <a:gd fmla="*/ 2147483647 w 162" name="T50"/>
              <a:gd fmla="*/ 2147483647 h 124" name="T51"/>
              <a:gd fmla="*/ 2147483647 w 162" name="T52"/>
              <a:gd fmla="*/ 2147483647 h 124" name="T53"/>
              <a:gd fmla="*/ 2147483647 w 162" name="T54"/>
              <a:gd fmla="*/ 2147483647 h 124" name="T55"/>
              <a:gd fmla="*/ 2147483647 w 162" name="T56"/>
              <a:gd fmla="*/ 2147483647 h 124" name="T57"/>
              <a:gd fmla="*/ 2147483647 w 162" name="T58"/>
              <a:gd fmla="*/ 2147483647 h 124" name="T59"/>
              <a:gd fmla="*/ 2147483647 w 162" name="T60"/>
              <a:gd fmla="*/ 2147483647 h 124" name="T61"/>
              <a:gd fmla="*/ 2147483647 w 162" name="T62"/>
              <a:gd fmla="*/ 2147483647 h 124" name="T63"/>
              <a:gd fmla="*/ 2147483647 w 162" name="T64"/>
              <a:gd fmla="*/ 2147483647 h 124" name="T65"/>
              <a:gd fmla="*/ 2147483647 w 162" name="T66"/>
              <a:gd fmla="*/ 2147483647 h 124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w 162" name="T102"/>
              <a:gd fmla="*/ 0 h 124" name="T103"/>
              <a:gd fmla="*/ 162 w 162" name="T104"/>
              <a:gd fmla="*/ 124 h 124" name="T105"/>
            </a:gdLst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b="T105" l="T102" r="T104" t="T103"/>
            <a:pathLst>
              <a:path h="124" w="162">
                <a:moveTo>
                  <a:pt x="16" y="0"/>
                </a:moveTo>
                <a:lnTo>
                  <a:pt x="20" y="0"/>
                </a:lnTo>
                <a:lnTo>
                  <a:pt x="20" y="30"/>
                </a:lnTo>
                <a:lnTo>
                  <a:pt x="20" y="34"/>
                </a:lnTo>
                <a:lnTo>
                  <a:pt x="24" y="38"/>
                </a:lnTo>
                <a:lnTo>
                  <a:pt x="28" y="42"/>
                </a:lnTo>
                <a:lnTo>
                  <a:pt x="32" y="42"/>
                </a:lnTo>
                <a:lnTo>
                  <a:pt x="86" y="42"/>
                </a:lnTo>
                <a:lnTo>
                  <a:pt x="92" y="42"/>
                </a:lnTo>
                <a:lnTo>
                  <a:pt x="96" y="38"/>
                </a:lnTo>
                <a:lnTo>
                  <a:pt x="98" y="34"/>
                </a:lnTo>
                <a:lnTo>
                  <a:pt x="100" y="30"/>
                </a:lnTo>
                <a:lnTo>
                  <a:pt x="100" y="0"/>
                </a:lnTo>
                <a:lnTo>
                  <a:pt x="104" y="0"/>
                </a:lnTo>
                <a:lnTo>
                  <a:pt x="124" y="24"/>
                </a:lnTo>
                <a:lnTo>
                  <a:pt x="124" y="34"/>
                </a:lnTo>
                <a:lnTo>
                  <a:pt x="122" y="34"/>
                </a:lnTo>
                <a:lnTo>
                  <a:pt x="122" y="54"/>
                </a:lnTo>
                <a:lnTo>
                  <a:pt x="98" y="54"/>
                </a:lnTo>
                <a:lnTo>
                  <a:pt x="98" y="96"/>
                </a:lnTo>
                <a:lnTo>
                  <a:pt x="122" y="96"/>
                </a:lnTo>
                <a:lnTo>
                  <a:pt x="122" y="108"/>
                </a:lnTo>
                <a:lnTo>
                  <a:pt x="122" y="114"/>
                </a:lnTo>
                <a:lnTo>
                  <a:pt x="118" y="120"/>
                </a:lnTo>
                <a:lnTo>
                  <a:pt x="112" y="122"/>
                </a:lnTo>
                <a:lnTo>
                  <a:pt x="106" y="124"/>
                </a:lnTo>
                <a:lnTo>
                  <a:pt x="16" y="124"/>
                </a:lnTo>
                <a:lnTo>
                  <a:pt x="10" y="122"/>
                </a:lnTo>
                <a:lnTo>
                  <a:pt x="4" y="118"/>
                </a:lnTo>
                <a:lnTo>
                  <a:pt x="0" y="114"/>
                </a:lnTo>
                <a:lnTo>
                  <a:pt x="0" y="106"/>
                </a:lnTo>
                <a:lnTo>
                  <a:pt x="0" y="18"/>
                </a:lnTo>
                <a:lnTo>
                  <a:pt x="0" y="12"/>
                </a:lnTo>
                <a:lnTo>
                  <a:pt x="4" y="6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104" y="86"/>
                </a:moveTo>
                <a:lnTo>
                  <a:pt x="134" y="86"/>
                </a:lnTo>
                <a:lnTo>
                  <a:pt x="134" y="98"/>
                </a:lnTo>
                <a:lnTo>
                  <a:pt x="162" y="76"/>
                </a:lnTo>
                <a:lnTo>
                  <a:pt x="134" y="52"/>
                </a:lnTo>
                <a:lnTo>
                  <a:pt x="134" y="64"/>
                </a:lnTo>
                <a:lnTo>
                  <a:pt x="104" y="64"/>
                </a:lnTo>
                <a:lnTo>
                  <a:pt x="104" y="86"/>
                </a:lnTo>
                <a:close/>
                <a:moveTo>
                  <a:pt x="32" y="6"/>
                </a:moveTo>
                <a:lnTo>
                  <a:pt x="32" y="30"/>
                </a:lnTo>
                <a:lnTo>
                  <a:pt x="48" y="30"/>
                </a:lnTo>
                <a:lnTo>
                  <a:pt x="48" y="6"/>
                </a:lnTo>
                <a:lnTo>
                  <a:pt x="32" y="6"/>
                </a:lnTo>
                <a:close/>
                <a:moveTo>
                  <a:pt x="10" y="102"/>
                </a:moveTo>
                <a:lnTo>
                  <a:pt x="10" y="110"/>
                </a:lnTo>
                <a:lnTo>
                  <a:pt x="18" y="110"/>
                </a:lnTo>
                <a:lnTo>
                  <a:pt x="18" y="102"/>
                </a:lnTo>
                <a:lnTo>
                  <a:pt x="10" y="102"/>
                </a:lnTo>
                <a:close/>
                <a:moveTo>
                  <a:pt x="102" y="102"/>
                </a:moveTo>
                <a:lnTo>
                  <a:pt x="102" y="110"/>
                </a:lnTo>
                <a:lnTo>
                  <a:pt x="110" y="110"/>
                </a:lnTo>
                <a:lnTo>
                  <a:pt x="110" y="102"/>
                </a:lnTo>
                <a:lnTo>
                  <a:pt x="10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13" name="Freeform 144"/>
          <p:cNvSpPr>
            <a:spLocks noEditPoints="1"/>
          </p:cNvSpPr>
          <p:nvPr/>
        </p:nvSpPr>
        <p:spPr bwMode="auto">
          <a:xfrm>
            <a:off x="8551863" y="4567238"/>
            <a:ext cx="411162" cy="292100"/>
          </a:xfrm>
          <a:custGeom>
            <a:gdLst>
              <a:gd fmla="*/ 2147483647 w 150" name="T0"/>
              <a:gd fmla="*/ 0 h 98" name="T1"/>
              <a:gd fmla="*/ 2147483647 w 150" name="T2"/>
              <a:gd fmla="*/ 0 h 98" name="T3"/>
              <a:gd fmla="*/ 2147483647 w 150" name="T4"/>
              <a:gd fmla="*/ 2147483647 h 98" name="T5"/>
              <a:gd fmla="*/ 2147483647 w 150" name="T6"/>
              <a:gd fmla="*/ 2147483647 h 98" name="T7"/>
              <a:gd fmla="*/ 2147483647 w 150" name="T8"/>
              <a:gd fmla="*/ 2147483647 h 98" name="T9"/>
              <a:gd fmla="*/ 2147483647 w 150" name="T10"/>
              <a:gd fmla="*/ 2147483647 h 98" name="T11"/>
              <a:gd fmla="*/ 2147483647 w 150" name="T12"/>
              <a:gd fmla="*/ 2147483647 h 98" name="T13"/>
              <a:gd fmla="*/ 2147483647 w 150" name="T14"/>
              <a:gd fmla="*/ 2147483647 h 98" name="T15"/>
              <a:gd fmla="*/ 2147483647 w 150" name="T16"/>
              <a:gd fmla="*/ 2147483647 h 98" name="T17"/>
              <a:gd fmla="*/ 0 w 150" name="T18"/>
              <a:gd fmla="*/ 2147483647 h 98" name="T19"/>
              <a:gd fmla="*/ 2147483647 w 150" name="T20"/>
              <a:gd fmla="*/ 0 h 98" name="T21"/>
              <a:gd fmla="*/ 2147483647 w 150" name="T22"/>
              <a:gd fmla="*/ 2147483647 h 98" name="T23"/>
              <a:gd fmla="*/ 2147483647 w 150" name="T24"/>
              <a:gd fmla="*/ 2147483647 h 98" name="T25"/>
              <a:gd fmla="*/ 2147483647 w 150" name="T26"/>
              <a:gd fmla="*/ 2147483647 h 98" name="T27"/>
              <a:gd fmla="*/ 2147483647 w 150" name="T28"/>
              <a:gd fmla="*/ 2147483647 h 98" name="T29"/>
              <a:gd fmla="*/ 2147483647 w 150" name="T30"/>
              <a:gd fmla="*/ 2147483647 h 98" name="T31"/>
              <a:gd fmla="*/ 2147483647 w 150" name="T32"/>
              <a:gd fmla="*/ 2147483647 h 98" name="T33"/>
              <a:gd fmla="*/ 2147483647 w 150" name="T34"/>
              <a:gd fmla="*/ 2147483647 h 98" name="T35"/>
              <a:gd fmla="*/ 2147483647 w 150" name="T36"/>
              <a:gd fmla="*/ 2147483647 h 98" name="T37"/>
              <a:gd fmla="*/ 2147483647 w 150" name="T38"/>
              <a:gd fmla="*/ 2147483647 h 98" name="T39"/>
              <a:gd fmla="*/ 2147483647 w 150" name="T40"/>
              <a:gd fmla="*/ 2147483647 h 98" name="T41"/>
              <a:gd fmla="*/ 2147483647 w 150" name="T42"/>
              <a:gd fmla="*/ 2147483647 h 98" name="T43"/>
              <a:gd fmla="*/ 2147483647 w 150" name="T44"/>
              <a:gd fmla="*/ 2147483647 h 98" name="T45"/>
              <a:gd fmla="*/ 2147483647 w 150" name="T46"/>
              <a:gd fmla="*/ 2147483647 h 98" name="T47"/>
              <a:gd fmla="*/ 2147483647 w 150" name="T48"/>
              <a:gd fmla="*/ 2147483647 h 98" name="T49"/>
              <a:gd fmla="*/ 2147483647 w 150" name="T50"/>
              <a:gd fmla="*/ 2147483647 h 98" name="T51"/>
              <a:gd fmla="*/ 2147483647 w 150" name="T52"/>
              <a:gd fmla="*/ 2147483647 h 98" name="T53"/>
              <a:gd fmla="*/ 2147483647 w 150" name="T54"/>
              <a:gd fmla="*/ 2147483647 h 98" name="T55"/>
              <a:gd fmla="*/ 2147483647 w 150" name="T56"/>
              <a:gd fmla="*/ 2147483647 h 98" name="T57"/>
              <a:gd fmla="*/ 2147483647 w 150" name="T58"/>
              <a:gd fmla="*/ 2147483647 h 98" name="T59"/>
              <a:gd fmla="*/ 2147483647 w 150" name="T60"/>
              <a:gd fmla="*/ 2147483647 h 98" name="T61"/>
              <a:gd fmla="*/ 2147483647 w 150" name="T62"/>
              <a:gd fmla="*/ 2147483647 h 98" name="T63"/>
              <a:gd fmla="*/ 2147483647 w 150" name="T64"/>
              <a:gd fmla="*/ 2147483647 h 98" name="T65"/>
              <a:gd fmla="*/ 2147483647 w 150" name="T66"/>
              <a:gd fmla="*/ 2147483647 h 98" name="T67"/>
              <a:gd fmla="*/ 2147483647 w 150" name="T68"/>
              <a:gd fmla="*/ 2147483647 h 98" name="T69"/>
              <a:gd fmla="*/ 2147483647 w 150" name="T70"/>
              <a:gd fmla="*/ 2147483647 h 98" name="T71"/>
              <a:gd fmla="*/ 2147483647 w 150" name="T72"/>
              <a:gd fmla="*/ 2147483647 h 98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w 150" name="T111"/>
              <a:gd fmla="*/ 0 h 98" name="T112"/>
              <a:gd fmla="*/ 150 w 150" name="T113"/>
              <a:gd fmla="*/ 98 h 98" name="T114"/>
            </a:gdLst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b="T114" l="T111" r="T113" t="T112"/>
            <a:pathLst>
              <a:path h="98" w="150">
                <a:moveTo>
                  <a:pt x="42" y="0"/>
                </a:moveTo>
                <a:lnTo>
                  <a:pt x="136" y="0"/>
                </a:lnTo>
                <a:lnTo>
                  <a:pt x="142" y="0"/>
                </a:lnTo>
                <a:lnTo>
                  <a:pt x="146" y="4"/>
                </a:lnTo>
                <a:lnTo>
                  <a:pt x="148" y="8"/>
                </a:lnTo>
                <a:lnTo>
                  <a:pt x="150" y="12"/>
                </a:lnTo>
                <a:lnTo>
                  <a:pt x="150" y="86"/>
                </a:lnTo>
                <a:lnTo>
                  <a:pt x="148" y="90"/>
                </a:lnTo>
                <a:lnTo>
                  <a:pt x="146" y="94"/>
                </a:lnTo>
                <a:lnTo>
                  <a:pt x="142" y="98"/>
                </a:lnTo>
                <a:lnTo>
                  <a:pt x="136" y="98"/>
                </a:lnTo>
                <a:lnTo>
                  <a:pt x="12" y="98"/>
                </a:lnTo>
                <a:lnTo>
                  <a:pt x="8" y="98"/>
                </a:lnTo>
                <a:lnTo>
                  <a:pt x="4" y="94"/>
                </a:lnTo>
                <a:lnTo>
                  <a:pt x="2" y="90"/>
                </a:lnTo>
                <a:lnTo>
                  <a:pt x="0" y="86"/>
                </a:lnTo>
                <a:lnTo>
                  <a:pt x="0" y="28"/>
                </a:lnTo>
                <a:lnTo>
                  <a:pt x="42" y="0"/>
                </a:lnTo>
                <a:close/>
                <a:moveTo>
                  <a:pt x="78" y="20"/>
                </a:moveTo>
                <a:lnTo>
                  <a:pt x="78" y="20"/>
                </a:lnTo>
                <a:lnTo>
                  <a:pt x="74" y="22"/>
                </a:lnTo>
                <a:lnTo>
                  <a:pt x="72" y="26"/>
                </a:lnTo>
                <a:lnTo>
                  <a:pt x="72" y="36"/>
                </a:lnTo>
                <a:lnTo>
                  <a:pt x="86" y="36"/>
                </a:lnTo>
                <a:lnTo>
                  <a:pt x="86" y="20"/>
                </a:lnTo>
                <a:lnTo>
                  <a:pt x="78" y="20"/>
                </a:lnTo>
                <a:close/>
                <a:moveTo>
                  <a:pt x="92" y="20"/>
                </a:moveTo>
                <a:lnTo>
                  <a:pt x="92" y="82"/>
                </a:lnTo>
                <a:lnTo>
                  <a:pt x="112" y="82"/>
                </a:lnTo>
                <a:lnTo>
                  <a:pt x="112" y="20"/>
                </a:lnTo>
                <a:lnTo>
                  <a:pt x="92" y="20"/>
                </a:lnTo>
                <a:close/>
                <a:moveTo>
                  <a:pt x="118" y="20"/>
                </a:moveTo>
                <a:lnTo>
                  <a:pt x="118" y="36"/>
                </a:lnTo>
                <a:lnTo>
                  <a:pt x="132" y="36"/>
                </a:lnTo>
                <a:lnTo>
                  <a:pt x="132" y="26"/>
                </a:lnTo>
                <a:lnTo>
                  <a:pt x="130" y="22"/>
                </a:lnTo>
                <a:lnTo>
                  <a:pt x="126" y="20"/>
                </a:lnTo>
                <a:lnTo>
                  <a:pt x="118" y="20"/>
                </a:lnTo>
                <a:close/>
                <a:moveTo>
                  <a:pt x="132" y="40"/>
                </a:moveTo>
                <a:lnTo>
                  <a:pt x="118" y="40"/>
                </a:lnTo>
                <a:lnTo>
                  <a:pt x="118" y="56"/>
                </a:lnTo>
                <a:lnTo>
                  <a:pt x="132" y="56"/>
                </a:lnTo>
                <a:lnTo>
                  <a:pt x="132" y="40"/>
                </a:lnTo>
                <a:close/>
                <a:moveTo>
                  <a:pt x="132" y="62"/>
                </a:moveTo>
                <a:lnTo>
                  <a:pt x="118" y="62"/>
                </a:lnTo>
                <a:lnTo>
                  <a:pt x="118" y="82"/>
                </a:lnTo>
                <a:lnTo>
                  <a:pt x="126" y="82"/>
                </a:lnTo>
                <a:lnTo>
                  <a:pt x="130" y="80"/>
                </a:lnTo>
                <a:lnTo>
                  <a:pt x="132" y="76"/>
                </a:lnTo>
                <a:lnTo>
                  <a:pt x="132" y="62"/>
                </a:lnTo>
                <a:close/>
                <a:moveTo>
                  <a:pt x="86" y="82"/>
                </a:moveTo>
                <a:lnTo>
                  <a:pt x="86" y="62"/>
                </a:lnTo>
                <a:lnTo>
                  <a:pt x="72" y="62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86" y="82"/>
                </a:lnTo>
                <a:close/>
                <a:moveTo>
                  <a:pt x="72" y="56"/>
                </a:moveTo>
                <a:lnTo>
                  <a:pt x="86" y="56"/>
                </a:lnTo>
                <a:lnTo>
                  <a:pt x="86" y="40"/>
                </a:lnTo>
                <a:lnTo>
                  <a:pt x="72" y="40"/>
                </a:lnTo>
                <a:lnTo>
                  <a:pt x="7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14" name="Freeform 146"/>
          <p:cNvSpPr>
            <a:spLocks noEditPoints="1"/>
          </p:cNvSpPr>
          <p:nvPr/>
        </p:nvSpPr>
        <p:spPr bwMode="auto">
          <a:xfrm>
            <a:off x="11606213" y="1136650"/>
            <a:ext cx="477837" cy="449263"/>
          </a:xfrm>
          <a:custGeom>
            <a:gdLst>
              <a:gd fmla="*/ 2147483647 w 174" name="T0"/>
              <a:gd fmla="*/ 2147483647 h 150" name="T1"/>
              <a:gd fmla="*/ 2147483647 w 174" name="T2"/>
              <a:gd fmla="*/ 2147483647 h 150" name="T3"/>
              <a:gd fmla="*/ 2147483647 w 174" name="T4"/>
              <a:gd fmla="*/ 2147483647 h 150" name="T5"/>
              <a:gd fmla="*/ 2147483647 w 174" name="T6"/>
              <a:gd fmla="*/ 2147483647 h 150" name="T7"/>
              <a:gd fmla="*/ 2147483647 w 174" name="T8"/>
              <a:gd fmla="*/ 2147483647 h 150" name="T9"/>
              <a:gd fmla="*/ 2147483647 w 174" name="T10"/>
              <a:gd fmla="*/ 2147483647 h 150" name="T11"/>
              <a:gd fmla="*/ 2147483647 w 174" name="T12"/>
              <a:gd fmla="*/ 2147483647 h 150" name="T13"/>
              <a:gd fmla="*/ 2147483647 w 174" name="T14"/>
              <a:gd fmla="*/ 2147483647 h 150" name="T15"/>
              <a:gd fmla="*/ 2147483647 w 174" name="T16"/>
              <a:gd fmla="*/ 2147483647 h 150" name="T17"/>
              <a:gd fmla="*/ 2147483647 w 174" name="T18"/>
              <a:gd fmla="*/ 2147483647 h 150" name="T19"/>
              <a:gd fmla="*/ 2147483647 w 174" name="T20"/>
              <a:gd fmla="*/ 2147483647 h 150" name="T21"/>
              <a:gd fmla="*/ 2147483647 w 174" name="T22"/>
              <a:gd fmla="*/ 2147483647 h 150" name="T23"/>
              <a:gd fmla="*/ 2147483647 w 174" name="T24"/>
              <a:gd fmla="*/ 2147483647 h 150" name="T25"/>
              <a:gd fmla="*/ 2147483647 w 174" name="T26"/>
              <a:gd fmla="*/ 2147483647 h 150" name="T27"/>
              <a:gd fmla="*/ 2147483647 w 174" name="T28"/>
              <a:gd fmla="*/ 2147483647 h 150" name="T29"/>
              <a:gd fmla="*/ 2147483647 w 174" name="T30"/>
              <a:gd fmla="*/ 2147483647 h 150" name="T31"/>
              <a:gd fmla="*/ 2147483647 w 174" name="T32"/>
              <a:gd fmla="*/ 2147483647 h 150" name="T33"/>
              <a:gd fmla="*/ 2147483647 w 174" name="T34"/>
              <a:gd fmla="*/ 2147483647 h 150" name="T35"/>
              <a:gd fmla="*/ 2147483647 w 174" name="T36"/>
              <a:gd fmla="*/ 0 h 150" name="T37"/>
              <a:gd fmla="*/ 2147483647 w 174" name="T38"/>
              <a:gd fmla="*/ 2147483647 h 150" name="T39"/>
              <a:gd fmla="*/ 0 w 174" name="T40"/>
              <a:gd fmla="*/ 2147483647 h 150" name="T41"/>
              <a:gd fmla="*/ 2147483647 w 174" name="T42"/>
              <a:gd fmla="*/ 2147483647 h 150" name="T43"/>
              <a:gd fmla="*/ 2147483647 w 174" name="T44"/>
              <a:gd fmla="*/ 2147483647 h 150" name="T45"/>
              <a:gd fmla="*/ 2147483647 w 174" name="T46"/>
              <a:gd fmla="*/ 2147483647 h 150" name="T47"/>
              <a:gd fmla="*/ 2147483647 w 174" name="T48"/>
              <a:gd fmla="*/ 2147483647 h 150" name="T49"/>
              <a:gd fmla="*/ 2147483647 w 174" name="T50"/>
              <a:gd fmla="*/ 2147483647 h 150" name="T51"/>
              <a:gd fmla="*/ 2147483647 w 174" name="T52"/>
              <a:gd fmla="*/ 2147483647 h 150" name="T53"/>
              <a:gd fmla="*/ 2147483647 w 174" name="T54"/>
              <a:gd fmla="*/ 2147483647 h 150" name="T55"/>
              <a:gd fmla="*/ 2147483647 w 174" name="T56"/>
              <a:gd fmla="*/ 2147483647 h 150" name="T57"/>
              <a:gd fmla="*/ 2147483647 w 174" name="T58"/>
              <a:gd fmla="*/ 2147483647 h 150" name="T59"/>
              <a:gd fmla="*/ 2147483647 w 174" name="T60"/>
              <a:gd fmla="*/ 2147483647 h 150" name="T61"/>
              <a:gd fmla="*/ 2147483647 w 174" name="T62"/>
              <a:gd fmla="*/ 2147483647 h 150" name="T63"/>
              <a:gd fmla="*/ 2147483647 w 174" name="T64"/>
              <a:gd fmla="*/ 2147483647 h 150" name="T65"/>
              <a:gd fmla="*/ 2147483647 w 174" name="T66"/>
              <a:gd fmla="*/ 2147483647 h 150" name="T67"/>
              <a:gd fmla="*/ 2147483647 w 174" name="T68"/>
              <a:gd fmla="*/ 2147483647 h 150" name="T69"/>
              <a:gd fmla="*/ 2147483647 w 174" name="T70"/>
              <a:gd fmla="*/ 2147483647 h 150" name="T71"/>
              <a:gd fmla="*/ 2147483647 w 174" name="T72"/>
              <a:gd fmla="*/ 2147483647 h 150" name="T73"/>
              <a:gd fmla="*/ 2147483647 w 174" name="T74"/>
              <a:gd fmla="*/ 2147483647 h 150" name="T75"/>
              <a:gd fmla="*/ 2147483647 w 174" name="T76"/>
              <a:gd fmla="*/ 2147483647 h 150" name="T77"/>
              <a:gd fmla="*/ 2147483647 w 174" name="T78"/>
              <a:gd fmla="*/ 2147483647 h 150" name="T79"/>
              <a:gd fmla="*/ 2147483647 w 174" name="T80"/>
              <a:gd fmla="*/ 2147483647 h 150" name="T81"/>
              <a:gd fmla="*/ 2147483647 w 174" name="T82"/>
              <a:gd fmla="*/ 2147483647 h 150" name="T83"/>
              <a:gd fmla="*/ 2147483647 w 174" name="T84"/>
              <a:gd fmla="*/ 2147483647 h 150" name="T85"/>
              <a:gd fmla="*/ 2147483647 w 174" name="T86"/>
              <a:gd fmla="*/ 2147483647 h 150" name="T87"/>
              <a:gd fmla="*/ 2147483647 w 174" name="T88"/>
              <a:gd fmla="*/ 2147483647 h 150" name="T89"/>
              <a:gd fmla="*/ 2147483647 w 174" name="T90"/>
              <a:gd fmla="*/ 2147483647 h 150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174" name="T138"/>
              <a:gd fmla="*/ 0 h 150" name="T139"/>
              <a:gd fmla="*/ 174 w 174" name="T140"/>
              <a:gd fmla="*/ 150 h 150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50" w="174">
                <a:moveTo>
                  <a:pt x="22" y="38"/>
                </a:moveTo>
                <a:lnTo>
                  <a:pt x="118" y="38"/>
                </a:lnTo>
                <a:lnTo>
                  <a:pt x="118" y="52"/>
                </a:lnTo>
                <a:lnTo>
                  <a:pt x="152" y="52"/>
                </a:lnTo>
                <a:lnTo>
                  <a:pt x="156" y="52"/>
                </a:lnTo>
                <a:lnTo>
                  <a:pt x="158" y="56"/>
                </a:lnTo>
                <a:lnTo>
                  <a:pt x="174" y="110"/>
                </a:lnTo>
                <a:lnTo>
                  <a:pt x="174" y="128"/>
                </a:lnTo>
                <a:lnTo>
                  <a:pt x="174" y="134"/>
                </a:lnTo>
                <a:lnTo>
                  <a:pt x="168" y="134"/>
                </a:lnTo>
                <a:lnTo>
                  <a:pt x="156" y="134"/>
                </a:lnTo>
                <a:lnTo>
                  <a:pt x="154" y="140"/>
                </a:lnTo>
                <a:lnTo>
                  <a:pt x="152" y="144"/>
                </a:lnTo>
                <a:lnTo>
                  <a:pt x="144" y="148"/>
                </a:lnTo>
                <a:lnTo>
                  <a:pt x="136" y="150"/>
                </a:lnTo>
                <a:lnTo>
                  <a:pt x="130" y="148"/>
                </a:lnTo>
                <a:lnTo>
                  <a:pt x="122" y="144"/>
                </a:lnTo>
                <a:lnTo>
                  <a:pt x="120" y="140"/>
                </a:lnTo>
                <a:lnTo>
                  <a:pt x="118" y="134"/>
                </a:lnTo>
                <a:lnTo>
                  <a:pt x="110" y="134"/>
                </a:lnTo>
                <a:lnTo>
                  <a:pt x="68" y="134"/>
                </a:lnTo>
                <a:lnTo>
                  <a:pt x="66" y="140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0" y="148"/>
                </a:lnTo>
                <a:lnTo>
                  <a:pt x="34" y="144"/>
                </a:lnTo>
                <a:lnTo>
                  <a:pt x="30" y="140"/>
                </a:lnTo>
                <a:lnTo>
                  <a:pt x="28" y="134"/>
                </a:lnTo>
                <a:lnTo>
                  <a:pt x="22" y="134"/>
                </a:lnTo>
                <a:lnTo>
                  <a:pt x="22" y="102"/>
                </a:lnTo>
                <a:lnTo>
                  <a:pt x="8" y="102"/>
                </a:lnTo>
                <a:lnTo>
                  <a:pt x="6" y="92"/>
                </a:lnTo>
                <a:lnTo>
                  <a:pt x="22" y="92"/>
                </a:lnTo>
                <a:lnTo>
                  <a:pt x="22" y="38"/>
                </a:lnTo>
                <a:close/>
                <a:moveTo>
                  <a:pt x="100" y="12"/>
                </a:moveTo>
                <a:lnTo>
                  <a:pt x="142" y="12"/>
                </a:lnTo>
                <a:lnTo>
                  <a:pt x="144" y="18"/>
                </a:lnTo>
                <a:lnTo>
                  <a:pt x="102" y="18"/>
                </a:lnTo>
                <a:lnTo>
                  <a:pt x="100" y="12"/>
                </a:lnTo>
                <a:close/>
                <a:moveTo>
                  <a:pt x="56" y="0"/>
                </a:moveTo>
                <a:lnTo>
                  <a:pt x="116" y="0"/>
                </a:lnTo>
                <a:lnTo>
                  <a:pt x="118" y="10"/>
                </a:lnTo>
                <a:lnTo>
                  <a:pt x="60" y="10"/>
                </a:lnTo>
                <a:lnTo>
                  <a:pt x="56" y="0"/>
                </a:lnTo>
                <a:close/>
                <a:moveTo>
                  <a:pt x="0" y="16"/>
                </a:moveTo>
                <a:lnTo>
                  <a:pt x="84" y="16"/>
                </a:lnTo>
                <a:lnTo>
                  <a:pt x="88" y="30"/>
                </a:lnTo>
                <a:lnTo>
                  <a:pt x="4" y="30"/>
                </a:lnTo>
                <a:lnTo>
                  <a:pt x="0" y="16"/>
                </a:lnTo>
                <a:close/>
                <a:moveTo>
                  <a:pt x="54" y="124"/>
                </a:moveTo>
                <a:lnTo>
                  <a:pt x="54" y="124"/>
                </a:lnTo>
                <a:lnTo>
                  <a:pt x="50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6"/>
                </a:lnTo>
                <a:lnTo>
                  <a:pt x="40" y="130"/>
                </a:lnTo>
                <a:lnTo>
                  <a:pt x="40" y="132"/>
                </a:lnTo>
                <a:lnTo>
                  <a:pt x="42" y="136"/>
                </a:lnTo>
                <a:lnTo>
                  <a:pt x="44" y="138"/>
                </a:lnTo>
                <a:lnTo>
                  <a:pt x="48" y="138"/>
                </a:lnTo>
                <a:lnTo>
                  <a:pt x="50" y="138"/>
                </a:lnTo>
                <a:lnTo>
                  <a:pt x="54" y="136"/>
                </a:lnTo>
                <a:lnTo>
                  <a:pt x="56" y="132"/>
                </a:lnTo>
                <a:lnTo>
                  <a:pt x="56" y="130"/>
                </a:lnTo>
                <a:lnTo>
                  <a:pt x="56" y="126"/>
                </a:lnTo>
                <a:lnTo>
                  <a:pt x="54" y="124"/>
                </a:lnTo>
                <a:close/>
                <a:moveTo>
                  <a:pt x="156" y="122"/>
                </a:moveTo>
                <a:lnTo>
                  <a:pt x="162" y="122"/>
                </a:lnTo>
                <a:lnTo>
                  <a:pt x="162" y="112"/>
                </a:lnTo>
                <a:lnTo>
                  <a:pt x="148" y="64"/>
                </a:lnTo>
                <a:lnTo>
                  <a:pt x="122" y="64"/>
                </a:lnTo>
                <a:lnTo>
                  <a:pt x="122" y="116"/>
                </a:lnTo>
                <a:lnTo>
                  <a:pt x="130" y="112"/>
                </a:lnTo>
                <a:lnTo>
                  <a:pt x="136" y="110"/>
                </a:lnTo>
                <a:lnTo>
                  <a:pt x="144" y="112"/>
                </a:lnTo>
                <a:lnTo>
                  <a:pt x="152" y="116"/>
                </a:lnTo>
                <a:lnTo>
                  <a:pt x="156" y="122"/>
                </a:lnTo>
                <a:close/>
                <a:moveTo>
                  <a:pt x="142" y="124"/>
                </a:moveTo>
                <a:lnTo>
                  <a:pt x="142" y="124"/>
                </a:lnTo>
                <a:lnTo>
                  <a:pt x="140" y="122"/>
                </a:lnTo>
                <a:lnTo>
                  <a:pt x="136" y="122"/>
                </a:lnTo>
                <a:lnTo>
                  <a:pt x="134" y="122"/>
                </a:lnTo>
                <a:lnTo>
                  <a:pt x="132" y="124"/>
                </a:lnTo>
                <a:lnTo>
                  <a:pt x="130" y="126"/>
                </a:lnTo>
                <a:lnTo>
                  <a:pt x="128" y="130"/>
                </a:lnTo>
                <a:lnTo>
                  <a:pt x="130" y="132"/>
                </a:lnTo>
                <a:lnTo>
                  <a:pt x="132" y="136"/>
                </a:lnTo>
                <a:lnTo>
                  <a:pt x="134" y="138"/>
                </a:lnTo>
                <a:lnTo>
                  <a:pt x="136" y="138"/>
                </a:lnTo>
                <a:lnTo>
                  <a:pt x="140" y="138"/>
                </a:lnTo>
                <a:lnTo>
                  <a:pt x="142" y="136"/>
                </a:lnTo>
                <a:lnTo>
                  <a:pt x="144" y="132"/>
                </a:lnTo>
                <a:lnTo>
                  <a:pt x="146" y="130"/>
                </a:lnTo>
                <a:lnTo>
                  <a:pt x="144" y="126"/>
                </a:lnTo>
                <a:lnTo>
                  <a:pt x="14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15" name="Freeform 152"/>
          <p:cNvSpPr>
            <a:spLocks noEditPoints="1"/>
          </p:cNvSpPr>
          <p:nvPr/>
        </p:nvSpPr>
        <p:spPr bwMode="auto">
          <a:xfrm>
            <a:off x="10826750" y="5302250"/>
            <a:ext cx="477838" cy="520700"/>
          </a:xfrm>
          <a:custGeom>
            <a:gdLst>
              <a:gd fmla="*/ 2147483647 w 174" name="T0"/>
              <a:gd fmla="*/ 2147483647 h 174" name="T1"/>
              <a:gd fmla="*/ 2147483647 w 174" name="T2"/>
              <a:gd fmla="*/ 2147483647 h 174" name="T3"/>
              <a:gd fmla="*/ 2147483647 w 174" name="T4"/>
              <a:gd fmla="*/ 2147483647 h 174" name="T5"/>
              <a:gd fmla="*/ 2147483647 w 174" name="T6"/>
              <a:gd fmla="*/ 2147483647 h 174" name="T7"/>
              <a:gd fmla="*/ 2147483647 w 174" name="T8"/>
              <a:gd fmla="*/ 2147483647 h 174" name="T9"/>
              <a:gd fmla="*/ 2147483647 w 174" name="T10"/>
              <a:gd fmla="*/ 2147483647 h 174" name="T11"/>
              <a:gd fmla="*/ 2147483647 w 174" name="T12"/>
              <a:gd fmla="*/ 2147483647 h 174" name="T13"/>
              <a:gd fmla="*/ 2147483647 w 174" name="T14"/>
              <a:gd fmla="*/ 2147483647 h 174" name="T15"/>
              <a:gd fmla="*/ 2147483647 w 174" name="T16"/>
              <a:gd fmla="*/ 2147483647 h 174" name="T17"/>
              <a:gd fmla="*/ 2147483647 w 174" name="T18"/>
              <a:gd fmla="*/ 2147483647 h 174" name="T19"/>
              <a:gd fmla="*/ 2147483647 w 174" name="T20"/>
              <a:gd fmla="*/ 2147483647 h 174" name="T21"/>
              <a:gd fmla="*/ 0 w 174" name="T22"/>
              <a:gd fmla="*/ 2147483647 h 174" name="T23"/>
              <a:gd fmla="*/ 2147483647 w 174" name="T24"/>
              <a:gd fmla="*/ 2147483647 h 174" name="T25"/>
              <a:gd fmla="*/ 2147483647 w 174" name="T26"/>
              <a:gd fmla="*/ 2147483647 h 174" name="T27"/>
              <a:gd fmla="*/ 2147483647 w 174" name="T28"/>
              <a:gd fmla="*/ 2147483647 h 174" name="T29"/>
              <a:gd fmla="*/ 2147483647 w 174" name="T30"/>
              <a:gd fmla="*/ 2147483647 h 174" name="T31"/>
              <a:gd fmla="*/ 2147483647 w 174" name="T32"/>
              <a:gd fmla="*/ 2147483647 h 174" name="T33"/>
              <a:gd fmla="*/ 2147483647 w 174" name="T34"/>
              <a:gd fmla="*/ 2147483647 h 174" name="T35"/>
              <a:gd fmla="*/ 2147483647 w 174" name="T36"/>
              <a:gd fmla="*/ 2147483647 h 174" name="T37"/>
              <a:gd fmla="*/ 2147483647 w 174" name="T38"/>
              <a:gd fmla="*/ 2147483647 h 174" name="T39"/>
              <a:gd fmla="*/ 2147483647 w 174" name="T40"/>
              <a:gd fmla="*/ 2147483647 h 174" name="T41"/>
              <a:gd fmla="*/ 2147483647 w 174" name="T42"/>
              <a:gd fmla="*/ 2147483647 h 174" name="T43"/>
              <a:gd fmla="*/ 2147483647 w 174" name="T44"/>
              <a:gd fmla="*/ 2147483647 h 174" name="T45"/>
              <a:gd fmla="*/ 2147483647 w 174" name="T46"/>
              <a:gd fmla="*/ 2147483647 h 174" name="T47"/>
              <a:gd fmla="*/ 2147483647 w 174" name="T48"/>
              <a:gd fmla="*/ 2147483647 h 174" name="T49"/>
              <a:gd fmla="*/ 2147483647 w 174" name="T50"/>
              <a:gd fmla="*/ 2147483647 h 174" name="T51"/>
              <a:gd fmla="*/ 2147483647 w 174" name="T52"/>
              <a:gd fmla="*/ 2147483647 h 174" name="T53"/>
              <a:gd fmla="*/ 2147483647 w 174" name="T54"/>
              <a:gd fmla="*/ 2147483647 h 174" name="T55"/>
              <a:gd fmla="*/ 2147483647 w 174" name="T56"/>
              <a:gd fmla="*/ 2147483647 h 174" name="T57"/>
              <a:gd fmla="*/ 2147483647 w 174" name="T58"/>
              <a:gd fmla="*/ 2147483647 h 174" name="T59"/>
              <a:gd fmla="*/ 2147483647 w 174" name="T60"/>
              <a:gd fmla="*/ 2147483647 h 174" name="T61"/>
              <a:gd fmla="*/ 2147483647 w 174" name="T62"/>
              <a:gd fmla="*/ 2147483647 h 174" name="T63"/>
              <a:gd fmla="*/ 2147483647 w 174" name="T64"/>
              <a:gd fmla="*/ 2147483647 h 174" name="T65"/>
              <a:gd fmla="*/ 2147483647 w 174" name="T66"/>
              <a:gd fmla="*/ 2147483647 h 174" name="T67"/>
              <a:gd fmla="*/ 2147483647 w 174" name="T68"/>
              <a:gd fmla="*/ 2147483647 h 174" name="T69"/>
              <a:gd fmla="*/ 2147483647 w 174" name="T70"/>
              <a:gd fmla="*/ 2147483647 h 174" name="T71"/>
              <a:gd fmla="*/ 2147483647 w 174" name="T72"/>
              <a:gd fmla="*/ 2147483647 h 174" name="T73"/>
              <a:gd fmla="*/ 2147483647 w 174" name="T74"/>
              <a:gd fmla="*/ 2147483647 h 174" name="T75"/>
              <a:gd fmla="*/ 2147483647 w 174" name="T76"/>
              <a:gd fmla="*/ 2147483647 h 174" name="T77"/>
              <a:gd fmla="*/ 2147483647 w 174" name="T78"/>
              <a:gd fmla="*/ 2147483647 h 174" name="T79"/>
              <a:gd fmla="*/ 2147483647 w 174" name="T80"/>
              <a:gd fmla="*/ 2147483647 h 174" name="T81"/>
              <a:gd fmla="*/ 2147483647 w 174" name="T82"/>
              <a:gd fmla="*/ 0 h 174" name="T83"/>
              <a:gd fmla="*/ 2147483647 w 174" name="T84"/>
              <a:gd fmla="*/ 2147483647 h 174" name="T85"/>
              <a:gd fmla="*/ 2147483647 w 174" name="T86"/>
              <a:gd fmla="*/ 2147483647 h 174" name="T87"/>
              <a:gd fmla="*/ 2147483647 w 174" name="T88"/>
              <a:gd fmla="*/ 2147483647 h 174" name="T89"/>
              <a:gd fmla="*/ 2147483647 w 174" name="T90"/>
              <a:gd fmla="*/ 0 h 174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174" name="T138"/>
              <a:gd fmla="*/ 0 h 174" name="T139"/>
              <a:gd fmla="*/ 174 w 174" name="T140"/>
              <a:gd fmla="*/ 174 h 174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74" w="174">
                <a:moveTo>
                  <a:pt x="160" y="36"/>
                </a:moveTo>
                <a:lnTo>
                  <a:pt x="160" y="36"/>
                </a:lnTo>
                <a:lnTo>
                  <a:pt x="164" y="44"/>
                </a:lnTo>
                <a:lnTo>
                  <a:pt x="166" y="52"/>
                </a:lnTo>
                <a:lnTo>
                  <a:pt x="166" y="62"/>
                </a:lnTo>
                <a:lnTo>
                  <a:pt x="166" y="70"/>
                </a:lnTo>
                <a:lnTo>
                  <a:pt x="164" y="78"/>
                </a:lnTo>
                <a:lnTo>
                  <a:pt x="160" y="86"/>
                </a:lnTo>
                <a:lnTo>
                  <a:pt x="156" y="94"/>
                </a:lnTo>
                <a:lnTo>
                  <a:pt x="150" y="102"/>
                </a:lnTo>
                <a:lnTo>
                  <a:pt x="78" y="174"/>
                </a:lnTo>
                <a:lnTo>
                  <a:pt x="0" y="96"/>
                </a:lnTo>
                <a:lnTo>
                  <a:pt x="72" y="24"/>
                </a:lnTo>
                <a:lnTo>
                  <a:pt x="80" y="18"/>
                </a:lnTo>
                <a:lnTo>
                  <a:pt x="86" y="12"/>
                </a:lnTo>
                <a:lnTo>
                  <a:pt x="96" y="10"/>
                </a:lnTo>
                <a:lnTo>
                  <a:pt x="104" y="8"/>
                </a:lnTo>
                <a:lnTo>
                  <a:pt x="112" y="8"/>
                </a:lnTo>
                <a:lnTo>
                  <a:pt x="120" y="8"/>
                </a:lnTo>
                <a:lnTo>
                  <a:pt x="130" y="10"/>
                </a:lnTo>
                <a:lnTo>
                  <a:pt x="138" y="14"/>
                </a:lnTo>
                <a:lnTo>
                  <a:pt x="122" y="30"/>
                </a:lnTo>
                <a:lnTo>
                  <a:pt x="114" y="32"/>
                </a:lnTo>
                <a:lnTo>
                  <a:pt x="106" y="36"/>
                </a:lnTo>
                <a:lnTo>
                  <a:pt x="102" y="44"/>
                </a:lnTo>
                <a:lnTo>
                  <a:pt x="100" y="52"/>
                </a:lnTo>
                <a:lnTo>
                  <a:pt x="102" y="60"/>
                </a:lnTo>
                <a:lnTo>
                  <a:pt x="106" y="68"/>
                </a:lnTo>
                <a:lnTo>
                  <a:pt x="114" y="72"/>
                </a:lnTo>
                <a:lnTo>
                  <a:pt x="122" y="74"/>
                </a:lnTo>
                <a:lnTo>
                  <a:pt x="130" y="72"/>
                </a:lnTo>
                <a:lnTo>
                  <a:pt x="138" y="68"/>
                </a:lnTo>
                <a:lnTo>
                  <a:pt x="142" y="60"/>
                </a:lnTo>
                <a:lnTo>
                  <a:pt x="144" y="52"/>
                </a:lnTo>
                <a:lnTo>
                  <a:pt x="160" y="36"/>
                </a:lnTo>
                <a:close/>
                <a:moveTo>
                  <a:pt x="164" y="0"/>
                </a:moveTo>
                <a:lnTo>
                  <a:pt x="114" y="50"/>
                </a:lnTo>
                <a:lnTo>
                  <a:pt x="122" y="60"/>
                </a:lnTo>
                <a:lnTo>
                  <a:pt x="174" y="8"/>
                </a:lnTo>
                <a:lnTo>
                  <a:pt x="1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16" name="Freeform 153"/>
          <p:cNvSpPr>
            <a:spLocks noEditPoints="1"/>
          </p:cNvSpPr>
          <p:nvPr/>
        </p:nvSpPr>
        <p:spPr bwMode="auto">
          <a:xfrm>
            <a:off x="11595100" y="5297488"/>
            <a:ext cx="484188" cy="466725"/>
          </a:xfrm>
          <a:custGeom>
            <a:gdLst>
              <a:gd fmla="*/ 0 w 176" name="T0"/>
              <a:gd fmla="*/ 2147483647 h 156" name="T1"/>
              <a:gd fmla="*/ 2147483647 w 176" name="T2"/>
              <a:gd fmla="*/ 2147483647 h 156" name="T3"/>
              <a:gd fmla="*/ 2147483647 w 176" name="T4"/>
              <a:gd fmla="*/ 2147483647 h 156" name="T5"/>
              <a:gd fmla="*/ 2147483647 w 176" name="T6"/>
              <a:gd fmla="*/ 0 h 156" name="T7"/>
              <a:gd fmla="*/ 2147483647 w 176" name="T8"/>
              <a:gd fmla="*/ 2147483647 h 156" name="T9"/>
              <a:gd fmla="*/ 2147483647 w 176" name="T10"/>
              <a:gd fmla="*/ 2147483647 h 156" name="T11"/>
              <a:gd fmla="*/ 2147483647 w 176" name="T12"/>
              <a:gd fmla="*/ 2147483647 h 156" name="T13"/>
              <a:gd fmla="*/ 2147483647 w 176" name="T14"/>
              <a:gd fmla="*/ 2147483647 h 156" name="T15"/>
              <a:gd fmla="*/ 2147483647 w 176" name="T16"/>
              <a:gd fmla="*/ 2147483647 h 156" name="T17"/>
              <a:gd fmla="*/ 2147483647 w 176" name="T18"/>
              <a:gd fmla="*/ 2147483647 h 156" name="T19"/>
              <a:gd fmla="*/ 2147483647 w 176" name="T20"/>
              <a:gd fmla="*/ 2147483647 h 156" name="T21"/>
              <a:gd fmla="*/ 2147483647 w 176" name="T22"/>
              <a:gd fmla="*/ 2147483647 h 156" name="T23"/>
              <a:gd fmla="*/ 2147483647 w 176" name="T24"/>
              <a:gd fmla="*/ 0 h 156" name="T25"/>
              <a:gd fmla="*/ 2147483647 w 176" name="T26"/>
              <a:gd fmla="*/ 2147483647 h 156" name="T27"/>
              <a:gd fmla="*/ 2147483647 w 176" name="T28"/>
              <a:gd fmla="*/ 2147483647 h 156" name="T29"/>
              <a:gd fmla="*/ 2147483647 w 176" name="T30"/>
              <a:gd fmla="*/ 2147483647 h 156" name="T31"/>
              <a:gd fmla="*/ 2147483647 w 176" name="T32"/>
              <a:gd fmla="*/ 2147483647 h 156" name="T33"/>
              <a:gd fmla="*/ 2147483647 w 176" name="T34"/>
              <a:gd fmla="*/ 2147483647 h 156" name="T35"/>
              <a:gd fmla="*/ 2147483647 w 176" name="T36"/>
              <a:gd fmla="*/ 2147483647 h 156" name="T37"/>
              <a:gd fmla="*/ 2147483647 w 176" name="T38"/>
              <a:gd fmla="*/ 2147483647 h 156" name="T39"/>
              <a:gd fmla="*/ 2147483647 w 176" name="T40"/>
              <a:gd fmla="*/ 2147483647 h 156" name="T41"/>
              <a:gd fmla="*/ 2147483647 w 176" name="T42"/>
              <a:gd fmla="*/ 2147483647 h 156" name="T43"/>
              <a:gd fmla="*/ 2147483647 w 176" name="T44"/>
              <a:gd fmla="*/ 2147483647 h 156" name="T45"/>
              <a:gd fmla="*/ 0 w 176" name="T46"/>
              <a:gd fmla="*/ 2147483647 h 156" name="T47"/>
              <a:gd fmla="*/ 0 w 176" name="T48"/>
              <a:gd fmla="*/ 2147483647 h 156" name="T49"/>
              <a:gd fmla="*/ 2147483647 w 176" name="T50"/>
              <a:gd fmla="*/ 2147483647 h 156" name="T51"/>
              <a:gd fmla="*/ 2147483647 w 176" name="T52"/>
              <a:gd fmla="*/ 2147483647 h 156" name="T53"/>
              <a:gd fmla="*/ 2147483647 w 176" name="T54"/>
              <a:gd fmla="*/ 2147483647 h 156" name="T55"/>
              <a:gd fmla="*/ 2147483647 w 176" name="T56"/>
              <a:gd fmla="*/ 2147483647 h 156" name="T57"/>
              <a:gd fmla="*/ 2147483647 w 176" name="T58"/>
              <a:gd fmla="*/ 2147483647 h 156" name="T59"/>
              <a:gd fmla="*/ 2147483647 w 176" name="T60"/>
              <a:gd fmla="*/ 2147483647 h 156" name="T61"/>
              <a:gd fmla="*/ 2147483647 w 176" name="T62"/>
              <a:gd fmla="*/ 2147483647 h 156" name="T63"/>
              <a:gd fmla="*/ 2147483647 w 176" name="T64"/>
              <a:gd fmla="*/ 2147483647 h 156" name="T65"/>
              <a:gd fmla="*/ 2147483647 w 176" name="T66"/>
              <a:gd fmla="*/ 2147483647 h 156" name="T67"/>
              <a:gd fmla="*/ 2147483647 w 176" name="T68"/>
              <a:gd fmla="*/ 2147483647 h 156" name="T69"/>
              <a:gd fmla="*/ 2147483647 w 176" name="T70"/>
              <a:gd fmla="*/ 2147483647 h 156" name="T71"/>
              <a:gd fmla="*/ 2147483647 w 176" name="T72"/>
              <a:gd fmla="*/ 2147483647 h 156" name="T73"/>
              <a:gd fmla="*/ 2147483647 w 176" name="T74"/>
              <a:gd fmla="*/ 2147483647 h 156" name="T75"/>
              <a:gd fmla="*/ 2147483647 w 176" name="T76"/>
              <a:gd fmla="*/ 2147483647 h 15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w 176" name="T117"/>
              <a:gd fmla="*/ 0 h 156" name="T118"/>
              <a:gd fmla="*/ 176 w 176" name="T119"/>
              <a:gd fmla="*/ 156 h 156" name="T120"/>
            </a:gdLst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b="T120" l="T117" r="T119" t="T118"/>
            <a:pathLst>
              <a:path h="156" w="176">
                <a:moveTo>
                  <a:pt x="0" y="52"/>
                </a:moveTo>
                <a:lnTo>
                  <a:pt x="0" y="52"/>
                </a:lnTo>
                <a:lnTo>
                  <a:pt x="28" y="52"/>
                </a:lnTo>
                <a:lnTo>
                  <a:pt x="52" y="6"/>
                </a:lnTo>
                <a:lnTo>
                  <a:pt x="56" y="2"/>
                </a:lnTo>
                <a:lnTo>
                  <a:pt x="58" y="0"/>
                </a:lnTo>
                <a:lnTo>
                  <a:pt x="62" y="0"/>
                </a:lnTo>
                <a:lnTo>
                  <a:pt x="66" y="2"/>
                </a:lnTo>
                <a:lnTo>
                  <a:pt x="70" y="4"/>
                </a:lnTo>
                <a:lnTo>
                  <a:pt x="72" y="8"/>
                </a:lnTo>
                <a:lnTo>
                  <a:pt x="72" y="12"/>
                </a:lnTo>
                <a:lnTo>
                  <a:pt x="70" y="14"/>
                </a:lnTo>
                <a:lnTo>
                  <a:pt x="50" y="52"/>
                </a:lnTo>
                <a:lnTo>
                  <a:pt x="124" y="52"/>
                </a:lnTo>
                <a:lnTo>
                  <a:pt x="104" y="14"/>
                </a:lnTo>
                <a:lnTo>
                  <a:pt x="102" y="12"/>
                </a:lnTo>
                <a:lnTo>
                  <a:pt x="102" y="8"/>
                </a:lnTo>
                <a:lnTo>
                  <a:pt x="104" y="4"/>
                </a:lnTo>
                <a:lnTo>
                  <a:pt x="108" y="2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46" y="52"/>
                </a:lnTo>
                <a:lnTo>
                  <a:pt x="148" y="52"/>
                </a:lnTo>
                <a:lnTo>
                  <a:pt x="156" y="52"/>
                </a:lnTo>
                <a:lnTo>
                  <a:pt x="176" y="52"/>
                </a:lnTo>
                <a:lnTo>
                  <a:pt x="176" y="74"/>
                </a:lnTo>
                <a:lnTo>
                  <a:pt x="164" y="74"/>
                </a:lnTo>
                <a:lnTo>
                  <a:pt x="148" y="148"/>
                </a:lnTo>
                <a:lnTo>
                  <a:pt x="146" y="156"/>
                </a:lnTo>
                <a:lnTo>
                  <a:pt x="138" y="156"/>
                </a:lnTo>
                <a:lnTo>
                  <a:pt x="34" y="156"/>
                </a:lnTo>
                <a:lnTo>
                  <a:pt x="26" y="156"/>
                </a:lnTo>
                <a:lnTo>
                  <a:pt x="24" y="148"/>
                </a:lnTo>
                <a:lnTo>
                  <a:pt x="10" y="84"/>
                </a:lnTo>
                <a:lnTo>
                  <a:pt x="30" y="84"/>
                </a:lnTo>
                <a:lnTo>
                  <a:pt x="34" y="98"/>
                </a:lnTo>
                <a:lnTo>
                  <a:pt x="64" y="98"/>
                </a:lnTo>
                <a:lnTo>
                  <a:pt x="64" y="74"/>
                </a:lnTo>
                <a:lnTo>
                  <a:pt x="0" y="74"/>
                </a:lnTo>
                <a:lnTo>
                  <a:pt x="0" y="52"/>
                </a:lnTo>
                <a:close/>
                <a:moveTo>
                  <a:pt x="36" y="110"/>
                </a:moveTo>
                <a:lnTo>
                  <a:pt x="42" y="136"/>
                </a:lnTo>
                <a:lnTo>
                  <a:pt x="64" y="136"/>
                </a:lnTo>
                <a:lnTo>
                  <a:pt x="64" y="110"/>
                </a:lnTo>
                <a:lnTo>
                  <a:pt x="36" y="110"/>
                </a:lnTo>
                <a:close/>
                <a:moveTo>
                  <a:pt x="136" y="110"/>
                </a:moveTo>
                <a:lnTo>
                  <a:pt x="110" y="110"/>
                </a:lnTo>
                <a:lnTo>
                  <a:pt x="110" y="136"/>
                </a:lnTo>
                <a:lnTo>
                  <a:pt x="130" y="136"/>
                </a:lnTo>
                <a:lnTo>
                  <a:pt x="136" y="110"/>
                </a:lnTo>
                <a:close/>
                <a:moveTo>
                  <a:pt x="100" y="110"/>
                </a:moveTo>
                <a:lnTo>
                  <a:pt x="74" y="110"/>
                </a:lnTo>
                <a:lnTo>
                  <a:pt x="74" y="136"/>
                </a:lnTo>
                <a:lnTo>
                  <a:pt x="100" y="136"/>
                </a:lnTo>
                <a:lnTo>
                  <a:pt x="100" y="110"/>
                </a:lnTo>
                <a:close/>
                <a:moveTo>
                  <a:pt x="74" y="98"/>
                </a:moveTo>
                <a:lnTo>
                  <a:pt x="100" y="98"/>
                </a:lnTo>
                <a:lnTo>
                  <a:pt x="100" y="74"/>
                </a:lnTo>
                <a:lnTo>
                  <a:pt x="74" y="74"/>
                </a:lnTo>
                <a:lnTo>
                  <a:pt x="74" y="98"/>
                </a:lnTo>
                <a:close/>
                <a:moveTo>
                  <a:pt x="110" y="98"/>
                </a:moveTo>
                <a:lnTo>
                  <a:pt x="138" y="98"/>
                </a:lnTo>
                <a:lnTo>
                  <a:pt x="144" y="74"/>
                </a:lnTo>
                <a:lnTo>
                  <a:pt x="110" y="74"/>
                </a:lnTo>
                <a:lnTo>
                  <a:pt x="11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17" name="Freeform 154"/>
          <p:cNvSpPr>
            <a:spLocks noEditPoints="1"/>
          </p:cNvSpPr>
          <p:nvPr/>
        </p:nvSpPr>
        <p:spPr bwMode="auto">
          <a:xfrm>
            <a:off x="10094913" y="5260975"/>
            <a:ext cx="412750" cy="527050"/>
          </a:xfrm>
          <a:custGeom>
            <a:gdLst>
              <a:gd fmla="*/ 2147483647 w 150" name="T0"/>
              <a:gd fmla="*/ 2147483647 h 176" name="T1"/>
              <a:gd fmla="*/ 2147483647 w 150" name="T2"/>
              <a:gd fmla="*/ 2147483647 h 176" name="T3"/>
              <a:gd fmla="*/ 2147483647 w 150" name="T4"/>
              <a:gd fmla="*/ 2147483647 h 176" name="T5"/>
              <a:gd fmla="*/ 2147483647 w 150" name="T6"/>
              <a:gd fmla="*/ 2147483647 h 176" name="T7"/>
              <a:gd fmla="*/ 2147483647 w 150" name="T8"/>
              <a:gd fmla="*/ 2147483647 h 176" name="T9"/>
              <a:gd fmla="*/ 2147483647 w 150" name="T10"/>
              <a:gd fmla="*/ 2147483647 h 176" name="T11"/>
              <a:gd fmla="*/ 2147483647 w 150" name="T12"/>
              <a:gd fmla="*/ 2147483647 h 176" name="T13"/>
              <a:gd fmla="*/ 2147483647 w 150" name="T14"/>
              <a:gd fmla="*/ 2147483647 h 176" name="T15"/>
              <a:gd fmla="*/ 2147483647 w 150" name="T16"/>
              <a:gd fmla="*/ 2147483647 h 176" name="T17"/>
              <a:gd fmla="*/ 2147483647 w 150" name="T18"/>
              <a:gd fmla="*/ 2147483647 h 176" name="T19"/>
              <a:gd fmla="*/ 0 w 150" name="T20"/>
              <a:gd fmla="*/ 2147483647 h 176" name="T21"/>
              <a:gd fmla="*/ 0 w 150" name="T22"/>
              <a:gd fmla="*/ 2147483647 h 176" name="T23"/>
              <a:gd fmla="*/ 0 w 150" name="T24"/>
              <a:gd fmla="*/ 2147483647 h 176" name="T25"/>
              <a:gd fmla="*/ 0 w 150" name="T26"/>
              <a:gd fmla="*/ 2147483647 h 176" name="T27"/>
              <a:gd fmla="*/ 2147483647 w 150" name="T28"/>
              <a:gd fmla="*/ 2147483647 h 176" name="T29"/>
              <a:gd fmla="*/ 2147483647 w 150" name="T30"/>
              <a:gd fmla="*/ 2147483647 h 176" name="T31"/>
              <a:gd fmla="*/ 2147483647 w 150" name="T32"/>
              <a:gd fmla="*/ 2147483647 h 176" name="T33"/>
              <a:gd fmla="*/ 2147483647 w 150" name="T34"/>
              <a:gd fmla="*/ 2147483647 h 176" name="T35"/>
              <a:gd fmla="*/ 2147483647 w 150" name="T36"/>
              <a:gd fmla="*/ 2147483647 h 176" name="T37"/>
              <a:gd fmla="*/ 2147483647 w 150" name="T38"/>
              <a:gd fmla="*/ 2147483647 h 176" name="T39"/>
              <a:gd fmla="*/ 2147483647 w 150" name="T40"/>
              <a:gd fmla="*/ 2147483647 h 176" name="T41"/>
              <a:gd fmla="*/ 2147483647 w 150" name="T42"/>
              <a:gd fmla="*/ 2147483647 h 176" name="T43"/>
              <a:gd fmla="*/ 2147483647 w 150" name="T44"/>
              <a:gd fmla="*/ 2147483647 h 176" name="T45"/>
              <a:gd fmla="*/ 2147483647 w 150" name="T46"/>
              <a:gd fmla="*/ 2147483647 h 176" name="T47"/>
              <a:gd fmla="*/ 2147483647 w 150" name="T48"/>
              <a:gd fmla="*/ 0 h 176" name="T49"/>
              <a:gd fmla="*/ 2147483647 w 150" name="T50"/>
              <a:gd fmla="*/ 0 h 176" name="T51"/>
              <a:gd fmla="*/ 2147483647 w 150" name="T52"/>
              <a:gd fmla="*/ 2147483647 h 176" name="T53"/>
              <a:gd fmla="*/ 2147483647 w 150" name="T54"/>
              <a:gd fmla="*/ 2147483647 h 176" name="T55"/>
              <a:gd fmla="*/ 2147483647 w 150" name="T56"/>
              <a:gd fmla="*/ 2147483647 h 176" name="T57"/>
              <a:gd fmla="*/ 2147483647 w 150" name="T58"/>
              <a:gd fmla="*/ 2147483647 h 176" name="T59"/>
              <a:gd fmla="*/ 2147483647 w 150" name="T60"/>
              <a:gd fmla="*/ 2147483647 h 176" name="T61"/>
              <a:gd fmla="*/ 2147483647 w 150" name="T62"/>
              <a:gd fmla="*/ 2147483647 h 176" name="T63"/>
              <a:gd fmla="*/ 2147483647 w 150" name="T64"/>
              <a:gd fmla="*/ 2147483647 h 176" name="T65"/>
              <a:gd fmla="*/ 2147483647 w 150" name="T66"/>
              <a:gd fmla="*/ 2147483647 h 176" name="T67"/>
              <a:gd fmla="*/ 2147483647 w 150" name="T68"/>
              <a:gd fmla="*/ 2147483647 h 176" name="T69"/>
              <a:gd fmla="*/ 2147483647 w 150" name="T70"/>
              <a:gd fmla="*/ 2147483647 h 176" name="T71"/>
              <a:gd fmla="*/ 2147483647 w 150" name="T72"/>
              <a:gd fmla="*/ 2147483647 h 176" name="T73"/>
              <a:gd fmla="*/ 2147483647 w 150" name="T74"/>
              <a:gd fmla="*/ 2147483647 h 176" name="T75"/>
              <a:gd fmla="*/ 2147483647 w 150" name="T76"/>
              <a:gd fmla="*/ 2147483647 h 176" name="T77"/>
              <a:gd fmla="*/ 2147483647 w 150" name="T78"/>
              <a:gd fmla="*/ 2147483647 h 176" name="T79"/>
              <a:gd fmla="*/ 2147483647 w 150" name="T80"/>
              <a:gd fmla="*/ 2147483647 h 176" name="T81"/>
              <a:gd fmla="*/ 2147483647 w 150" name="T82"/>
              <a:gd fmla="*/ 2147483647 h 176" name="T83"/>
              <a:gd fmla="*/ 2147483647 w 150" name="T84"/>
              <a:gd fmla="*/ 2147483647 h 176" name="T85"/>
              <a:gd fmla="*/ 2147483647 w 150" name="T86"/>
              <a:gd fmla="*/ 2147483647 h 176" name="T87"/>
              <a:gd fmla="*/ 2147483647 w 150" name="T88"/>
              <a:gd fmla="*/ 2147483647 h 176" name="T89"/>
              <a:gd fmla="*/ 2147483647 w 150" name="T90"/>
              <a:gd fmla="*/ 2147483647 h 176" name="T91"/>
              <a:gd fmla="*/ 2147483647 w 150" name="T92"/>
              <a:gd fmla="*/ 2147483647 h 176" name="T93"/>
              <a:gd fmla="*/ 2147483647 w 150" name="T94"/>
              <a:gd fmla="*/ 2147483647 h 176" name="T95"/>
              <a:gd fmla="*/ 2147483647 w 150" name="T96"/>
              <a:gd fmla="*/ 2147483647 h 176" name="T97"/>
              <a:gd fmla="*/ 2147483647 w 150" name="T98"/>
              <a:gd fmla="*/ 2147483647 h 176" name="T99"/>
              <a:gd fmla="*/ 2147483647 w 150" name="T100"/>
              <a:gd fmla="*/ 2147483647 h 17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w 150" name="T153"/>
              <a:gd fmla="*/ 0 h 176" name="T154"/>
              <a:gd fmla="*/ 150 w 150" name="T155"/>
              <a:gd fmla="*/ 176 h 176" name="T156"/>
            </a:gdLst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b="T156" l="T153" r="T155" t="T154"/>
            <a:pathLst>
              <a:path h="176" w="150">
                <a:moveTo>
                  <a:pt x="30" y="108"/>
                </a:moveTo>
                <a:lnTo>
                  <a:pt x="56" y="94"/>
                </a:lnTo>
                <a:lnTo>
                  <a:pt x="72" y="118"/>
                </a:lnTo>
                <a:lnTo>
                  <a:pt x="94" y="56"/>
                </a:lnTo>
                <a:lnTo>
                  <a:pt x="120" y="70"/>
                </a:lnTo>
                <a:lnTo>
                  <a:pt x="88" y="144"/>
                </a:lnTo>
                <a:lnTo>
                  <a:pt x="64" y="144"/>
                </a:lnTo>
                <a:lnTo>
                  <a:pt x="30" y="108"/>
                </a:lnTo>
                <a:close/>
                <a:moveTo>
                  <a:pt x="8" y="16"/>
                </a:moveTo>
                <a:lnTo>
                  <a:pt x="0" y="16"/>
                </a:lnTo>
                <a:lnTo>
                  <a:pt x="0" y="24"/>
                </a:lnTo>
                <a:lnTo>
                  <a:pt x="0" y="168"/>
                </a:lnTo>
                <a:lnTo>
                  <a:pt x="0" y="176"/>
                </a:lnTo>
                <a:lnTo>
                  <a:pt x="8" y="176"/>
                </a:lnTo>
                <a:lnTo>
                  <a:pt x="140" y="176"/>
                </a:lnTo>
                <a:lnTo>
                  <a:pt x="150" y="176"/>
                </a:lnTo>
                <a:lnTo>
                  <a:pt x="150" y="168"/>
                </a:lnTo>
                <a:lnTo>
                  <a:pt x="150" y="24"/>
                </a:lnTo>
                <a:lnTo>
                  <a:pt x="150" y="16"/>
                </a:lnTo>
                <a:lnTo>
                  <a:pt x="140" y="16"/>
                </a:lnTo>
                <a:lnTo>
                  <a:pt x="114" y="16"/>
                </a:lnTo>
                <a:lnTo>
                  <a:pt x="114" y="8"/>
                </a:lnTo>
                <a:lnTo>
                  <a:pt x="98" y="8"/>
                </a:lnTo>
                <a:lnTo>
                  <a:pt x="98" y="0"/>
                </a:lnTo>
                <a:lnTo>
                  <a:pt x="52" y="0"/>
                </a:lnTo>
                <a:lnTo>
                  <a:pt x="52" y="8"/>
                </a:lnTo>
                <a:lnTo>
                  <a:pt x="34" y="8"/>
                </a:lnTo>
                <a:lnTo>
                  <a:pt x="34" y="16"/>
                </a:lnTo>
                <a:lnTo>
                  <a:pt x="8" y="16"/>
                </a:lnTo>
                <a:close/>
                <a:moveTo>
                  <a:pt x="114" y="32"/>
                </a:moveTo>
                <a:lnTo>
                  <a:pt x="114" y="44"/>
                </a:lnTo>
                <a:lnTo>
                  <a:pt x="34" y="44"/>
                </a:lnTo>
                <a:lnTo>
                  <a:pt x="34" y="32"/>
                </a:lnTo>
                <a:lnTo>
                  <a:pt x="16" y="32"/>
                </a:lnTo>
                <a:lnTo>
                  <a:pt x="16" y="160"/>
                </a:lnTo>
                <a:lnTo>
                  <a:pt x="132" y="160"/>
                </a:lnTo>
                <a:lnTo>
                  <a:pt x="132" y="32"/>
                </a:lnTo>
                <a:lnTo>
                  <a:pt x="114" y="32"/>
                </a:lnTo>
                <a:close/>
                <a:moveTo>
                  <a:pt x="36" y="108"/>
                </a:moveTo>
                <a:lnTo>
                  <a:pt x="66" y="140"/>
                </a:lnTo>
                <a:lnTo>
                  <a:pt x="68" y="140"/>
                </a:lnTo>
                <a:lnTo>
                  <a:pt x="42" y="106"/>
                </a:lnTo>
                <a:lnTo>
                  <a:pt x="36" y="108"/>
                </a:lnTo>
                <a:close/>
                <a:moveTo>
                  <a:pt x="76" y="124"/>
                </a:moveTo>
                <a:lnTo>
                  <a:pt x="80" y="126"/>
                </a:lnTo>
                <a:lnTo>
                  <a:pt x="96" y="64"/>
                </a:lnTo>
                <a:lnTo>
                  <a:pt x="76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18" name="Freeform 159"/>
          <p:cNvSpPr>
            <a:spLocks noEditPoints="1"/>
          </p:cNvSpPr>
          <p:nvPr/>
        </p:nvSpPr>
        <p:spPr bwMode="auto">
          <a:xfrm>
            <a:off x="11622088" y="4440238"/>
            <a:ext cx="434975" cy="520700"/>
          </a:xfrm>
          <a:custGeom>
            <a:gdLst>
              <a:gd fmla="*/ 2147483647 w 158" name="T0"/>
              <a:gd fmla="*/ 2147483647 h 174" name="T1"/>
              <a:gd fmla="*/ 2147483647 w 158" name="T2"/>
              <a:gd fmla="*/ 2147483647 h 174" name="T3"/>
              <a:gd fmla="*/ 0 w 158" name="T4"/>
              <a:gd fmla="*/ 2147483647 h 174" name="T5"/>
              <a:gd fmla="*/ 0 w 158" name="T6"/>
              <a:gd fmla="*/ 2147483647 h 174" name="T7"/>
              <a:gd fmla="*/ 2147483647 w 158" name="T8"/>
              <a:gd fmla="*/ 2147483647 h 174" name="T9"/>
              <a:gd fmla="*/ 2147483647 w 158" name="T10"/>
              <a:gd fmla="*/ 2147483647 h 174" name="T11"/>
              <a:gd fmla="*/ 2147483647 w 158" name="T12"/>
              <a:gd fmla="*/ 2147483647 h 174" name="T13"/>
              <a:gd fmla="*/ 2147483647 w 158" name="T14"/>
              <a:gd fmla="*/ 2147483647 h 174" name="T15"/>
              <a:gd fmla="*/ 2147483647 w 158" name="T16"/>
              <a:gd fmla="*/ 2147483647 h 174" name="T17"/>
              <a:gd fmla="*/ 2147483647 w 158" name="T18"/>
              <a:gd fmla="*/ 2147483647 h 174" name="T19"/>
              <a:gd fmla="*/ 2147483647 w 158" name="T20"/>
              <a:gd fmla="*/ 2147483647 h 174" name="T21"/>
              <a:gd fmla="*/ 2147483647 w 158" name="T22"/>
              <a:gd fmla="*/ 2147483647 h 174" name="T23"/>
              <a:gd fmla="*/ 2147483647 w 158" name="T24"/>
              <a:gd fmla="*/ 2147483647 h 174" name="T25"/>
              <a:gd fmla="*/ 2147483647 w 158" name="T26"/>
              <a:gd fmla="*/ 2147483647 h 174" name="T27"/>
              <a:gd fmla="*/ 2147483647 w 158" name="T28"/>
              <a:gd fmla="*/ 0 h 174" name="T29"/>
              <a:gd fmla="*/ 2147483647 w 158" name="T30"/>
              <a:gd fmla="*/ 2147483647 h 174" name="T31"/>
              <a:gd fmla="*/ 2147483647 w 158" name="T32"/>
              <a:gd fmla="*/ 2147483647 h 174" name="T33"/>
              <a:gd fmla="*/ 2147483647 w 158" name="T34"/>
              <a:gd fmla="*/ 2147483647 h 174" name="T35"/>
              <a:gd fmla="*/ 2147483647 w 158" name="T36"/>
              <a:gd fmla="*/ 2147483647 h 174" name="T37"/>
              <a:gd fmla="*/ 2147483647 w 158" name="T38"/>
              <a:gd fmla="*/ 2147483647 h 174" name="T39"/>
              <a:gd fmla="*/ 2147483647 w 158" name="T40"/>
              <a:gd fmla="*/ 2147483647 h 174" name="T41"/>
              <a:gd fmla="*/ 2147483647 w 158" name="T42"/>
              <a:gd fmla="*/ 2147483647 h 174" name="T43"/>
              <a:gd fmla="*/ 2147483647 w 158" name="T44"/>
              <a:gd fmla="*/ 2147483647 h 174" name="T45"/>
              <a:gd fmla="*/ 2147483647 w 158" name="T46"/>
              <a:gd fmla="*/ 2147483647 h 174" name="T47"/>
              <a:gd fmla="*/ 2147483647 w 158" name="T48"/>
              <a:gd fmla="*/ 2147483647 h 174" name="T49"/>
              <a:gd fmla="*/ 2147483647 w 158" name="T50"/>
              <a:gd fmla="*/ 2147483647 h 174" name="T51"/>
              <a:gd fmla="*/ 2147483647 w 158" name="T52"/>
              <a:gd fmla="*/ 2147483647 h 174" name="T53"/>
              <a:gd fmla="*/ 2147483647 w 158" name="T54"/>
              <a:gd fmla="*/ 2147483647 h 174" name="T55"/>
              <a:gd fmla="*/ 2147483647 w 158" name="T56"/>
              <a:gd fmla="*/ 2147483647 h 174" name="T57"/>
              <a:gd fmla="*/ 2147483647 w 158" name="T58"/>
              <a:gd fmla="*/ 2147483647 h 174" name="T59"/>
              <a:gd fmla="*/ 2147483647 w 158" name="T60"/>
              <a:gd fmla="*/ 2147483647 h 174" name="T61"/>
              <a:gd fmla="*/ 2147483647 w 158" name="T62"/>
              <a:gd fmla="*/ 2147483647 h 174" name="T63"/>
              <a:gd fmla="*/ 2147483647 w 158" name="T64"/>
              <a:gd fmla="*/ 2147483647 h 174" name="T65"/>
              <a:gd fmla="*/ 2147483647 w 158" name="T66"/>
              <a:gd fmla="*/ 2147483647 h 174" name="T67"/>
              <a:gd fmla="*/ 2147483647 w 158" name="T68"/>
              <a:gd fmla="*/ 2147483647 h 174" name="T69"/>
              <a:gd fmla="*/ 2147483647 w 158" name="T70"/>
              <a:gd fmla="*/ 2147483647 h 174" name="T71"/>
              <a:gd fmla="*/ 2147483647 w 158" name="T72"/>
              <a:gd fmla="*/ 2147483647 h 174" name="T73"/>
              <a:gd fmla="*/ 2147483647 w 158" name="T74"/>
              <a:gd fmla="*/ 2147483647 h 174" name="T75"/>
              <a:gd fmla="*/ 2147483647 w 158" name="T76"/>
              <a:gd fmla="*/ 2147483647 h 174" name="T77"/>
              <a:gd fmla="*/ 2147483647 w 158" name="T78"/>
              <a:gd fmla="*/ 2147483647 h 174" name="T79"/>
              <a:gd fmla="*/ 2147483647 w 158" name="T80"/>
              <a:gd fmla="*/ 2147483647 h 174" name="T81"/>
              <a:gd fmla="*/ 2147483647 w 158" name="T82"/>
              <a:gd fmla="*/ 2147483647 h 174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w 158" name="T126"/>
              <a:gd fmla="*/ 0 h 174" name="T127"/>
              <a:gd fmla="*/ 158 w 158" name="T128"/>
              <a:gd fmla="*/ 174 h 174" name="T129"/>
            </a:gdLst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b="T129" l="T126" r="T128" t="T127"/>
            <a:pathLst>
              <a:path h="174" w="158">
                <a:moveTo>
                  <a:pt x="106" y="136"/>
                </a:moveTo>
                <a:lnTo>
                  <a:pt x="106" y="174"/>
                </a:lnTo>
                <a:lnTo>
                  <a:pt x="64" y="174"/>
                </a:lnTo>
                <a:lnTo>
                  <a:pt x="64" y="140"/>
                </a:lnTo>
                <a:lnTo>
                  <a:pt x="6" y="128"/>
                </a:lnTo>
                <a:lnTo>
                  <a:pt x="0" y="128"/>
                </a:lnTo>
                <a:lnTo>
                  <a:pt x="0" y="122"/>
                </a:lnTo>
                <a:lnTo>
                  <a:pt x="0" y="90"/>
                </a:lnTo>
                <a:lnTo>
                  <a:pt x="2" y="78"/>
                </a:lnTo>
                <a:lnTo>
                  <a:pt x="4" y="68"/>
                </a:lnTo>
                <a:lnTo>
                  <a:pt x="8" y="60"/>
                </a:lnTo>
                <a:lnTo>
                  <a:pt x="12" y="52"/>
                </a:lnTo>
                <a:lnTo>
                  <a:pt x="20" y="44"/>
                </a:lnTo>
                <a:lnTo>
                  <a:pt x="26" y="40"/>
                </a:lnTo>
                <a:lnTo>
                  <a:pt x="34" y="36"/>
                </a:lnTo>
                <a:lnTo>
                  <a:pt x="44" y="36"/>
                </a:lnTo>
                <a:lnTo>
                  <a:pt x="96" y="26"/>
                </a:lnTo>
                <a:lnTo>
                  <a:pt x="96" y="66"/>
                </a:lnTo>
                <a:lnTo>
                  <a:pt x="86" y="70"/>
                </a:lnTo>
                <a:lnTo>
                  <a:pt x="86" y="88"/>
                </a:lnTo>
                <a:lnTo>
                  <a:pt x="114" y="80"/>
                </a:lnTo>
                <a:lnTo>
                  <a:pt x="114" y="62"/>
                </a:lnTo>
                <a:lnTo>
                  <a:pt x="104" y="64"/>
                </a:lnTo>
                <a:lnTo>
                  <a:pt x="100" y="66"/>
                </a:lnTo>
                <a:lnTo>
                  <a:pt x="100" y="8"/>
                </a:lnTo>
                <a:lnTo>
                  <a:pt x="98" y="4"/>
                </a:lnTo>
                <a:lnTo>
                  <a:pt x="126" y="0"/>
                </a:lnTo>
                <a:lnTo>
                  <a:pt x="126" y="14"/>
                </a:lnTo>
                <a:lnTo>
                  <a:pt x="104" y="18"/>
                </a:lnTo>
                <a:lnTo>
                  <a:pt x="104" y="26"/>
                </a:lnTo>
                <a:lnTo>
                  <a:pt x="114" y="26"/>
                </a:lnTo>
                <a:lnTo>
                  <a:pt x="122" y="26"/>
                </a:lnTo>
                <a:lnTo>
                  <a:pt x="130" y="28"/>
                </a:lnTo>
                <a:lnTo>
                  <a:pt x="138" y="32"/>
                </a:lnTo>
                <a:lnTo>
                  <a:pt x="144" y="38"/>
                </a:lnTo>
                <a:lnTo>
                  <a:pt x="150" y="46"/>
                </a:lnTo>
                <a:lnTo>
                  <a:pt x="154" y="54"/>
                </a:lnTo>
                <a:lnTo>
                  <a:pt x="158" y="62"/>
                </a:lnTo>
                <a:lnTo>
                  <a:pt x="158" y="74"/>
                </a:lnTo>
                <a:lnTo>
                  <a:pt x="158" y="114"/>
                </a:lnTo>
                <a:lnTo>
                  <a:pt x="106" y="136"/>
                </a:lnTo>
                <a:close/>
                <a:moveTo>
                  <a:pt x="20" y="98"/>
                </a:moveTo>
                <a:lnTo>
                  <a:pt x="26" y="100"/>
                </a:lnTo>
                <a:lnTo>
                  <a:pt x="26" y="94"/>
                </a:lnTo>
                <a:lnTo>
                  <a:pt x="58" y="100"/>
                </a:lnTo>
                <a:lnTo>
                  <a:pt x="58" y="106"/>
                </a:lnTo>
                <a:lnTo>
                  <a:pt x="64" y="106"/>
                </a:lnTo>
                <a:lnTo>
                  <a:pt x="64" y="94"/>
                </a:lnTo>
                <a:lnTo>
                  <a:pt x="62" y="94"/>
                </a:lnTo>
                <a:lnTo>
                  <a:pt x="24" y="88"/>
                </a:lnTo>
                <a:lnTo>
                  <a:pt x="20" y="88"/>
                </a:lnTo>
                <a:lnTo>
                  <a:pt x="20" y="92"/>
                </a:lnTo>
                <a:lnTo>
                  <a:pt x="20" y="98"/>
                </a:lnTo>
                <a:close/>
                <a:moveTo>
                  <a:pt x="78" y="130"/>
                </a:moveTo>
                <a:lnTo>
                  <a:pt x="78" y="126"/>
                </a:lnTo>
                <a:lnTo>
                  <a:pt x="78" y="90"/>
                </a:lnTo>
                <a:lnTo>
                  <a:pt x="76" y="82"/>
                </a:lnTo>
                <a:lnTo>
                  <a:pt x="74" y="74"/>
                </a:lnTo>
                <a:lnTo>
                  <a:pt x="72" y="66"/>
                </a:lnTo>
                <a:lnTo>
                  <a:pt x="68" y="60"/>
                </a:lnTo>
                <a:lnTo>
                  <a:pt x="62" y="54"/>
                </a:lnTo>
                <a:lnTo>
                  <a:pt x="58" y="50"/>
                </a:lnTo>
                <a:lnTo>
                  <a:pt x="50" y="48"/>
                </a:lnTo>
                <a:lnTo>
                  <a:pt x="44" y="48"/>
                </a:lnTo>
                <a:lnTo>
                  <a:pt x="38" y="48"/>
                </a:lnTo>
                <a:lnTo>
                  <a:pt x="32" y="50"/>
                </a:lnTo>
                <a:lnTo>
                  <a:pt x="26" y="54"/>
                </a:lnTo>
                <a:lnTo>
                  <a:pt x="22" y="60"/>
                </a:lnTo>
                <a:lnTo>
                  <a:pt x="16" y="66"/>
                </a:lnTo>
                <a:lnTo>
                  <a:pt x="14" y="74"/>
                </a:lnTo>
                <a:lnTo>
                  <a:pt x="12" y="82"/>
                </a:lnTo>
                <a:lnTo>
                  <a:pt x="12" y="90"/>
                </a:lnTo>
                <a:lnTo>
                  <a:pt x="12" y="118"/>
                </a:lnTo>
                <a:lnTo>
                  <a:pt x="7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19" name="Freeform 160"/>
          <p:cNvSpPr>
            <a:spLocks noEditPoints="1"/>
          </p:cNvSpPr>
          <p:nvPr/>
        </p:nvSpPr>
        <p:spPr bwMode="auto">
          <a:xfrm>
            <a:off x="11644313" y="6176963"/>
            <a:ext cx="417512" cy="322262"/>
          </a:xfrm>
          <a:custGeom>
            <a:gdLst>
              <a:gd fmla="*/ 2147483647 w 152" name="T0"/>
              <a:gd fmla="*/ 0 h 108" name="T1"/>
              <a:gd fmla="*/ 2147483647 w 152" name="T2"/>
              <a:gd fmla="*/ 0 h 108" name="T3"/>
              <a:gd fmla="*/ 2147483647 w 152" name="T4"/>
              <a:gd fmla="*/ 2147483647 h 108" name="T5"/>
              <a:gd fmla="*/ 2147483647 w 152" name="T6"/>
              <a:gd fmla="*/ 2147483647 h 108" name="T7"/>
              <a:gd fmla="*/ 2147483647 w 152" name="T8"/>
              <a:gd fmla="*/ 2147483647 h 108" name="T9"/>
              <a:gd fmla="*/ 2147483647 w 152" name="T10"/>
              <a:gd fmla="*/ 0 h 108" name="T11"/>
              <a:gd fmla="*/ 2147483647 w 152" name="T12"/>
              <a:gd fmla="*/ 0 h 108" name="T13"/>
              <a:gd fmla="*/ 2147483647 w 152" name="T14"/>
              <a:gd fmla="*/ 2147483647 h 108" name="T15"/>
              <a:gd fmla="*/ 2147483647 w 152" name="T16"/>
              <a:gd fmla="*/ 2147483647 h 108" name="T17"/>
              <a:gd fmla="*/ 2147483647 w 152" name="T18"/>
              <a:gd fmla="*/ 2147483647 h 108" name="T19"/>
              <a:gd fmla="*/ 2147483647 w 152" name="T20"/>
              <a:gd fmla="*/ 2147483647 h 108" name="T21"/>
              <a:gd fmla="*/ 2147483647 w 152" name="T22"/>
              <a:gd fmla="*/ 2147483647 h 108" name="T23"/>
              <a:gd fmla="*/ 2147483647 w 152" name="T24"/>
              <a:gd fmla="*/ 2147483647 h 108" name="T25"/>
              <a:gd fmla="*/ 0 w 152" name="T26"/>
              <a:gd fmla="*/ 2147483647 h 108" name="T27"/>
              <a:gd fmla="*/ 0 w 152" name="T28"/>
              <a:gd fmla="*/ 2147483647 h 108" name="T29"/>
              <a:gd fmla="*/ 2147483647 w 152" name="T30"/>
              <a:gd fmla="*/ 2147483647 h 108" name="T31"/>
              <a:gd fmla="*/ 2147483647 w 152" name="T32"/>
              <a:gd fmla="*/ 2147483647 h 108" name="T33"/>
              <a:gd fmla="*/ 2147483647 w 152" name="T34"/>
              <a:gd fmla="*/ 2147483647 h 108" name="T35"/>
              <a:gd fmla="*/ 2147483647 w 152" name="T36"/>
              <a:gd fmla="*/ 2147483647 h 108" name="T37"/>
              <a:gd fmla="*/ 2147483647 w 152" name="T38"/>
              <a:gd fmla="*/ 2147483647 h 108" name="T39"/>
              <a:gd fmla="*/ 2147483647 w 152" name="T40"/>
              <a:gd fmla="*/ 2147483647 h 108" name="T41"/>
              <a:gd fmla="*/ 2147483647 w 152" name="T42"/>
              <a:gd fmla="*/ 2147483647 h 108" name="T43"/>
              <a:gd fmla="*/ 2147483647 w 152" name="T44"/>
              <a:gd fmla="*/ 2147483647 h 108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w 152" name="T69"/>
              <a:gd fmla="*/ 0 h 108" name="T70"/>
              <a:gd fmla="*/ 152 w 152" name="T71"/>
              <a:gd fmla="*/ 108 h 108" name="T72"/>
            </a:gdLst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b="T72" l="T69" r="T71" t="T70"/>
            <a:pathLst>
              <a:path h="108" w="152">
                <a:moveTo>
                  <a:pt x="14" y="0"/>
                </a:moveTo>
                <a:lnTo>
                  <a:pt x="138" y="0"/>
                </a:lnTo>
                <a:lnTo>
                  <a:pt x="118" y="20"/>
                </a:lnTo>
                <a:lnTo>
                  <a:pt x="76" y="60"/>
                </a:lnTo>
                <a:lnTo>
                  <a:pt x="34" y="20"/>
                </a:lnTo>
                <a:lnTo>
                  <a:pt x="14" y="0"/>
                </a:lnTo>
                <a:close/>
                <a:moveTo>
                  <a:pt x="152" y="8"/>
                </a:moveTo>
                <a:lnTo>
                  <a:pt x="128" y="30"/>
                </a:lnTo>
                <a:lnTo>
                  <a:pt x="82" y="76"/>
                </a:lnTo>
                <a:lnTo>
                  <a:pt x="76" y="82"/>
                </a:lnTo>
                <a:lnTo>
                  <a:pt x="70" y="76"/>
                </a:lnTo>
                <a:lnTo>
                  <a:pt x="24" y="30"/>
                </a:lnTo>
                <a:lnTo>
                  <a:pt x="0" y="8"/>
                </a:lnTo>
                <a:lnTo>
                  <a:pt x="0" y="96"/>
                </a:lnTo>
                <a:lnTo>
                  <a:pt x="38" y="60"/>
                </a:lnTo>
                <a:lnTo>
                  <a:pt x="48" y="72"/>
                </a:lnTo>
                <a:lnTo>
                  <a:pt x="10" y="108"/>
                </a:lnTo>
                <a:lnTo>
                  <a:pt x="140" y="108"/>
                </a:lnTo>
                <a:lnTo>
                  <a:pt x="100" y="72"/>
                </a:lnTo>
                <a:lnTo>
                  <a:pt x="112" y="60"/>
                </a:lnTo>
                <a:lnTo>
                  <a:pt x="152" y="98"/>
                </a:lnTo>
                <a:lnTo>
                  <a:pt x="15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20" name="Freeform 161"/>
          <p:cNvSpPr>
            <a:spLocks noEditPoints="1"/>
          </p:cNvSpPr>
          <p:nvPr/>
        </p:nvSpPr>
        <p:spPr bwMode="auto">
          <a:xfrm>
            <a:off x="10918825" y="6110288"/>
            <a:ext cx="368300" cy="449262"/>
          </a:xfrm>
          <a:custGeom>
            <a:gdLst>
              <a:gd fmla="*/ 0 w 134" name="T0"/>
              <a:gd fmla="*/ 0 h 150" name="T1"/>
              <a:gd fmla="*/ 2147483647 w 134" name="T2"/>
              <a:gd fmla="*/ 0 h 150" name="T3"/>
              <a:gd fmla="*/ 2147483647 w 134" name="T4"/>
              <a:gd fmla="*/ 2147483647 h 150" name="T5"/>
              <a:gd fmla="*/ 2147483647 w 134" name="T6"/>
              <a:gd fmla="*/ 2147483647 h 150" name="T7"/>
              <a:gd fmla="*/ 2147483647 w 134" name="T8"/>
              <a:gd fmla="*/ 2147483647 h 150" name="T9"/>
              <a:gd fmla="*/ 2147483647 w 134" name="T10"/>
              <a:gd fmla="*/ 2147483647 h 150" name="T11"/>
              <a:gd fmla="*/ 2147483647 w 134" name="T12"/>
              <a:gd fmla="*/ 2147483647 h 150" name="T13"/>
              <a:gd fmla="*/ 2147483647 w 134" name="T14"/>
              <a:gd fmla="*/ 2147483647 h 150" name="T15"/>
              <a:gd fmla="*/ 2147483647 w 134" name="T16"/>
              <a:gd fmla="*/ 2147483647 h 150" name="T17"/>
              <a:gd fmla="*/ 2147483647 w 134" name="T18"/>
              <a:gd fmla="*/ 2147483647 h 150" name="T19"/>
              <a:gd fmla="*/ 2147483647 w 134" name="T20"/>
              <a:gd fmla="*/ 2147483647 h 150" name="T21"/>
              <a:gd fmla="*/ 0 w 134" name="T22"/>
              <a:gd fmla="*/ 2147483647 h 150" name="T23"/>
              <a:gd fmla="*/ 0 w 134" name="T24"/>
              <a:gd fmla="*/ 0 h 150" name="T25"/>
              <a:gd fmla="*/ 0 w 134" name="T26"/>
              <a:gd fmla="*/ 0 h 150" name="T27"/>
              <a:gd fmla="*/ 2147483647 w 134" name="T28"/>
              <a:gd fmla="*/ 2147483647 h 150" name="T29"/>
              <a:gd fmla="*/ 2147483647 w 134" name="T30"/>
              <a:gd fmla="*/ 2147483647 h 150" name="T31"/>
              <a:gd fmla="*/ 2147483647 w 134" name="T32"/>
              <a:gd fmla="*/ 2147483647 h 150" name="T33"/>
              <a:gd fmla="*/ 2147483647 w 134" name="T34"/>
              <a:gd fmla="*/ 2147483647 h 150" name="T35"/>
              <a:gd fmla="*/ 2147483647 w 134" name="T36"/>
              <a:gd fmla="*/ 2147483647 h 150" name="T37"/>
              <a:gd fmla="*/ 2147483647 w 134" name="T38"/>
              <a:gd fmla="*/ 2147483647 h 150" name="T39"/>
              <a:gd fmla="*/ 2147483647 w 134" name="T40"/>
              <a:gd fmla="*/ 2147483647 h 150" name="T41"/>
              <a:gd fmla="*/ 2147483647 w 134" name="T42"/>
              <a:gd fmla="*/ 2147483647 h 150" name="T43"/>
              <a:gd fmla="*/ 2147483647 w 134" name="T44"/>
              <a:gd fmla="*/ 2147483647 h 150" name="T45"/>
              <a:gd fmla="*/ 2147483647 w 134" name="T46"/>
              <a:gd fmla="*/ 2147483647 h 150" name="T47"/>
              <a:gd fmla="*/ 2147483647 w 134" name="T48"/>
              <a:gd fmla="*/ 2147483647 h 150" name="T49"/>
              <a:gd fmla="*/ 2147483647 w 134" name="T50"/>
              <a:gd fmla="*/ 2147483647 h 150" name="T51"/>
              <a:gd fmla="*/ 2147483647 w 134" name="T52"/>
              <a:gd fmla="*/ 2147483647 h 150" name="T53"/>
              <a:gd fmla="*/ 2147483647 w 134" name="T54"/>
              <a:gd fmla="*/ 2147483647 h 150" name="T55"/>
              <a:gd fmla="*/ 2147483647 w 134" name="T56"/>
              <a:gd fmla="*/ 2147483647 h 150" name="T57"/>
              <a:gd fmla="*/ 2147483647 w 134" name="T58"/>
              <a:gd fmla="*/ 2147483647 h 150" name="T59"/>
              <a:gd fmla="*/ 2147483647 w 134" name="T60"/>
              <a:gd fmla="*/ 2147483647 h 150" name="T61"/>
              <a:gd fmla="*/ 2147483647 w 134" name="T62"/>
              <a:gd fmla="*/ 2147483647 h 150" name="T63"/>
              <a:gd fmla="*/ 2147483647 w 134" name="T64"/>
              <a:gd fmla="*/ 2147483647 h 150" name="T65"/>
              <a:gd fmla="*/ 2147483647 w 134" name="T66"/>
              <a:gd fmla="*/ 2147483647 h 150" name="T67"/>
              <a:gd fmla="*/ 2147483647 w 134" name="T68"/>
              <a:gd fmla="*/ 2147483647 h 150" name="T69"/>
              <a:gd fmla="*/ 2147483647 w 134" name="T70"/>
              <a:gd fmla="*/ 2147483647 h 150" name="T71"/>
              <a:gd fmla="*/ 2147483647 w 134" name="T72"/>
              <a:gd fmla="*/ 2147483647 h 150" name="T73"/>
              <a:gd fmla="*/ 2147483647 w 134" name="T74"/>
              <a:gd fmla="*/ 2147483647 h 150" name="T75"/>
              <a:gd fmla="*/ 2147483647 w 134" name="T76"/>
              <a:gd fmla="*/ 2147483647 h 150" name="T77"/>
              <a:gd fmla="*/ 2147483647 w 134" name="T78"/>
              <a:gd fmla="*/ 2147483647 h 150" name="T79"/>
              <a:gd fmla="*/ 2147483647 w 134" name="T80"/>
              <a:gd fmla="*/ 2147483647 h 150" name="T81"/>
              <a:gd fmla="*/ 2147483647 w 134" name="T82"/>
              <a:gd fmla="*/ 2147483647 h 150" name="T83"/>
              <a:gd fmla="*/ 2147483647 w 134" name="T84"/>
              <a:gd fmla="*/ 2147483647 h 150" name="T85"/>
              <a:gd fmla="*/ 2147483647 w 134" name="T86"/>
              <a:gd fmla="*/ 2147483647 h 150" name="T87"/>
              <a:gd fmla="*/ 2147483647 w 134" name="T88"/>
              <a:gd fmla="*/ 2147483647 h 150" name="T89"/>
              <a:gd fmla="*/ 2147483647 w 134" name="T90"/>
              <a:gd fmla="*/ 2147483647 h 150" name="T91"/>
              <a:gd fmla="*/ 2147483647 w 134" name="T92"/>
              <a:gd fmla="*/ 2147483647 h 150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w 134" name="T141"/>
              <a:gd fmla="*/ 0 h 150" name="T142"/>
              <a:gd fmla="*/ 134 w 134" name="T143"/>
              <a:gd fmla="*/ 150 h 150" name="T144"/>
            </a:gdLst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b="T144" l="T141" r="T143" t="T142"/>
            <a:pathLst>
              <a:path h="150" w="134">
                <a:moveTo>
                  <a:pt x="0" y="0"/>
                </a:moveTo>
                <a:lnTo>
                  <a:pt x="112" y="0"/>
                </a:lnTo>
                <a:lnTo>
                  <a:pt x="112" y="42"/>
                </a:lnTo>
                <a:lnTo>
                  <a:pt x="96" y="48"/>
                </a:lnTo>
                <a:lnTo>
                  <a:pt x="96" y="14"/>
                </a:lnTo>
                <a:lnTo>
                  <a:pt x="16" y="14"/>
                </a:lnTo>
                <a:lnTo>
                  <a:pt x="16" y="118"/>
                </a:lnTo>
                <a:lnTo>
                  <a:pt x="96" y="118"/>
                </a:lnTo>
                <a:lnTo>
                  <a:pt x="96" y="94"/>
                </a:lnTo>
                <a:lnTo>
                  <a:pt x="112" y="88"/>
                </a:lnTo>
                <a:lnTo>
                  <a:pt x="112" y="150"/>
                </a:lnTo>
                <a:lnTo>
                  <a:pt x="0" y="150"/>
                </a:lnTo>
                <a:lnTo>
                  <a:pt x="0" y="0"/>
                </a:lnTo>
                <a:close/>
                <a:moveTo>
                  <a:pt x="52" y="76"/>
                </a:moveTo>
                <a:lnTo>
                  <a:pt x="62" y="100"/>
                </a:lnTo>
                <a:lnTo>
                  <a:pt x="134" y="70"/>
                </a:lnTo>
                <a:lnTo>
                  <a:pt x="124" y="46"/>
                </a:lnTo>
                <a:lnTo>
                  <a:pt x="52" y="76"/>
                </a:lnTo>
                <a:close/>
                <a:moveTo>
                  <a:pt x="56" y="100"/>
                </a:moveTo>
                <a:lnTo>
                  <a:pt x="48" y="78"/>
                </a:lnTo>
                <a:lnTo>
                  <a:pt x="36" y="96"/>
                </a:lnTo>
                <a:lnTo>
                  <a:pt x="56" y="100"/>
                </a:lnTo>
                <a:close/>
                <a:moveTo>
                  <a:pt x="56" y="126"/>
                </a:moveTo>
                <a:lnTo>
                  <a:pt x="56" y="126"/>
                </a:lnTo>
                <a:lnTo>
                  <a:pt x="54" y="126"/>
                </a:lnTo>
                <a:lnTo>
                  <a:pt x="50" y="128"/>
                </a:lnTo>
                <a:lnTo>
                  <a:pt x="48" y="130"/>
                </a:lnTo>
                <a:lnTo>
                  <a:pt x="48" y="134"/>
                </a:lnTo>
                <a:lnTo>
                  <a:pt x="48" y="138"/>
                </a:lnTo>
                <a:lnTo>
                  <a:pt x="50" y="140"/>
                </a:lnTo>
                <a:lnTo>
                  <a:pt x="54" y="142"/>
                </a:lnTo>
                <a:lnTo>
                  <a:pt x="56" y="144"/>
                </a:lnTo>
                <a:lnTo>
                  <a:pt x="60" y="142"/>
                </a:lnTo>
                <a:lnTo>
                  <a:pt x="64" y="140"/>
                </a:lnTo>
                <a:lnTo>
                  <a:pt x="66" y="138"/>
                </a:lnTo>
                <a:lnTo>
                  <a:pt x="66" y="134"/>
                </a:lnTo>
                <a:lnTo>
                  <a:pt x="66" y="130"/>
                </a:lnTo>
                <a:lnTo>
                  <a:pt x="64" y="128"/>
                </a:lnTo>
                <a:lnTo>
                  <a:pt x="60" y="126"/>
                </a:lnTo>
                <a:lnTo>
                  <a:pt x="5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21" name="Freeform 162"/>
          <p:cNvSpPr>
            <a:spLocks noEditPoints="1"/>
          </p:cNvSpPr>
          <p:nvPr/>
        </p:nvSpPr>
        <p:spPr bwMode="auto">
          <a:xfrm>
            <a:off x="10875963" y="328613"/>
            <a:ext cx="406400" cy="384175"/>
          </a:xfrm>
          <a:custGeom>
            <a:gdLst>
              <a:gd fmla="*/ 2147483647 w 148" name="T0"/>
              <a:gd fmla="*/ 2147483647 h 128" name="T1"/>
              <a:gd fmla="*/ 2147483647 w 148" name="T2"/>
              <a:gd fmla="*/ 2147483647 h 128" name="T3"/>
              <a:gd fmla="*/ 2147483647 w 148" name="T4"/>
              <a:gd fmla="*/ 2147483647 h 128" name="T5"/>
              <a:gd fmla="*/ 2147483647 w 148" name="T6"/>
              <a:gd fmla="*/ 2147483647 h 128" name="T7"/>
              <a:gd fmla="*/ 2147483647 w 148" name="T8"/>
              <a:gd fmla="*/ 2147483647 h 128" name="T9"/>
              <a:gd fmla="*/ 2147483647 w 148" name="T10"/>
              <a:gd fmla="*/ 2147483647 h 128" name="T11"/>
              <a:gd fmla="*/ 2147483647 w 148" name="T12"/>
              <a:gd fmla="*/ 2147483647 h 128" name="T13"/>
              <a:gd fmla="*/ 2147483647 w 148" name="T14"/>
              <a:gd fmla="*/ 0 h 128" name="T15"/>
              <a:gd fmla="*/ 2147483647 w 148" name="T16"/>
              <a:gd fmla="*/ 2147483647 h 128" name="T17"/>
              <a:gd fmla="*/ 2147483647 w 148" name="T18"/>
              <a:gd fmla="*/ 2147483647 h 128" name="T19"/>
              <a:gd fmla="*/ 2147483647 w 148" name="T20"/>
              <a:gd fmla="*/ 2147483647 h 128" name="T21"/>
              <a:gd fmla="*/ 2147483647 w 148" name="T22"/>
              <a:gd fmla="*/ 2147483647 h 128" name="T23"/>
              <a:gd fmla="*/ 2147483647 w 148" name="T24"/>
              <a:gd fmla="*/ 2147483647 h 128" name="T25"/>
              <a:gd fmla="*/ 2147483647 w 148" name="T26"/>
              <a:gd fmla="*/ 2147483647 h 128" name="T27"/>
              <a:gd fmla="*/ 2147483647 w 148" name="T28"/>
              <a:gd fmla="*/ 2147483647 h 128" name="T29"/>
              <a:gd fmla="*/ 2147483647 w 148" name="T30"/>
              <a:gd fmla="*/ 2147483647 h 128" name="T31"/>
              <a:gd fmla="*/ 0 w 148" name="T32"/>
              <a:gd fmla="*/ 2147483647 h 128" name="T33"/>
              <a:gd fmla="*/ 0 w 148" name="T34"/>
              <a:gd fmla="*/ 2147483647 h 128" name="T35"/>
              <a:gd fmla="*/ 2147483647 w 148" name="T36"/>
              <a:gd fmla="*/ 2147483647 h 128" name="T37"/>
              <a:gd fmla="*/ 2147483647 w 148" name="T38"/>
              <a:gd fmla="*/ 2147483647 h 128" name="T39"/>
              <a:gd fmla="*/ 2147483647 w 148" name="T40"/>
              <a:gd fmla="*/ 2147483647 h 128" name="T41"/>
              <a:gd fmla="*/ 2147483647 w 148" name="T42"/>
              <a:gd fmla="*/ 2147483647 h 128" name="T43"/>
              <a:gd fmla="*/ 2147483647 w 148" name="T44"/>
              <a:gd fmla="*/ 2147483647 h 128" name="T45"/>
              <a:gd fmla="*/ 2147483647 w 148" name="T46"/>
              <a:gd fmla="*/ 2147483647 h 128" name="T47"/>
              <a:gd fmla="*/ 2147483647 w 148" name="T48"/>
              <a:gd fmla="*/ 2147483647 h 128" name="T49"/>
              <a:gd fmla="*/ 2147483647 w 148" name="T50"/>
              <a:gd fmla="*/ 2147483647 h 128" name="T51"/>
              <a:gd fmla="*/ 2147483647 w 148" name="T52"/>
              <a:gd fmla="*/ 2147483647 h 128" name="T53"/>
              <a:gd fmla="*/ 2147483647 w 148" name="T54"/>
              <a:gd fmla="*/ 2147483647 h 128" name="T55"/>
              <a:gd fmla="*/ 2147483647 w 148" name="T56"/>
              <a:gd fmla="*/ 2147483647 h 128" name="T57"/>
              <a:gd fmla="*/ 2147483647 w 148" name="T58"/>
              <a:gd fmla="*/ 2147483647 h 128" name="T59"/>
              <a:gd fmla="*/ 2147483647 w 148" name="T60"/>
              <a:gd fmla="*/ 2147483647 h 128" name="T61"/>
              <a:gd fmla="*/ 2147483647 w 148" name="T62"/>
              <a:gd fmla="*/ 2147483647 h 128" name="T63"/>
              <a:gd fmla="*/ 2147483647 w 148" name="T64"/>
              <a:gd fmla="*/ 2147483647 h 128" name="T65"/>
              <a:gd fmla="*/ 2147483647 w 148" name="T66"/>
              <a:gd fmla="*/ 2147483647 h 128" name="T67"/>
              <a:gd fmla="*/ 2147483647 w 148" name="T68"/>
              <a:gd fmla="*/ 2147483647 h 128" name="T69"/>
              <a:gd fmla="*/ 2147483647 w 148" name="T70"/>
              <a:gd fmla="*/ 2147483647 h 128" name="T71"/>
              <a:gd fmla="*/ 2147483647 w 148" name="T72"/>
              <a:gd fmla="*/ 2147483647 h 128" name="T73"/>
              <a:gd fmla="*/ 2147483647 w 148" name="T74"/>
              <a:gd fmla="*/ 2147483647 h 128" name="T75"/>
              <a:gd fmla="*/ 2147483647 w 148" name="T76"/>
              <a:gd fmla="*/ 2147483647 h 128" name="T77"/>
              <a:gd fmla="*/ 2147483647 w 148" name="T78"/>
              <a:gd fmla="*/ 2147483647 h 128" name="T79"/>
              <a:gd fmla="*/ 2147483647 w 148" name="T80"/>
              <a:gd fmla="*/ 2147483647 h 128" name="T81"/>
              <a:gd fmla="*/ 2147483647 w 148" name="T82"/>
              <a:gd fmla="*/ 2147483647 h 128" name="T83"/>
              <a:gd fmla="*/ 2147483647 w 148" name="T84"/>
              <a:gd fmla="*/ 2147483647 h 128" name="T85"/>
              <a:gd fmla="*/ 2147483647 w 148" name="T86"/>
              <a:gd fmla="*/ 2147483647 h 128" name="T87"/>
              <a:gd fmla="*/ 2147483647 w 148" name="T88"/>
              <a:gd fmla="*/ 2147483647 h 128" name="T89"/>
              <a:gd fmla="*/ 2147483647 w 148" name="T90"/>
              <a:gd fmla="*/ 2147483647 h 128" name="T91"/>
              <a:gd fmla="*/ 2147483647 w 148" name="T92"/>
              <a:gd fmla="*/ 2147483647 h 128" name="T93"/>
              <a:gd fmla="*/ 2147483647 w 148" name="T94"/>
              <a:gd fmla="*/ 2147483647 h 128" name="T95"/>
              <a:gd fmla="*/ 2147483647 w 148" name="T96"/>
              <a:gd fmla="*/ 2147483647 h 128" name="T97"/>
              <a:gd fmla="*/ 2147483647 w 148" name="T98"/>
              <a:gd fmla="*/ 2147483647 h 128" name="T99"/>
              <a:gd fmla="*/ 2147483647 w 148" name="T100"/>
              <a:gd fmla="*/ 2147483647 h 128" name="T101"/>
              <a:gd fmla="*/ 2147483647 w 148" name="T102"/>
              <a:gd fmla="*/ 2147483647 h 128" name="T103"/>
              <a:gd fmla="*/ 2147483647 w 148" name="T104"/>
              <a:gd fmla="*/ 2147483647 h 128" name="T105"/>
              <a:gd fmla="*/ 2147483647 w 148" name="T106"/>
              <a:gd fmla="*/ 2147483647 h 128" name="T107"/>
              <a:gd fmla="*/ 2147483647 w 148" name="T108"/>
              <a:gd fmla="*/ 2147483647 h 128" name="T109"/>
              <a:gd fmla="*/ 2147483647 w 148" name="T110"/>
              <a:gd fmla="*/ 2147483647 h 128" name="T111"/>
              <a:gd fmla="*/ 2147483647 w 148" name="T112"/>
              <a:gd fmla="*/ 2147483647 h 128" name="T113"/>
              <a:gd fmla="*/ 2147483647 w 148" name="T114"/>
              <a:gd fmla="*/ 2147483647 h 128" name="T115"/>
              <a:gd fmla="*/ 2147483647 w 148" name="T116"/>
              <a:gd fmla="*/ 2147483647 h 128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48" name="T177"/>
              <a:gd fmla="*/ 0 h 128" name="T178"/>
              <a:gd fmla="*/ 148 w 148" name="T179"/>
              <a:gd fmla="*/ 128 h 128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28" w="14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22" name="Freeform 163"/>
          <p:cNvSpPr>
            <a:spLocks noEditPoints="1"/>
          </p:cNvSpPr>
          <p:nvPr/>
        </p:nvSpPr>
        <p:spPr bwMode="auto">
          <a:xfrm>
            <a:off x="11677650" y="280988"/>
            <a:ext cx="323850" cy="460375"/>
          </a:xfrm>
          <a:custGeom>
            <a:gdLst>
              <a:gd fmla="*/ 2147483647 w 118" name="T0"/>
              <a:gd fmla="*/ 2147483647 h 154" name="T1"/>
              <a:gd fmla="*/ 2147483647 w 118" name="T2"/>
              <a:gd fmla="*/ 2147483647 h 154" name="T3"/>
              <a:gd fmla="*/ 2147483647 w 118" name="T4"/>
              <a:gd fmla="*/ 2147483647 h 154" name="T5"/>
              <a:gd fmla="*/ 2147483647 w 118" name="T6"/>
              <a:gd fmla="*/ 2147483647 h 154" name="T7"/>
              <a:gd fmla="*/ 2147483647 w 118" name="T8"/>
              <a:gd fmla="*/ 2147483647 h 154" name="T9"/>
              <a:gd fmla="*/ 2147483647 w 118" name="T10"/>
              <a:gd fmla="*/ 2147483647 h 154" name="T11"/>
              <a:gd fmla="*/ 2147483647 w 118" name="T12"/>
              <a:gd fmla="*/ 2147483647 h 154" name="T13"/>
              <a:gd fmla="*/ 2147483647 w 118" name="T14"/>
              <a:gd fmla="*/ 2147483647 h 154" name="T15"/>
              <a:gd fmla="*/ 0 w 118" name="T16"/>
              <a:gd fmla="*/ 2147483647 h 154" name="T17"/>
              <a:gd fmla="*/ 0 w 118" name="T18"/>
              <a:gd fmla="*/ 2147483647 h 154" name="T19"/>
              <a:gd fmla="*/ 2147483647 w 118" name="T20"/>
              <a:gd fmla="*/ 2147483647 h 154" name="T21"/>
              <a:gd fmla="*/ 2147483647 w 118" name="T22"/>
              <a:gd fmla="*/ 2147483647 h 154" name="T23"/>
              <a:gd fmla="*/ 2147483647 w 118" name="T24"/>
              <a:gd fmla="*/ 2147483647 h 154" name="T25"/>
              <a:gd fmla="*/ 2147483647 w 118" name="T26"/>
              <a:gd fmla="*/ 2147483647 h 154" name="T27"/>
              <a:gd fmla="*/ 2147483647 w 118" name="T28"/>
              <a:gd fmla="*/ 2147483647 h 154" name="T29"/>
              <a:gd fmla="*/ 0 w 118" name="T30"/>
              <a:gd fmla="*/ 2147483647 h 154" name="T31"/>
              <a:gd fmla="*/ 0 w 118" name="T32"/>
              <a:gd fmla="*/ 2147483647 h 154" name="T33"/>
              <a:gd fmla="*/ 2147483647 w 118" name="T34"/>
              <a:gd fmla="*/ 2147483647 h 154" name="T35"/>
              <a:gd fmla="*/ 2147483647 w 118" name="T36"/>
              <a:gd fmla="*/ 2147483647 h 154" name="T37"/>
              <a:gd fmla="*/ 2147483647 w 118" name="T38"/>
              <a:gd fmla="*/ 2147483647 h 154" name="T39"/>
              <a:gd fmla="*/ 2147483647 w 118" name="T40"/>
              <a:gd fmla="*/ 2147483647 h 154" name="T41"/>
              <a:gd fmla="*/ 2147483647 w 118" name="T42"/>
              <a:gd fmla="*/ 2147483647 h 154" name="T43"/>
              <a:gd fmla="*/ 2147483647 w 118" name="T44"/>
              <a:gd fmla="*/ 2147483647 h 154" name="T45"/>
              <a:gd fmla="*/ 2147483647 w 118" name="T46"/>
              <a:gd fmla="*/ 2147483647 h 154" name="T47"/>
              <a:gd fmla="*/ 2147483647 w 118" name="T48"/>
              <a:gd fmla="*/ 2147483647 h 154" name="T49"/>
              <a:gd fmla="*/ 2147483647 w 118" name="T50"/>
              <a:gd fmla="*/ 2147483647 h 154" name="T51"/>
              <a:gd fmla="*/ 2147483647 w 118" name="T52"/>
              <a:gd fmla="*/ 2147483647 h 154" name="T53"/>
              <a:gd fmla="*/ 2147483647 w 118" name="T54"/>
              <a:gd fmla="*/ 2147483647 h 154" name="T55"/>
              <a:gd fmla="*/ 2147483647 w 118" name="T56"/>
              <a:gd fmla="*/ 2147483647 h 154" name="T57"/>
              <a:gd fmla="*/ 2147483647 w 118" name="T58"/>
              <a:gd fmla="*/ 2147483647 h 154" name="T59"/>
              <a:gd fmla="*/ 2147483647 w 118" name="T60"/>
              <a:gd fmla="*/ 2147483647 h 154" name="T61"/>
              <a:gd fmla="*/ 2147483647 w 118" name="T62"/>
              <a:gd fmla="*/ 2147483647 h 154" name="T63"/>
              <a:gd fmla="*/ 2147483647 w 118" name="T64"/>
              <a:gd fmla="*/ 2147483647 h 154" name="T65"/>
              <a:gd fmla="*/ 2147483647 w 118" name="T66"/>
              <a:gd fmla="*/ 0 h 154" name="T67"/>
              <a:gd fmla="*/ 2147483647 w 118" name="T68"/>
              <a:gd fmla="*/ 2147483647 h 154" name="T69"/>
              <a:gd fmla="*/ 2147483647 w 118" name="T70"/>
              <a:gd fmla="*/ 0 h 154" name="T71"/>
              <a:gd fmla="*/ 2147483647 w 118" name="T72"/>
              <a:gd fmla="*/ 2147483647 h 154" name="T73"/>
              <a:gd fmla="*/ 2147483647 w 118" name="T74"/>
              <a:gd fmla="*/ 2147483647 h 154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w 118" name="T114"/>
              <a:gd fmla="*/ 0 h 154" name="T115"/>
              <a:gd fmla="*/ 118 w 118" name="T116"/>
              <a:gd fmla="*/ 154 h 154" name="T117"/>
            </a:gdLst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b="T117" l="T114" r="T116" t="T115"/>
            <a:pathLst>
              <a:path h="154" w="118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23" name="Freeform 173"/>
          <p:cNvSpPr>
            <a:spLocks noEditPoints="1"/>
          </p:cNvSpPr>
          <p:nvPr/>
        </p:nvSpPr>
        <p:spPr bwMode="auto">
          <a:xfrm>
            <a:off x="9304338" y="6164263"/>
            <a:ext cx="444500" cy="412750"/>
          </a:xfrm>
          <a:custGeom>
            <a:gdLst>
              <a:gd fmla="*/ 2147483647 w 162" name="T0"/>
              <a:gd fmla="*/ 2147483647 h 138" name="T1"/>
              <a:gd fmla="*/ 2147483647 w 162" name="T2"/>
              <a:gd fmla="*/ 2147483647 h 138" name="T3"/>
              <a:gd fmla="*/ 2147483647 w 162" name="T4"/>
              <a:gd fmla="*/ 2147483647 h 138" name="T5"/>
              <a:gd fmla="*/ 2147483647 w 162" name="T6"/>
              <a:gd fmla="*/ 2147483647 h 138" name="T7"/>
              <a:gd fmla="*/ 2147483647 w 162" name="T8"/>
              <a:gd fmla="*/ 2147483647 h 138" name="T9"/>
              <a:gd fmla="*/ 2147483647 w 162" name="T10"/>
              <a:gd fmla="*/ 2147483647 h 138" name="T11"/>
              <a:gd fmla="*/ 2147483647 w 162" name="T12"/>
              <a:gd fmla="*/ 2147483647 h 138" name="T13"/>
              <a:gd fmla="*/ 2147483647 w 162" name="T14"/>
              <a:gd fmla="*/ 2147483647 h 138" name="T15"/>
              <a:gd fmla="*/ 2147483647 w 162" name="T16"/>
              <a:gd fmla="*/ 2147483647 h 138" name="T17"/>
              <a:gd fmla="*/ 2147483647 w 162" name="T18"/>
              <a:gd fmla="*/ 2147483647 h 138" name="T19"/>
              <a:gd fmla="*/ 2147483647 w 162" name="T20"/>
              <a:gd fmla="*/ 2147483647 h 138" name="T21"/>
              <a:gd fmla="*/ 2147483647 w 162" name="T22"/>
              <a:gd fmla="*/ 2147483647 h 138" name="T23"/>
              <a:gd fmla="*/ 2147483647 w 162" name="T24"/>
              <a:gd fmla="*/ 2147483647 h 138" name="T25"/>
              <a:gd fmla="*/ 2147483647 w 162" name="T26"/>
              <a:gd fmla="*/ 2147483647 h 138" name="T27"/>
              <a:gd fmla="*/ 2147483647 w 162" name="T28"/>
              <a:gd fmla="*/ 2147483647 h 138" name="T29"/>
              <a:gd fmla="*/ 2147483647 w 162" name="T30"/>
              <a:gd fmla="*/ 2147483647 h 138" name="T31"/>
              <a:gd fmla="*/ 2147483647 w 162" name="T32"/>
              <a:gd fmla="*/ 2147483647 h 138" name="T33"/>
              <a:gd fmla="*/ 2147483647 w 162" name="T34"/>
              <a:gd fmla="*/ 2147483647 h 138" name="T35"/>
              <a:gd fmla="*/ 2147483647 w 162" name="T36"/>
              <a:gd fmla="*/ 2147483647 h 138" name="T37"/>
              <a:gd fmla="*/ 2147483647 w 162" name="T38"/>
              <a:gd fmla="*/ 2147483647 h 138" name="T39"/>
              <a:gd fmla="*/ 2147483647 w 162" name="T40"/>
              <a:gd fmla="*/ 2147483647 h 138" name="T41"/>
              <a:gd fmla="*/ 2147483647 w 162" name="T42"/>
              <a:gd fmla="*/ 2147483647 h 138" name="T43"/>
              <a:gd fmla="*/ 2147483647 w 162" name="T44"/>
              <a:gd fmla="*/ 2147483647 h 138" name="T45"/>
              <a:gd fmla="*/ 2147483647 w 162" name="T46"/>
              <a:gd fmla="*/ 2147483647 h 138" name="T47"/>
              <a:gd fmla="*/ 2147483647 w 162" name="T48"/>
              <a:gd fmla="*/ 2147483647 h 138" name="T49"/>
              <a:gd fmla="*/ 2147483647 w 162" name="T50"/>
              <a:gd fmla="*/ 2147483647 h 138" name="T51"/>
              <a:gd fmla="*/ 2147483647 w 162" name="T52"/>
              <a:gd fmla="*/ 2147483647 h 138" name="T53"/>
              <a:gd fmla="*/ 2147483647 w 162" name="T54"/>
              <a:gd fmla="*/ 2147483647 h 138" name="T55"/>
              <a:gd fmla="*/ 2147483647 w 162" name="T56"/>
              <a:gd fmla="*/ 2147483647 h 138" name="T57"/>
              <a:gd fmla="*/ 2147483647 w 162" name="T58"/>
              <a:gd fmla="*/ 2147483647 h 138" name="T59"/>
              <a:gd fmla="*/ 2147483647 w 162" name="T60"/>
              <a:gd fmla="*/ 2147483647 h 138" name="T61"/>
              <a:gd fmla="*/ 2147483647 w 162" name="T62"/>
              <a:gd fmla="*/ 2147483647 h 138" name="T63"/>
              <a:gd fmla="*/ 2147483647 w 162" name="T64"/>
              <a:gd fmla="*/ 2147483647 h 138" name="T65"/>
              <a:gd fmla="*/ 2147483647 w 162" name="T66"/>
              <a:gd fmla="*/ 2147483647 h 138" name="T67"/>
              <a:gd fmla="*/ 2147483647 w 162" name="T68"/>
              <a:gd fmla="*/ 2147483647 h 138" name="T69"/>
              <a:gd fmla="*/ 2147483647 w 162" name="T70"/>
              <a:gd fmla="*/ 2147483647 h 138" name="T71"/>
              <a:gd fmla="*/ 2147483647 w 162" name="T72"/>
              <a:gd fmla="*/ 2147483647 h 138" name="T73"/>
              <a:gd fmla="*/ 2147483647 w 162" name="T74"/>
              <a:gd fmla="*/ 2147483647 h 138" name="T75"/>
              <a:gd fmla="*/ 2147483647 w 162" name="T76"/>
              <a:gd fmla="*/ 2147483647 h 138" name="T77"/>
              <a:gd fmla="*/ 2147483647 w 162" name="T78"/>
              <a:gd fmla="*/ 2147483647 h 138" name="T79"/>
              <a:gd fmla="*/ 2147483647 w 162" name="T80"/>
              <a:gd fmla="*/ 2147483647 h 138" name="T81"/>
              <a:gd fmla="*/ 0 w 162" name="T82"/>
              <a:gd fmla="*/ 2147483647 h 138" name="T83"/>
              <a:gd fmla="*/ 0 w 162" name="T84"/>
              <a:gd fmla="*/ 2147483647 h 138" name="T85"/>
              <a:gd fmla="*/ 2147483647 w 162" name="T86"/>
              <a:gd fmla="*/ 2147483647 h 138" name="T87"/>
              <a:gd fmla="*/ 2147483647 w 162" name="T88"/>
              <a:gd fmla="*/ 2147483647 h 138" name="T89"/>
              <a:gd fmla="*/ 2147483647 w 162" name="T90"/>
              <a:gd fmla="*/ 2147483647 h 138" name="T91"/>
              <a:gd fmla="*/ 2147483647 w 162" name="T92"/>
              <a:gd fmla="*/ 2147483647 h 138" name="T93"/>
              <a:gd fmla="*/ 2147483647 w 162" name="T94"/>
              <a:gd fmla="*/ 2147483647 h 138" name="T95"/>
              <a:gd fmla="*/ 2147483647 w 162" name="T96"/>
              <a:gd fmla="*/ 2147483647 h 138" name="T97"/>
              <a:gd fmla="*/ 2147483647 w 162" name="T98"/>
              <a:gd fmla="*/ 2147483647 h 138" name="T99"/>
              <a:gd fmla="*/ 2147483647 w 162" name="T100"/>
              <a:gd fmla="*/ 2147483647 h 138" name="T101"/>
              <a:gd fmla="*/ 2147483647 w 162" name="T102"/>
              <a:gd fmla="*/ 2147483647 h 138" name="T103"/>
              <a:gd fmla="*/ 2147483647 w 162" name="T104"/>
              <a:gd fmla="*/ 2147483647 h 138" name="T105"/>
              <a:gd fmla="*/ 2147483647 w 162" name="T106"/>
              <a:gd fmla="*/ 2147483647 h 138" name="T107"/>
              <a:gd fmla="*/ 2147483647 w 162" name="T108"/>
              <a:gd fmla="*/ 2147483647 h 138" name="T109"/>
              <a:gd fmla="*/ 2147483647 w 162" name="T110"/>
              <a:gd fmla="*/ 2147483647 h 138" name="T111"/>
              <a:gd fmla="*/ 2147483647 w 162" name="T112"/>
              <a:gd fmla="*/ 2147483647 h 138" name="T113"/>
              <a:gd fmla="*/ 2147483647 w 162" name="T114"/>
              <a:gd fmla="*/ 2147483647 h 138" name="T115"/>
              <a:gd fmla="*/ 2147483647 w 162" name="T116"/>
              <a:gd fmla="*/ 2147483647 h 138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62" name="T177"/>
              <a:gd fmla="*/ 0 h 138" name="T178"/>
              <a:gd fmla="*/ 162 w 162" name="T179"/>
              <a:gd fmla="*/ 138 h 138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38" w="162">
                <a:moveTo>
                  <a:pt x="96" y="138"/>
                </a:moveTo>
                <a:lnTo>
                  <a:pt x="96" y="110"/>
                </a:lnTo>
                <a:lnTo>
                  <a:pt x="110" y="110"/>
                </a:lnTo>
                <a:lnTo>
                  <a:pt x="116" y="110"/>
                </a:lnTo>
                <a:lnTo>
                  <a:pt x="116" y="104"/>
                </a:lnTo>
                <a:lnTo>
                  <a:pt x="116" y="56"/>
                </a:lnTo>
                <a:lnTo>
                  <a:pt x="134" y="50"/>
                </a:lnTo>
                <a:lnTo>
                  <a:pt x="152" y="42"/>
                </a:lnTo>
                <a:lnTo>
                  <a:pt x="158" y="36"/>
                </a:lnTo>
                <a:lnTo>
                  <a:pt x="162" y="28"/>
                </a:lnTo>
                <a:lnTo>
                  <a:pt x="162" y="20"/>
                </a:lnTo>
                <a:lnTo>
                  <a:pt x="160" y="12"/>
                </a:lnTo>
                <a:lnTo>
                  <a:pt x="156" y="6"/>
                </a:lnTo>
                <a:lnTo>
                  <a:pt x="150" y="2"/>
                </a:lnTo>
                <a:lnTo>
                  <a:pt x="142" y="0"/>
                </a:lnTo>
                <a:lnTo>
                  <a:pt x="134" y="2"/>
                </a:lnTo>
                <a:lnTo>
                  <a:pt x="130" y="12"/>
                </a:lnTo>
                <a:lnTo>
                  <a:pt x="126" y="20"/>
                </a:lnTo>
                <a:lnTo>
                  <a:pt x="124" y="22"/>
                </a:lnTo>
                <a:lnTo>
                  <a:pt x="122" y="22"/>
                </a:lnTo>
                <a:lnTo>
                  <a:pt x="120" y="20"/>
                </a:lnTo>
                <a:lnTo>
                  <a:pt x="120" y="16"/>
                </a:lnTo>
                <a:lnTo>
                  <a:pt x="122" y="8"/>
                </a:lnTo>
                <a:lnTo>
                  <a:pt x="110" y="12"/>
                </a:lnTo>
                <a:lnTo>
                  <a:pt x="106" y="22"/>
                </a:lnTo>
                <a:lnTo>
                  <a:pt x="102" y="28"/>
                </a:lnTo>
                <a:lnTo>
                  <a:pt x="100" y="30"/>
                </a:lnTo>
                <a:lnTo>
                  <a:pt x="96" y="30"/>
                </a:lnTo>
                <a:lnTo>
                  <a:pt x="94" y="28"/>
                </a:lnTo>
                <a:lnTo>
                  <a:pt x="96" y="22"/>
                </a:lnTo>
                <a:lnTo>
                  <a:pt x="98" y="16"/>
                </a:lnTo>
                <a:lnTo>
                  <a:pt x="84" y="16"/>
                </a:lnTo>
                <a:lnTo>
                  <a:pt x="84" y="18"/>
                </a:lnTo>
                <a:lnTo>
                  <a:pt x="78" y="24"/>
                </a:lnTo>
                <a:lnTo>
                  <a:pt x="74" y="30"/>
                </a:lnTo>
                <a:lnTo>
                  <a:pt x="70" y="30"/>
                </a:lnTo>
                <a:lnTo>
                  <a:pt x="68" y="30"/>
                </a:lnTo>
                <a:lnTo>
                  <a:pt x="66" y="28"/>
                </a:lnTo>
                <a:lnTo>
                  <a:pt x="68" y="24"/>
                </a:lnTo>
                <a:lnTo>
                  <a:pt x="72" y="16"/>
                </a:lnTo>
                <a:lnTo>
                  <a:pt x="60" y="14"/>
                </a:lnTo>
                <a:lnTo>
                  <a:pt x="52" y="22"/>
                </a:lnTo>
                <a:lnTo>
                  <a:pt x="46" y="26"/>
                </a:lnTo>
                <a:lnTo>
                  <a:pt x="44" y="28"/>
                </a:lnTo>
                <a:lnTo>
                  <a:pt x="42" y="26"/>
                </a:lnTo>
                <a:lnTo>
                  <a:pt x="40" y="24"/>
                </a:lnTo>
                <a:lnTo>
                  <a:pt x="42" y="20"/>
                </a:lnTo>
                <a:lnTo>
                  <a:pt x="48" y="12"/>
                </a:lnTo>
                <a:lnTo>
                  <a:pt x="38" y="8"/>
                </a:lnTo>
                <a:lnTo>
                  <a:pt x="30" y="16"/>
                </a:lnTo>
                <a:lnTo>
                  <a:pt x="24" y="20"/>
                </a:lnTo>
                <a:lnTo>
                  <a:pt x="22" y="22"/>
                </a:lnTo>
                <a:lnTo>
                  <a:pt x="20" y="20"/>
                </a:lnTo>
                <a:lnTo>
                  <a:pt x="18" y="18"/>
                </a:lnTo>
                <a:lnTo>
                  <a:pt x="20" y="14"/>
                </a:lnTo>
                <a:lnTo>
                  <a:pt x="28" y="4"/>
                </a:lnTo>
                <a:lnTo>
                  <a:pt x="26" y="4"/>
                </a:lnTo>
                <a:lnTo>
                  <a:pt x="18" y="0"/>
                </a:lnTo>
                <a:lnTo>
                  <a:pt x="10" y="2"/>
                </a:lnTo>
                <a:lnTo>
                  <a:pt x="4" y="8"/>
                </a:lnTo>
                <a:lnTo>
                  <a:pt x="0" y="14"/>
                </a:lnTo>
                <a:lnTo>
                  <a:pt x="0" y="22"/>
                </a:lnTo>
                <a:lnTo>
                  <a:pt x="0" y="30"/>
                </a:lnTo>
                <a:lnTo>
                  <a:pt x="4" y="38"/>
                </a:lnTo>
                <a:lnTo>
                  <a:pt x="10" y="42"/>
                </a:lnTo>
                <a:lnTo>
                  <a:pt x="28" y="50"/>
                </a:lnTo>
                <a:lnTo>
                  <a:pt x="48" y="56"/>
                </a:lnTo>
                <a:lnTo>
                  <a:pt x="48" y="104"/>
                </a:lnTo>
                <a:lnTo>
                  <a:pt x="48" y="110"/>
                </a:lnTo>
                <a:lnTo>
                  <a:pt x="54" y="110"/>
                </a:lnTo>
                <a:lnTo>
                  <a:pt x="68" y="110"/>
                </a:lnTo>
                <a:lnTo>
                  <a:pt x="68" y="138"/>
                </a:lnTo>
                <a:lnTo>
                  <a:pt x="96" y="138"/>
                </a:lnTo>
                <a:close/>
                <a:moveTo>
                  <a:pt x="104" y="58"/>
                </a:moveTo>
                <a:lnTo>
                  <a:pt x="104" y="96"/>
                </a:lnTo>
                <a:lnTo>
                  <a:pt x="98" y="96"/>
                </a:lnTo>
                <a:lnTo>
                  <a:pt x="98" y="58"/>
                </a:lnTo>
                <a:lnTo>
                  <a:pt x="104" y="58"/>
                </a:lnTo>
                <a:close/>
                <a:moveTo>
                  <a:pt x="84" y="60"/>
                </a:moveTo>
                <a:lnTo>
                  <a:pt x="84" y="96"/>
                </a:lnTo>
                <a:lnTo>
                  <a:pt x="80" y="96"/>
                </a:lnTo>
                <a:lnTo>
                  <a:pt x="80" y="60"/>
                </a:lnTo>
                <a:lnTo>
                  <a:pt x="84" y="60"/>
                </a:lnTo>
                <a:close/>
                <a:moveTo>
                  <a:pt x="66" y="58"/>
                </a:moveTo>
                <a:lnTo>
                  <a:pt x="66" y="96"/>
                </a:lnTo>
                <a:lnTo>
                  <a:pt x="60" y="96"/>
                </a:lnTo>
                <a:lnTo>
                  <a:pt x="60" y="58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24" name="Freeform 174"/>
          <p:cNvSpPr>
            <a:spLocks noEditPoints="1"/>
          </p:cNvSpPr>
          <p:nvPr/>
        </p:nvSpPr>
        <p:spPr bwMode="auto">
          <a:xfrm>
            <a:off x="8578850" y="6110288"/>
            <a:ext cx="379413" cy="479425"/>
          </a:xfrm>
          <a:custGeom>
            <a:gdLst>
              <a:gd fmla="*/ 2147483647 w 138" name="T0"/>
              <a:gd fmla="*/ 2147483647 h 160" name="T1"/>
              <a:gd fmla="*/ 2147483647 w 138" name="T2"/>
              <a:gd fmla="*/ 2147483647 h 160" name="T3"/>
              <a:gd fmla="*/ 2147483647 w 138" name="T4"/>
              <a:gd fmla="*/ 2147483647 h 160" name="T5"/>
              <a:gd fmla="*/ 2147483647 w 138" name="T6"/>
              <a:gd fmla="*/ 2147483647 h 160" name="T7"/>
              <a:gd fmla="*/ 2147483647 w 138" name="T8"/>
              <a:gd fmla="*/ 2147483647 h 160" name="T9"/>
              <a:gd fmla="*/ 2147483647 w 138" name="T10"/>
              <a:gd fmla="*/ 2147483647 h 160" name="T11"/>
              <a:gd fmla="*/ 2147483647 w 138" name="T12"/>
              <a:gd fmla="*/ 2147483647 h 160" name="T13"/>
              <a:gd fmla="*/ 2147483647 w 138" name="T14"/>
              <a:gd fmla="*/ 2147483647 h 160" name="T15"/>
              <a:gd fmla="*/ 2147483647 w 138" name="T16"/>
              <a:gd fmla="*/ 2147483647 h 160" name="T17"/>
              <a:gd fmla="*/ 2147483647 w 138" name="T18"/>
              <a:gd fmla="*/ 2147483647 h 160" name="T19"/>
              <a:gd fmla="*/ 2147483647 w 138" name="T20"/>
              <a:gd fmla="*/ 2147483647 h 160" name="T21"/>
              <a:gd fmla="*/ 2147483647 w 138" name="T22"/>
              <a:gd fmla="*/ 2147483647 h 160" name="T23"/>
              <a:gd fmla="*/ 2147483647 w 138" name="T24"/>
              <a:gd fmla="*/ 2147483647 h 160" name="T25"/>
              <a:gd fmla="*/ 2147483647 w 138" name="T26"/>
              <a:gd fmla="*/ 2147483647 h 160" name="T27"/>
              <a:gd fmla="*/ 2147483647 w 138" name="T28"/>
              <a:gd fmla="*/ 2147483647 h 160" name="T29"/>
              <a:gd fmla="*/ 2147483647 w 138" name="T30"/>
              <a:gd fmla="*/ 0 h 160" name="T31"/>
              <a:gd fmla="*/ 2147483647 w 138" name="T32"/>
              <a:gd fmla="*/ 2147483647 h 160" name="T33"/>
              <a:gd fmla="*/ 2147483647 w 138" name="T34"/>
              <a:gd fmla="*/ 2147483647 h 160" name="T35"/>
              <a:gd fmla="*/ 2147483647 w 138" name="T36"/>
              <a:gd fmla="*/ 2147483647 h 160" name="T37"/>
              <a:gd fmla="*/ 2147483647 w 138" name="T38"/>
              <a:gd fmla="*/ 2147483647 h 160" name="T39"/>
              <a:gd fmla="*/ 0 w 138" name="T40"/>
              <a:gd fmla="*/ 2147483647 h 160" name="T41"/>
              <a:gd fmla="*/ 2147483647 w 138" name="T42"/>
              <a:gd fmla="*/ 2147483647 h 160" name="T43"/>
              <a:gd fmla="*/ 2147483647 w 138" name="T44"/>
              <a:gd fmla="*/ 2147483647 h 160" name="T45"/>
              <a:gd fmla="*/ 2147483647 w 138" name="T46"/>
              <a:gd fmla="*/ 2147483647 h 160" name="T47"/>
              <a:gd fmla="*/ 2147483647 w 138" name="T48"/>
              <a:gd fmla="*/ 2147483647 h 160" name="T49"/>
              <a:gd fmla="*/ 2147483647 w 138" name="T50"/>
              <a:gd fmla="*/ 2147483647 h 160" name="T51"/>
              <a:gd fmla="*/ 2147483647 w 138" name="T52"/>
              <a:gd fmla="*/ 2147483647 h 160" name="T53"/>
              <a:gd fmla="*/ 2147483647 w 138" name="T54"/>
              <a:gd fmla="*/ 2147483647 h 160" name="T55"/>
              <a:gd fmla="*/ 2147483647 w 138" name="T56"/>
              <a:gd fmla="*/ 2147483647 h 160" name="T57"/>
              <a:gd fmla="*/ 2147483647 w 138" name="T58"/>
              <a:gd fmla="*/ 2147483647 h 160" name="T59"/>
              <a:gd fmla="*/ 2147483647 w 138" name="T60"/>
              <a:gd fmla="*/ 2147483647 h 160" name="T61"/>
              <a:gd fmla="*/ 2147483647 w 138" name="T62"/>
              <a:gd fmla="*/ 2147483647 h 160" name="T63"/>
              <a:gd fmla="*/ 2147483647 w 138" name="T64"/>
              <a:gd fmla="*/ 2147483647 h 160" name="T65"/>
              <a:gd fmla="*/ 2147483647 w 138" name="T66"/>
              <a:gd fmla="*/ 2147483647 h 160" name="T67"/>
              <a:gd fmla="*/ 2147483647 w 138" name="T68"/>
              <a:gd fmla="*/ 2147483647 h 160" name="T69"/>
              <a:gd fmla="*/ 2147483647 w 138" name="T70"/>
              <a:gd fmla="*/ 2147483647 h 160" name="T71"/>
              <a:gd fmla="*/ 2147483647 w 138" name="T72"/>
              <a:gd fmla="*/ 2147483647 h 160" name="T73"/>
              <a:gd fmla="*/ 2147483647 w 138" name="T74"/>
              <a:gd fmla="*/ 2147483647 h 160" name="T75"/>
              <a:gd fmla="*/ 2147483647 w 138" name="T76"/>
              <a:gd fmla="*/ 0 h 160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w 138" name="T117"/>
              <a:gd fmla="*/ 0 h 160" name="T118"/>
              <a:gd fmla="*/ 138 w 138" name="T119"/>
              <a:gd fmla="*/ 160 h 160" name="T120"/>
            </a:gdLst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b="T120" l="T117" r="T119" t="T118"/>
            <a:pathLst>
              <a:path h="160" w="138">
                <a:moveTo>
                  <a:pt x="46" y="60"/>
                </a:moveTo>
                <a:lnTo>
                  <a:pt x="56" y="60"/>
                </a:lnTo>
                <a:lnTo>
                  <a:pt x="56" y="118"/>
                </a:lnTo>
                <a:lnTo>
                  <a:pt x="46" y="118"/>
                </a:lnTo>
                <a:lnTo>
                  <a:pt x="46" y="60"/>
                </a:lnTo>
                <a:close/>
                <a:moveTo>
                  <a:pt x="94" y="142"/>
                </a:moveTo>
                <a:lnTo>
                  <a:pt x="94" y="156"/>
                </a:lnTo>
                <a:lnTo>
                  <a:pt x="92" y="158"/>
                </a:lnTo>
                <a:lnTo>
                  <a:pt x="90" y="160"/>
                </a:lnTo>
                <a:lnTo>
                  <a:pt x="12" y="160"/>
                </a:lnTo>
                <a:lnTo>
                  <a:pt x="10" y="158"/>
                </a:lnTo>
                <a:lnTo>
                  <a:pt x="8" y="156"/>
                </a:lnTo>
                <a:lnTo>
                  <a:pt x="8" y="142"/>
                </a:lnTo>
                <a:lnTo>
                  <a:pt x="94" y="142"/>
                </a:lnTo>
                <a:close/>
                <a:moveTo>
                  <a:pt x="70" y="60"/>
                </a:moveTo>
                <a:lnTo>
                  <a:pt x="82" y="60"/>
                </a:lnTo>
                <a:lnTo>
                  <a:pt x="82" y="118"/>
                </a:lnTo>
                <a:lnTo>
                  <a:pt x="70" y="118"/>
                </a:lnTo>
                <a:lnTo>
                  <a:pt x="70" y="60"/>
                </a:lnTo>
                <a:close/>
                <a:moveTo>
                  <a:pt x="22" y="60"/>
                </a:moveTo>
                <a:lnTo>
                  <a:pt x="32" y="60"/>
                </a:lnTo>
                <a:lnTo>
                  <a:pt x="32" y="118"/>
                </a:lnTo>
                <a:lnTo>
                  <a:pt x="22" y="118"/>
                </a:lnTo>
                <a:lnTo>
                  <a:pt x="22" y="60"/>
                </a:lnTo>
                <a:close/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8"/>
                </a:lnTo>
                <a:lnTo>
                  <a:pt x="16" y="16"/>
                </a:lnTo>
                <a:lnTo>
                  <a:pt x="10" y="22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132"/>
                </a:lnTo>
                <a:lnTo>
                  <a:pt x="2" y="134"/>
                </a:lnTo>
                <a:lnTo>
                  <a:pt x="4" y="136"/>
                </a:lnTo>
                <a:lnTo>
                  <a:pt x="10" y="136"/>
                </a:lnTo>
                <a:lnTo>
                  <a:pt x="92" y="136"/>
                </a:lnTo>
                <a:lnTo>
                  <a:pt x="100" y="136"/>
                </a:lnTo>
                <a:lnTo>
                  <a:pt x="102" y="134"/>
                </a:lnTo>
                <a:lnTo>
                  <a:pt x="136" y="86"/>
                </a:lnTo>
                <a:lnTo>
                  <a:pt x="138" y="80"/>
                </a:lnTo>
                <a:lnTo>
                  <a:pt x="138" y="72"/>
                </a:lnTo>
                <a:lnTo>
                  <a:pt x="136" y="64"/>
                </a:lnTo>
                <a:lnTo>
                  <a:pt x="130" y="60"/>
                </a:lnTo>
                <a:lnTo>
                  <a:pt x="124" y="56"/>
                </a:lnTo>
                <a:lnTo>
                  <a:pt x="116" y="56"/>
                </a:lnTo>
                <a:lnTo>
                  <a:pt x="108" y="58"/>
                </a:lnTo>
                <a:lnTo>
                  <a:pt x="104" y="64"/>
                </a:lnTo>
                <a:lnTo>
                  <a:pt x="104" y="52"/>
                </a:lnTo>
                <a:lnTo>
                  <a:pt x="102" y="42"/>
                </a:lnTo>
                <a:lnTo>
                  <a:pt x="100" y="32"/>
                </a:lnTo>
                <a:lnTo>
                  <a:pt x="94" y="22"/>
                </a:lnTo>
                <a:lnTo>
                  <a:pt x="88" y="16"/>
                </a:lnTo>
                <a:lnTo>
                  <a:pt x="80" y="8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25" name="Freeform 175"/>
          <p:cNvSpPr>
            <a:spLocks noEditPoints="1"/>
          </p:cNvSpPr>
          <p:nvPr/>
        </p:nvSpPr>
        <p:spPr bwMode="auto">
          <a:xfrm>
            <a:off x="10128250" y="6105525"/>
            <a:ext cx="406400" cy="490538"/>
          </a:xfrm>
          <a:custGeom>
            <a:gdLst>
              <a:gd fmla="*/ 2147483647 w 148" name="T0"/>
              <a:gd fmla="*/ 2147483647 h 164" name="T1"/>
              <a:gd fmla="*/ 2147483647 w 148" name="T2"/>
              <a:gd fmla="*/ 2147483647 h 164" name="T3"/>
              <a:gd fmla="*/ 2147483647 w 148" name="T4"/>
              <a:gd fmla="*/ 2147483647 h 164" name="T5"/>
              <a:gd fmla="*/ 2147483647 w 148" name="T6"/>
              <a:gd fmla="*/ 2147483647 h 164" name="T7"/>
              <a:gd fmla="*/ 2147483647 w 148" name="T8"/>
              <a:gd fmla="*/ 2147483647 h 164" name="T9"/>
              <a:gd fmla="*/ 2147483647 w 148" name="T10"/>
              <a:gd fmla="*/ 2147483647 h 164" name="T11"/>
              <a:gd fmla="*/ 2147483647 w 148" name="T12"/>
              <a:gd fmla="*/ 2147483647 h 164" name="T13"/>
              <a:gd fmla="*/ 2147483647 w 148" name="T14"/>
              <a:gd fmla="*/ 2147483647 h 164" name="T15"/>
              <a:gd fmla="*/ 2147483647 w 148" name="T16"/>
              <a:gd fmla="*/ 2147483647 h 164" name="T17"/>
              <a:gd fmla="*/ 2147483647 w 148" name="T18"/>
              <a:gd fmla="*/ 2147483647 h 164" name="T19"/>
              <a:gd fmla="*/ 2147483647 w 148" name="T20"/>
              <a:gd fmla="*/ 2147483647 h 164" name="T21"/>
              <a:gd fmla="*/ 2147483647 w 148" name="T22"/>
              <a:gd fmla="*/ 2147483647 h 164" name="T23"/>
              <a:gd fmla="*/ 0 w 148" name="T24"/>
              <a:gd fmla="*/ 2147483647 h 164" name="T25"/>
              <a:gd fmla="*/ 2147483647 w 148" name="T26"/>
              <a:gd fmla="*/ 2147483647 h 164" name="T27"/>
              <a:gd fmla="*/ 2147483647 w 148" name="T28"/>
              <a:gd fmla="*/ 2147483647 h 164" name="T29"/>
              <a:gd fmla="*/ 2147483647 w 148" name="T30"/>
              <a:gd fmla="*/ 2147483647 h 164" name="T31"/>
              <a:gd fmla="*/ 2147483647 w 148" name="T32"/>
              <a:gd fmla="*/ 2147483647 h 164" name="T33"/>
              <a:gd fmla="*/ 2147483647 w 148" name="T34"/>
              <a:gd fmla="*/ 2147483647 h 164" name="T35"/>
              <a:gd fmla="*/ 2147483647 w 148" name="T36"/>
              <a:gd fmla="*/ 2147483647 h 164" name="T37"/>
              <a:gd fmla="*/ 2147483647 w 148" name="T38"/>
              <a:gd fmla="*/ 2147483647 h 164" name="T39"/>
              <a:gd fmla="*/ 2147483647 w 148" name="T40"/>
              <a:gd fmla="*/ 2147483647 h 164" name="T41"/>
              <a:gd fmla="*/ 2147483647 w 148" name="T42"/>
              <a:gd fmla="*/ 2147483647 h 164" name="T43"/>
              <a:gd fmla="*/ 2147483647 w 148" name="T44"/>
              <a:gd fmla="*/ 2147483647 h 164" name="T45"/>
              <a:gd fmla="*/ 2147483647 w 148" name="T46"/>
              <a:gd fmla="*/ 2147483647 h 164" name="T47"/>
              <a:gd fmla="*/ 2147483647 w 148" name="T48"/>
              <a:gd fmla="*/ 2147483647 h 164" name="T49"/>
              <a:gd fmla="*/ 2147483647 w 148" name="T50"/>
              <a:gd fmla="*/ 2147483647 h 164" name="T51"/>
              <a:gd fmla="*/ 2147483647 w 148" name="T52"/>
              <a:gd fmla="*/ 2147483647 h 164" name="T53"/>
              <a:gd fmla="*/ 2147483647 w 148" name="T54"/>
              <a:gd fmla="*/ 2147483647 h 164" name="T55"/>
              <a:gd fmla="*/ 2147483647 w 148" name="T56"/>
              <a:gd fmla="*/ 2147483647 h 164" name="T57"/>
              <a:gd fmla="*/ 2147483647 w 148" name="T58"/>
              <a:gd fmla="*/ 2147483647 h 164" name="T59"/>
              <a:gd fmla="*/ 2147483647 w 148" name="T60"/>
              <a:gd fmla="*/ 2147483647 h 164" name="T61"/>
              <a:gd fmla="*/ 2147483647 w 148" name="T62"/>
              <a:gd fmla="*/ 2147483647 h 164" name="T63"/>
              <a:gd fmla="*/ 2147483647 w 148" name="T64"/>
              <a:gd fmla="*/ 2147483647 h 164" name="T65"/>
              <a:gd fmla="*/ 2147483647 w 148" name="T66"/>
              <a:gd fmla="*/ 2147483647 h 164" name="T67"/>
              <a:gd fmla="*/ 2147483647 w 148" name="T68"/>
              <a:gd fmla="*/ 2147483647 h 164" name="T69"/>
              <a:gd fmla="*/ 2147483647 w 148" name="T70"/>
              <a:gd fmla="*/ 2147483647 h 164" name="T71"/>
              <a:gd fmla="*/ 2147483647 w 148" name="T72"/>
              <a:gd fmla="*/ 2147483647 h 164" name="T73"/>
              <a:gd fmla="*/ 2147483647 w 148" name="T74"/>
              <a:gd fmla="*/ 2147483647 h 164" name="T75"/>
              <a:gd fmla="*/ 2147483647 w 148" name="T76"/>
              <a:gd fmla="*/ 2147483647 h 164" name="T77"/>
              <a:gd fmla="*/ 2147483647 w 148" name="T78"/>
              <a:gd fmla="*/ 2147483647 h 164" name="T79"/>
              <a:gd fmla="*/ 2147483647 w 148" name="T80"/>
              <a:gd fmla="*/ 2147483647 h 164" name="T81"/>
              <a:gd fmla="*/ 2147483647 w 148" name="T82"/>
              <a:gd fmla="*/ 2147483647 h 164" name="T83"/>
              <a:gd fmla="*/ 2147483647 w 148" name="T84"/>
              <a:gd fmla="*/ 2147483647 h 164" name="T85"/>
              <a:gd fmla="*/ 2147483647 w 148" name="T86"/>
              <a:gd fmla="*/ 2147483647 h 164" name="T87"/>
              <a:gd fmla="*/ 2147483647 w 148" name="T88"/>
              <a:gd fmla="*/ 2147483647 h 164" name="T89"/>
              <a:gd fmla="*/ 2147483647 w 148" name="T90"/>
              <a:gd fmla="*/ 2147483647 h 164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148" name="T138"/>
              <a:gd fmla="*/ 0 h 164" name="T139"/>
              <a:gd fmla="*/ 148 w 148" name="T140"/>
              <a:gd fmla="*/ 164 h 164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64" w="148">
                <a:moveTo>
                  <a:pt x="44" y="12"/>
                </a:moveTo>
                <a:lnTo>
                  <a:pt x="44" y="12"/>
                </a:lnTo>
                <a:lnTo>
                  <a:pt x="40" y="20"/>
                </a:lnTo>
                <a:lnTo>
                  <a:pt x="148" y="78"/>
                </a:lnTo>
                <a:lnTo>
                  <a:pt x="148" y="88"/>
                </a:lnTo>
                <a:lnTo>
                  <a:pt x="144" y="100"/>
                </a:lnTo>
                <a:lnTo>
                  <a:pt x="140" y="108"/>
                </a:lnTo>
                <a:lnTo>
                  <a:pt x="138" y="116"/>
                </a:lnTo>
                <a:lnTo>
                  <a:pt x="138" y="124"/>
                </a:lnTo>
                <a:lnTo>
                  <a:pt x="142" y="132"/>
                </a:lnTo>
                <a:lnTo>
                  <a:pt x="144" y="136"/>
                </a:lnTo>
                <a:lnTo>
                  <a:pt x="142" y="140"/>
                </a:lnTo>
                <a:lnTo>
                  <a:pt x="138" y="144"/>
                </a:lnTo>
                <a:lnTo>
                  <a:pt x="132" y="144"/>
                </a:lnTo>
                <a:lnTo>
                  <a:pt x="126" y="144"/>
                </a:lnTo>
                <a:lnTo>
                  <a:pt x="122" y="140"/>
                </a:lnTo>
                <a:lnTo>
                  <a:pt x="120" y="136"/>
                </a:lnTo>
                <a:lnTo>
                  <a:pt x="122" y="132"/>
                </a:lnTo>
                <a:lnTo>
                  <a:pt x="126" y="124"/>
                </a:lnTo>
                <a:lnTo>
                  <a:pt x="126" y="116"/>
                </a:lnTo>
                <a:lnTo>
                  <a:pt x="124" y="112"/>
                </a:lnTo>
                <a:lnTo>
                  <a:pt x="122" y="108"/>
                </a:lnTo>
                <a:lnTo>
                  <a:pt x="120" y="108"/>
                </a:lnTo>
                <a:lnTo>
                  <a:pt x="46" y="160"/>
                </a:lnTo>
                <a:lnTo>
                  <a:pt x="22" y="164"/>
                </a:lnTo>
                <a:lnTo>
                  <a:pt x="14" y="146"/>
                </a:lnTo>
                <a:lnTo>
                  <a:pt x="6" y="126"/>
                </a:lnTo>
                <a:lnTo>
                  <a:pt x="2" y="108"/>
                </a:lnTo>
                <a:lnTo>
                  <a:pt x="0" y="86"/>
                </a:lnTo>
                <a:lnTo>
                  <a:pt x="0" y="66"/>
                </a:lnTo>
                <a:lnTo>
                  <a:pt x="4" y="44"/>
                </a:lnTo>
                <a:lnTo>
                  <a:pt x="12" y="22"/>
                </a:lnTo>
                <a:lnTo>
                  <a:pt x="22" y="0"/>
                </a:lnTo>
                <a:lnTo>
                  <a:pt x="44" y="12"/>
                </a:lnTo>
                <a:close/>
                <a:moveTo>
                  <a:pt x="104" y="96"/>
                </a:moveTo>
                <a:lnTo>
                  <a:pt x="104" y="96"/>
                </a:lnTo>
                <a:lnTo>
                  <a:pt x="106" y="94"/>
                </a:lnTo>
                <a:lnTo>
                  <a:pt x="108" y="92"/>
                </a:lnTo>
                <a:lnTo>
                  <a:pt x="110" y="86"/>
                </a:lnTo>
                <a:lnTo>
                  <a:pt x="108" y="80"/>
                </a:lnTo>
                <a:lnTo>
                  <a:pt x="106" y="80"/>
                </a:lnTo>
                <a:lnTo>
                  <a:pt x="104" y="78"/>
                </a:lnTo>
                <a:lnTo>
                  <a:pt x="102" y="84"/>
                </a:lnTo>
                <a:lnTo>
                  <a:pt x="100" y="82"/>
                </a:lnTo>
                <a:lnTo>
                  <a:pt x="108" y="72"/>
                </a:lnTo>
                <a:lnTo>
                  <a:pt x="96" y="66"/>
                </a:lnTo>
                <a:lnTo>
                  <a:pt x="94" y="80"/>
                </a:lnTo>
                <a:lnTo>
                  <a:pt x="90" y="80"/>
                </a:lnTo>
                <a:lnTo>
                  <a:pt x="94" y="74"/>
                </a:lnTo>
                <a:lnTo>
                  <a:pt x="92" y="74"/>
                </a:lnTo>
                <a:lnTo>
                  <a:pt x="90" y="72"/>
                </a:lnTo>
                <a:lnTo>
                  <a:pt x="84" y="74"/>
                </a:lnTo>
                <a:lnTo>
                  <a:pt x="82" y="80"/>
                </a:lnTo>
                <a:lnTo>
                  <a:pt x="80" y="82"/>
                </a:lnTo>
                <a:lnTo>
                  <a:pt x="82" y="86"/>
                </a:lnTo>
                <a:lnTo>
                  <a:pt x="86" y="90"/>
                </a:lnTo>
                <a:lnTo>
                  <a:pt x="92" y="94"/>
                </a:lnTo>
                <a:lnTo>
                  <a:pt x="98" y="96"/>
                </a:lnTo>
                <a:lnTo>
                  <a:pt x="104" y="96"/>
                </a:lnTo>
                <a:close/>
                <a:moveTo>
                  <a:pt x="72" y="100"/>
                </a:moveTo>
                <a:lnTo>
                  <a:pt x="44" y="100"/>
                </a:lnTo>
                <a:lnTo>
                  <a:pt x="46" y="106"/>
                </a:lnTo>
                <a:lnTo>
                  <a:pt x="48" y="110"/>
                </a:lnTo>
                <a:lnTo>
                  <a:pt x="52" y="112"/>
                </a:lnTo>
                <a:lnTo>
                  <a:pt x="58" y="114"/>
                </a:lnTo>
                <a:lnTo>
                  <a:pt x="64" y="112"/>
                </a:lnTo>
                <a:lnTo>
                  <a:pt x="68" y="110"/>
                </a:lnTo>
                <a:lnTo>
                  <a:pt x="72" y="106"/>
                </a:lnTo>
                <a:lnTo>
                  <a:pt x="72" y="100"/>
                </a:lnTo>
                <a:close/>
                <a:moveTo>
                  <a:pt x="30" y="68"/>
                </a:moveTo>
                <a:lnTo>
                  <a:pt x="30" y="68"/>
                </a:lnTo>
                <a:lnTo>
                  <a:pt x="28" y="70"/>
                </a:lnTo>
                <a:lnTo>
                  <a:pt x="28" y="72"/>
                </a:lnTo>
                <a:lnTo>
                  <a:pt x="28" y="78"/>
                </a:lnTo>
                <a:lnTo>
                  <a:pt x="32" y="82"/>
                </a:lnTo>
                <a:lnTo>
                  <a:pt x="34" y="82"/>
                </a:lnTo>
                <a:lnTo>
                  <a:pt x="38" y="82"/>
                </a:lnTo>
                <a:lnTo>
                  <a:pt x="36" y="76"/>
                </a:lnTo>
                <a:lnTo>
                  <a:pt x="40" y="76"/>
                </a:lnTo>
                <a:lnTo>
                  <a:pt x="36" y="90"/>
                </a:lnTo>
                <a:lnTo>
                  <a:pt x="48" y="90"/>
                </a:lnTo>
                <a:lnTo>
                  <a:pt x="44" y="76"/>
                </a:lnTo>
                <a:lnTo>
                  <a:pt x="48" y="76"/>
                </a:lnTo>
                <a:lnTo>
                  <a:pt x="46" y="82"/>
                </a:lnTo>
                <a:lnTo>
                  <a:pt x="48" y="82"/>
                </a:lnTo>
                <a:lnTo>
                  <a:pt x="52" y="82"/>
                </a:lnTo>
                <a:lnTo>
                  <a:pt x="54" y="78"/>
                </a:lnTo>
                <a:lnTo>
                  <a:pt x="56" y="72"/>
                </a:lnTo>
                <a:lnTo>
                  <a:pt x="54" y="68"/>
                </a:lnTo>
                <a:lnTo>
                  <a:pt x="48" y="66"/>
                </a:lnTo>
                <a:lnTo>
                  <a:pt x="42" y="64"/>
                </a:lnTo>
                <a:lnTo>
                  <a:pt x="36" y="66"/>
                </a:lnTo>
                <a:lnTo>
                  <a:pt x="30" y="68"/>
                </a:lnTo>
                <a:close/>
                <a:moveTo>
                  <a:pt x="62" y="78"/>
                </a:moveTo>
                <a:lnTo>
                  <a:pt x="88" y="66"/>
                </a:lnTo>
                <a:lnTo>
                  <a:pt x="84" y="62"/>
                </a:lnTo>
                <a:lnTo>
                  <a:pt x="80" y="58"/>
                </a:lnTo>
                <a:lnTo>
                  <a:pt x="74" y="58"/>
                </a:lnTo>
                <a:lnTo>
                  <a:pt x="70" y="58"/>
                </a:lnTo>
                <a:lnTo>
                  <a:pt x="64" y="62"/>
                </a:lnTo>
                <a:lnTo>
                  <a:pt x="62" y="66"/>
                </a:lnTo>
                <a:lnTo>
                  <a:pt x="60" y="72"/>
                </a:lnTo>
                <a:lnTo>
                  <a:pt x="62" y="78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30" y="46"/>
                </a:lnTo>
                <a:lnTo>
                  <a:pt x="26" y="60"/>
                </a:lnTo>
                <a:lnTo>
                  <a:pt x="24" y="72"/>
                </a:lnTo>
                <a:lnTo>
                  <a:pt x="24" y="86"/>
                </a:lnTo>
                <a:lnTo>
                  <a:pt x="26" y="98"/>
                </a:lnTo>
                <a:lnTo>
                  <a:pt x="28" y="112"/>
                </a:lnTo>
                <a:lnTo>
                  <a:pt x="34" y="136"/>
                </a:lnTo>
                <a:lnTo>
                  <a:pt x="132" y="84"/>
                </a:lnTo>
                <a:lnTo>
                  <a:pt x="36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26" name="Freeform 176"/>
          <p:cNvSpPr>
            <a:spLocks noEditPoints="1"/>
          </p:cNvSpPr>
          <p:nvPr/>
        </p:nvSpPr>
        <p:spPr bwMode="auto">
          <a:xfrm>
            <a:off x="7788275" y="6116638"/>
            <a:ext cx="379413" cy="460375"/>
          </a:xfrm>
          <a:custGeom>
            <a:gdLst>
              <a:gd fmla="*/ 2147483647 w 138" name="T0"/>
              <a:gd fmla="*/ 2147483647 h 154" name="T1"/>
              <a:gd fmla="*/ 2147483647 w 138" name="T2"/>
              <a:gd fmla="*/ 2147483647 h 154" name="T3"/>
              <a:gd fmla="*/ 2147483647 w 138" name="T4"/>
              <a:gd fmla="*/ 2147483647 h 154" name="T5"/>
              <a:gd fmla="*/ 2147483647 w 138" name="T6"/>
              <a:gd fmla="*/ 2147483647 h 154" name="T7"/>
              <a:gd fmla="*/ 2147483647 w 138" name="T8"/>
              <a:gd fmla="*/ 2147483647 h 154" name="T9"/>
              <a:gd fmla="*/ 2147483647 w 138" name="T10"/>
              <a:gd fmla="*/ 2147483647 h 154" name="T11"/>
              <a:gd fmla="*/ 2147483647 w 138" name="T12"/>
              <a:gd fmla="*/ 2147483647 h 154" name="T13"/>
              <a:gd fmla="*/ 2147483647 w 138" name="T14"/>
              <a:gd fmla="*/ 2147483647 h 154" name="T15"/>
              <a:gd fmla="*/ 2147483647 w 138" name="T16"/>
              <a:gd fmla="*/ 2147483647 h 154" name="T17"/>
              <a:gd fmla="*/ 2147483647 w 138" name="T18"/>
              <a:gd fmla="*/ 2147483647 h 154" name="T19"/>
              <a:gd fmla="*/ 2147483647 w 138" name="T20"/>
              <a:gd fmla="*/ 2147483647 h 154" name="T21"/>
              <a:gd fmla="*/ 2147483647 w 138" name="T22"/>
              <a:gd fmla="*/ 2147483647 h 154" name="T23"/>
              <a:gd fmla="*/ 2147483647 w 138" name="T24"/>
              <a:gd fmla="*/ 0 h 154" name="T25"/>
              <a:gd fmla="*/ 2147483647 w 138" name="T26"/>
              <a:gd fmla="*/ 0 h 154" name="T27"/>
              <a:gd fmla="*/ 2147483647 w 138" name="T28"/>
              <a:gd fmla="*/ 2147483647 h 154" name="T29"/>
              <a:gd fmla="*/ 2147483647 w 138" name="T30"/>
              <a:gd fmla="*/ 2147483647 h 154" name="T31"/>
              <a:gd fmla="*/ 2147483647 w 138" name="T32"/>
              <a:gd fmla="*/ 2147483647 h 154" name="T33"/>
              <a:gd fmla="*/ 2147483647 w 138" name="T34"/>
              <a:gd fmla="*/ 2147483647 h 154" name="T35"/>
              <a:gd fmla="*/ 2147483647 w 138" name="T36"/>
              <a:gd fmla="*/ 2147483647 h 154" name="T37"/>
              <a:gd fmla="*/ 2147483647 w 138" name="T38"/>
              <a:gd fmla="*/ 2147483647 h 154" name="T39"/>
              <a:gd fmla="*/ 2147483647 w 138" name="T40"/>
              <a:gd fmla="*/ 2147483647 h 154" name="T41"/>
              <a:gd fmla="*/ 2147483647 w 138" name="T42"/>
              <a:gd fmla="*/ 2147483647 h 154" name="T43"/>
              <a:gd fmla="*/ 2147483647 w 138" name="T44"/>
              <a:gd fmla="*/ 2147483647 h 154" name="T45"/>
              <a:gd fmla="*/ 0 w 138" name="T46"/>
              <a:gd fmla="*/ 2147483647 h 154" name="T47"/>
              <a:gd fmla="*/ 2147483647 w 138" name="T48"/>
              <a:gd fmla="*/ 2147483647 h 154" name="T49"/>
              <a:gd fmla="*/ 2147483647 w 138" name="T50"/>
              <a:gd fmla="*/ 2147483647 h 154" name="T51"/>
              <a:gd fmla="*/ 2147483647 w 138" name="T52"/>
              <a:gd fmla="*/ 2147483647 h 154" name="T53"/>
              <a:gd fmla="*/ 2147483647 w 138" name="T54"/>
              <a:gd fmla="*/ 2147483647 h 154" name="T55"/>
              <a:gd fmla="*/ 2147483647 w 138" name="T56"/>
              <a:gd fmla="*/ 2147483647 h 154" name="T57"/>
              <a:gd fmla="*/ 2147483647 w 138" name="T58"/>
              <a:gd fmla="*/ 2147483647 h 154" name="T59"/>
              <a:gd fmla="*/ 2147483647 w 138" name="T60"/>
              <a:gd fmla="*/ 2147483647 h 154" name="T61"/>
              <a:gd fmla="*/ 2147483647 w 138" name="T62"/>
              <a:gd fmla="*/ 2147483647 h 154" name="T63"/>
              <a:gd fmla="*/ 2147483647 w 138" name="T64"/>
              <a:gd fmla="*/ 2147483647 h 154" name="T65"/>
              <a:gd fmla="*/ 2147483647 w 138" name="T66"/>
              <a:gd fmla="*/ 2147483647 h 154" name="T67"/>
              <a:gd fmla="*/ 2147483647 w 138" name="T68"/>
              <a:gd fmla="*/ 2147483647 h 154" name="T69"/>
              <a:gd fmla="*/ 2147483647 w 138" name="T70"/>
              <a:gd fmla="*/ 2147483647 h 154" name="T71"/>
              <a:gd fmla="*/ 2147483647 w 138" name="T72"/>
              <a:gd fmla="*/ 2147483647 h 154" name="T73"/>
              <a:gd fmla="*/ 2147483647 w 138" name="T74"/>
              <a:gd fmla="*/ 2147483647 h 154" name="T75"/>
              <a:gd fmla="*/ 2147483647 w 138" name="T76"/>
              <a:gd fmla="*/ 2147483647 h 154" name="T77"/>
              <a:gd fmla="*/ 2147483647 w 138" name="T78"/>
              <a:gd fmla="*/ 2147483647 h 154" name="T79"/>
              <a:gd fmla="*/ 2147483647 w 138" name="T80"/>
              <a:gd fmla="*/ 2147483647 h 154" name="T81"/>
              <a:gd fmla="*/ 2147483647 w 138" name="T82"/>
              <a:gd fmla="*/ 2147483647 h 154" name="T83"/>
              <a:gd fmla="*/ 2147483647 w 138" name="T84"/>
              <a:gd fmla="*/ 2147483647 h 154" name="T85"/>
              <a:gd fmla="*/ 2147483647 w 138" name="T86"/>
              <a:gd fmla="*/ 2147483647 h 154" name="T87"/>
              <a:gd fmla="*/ 2147483647 w 138" name="T88"/>
              <a:gd fmla="*/ 2147483647 h 154" name="T89"/>
              <a:gd fmla="*/ 2147483647 w 138" name="T90"/>
              <a:gd fmla="*/ 2147483647 h 154" name="T91"/>
              <a:gd fmla="*/ 2147483647 w 138" name="T92"/>
              <a:gd fmla="*/ 2147483647 h 154" name="T93"/>
              <a:gd fmla="*/ 2147483647 w 138" name="T94"/>
              <a:gd fmla="*/ 2147483647 h 154" name="T95"/>
              <a:gd fmla="*/ 2147483647 w 138" name="T96"/>
              <a:gd fmla="*/ 2147483647 h 154" name="T97"/>
              <a:gd fmla="*/ 2147483647 w 138" name="T98"/>
              <a:gd fmla="*/ 2147483647 h 154" name="T99"/>
              <a:gd fmla="*/ 2147483647 w 138" name="T100"/>
              <a:gd fmla="*/ 2147483647 h 154" name="T101"/>
              <a:gd fmla="*/ 2147483647 w 138" name="T102"/>
              <a:gd fmla="*/ 2147483647 h 154" name="T103"/>
              <a:gd fmla="*/ 2147483647 w 138" name="T104"/>
              <a:gd fmla="*/ 2147483647 h 154" name="T105"/>
              <a:gd fmla="*/ 2147483647 w 138" name="T106"/>
              <a:gd fmla="*/ 2147483647 h 154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38" name="T162"/>
              <a:gd fmla="*/ 0 h 154" name="T163"/>
              <a:gd fmla="*/ 138 w 138" name="T164"/>
              <a:gd fmla="*/ 154 h 154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54" w="138">
                <a:moveTo>
                  <a:pt x="36" y="36"/>
                </a:moveTo>
                <a:lnTo>
                  <a:pt x="36" y="36"/>
                </a:lnTo>
                <a:lnTo>
                  <a:pt x="30" y="40"/>
                </a:lnTo>
                <a:lnTo>
                  <a:pt x="30" y="58"/>
                </a:lnTo>
                <a:lnTo>
                  <a:pt x="32" y="72"/>
                </a:lnTo>
                <a:lnTo>
                  <a:pt x="36" y="86"/>
                </a:lnTo>
                <a:lnTo>
                  <a:pt x="40" y="98"/>
                </a:lnTo>
                <a:lnTo>
                  <a:pt x="46" y="108"/>
                </a:lnTo>
                <a:lnTo>
                  <a:pt x="52" y="114"/>
                </a:lnTo>
                <a:lnTo>
                  <a:pt x="60" y="120"/>
                </a:lnTo>
                <a:lnTo>
                  <a:pt x="68" y="124"/>
                </a:lnTo>
                <a:lnTo>
                  <a:pt x="78" y="120"/>
                </a:lnTo>
                <a:lnTo>
                  <a:pt x="86" y="114"/>
                </a:lnTo>
                <a:lnTo>
                  <a:pt x="92" y="108"/>
                </a:lnTo>
                <a:lnTo>
                  <a:pt x="98" y="98"/>
                </a:lnTo>
                <a:lnTo>
                  <a:pt x="102" y="86"/>
                </a:lnTo>
                <a:lnTo>
                  <a:pt x="106" y="72"/>
                </a:lnTo>
                <a:lnTo>
                  <a:pt x="108" y="58"/>
                </a:lnTo>
                <a:lnTo>
                  <a:pt x="108" y="40"/>
                </a:lnTo>
                <a:lnTo>
                  <a:pt x="100" y="36"/>
                </a:lnTo>
                <a:lnTo>
                  <a:pt x="94" y="28"/>
                </a:lnTo>
                <a:lnTo>
                  <a:pt x="44" y="28"/>
                </a:lnTo>
                <a:lnTo>
                  <a:pt x="36" y="36"/>
                </a:lnTo>
                <a:close/>
                <a:moveTo>
                  <a:pt x="6" y="14"/>
                </a:moveTo>
                <a:lnTo>
                  <a:pt x="6" y="14"/>
                </a:lnTo>
                <a:lnTo>
                  <a:pt x="12" y="14"/>
                </a:lnTo>
                <a:lnTo>
                  <a:pt x="16" y="12"/>
                </a:lnTo>
                <a:lnTo>
                  <a:pt x="20" y="10"/>
                </a:lnTo>
                <a:lnTo>
                  <a:pt x="22" y="4"/>
                </a:lnTo>
                <a:lnTo>
                  <a:pt x="24" y="0"/>
                </a:lnTo>
                <a:lnTo>
                  <a:pt x="28" y="0"/>
                </a:lnTo>
                <a:lnTo>
                  <a:pt x="110" y="0"/>
                </a:lnTo>
                <a:lnTo>
                  <a:pt x="114" y="0"/>
                </a:lnTo>
                <a:lnTo>
                  <a:pt x="116" y="4"/>
                </a:lnTo>
                <a:lnTo>
                  <a:pt x="118" y="10"/>
                </a:lnTo>
                <a:lnTo>
                  <a:pt x="122" y="12"/>
                </a:lnTo>
                <a:lnTo>
                  <a:pt x="126" y="14"/>
                </a:lnTo>
                <a:lnTo>
                  <a:pt x="132" y="14"/>
                </a:lnTo>
                <a:lnTo>
                  <a:pt x="138" y="16"/>
                </a:lnTo>
                <a:lnTo>
                  <a:pt x="138" y="22"/>
                </a:lnTo>
                <a:lnTo>
                  <a:pt x="138" y="50"/>
                </a:lnTo>
                <a:lnTo>
                  <a:pt x="134" y="74"/>
                </a:lnTo>
                <a:lnTo>
                  <a:pt x="130" y="94"/>
                </a:lnTo>
                <a:lnTo>
                  <a:pt x="122" y="112"/>
                </a:lnTo>
                <a:lnTo>
                  <a:pt x="112" y="128"/>
                </a:lnTo>
                <a:lnTo>
                  <a:pt x="100" y="140"/>
                </a:lnTo>
                <a:lnTo>
                  <a:pt x="86" y="148"/>
                </a:lnTo>
                <a:lnTo>
                  <a:pt x="70" y="154"/>
                </a:lnTo>
                <a:lnTo>
                  <a:pt x="68" y="154"/>
                </a:lnTo>
                <a:lnTo>
                  <a:pt x="66" y="154"/>
                </a:lnTo>
                <a:lnTo>
                  <a:pt x="52" y="148"/>
                </a:lnTo>
                <a:lnTo>
                  <a:pt x="38" y="140"/>
                </a:lnTo>
                <a:lnTo>
                  <a:pt x="26" y="128"/>
                </a:lnTo>
                <a:lnTo>
                  <a:pt x="16" y="112"/>
                </a:lnTo>
                <a:lnTo>
                  <a:pt x="8" y="94"/>
                </a:lnTo>
                <a:lnTo>
                  <a:pt x="4" y="74"/>
                </a:lnTo>
                <a:lnTo>
                  <a:pt x="0" y="50"/>
                </a:lnTo>
                <a:lnTo>
                  <a:pt x="0" y="22"/>
                </a:lnTo>
                <a:lnTo>
                  <a:pt x="0" y="16"/>
                </a:lnTo>
                <a:lnTo>
                  <a:pt x="6" y="14"/>
                </a:lnTo>
                <a:close/>
                <a:moveTo>
                  <a:pt x="32" y="24"/>
                </a:moveTo>
                <a:lnTo>
                  <a:pt x="32" y="24"/>
                </a:lnTo>
                <a:lnTo>
                  <a:pt x="36" y="26"/>
                </a:lnTo>
                <a:lnTo>
                  <a:pt x="36" y="28"/>
                </a:lnTo>
                <a:lnTo>
                  <a:pt x="36" y="30"/>
                </a:lnTo>
                <a:lnTo>
                  <a:pt x="32" y="32"/>
                </a:lnTo>
                <a:lnTo>
                  <a:pt x="30" y="30"/>
                </a:lnTo>
                <a:lnTo>
                  <a:pt x="28" y="28"/>
                </a:lnTo>
                <a:lnTo>
                  <a:pt x="30" y="26"/>
                </a:lnTo>
                <a:lnTo>
                  <a:pt x="32" y="24"/>
                </a:lnTo>
                <a:close/>
                <a:moveTo>
                  <a:pt x="106" y="24"/>
                </a:moveTo>
                <a:lnTo>
                  <a:pt x="106" y="24"/>
                </a:lnTo>
                <a:lnTo>
                  <a:pt x="108" y="26"/>
                </a:lnTo>
                <a:lnTo>
                  <a:pt x="110" y="28"/>
                </a:lnTo>
                <a:lnTo>
                  <a:pt x="108" y="30"/>
                </a:lnTo>
                <a:lnTo>
                  <a:pt x="106" y="32"/>
                </a:lnTo>
                <a:lnTo>
                  <a:pt x="104" y="30"/>
                </a:lnTo>
                <a:lnTo>
                  <a:pt x="102" y="28"/>
                </a:lnTo>
                <a:lnTo>
                  <a:pt x="104" y="26"/>
                </a:lnTo>
                <a:lnTo>
                  <a:pt x="106" y="24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66" y="130"/>
                </a:lnTo>
                <a:lnTo>
                  <a:pt x="66" y="132"/>
                </a:lnTo>
                <a:lnTo>
                  <a:pt x="66" y="134"/>
                </a:lnTo>
                <a:lnTo>
                  <a:pt x="70" y="136"/>
                </a:lnTo>
                <a:lnTo>
                  <a:pt x="72" y="134"/>
                </a:lnTo>
                <a:lnTo>
                  <a:pt x="74" y="132"/>
                </a:lnTo>
                <a:lnTo>
                  <a:pt x="72" y="130"/>
                </a:lnTo>
                <a:lnTo>
                  <a:pt x="70" y="128"/>
                </a:lnTo>
                <a:close/>
                <a:moveTo>
                  <a:pt x="24" y="24"/>
                </a:moveTo>
                <a:lnTo>
                  <a:pt x="24" y="24"/>
                </a:lnTo>
                <a:lnTo>
                  <a:pt x="28" y="20"/>
                </a:lnTo>
                <a:lnTo>
                  <a:pt x="32" y="14"/>
                </a:lnTo>
                <a:lnTo>
                  <a:pt x="106" y="14"/>
                </a:lnTo>
                <a:lnTo>
                  <a:pt x="110" y="20"/>
                </a:lnTo>
                <a:lnTo>
                  <a:pt x="114" y="24"/>
                </a:lnTo>
                <a:lnTo>
                  <a:pt x="124" y="28"/>
                </a:lnTo>
                <a:lnTo>
                  <a:pt x="124" y="52"/>
                </a:lnTo>
                <a:lnTo>
                  <a:pt x="120" y="72"/>
                </a:lnTo>
                <a:lnTo>
                  <a:pt x="116" y="90"/>
                </a:lnTo>
                <a:lnTo>
                  <a:pt x="110" y="106"/>
                </a:lnTo>
                <a:lnTo>
                  <a:pt x="102" y="118"/>
                </a:lnTo>
                <a:lnTo>
                  <a:pt x="92" y="128"/>
                </a:lnTo>
                <a:lnTo>
                  <a:pt x="82" y="134"/>
                </a:lnTo>
                <a:lnTo>
                  <a:pt x="68" y="140"/>
                </a:lnTo>
                <a:lnTo>
                  <a:pt x="56" y="134"/>
                </a:lnTo>
                <a:lnTo>
                  <a:pt x="46" y="128"/>
                </a:lnTo>
                <a:lnTo>
                  <a:pt x="36" y="118"/>
                </a:lnTo>
                <a:lnTo>
                  <a:pt x="28" y="106"/>
                </a:lnTo>
                <a:lnTo>
                  <a:pt x="22" y="90"/>
                </a:lnTo>
                <a:lnTo>
                  <a:pt x="18" y="72"/>
                </a:lnTo>
                <a:lnTo>
                  <a:pt x="14" y="52"/>
                </a:lnTo>
                <a:lnTo>
                  <a:pt x="14" y="28"/>
                </a:lnTo>
                <a:lnTo>
                  <a:pt x="24" y="24"/>
                </a:lnTo>
                <a:close/>
                <a:moveTo>
                  <a:pt x="40" y="46"/>
                </a:moveTo>
                <a:lnTo>
                  <a:pt x="40" y="46"/>
                </a:lnTo>
                <a:lnTo>
                  <a:pt x="48" y="38"/>
                </a:lnTo>
                <a:lnTo>
                  <a:pt x="52" y="74"/>
                </a:lnTo>
                <a:lnTo>
                  <a:pt x="58" y="110"/>
                </a:lnTo>
                <a:lnTo>
                  <a:pt x="50" y="96"/>
                </a:lnTo>
                <a:lnTo>
                  <a:pt x="44" y="82"/>
                </a:lnTo>
                <a:lnTo>
                  <a:pt x="40" y="66"/>
                </a:lnTo>
                <a:lnTo>
                  <a:pt x="4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27" name="Freeform 180"/>
          <p:cNvSpPr>
            <a:spLocks noEditPoints="1"/>
          </p:cNvSpPr>
          <p:nvPr/>
        </p:nvSpPr>
        <p:spPr bwMode="auto">
          <a:xfrm>
            <a:off x="7832725" y="5243513"/>
            <a:ext cx="339725" cy="561975"/>
          </a:xfrm>
          <a:custGeom>
            <a:gdLst>
              <a:gd fmla="*/ 2147483647 w 124" name="T0"/>
              <a:gd fmla="*/ 2147483647 h 188" name="T1"/>
              <a:gd fmla="*/ 2147483647 w 124" name="T2"/>
              <a:gd fmla="*/ 2147483647 h 188" name="T3"/>
              <a:gd fmla="*/ 2147483647 w 124" name="T4"/>
              <a:gd fmla="*/ 2147483647 h 188" name="T5"/>
              <a:gd fmla="*/ 2147483647 w 124" name="T6"/>
              <a:gd fmla="*/ 2147483647 h 188" name="T7"/>
              <a:gd fmla="*/ 2147483647 w 124" name="T8"/>
              <a:gd fmla="*/ 2147483647 h 188" name="T9"/>
              <a:gd fmla="*/ 2147483647 w 124" name="T10"/>
              <a:gd fmla="*/ 2147483647 h 188" name="T11"/>
              <a:gd fmla="*/ 2147483647 w 124" name="T12"/>
              <a:gd fmla="*/ 2147483647 h 188" name="T13"/>
              <a:gd fmla="*/ 2147483647 w 124" name="T14"/>
              <a:gd fmla="*/ 2147483647 h 188" name="T15"/>
              <a:gd fmla="*/ 2147483647 w 124" name="T16"/>
              <a:gd fmla="*/ 2147483647 h 188" name="T17"/>
              <a:gd fmla="*/ 2147483647 w 124" name="T18"/>
              <a:gd fmla="*/ 2147483647 h 188" name="T19"/>
              <a:gd fmla="*/ 2147483647 w 124" name="T20"/>
              <a:gd fmla="*/ 2147483647 h 188" name="T21"/>
              <a:gd fmla="*/ 2147483647 w 124" name="T22"/>
              <a:gd fmla="*/ 2147483647 h 188" name="T23"/>
              <a:gd fmla="*/ 2147483647 w 124" name="T24"/>
              <a:gd fmla="*/ 2147483647 h 188" name="T25"/>
              <a:gd fmla="*/ 2147483647 w 124" name="T26"/>
              <a:gd fmla="*/ 2147483647 h 188" name="T27"/>
              <a:gd fmla="*/ 2147483647 w 124" name="T28"/>
              <a:gd fmla="*/ 2147483647 h 188" name="T29"/>
              <a:gd fmla="*/ 2147483647 w 124" name="T30"/>
              <a:gd fmla="*/ 2147483647 h 188" name="T31"/>
              <a:gd fmla="*/ 2147483647 w 124" name="T32"/>
              <a:gd fmla="*/ 2147483647 h 188" name="T33"/>
              <a:gd fmla="*/ 2147483647 w 124" name="T34"/>
              <a:gd fmla="*/ 2147483647 h 188" name="T35"/>
              <a:gd fmla="*/ 2147483647 w 124" name="T36"/>
              <a:gd fmla="*/ 2147483647 h 188" name="T37"/>
              <a:gd fmla="*/ 2147483647 w 124" name="T38"/>
              <a:gd fmla="*/ 2147483647 h 188" name="T39"/>
              <a:gd fmla="*/ 2147483647 w 124" name="T40"/>
              <a:gd fmla="*/ 2147483647 h 188" name="T41"/>
              <a:gd fmla="*/ 2147483647 w 124" name="T42"/>
              <a:gd fmla="*/ 2147483647 h 188" name="T43"/>
              <a:gd fmla="*/ 2147483647 w 124" name="T44"/>
              <a:gd fmla="*/ 2147483647 h 188" name="T45"/>
              <a:gd fmla="*/ 2147483647 w 124" name="T46"/>
              <a:gd fmla="*/ 2147483647 h 188" name="T47"/>
              <a:gd fmla="*/ 2147483647 w 124" name="T48"/>
              <a:gd fmla="*/ 2147483647 h 188" name="T49"/>
              <a:gd fmla="*/ 2147483647 w 124" name="T50"/>
              <a:gd fmla="*/ 2147483647 h 188" name="T51"/>
              <a:gd fmla="*/ 2147483647 w 124" name="T52"/>
              <a:gd fmla="*/ 2147483647 h 188" name="T53"/>
              <a:gd fmla="*/ 2147483647 w 124" name="T54"/>
              <a:gd fmla="*/ 2147483647 h 188" name="T55"/>
              <a:gd fmla="*/ 2147483647 w 124" name="T56"/>
              <a:gd fmla="*/ 2147483647 h 188" name="T57"/>
              <a:gd fmla="*/ 2147483647 w 124" name="T58"/>
              <a:gd fmla="*/ 2147483647 h 188" name="T59"/>
              <a:gd fmla="*/ 2147483647 w 124" name="T60"/>
              <a:gd fmla="*/ 2147483647 h 188" name="T61"/>
              <a:gd fmla="*/ 2147483647 w 124" name="T62"/>
              <a:gd fmla="*/ 2147483647 h 188" name="T63"/>
              <a:gd fmla="*/ 2147483647 w 124" name="T64"/>
              <a:gd fmla="*/ 2147483647 h 188" name="T65"/>
              <a:gd fmla="*/ 2147483647 w 124" name="T66"/>
              <a:gd fmla="*/ 2147483647 h 188" name="T67"/>
              <a:gd fmla="*/ 2147483647 w 124" name="T68"/>
              <a:gd fmla="*/ 2147483647 h 188" name="T69"/>
              <a:gd fmla="*/ 2147483647 w 124" name="T70"/>
              <a:gd fmla="*/ 2147483647 h 188" name="T71"/>
              <a:gd fmla="*/ 2147483647 w 124" name="T72"/>
              <a:gd fmla="*/ 2147483647 h 188" name="T73"/>
              <a:gd fmla="*/ 2147483647 w 124" name="T74"/>
              <a:gd fmla="*/ 2147483647 h 188" name="T75"/>
              <a:gd fmla="*/ 2147483647 w 124" name="T76"/>
              <a:gd fmla="*/ 2147483647 h 188" name="T77"/>
              <a:gd fmla="*/ 2147483647 w 124" name="T78"/>
              <a:gd fmla="*/ 2147483647 h 188" name="T79"/>
              <a:gd fmla="*/ 2147483647 w 124" name="T80"/>
              <a:gd fmla="*/ 2147483647 h 188" name="T81"/>
              <a:gd fmla="*/ 2147483647 w 124" name="T82"/>
              <a:gd fmla="*/ 2147483647 h 188" name="T83"/>
              <a:gd fmla="*/ 2147483647 w 124" name="T84"/>
              <a:gd fmla="*/ 2147483647 h 188" name="T85"/>
              <a:gd fmla="*/ 2147483647 w 124" name="T86"/>
              <a:gd fmla="*/ 2147483647 h 188" name="T87"/>
              <a:gd fmla="*/ 2147483647 w 124" name="T88"/>
              <a:gd fmla="*/ 2147483647 h 188" name="T89"/>
              <a:gd fmla="*/ 2147483647 w 124" name="T90"/>
              <a:gd fmla="*/ 2147483647 h 188" name="T91"/>
              <a:gd fmla="*/ 2147483647 w 124" name="T92"/>
              <a:gd fmla="*/ 2147483647 h 188" name="T93"/>
              <a:gd fmla="*/ 2147483647 w 124" name="T94"/>
              <a:gd fmla="*/ 2147483647 h 188" name="T95"/>
              <a:gd fmla="*/ 2147483647 w 124" name="T96"/>
              <a:gd fmla="*/ 2147483647 h 188" name="T97"/>
              <a:gd fmla="*/ 2147483647 w 124" name="T98"/>
              <a:gd fmla="*/ 2147483647 h 188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w 124" name="T150"/>
              <a:gd fmla="*/ 0 h 188" name="T151"/>
              <a:gd fmla="*/ 124 w 124" name="T152"/>
              <a:gd fmla="*/ 188 h 188" name="T153"/>
            </a:gdLst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b="T153" l="T150" r="T152" t="T151"/>
            <a:pathLst>
              <a:path h="188" w="124">
                <a:moveTo>
                  <a:pt x="28" y="108"/>
                </a:moveTo>
                <a:lnTo>
                  <a:pt x="28" y="108"/>
                </a:lnTo>
                <a:lnTo>
                  <a:pt x="34" y="110"/>
                </a:lnTo>
                <a:lnTo>
                  <a:pt x="38" y="116"/>
                </a:lnTo>
                <a:lnTo>
                  <a:pt x="20" y="116"/>
                </a:lnTo>
                <a:lnTo>
                  <a:pt x="22" y="110"/>
                </a:lnTo>
                <a:lnTo>
                  <a:pt x="28" y="108"/>
                </a:lnTo>
                <a:close/>
                <a:moveTo>
                  <a:pt x="38" y="34"/>
                </a:moveTo>
                <a:lnTo>
                  <a:pt x="36" y="34"/>
                </a:lnTo>
                <a:lnTo>
                  <a:pt x="34" y="38"/>
                </a:lnTo>
                <a:lnTo>
                  <a:pt x="34" y="46"/>
                </a:lnTo>
                <a:lnTo>
                  <a:pt x="32" y="56"/>
                </a:lnTo>
                <a:lnTo>
                  <a:pt x="34" y="72"/>
                </a:lnTo>
                <a:lnTo>
                  <a:pt x="36" y="76"/>
                </a:lnTo>
                <a:lnTo>
                  <a:pt x="38" y="76"/>
                </a:lnTo>
                <a:lnTo>
                  <a:pt x="44" y="76"/>
                </a:lnTo>
                <a:lnTo>
                  <a:pt x="48" y="104"/>
                </a:lnTo>
                <a:lnTo>
                  <a:pt x="54" y="104"/>
                </a:lnTo>
                <a:lnTo>
                  <a:pt x="54" y="108"/>
                </a:lnTo>
                <a:lnTo>
                  <a:pt x="48" y="108"/>
                </a:lnTo>
                <a:lnTo>
                  <a:pt x="42" y="120"/>
                </a:lnTo>
                <a:lnTo>
                  <a:pt x="20" y="120"/>
                </a:lnTo>
                <a:lnTo>
                  <a:pt x="16" y="120"/>
                </a:lnTo>
                <a:lnTo>
                  <a:pt x="12" y="122"/>
                </a:lnTo>
                <a:lnTo>
                  <a:pt x="10" y="126"/>
                </a:lnTo>
                <a:lnTo>
                  <a:pt x="8" y="130"/>
                </a:lnTo>
                <a:lnTo>
                  <a:pt x="8" y="176"/>
                </a:lnTo>
                <a:lnTo>
                  <a:pt x="10" y="180"/>
                </a:lnTo>
                <a:lnTo>
                  <a:pt x="12" y="184"/>
                </a:lnTo>
                <a:lnTo>
                  <a:pt x="16" y="186"/>
                </a:lnTo>
                <a:lnTo>
                  <a:pt x="20" y="188"/>
                </a:lnTo>
                <a:lnTo>
                  <a:pt x="90" y="188"/>
                </a:lnTo>
                <a:lnTo>
                  <a:pt x="94" y="186"/>
                </a:lnTo>
                <a:lnTo>
                  <a:pt x="98" y="184"/>
                </a:lnTo>
                <a:lnTo>
                  <a:pt x="100" y="180"/>
                </a:lnTo>
                <a:lnTo>
                  <a:pt x="102" y="176"/>
                </a:lnTo>
                <a:lnTo>
                  <a:pt x="102" y="130"/>
                </a:lnTo>
                <a:lnTo>
                  <a:pt x="100" y="126"/>
                </a:lnTo>
                <a:lnTo>
                  <a:pt x="98" y="122"/>
                </a:lnTo>
                <a:lnTo>
                  <a:pt x="94" y="120"/>
                </a:lnTo>
                <a:lnTo>
                  <a:pt x="90" y="120"/>
                </a:lnTo>
                <a:lnTo>
                  <a:pt x="86" y="120"/>
                </a:lnTo>
                <a:lnTo>
                  <a:pt x="80" y="108"/>
                </a:lnTo>
                <a:lnTo>
                  <a:pt x="72" y="108"/>
                </a:lnTo>
                <a:lnTo>
                  <a:pt x="72" y="104"/>
                </a:lnTo>
                <a:lnTo>
                  <a:pt x="80" y="104"/>
                </a:lnTo>
                <a:lnTo>
                  <a:pt x="82" y="76"/>
                </a:lnTo>
                <a:lnTo>
                  <a:pt x="88" y="76"/>
                </a:lnTo>
                <a:lnTo>
                  <a:pt x="92" y="76"/>
                </a:lnTo>
                <a:lnTo>
                  <a:pt x="92" y="72"/>
                </a:lnTo>
                <a:lnTo>
                  <a:pt x="94" y="56"/>
                </a:lnTo>
                <a:lnTo>
                  <a:pt x="94" y="46"/>
                </a:lnTo>
                <a:lnTo>
                  <a:pt x="92" y="38"/>
                </a:lnTo>
                <a:lnTo>
                  <a:pt x="90" y="34"/>
                </a:lnTo>
                <a:lnTo>
                  <a:pt x="88" y="34"/>
                </a:lnTo>
                <a:lnTo>
                  <a:pt x="38" y="34"/>
                </a:lnTo>
                <a:close/>
                <a:moveTo>
                  <a:pt x="62" y="124"/>
                </a:moveTo>
                <a:lnTo>
                  <a:pt x="62" y="124"/>
                </a:lnTo>
                <a:lnTo>
                  <a:pt x="74" y="126"/>
                </a:lnTo>
                <a:lnTo>
                  <a:pt x="84" y="132"/>
                </a:lnTo>
                <a:lnTo>
                  <a:pt x="90" y="142"/>
                </a:lnTo>
                <a:lnTo>
                  <a:pt x="92" y="152"/>
                </a:lnTo>
                <a:lnTo>
                  <a:pt x="90" y="164"/>
                </a:lnTo>
                <a:lnTo>
                  <a:pt x="84" y="172"/>
                </a:lnTo>
                <a:lnTo>
                  <a:pt x="74" y="178"/>
                </a:lnTo>
                <a:lnTo>
                  <a:pt x="62" y="182"/>
                </a:lnTo>
                <a:lnTo>
                  <a:pt x="52" y="178"/>
                </a:lnTo>
                <a:lnTo>
                  <a:pt x="42" y="172"/>
                </a:lnTo>
                <a:lnTo>
                  <a:pt x="36" y="164"/>
                </a:lnTo>
                <a:lnTo>
                  <a:pt x="34" y="152"/>
                </a:lnTo>
                <a:lnTo>
                  <a:pt x="36" y="142"/>
                </a:lnTo>
                <a:lnTo>
                  <a:pt x="42" y="132"/>
                </a:lnTo>
                <a:lnTo>
                  <a:pt x="52" y="126"/>
                </a:lnTo>
                <a:lnTo>
                  <a:pt x="62" y="124"/>
                </a:lnTo>
                <a:close/>
                <a:moveTo>
                  <a:pt x="58" y="138"/>
                </a:moveTo>
                <a:lnTo>
                  <a:pt x="58" y="138"/>
                </a:lnTo>
                <a:lnTo>
                  <a:pt x="60" y="140"/>
                </a:lnTo>
                <a:lnTo>
                  <a:pt x="60" y="142"/>
                </a:lnTo>
                <a:lnTo>
                  <a:pt x="58" y="148"/>
                </a:lnTo>
                <a:lnTo>
                  <a:pt x="54" y="154"/>
                </a:lnTo>
                <a:lnTo>
                  <a:pt x="52" y="156"/>
                </a:lnTo>
                <a:lnTo>
                  <a:pt x="48" y="156"/>
                </a:lnTo>
                <a:lnTo>
                  <a:pt x="46" y="154"/>
                </a:lnTo>
                <a:lnTo>
                  <a:pt x="46" y="150"/>
                </a:lnTo>
                <a:lnTo>
                  <a:pt x="46" y="146"/>
                </a:lnTo>
                <a:lnTo>
                  <a:pt x="48" y="144"/>
                </a:lnTo>
                <a:lnTo>
                  <a:pt x="50" y="140"/>
                </a:lnTo>
                <a:lnTo>
                  <a:pt x="52" y="138"/>
                </a:lnTo>
                <a:lnTo>
                  <a:pt x="56" y="138"/>
                </a:lnTo>
                <a:lnTo>
                  <a:pt x="58" y="138"/>
                </a:lnTo>
                <a:close/>
                <a:moveTo>
                  <a:pt x="76" y="138"/>
                </a:moveTo>
                <a:lnTo>
                  <a:pt x="76" y="138"/>
                </a:lnTo>
                <a:lnTo>
                  <a:pt x="80" y="144"/>
                </a:lnTo>
                <a:lnTo>
                  <a:pt x="82" y="152"/>
                </a:lnTo>
                <a:lnTo>
                  <a:pt x="80" y="160"/>
                </a:lnTo>
                <a:lnTo>
                  <a:pt x="76" y="166"/>
                </a:lnTo>
                <a:lnTo>
                  <a:pt x="70" y="170"/>
                </a:lnTo>
                <a:lnTo>
                  <a:pt x="62" y="172"/>
                </a:lnTo>
                <a:lnTo>
                  <a:pt x="54" y="170"/>
                </a:lnTo>
                <a:lnTo>
                  <a:pt x="48" y="166"/>
                </a:lnTo>
                <a:lnTo>
                  <a:pt x="44" y="160"/>
                </a:lnTo>
                <a:lnTo>
                  <a:pt x="42" y="152"/>
                </a:lnTo>
                <a:lnTo>
                  <a:pt x="44" y="144"/>
                </a:lnTo>
                <a:lnTo>
                  <a:pt x="48" y="138"/>
                </a:lnTo>
                <a:lnTo>
                  <a:pt x="54" y="134"/>
                </a:lnTo>
                <a:lnTo>
                  <a:pt x="62" y="132"/>
                </a:lnTo>
                <a:lnTo>
                  <a:pt x="70" y="134"/>
                </a:lnTo>
                <a:lnTo>
                  <a:pt x="76" y="138"/>
                </a:lnTo>
                <a:close/>
                <a:moveTo>
                  <a:pt x="58" y="18"/>
                </a:moveTo>
                <a:lnTo>
                  <a:pt x="58" y="0"/>
                </a:lnTo>
                <a:lnTo>
                  <a:pt x="66" y="0"/>
                </a:lnTo>
                <a:lnTo>
                  <a:pt x="66" y="18"/>
                </a:lnTo>
                <a:lnTo>
                  <a:pt x="58" y="18"/>
                </a:lnTo>
                <a:close/>
                <a:moveTo>
                  <a:pt x="110" y="40"/>
                </a:moveTo>
                <a:lnTo>
                  <a:pt x="124" y="28"/>
                </a:lnTo>
                <a:lnTo>
                  <a:pt x="120" y="22"/>
                </a:lnTo>
                <a:lnTo>
                  <a:pt x="106" y="34"/>
                </a:lnTo>
                <a:lnTo>
                  <a:pt x="110" y="40"/>
                </a:lnTo>
                <a:close/>
                <a:moveTo>
                  <a:pt x="94" y="26"/>
                </a:moveTo>
                <a:lnTo>
                  <a:pt x="100" y="8"/>
                </a:lnTo>
                <a:lnTo>
                  <a:pt x="92" y="4"/>
                </a:lnTo>
                <a:lnTo>
                  <a:pt x="86" y="24"/>
                </a:lnTo>
                <a:lnTo>
                  <a:pt x="94" y="26"/>
                </a:lnTo>
                <a:close/>
                <a:moveTo>
                  <a:pt x="14" y="40"/>
                </a:moveTo>
                <a:lnTo>
                  <a:pt x="0" y="28"/>
                </a:lnTo>
                <a:lnTo>
                  <a:pt x="4" y="22"/>
                </a:lnTo>
                <a:lnTo>
                  <a:pt x="20" y="34"/>
                </a:lnTo>
                <a:lnTo>
                  <a:pt x="14" y="40"/>
                </a:lnTo>
                <a:close/>
                <a:moveTo>
                  <a:pt x="32" y="26"/>
                </a:moveTo>
                <a:lnTo>
                  <a:pt x="24" y="8"/>
                </a:lnTo>
                <a:lnTo>
                  <a:pt x="32" y="4"/>
                </a:lnTo>
                <a:lnTo>
                  <a:pt x="38" y="24"/>
                </a:lnTo>
                <a:lnTo>
                  <a:pt x="32" y="26"/>
                </a:lnTo>
                <a:close/>
                <a:moveTo>
                  <a:pt x="84" y="56"/>
                </a:moveTo>
                <a:lnTo>
                  <a:pt x="84" y="56"/>
                </a:lnTo>
                <a:lnTo>
                  <a:pt x="82" y="64"/>
                </a:lnTo>
                <a:lnTo>
                  <a:pt x="70" y="64"/>
                </a:lnTo>
                <a:lnTo>
                  <a:pt x="78" y="62"/>
                </a:lnTo>
                <a:lnTo>
                  <a:pt x="84" y="56"/>
                </a:lnTo>
                <a:close/>
                <a:moveTo>
                  <a:pt x="44" y="58"/>
                </a:moveTo>
                <a:lnTo>
                  <a:pt x="44" y="58"/>
                </a:lnTo>
                <a:lnTo>
                  <a:pt x="44" y="52"/>
                </a:lnTo>
                <a:lnTo>
                  <a:pt x="46" y="46"/>
                </a:lnTo>
                <a:lnTo>
                  <a:pt x="62" y="46"/>
                </a:lnTo>
                <a:lnTo>
                  <a:pt x="52" y="50"/>
                </a:lnTo>
                <a:lnTo>
                  <a:pt x="48" y="54"/>
                </a:lnTo>
                <a:lnTo>
                  <a:pt x="44" y="58"/>
                </a:lnTo>
                <a:close/>
                <a:moveTo>
                  <a:pt x="84" y="42"/>
                </a:moveTo>
                <a:lnTo>
                  <a:pt x="84" y="42"/>
                </a:lnTo>
                <a:lnTo>
                  <a:pt x="86" y="56"/>
                </a:lnTo>
                <a:lnTo>
                  <a:pt x="84" y="68"/>
                </a:lnTo>
                <a:lnTo>
                  <a:pt x="42" y="68"/>
                </a:lnTo>
                <a:lnTo>
                  <a:pt x="40" y="56"/>
                </a:lnTo>
                <a:lnTo>
                  <a:pt x="42" y="42"/>
                </a:lnTo>
                <a:lnTo>
                  <a:pt x="8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28" name="Freeform 185"/>
          <p:cNvSpPr>
            <a:spLocks noEditPoints="1"/>
          </p:cNvSpPr>
          <p:nvPr/>
        </p:nvSpPr>
        <p:spPr bwMode="auto">
          <a:xfrm>
            <a:off x="10112375" y="1166813"/>
            <a:ext cx="384175" cy="455612"/>
          </a:xfrm>
          <a:custGeom>
            <a:gdLst>
              <a:gd fmla="*/ 2147483647 w 140" name="T0"/>
              <a:gd fmla="*/ 2147483647 h 152" name="T1"/>
              <a:gd fmla="*/ 2147483647 w 140" name="T2"/>
              <a:gd fmla="*/ 2147483647 h 152" name="T3"/>
              <a:gd fmla="*/ 2147483647 w 140" name="T4"/>
              <a:gd fmla="*/ 2147483647 h 152" name="T5"/>
              <a:gd fmla="*/ 2147483647 w 140" name="T6"/>
              <a:gd fmla="*/ 2147483647 h 152" name="T7"/>
              <a:gd fmla="*/ 2147483647 w 140" name="T8"/>
              <a:gd fmla="*/ 2147483647 h 152" name="T9"/>
              <a:gd fmla="*/ 2147483647 w 140" name="T10"/>
              <a:gd fmla="*/ 2147483647 h 152" name="T11"/>
              <a:gd fmla="*/ 2147483647 w 140" name="T12"/>
              <a:gd fmla="*/ 2147483647 h 152" name="T13"/>
              <a:gd fmla="*/ 2147483647 w 140" name="T14"/>
              <a:gd fmla="*/ 2147483647 h 152" name="T15"/>
              <a:gd fmla="*/ 2147483647 w 140" name="T16"/>
              <a:gd fmla="*/ 2147483647 h 152" name="T17"/>
              <a:gd fmla="*/ 2147483647 w 140" name="T18"/>
              <a:gd fmla="*/ 2147483647 h 152" name="T19"/>
              <a:gd fmla="*/ 2147483647 w 140" name="T20"/>
              <a:gd fmla="*/ 2147483647 h 152" name="T21"/>
              <a:gd fmla="*/ 2147483647 w 140" name="T22"/>
              <a:gd fmla="*/ 2147483647 h 152" name="T23"/>
              <a:gd fmla="*/ 2147483647 w 140" name="T24"/>
              <a:gd fmla="*/ 2147483647 h 152" name="T25"/>
              <a:gd fmla="*/ 2147483647 w 140" name="T26"/>
              <a:gd fmla="*/ 2147483647 h 152" name="T27"/>
              <a:gd fmla="*/ 2147483647 w 140" name="T28"/>
              <a:gd fmla="*/ 2147483647 h 152" name="T29"/>
              <a:gd fmla="*/ 2147483647 w 140" name="T30"/>
              <a:gd fmla="*/ 2147483647 h 152" name="T31"/>
              <a:gd fmla="*/ 2147483647 w 140" name="T32"/>
              <a:gd fmla="*/ 2147483647 h 152" name="T33"/>
              <a:gd fmla="*/ 2147483647 w 140" name="T34"/>
              <a:gd fmla="*/ 2147483647 h 152" name="T35"/>
              <a:gd fmla="*/ 2147483647 w 140" name="T36"/>
              <a:gd fmla="*/ 2147483647 h 152" name="T37"/>
              <a:gd fmla="*/ 2147483647 w 140" name="T38"/>
              <a:gd fmla="*/ 2147483647 h 152" name="T39"/>
              <a:gd fmla="*/ 2147483647 w 140" name="T40"/>
              <a:gd fmla="*/ 2147483647 h 152" name="T41"/>
              <a:gd fmla="*/ 2147483647 w 140" name="T42"/>
              <a:gd fmla="*/ 2147483647 h 152" name="T43"/>
              <a:gd fmla="*/ 2147483647 w 140" name="T44"/>
              <a:gd fmla="*/ 2147483647 h 152" name="T45"/>
              <a:gd fmla="*/ 2147483647 w 140" name="T46"/>
              <a:gd fmla="*/ 2147483647 h 152" name="T47"/>
              <a:gd fmla="*/ 2147483647 w 140" name="T48"/>
              <a:gd fmla="*/ 2147483647 h 152" name="T49"/>
              <a:gd fmla="*/ 2147483647 w 140" name="T50"/>
              <a:gd fmla="*/ 2147483647 h 152" name="T51"/>
              <a:gd fmla="*/ 2147483647 w 140" name="T52"/>
              <a:gd fmla="*/ 2147483647 h 152" name="T53"/>
              <a:gd fmla="*/ 2147483647 w 140" name="T54"/>
              <a:gd fmla="*/ 2147483647 h 152" name="T55"/>
              <a:gd fmla="*/ 2147483647 w 140" name="T56"/>
              <a:gd fmla="*/ 2147483647 h 152" name="T57"/>
              <a:gd fmla="*/ 2147483647 w 140" name="T58"/>
              <a:gd fmla="*/ 2147483647 h 152" name="T59"/>
              <a:gd fmla="*/ 2147483647 w 140" name="T60"/>
              <a:gd fmla="*/ 2147483647 h 152" name="T61"/>
              <a:gd fmla="*/ 2147483647 w 140" name="T62"/>
              <a:gd fmla="*/ 2147483647 h 152" name="T63"/>
              <a:gd fmla="*/ 2147483647 w 140" name="T64"/>
              <a:gd fmla="*/ 2147483647 h 152" name="T65"/>
              <a:gd fmla="*/ 2147483647 w 140" name="T66"/>
              <a:gd fmla="*/ 2147483647 h 152" name="T67"/>
              <a:gd fmla="*/ 2147483647 w 140" name="T68"/>
              <a:gd fmla="*/ 2147483647 h 152" name="T69"/>
              <a:gd fmla="*/ 2147483647 w 140" name="T70"/>
              <a:gd fmla="*/ 2147483647 h 152" name="T71"/>
              <a:gd fmla="*/ 2147483647 w 140" name="T72"/>
              <a:gd fmla="*/ 2147483647 h 152" name="T73"/>
              <a:gd fmla="*/ 2147483647 w 140" name="T74"/>
              <a:gd fmla="*/ 2147483647 h 152" name="T75"/>
              <a:gd fmla="*/ 2147483647 w 140" name="T76"/>
              <a:gd fmla="*/ 2147483647 h 152" name="T77"/>
              <a:gd fmla="*/ 2147483647 w 140" name="T78"/>
              <a:gd fmla="*/ 2147483647 h 152" name="T79"/>
              <a:gd fmla="*/ 2147483647 w 140" name="T80"/>
              <a:gd fmla="*/ 2147483647 h 152" name="T81"/>
              <a:gd fmla="*/ 2147483647 w 140" name="T82"/>
              <a:gd fmla="*/ 2147483647 h 152" name="T83"/>
              <a:gd fmla="*/ 2147483647 w 140" name="T84"/>
              <a:gd fmla="*/ 2147483647 h 152" name="T85"/>
              <a:gd fmla="*/ 2147483647 w 140" name="T86"/>
              <a:gd fmla="*/ 2147483647 h 152" name="T87"/>
              <a:gd fmla="*/ 2147483647 w 140" name="T88"/>
              <a:gd fmla="*/ 2147483647 h 152" name="T89"/>
              <a:gd fmla="*/ 2147483647 w 140" name="T90"/>
              <a:gd fmla="*/ 0 h 152" name="T91"/>
              <a:gd fmla="*/ 2147483647 w 140" name="T92"/>
              <a:gd fmla="*/ 2147483647 h 152" name="T93"/>
              <a:gd fmla="*/ 2147483647 w 140" name="T94"/>
              <a:gd fmla="*/ 2147483647 h 152" name="T95"/>
              <a:gd fmla="*/ 2147483647 w 140" name="T96"/>
              <a:gd fmla="*/ 2147483647 h 152" name="T97"/>
              <a:gd fmla="*/ 2147483647 w 140" name="T98"/>
              <a:gd fmla="*/ 2147483647 h 152" name="T99"/>
              <a:gd fmla="*/ 2147483647 w 140" name="T100"/>
              <a:gd fmla="*/ 2147483647 h 152" name="T101"/>
              <a:gd fmla="*/ 0 w 140" name="T102"/>
              <a:gd fmla="*/ 2147483647 h 152" name="T103"/>
              <a:gd fmla="*/ 0 w 140" name="T104"/>
              <a:gd fmla="*/ 0 h 152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w 140" name="T159"/>
              <a:gd fmla="*/ 0 h 152" name="T160"/>
              <a:gd fmla="*/ 140 w 140" name="T161"/>
              <a:gd fmla="*/ 152 h 152" name="T162"/>
            </a:gdLst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b="T162" l="T159" r="T161" t="T160"/>
            <a:pathLst>
              <a:path h="152" w="140">
                <a:moveTo>
                  <a:pt x="92" y="16"/>
                </a:moveTo>
                <a:lnTo>
                  <a:pt x="14" y="16"/>
                </a:lnTo>
                <a:lnTo>
                  <a:pt x="14" y="72"/>
                </a:lnTo>
                <a:lnTo>
                  <a:pt x="92" y="72"/>
                </a:lnTo>
                <a:lnTo>
                  <a:pt x="92" y="16"/>
                </a:lnTo>
                <a:close/>
                <a:moveTo>
                  <a:pt x="92" y="98"/>
                </a:moveTo>
                <a:lnTo>
                  <a:pt x="98" y="98"/>
                </a:lnTo>
                <a:lnTo>
                  <a:pt x="100" y="98"/>
                </a:lnTo>
                <a:lnTo>
                  <a:pt x="104" y="98"/>
                </a:lnTo>
                <a:lnTo>
                  <a:pt x="104" y="102"/>
                </a:lnTo>
                <a:lnTo>
                  <a:pt x="108" y="118"/>
                </a:lnTo>
                <a:lnTo>
                  <a:pt x="114" y="128"/>
                </a:lnTo>
                <a:lnTo>
                  <a:pt x="118" y="130"/>
                </a:lnTo>
                <a:lnTo>
                  <a:pt x="122" y="134"/>
                </a:lnTo>
                <a:lnTo>
                  <a:pt x="126" y="134"/>
                </a:lnTo>
                <a:lnTo>
                  <a:pt x="130" y="132"/>
                </a:lnTo>
                <a:lnTo>
                  <a:pt x="130" y="128"/>
                </a:lnTo>
                <a:lnTo>
                  <a:pt x="130" y="122"/>
                </a:lnTo>
                <a:lnTo>
                  <a:pt x="126" y="114"/>
                </a:lnTo>
                <a:lnTo>
                  <a:pt x="122" y="104"/>
                </a:lnTo>
                <a:lnTo>
                  <a:pt x="120" y="94"/>
                </a:lnTo>
                <a:lnTo>
                  <a:pt x="120" y="92"/>
                </a:lnTo>
                <a:lnTo>
                  <a:pt x="120" y="76"/>
                </a:lnTo>
                <a:lnTo>
                  <a:pt x="116" y="76"/>
                </a:lnTo>
                <a:lnTo>
                  <a:pt x="116" y="44"/>
                </a:lnTo>
                <a:lnTo>
                  <a:pt x="120" y="44"/>
                </a:lnTo>
                <a:lnTo>
                  <a:pt x="120" y="28"/>
                </a:lnTo>
                <a:lnTo>
                  <a:pt x="110" y="16"/>
                </a:lnTo>
                <a:lnTo>
                  <a:pt x="118" y="10"/>
                </a:lnTo>
                <a:lnTo>
                  <a:pt x="130" y="22"/>
                </a:lnTo>
                <a:lnTo>
                  <a:pt x="130" y="24"/>
                </a:lnTo>
                <a:lnTo>
                  <a:pt x="130" y="26"/>
                </a:lnTo>
                <a:lnTo>
                  <a:pt x="130" y="44"/>
                </a:lnTo>
                <a:lnTo>
                  <a:pt x="134" y="44"/>
                </a:lnTo>
                <a:lnTo>
                  <a:pt x="134" y="76"/>
                </a:lnTo>
                <a:lnTo>
                  <a:pt x="130" y="76"/>
                </a:lnTo>
                <a:lnTo>
                  <a:pt x="130" y="92"/>
                </a:lnTo>
                <a:lnTo>
                  <a:pt x="132" y="102"/>
                </a:lnTo>
                <a:lnTo>
                  <a:pt x="136" y="110"/>
                </a:lnTo>
                <a:lnTo>
                  <a:pt x="140" y="120"/>
                </a:lnTo>
                <a:lnTo>
                  <a:pt x="140" y="128"/>
                </a:lnTo>
                <a:lnTo>
                  <a:pt x="140" y="134"/>
                </a:lnTo>
                <a:lnTo>
                  <a:pt x="138" y="138"/>
                </a:lnTo>
                <a:lnTo>
                  <a:pt x="134" y="142"/>
                </a:lnTo>
                <a:lnTo>
                  <a:pt x="128" y="144"/>
                </a:lnTo>
                <a:lnTo>
                  <a:pt x="124" y="144"/>
                </a:lnTo>
                <a:lnTo>
                  <a:pt x="118" y="142"/>
                </a:lnTo>
                <a:lnTo>
                  <a:pt x="112" y="140"/>
                </a:lnTo>
                <a:lnTo>
                  <a:pt x="106" y="134"/>
                </a:lnTo>
                <a:lnTo>
                  <a:pt x="102" y="128"/>
                </a:lnTo>
                <a:lnTo>
                  <a:pt x="98" y="120"/>
                </a:lnTo>
                <a:lnTo>
                  <a:pt x="96" y="108"/>
                </a:lnTo>
                <a:lnTo>
                  <a:pt x="92" y="108"/>
                </a:lnTo>
                <a:lnTo>
                  <a:pt x="92" y="152"/>
                </a:lnTo>
                <a:lnTo>
                  <a:pt x="14" y="152"/>
                </a:lnTo>
                <a:lnTo>
                  <a:pt x="14" y="98"/>
                </a:lnTo>
                <a:lnTo>
                  <a:pt x="92" y="98"/>
                </a:lnTo>
                <a:close/>
                <a:moveTo>
                  <a:pt x="46" y="58"/>
                </a:moveTo>
                <a:lnTo>
                  <a:pt x="36" y="28"/>
                </a:lnTo>
                <a:lnTo>
                  <a:pt x="52" y="54"/>
                </a:lnTo>
                <a:lnTo>
                  <a:pt x="54" y="54"/>
                </a:lnTo>
                <a:lnTo>
                  <a:pt x="58" y="56"/>
                </a:lnTo>
                <a:lnTo>
                  <a:pt x="62" y="58"/>
                </a:lnTo>
                <a:lnTo>
                  <a:pt x="66" y="62"/>
                </a:lnTo>
                <a:lnTo>
                  <a:pt x="66" y="66"/>
                </a:lnTo>
                <a:lnTo>
                  <a:pt x="40" y="66"/>
                </a:lnTo>
                <a:lnTo>
                  <a:pt x="42" y="62"/>
                </a:lnTo>
                <a:lnTo>
                  <a:pt x="46" y="58"/>
                </a:lnTo>
                <a:close/>
                <a:moveTo>
                  <a:pt x="6" y="0"/>
                </a:moveTo>
                <a:lnTo>
                  <a:pt x="98" y="0"/>
                </a:lnTo>
                <a:lnTo>
                  <a:pt x="106" y="0"/>
                </a:lnTo>
                <a:lnTo>
                  <a:pt x="106" y="8"/>
                </a:lnTo>
                <a:lnTo>
                  <a:pt x="106" y="80"/>
                </a:lnTo>
                <a:lnTo>
                  <a:pt x="106" y="86"/>
                </a:lnTo>
                <a:lnTo>
                  <a:pt x="98" y="86"/>
                </a:lnTo>
                <a:lnTo>
                  <a:pt x="92" y="86"/>
                </a:lnTo>
                <a:lnTo>
                  <a:pt x="14" y="86"/>
                </a:lnTo>
                <a:lnTo>
                  <a:pt x="10" y="86"/>
                </a:lnTo>
                <a:lnTo>
                  <a:pt x="6" y="86"/>
                </a:lnTo>
                <a:lnTo>
                  <a:pt x="0" y="86"/>
                </a:lnTo>
                <a:lnTo>
                  <a:pt x="0" y="80"/>
                </a:lnTo>
                <a:lnTo>
                  <a:pt x="0" y="8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29" name="Freeform 191"/>
          <p:cNvSpPr>
            <a:spLocks noEditPoints="1"/>
          </p:cNvSpPr>
          <p:nvPr/>
        </p:nvSpPr>
        <p:spPr bwMode="auto">
          <a:xfrm>
            <a:off x="7781925" y="304800"/>
            <a:ext cx="407988" cy="436563"/>
          </a:xfrm>
          <a:custGeom>
            <a:gdLst>
              <a:gd fmla="*/ 2147483647 w 148" name="T0"/>
              <a:gd fmla="*/ 2147483647 h 146" name="T1"/>
              <a:gd fmla="*/ 2147483647 w 148" name="T2"/>
              <a:gd fmla="*/ 2147483647 h 146" name="T3"/>
              <a:gd fmla="*/ 2147483647 w 148" name="T4"/>
              <a:gd fmla="*/ 2147483647 h 146" name="T5"/>
              <a:gd fmla="*/ 2147483647 w 148" name="T6"/>
              <a:gd fmla="*/ 2147483647 h 146" name="T7"/>
              <a:gd fmla="*/ 2147483647 w 148" name="T8"/>
              <a:gd fmla="*/ 2147483647 h 146" name="T9"/>
              <a:gd fmla="*/ 2147483647 w 148" name="T10"/>
              <a:gd fmla="*/ 2147483647 h 146" name="T11"/>
              <a:gd fmla="*/ 2147483647 w 148" name="T12"/>
              <a:gd fmla="*/ 2147483647 h 146" name="T13"/>
              <a:gd fmla="*/ 2147483647 w 148" name="T14"/>
              <a:gd fmla="*/ 2147483647 h 146" name="T15"/>
              <a:gd fmla="*/ 2147483647 w 148" name="T16"/>
              <a:gd fmla="*/ 2147483647 h 146" name="T17"/>
              <a:gd fmla="*/ 2147483647 w 148" name="T18"/>
              <a:gd fmla="*/ 2147483647 h 146" name="T19"/>
              <a:gd fmla="*/ 2147483647 w 148" name="T20"/>
              <a:gd fmla="*/ 2147483647 h 146" name="T21"/>
              <a:gd fmla="*/ 2147483647 w 148" name="T22"/>
              <a:gd fmla="*/ 2147483647 h 146" name="T23"/>
              <a:gd fmla="*/ 2147483647 w 148" name="T24"/>
              <a:gd fmla="*/ 2147483647 h 146" name="T25"/>
              <a:gd fmla="*/ 2147483647 w 148" name="T26"/>
              <a:gd fmla="*/ 2147483647 h 146" name="T27"/>
              <a:gd fmla="*/ 2147483647 w 148" name="T28"/>
              <a:gd fmla="*/ 2147483647 h 146" name="T29"/>
              <a:gd fmla="*/ 2147483647 w 148" name="T30"/>
              <a:gd fmla="*/ 2147483647 h 146" name="T31"/>
              <a:gd fmla="*/ 2147483647 w 148" name="T32"/>
              <a:gd fmla="*/ 2147483647 h 146" name="T33"/>
              <a:gd fmla="*/ 2147483647 w 148" name="T34"/>
              <a:gd fmla="*/ 2147483647 h 146" name="T35"/>
              <a:gd fmla="*/ 0 w 148" name="T36"/>
              <a:gd fmla="*/ 2147483647 h 146" name="T37"/>
              <a:gd fmla="*/ 0 w 148" name="T38"/>
              <a:gd fmla="*/ 2147483647 h 146" name="T39"/>
              <a:gd fmla="*/ 2147483647 w 148" name="T40"/>
              <a:gd fmla="*/ 2147483647 h 146" name="T41"/>
              <a:gd fmla="*/ 2147483647 w 148" name="T42"/>
              <a:gd fmla="*/ 2147483647 h 146" name="T43"/>
              <a:gd fmla="*/ 2147483647 w 148" name="T44"/>
              <a:gd fmla="*/ 2147483647 h 146" name="T45"/>
              <a:gd fmla="*/ 2147483647 w 148" name="T46"/>
              <a:gd fmla="*/ 2147483647 h 146" name="T47"/>
              <a:gd fmla="*/ 2147483647 w 148" name="T48"/>
              <a:gd fmla="*/ 2147483647 h 146" name="T49"/>
              <a:gd fmla="*/ 2147483647 w 148" name="T50"/>
              <a:gd fmla="*/ 2147483647 h 146" name="T51"/>
              <a:gd fmla="*/ 2147483647 w 148" name="T52"/>
              <a:gd fmla="*/ 2147483647 h 146" name="T53"/>
              <a:gd fmla="*/ 2147483647 w 148" name="T54"/>
              <a:gd fmla="*/ 2147483647 h 146" name="T55"/>
              <a:gd fmla="*/ 2147483647 w 148" name="T56"/>
              <a:gd fmla="*/ 2147483647 h 146" name="T57"/>
              <a:gd fmla="*/ 2147483647 w 148" name="T58"/>
              <a:gd fmla="*/ 2147483647 h 146" name="T59"/>
              <a:gd fmla="*/ 2147483647 w 148" name="T60"/>
              <a:gd fmla="*/ 2147483647 h 146" name="T61"/>
              <a:gd fmla="*/ 2147483647 w 148" name="T62"/>
              <a:gd fmla="*/ 2147483647 h 146" name="T63"/>
              <a:gd fmla="*/ 2147483647 w 148" name="T64"/>
              <a:gd fmla="*/ 0 h 146" name="T65"/>
              <a:gd fmla="*/ 2147483647 w 148" name="T66"/>
              <a:gd fmla="*/ 2147483647 h 146" name="T67"/>
              <a:gd fmla="*/ 2147483647 w 148" name="T68"/>
              <a:gd fmla="*/ 2147483647 h 146" name="T69"/>
              <a:gd fmla="*/ 2147483647 w 148" name="T70"/>
              <a:gd fmla="*/ 2147483647 h 146" name="T71"/>
              <a:gd fmla="*/ 2147483647 w 148" name="T72"/>
              <a:gd fmla="*/ 2147483647 h 146" name="T73"/>
              <a:gd fmla="*/ 2147483647 w 148" name="T74"/>
              <a:gd fmla="*/ 2147483647 h 146" name="T75"/>
              <a:gd fmla="*/ 2147483647 w 148" name="T76"/>
              <a:gd fmla="*/ 2147483647 h 146" name="T77"/>
              <a:gd fmla="*/ 2147483647 w 148" name="T78"/>
              <a:gd fmla="*/ 2147483647 h 146" name="T79"/>
              <a:gd fmla="*/ 2147483647 w 148" name="T80"/>
              <a:gd fmla="*/ 2147483647 h 146" name="T81"/>
              <a:gd fmla="*/ 2147483647 w 148" name="T82"/>
              <a:gd fmla="*/ 2147483647 h 146" name="T83"/>
              <a:gd fmla="*/ 2147483647 w 148" name="T84"/>
              <a:gd fmla="*/ 2147483647 h 146" name="T85"/>
              <a:gd fmla="*/ 2147483647 w 148" name="T86"/>
              <a:gd fmla="*/ 0 h 146" name="T87"/>
              <a:gd fmla="*/ 2147483647 w 148" name="T88"/>
              <a:gd fmla="*/ 0 h 146" name="T89"/>
              <a:gd fmla="*/ 2147483647 w 148" name="T90"/>
              <a:gd fmla="*/ 2147483647 h 146" name="T91"/>
              <a:gd fmla="*/ 2147483647 w 148" name="T92"/>
              <a:gd fmla="*/ 2147483647 h 146" name="T93"/>
              <a:gd fmla="*/ 2147483647 w 148" name="T94"/>
              <a:gd fmla="*/ 2147483647 h 146" name="T95"/>
              <a:gd fmla="*/ 2147483647 w 148" name="T96"/>
              <a:gd fmla="*/ 2147483647 h 146" name="T97"/>
              <a:gd fmla="*/ 2147483647 w 148" name="T98"/>
              <a:gd fmla="*/ 2147483647 h 146" name="T99"/>
              <a:gd fmla="*/ 2147483647 w 148" name="T100"/>
              <a:gd fmla="*/ 2147483647 h 146" name="T101"/>
              <a:gd fmla="*/ 2147483647 w 148" name="T102"/>
              <a:gd fmla="*/ 2147483647 h 146" name="T103"/>
              <a:gd fmla="*/ 2147483647 w 148" name="T104"/>
              <a:gd fmla="*/ 2147483647 h 146" name="T105"/>
              <a:gd fmla="*/ 2147483647 w 148" name="T106"/>
              <a:gd fmla="*/ 2147483647 h 14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48" name="T162"/>
              <a:gd fmla="*/ 0 h 146" name="T163"/>
              <a:gd fmla="*/ 148 w 148" name="T164"/>
              <a:gd fmla="*/ 146 h 146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46" w="148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30" name="Freeform 193"/>
          <p:cNvSpPr>
            <a:spLocks noEditPoints="1"/>
          </p:cNvSpPr>
          <p:nvPr/>
        </p:nvSpPr>
        <p:spPr bwMode="auto">
          <a:xfrm>
            <a:off x="9320213" y="1125538"/>
            <a:ext cx="439737" cy="477837"/>
          </a:xfrm>
          <a:custGeom>
            <a:gdLst>
              <a:gd fmla="*/ 0 w 160" name="T0"/>
              <a:gd fmla="*/ 0 h 160" name="T1"/>
              <a:gd fmla="*/ 2147483647 w 160" name="T2"/>
              <a:gd fmla="*/ 0 h 160" name="T3"/>
              <a:gd fmla="*/ 2147483647 w 160" name="T4"/>
              <a:gd fmla="*/ 2147483647 h 160" name="T5"/>
              <a:gd fmla="*/ 2147483647 w 160" name="T6"/>
              <a:gd fmla="*/ 2147483647 h 160" name="T7"/>
              <a:gd fmla="*/ 2147483647 w 160" name="T8"/>
              <a:gd fmla="*/ 2147483647 h 160" name="T9"/>
              <a:gd fmla="*/ 2147483647 w 160" name="T10"/>
              <a:gd fmla="*/ 2147483647 h 160" name="T11"/>
              <a:gd fmla="*/ 0 w 160" name="T12"/>
              <a:gd fmla="*/ 2147483647 h 160" name="T13"/>
              <a:gd fmla="*/ 0 w 160" name="T14"/>
              <a:gd fmla="*/ 2147483647 h 160" name="T15"/>
              <a:gd fmla="*/ 0 w 160" name="T16"/>
              <a:gd fmla="*/ 0 h 160" name="T17"/>
              <a:gd fmla="*/ 0 w 160" name="T18"/>
              <a:gd fmla="*/ 0 h 160" name="T19"/>
              <a:gd fmla="*/ 2147483647 w 160" name="T20"/>
              <a:gd fmla="*/ 2147483647 h 160" name="T21"/>
              <a:gd fmla="*/ 2147483647 w 160" name="T22"/>
              <a:gd fmla="*/ 2147483647 h 160" name="T23"/>
              <a:gd fmla="*/ 2147483647 w 160" name="T24"/>
              <a:gd fmla="*/ 2147483647 h 160" name="T25"/>
              <a:gd fmla="*/ 2147483647 w 160" name="T26"/>
              <a:gd fmla="*/ 2147483647 h 160" name="T27"/>
              <a:gd fmla="*/ 2147483647 w 160" name="T28"/>
              <a:gd fmla="*/ 2147483647 h 160" name="T29"/>
              <a:gd fmla="*/ 2147483647 w 160" name="T30"/>
              <a:gd fmla="*/ 2147483647 h 160" name="T31"/>
              <a:gd fmla="*/ 2147483647 w 160" name="T32"/>
              <a:gd fmla="*/ 2147483647 h 160" name="T33"/>
              <a:gd fmla="*/ 2147483647 w 160" name="T34"/>
              <a:gd fmla="*/ 2147483647 h 160" name="T35"/>
              <a:gd fmla="*/ 2147483647 w 160" name="T36"/>
              <a:gd fmla="*/ 2147483647 h 160" name="T37"/>
              <a:gd fmla="*/ 2147483647 w 160" name="T38"/>
              <a:gd fmla="*/ 2147483647 h 160" name="T39"/>
              <a:gd fmla="*/ 2147483647 w 160" name="T40"/>
              <a:gd fmla="*/ 2147483647 h 160" name="T41"/>
              <a:gd fmla="*/ 2147483647 w 160" name="T42"/>
              <a:gd fmla="*/ 2147483647 h 160" name="T43"/>
              <a:gd fmla="*/ 2147483647 w 160" name="T44"/>
              <a:gd fmla="*/ 2147483647 h 160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w 160" name="T69"/>
              <a:gd fmla="*/ 0 h 160" name="T70"/>
              <a:gd fmla="*/ 160 w 160" name="T71"/>
              <a:gd fmla="*/ 160 h 160" name="T72"/>
            </a:gdLst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b="T72" l="T69" r="T71" t="T70"/>
            <a:pathLst>
              <a:path h="160" w="160">
                <a:moveTo>
                  <a:pt x="0" y="0"/>
                </a:moveTo>
                <a:lnTo>
                  <a:pt x="18" y="0"/>
                </a:lnTo>
                <a:lnTo>
                  <a:pt x="18" y="142"/>
                </a:lnTo>
                <a:lnTo>
                  <a:pt x="160" y="142"/>
                </a:lnTo>
                <a:lnTo>
                  <a:pt x="160" y="160"/>
                </a:lnTo>
                <a:lnTo>
                  <a:pt x="18" y="160"/>
                </a:lnTo>
                <a:lnTo>
                  <a:pt x="0" y="160"/>
                </a:lnTo>
                <a:lnTo>
                  <a:pt x="0" y="142"/>
                </a:lnTo>
                <a:lnTo>
                  <a:pt x="0" y="0"/>
                </a:lnTo>
                <a:close/>
                <a:moveTo>
                  <a:pt x="28" y="130"/>
                </a:moveTo>
                <a:lnTo>
                  <a:pt x="154" y="130"/>
                </a:lnTo>
                <a:lnTo>
                  <a:pt x="154" y="78"/>
                </a:lnTo>
                <a:lnTo>
                  <a:pt x="140" y="92"/>
                </a:lnTo>
                <a:lnTo>
                  <a:pt x="130" y="78"/>
                </a:lnTo>
                <a:lnTo>
                  <a:pt x="120" y="82"/>
                </a:lnTo>
                <a:lnTo>
                  <a:pt x="106" y="72"/>
                </a:lnTo>
                <a:lnTo>
                  <a:pt x="92" y="94"/>
                </a:lnTo>
                <a:lnTo>
                  <a:pt x="74" y="68"/>
                </a:lnTo>
                <a:lnTo>
                  <a:pt x="66" y="86"/>
                </a:lnTo>
                <a:lnTo>
                  <a:pt x="50" y="58"/>
                </a:lnTo>
                <a:lnTo>
                  <a:pt x="28" y="78"/>
                </a:lnTo>
                <a:lnTo>
                  <a:pt x="2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31" name="Freeform 194"/>
          <p:cNvSpPr/>
          <p:nvPr/>
        </p:nvSpPr>
        <p:spPr bwMode="auto">
          <a:xfrm>
            <a:off x="9282113" y="382588"/>
            <a:ext cx="495300" cy="323850"/>
          </a:xfrm>
          <a:custGeom>
            <a:gdLst>
              <a:gd fmla="*/ 0 w 180" name="T0"/>
              <a:gd fmla="*/ 2147483647 h 108" name="T1"/>
              <a:gd fmla="*/ 2147483647 w 180" name="T2"/>
              <a:gd fmla="*/ 2147483647 h 108" name="T3"/>
              <a:gd fmla="*/ 2147483647 w 180" name="T4"/>
              <a:gd fmla="*/ 2147483647 h 108" name="T5"/>
              <a:gd fmla="*/ 2147483647 w 180" name="T6"/>
              <a:gd fmla="*/ 2147483647 h 108" name="T7"/>
              <a:gd fmla="*/ 2147483647 w 180" name="T8"/>
              <a:gd fmla="*/ 2147483647 h 108" name="T9"/>
              <a:gd fmla="*/ 2147483647 w 180" name="T10"/>
              <a:gd fmla="*/ 2147483647 h 108" name="T11"/>
              <a:gd fmla="*/ 2147483647 w 180" name="T12"/>
              <a:gd fmla="*/ 2147483647 h 108" name="T13"/>
              <a:gd fmla="*/ 2147483647 w 180" name="T14"/>
              <a:gd fmla="*/ 2147483647 h 108" name="T15"/>
              <a:gd fmla="*/ 2147483647 w 180" name="T16"/>
              <a:gd fmla="*/ 2147483647 h 108" name="T17"/>
              <a:gd fmla="*/ 2147483647 w 180" name="T18"/>
              <a:gd fmla="*/ 2147483647 h 108" name="T19"/>
              <a:gd fmla="*/ 2147483647 w 180" name="T20"/>
              <a:gd fmla="*/ 2147483647 h 108" name="T21"/>
              <a:gd fmla="*/ 2147483647 w 180" name="T22"/>
              <a:gd fmla="*/ 2147483647 h 108" name="T23"/>
              <a:gd fmla="*/ 2147483647 w 180" name="T24"/>
              <a:gd fmla="*/ 0 h 108" name="T25"/>
              <a:gd fmla="*/ 2147483647 w 180" name="T26"/>
              <a:gd fmla="*/ 2147483647 h 108" name="T27"/>
              <a:gd fmla="*/ 2147483647 w 180" name="T28"/>
              <a:gd fmla="*/ 2147483647 h 108" name="T29"/>
              <a:gd fmla="*/ 2147483647 w 180" name="T30"/>
              <a:gd fmla="*/ 2147483647 h 108" name="T31"/>
              <a:gd fmla="*/ 2147483647 w 180" name="T32"/>
              <a:gd fmla="*/ 2147483647 h 108" name="T33"/>
              <a:gd fmla="*/ 2147483647 w 180" name="T34"/>
              <a:gd fmla="*/ 2147483647 h 108" name="T35"/>
              <a:gd fmla="*/ 2147483647 w 180" name="T36"/>
              <a:gd fmla="*/ 2147483647 h 108" name="T37"/>
              <a:gd fmla="*/ 2147483647 w 180" name="T38"/>
              <a:gd fmla="*/ 2147483647 h 108" name="T39"/>
              <a:gd fmla="*/ 2147483647 w 180" name="T40"/>
              <a:gd fmla="*/ 2147483647 h 108" name="T41"/>
              <a:gd fmla="*/ 2147483647 w 180" name="T42"/>
              <a:gd fmla="*/ 2147483647 h 108" name="T43"/>
              <a:gd fmla="*/ 2147483647 w 180" name="T44"/>
              <a:gd fmla="*/ 2147483647 h 108" name="T45"/>
              <a:gd fmla="*/ 2147483647 w 180" name="T46"/>
              <a:gd fmla="*/ 2147483647 h 108" name="T47"/>
              <a:gd fmla="*/ 2147483647 w 180" name="T48"/>
              <a:gd fmla="*/ 2147483647 h 108" name="T49"/>
              <a:gd fmla="*/ 0 w 180" name="T50"/>
              <a:gd fmla="*/ 2147483647 h 108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w 180" name="T78"/>
              <a:gd fmla="*/ 0 h 108" name="T79"/>
              <a:gd fmla="*/ 180 w 180" name="T80"/>
              <a:gd fmla="*/ 108 h 108" name="T81"/>
            </a:gdLst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b="T81" l="T78" r="T80" t="T79"/>
            <a:pathLst>
              <a:path h="108" w="180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32" name="Freeform 196"/>
          <p:cNvSpPr>
            <a:spLocks noEditPoints="1"/>
          </p:cNvSpPr>
          <p:nvPr/>
        </p:nvSpPr>
        <p:spPr bwMode="auto">
          <a:xfrm>
            <a:off x="10083800" y="293688"/>
            <a:ext cx="446088" cy="471487"/>
          </a:xfrm>
          <a:custGeom>
            <a:gdLst>
              <a:gd fmla="*/ 0 w 162" name="T0"/>
              <a:gd fmla="*/ 0 h 158" name="T1"/>
              <a:gd fmla="*/ 2147483647 w 162" name="T2"/>
              <a:gd fmla="*/ 0 h 158" name="T3"/>
              <a:gd fmla="*/ 2147483647 w 162" name="T4"/>
              <a:gd fmla="*/ 2147483647 h 158" name="T5"/>
              <a:gd fmla="*/ 2147483647 w 162" name="T6"/>
              <a:gd fmla="*/ 2147483647 h 158" name="T7"/>
              <a:gd fmla="*/ 2147483647 w 162" name="T8"/>
              <a:gd fmla="*/ 2147483647 h 158" name="T9"/>
              <a:gd fmla="*/ 2147483647 w 162" name="T10"/>
              <a:gd fmla="*/ 2147483647 h 158" name="T11"/>
              <a:gd fmla="*/ 0 w 162" name="T12"/>
              <a:gd fmla="*/ 2147483647 h 158" name="T13"/>
              <a:gd fmla="*/ 0 w 162" name="T14"/>
              <a:gd fmla="*/ 2147483647 h 158" name="T15"/>
              <a:gd fmla="*/ 0 w 162" name="T16"/>
              <a:gd fmla="*/ 0 h 158" name="T17"/>
              <a:gd fmla="*/ 0 w 162" name="T18"/>
              <a:gd fmla="*/ 0 h 158" name="T19"/>
              <a:gd fmla="*/ 2147483647 w 162" name="T20"/>
              <a:gd fmla="*/ 2147483647 h 158" name="T21"/>
              <a:gd fmla="*/ 2147483647 w 162" name="T22"/>
              <a:gd fmla="*/ 2147483647 h 158" name="T23"/>
              <a:gd fmla="*/ 2147483647 w 162" name="T24"/>
              <a:gd fmla="*/ 2147483647 h 158" name="T25"/>
              <a:gd fmla="*/ 2147483647 w 162" name="T26"/>
              <a:gd fmla="*/ 2147483647 h 158" name="T27"/>
              <a:gd fmla="*/ 2147483647 w 162" name="T28"/>
              <a:gd fmla="*/ 2147483647 h 158" name="T29"/>
              <a:gd fmla="*/ 2147483647 w 162" name="T30"/>
              <a:gd fmla="*/ 2147483647 h 158" name="T31"/>
              <a:gd fmla="*/ 2147483647 w 162" name="T32"/>
              <a:gd fmla="*/ 2147483647 h 158" name="T33"/>
              <a:gd fmla="*/ 2147483647 w 162" name="T34"/>
              <a:gd fmla="*/ 2147483647 h 158" name="T35"/>
              <a:gd fmla="*/ 2147483647 w 162" name="T36"/>
              <a:gd fmla="*/ 2147483647 h 158" name="T37"/>
              <a:gd fmla="*/ 2147483647 w 162" name="T38"/>
              <a:gd fmla="*/ 2147483647 h 158" name="T39"/>
              <a:gd fmla="*/ 2147483647 w 162" name="T40"/>
              <a:gd fmla="*/ 2147483647 h 158" name="T41"/>
              <a:gd fmla="*/ 2147483647 w 162" name="T42"/>
              <a:gd fmla="*/ 2147483647 h 158" name="T43"/>
              <a:gd fmla="*/ 2147483647 w 162" name="T44"/>
              <a:gd fmla="*/ 2147483647 h 158" name="T45"/>
              <a:gd fmla="*/ 2147483647 w 162" name="T46"/>
              <a:gd fmla="*/ 2147483647 h 158" name="T47"/>
              <a:gd fmla="*/ 2147483647 w 162" name="T48"/>
              <a:gd fmla="*/ 2147483647 h 158" name="T49"/>
              <a:gd fmla="*/ 2147483647 w 162" name="T50"/>
              <a:gd fmla="*/ 2147483647 h 158" name="T51"/>
              <a:gd fmla="*/ 2147483647 w 162" name="T52"/>
              <a:gd fmla="*/ 2147483647 h 158" name="T53"/>
              <a:gd fmla="*/ 2147483647 w 162" name="T54"/>
              <a:gd fmla="*/ 2147483647 h 158" name="T55"/>
              <a:gd fmla="*/ 2147483647 w 162" name="T56"/>
              <a:gd fmla="*/ 2147483647 h 158" name="T57"/>
              <a:gd fmla="*/ 2147483647 w 162" name="T58"/>
              <a:gd fmla="*/ 2147483647 h 158" name="T59"/>
              <a:gd fmla="*/ 2147483647 w 162" name="T60"/>
              <a:gd fmla="*/ 2147483647 h 158" name="T61"/>
              <a:gd fmla="*/ 2147483647 w 162" name="T62"/>
              <a:gd fmla="*/ 2147483647 h 158" name="T63"/>
              <a:gd fmla="*/ 2147483647 w 162" name="T64"/>
              <a:gd fmla="*/ 2147483647 h 158" name="T65"/>
              <a:gd fmla="*/ 2147483647 w 162" name="T66"/>
              <a:gd fmla="*/ 2147483647 h 158" name="T67"/>
              <a:gd fmla="*/ 2147483647 w 162" name="T68"/>
              <a:gd fmla="*/ 2147483647 h 158" name="T69"/>
              <a:gd fmla="*/ 2147483647 w 162" name="T70"/>
              <a:gd fmla="*/ 2147483647 h 158" name="T71"/>
              <a:gd fmla="*/ 2147483647 w 162" name="T72"/>
              <a:gd fmla="*/ 2147483647 h 158" name="T73"/>
              <a:gd fmla="*/ 2147483647 w 162" name="T74"/>
              <a:gd fmla="*/ 2147483647 h 158" name="T75"/>
              <a:gd fmla="*/ 2147483647 w 162" name="T76"/>
              <a:gd fmla="*/ 2147483647 h 158" name="T77"/>
              <a:gd fmla="*/ 2147483647 w 162" name="T78"/>
              <a:gd fmla="*/ 2147483647 h 158" name="T79"/>
              <a:gd fmla="*/ 2147483647 w 162" name="T80"/>
              <a:gd fmla="*/ 2147483647 h 158" name="T81"/>
              <a:gd fmla="*/ 2147483647 w 162" name="T82"/>
              <a:gd fmla="*/ 2147483647 h 158" name="T83"/>
              <a:gd fmla="*/ 2147483647 w 162" name="T84"/>
              <a:gd fmla="*/ 2147483647 h 158" name="T85"/>
              <a:gd fmla="*/ 2147483647 w 162" name="T86"/>
              <a:gd fmla="*/ 2147483647 h 158" name="T87"/>
              <a:gd fmla="*/ 2147483647 w 162" name="T88"/>
              <a:gd fmla="*/ 2147483647 h 158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62" name="T135"/>
              <a:gd fmla="*/ 0 h 158" name="T136"/>
              <a:gd fmla="*/ 162 w 162" name="T137"/>
              <a:gd fmla="*/ 158 h 158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158" w="162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33" name="Freeform 197"/>
          <p:cNvSpPr>
            <a:spLocks noEditPoints="1"/>
          </p:cNvSpPr>
          <p:nvPr/>
        </p:nvSpPr>
        <p:spPr bwMode="auto">
          <a:xfrm>
            <a:off x="8518525" y="382588"/>
            <a:ext cx="461963" cy="354012"/>
          </a:xfrm>
          <a:custGeom>
            <a:gdLst>
              <a:gd fmla="*/ 2147483647 w 168" name="T0"/>
              <a:gd fmla="*/ 2147483647 h 118" name="T1"/>
              <a:gd fmla="*/ 2147483647 w 168" name="T2"/>
              <a:gd fmla="*/ 2147483647 h 118" name="T3"/>
              <a:gd fmla="*/ 2147483647 w 168" name="T4"/>
              <a:gd fmla="*/ 2147483647 h 118" name="T5"/>
              <a:gd fmla="*/ 2147483647 w 168" name="T6"/>
              <a:gd fmla="*/ 2147483647 h 118" name="T7"/>
              <a:gd fmla="*/ 0 w 168" name="T8"/>
              <a:gd fmla="*/ 2147483647 h 118" name="T9"/>
              <a:gd fmla="*/ 0 w 168" name="T10"/>
              <a:gd fmla="*/ 2147483647 h 118" name="T11"/>
              <a:gd fmla="*/ 2147483647 w 168" name="T12"/>
              <a:gd fmla="*/ 2147483647 h 118" name="T13"/>
              <a:gd fmla="*/ 2147483647 w 168" name="T14"/>
              <a:gd fmla="*/ 2147483647 h 118" name="T15"/>
              <a:gd fmla="*/ 2147483647 w 168" name="T16"/>
              <a:gd fmla="*/ 2147483647 h 118" name="T17"/>
              <a:gd fmla="*/ 2147483647 w 168" name="T18"/>
              <a:gd fmla="*/ 2147483647 h 118" name="T19"/>
              <a:gd fmla="*/ 2147483647 w 168" name="T20"/>
              <a:gd fmla="*/ 2147483647 h 118" name="T21"/>
              <a:gd fmla="*/ 2147483647 w 168" name="T22"/>
              <a:gd fmla="*/ 2147483647 h 118" name="T23"/>
              <a:gd fmla="*/ 2147483647 w 168" name="T24"/>
              <a:gd fmla="*/ 2147483647 h 118" name="T25"/>
              <a:gd fmla="*/ 2147483647 w 168" name="T26"/>
              <a:gd fmla="*/ 2147483647 h 118" name="T27"/>
              <a:gd fmla="*/ 2147483647 w 168" name="T28"/>
              <a:gd fmla="*/ 2147483647 h 118" name="T29"/>
              <a:gd fmla="*/ 2147483647 w 168" name="T30"/>
              <a:gd fmla="*/ 2147483647 h 118" name="T31"/>
              <a:gd fmla="*/ 2147483647 w 168" name="T32"/>
              <a:gd fmla="*/ 2147483647 h 118" name="T33"/>
              <a:gd fmla="*/ 2147483647 w 168" name="T34"/>
              <a:gd fmla="*/ 2147483647 h 118" name="T35"/>
              <a:gd fmla="*/ 2147483647 w 168" name="T36"/>
              <a:gd fmla="*/ 2147483647 h 118" name="T37"/>
              <a:gd fmla="*/ 2147483647 w 168" name="T38"/>
              <a:gd fmla="*/ 2147483647 h 118" name="T39"/>
              <a:gd fmla="*/ 2147483647 w 168" name="T40"/>
              <a:gd fmla="*/ 2147483647 h 118" name="T41"/>
              <a:gd fmla="*/ 2147483647 w 168" name="T42"/>
              <a:gd fmla="*/ 2147483647 h 118" name="T43"/>
              <a:gd fmla="*/ 2147483647 w 168" name="T44"/>
              <a:gd fmla="*/ 2147483647 h 118" name="T45"/>
              <a:gd fmla="*/ 2147483647 w 168" name="T46"/>
              <a:gd fmla="*/ 2147483647 h 118" name="T47"/>
              <a:gd fmla="*/ 2147483647 w 168" name="T48"/>
              <a:gd fmla="*/ 2147483647 h 118" name="T49"/>
              <a:gd fmla="*/ 2147483647 w 168" name="T50"/>
              <a:gd fmla="*/ 0 h 118" name="T51"/>
              <a:gd fmla="*/ 2147483647 w 168" name="T52"/>
              <a:gd fmla="*/ 2147483647 h 118" name="T53"/>
              <a:gd fmla="*/ 2147483647 w 168" name="T54"/>
              <a:gd fmla="*/ 2147483647 h 118" name="T55"/>
              <a:gd fmla="*/ 2147483647 w 168" name="T56"/>
              <a:gd fmla="*/ 2147483647 h 118" name="T57"/>
              <a:gd fmla="*/ 2147483647 w 168" name="T58"/>
              <a:gd fmla="*/ 2147483647 h 118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w 168" name="T90"/>
              <a:gd fmla="*/ 0 h 118" name="T91"/>
              <a:gd fmla="*/ 168 w 168" name="T92"/>
              <a:gd fmla="*/ 118 h 118" name="T93"/>
            </a:gdLst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b="T93" l="T90" r="T92" t="T91"/>
            <a:pathLst>
              <a:path h="118" w="16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34" name="Freeform 214"/>
          <p:cNvSpPr>
            <a:spLocks noEditPoints="1"/>
          </p:cNvSpPr>
          <p:nvPr/>
        </p:nvSpPr>
        <p:spPr bwMode="auto">
          <a:xfrm>
            <a:off x="7781925" y="1957388"/>
            <a:ext cx="379413" cy="454025"/>
          </a:xfrm>
          <a:custGeom>
            <a:gdLst>
              <a:gd fmla="*/ 2147483647 w 138" name="T0"/>
              <a:gd fmla="*/ 2147483647 h 152" name="T1"/>
              <a:gd fmla="*/ 2147483647 w 138" name="T2"/>
              <a:gd fmla="*/ 2147483647 h 152" name="T3"/>
              <a:gd fmla="*/ 2147483647 w 138" name="T4"/>
              <a:gd fmla="*/ 2147483647 h 152" name="T5"/>
              <a:gd fmla="*/ 2147483647 w 138" name="T6"/>
              <a:gd fmla="*/ 2147483647 h 152" name="T7"/>
              <a:gd fmla="*/ 2147483647 w 138" name="T8"/>
              <a:gd fmla="*/ 2147483647 h 152" name="T9"/>
              <a:gd fmla="*/ 2147483647 w 138" name="T10"/>
              <a:gd fmla="*/ 2147483647 h 152" name="T11"/>
              <a:gd fmla="*/ 2147483647 w 138" name="T12"/>
              <a:gd fmla="*/ 2147483647 h 152" name="T13"/>
              <a:gd fmla="*/ 2147483647 w 138" name="T14"/>
              <a:gd fmla="*/ 2147483647 h 152" name="T15"/>
              <a:gd fmla="*/ 2147483647 w 138" name="T16"/>
              <a:gd fmla="*/ 2147483647 h 152" name="T17"/>
              <a:gd fmla="*/ 2147483647 w 138" name="T18"/>
              <a:gd fmla="*/ 2147483647 h 152" name="T19"/>
              <a:gd fmla="*/ 2147483647 w 138" name="T20"/>
              <a:gd fmla="*/ 0 h 152" name="T21"/>
              <a:gd fmla="*/ 2147483647 w 138" name="T22"/>
              <a:gd fmla="*/ 2147483647 h 152" name="T23"/>
              <a:gd fmla="*/ 2147483647 w 138" name="T24"/>
              <a:gd fmla="*/ 2147483647 h 152" name="T25"/>
              <a:gd fmla="*/ 2147483647 w 138" name="T26"/>
              <a:gd fmla="*/ 2147483647 h 152" name="T27"/>
              <a:gd fmla="*/ 2147483647 w 138" name="T28"/>
              <a:gd fmla="*/ 2147483647 h 152" name="T29"/>
              <a:gd fmla="*/ 2147483647 w 138" name="T30"/>
              <a:gd fmla="*/ 2147483647 h 152" name="T31"/>
              <a:gd fmla="*/ 2147483647 w 138" name="T32"/>
              <a:gd fmla="*/ 2147483647 h 152" name="T33"/>
              <a:gd fmla="*/ 2147483647 w 138" name="T34"/>
              <a:gd fmla="*/ 2147483647 h 152" name="T35"/>
              <a:gd fmla="*/ 2147483647 w 138" name="T36"/>
              <a:gd fmla="*/ 2147483647 h 152" name="T37"/>
              <a:gd fmla="*/ 2147483647 w 138" name="T38"/>
              <a:gd fmla="*/ 2147483647 h 152" name="T39"/>
              <a:gd fmla="*/ 2147483647 w 138" name="T40"/>
              <a:gd fmla="*/ 2147483647 h 152" name="T41"/>
              <a:gd fmla="*/ 2147483647 w 138" name="T42"/>
              <a:gd fmla="*/ 2147483647 h 152" name="T43"/>
              <a:gd fmla="*/ 2147483647 w 138" name="T44"/>
              <a:gd fmla="*/ 2147483647 h 152" name="T45"/>
              <a:gd fmla="*/ 2147483647 w 138" name="T46"/>
              <a:gd fmla="*/ 2147483647 h 152" name="T47"/>
              <a:gd fmla="*/ 2147483647 w 138" name="T48"/>
              <a:gd fmla="*/ 2147483647 h 152" name="T49"/>
              <a:gd fmla="*/ 2147483647 w 138" name="T50"/>
              <a:gd fmla="*/ 2147483647 h 152" name="T51"/>
              <a:gd fmla="*/ 2147483647 w 138" name="T52"/>
              <a:gd fmla="*/ 2147483647 h 152" name="T53"/>
              <a:gd fmla="*/ 2147483647 w 138" name="T54"/>
              <a:gd fmla="*/ 2147483647 h 152" name="T55"/>
              <a:gd fmla="*/ 2147483647 w 138" name="T56"/>
              <a:gd fmla="*/ 2147483647 h 152" name="T57"/>
              <a:gd fmla="*/ 2147483647 w 138" name="T58"/>
              <a:gd fmla="*/ 2147483647 h 152" name="T59"/>
              <a:gd fmla="*/ 2147483647 w 138" name="T60"/>
              <a:gd fmla="*/ 2147483647 h 152" name="T61"/>
              <a:gd fmla="*/ 2147483647 w 138" name="T62"/>
              <a:gd fmla="*/ 2147483647 h 152" name="T63"/>
              <a:gd fmla="*/ 2147483647 w 138" name="T64"/>
              <a:gd fmla="*/ 2147483647 h 152" name="T65"/>
              <a:gd fmla="*/ 2147483647 w 138" name="T66"/>
              <a:gd fmla="*/ 2147483647 h 152" name="T67"/>
              <a:gd fmla="*/ 2147483647 w 138" name="T68"/>
              <a:gd fmla="*/ 2147483647 h 152" name="T69"/>
              <a:gd fmla="*/ 2147483647 w 138" name="T70"/>
              <a:gd fmla="*/ 2147483647 h 152" name="T71"/>
              <a:gd fmla="*/ 2147483647 w 138" name="T72"/>
              <a:gd fmla="*/ 2147483647 h 152" name="T73"/>
              <a:gd fmla="*/ 2147483647 w 138" name="T74"/>
              <a:gd fmla="*/ 2147483647 h 152" name="T75"/>
              <a:gd fmla="*/ 0 w 138" name="T76"/>
              <a:gd fmla="*/ 2147483647 h 152" name="T77"/>
              <a:gd fmla="*/ 0 w 138" name="T78"/>
              <a:gd fmla="*/ 2147483647 h 152" name="T79"/>
              <a:gd fmla="*/ 2147483647 w 138" name="T80"/>
              <a:gd fmla="*/ 2147483647 h 152" name="T81"/>
              <a:gd fmla="*/ 2147483647 w 138" name="T82"/>
              <a:gd fmla="*/ 2147483647 h 152" name="T83"/>
              <a:gd fmla="*/ 2147483647 w 138" name="T84"/>
              <a:gd fmla="*/ 2147483647 h 152" name="T85"/>
              <a:gd fmla="*/ 2147483647 w 138" name="T86"/>
              <a:gd fmla="*/ 2147483647 h 152" name="T87"/>
              <a:gd fmla="*/ 2147483647 w 138" name="T88"/>
              <a:gd fmla="*/ 2147483647 h 152" name="T89"/>
              <a:gd fmla="*/ 2147483647 w 138" name="T90"/>
              <a:gd fmla="*/ 2147483647 h 152" name="T91"/>
              <a:gd fmla="*/ 2147483647 w 138" name="T92"/>
              <a:gd fmla="*/ 2147483647 h 152" name="T93"/>
              <a:gd fmla="*/ 2147483647 w 138" name="T94"/>
              <a:gd fmla="*/ 2147483647 h 152" name="T95"/>
              <a:gd fmla="*/ 2147483647 w 138" name="T96"/>
              <a:gd fmla="*/ 2147483647 h 152" name="T97"/>
              <a:gd fmla="*/ 2147483647 w 138" name="T98"/>
              <a:gd fmla="*/ 2147483647 h 152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w 138" name="T150"/>
              <a:gd fmla="*/ 0 h 152" name="T151"/>
              <a:gd fmla="*/ 138 w 138" name="T152"/>
              <a:gd fmla="*/ 152 h 152" name="T153"/>
            </a:gdLst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b="T153" l="T150" r="T152" t="T151"/>
            <a:pathLst>
              <a:path h="152" w="138">
                <a:moveTo>
                  <a:pt x="22" y="28"/>
                </a:moveTo>
                <a:lnTo>
                  <a:pt x="36" y="28"/>
                </a:lnTo>
                <a:lnTo>
                  <a:pt x="36" y="38"/>
                </a:lnTo>
                <a:lnTo>
                  <a:pt x="58" y="38"/>
                </a:lnTo>
                <a:lnTo>
                  <a:pt x="58" y="28"/>
                </a:lnTo>
                <a:lnTo>
                  <a:pt x="62" y="28"/>
                </a:lnTo>
                <a:lnTo>
                  <a:pt x="62" y="2"/>
                </a:lnTo>
                <a:lnTo>
                  <a:pt x="70" y="2"/>
                </a:lnTo>
                <a:lnTo>
                  <a:pt x="70" y="6"/>
                </a:lnTo>
                <a:lnTo>
                  <a:pt x="80" y="8"/>
                </a:lnTo>
                <a:lnTo>
                  <a:pt x="80" y="0"/>
                </a:lnTo>
                <a:lnTo>
                  <a:pt x="104" y="12"/>
                </a:lnTo>
                <a:lnTo>
                  <a:pt x="90" y="14"/>
                </a:lnTo>
                <a:lnTo>
                  <a:pt x="90" y="20"/>
                </a:lnTo>
                <a:lnTo>
                  <a:pt x="70" y="22"/>
                </a:lnTo>
                <a:lnTo>
                  <a:pt x="70" y="28"/>
                </a:lnTo>
                <a:lnTo>
                  <a:pt x="80" y="28"/>
                </a:lnTo>
                <a:lnTo>
                  <a:pt x="80" y="38"/>
                </a:lnTo>
                <a:lnTo>
                  <a:pt x="102" y="38"/>
                </a:lnTo>
                <a:lnTo>
                  <a:pt x="102" y="28"/>
                </a:lnTo>
                <a:lnTo>
                  <a:pt x="118" y="28"/>
                </a:lnTo>
                <a:lnTo>
                  <a:pt x="118" y="62"/>
                </a:lnTo>
                <a:lnTo>
                  <a:pt x="102" y="62"/>
                </a:lnTo>
                <a:lnTo>
                  <a:pt x="102" y="110"/>
                </a:lnTo>
                <a:lnTo>
                  <a:pt x="138" y="110"/>
                </a:lnTo>
                <a:lnTo>
                  <a:pt x="138" y="152"/>
                </a:lnTo>
                <a:lnTo>
                  <a:pt x="102" y="152"/>
                </a:lnTo>
                <a:lnTo>
                  <a:pt x="100" y="152"/>
                </a:lnTo>
                <a:lnTo>
                  <a:pt x="84" y="152"/>
                </a:lnTo>
                <a:lnTo>
                  <a:pt x="84" y="122"/>
                </a:lnTo>
                <a:lnTo>
                  <a:pt x="76" y="118"/>
                </a:lnTo>
                <a:lnTo>
                  <a:pt x="70" y="118"/>
                </a:lnTo>
                <a:lnTo>
                  <a:pt x="62" y="118"/>
                </a:lnTo>
                <a:lnTo>
                  <a:pt x="54" y="122"/>
                </a:lnTo>
                <a:lnTo>
                  <a:pt x="54" y="152"/>
                </a:lnTo>
                <a:lnTo>
                  <a:pt x="38" y="152"/>
                </a:lnTo>
                <a:lnTo>
                  <a:pt x="36" y="152"/>
                </a:lnTo>
                <a:lnTo>
                  <a:pt x="0" y="152"/>
                </a:lnTo>
                <a:lnTo>
                  <a:pt x="0" y="110"/>
                </a:lnTo>
                <a:lnTo>
                  <a:pt x="36" y="110"/>
                </a:lnTo>
                <a:lnTo>
                  <a:pt x="36" y="62"/>
                </a:lnTo>
                <a:lnTo>
                  <a:pt x="22" y="62"/>
                </a:lnTo>
                <a:lnTo>
                  <a:pt x="22" y="28"/>
                </a:lnTo>
                <a:close/>
                <a:moveTo>
                  <a:pt x="62" y="80"/>
                </a:moveTo>
                <a:lnTo>
                  <a:pt x="62" y="100"/>
                </a:lnTo>
                <a:lnTo>
                  <a:pt x="76" y="100"/>
                </a:lnTo>
                <a:lnTo>
                  <a:pt x="76" y="80"/>
                </a:lnTo>
                <a:lnTo>
                  <a:pt x="6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35" name="Freeform 216"/>
          <p:cNvSpPr>
            <a:spLocks noEditPoints="1"/>
          </p:cNvSpPr>
          <p:nvPr/>
        </p:nvSpPr>
        <p:spPr bwMode="auto">
          <a:xfrm>
            <a:off x="9277350" y="2016125"/>
            <a:ext cx="493713" cy="395288"/>
          </a:xfrm>
          <a:custGeom>
            <a:gdLst>
              <a:gd fmla="*/ 2147483647 w 180" name="T0"/>
              <a:gd fmla="*/ 2147483647 h 132" name="T1"/>
              <a:gd fmla="*/ 2147483647 w 180" name="T2"/>
              <a:gd fmla="*/ 2147483647 h 132" name="T3"/>
              <a:gd fmla="*/ 0 w 180" name="T4"/>
              <a:gd fmla="*/ 2147483647 h 132" name="T5"/>
              <a:gd fmla="*/ 2147483647 w 180" name="T6"/>
              <a:gd fmla="*/ 2147483647 h 132" name="T7"/>
              <a:gd fmla="*/ 2147483647 w 180" name="T8"/>
              <a:gd fmla="*/ 2147483647 h 132" name="T9"/>
              <a:gd fmla="*/ 2147483647 w 180" name="T10"/>
              <a:gd fmla="*/ 2147483647 h 132" name="T11"/>
              <a:gd fmla="*/ 2147483647 w 180" name="T12"/>
              <a:gd fmla="*/ 2147483647 h 132" name="T13"/>
              <a:gd fmla="*/ 2147483647 w 180" name="T14"/>
              <a:gd fmla="*/ 2147483647 h 132" name="T15"/>
              <a:gd fmla="*/ 2147483647 w 180" name="T16"/>
              <a:gd fmla="*/ 2147483647 h 132" name="T17"/>
              <a:gd fmla="*/ 2147483647 w 180" name="T18"/>
              <a:gd fmla="*/ 2147483647 h 132" name="T19"/>
              <a:gd fmla="*/ 2147483647 w 180" name="T20"/>
              <a:gd fmla="*/ 2147483647 h 132" name="T21"/>
              <a:gd fmla="*/ 2147483647 w 180" name="T22"/>
              <a:gd fmla="*/ 2147483647 h 132" name="T23"/>
              <a:gd fmla="*/ 2147483647 w 180" name="T24"/>
              <a:gd fmla="*/ 2147483647 h 132" name="T25"/>
              <a:gd fmla="*/ 2147483647 w 180" name="T26"/>
              <a:gd fmla="*/ 2147483647 h 132" name="T27"/>
              <a:gd fmla="*/ 2147483647 w 180" name="T28"/>
              <a:gd fmla="*/ 2147483647 h 132" name="T29"/>
              <a:gd fmla="*/ 2147483647 w 180" name="T30"/>
              <a:gd fmla="*/ 2147483647 h 132" name="T31"/>
              <a:gd fmla="*/ 2147483647 w 180" name="T32"/>
              <a:gd fmla="*/ 2147483647 h 132" name="T33"/>
              <a:gd fmla="*/ 2147483647 w 180" name="T34"/>
              <a:gd fmla="*/ 2147483647 h 132" name="T35"/>
              <a:gd fmla="*/ 2147483647 w 180" name="T36"/>
              <a:gd fmla="*/ 2147483647 h 132" name="T37"/>
              <a:gd fmla="*/ 2147483647 w 180" name="T38"/>
              <a:gd fmla="*/ 2147483647 h 132" name="T39"/>
              <a:gd fmla="*/ 2147483647 w 180" name="T40"/>
              <a:gd fmla="*/ 2147483647 h 132" name="T41"/>
              <a:gd fmla="*/ 2147483647 w 180" name="T42"/>
              <a:gd fmla="*/ 2147483647 h 132" name="T43"/>
              <a:gd fmla="*/ 2147483647 w 180" name="T44"/>
              <a:gd fmla="*/ 0 h 132" name="T45"/>
              <a:gd fmla="*/ 2147483647 w 180" name="T46"/>
              <a:gd fmla="*/ 2147483647 h 132" name="T47"/>
              <a:gd fmla="*/ 2147483647 w 180" name="T48"/>
              <a:gd fmla="*/ 2147483647 h 132" name="T49"/>
              <a:gd fmla="*/ 2147483647 w 180" name="T50"/>
              <a:gd fmla="*/ 2147483647 h 132" name="T51"/>
              <a:gd fmla="*/ 2147483647 w 180" name="T52"/>
              <a:gd fmla="*/ 2147483647 h 132" name="T53"/>
              <a:gd fmla="*/ 2147483647 w 180" name="T54"/>
              <a:gd fmla="*/ 2147483647 h 132" name="T55"/>
              <a:gd fmla="*/ 2147483647 w 180" name="T56"/>
              <a:gd fmla="*/ 2147483647 h 132" name="T57"/>
              <a:gd fmla="*/ 2147483647 w 180" name="T58"/>
              <a:gd fmla="*/ 2147483647 h 132" name="T59"/>
              <a:gd fmla="*/ 2147483647 w 180" name="T60"/>
              <a:gd fmla="*/ 2147483647 h 132" name="T61"/>
              <a:gd fmla="*/ 2147483647 w 180" name="T62"/>
              <a:gd fmla="*/ 2147483647 h 132" name="T63"/>
              <a:gd fmla="*/ 2147483647 w 180" name="T64"/>
              <a:gd fmla="*/ 2147483647 h 132" name="T65"/>
              <a:gd fmla="*/ 2147483647 w 180" name="T66"/>
              <a:gd fmla="*/ 2147483647 h 132" name="T67"/>
              <a:gd fmla="*/ 2147483647 w 180" name="T68"/>
              <a:gd fmla="*/ 2147483647 h 132" name="T69"/>
              <a:gd fmla="*/ 2147483647 w 180" name="T70"/>
              <a:gd fmla="*/ 2147483647 h 132" name="T71"/>
              <a:gd fmla="*/ 2147483647 w 180" name="T72"/>
              <a:gd fmla="*/ 2147483647 h 132" name="T73"/>
              <a:gd fmla="*/ 2147483647 w 180" name="T74"/>
              <a:gd fmla="*/ 2147483647 h 132" name="T75"/>
              <a:gd fmla="*/ 2147483647 w 180" name="T76"/>
              <a:gd fmla="*/ 2147483647 h 132" name="T77"/>
              <a:gd fmla="*/ 2147483647 w 180" name="T78"/>
              <a:gd fmla="*/ 2147483647 h 132" name="T79"/>
              <a:gd fmla="*/ 2147483647 w 180" name="T80"/>
              <a:gd fmla="*/ 2147483647 h 132" name="T81"/>
              <a:gd fmla="*/ 2147483647 w 180" name="T82"/>
              <a:gd fmla="*/ 2147483647 h 132" name="T83"/>
              <a:gd fmla="*/ 2147483647 w 180" name="T84"/>
              <a:gd fmla="*/ 2147483647 h 132" name="T85"/>
              <a:gd fmla="*/ 2147483647 w 180" name="T86"/>
              <a:gd fmla="*/ 2147483647 h 132" name="T87"/>
              <a:gd fmla="*/ 2147483647 w 180" name="T88"/>
              <a:gd fmla="*/ 2147483647 h 132" name="T89"/>
              <a:gd fmla="*/ 2147483647 w 180" name="T90"/>
              <a:gd fmla="*/ 2147483647 h 132" name="T91"/>
              <a:gd fmla="*/ 2147483647 w 180" name="T92"/>
              <a:gd fmla="*/ 2147483647 h 132" name="T93"/>
              <a:gd fmla="*/ 2147483647 w 180" name="T94"/>
              <a:gd fmla="*/ 2147483647 h 132" name="T95"/>
              <a:gd fmla="*/ 2147483647 w 180" name="T96"/>
              <a:gd fmla="*/ 2147483647 h 132" name="T97"/>
              <a:gd fmla="*/ 2147483647 w 180" name="T98"/>
              <a:gd fmla="*/ 2147483647 h 132" name="T99"/>
              <a:gd fmla="*/ 2147483647 w 180" name="T100"/>
              <a:gd fmla="*/ 2147483647 h 132" name="T101"/>
              <a:gd fmla="*/ 2147483647 w 180" name="T102"/>
              <a:gd fmla="*/ 2147483647 h 132" name="T103"/>
              <a:gd fmla="*/ 2147483647 w 180" name="T104"/>
              <a:gd fmla="*/ 2147483647 h 132" name="T105"/>
              <a:gd fmla="*/ 2147483647 w 180" name="T106"/>
              <a:gd fmla="*/ 2147483647 h 132" name="T107"/>
              <a:gd fmla="*/ 2147483647 w 180" name="T108"/>
              <a:gd fmla="*/ 2147483647 h 132" name="T109"/>
              <a:gd fmla="*/ 2147483647 w 180" name="T110"/>
              <a:gd fmla="*/ 2147483647 h 132" name="T111"/>
              <a:gd fmla="*/ 2147483647 w 180" name="T112"/>
              <a:gd fmla="*/ 2147483647 h 132" name="T113"/>
              <a:gd fmla="*/ 2147483647 w 180" name="T114"/>
              <a:gd fmla="*/ 2147483647 h 132" name="T115"/>
              <a:gd fmla="*/ 2147483647 w 180" name="T116"/>
              <a:gd fmla="*/ 2147483647 h 132" name="T117"/>
              <a:gd fmla="*/ 2147483647 w 180" name="T118"/>
              <a:gd fmla="*/ 2147483647 h 132" name="T119"/>
              <a:gd fmla="*/ 2147483647 w 180" name="T120"/>
              <a:gd fmla="*/ 2147483647 h 132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w 180" name="T183"/>
              <a:gd fmla="*/ 0 h 132" name="T184"/>
              <a:gd fmla="*/ 180 w 180" name="T185"/>
              <a:gd fmla="*/ 132 h 132" name="T186"/>
            </a:gdLst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b="T186" l="T183" r="T185" t="T184"/>
            <a:pathLst>
              <a:path h="132" w="180">
                <a:moveTo>
                  <a:pt x="0" y="132"/>
                </a:moveTo>
                <a:lnTo>
                  <a:pt x="50" y="132"/>
                </a:lnTo>
                <a:lnTo>
                  <a:pt x="46" y="122"/>
                </a:lnTo>
                <a:lnTo>
                  <a:pt x="20" y="118"/>
                </a:lnTo>
                <a:lnTo>
                  <a:pt x="0" y="132"/>
                </a:lnTo>
                <a:close/>
                <a:moveTo>
                  <a:pt x="158" y="48"/>
                </a:moveTo>
                <a:lnTo>
                  <a:pt x="180" y="50"/>
                </a:lnTo>
                <a:lnTo>
                  <a:pt x="178" y="68"/>
                </a:lnTo>
                <a:lnTo>
                  <a:pt x="162" y="64"/>
                </a:lnTo>
                <a:lnTo>
                  <a:pt x="162" y="68"/>
                </a:lnTo>
                <a:lnTo>
                  <a:pt x="158" y="90"/>
                </a:lnTo>
                <a:lnTo>
                  <a:pt x="160" y="90"/>
                </a:lnTo>
                <a:lnTo>
                  <a:pt x="164" y="92"/>
                </a:lnTo>
                <a:lnTo>
                  <a:pt x="164" y="94"/>
                </a:lnTo>
                <a:lnTo>
                  <a:pt x="160" y="122"/>
                </a:lnTo>
                <a:lnTo>
                  <a:pt x="162" y="128"/>
                </a:lnTo>
                <a:lnTo>
                  <a:pt x="162" y="132"/>
                </a:lnTo>
                <a:lnTo>
                  <a:pt x="134" y="132"/>
                </a:lnTo>
                <a:lnTo>
                  <a:pt x="132" y="128"/>
                </a:lnTo>
                <a:lnTo>
                  <a:pt x="132" y="122"/>
                </a:lnTo>
                <a:lnTo>
                  <a:pt x="50" y="110"/>
                </a:lnTo>
                <a:lnTo>
                  <a:pt x="50" y="116"/>
                </a:lnTo>
                <a:lnTo>
                  <a:pt x="48" y="118"/>
                </a:lnTo>
                <a:lnTo>
                  <a:pt x="44" y="120"/>
                </a:lnTo>
                <a:lnTo>
                  <a:pt x="26" y="116"/>
                </a:lnTo>
                <a:lnTo>
                  <a:pt x="24" y="116"/>
                </a:lnTo>
                <a:lnTo>
                  <a:pt x="22" y="112"/>
                </a:lnTo>
                <a:lnTo>
                  <a:pt x="28" y="74"/>
                </a:lnTo>
                <a:lnTo>
                  <a:pt x="30" y="72"/>
                </a:lnTo>
                <a:lnTo>
                  <a:pt x="34" y="70"/>
                </a:lnTo>
                <a:lnTo>
                  <a:pt x="36" y="72"/>
                </a:lnTo>
                <a:lnTo>
                  <a:pt x="40" y="48"/>
                </a:lnTo>
                <a:lnTo>
                  <a:pt x="40" y="46"/>
                </a:lnTo>
                <a:lnTo>
                  <a:pt x="24" y="44"/>
                </a:lnTo>
                <a:lnTo>
                  <a:pt x="26" y="28"/>
                </a:lnTo>
                <a:lnTo>
                  <a:pt x="48" y="32"/>
                </a:lnTo>
                <a:lnTo>
                  <a:pt x="48" y="40"/>
                </a:lnTo>
                <a:lnTo>
                  <a:pt x="66" y="4"/>
                </a:lnTo>
                <a:lnTo>
                  <a:pt x="66" y="0"/>
                </a:lnTo>
                <a:lnTo>
                  <a:pt x="70" y="2"/>
                </a:lnTo>
                <a:lnTo>
                  <a:pt x="148" y="12"/>
                </a:lnTo>
                <a:lnTo>
                  <a:pt x="152" y="14"/>
                </a:lnTo>
                <a:lnTo>
                  <a:pt x="152" y="16"/>
                </a:lnTo>
                <a:lnTo>
                  <a:pt x="156" y="56"/>
                </a:lnTo>
                <a:lnTo>
                  <a:pt x="158" y="58"/>
                </a:lnTo>
                <a:lnTo>
                  <a:pt x="158" y="48"/>
                </a:lnTo>
                <a:close/>
                <a:moveTo>
                  <a:pt x="146" y="50"/>
                </a:moveTo>
                <a:lnTo>
                  <a:pt x="142" y="22"/>
                </a:lnTo>
                <a:lnTo>
                  <a:pt x="72" y="12"/>
                </a:lnTo>
                <a:lnTo>
                  <a:pt x="60" y="38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140" y="48"/>
                </a:lnTo>
                <a:lnTo>
                  <a:pt x="142" y="48"/>
                </a:lnTo>
                <a:lnTo>
                  <a:pt x="144" y="50"/>
                </a:lnTo>
                <a:lnTo>
                  <a:pt x="146" y="50"/>
                </a:lnTo>
                <a:close/>
                <a:moveTo>
                  <a:pt x="82" y="64"/>
                </a:moveTo>
                <a:lnTo>
                  <a:pt x="116" y="68"/>
                </a:lnTo>
                <a:lnTo>
                  <a:pt x="112" y="98"/>
                </a:lnTo>
                <a:lnTo>
                  <a:pt x="136" y="102"/>
                </a:lnTo>
                <a:lnTo>
                  <a:pt x="142" y="70"/>
                </a:lnTo>
                <a:lnTo>
                  <a:pt x="136" y="66"/>
                </a:lnTo>
                <a:lnTo>
                  <a:pt x="64" y="56"/>
                </a:lnTo>
                <a:lnTo>
                  <a:pt x="58" y="58"/>
                </a:lnTo>
                <a:lnTo>
                  <a:pt x="52" y="90"/>
                </a:lnTo>
                <a:lnTo>
                  <a:pt x="78" y="94"/>
                </a:lnTo>
                <a:lnTo>
                  <a:pt x="82" y="64"/>
                </a:lnTo>
                <a:close/>
                <a:moveTo>
                  <a:pt x="128" y="70"/>
                </a:moveTo>
                <a:lnTo>
                  <a:pt x="128" y="70"/>
                </a:lnTo>
                <a:lnTo>
                  <a:pt x="126" y="70"/>
                </a:lnTo>
                <a:lnTo>
                  <a:pt x="122" y="72"/>
                </a:lnTo>
                <a:lnTo>
                  <a:pt x="120" y="74"/>
                </a:lnTo>
                <a:lnTo>
                  <a:pt x="118" y="78"/>
                </a:lnTo>
                <a:lnTo>
                  <a:pt x="118" y="80"/>
                </a:lnTo>
                <a:lnTo>
                  <a:pt x="120" y="84"/>
                </a:lnTo>
                <a:lnTo>
                  <a:pt x="122" y="86"/>
                </a:lnTo>
                <a:lnTo>
                  <a:pt x="126" y="88"/>
                </a:lnTo>
                <a:lnTo>
                  <a:pt x="130" y="88"/>
                </a:lnTo>
                <a:lnTo>
                  <a:pt x="132" y="86"/>
                </a:lnTo>
                <a:lnTo>
                  <a:pt x="136" y="84"/>
                </a:lnTo>
                <a:lnTo>
                  <a:pt x="136" y="80"/>
                </a:lnTo>
                <a:lnTo>
                  <a:pt x="136" y="76"/>
                </a:lnTo>
                <a:lnTo>
                  <a:pt x="134" y="74"/>
                </a:lnTo>
                <a:lnTo>
                  <a:pt x="132" y="70"/>
                </a:lnTo>
                <a:lnTo>
                  <a:pt x="128" y="70"/>
                </a:lnTo>
                <a:close/>
                <a:moveTo>
                  <a:pt x="70" y="60"/>
                </a:moveTo>
                <a:lnTo>
                  <a:pt x="70" y="60"/>
                </a:lnTo>
                <a:lnTo>
                  <a:pt x="66" y="60"/>
                </a:lnTo>
                <a:lnTo>
                  <a:pt x="62" y="62"/>
                </a:lnTo>
                <a:lnTo>
                  <a:pt x="60" y="64"/>
                </a:lnTo>
                <a:lnTo>
                  <a:pt x="58" y="68"/>
                </a:lnTo>
                <a:lnTo>
                  <a:pt x="60" y="72"/>
                </a:lnTo>
                <a:lnTo>
                  <a:pt x="60" y="76"/>
                </a:lnTo>
                <a:lnTo>
                  <a:pt x="64" y="78"/>
                </a:lnTo>
                <a:lnTo>
                  <a:pt x="66" y="78"/>
                </a:lnTo>
                <a:lnTo>
                  <a:pt x="70" y="78"/>
                </a:lnTo>
                <a:lnTo>
                  <a:pt x="74" y="76"/>
                </a:lnTo>
                <a:lnTo>
                  <a:pt x="76" y="74"/>
                </a:lnTo>
                <a:lnTo>
                  <a:pt x="76" y="72"/>
                </a:lnTo>
                <a:lnTo>
                  <a:pt x="76" y="68"/>
                </a:lnTo>
                <a:lnTo>
                  <a:pt x="76" y="64"/>
                </a:lnTo>
                <a:lnTo>
                  <a:pt x="72" y="62"/>
                </a:lnTo>
                <a:lnTo>
                  <a:pt x="70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3936" name="Freeform 220"/>
          <p:cNvSpPr>
            <a:spLocks noEditPoints="1"/>
          </p:cNvSpPr>
          <p:nvPr/>
        </p:nvSpPr>
        <p:spPr bwMode="auto">
          <a:xfrm>
            <a:off x="10858500" y="1149350"/>
            <a:ext cx="417513" cy="376238"/>
          </a:xfrm>
          <a:custGeom>
            <a:gdLst>
              <a:gd fmla="*/ 2147483647 w 152" name="T0"/>
              <a:gd fmla="*/ 2147483647 h 126" name="T1"/>
              <a:gd fmla="*/ 2147483647 w 152" name="T2"/>
              <a:gd fmla="*/ 2147483647 h 126" name="T3"/>
              <a:gd fmla="*/ 2147483647 w 152" name="T4"/>
              <a:gd fmla="*/ 2147483647 h 126" name="T5"/>
              <a:gd fmla="*/ 2147483647 w 152" name="T6"/>
              <a:gd fmla="*/ 2147483647 h 126" name="T7"/>
              <a:gd fmla="*/ 2147483647 w 152" name="T8"/>
              <a:gd fmla="*/ 2147483647 h 126" name="T9"/>
              <a:gd fmla="*/ 2147483647 w 152" name="T10"/>
              <a:gd fmla="*/ 2147483647 h 126" name="T11"/>
              <a:gd fmla="*/ 2147483647 w 152" name="T12"/>
              <a:gd fmla="*/ 2147483647 h 126" name="T13"/>
              <a:gd fmla="*/ 2147483647 w 152" name="T14"/>
              <a:gd fmla="*/ 2147483647 h 126" name="T15"/>
              <a:gd fmla="*/ 2147483647 w 152" name="T16"/>
              <a:gd fmla="*/ 2147483647 h 126" name="T17"/>
              <a:gd fmla="*/ 2147483647 w 152" name="T18"/>
              <a:gd fmla="*/ 2147483647 h 126" name="T19"/>
              <a:gd fmla="*/ 2147483647 w 152" name="T20"/>
              <a:gd fmla="*/ 2147483647 h 126" name="T21"/>
              <a:gd fmla="*/ 2147483647 w 152" name="T22"/>
              <a:gd fmla="*/ 2147483647 h 126" name="T23"/>
              <a:gd fmla="*/ 2147483647 w 152" name="T24"/>
              <a:gd fmla="*/ 2147483647 h 126" name="T25"/>
              <a:gd fmla="*/ 2147483647 w 152" name="T26"/>
              <a:gd fmla="*/ 2147483647 h 126" name="T27"/>
              <a:gd fmla="*/ 2147483647 w 152" name="T28"/>
              <a:gd fmla="*/ 2147483647 h 126" name="T29"/>
              <a:gd fmla="*/ 2147483647 w 152" name="T30"/>
              <a:gd fmla="*/ 2147483647 h 126" name="T31"/>
              <a:gd fmla="*/ 2147483647 w 152" name="T32"/>
              <a:gd fmla="*/ 0 h 126" name="T33"/>
              <a:gd fmla="*/ 2147483647 w 152" name="T34"/>
              <a:gd fmla="*/ 2147483647 h 126" name="T35"/>
              <a:gd fmla="*/ 0 w 152" name="T36"/>
              <a:gd fmla="*/ 2147483647 h 126" name="T37"/>
              <a:gd fmla="*/ 2147483647 w 152" name="T38"/>
              <a:gd fmla="*/ 2147483647 h 126" name="T39"/>
              <a:gd fmla="*/ 2147483647 w 152" name="T40"/>
              <a:gd fmla="*/ 2147483647 h 126" name="T41"/>
              <a:gd fmla="*/ 2147483647 w 152" name="T42"/>
              <a:gd fmla="*/ 2147483647 h 126" name="T43"/>
              <a:gd fmla="*/ 2147483647 w 152" name="T44"/>
              <a:gd fmla="*/ 2147483647 h 126" name="T45"/>
              <a:gd fmla="*/ 2147483647 w 152" name="T46"/>
              <a:gd fmla="*/ 2147483647 h 126" name="T47"/>
              <a:gd fmla="*/ 2147483647 w 152" name="T48"/>
              <a:gd fmla="*/ 2147483647 h 126" name="T49"/>
              <a:gd fmla="*/ 2147483647 w 152" name="T50"/>
              <a:gd fmla="*/ 2147483647 h 126" name="T51"/>
              <a:gd fmla="*/ 2147483647 w 152" name="T52"/>
              <a:gd fmla="*/ 2147483647 h 126" name="T53"/>
              <a:gd fmla="*/ 2147483647 w 152" name="T54"/>
              <a:gd fmla="*/ 2147483647 h 126" name="T55"/>
              <a:gd fmla="*/ 2147483647 w 152" name="T56"/>
              <a:gd fmla="*/ 2147483647 h 126" name="T57"/>
              <a:gd fmla="*/ 2147483647 w 152" name="T58"/>
              <a:gd fmla="*/ 2147483647 h 126" name="T59"/>
              <a:gd fmla="*/ 2147483647 w 152" name="T60"/>
              <a:gd fmla="*/ 2147483647 h 126" name="T61"/>
              <a:gd fmla="*/ 2147483647 w 152" name="T62"/>
              <a:gd fmla="*/ 2147483647 h 126" name="T63"/>
              <a:gd fmla="*/ 2147483647 w 152" name="T64"/>
              <a:gd fmla="*/ 2147483647 h 126" name="T65"/>
              <a:gd fmla="*/ 2147483647 w 152" name="T66"/>
              <a:gd fmla="*/ 2147483647 h 126" name="T67"/>
              <a:gd fmla="*/ 2147483647 w 152" name="T68"/>
              <a:gd fmla="*/ 2147483647 h 126" name="T69"/>
              <a:gd fmla="*/ 2147483647 w 152" name="T70"/>
              <a:gd fmla="*/ 2147483647 h 126" name="T71"/>
              <a:gd fmla="*/ 2147483647 w 152" name="T72"/>
              <a:gd fmla="*/ 2147483647 h 126" name="T73"/>
              <a:gd fmla="*/ 2147483647 w 152" name="T74"/>
              <a:gd fmla="*/ 2147483647 h 126" name="T75"/>
              <a:gd fmla="*/ 2147483647 w 152" name="T76"/>
              <a:gd fmla="*/ 2147483647 h 126" name="T77"/>
              <a:gd fmla="*/ 2147483647 w 152" name="T78"/>
              <a:gd fmla="*/ 2147483647 h 126" name="T79"/>
              <a:gd fmla="*/ 2147483647 w 152" name="T80"/>
              <a:gd fmla="*/ 2147483647 h 126" name="T81"/>
              <a:gd fmla="*/ 2147483647 w 152" name="T82"/>
              <a:gd fmla="*/ 2147483647 h 126" name="T83"/>
              <a:gd fmla="*/ 2147483647 w 152" name="T84"/>
              <a:gd fmla="*/ 2147483647 h 126" name="T85"/>
              <a:gd fmla="*/ 2147483647 w 152" name="T86"/>
              <a:gd fmla="*/ 2147483647 h 126" name="T87"/>
              <a:gd fmla="*/ 2147483647 w 152" name="T88"/>
              <a:gd fmla="*/ 2147483647 h 126" name="T89"/>
              <a:gd fmla="*/ 2147483647 w 152" name="T90"/>
              <a:gd fmla="*/ 2147483647 h 126" name="T91"/>
              <a:gd fmla="*/ 2147483647 w 152" name="T92"/>
              <a:gd fmla="*/ 2147483647 h 126" name="T93"/>
              <a:gd fmla="*/ 2147483647 w 152" name="T94"/>
              <a:gd fmla="*/ 2147483647 h 126" name="T95"/>
              <a:gd fmla="*/ 2147483647 w 152" name="T96"/>
              <a:gd fmla="*/ 2147483647 h 12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152" name="T147"/>
              <a:gd fmla="*/ 0 h 126" name="T148"/>
              <a:gd fmla="*/ 152 w 152" name="T149"/>
              <a:gd fmla="*/ 126 h 126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125" w="152">
                <a:moveTo>
                  <a:pt x="20" y="126"/>
                </a:moveTo>
                <a:lnTo>
                  <a:pt x="84" y="126"/>
                </a:lnTo>
                <a:lnTo>
                  <a:pt x="84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8"/>
                </a:lnTo>
                <a:lnTo>
                  <a:pt x="152" y="78"/>
                </a:lnTo>
                <a:lnTo>
                  <a:pt x="122" y="46"/>
                </a:lnTo>
                <a:lnTo>
                  <a:pt x="122" y="24"/>
                </a:lnTo>
                <a:lnTo>
                  <a:pt x="124" y="24"/>
                </a:lnTo>
                <a:lnTo>
                  <a:pt x="124" y="18"/>
                </a:lnTo>
                <a:lnTo>
                  <a:pt x="102" y="18"/>
                </a:lnTo>
                <a:lnTo>
                  <a:pt x="102" y="24"/>
                </a:lnTo>
                <a:lnTo>
                  <a:pt x="106" y="24"/>
                </a:lnTo>
                <a:lnTo>
                  <a:pt x="106" y="30"/>
                </a:lnTo>
                <a:lnTo>
                  <a:pt x="76" y="0"/>
                </a:lnTo>
                <a:lnTo>
                  <a:pt x="38" y="38"/>
                </a:lnTo>
                <a:lnTo>
                  <a:pt x="0" y="78"/>
                </a:lnTo>
                <a:lnTo>
                  <a:pt x="20" y="78"/>
                </a:lnTo>
                <a:lnTo>
                  <a:pt x="20" y="126"/>
                </a:lnTo>
                <a:close/>
                <a:moveTo>
                  <a:pt x="76" y="38"/>
                </a:moveTo>
                <a:lnTo>
                  <a:pt x="76" y="38"/>
                </a:lnTo>
                <a:lnTo>
                  <a:pt x="80" y="38"/>
                </a:lnTo>
                <a:lnTo>
                  <a:pt x="82" y="40"/>
                </a:lnTo>
                <a:lnTo>
                  <a:pt x="84" y="42"/>
                </a:lnTo>
                <a:lnTo>
                  <a:pt x="84" y="46"/>
                </a:lnTo>
                <a:lnTo>
                  <a:pt x="84" y="50"/>
                </a:lnTo>
                <a:lnTo>
                  <a:pt x="82" y="52"/>
                </a:lnTo>
                <a:lnTo>
                  <a:pt x="80" y="54"/>
                </a:lnTo>
                <a:lnTo>
                  <a:pt x="76" y="54"/>
                </a:lnTo>
                <a:lnTo>
                  <a:pt x="72" y="54"/>
                </a:lnTo>
                <a:lnTo>
                  <a:pt x="70" y="52"/>
                </a:lnTo>
                <a:lnTo>
                  <a:pt x="68" y="50"/>
                </a:lnTo>
                <a:lnTo>
                  <a:pt x="68" y="46"/>
                </a:lnTo>
                <a:lnTo>
                  <a:pt x="68" y="42"/>
                </a:lnTo>
                <a:lnTo>
                  <a:pt x="70" y="40"/>
                </a:lnTo>
                <a:lnTo>
                  <a:pt x="72" y="38"/>
                </a:lnTo>
                <a:lnTo>
                  <a:pt x="76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val="982885864"/>
      </p:ext>
    </p:extLst>
  </p:cSld>
  <p:clrMapOvr>
    <a:masterClrMapping/>
  </p:clrMapOvr>
  <p:transition spd="slow">
    <p:push dir="u"/>
  </p:transition>
  <p:timing/>
</p:sld>
</file>

<file path=ppt/slides/slide32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34818" name="Freeform 69"/>
          <p:cNvSpPr>
            <a:spLocks noEditPoints="1"/>
          </p:cNvSpPr>
          <p:nvPr/>
        </p:nvSpPr>
        <p:spPr bwMode="auto">
          <a:xfrm>
            <a:off x="7027863" y="6157913"/>
            <a:ext cx="485775" cy="431800"/>
          </a:xfrm>
          <a:custGeom>
            <a:gdLst>
              <a:gd fmla="*/ 2147483647 w 178" name="T0"/>
              <a:gd fmla="*/ 2147483647 h 144" name="T1"/>
              <a:gd fmla="*/ 2147483647 w 178" name="T2"/>
              <a:gd fmla="*/ 0 h 144" name="T3"/>
              <a:gd fmla="*/ 2147483647 w 178" name="T4"/>
              <a:gd fmla="*/ 2147483647 h 144" name="T5"/>
              <a:gd fmla="*/ 2147483647 w 178" name="T6"/>
              <a:gd fmla="*/ 2147483647 h 144" name="T7"/>
              <a:gd fmla="*/ 0 w 178" name="T8"/>
              <a:gd fmla="*/ 2147483647 h 144" name="T9"/>
              <a:gd fmla="*/ 2147483647 w 178" name="T10"/>
              <a:gd fmla="*/ 2147483647 h 144" name="T11"/>
              <a:gd fmla="*/ 2147483647 w 178" name="T12"/>
              <a:gd fmla="*/ 2147483647 h 144" name="T13"/>
              <a:gd fmla="*/ 2147483647 w 178" name="T14"/>
              <a:gd fmla="*/ 2147483647 h 144" name="T15"/>
              <a:gd fmla="*/ 2147483647 w 178" name="T16"/>
              <a:gd fmla="*/ 2147483647 h 144" name="T17"/>
              <a:gd fmla="*/ 2147483647 w 178" name="T18"/>
              <a:gd fmla="*/ 2147483647 h 144" name="T19"/>
              <a:gd fmla="*/ 2147483647 w 178" name="T20"/>
              <a:gd fmla="*/ 2147483647 h 144" name="T21"/>
              <a:gd fmla="*/ 2147483647 w 178" name="T22"/>
              <a:gd fmla="*/ 2147483647 h 144" name="T23"/>
              <a:gd fmla="*/ 2147483647 w 178" name="T24"/>
              <a:gd fmla="*/ 2147483647 h 144" name="T25"/>
              <a:gd fmla="*/ 2147483647 w 178" name="T26"/>
              <a:gd fmla="*/ 2147483647 h 144" name="T27"/>
              <a:gd fmla="*/ 2147483647 w 178" name="T28"/>
              <a:gd fmla="*/ 2147483647 h 144" name="T29"/>
              <a:gd fmla="*/ 2147483647 w 178" name="T30"/>
              <a:gd fmla="*/ 0 h 144" name="T31"/>
              <a:gd fmla="*/ 2147483647 w 178" name="T32"/>
              <a:gd fmla="*/ 2147483647 h 144" name="T33"/>
              <a:gd fmla="*/ 2147483647 w 178" name="T34"/>
              <a:gd fmla="*/ 2147483647 h 144" name="T35"/>
              <a:gd fmla="*/ 2147483647 w 178" name="T36"/>
              <a:gd fmla="*/ 2147483647 h 144" name="T37"/>
              <a:gd fmla="*/ 2147483647 w 178" name="T38"/>
              <a:gd fmla="*/ 2147483647 h 144" name="T39"/>
              <a:gd fmla="*/ 2147483647 w 178" name="T40"/>
              <a:gd fmla="*/ 2147483647 h 144" name="T41"/>
              <a:gd fmla="*/ 2147483647 w 178" name="T42"/>
              <a:gd fmla="*/ 2147483647 h 144" name="T43"/>
              <a:gd fmla="*/ 2147483647 w 178" name="T44"/>
              <a:gd fmla="*/ 2147483647 h 144" name="T45"/>
              <a:gd fmla="*/ 2147483647 w 178" name="T46"/>
              <a:gd fmla="*/ 2147483647 h 144" name="T47"/>
              <a:gd fmla="*/ 2147483647 w 178" name="T48"/>
              <a:gd fmla="*/ 2147483647 h 144" name="T49"/>
              <a:gd fmla="*/ 2147483647 w 178" name="T50"/>
              <a:gd fmla="*/ 2147483647 h 144" name="T51"/>
              <a:gd fmla="*/ 2147483647 w 178" name="T52"/>
              <a:gd fmla="*/ 2147483647 h 144" name="T53"/>
              <a:gd fmla="*/ 2147483647 w 178" name="T54"/>
              <a:gd fmla="*/ 2147483647 h 144" name="T55"/>
              <a:gd fmla="*/ 2147483647 w 178" name="T56"/>
              <a:gd fmla="*/ 2147483647 h 144" name="T57"/>
              <a:gd fmla="*/ 2147483647 w 178" name="T58"/>
              <a:gd fmla="*/ 2147483647 h 144" name="T59"/>
              <a:gd fmla="*/ 2147483647 w 178" name="T60"/>
              <a:gd fmla="*/ 2147483647 h 144" name="T61"/>
              <a:gd fmla="*/ 2147483647 w 178" name="T62"/>
              <a:gd fmla="*/ 2147483647 h 144" name="T63"/>
              <a:gd fmla="*/ 2147483647 w 178" name="T64"/>
              <a:gd fmla="*/ 2147483647 h 144" name="T65"/>
              <a:gd fmla="*/ 2147483647 w 178" name="T66"/>
              <a:gd fmla="*/ 2147483647 h 144" name="T67"/>
              <a:gd fmla="*/ 2147483647 w 178" name="T68"/>
              <a:gd fmla="*/ 2147483647 h 144" name="T69"/>
              <a:gd fmla="*/ 2147483647 w 178" name="T70"/>
              <a:gd fmla="*/ 2147483647 h 144" name="T71"/>
              <a:gd fmla="*/ 2147483647 w 178" name="T72"/>
              <a:gd fmla="*/ 2147483647 h 144" name="T73"/>
              <a:gd fmla="*/ 2147483647 w 178" name="T74"/>
              <a:gd fmla="*/ 2147483647 h 144" name="T75"/>
              <a:gd fmla="*/ 2147483647 w 178" name="T76"/>
              <a:gd fmla="*/ 2147483647 h 144" name="T77"/>
              <a:gd fmla="*/ 2147483647 w 178" name="T78"/>
              <a:gd fmla="*/ 2147483647 h 144" name="T79"/>
              <a:gd fmla="*/ 2147483647 w 178" name="T80"/>
              <a:gd fmla="*/ 2147483647 h 144" name="T81"/>
              <a:gd fmla="*/ 2147483647 w 178" name="T82"/>
              <a:gd fmla="*/ 2147483647 h 144" name="T83"/>
              <a:gd fmla="*/ 2147483647 w 178" name="T84"/>
              <a:gd fmla="*/ 2147483647 h 144" name="T85"/>
              <a:gd fmla="*/ 2147483647 w 178" name="T86"/>
              <a:gd fmla="*/ 2147483647 h 144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w 178" name="T132"/>
              <a:gd fmla="*/ 0 h 144" name="T133"/>
              <a:gd fmla="*/ 178 w 178" name="T134"/>
              <a:gd fmla="*/ 144 h 144" name="T135"/>
            </a:gdLst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b="T135" l="T132" r="T134" t="T133"/>
            <a:pathLst>
              <a:path h="144" w="178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19" name="Freeform 70"/>
          <p:cNvSpPr>
            <a:spLocks noEditPoints="1"/>
          </p:cNvSpPr>
          <p:nvPr/>
        </p:nvSpPr>
        <p:spPr bwMode="auto">
          <a:xfrm>
            <a:off x="5513388" y="6115050"/>
            <a:ext cx="447675" cy="487363"/>
          </a:xfrm>
          <a:custGeom>
            <a:gdLst>
              <a:gd fmla="*/ 2147483647 w 164" name="T0"/>
              <a:gd fmla="*/ 2147483647 h 162" name="T1"/>
              <a:gd fmla="*/ 2147483647 w 164" name="T2"/>
              <a:gd fmla="*/ 2147483647 h 162" name="T3"/>
              <a:gd fmla="*/ 2147483647 w 164" name="T4"/>
              <a:gd fmla="*/ 2147483647 h 162" name="T5"/>
              <a:gd fmla="*/ 2147483647 w 164" name="T6"/>
              <a:gd fmla="*/ 2147483647 h 162" name="T7"/>
              <a:gd fmla="*/ 2147483647 w 164" name="T8"/>
              <a:gd fmla="*/ 2147483647 h 162" name="T9"/>
              <a:gd fmla="*/ 2147483647 w 164" name="T10"/>
              <a:gd fmla="*/ 2147483647 h 162" name="T11"/>
              <a:gd fmla="*/ 2147483647 w 164" name="T12"/>
              <a:gd fmla="*/ 2147483647 h 162" name="T13"/>
              <a:gd fmla="*/ 2147483647 w 164" name="T14"/>
              <a:gd fmla="*/ 2147483647 h 162" name="T15"/>
              <a:gd fmla="*/ 2147483647 w 164" name="T16"/>
              <a:gd fmla="*/ 2147483647 h 162" name="T17"/>
              <a:gd fmla="*/ 2147483647 w 164" name="T18"/>
              <a:gd fmla="*/ 2147483647 h 162" name="T19"/>
              <a:gd fmla="*/ 2147483647 w 164" name="T20"/>
              <a:gd fmla="*/ 2147483647 h 162" name="T21"/>
              <a:gd fmla="*/ 0 w 164" name="T22"/>
              <a:gd fmla="*/ 2147483647 h 162" name="T23"/>
              <a:gd fmla="*/ 2147483647 w 164" name="T24"/>
              <a:gd fmla="*/ 2147483647 h 162" name="T25"/>
              <a:gd fmla="*/ 2147483647 w 164" name="T26"/>
              <a:gd fmla="*/ 2147483647 h 162" name="T27"/>
              <a:gd fmla="*/ 2147483647 w 164" name="T28"/>
              <a:gd fmla="*/ 2147483647 h 162" name="T29"/>
              <a:gd fmla="*/ 2147483647 w 164" name="T30"/>
              <a:gd fmla="*/ 2147483647 h 162" name="T31"/>
              <a:gd fmla="*/ 2147483647 w 164" name="T32"/>
              <a:gd fmla="*/ 0 h 162" name="T33"/>
              <a:gd fmla="*/ 2147483647 w 164" name="T34"/>
              <a:gd fmla="*/ 0 h 162" name="T35"/>
              <a:gd fmla="*/ 0 w 164" name="T36"/>
              <a:gd fmla="*/ 2147483647 h 162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w 164" name="T57"/>
              <a:gd fmla="*/ 0 h 162" name="T58"/>
              <a:gd fmla="*/ 164 w 164" name="T59"/>
              <a:gd fmla="*/ 162 h 162" name="T60"/>
            </a:gdLst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b="T60" l="T57" r="T59" t="T58"/>
            <a:pathLst>
              <a:path h="162" w="164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20" name="Freeform 71"/>
          <p:cNvSpPr>
            <a:spLocks noEditPoints="1"/>
          </p:cNvSpPr>
          <p:nvPr/>
        </p:nvSpPr>
        <p:spPr bwMode="auto">
          <a:xfrm>
            <a:off x="3994150" y="6110288"/>
            <a:ext cx="460375" cy="384175"/>
          </a:xfrm>
          <a:custGeom>
            <a:gdLst>
              <a:gd fmla="*/ 2147483647 w 168" name="T0"/>
              <a:gd fmla="*/ 0 h 128" name="T1"/>
              <a:gd fmla="*/ 2147483647 w 168" name="T2"/>
              <a:gd fmla="*/ 0 h 128" name="T3"/>
              <a:gd fmla="*/ 2147483647 w 168" name="T4"/>
              <a:gd fmla="*/ 0 h 128" name="T5"/>
              <a:gd fmla="*/ 2147483647 w 168" name="T6"/>
              <a:gd fmla="*/ 2147483647 h 128" name="T7"/>
              <a:gd fmla="*/ 2147483647 w 168" name="T8"/>
              <a:gd fmla="*/ 2147483647 h 128" name="T9"/>
              <a:gd fmla="*/ 2147483647 w 168" name="T10"/>
              <a:gd fmla="*/ 2147483647 h 128" name="T11"/>
              <a:gd fmla="*/ 2147483647 w 168" name="T12"/>
              <a:gd fmla="*/ 2147483647 h 128" name="T13"/>
              <a:gd fmla="*/ 2147483647 w 168" name="T14"/>
              <a:gd fmla="*/ 2147483647 h 128" name="T15"/>
              <a:gd fmla="*/ 0 w 168" name="T16"/>
              <a:gd fmla="*/ 2147483647 h 128" name="T17"/>
              <a:gd fmla="*/ 0 w 168" name="T18"/>
              <a:gd fmla="*/ 2147483647 h 128" name="T19"/>
              <a:gd fmla="*/ 0 w 168" name="T20"/>
              <a:gd fmla="*/ 2147483647 h 128" name="T21"/>
              <a:gd fmla="*/ 0 w 168" name="T22"/>
              <a:gd fmla="*/ 0 h 128" name="T23"/>
              <a:gd fmla="*/ 2147483647 w 168" name="T24"/>
              <a:gd fmla="*/ 0 h 128" name="T25"/>
              <a:gd fmla="*/ 2147483647 w 168" name="T26"/>
              <a:gd fmla="*/ 0 h 128" name="T27"/>
              <a:gd fmla="*/ 2147483647 w 168" name="T28"/>
              <a:gd fmla="*/ 2147483647 h 128" name="T29"/>
              <a:gd fmla="*/ 2147483647 w 168" name="T30"/>
              <a:gd fmla="*/ 2147483647 h 128" name="T31"/>
              <a:gd fmla="*/ 2147483647 w 168" name="T32"/>
              <a:gd fmla="*/ 2147483647 h 128" name="T33"/>
              <a:gd fmla="*/ 2147483647 w 168" name="T34"/>
              <a:gd fmla="*/ 2147483647 h 128" name="T35"/>
              <a:gd fmla="*/ 2147483647 w 168" name="T36"/>
              <a:gd fmla="*/ 2147483647 h 128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w 168" name="T57"/>
              <a:gd fmla="*/ 0 h 128" name="T58"/>
              <a:gd fmla="*/ 168 w 168" name="T59"/>
              <a:gd fmla="*/ 128 h 128" name="T60"/>
            </a:gdLst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b="T60" l="T57" r="T59" t="T58"/>
            <a:pathLst>
              <a:path h="128" w="16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21" name="Freeform 72"/>
          <p:cNvSpPr/>
          <p:nvPr/>
        </p:nvSpPr>
        <p:spPr bwMode="auto">
          <a:xfrm>
            <a:off x="4103688" y="6464300"/>
            <a:ext cx="246062" cy="142875"/>
          </a:xfrm>
          <a:custGeom>
            <a:gdLst>
              <a:gd fmla="*/ 2147483647 w 90" name="T0"/>
              <a:gd fmla="*/ 0 h 48" name="T1"/>
              <a:gd fmla="*/ 2147483647 w 90" name="T2"/>
              <a:gd fmla="*/ 0 h 48" name="T3"/>
              <a:gd fmla="*/ 2147483647 w 90" name="T4"/>
              <a:gd fmla="*/ 2147483647 h 48" name="T5"/>
              <a:gd fmla="*/ 2147483647 w 90" name="T6"/>
              <a:gd fmla="*/ 2147483647 h 48" name="T7"/>
              <a:gd fmla="*/ 2147483647 w 90" name="T8"/>
              <a:gd fmla="*/ 2147483647 h 48" name="T9"/>
              <a:gd fmla="*/ 0 w 90" name="T10"/>
              <a:gd fmla="*/ 2147483647 h 48" name="T11"/>
              <a:gd fmla="*/ 0 w 90" name="T12"/>
              <a:gd fmla="*/ 2147483647 h 48" name="T13"/>
              <a:gd fmla="*/ 2147483647 w 90" name="T14"/>
              <a:gd fmla="*/ 2147483647 h 48" name="T15"/>
              <a:gd fmla="*/ 2147483647 w 90" name="T16"/>
              <a:gd fmla="*/ 0 h 48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60000 65536" name="T24"/>
              <a:gd fmla="*/ 0 60000 65536" name="T25"/>
              <a:gd fmla="*/ 0 60000 65536" name="T26"/>
              <a:gd fmla="*/ 0 w 90" name="T27"/>
              <a:gd fmla="*/ 0 h 48" name="T28"/>
              <a:gd fmla="*/ 90 w 90" name="T29"/>
              <a:gd fmla="*/ 48 h 48" name="T30"/>
            </a:gdLst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b="T30" l="T27" r="T29" t="T28"/>
            <a:pathLst>
              <a:path h="48" w="90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22" name="Freeform 73"/>
          <p:cNvSpPr/>
          <p:nvPr/>
        </p:nvSpPr>
        <p:spPr bwMode="auto">
          <a:xfrm>
            <a:off x="4125913" y="6242050"/>
            <a:ext cx="185737" cy="119063"/>
          </a:xfrm>
          <a:custGeom>
            <a:gdLst>
              <a:gd fmla="*/ 0 w 68" name="T0"/>
              <a:gd fmla="*/ 0 h 40" name="T1"/>
              <a:gd fmla="*/ 2147483647 w 68" name="T2"/>
              <a:gd fmla="*/ 2147483647 h 40" name="T3"/>
              <a:gd fmla="*/ 2147483647 w 68" name="T4"/>
              <a:gd fmla="*/ 2147483647 h 40" name="T5"/>
              <a:gd fmla="*/ 2147483647 w 68" name="T6"/>
              <a:gd fmla="*/ 2147483647 h 40" name="T7"/>
              <a:gd fmla="*/ 2147483647 w 68" name="T8"/>
              <a:gd fmla="*/ 2147483647 h 40" name="T9"/>
              <a:gd fmla="*/ 2147483647 w 68" name="T10"/>
              <a:gd fmla="*/ 2147483647 h 40" name="T11"/>
              <a:gd fmla="*/ 2147483647 w 68" name="T12"/>
              <a:gd fmla="*/ 2147483647 h 40" name="T13"/>
              <a:gd fmla="*/ 0 w 68" name="T14"/>
              <a:gd fmla="*/ 0 h 40" name="T15"/>
              <a:gd fmla="*/ 0 60000 65536" name="T16"/>
              <a:gd fmla="*/ 0 60000 65536" name="T17"/>
              <a:gd fmla="*/ 0 60000 65536" name="T18"/>
              <a:gd fmla="*/ 0 60000 65536" name="T19"/>
              <a:gd fmla="*/ 0 60000 65536" name="T20"/>
              <a:gd fmla="*/ 0 60000 65536" name="T21"/>
              <a:gd fmla="*/ 0 60000 65536" name="T22"/>
              <a:gd fmla="*/ 0 60000 65536" name="T23"/>
              <a:gd fmla="*/ 0 w 68" name="T24"/>
              <a:gd fmla="*/ 0 h 40" name="T25"/>
              <a:gd fmla="*/ 68 w 68" name="T26"/>
              <a:gd fmla="*/ 40 h 40" name="T27"/>
            </a:gdLst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b="T27" l="T24" r="T26" t="T25"/>
            <a:pathLst>
              <a:path h="40" w="68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23" name="Freeform 75"/>
          <p:cNvSpPr/>
          <p:nvPr/>
        </p:nvSpPr>
        <p:spPr bwMode="auto">
          <a:xfrm>
            <a:off x="3219450" y="6134100"/>
            <a:ext cx="447675" cy="492125"/>
          </a:xfrm>
          <a:custGeom>
            <a:gdLst>
              <a:gd fmla="*/ 2147483647 w 164" name="T0"/>
              <a:gd fmla="*/ 2147483647 h 164" name="T1"/>
              <a:gd fmla="*/ 2147483647 w 164" name="T2"/>
              <a:gd fmla="*/ 2147483647 h 164" name="T3"/>
              <a:gd fmla="*/ 2147483647 w 164" name="T4"/>
              <a:gd fmla="*/ 2147483647 h 164" name="T5"/>
              <a:gd fmla="*/ 0 w 164" name="T6"/>
              <a:gd fmla="*/ 2147483647 h 164" name="T7"/>
              <a:gd fmla="*/ 2147483647 w 164" name="T8"/>
              <a:gd fmla="*/ 2147483647 h 164" name="T9"/>
              <a:gd fmla="*/ 2147483647 w 164" name="T10"/>
              <a:gd fmla="*/ 2147483647 h 164" name="T11"/>
              <a:gd fmla="*/ 2147483647 w 164" name="T12"/>
              <a:gd fmla="*/ 2147483647 h 164" name="T13"/>
              <a:gd fmla="*/ 2147483647 w 164" name="T14"/>
              <a:gd fmla="*/ 2147483647 h 164" name="T15"/>
              <a:gd fmla="*/ 2147483647 w 164" name="T16"/>
              <a:gd fmla="*/ 2147483647 h 164" name="T17"/>
              <a:gd fmla="*/ 2147483647 w 164" name="T18"/>
              <a:gd fmla="*/ 2147483647 h 164" name="T19"/>
              <a:gd fmla="*/ 2147483647 w 164" name="T20"/>
              <a:gd fmla="*/ 2147483647 h 164" name="T21"/>
              <a:gd fmla="*/ 2147483647 w 164" name="T22"/>
              <a:gd fmla="*/ 0 h 164" name="T23"/>
              <a:gd fmla="*/ 2147483647 w 164" name="T24"/>
              <a:gd fmla="*/ 2147483647 h 164" name="T25"/>
              <a:gd fmla="*/ 2147483647 w 164" name="T26"/>
              <a:gd fmla="*/ 2147483647 h 164" name="T27"/>
              <a:gd fmla="*/ 2147483647 w 164" name="T28"/>
              <a:gd fmla="*/ 2147483647 h 164" name="T29"/>
              <a:gd fmla="*/ 2147483647 w 164" name="T30"/>
              <a:gd fmla="*/ 2147483647 h 164" name="T31"/>
              <a:gd fmla="*/ 2147483647 w 164" name="T32"/>
              <a:gd fmla="*/ 2147483647 h 164" name="T33"/>
              <a:gd fmla="*/ 2147483647 w 164" name="T34"/>
              <a:gd fmla="*/ 2147483647 h 164" name="T35"/>
              <a:gd fmla="*/ 2147483647 w 164" name="T36"/>
              <a:gd fmla="*/ 2147483647 h 164" name="T37"/>
              <a:gd fmla="*/ 2147483647 w 164" name="T38"/>
              <a:gd fmla="*/ 2147483647 h 164" name="T39"/>
              <a:gd fmla="*/ 2147483647 w 164" name="T40"/>
              <a:gd fmla="*/ 2147483647 h 164" name="T41"/>
              <a:gd fmla="*/ 2147483647 w 164" name="T42"/>
              <a:gd fmla="*/ 2147483647 h 164" name="T43"/>
              <a:gd fmla="*/ 2147483647 w 164" name="T44"/>
              <a:gd fmla="*/ 2147483647 h 164" name="T45"/>
              <a:gd fmla="*/ 2147483647 w 164" name="T46"/>
              <a:gd fmla="*/ 2147483647 h 164" name="T47"/>
              <a:gd fmla="*/ 2147483647 w 164" name="T48"/>
              <a:gd fmla="*/ 2147483647 h 164" name="T49"/>
              <a:gd fmla="*/ 2147483647 w 164" name="T50"/>
              <a:gd fmla="*/ 2147483647 h 164" name="T51"/>
              <a:gd fmla="*/ 2147483647 w 164" name="T52"/>
              <a:gd fmla="*/ 2147483647 h 164" name="T53"/>
              <a:gd fmla="*/ 2147483647 w 164" name="T54"/>
              <a:gd fmla="*/ 2147483647 h 164" name="T55"/>
              <a:gd fmla="*/ 2147483647 w 164" name="T56"/>
              <a:gd fmla="*/ 2147483647 h 164" name="T57"/>
              <a:gd fmla="*/ 2147483647 w 164" name="T58"/>
              <a:gd fmla="*/ 2147483647 h 164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w 164" name="T90"/>
              <a:gd fmla="*/ 0 h 164" name="T91"/>
              <a:gd fmla="*/ 164 w 164" name="T92"/>
              <a:gd fmla="*/ 164 h 164" name="T93"/>
            </a:gdLst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b="T93" l="T90" r="T92" t="T91"/>
            <a:pathLst>
              <a:path h="164" w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24" name="Freeform 78"/>
          <p:cNvSpPr>
            <a:spLocks noEditPoints="1"/>
          </p:cNvSpPr>
          <p:nvPr/>
        </p:nvSpPr>
        <p:spPr bwMode="auto">
          <a:xfrm>
            <a:off x="1684338" y="6164263"/>
            <a:ext cx="485775" cy="425450"/>
          </a:xfrm>
          <a:custGeom>
            <a:gdLst>
              <a:gd fmla="*/ 2147483647 w 178" name="T0"/>
              <a:gd fmla="*/ 0 h 142" name="T1"/>
              <a:gd fmla="*/ 2147483647 w 178" name="T2"/>
              <a:gd fmla="*/ 2147483647 h 142" name="T3"/>
              <a:gd fmla="*/ 2147483647 w 178" name="T4"/>
              <a:gd fmla="*/ 2147483647 h 142" name="T5"/>
              <a:gd fmla="*/ 2147483647 w 178" name="T6"/>
              <a:gd fmla="*/ 2147483647 h 142" name="T7"/>
              <a:gd fmla="*/ 2147483647 w 178" name="T8"/>
              <a:gd fmla="*/ 2147483647 h 142" name="T9"/>
              <a:gd fmla="*/ 2147483647 w 178" name="T10"/>
              <a:gd fmla="*/ 2147483647 h 142" name="T11"/>
              <a:gd fmla="*/ 2147483647 w 178" name="T12"/>
              <a:gd fmla="*/ 2147483647 h 142" name="T13"/>
              <a:gd fmla="*/ 2147483647 w 178" name="T14"/>
              <a:gd fmla="*/ 2147483647 h 142" name="T15"/>
              <a:gd fmla="*/ 2147483647 w 178" name="T16"/>
              <a:gd fmla="*/ 2147483647 h 142" name="T17"/>
              <a:gd fmla="*/ 2147483647 w 178" name="T18"/>
              <a:gd fmla="*/ 2147483647 h 142" name="T19"/>
              <a:gd fmla="*/ 2147483647 w 178" name="T20"/>
              <a:gd fmla="*/ 2147483647 h 142" name="T21"/>
              <a:gd fmla="*/ 2147483647 w 178" name="T22"/>
              <a:gd fmla="*/ 2147483647 h 142" name="T23"/>
              <a:gd fmla="*/ 2147483647 w 178" name="T24"/>
              <a:gd fmla="*/ 2147483647 h 142" name="T25"/>
              <a:gd fmla="*/ 2147483647 w 178" name="T26"/>
              <a:gd fmla="*/ 2147483647 h 142" name="T27"/>
              <a:gd fmla="*/ 2147483647 w 178" name="T28"/>
              <a:gd fmla="*/ 2147483647 h 142" name="T29"/>
              <a:gd fmla="*/ 2147483647 w 178" name="T30"/>
              <a:gd fmla="*/ 2147483647 h 142" name="T31"/>
              <a:gd fmla="*/ 2147483647 w 178" name="T32"/>
              <a:gd fmla="*/ 2147483647 h 142" name="T33"/>
              <a:gd fmla="*/ 2147483647 w 178" name="T34"/>
              <a:gd fmla="*/ 2147483647 h 142" name="T35"/>
              <a:gd fmla="*/ 2147483647 w 178" name="T36"/>
              <a:gd fmla="*/ 2147483647 h 142" name="T37"/>
              <a:gd fmla="*/ 2147483647 w 178" name="T38"/>
              <a:gd fmla="*/ 2147483647 h 142" name="T39"/>
              <a:gd fmla="*/ 2147483647 w 178" name="T40"/>
              <a:gd fmla="*/ 2147483647 h 142" name="T41"/>
              <a:gd fmla="*/ 2147483647 w 178" name="T42"/>
              <a:gd fmla="*/ 2147483647 h 142" name="T43"/>
              <a:gd fmla="*/ 2147483647 w 178" name="T44"/>
              <a:gd fmla="*/ 2147483647 h 142" name="T45"/>
              <a:gd fmla="*/ 0 w 178" name="T46"/>
              <a:gd fmla="*/ 2147483647 h 142" name="T47"/>
              <a:gd fmla="*/ 2147483647 w 178" name="T48"/>
              <a:gd fmla="*/ 2147483647 h 142" name="T49"/>
              <a:gd fmla="*/ 2147483647 w 178" name="T50"/>
              <a:gd fmla="*/ 2147483647 h 142" name="T51"/>
              <a:gd fmla="*/ 2147483647 w 178" name="T52"/>
              <a:gd fmla="*/ 0 h 142" name="T53"/>
              <a:gd fmla="*/ 2147483647 w 178" name="T54"/>
              <a:gd fmla="*/ 2147483647 h 142" name="T55"/>
              <a:gd fmla="*/ 2147483647 w 178" name="T56"/>
              <a:gd fmla="*/ 2147483647 h 142" name="T57"/>
              <a:gd fmla="*/ 2147483647 w 178" name="T58"/>
              <a:gd fmla="*/ 2147483647 h 142" name="T59"/>
              <a:gd fmla="*/ 2147483647 w 178" name="T60"/>
              <a:gd fmla="*/ 2147483647 h 142" name="T61"/>
              <a:gd fmla="*/ 2147483647 w 178" name="T62"/>
              <a:gd fmla="*/ 2147483647 h 142" name="T63"/>
              <a:gd fmla="*/ 2147483647 w 178" name="T64"/>
              <a:gd fmla="*/ 2147483647 h 142" name="T65"/>
              <a:gd fmla="*/ 2147483647 w 178" name="T66"/>
              <a:gd fmla="*/ 2147483647 h 142" name="T67"/>
              <a:gd fmla="*/ 2147483647 w 178" name="T68"/>
              <a:gd fmla="*/ 2147483647 h 142" name="T69"/>
              <a:gd fmla="*/ 2147483647 w 178" name="T70"/>
              <a:gd fmla="*/ 2147483647 h 142" name="T71"/>
              <a:gd fmla="*/ 2147483647 w 178" name="T72"/>
              <a:gd fmla="*/ 2147483647 h 142" name="T73"/>
              <a:gd fmla="*/ 2147483647 w 178" name="T74"/>
              <a:gd fmla="*/ 2147483647 h 142" name="T75"/>
              <a:gd fmla="*/ 2147483647 w 178" name="T76"/>
              <a:gd fmla="*/ 2147483647 h 142" name="T77"/>
              <a:gd fmla="*/ 2147483647 w 178" name="T78"/>
              <a:gd fmla="*/ 2147483647 h 142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w 178" name="T120"/>
              <a:gd fmla="*/ 0 h 142" name="T121"/>
              <a:gd fmla="*/ 178 w 178" name="T122"/>
              <a:gd fmla="*/ 142 h 142" name="T123"/>
            </a:gdLst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b="T123" l="T120" r="T122" t="T121"/>
            <a:pathLst>
              <a:path h="142" w="178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25" name="Freeform 90"/>
          <p:cNvSpPr>
            <a:spLocks noEditPoints="1"/>
          </p:cNvSpPr>
          <p:nvPr/>
        </p:nvSpPr>
        <p:spPr bwMode="auto">
          <a:xfrm>
            <a:off x="4738688" y="6110288"/>
            <a:ext cx="479425" cy="509587"/>
          </a:xfrm>
          <a:custGeom>
            <a:gdLst>
              <a:gd fmla="*/ 2147483647 w 176" name="T0"/>
              <a:gd fmla="*/ 2147483647 h 170" name="T1"/>
              <a:gd fmla="*/ 2147483647 w 176" name="T2"/>
              <a:gd fmla="*/ 2147483647 h 170" name="T3"/>
              <a:gd fmla="*/ 2147483647 w 176" name="T4"/>
              <a:gd fmla="*/ 2147483647 h 170" name="T5"/>
              <a:gd fmla="*/ 2147483647 w 176" name="T6"/>
              <a:gd fmla="*/ 2147483647 h 170" name="T7"/>
              <a:gd fmla="*/ 2147483647 w 176" name="T8"/>
              <a:gd fmla="*/ 2147483647 h 170" name="T9"/>
              <a:gd fmla="*/ 2147483647 w 176" name="T10"/>
              <a:gd fmla="*/ 2147483647 h 170" name="T11"/>
              <a:gd fmla="*/ 2147483647 w 176" name="T12"/>
              <a:gd fmla="*/ 2147483647 h 170" name="T13"/>
              <a:gd fmla="*/ 2147483647 w 176" name="T14"/>
              <a:gd fmla="*/ 2147483647 h 170" name="T15"/>
              <a:gd fmla="*/ 2147483647 w 176" name="T16"/>
              <a:gd fmla="*/ 2147483647 h 170" name="T17"/>
              <a:gd fmla="*/ 2147483647 w 176" name="T18"/>
              <a:gd fmla="*/ 2147483647 h 170" name="T19"/>
              <a:gd fmla="*/ 2147483647 w 176" name="T20"/>
              <a:gd fmla="*/ 2147483647 h 170" name="T21"/>
              <a:gd fmla="*/ 2147483647 w 176" name="T22"/>
              <a:gd fmla="*/ 2147483647 h 170" name="T23"/>
              <a:gd fmla="*/ 2147483647 w 176" name="T24"/>
              <a:gd fmla="*/ 2147483647 h 170" name="T25"/>
              <a:gd fmla="*/ 2147483647 w 176" name="T26"/>
              <a:gd fmla="*/ 2147483647 h 170" name="T27"/>
              <a:gd fmla="*/ 2147483647 w 176" name="T28"/>
              <a:gd fmla="*/ 2147483647 h 170" name="T29"/>
              <a:gd fmla="*/ 2147483647 w 176" name="T30"/>
              <a:gd fmla="*/ 2147483647 h 170" name="T31"/>
              <a:gd fmla="*/ 2147483647 w 176" name="T32"/>
              <a:gd fmla="*/ 2147483647 h 170" name="T33"/>
              <a:gd fmla="*/ 2147483647 w 176" name="T34"/>
              <a:gd fmla="*/ 2147483647 h 170" name="T35"/>
              <a:gd fmla="*/ 2147483647 w 176" name="T36"/>
              <a:gd fmla="*/ 2147483647 h 170" name="T37"/>
              <a:gd fmla="*/ 2147483647 w 176" name="T38"/>
              <a:gd fmla="*/ 2147483647 h 170" name="T39"/>
              <a:gd fmla="*/ 2147483647 w 176" name="T40"/>
              <a:gd fmla="*/ 2147483647 h 170" name="T41"/>
              <a:gd fmla="*/ 2147483647 w 176" name="T42"/>
              <a:gd fmla="*/ 0 h 170" name="T43"/>
              <a:gd fmla="*/ 2147483647 w 176" name="T44"/>
              <a:gd fmla="*/ 2147483647 h 170" name="T45"/>
              <a:gd fmla="*/ 2147483647 w 176" name="T46"/>
              <a:gd fmla="*/ 2147483647 h 170" name="T47"/>
              <a:gd fmla="*/ 2147483647 w 176" name="T48"/>
              <a:gd fmla="*/ 2147483647 h 170" name="T49"/>
              <a:gd fmla="*/ 2147483647 w 176" name="T50"/>
              <a:gd fmla="*/ 2147483647 h 170" name="T51"/>
              <a:gd fmla="*/ 2147483647 w 176" name="T52"/>
              <a:gd fmla="*/ 2147483647 h 170" name="T53"/>
              <a:gd fmla="*/ 2147483647 w 176" name="T54"/>
              <a:gd fmla="*/ 2147483647 h 170" name="T55"/>
              <a:gd fmla="*/ 2147483647 w 176" name="T56"/>
              <a:gd fmla="*/ 2147483647 h 170" name="T57"/>
              <a:gd fmla="*/ 2147483647 w 176" name="T58"/>
              <a:gd fmla="*/ 2147483647 h 170" name="T59"/>
              <a:gd fmla="*/ 2147483647 w 176" name="T60"/>
              <a:gd fmla="*/ 2147483647 h 170" name="T61"/>
              <a:gd fmla="*/ 2147483647 w 176" name="T62"/>
              <a:gd fmla="*/ 2147483647 h 170" name="T63"/>
              <a:gd fmla="*/ 2147483647 w 176" name="T64"/>
              <a:gd fmla="*/ 2147483647 h 170" name="T65"/>
              <a:gd fmla="*/ 2147483647 w 176" name="T66"/>
              <a:gd fmla="*/ 2147483647 h 170" name="T67"/>
              <a:gd fmla="*/ 2147483647 w 176" name="T68"/>
              <a:gd fmla="*/ 2147483647 h 170" name="T69"/>
              <a:gd fmla="*/ 2147483647 w 176" name="T70"/>
              <a:gd fmla="*/ 2147483647 h 170" name="T71"/>
              <a:gd fmla="*/ 2147483647 w 176" name="T72"/>
              <a:gd fmla="*/ 2147483647 h 170" name="T73"/>
              <a:gd fmla="*/ 2147483647 w 176" name="T74"/>
              <a:gd fmla="*/ 2147483647 h 170" name="T75"/>
              <a:gd fmla="*/ 2147483647 w 176" name="T76"/>
              <a:gd fmla="*/ 2147483647 h 170" name="T77"/>
              <a:gd fmla="*/ 2147483647 w 176" name="T78"/>
              <a:gd fmla="*/ 2147483647 h 170" name="T79"/>
              <a:gd fmla="*/ 2147483647 w 176" name="T80"/>
              <a:gd fmla="*/ 2147483647 h 170" name="T81"/>
              <a:gd fmla="*/ 2147483647 w 176" name="T82"/>
              <a:gd fmla="*/ 2147483647 h 170" name="T83"/>
              <a:gd fmla="*/ 2147483647 w 176" name="T84"/>
              <a:gd fmla="*/ 2147483647 h 170" name="T85"/>
              <a:gd fmla="*/ 2147483647 w 176" name="T86"/>
              <a:gd fmla="*/ 2147483647 h 170" name="T87"/>
              <a:gd fmla="*/ 2147483647 w 176" name="T88"/>
              <a:gd fmla="*/ 2147483647 h 170" name="T89"/>
              <a:gd fmla="*/ 2147483647 w 176" name="T90"/>
              <a:gd fmla="*/ 2147483647 h 170" name="T91"/>
              <a:gd fmla="*/ 2147483647 w 176" name="T92"/>
              <a:gd fmla="*/ 2147483647 h 170" name="T93"/>
              <a:gd fmla="*/ 2147483647 w 176" name="T94"/>
              <a:gd fmla="*/ 2147483647 h 170" name="T95"/>
              <a:gd fmla="*/ 2147483647 w 176" name="T96"/>
              <a:gd fmla="*/ 2147483647 h 170" name="T97"/>
              <a:gd fmla="*/ 2147483647 w 176" name="T98"/>
              <a:gd fmla="*/ 2147483647 h 170" name="T99"/>
              <a:gd fmla="*/ 2147483647 w 176" name="T100"/>
              <a:gd fmla="*/ 2147483647 h 170" name="T101"/>
              <a:gd fmla="*/ 2147483647 w 176" name="T102"/>
              <a:gd fmla="*/ 2147483647 h 170" name="T103"/>
              <a:gd fmla="*/ 2147483647 w 176" name="T104"/>
              <a:gd fmla="*/ 2147483647 h 170" name="T105"/>
              <a:gd fmla="*/ 2147483647 w 176" name="T106"/>
              <a:gd fmla="*/ 2147483647 h 170" name="T107"/>
              <a:gd fmla="*/ 2147483647 w 176" name="T108"/>
              <a:gd fmla="*/ 2147483647 h 170" name="T109"/>
              <a:gd fmla="*/ 2147483647 w 176" name="T110"/>
              <a:gd fmla="*/ 2147483647 h 170" name="T111"/>
              <a:gd fmla="*/ 2147483647 w 176" name="T112"/>
              <a:gd fmla="*/ 2147483647 h 170" name="T113"/>
              <a:gd fmla="*/ 2147483647 w 176" name="T114"/>
              <a:gd fmla="*/ 2147483647 h 170" name="T115"/>
              <a:gd fmla="*/ 2147483647 w 176" name="T116"/>
              <a:gd fmla="*/ 2147483647 h 170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76" name="T177"/>
              <a:gd fmla="*/ 0 h 170" name="T178"/>
              <a:gd fmla="*/ 176 w 176" name="T179"/>
              <a:gd fmla="*/ 170 h 170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70" w="176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26" name="Freeform 91"/>
          <p:cNvSpPr>
            <a:spLocks noEditPoints="1"/>
          </p:cNvSpPr>
          <p:nvPr/>
        </p:nvSpPr>
        <p:spPr bwMode="auto">
          <a:xfrm>
            <a:off x="6262688" y="6097588"/>
            <a:ext cx="469900" cy="515937"/>
          </a:xfrm>
          <a:custGeom>
            <a:gdLst>
              <a:gd fmla="*/ 2147483647 w 172" name="T0"/>
              <a:gd fmla="*/ 2147483647 h 172" name="T1"/>
              <a:gd fmla="*/ 2147483647 w 172" name="T2"/>
              <a:gd fmla="*/ 2147483647 h 172" name="T3"/>
              <a:gd fmla="*/ 2147483647 w 172" name="T4"/>
              <a:gd fmla="*/ 2147483647 h 172" name="T5"/>
              <a:gd fmla="*/ 2147483647 w 172" name="T6"/>
              <a:gd fmla="*/ 2147483647 h 172" name="T7"/>
              <a:gd fmla="*/ 2147483647 w 172" name="T8"/>
              <a:gd fmla="*/ 2147483647 h 172" name="T9"/>
              <a:gd fmla="*/ 2147483647 w 172" name="T10"/>
              <a:gd fmla="*/ 2147483647 h 172" name="T11"/>
              <a:gd fmla="*/ 2147483647 w 172" name="T12"/>
              <a:gd fmla="*/ 2147483647 h 172" name="T13"/>
              <a:gd fmla="*/ 2147483647 w 172" name="T14"/>
              <a:gd fmla="*/ 2147483647 h 172" name="T15"/>
              <a:gd fmla="*/ 2147483647 w 172" name="T16"/>
              <a:gd fmla="*/ 2147483647 h 172" name="T17"/>
              <a:gd fmla="*/ 2147483647 w 172" name="T18"/>
              <a:gd fmla="*/ 2147483647 h 172" name="T19"/>
              <a:gd fmla="*/ 0 w 172" name="T20"/>
              <a:gd fmla="*/ 2147483647 h 172" name="T21"/>
              <a:gd fmla="*/ 2147483647 w 172" name="T22"/>
              <a:gd fmla="*/ 2147483647 h 172" name="T23"/>
              <a:gd fmla="*/ 2147483647 w 172" name="T24"/>
              <a:gd fmla="*/ 2147483647 h 172" name="T25"/>
              <a:gd fmla="*/ 0 w 172" name="T26"/>
              <a:gd fmla="*/ 2147483647 h 172" name="T27"/>
              <a:gd fmla="*/ 2147483647 w 172" name="T28"/>
              <a:gd fmla="*/ 2147483647 h 172" name="T29"/>
              <a:gd fmla="*/ 2147483647 w 172" name="T30"/>
              <a:gd fmla="*/ 2147483647 h 172" name="T31"/>
              <a:gd fmla="*/ 2147483647 w 172" name="T32"/>
              <a:gd fmla="*/ 2147483647 h 172" name="T33"/>
              <a:gd fmla="*/ 2147483647 w 172" name="T34"/>
              <a:gd fmla="*/ 2147483647 h 172" name="T35"/>
              <a:gd fmla="*/ 2147483647 w 172" name="T36"/>
              <a:gd fmla="*/ 2147483647 h 172" name="T37"/>
              <a:gd fmla="*/ 2147483647 w 172" name="T38"/>
              <a:gd fmla="*/ 2147483647 h 172" name="T39"/>
              <a:gd fmla="*/ 2147483647 w 172" name="T40"/>
              <a:gd fmla="*/ 2147483647 h 172" name="T41"/>
              <a:gd fmla="*/ 2147483647 w 172" name="T42"/>
              <a:gd fmla="*/ 2147483647 h 172" name="T43"/>
              <a:gd fmla="*/ 2147483647 w 172" name="T44"/>
              <a:gd fmla="*/ 2147483647 h 172" name="T45"/>
              <a:gd fmla="*/ 2147483647 w 172" name="T46"/>
              <a:gd fmla="*/ 2147483647 h 172" name="T47"/>
              <a:gd fmla="*/ 2147483647 w 172" name="T48"/>
              <a:gd fmla="*/ 2147483647 h 172" name="T49"/>
              <a:gd fmla="*/ 2147483647 w 172" name="T50"/>
              <a:gd fmla="*/ 2147483647 h 172" name="T51"/>
              <a:gd fmla="*/ 2147483647 w 172" name="T52"/>
              <a:gd fmla="*/ 2147483647 h 172" name="T53"/>
              <a:gd fmla="*/ 2147483647 w 172" name="T54"/>
              <a:gd fmla="*/ 2147483647 h 172" name="T55"/>
              <a:gd fmla="*/ 2147483647 w 172" name="T56"/>
              <a:gd fmla="*/ 2147483647 h 172" name="T57"/>
              <a:gd fmla="*/ 2147483647 w 172" name="T58"/>
              <a:gd fmla="*/ 2147483647 h 172" name="T59"/>
              <a:gd fmla="*/ 2147483647 w 172" name="T60"/>
              <a:gd fmla="*/ 2147483647 h 172" name="T61"/>
              <a:gd fmla="*/ 2147483647 w 172" name="T62"/>
              <a:gd fmla="*/ 2147483647 h 172" name="T63"/>
              <a:gd fmla="*/ 2147483647 w 172" name="T64"/>
              <a:gd fmla="*/ 2147483647 h 172" name="T65"/>
              <a:gd fmla="*/ 2147483647 w 172" name="T66"/>
              <a:gd fmla="*/ 2147483647 h 172" name="T67"/>
              <a:gd fmla="*/ 2147483647 w 172" name="T68"/>
              <a:gd fmla="*/ 2147483647 h 172" name="T69"/>
              <a:gd fmla="*/ 2147483647 w 172" name="T70"/>
              <a:gd fmla="*/ 2147483647 h 172" name="T71"/>
              <a:gd fmla="*/ 2147483647 w 172" name="T72"/>
              <a:gd fmla="*/ 2147483647 h 172" name="T73"/>
              <a:gd fmla="*/ 2147483647 w 172" name="T74"/>
              <a:gd fmla="*/ 2147483647 h 172" name="T75"/>
              <a:gd fmla="*/ 2147483647 w 172" name="T76"/>
              <a:gd fmla="*/ 2147483647 h 172" name="T77"/>
              <a:gd fmla="*/ 2147483647 w 172" name="T78"/>
              <a:gd fmla="*/ 2147483647 h 172" name="T79"/>
              <a:gd fmla="*/ 2147483647 w 172" name="T80"/>
              <a:gd fmla="*/ 2147483647 h 172" name="T81"/>
              <a:gd fmla="*/ 2147483647 w 172" name="T82"/>
              <a:gd fmla="*/ 2147483647 h 172" name="T83"/>
              <a:gd fmla="*/ 2147483647 w 172" name="T84"/>
              <a:gd fmla="*/ 0 h 172" name="T85"/>
              <a:gd fmla="*/ 2147483647 w 172" name="T86"/>
              <a:gd fmla="*/ 2147483647 h 172" name="T87"/>
              <a:gd fmla="*/ 2147483647 w 172" name="T88"/>
              <a:gd fmla="*/ 2147483647 h 172" name="T89"/>
              <a:gd fmla="*/ 2147483647 w 172" name="T90"/>
              <a:gd fmla="*/ 0 h 172" name="T91"/>
              <a:gd fmla="*/ 2147483647 w 172" name="T92"/>
              <a:gd fmla="*/ 2147483647 h 172" name="T93"/>
              <a:gd fmla="*/ 2147483647 w 172" name="T94"/>
              <a:gd fmla="*/ 2147483647 h 172" name="T95"/>
              <a:gd fmla="*/ 2147483647 w 172" name="T96"/>
              <a:gd fmla="*/ 2147483647 h 172" name="T97"/>
              <a:gd fmla="*/ 2147483647 w 172" name="T98"/>
              <a:gd fmla="*/ 2147483647 h 172" name="T99"/>
              <a:gd fmla="*/ 2147483647 w 172" name="T100"/>
              <a:gd fmla="*/ 2147483647 h 172" name="T101"/>
              <a:gd fmla="*/ 2147483647 w 172" name="T102"/>
              <a:gd fmla="*/ 2147483647 h 172" name="T103"/>
              <a:gd fmla="*/ 2147483647 w 172" name="T104"/>
              <a:gd fmla="*/ 2147483647 h 172" name="T105"/>
              <a:gd fmla="*/ 2147483647 w 172" name="T106"/>
              <a:gd fmla="*/ 2147483647 h 172" name="T107"/>
              <a:gd fmla="*/ 2147483647 w 172" name="T108"/>
              <a:gd fmla="*/ 2147483647 h 172" name="T109"/>
              <a:gd fmla="*/ 2147483647 w 172" name="T110"/>
              <a:gd fmla="*/ 2147483647 h 172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172" name="T168"/>
              <a:gd fmla="*/ 0 h 172" name="T169"/>
              <a:gd fmla="*/ 172 w 172" name="T170"/>
              <a:gd fmla="*/ 172 h 172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172" w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27" name="Freeform 92"/>
          <p:cNvSpPr>
            <a:spLocks noEditPoints="1"/>
          </p:cNvSpPr>
          <p:nvPr/>
        </p:nvSpPr>
        <p:spPr bwMode="auto">
          <a:xfrm>
            <a:off x="7010400" y="4457700"/>
            <a:ext cx="458788" cy="474663"/>
          </a:xfrm>
          <a:custGeom>
            <a:gdLst>
              <a:gd fmla="*/ 2147483647 w 168" name="T0"/>
              <a:gd fmla="*/ 2147483647 h 158" name="T1"/>
              <a:gd fmla="*/ 2147483647 w 168" name="T2"/>
              <a:gd fmla="*/ 2147483647 h 158" name="T3"/>
              <a:gd fmla="*/ 2147483647 w 168" name="T4"/>
              <a:gd fmla="*/ 2147483647 h 158" name="T5"/>
              <a:gd fmla="*/ 2147483647 w 168" name="T6"/>
              <a:gd fmla="*/ 2147483647 h 158" name="T7"/>
              <a:gd fmla="*/ 2147483647 w 168" name="T8"/>
              <a:gd fmla="*/ 2147483647 h 158" name="T9"/>
              <a:gd fmla="*/ 2147483647 w 168" name="T10"/>
              <a:gd fmla="*/ 2147483647 h 158" name="T11"/>
              <a:gd fmla="*/ 2147483647 w 168" name="T12"/>
              <a:gd fmla="*/ 2147483647 h 158" name="T13"/>
              <a:gd fmla="*/ 2147483647 w 168" name="T14"/>
              <a:gd fmla="*/ 2147483647 h 158" name="T15"/>
              <a:gd fmla="*/ 2147483647 w 168" name="T16"/>
              <a:gd fmla="*/ 2147483647 h 158" name="T17"/>
              <a:gd fmla="*/ 2147483647 w 168" name="T18"/>
              <a:gd fmla="*/ 2147483647 h 158" name="T19"/>
              <a:gd fmla="*/ 2147483647 w 168" name="T20"/>
              <a:gd fmla="*/ 2147483647 h 158" name="T21"/>
              <a:gd fmla="*/ 2147483647 w 168" name="T22"/>
              <a:gd fmla="*/ 2147483647 h 158" name="T23"/>
              <a:gd fmla="*/ 2147483647 w 168" name="T24"/>
              <a:gd fmla="*/ 2147483647 h 158" name="T25"/>
              <a:gd fmla="*/ 2147483647 w 168" name="T26"/>
              <a:gd fmla="*/ 2147483647 h 158" name="T27"/>
              <a:gd fmla="*/ 2147483647 w 168" name="T28"/>
              <a:gd fmla="*/ 2147483647 h 158" name="T29"/>
              <a:gd fmla="*/ 2147483647 w 168" name="T30"/>
              <a:gd fmla="*/ 2147483647 h 158" name="T31"/>
              <a:gd fmla="*/ 2147483647 w 168" name="T32"/>
              <a:gd fmla="*/ 2147483647 h 158" name="T33"/>
              <a:gd fmla="*/ 2147483647 w 168" name="T34"/>
              <a:gd fmla="*/ 2147483647 h 158" name="T35"/>
              <a:gd fmla="*/ 2147483647 w 168" name="T36"/>
              <a:gd fmla="*/ 2147483647 h 158" name="T37"/>
              <a:gd fmla="*/ 2147483647 w 168" name="T38"/>
              <a:gd fmla="*/ 2147483647 h 158" name="T39"/>
              <a:gd fmla="*/ 2147483647 w 168" name="T40"/>
              <a:gd fmla="*/ 2147483647 h 158" name="T41"/>
              <a:gd fmla="*/ 2147483647 w 168" name="T42"/>
              <a:gd fmla="*/ 2147483647 h 158" name="T43"/>
              <a:gd fmla="*/ 2147483647 w 168" name="T44"/>
              <a:gd fmla="*/ 2147483647 h 158" name="T45"/>
              <a:gd fmla="*/ 2147483647 w 168" name="T46"/>
              <a:gd fmla="*/ 2147483647 h 158" name="T47"/>
              <a:gd fmla="*/ 2147483647 w 168" name="T48"/>
              <a:gd fmla="*/ 2147483647 h 158" name="T49"/>
              <a:gd fmla="*/ 2147483647 w 168" name="T50"/>
              <a:gd fmla="*/ 2147483647 h 158" name="T51"/>
              <a:gd fmla="*/ 2147483647 w 168" name="T52"/>
              <a:gd fmla="*/ 2147483647 h 158" name="T53"/>
              <a:gd fmla="*/ 2147483647 w 168" name="T54"/>
              <a:gd fmla="*/ 2147483647 h 158" name="T55"/>
              <a:gd fmla="*/ 2147483647 w 168" name="T56"/>
              <a:gd fmla="*/ 2147483647 h 158" name="T57"/>
              <a:gd fmla="*/ 2147483647 w 168" name="T58"/>
              <a:gd fmla="*/ 2147483647 h 158" name="T59"/>
              <a:gd fmla="*/ 2147483647 w 168" name="T60"/>
              <a:gd fmla="*/ 2147483647 h 158" name="T61"/>
              <a:gd fmla="*/ 2147483647 w 168" name="T62"/>
              <a:gd fmla="*/ 2147483647 h 158" name="T63"/>
              <a:gd fmla="*/ 2147483647 w 168" name="T64"/>
              <a:gd fmla="*/ 2147483647 h 158" name="T65"/>
              <a:gd fmla="*/ 2147483647 w 168" name="T66"/>
              <a:gd fmla="*/ 2147483647 h 158" name="T67"/>
              <a:gd fmla="*/ 2147483647 w 168" name="T68"/>
              <a:gd fmla="*/ 2147483647 h 158" name="T69"/>
              <a:gd fmla="*/ 2147483647 w 168" name="T70"/>
              <a:gd fmla="*/ 2147483647 h 158" name="T71"/>
              <a:gd fmla="*/ 2147483647 w 168" name="T72"/>
              <a:gd fmla="*/ 2147483647 h 158" name="T73"/>
              <a:gd fmla="*/ 2147483647 w 168" name="T74"/>
              <a:gd fmla="*/ 2147483647 h 158" name="T75"/>
              <a:gd fmla="*/ 2147483647 w 168" name="T76"/>
              <a:gd fmla="*/ 2147483647 h 158" name="T77"/>
              <a:gd fmla="*/ 2147483647 w 168" name="T78"/>
              <a:gd fmla="*/ 2147483647 h 158" name="T79"/>
              <a:gd fmla="*/ 2147483647 w 168" name="T80"/>
              <a:gd fmla="*/ 2147483647 h 158" name="T81"/>
              <a:gd fmla="*/ 2147483647 w 168" name="T82"/>
              <a:gd fmla="*/ 2147483647 h 158" name="T83"/>
              <a:gd fmla="*/ 2147483647 w 168" name="T84"/>
              <a:gd fmla="*/ 2147483647 h 158" name="T85"/>
              <a:gd fmla="*/ 2147483647 w 168" name="T86"/>
              <a:gd fmla="*/ 2147483647 h 158" name="T87"/>
              <a:gd fmla="*/ 2147483647 w 168" name="T88"/>
              <a:gd fmla="*/ 2147483647 h 158" name="T89"/>
              <a:gd fmla="*/ 2147483647 w 168" name="T90"/>
              <a:gd fmla="*/ 2147483647 h 158" name="T91"/>
              <a:gd fmla="*/ 2147483647 w 168" name="T92"/>
              <a:gd fmla="*/ 0 h 158" name="T93"/>
              <a:gd fmla="*/ 2147483647 w 168" name="T94"/>
              <a:gd fmla="*/ 2147483647 h 158" name="T95"/>
              <a:gd fmla="*/ 2147483647 w 168" name="T96"/>
              <a:gd fmla="*/ 2147483647 h 158" name="T97"/>
              <a:gd fmla="*/ 2147483647 w 168" name="T98"/>
              <a:gd fmla="*/ 2147483647 h 158" name="T99"/>
              <a:gd fmla="*/ 2147483647 w 168" name="T100"/>
              <a:gd fmla="*/ 2147483647 h 158" name="T101"/>
              <a:gd fmla="*/ 2147483647 w 168" name="T102"/>
              <a:gd fmla="*/ 2147483647 h 158" name="T103"/>
              <a:gd fmla="*/ 2147483647 w 168" name="T104"/>
              <a:gd fmla="*/ 2147483647 h 158" name="T105"/>
              <a:gd fmla="*/ 2147483647 w 168" name="T106"/>
              <a:gd fmla="*/ 2147483647 h 158" name="T107"/>
              <a:gd fmla="*/ 2147483647 w 168" name="T108"/>
              <a:gd fmla="*/ 2147483647 h 158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168" name="T165"/>
              <a:gd fmla="*/ 0 h 158" name="T166"/>
              <a:gd fmla="*/ 168 w 168" name="T167"/>
              <a:gd fmla="*/ 158 h 158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158" w="168">
                <a:moveTo>
                  <a:pt x="68" y="22"/>
                </a:moveTo>
                <a:lnTo>
                  <a:pt x="68" y="22"/>
                </a:lnTo>
                <a:lnTo>
                  <a:pt x="78" y="26"/>
                </a:lnTo>
                <a:lnTo>
                  <a:pt x="84" y="32"/>
                </a:lnTo>
                <a:lnTo>
                  <a:pt x="90" y="40"/>
                </a:lnTo>
                <a:lnTo>
                  <a:pt x="92" y="50"/>
                </a:lnTo>
                <a:lnTo>
                  <a:pt x="78" y="54"/>
                </a:lnTo>
                <a:lnTo>
                  <a:pt x="66" y="62"/>
                </a:lnTo>
                <a:lnTo>
                  <a:pt x="56" y="72"/>
                </a:lnTo>
                <a:lnTo>
                  <a:pt x="50" y="84"/>
                </a:lnTo>
                <a:lnTo>
                  <a:pt x="38" y="88"/>
                </a:lnTo>
                <a:lnTo>
                  <a:pt x="28" y="80"/>
                </a:lnTo>
                <a:lnTo>
                  <a:pt x="22" y="70"/>
                </a:lnTo>
                <a:lnTo>
                  <a:pt x="20" y="56"/>
                </a:lnTo>
                <a:lnTo>
                  <a:pt x="22" y="44"/>
                </a:lnTo>
                <a:lnTo>
                  <a:pt x="24" y="38"/>
                </a:lnTo>
                <a:lnTo>
                  <a:pt x="28" y="32"/>
                </a:lnTo>
                <a:lnTo>
                  <a:pt x="34" y="26"/>
                </a:lnTo>
                <a:lnTo>
                  <a:pt x="40" y="22"/>
                </a:lnTo>
                <a:lnTo>
                  <a:pt x="48" y="20"/>
                </a:lnTo>
                <a:lnTo>
                  <a:pt x="54" y="20"/>
                </a:lnTo>
                <a:lnTo>
                  <a:pt x="62" y="20"/>
                </a:lnTo>
                <a:lnTo>
                  <a:pt x="68" y="22"/>
                </a:lnTo>
                <a:close/>
                <a:moveTo>
                  <a:pt x="40" y="158"/>
                </a:moveTo>
                <a:lnTo>
                  <a:pt x="40" y="158"/>
                </a:lnTo>
                <a:lnTo>
                  <a:pt x="160" y="158"/>
                </a:lnTo>
                <a:lnTo>
                  <a:pt x="166" y="150"/>
                </a:lnTo>
                <a:lnTo>
                  <a:pt x="168" y="142"/>
                </a:lnTo>
                <a:lnTo>
                  <a:pt x="168" y="134"/>
                </a:lnTo>
                <a:lnTo>
                  <a:pt x="166" y="128"/>
                </a:lnTo>
                <a:lnTo>
                  <a:pt x="160" y="122"/>
                </a:lnTo>
                <a:lnTo>
                  <a:pt x="154" y="118"/>
                </a:lnTo>
                <a:lnTo>
                  <a:pt x="144" y="116"/>
                </a:lnTo>
                <a:lnTo>
                  <a:pt x="132" y="116"/>
                </a:lnTo>
                <a:lnTo>
                  <a:pt x="138" y="114"/>
                </a:lnTo>
                <a:lnTo>
                  <a:pt x="144" y="112"/>
                </a:lnTo>
                <a:lnTo>
                  <a:pt x="150" y="112"/>
                </a:lnTo>
                <a:lnTo>
                  <a:pt x="156" y="112"/>
                </a:lnTo>
                <a:lnTo>
                  <a:pt x="156" y="108"/>
                </a:lnTo>
                <a:lnTo>
                  <a:pt x="154" y="98"/>
                </a:lnTo>
                <a:lnTo>
                  <a:pt x="152" y="90"/>
                </a:lnTo>
                <a:lnTo>
                  <a:pt x="146" y="80"/>
                </a:lnTo>
                <a:lnTo>
                  <a:pt x="140" y="74"/>
                </a:lnTo>
                <a:lnTo>
                  <a:pt x="134" y="68"/>
                </a:lnTo>
                <a:lnTo>
                  <a:pt x="124" y="62"/>
                </a:lnTo>
                <a:lnTo>
                  <a:pt x="116" y="60"/>
                </a:lnTo>
                <a:lnTo>
                  <a:pt x="106" y="58"/>
                </a:lnTo>
                <a:lnTo>
                  <a:pt x="96" y="60"/>
                </a:lnTo>
                <a:lnTo>
                  <a:pt x="90" y="62"/>
                </a:lnTo>
                <a:lnTo>
                  <a:pt x="82" y="64"/>
                </a:lnTo>
                <a:lnTo>
                  <a:pt x="76" y="68"/>
                </a:lnTo>
                <a:lnTo>
                  <a:pt x="70" y="74"/>
                </a:lnTo>
                <a:lnTo>
                  <a:pt x="64" y="80"/>
                </a:lnTo>
                <a:lnTo>
                  <a:pt x="60" y="86"/>
                </a:lnTo>
                <a:lnTo>
                  <a:pt x="58" y="94"/>
                </a:lnTo>
                <a:lnTo>
                  <a:pt x="50" y="94"/>
                </a:lnTo>
                <a:lnTo>
                  <a:pt x="44" y="96"/>
                </a:lnTo>
                <a:lnTo>
                  <a:pt x="38" y="100"/>
                </a:lnTo>
                <a:lnTo>
                  <a:pt x="34" y="104"/>
                </a:lnTo>
                <a:lnTo>
                  <a:pt x="28" y="110"/>
                </a:lnTo>
                <a:lnTo>
                  <a:pt x="26" y="116"/>
                </a:lnTo>
                <a:lnTo>
                  <a:pt x="24" y="122"/>
                </a:lnTo>
                <a:lnTo>
                  <a:pt x="24" y="128"/>
                </a:lnTo>
                <a:lnTo>
                  <a:pt x="24" y="138"/>
                </a:lnTo>
                <a:lnTo>
                  <a:pt x="28" y="146"/>
                </a:lnTo>
                <a:lnTo>
                  <a:pt x="34" y="154"/>
                </a:lnTo>
                <a:lnTo>
                  <a:pt x="40" y="158"/>
                </a:lnTo>
                <a:close/>
                <a:moveTo>
                  <a:pt x="40" y="148"/>
                </a:moveTo>
                <a:lnTo>
                  <a:pt x="40" y="148"/>
                </a:lnTo>
                <a:lnTo>
                  <a:pt x="34" y="142"/>
                </a:lnTo>
                <a:lnTo>
                  <a:pt x="32" y="134"/>
                </a:lnTo>
                <a:lnTo>
                  <a:pt x="32" y="128"/>
                </a:lnTo>
                <a:lnTo>
                  <a:pt x="32" y="120"/>
                </a:lnTo>
                <a:lnTo>
                  <a:pt x="36" y="114"/>
                </a:lnTo>
                <a:lnTo>
                  <a:pt x="40" y="108"/>
                </a:lnTo>
                <a:lnTo>
                  <a:pt x="46" y="104"/>
                </a:lnTo>
                <a:lnTo>
                  <a:pt x="52" y="100"/>
                </a:lnTo>
                <a:lnTo>
                  <a:pt x="44" y="110"/>
                </a:lnTo>
                <a:lnTo>
                  <a:pt x="38" y="120"/>
                </a:lnTo>
                <a:lnTo>
                  <a:pt x="36" y="126"/>
                </a:lnTo>
                <a:lnTo>
                  <a:pt x="36" y="134"/>
                </a:lnTo>
                <a:lnTo>
                  <a:pt x="38" y="140"/>
                </a:lnTo>
                <a:lnTo>
                  <a:pt x="40" y="148"/>
                </a:lnTo>
                <a:close/>
                <a:moveTo>
                  <a:pt x="72" y="112"/>
                </a:moveTo>
                <a:lnTo>
                  <a:pt x="72" y="112"/>
                </a:lnTo>
                <a:lnTo>
                  <a:pt x="70" y="104"/>
                </a:lnTo>
                <a:lnTo>
                  <a:pt x="72" y="96"/>
                </a:lnTo>
                <a:lnTo>
                  <a:pt x="72" y="90"/>
                </a:lnTo>
                <a:lnTo>
                  <a:pt x="76" y="84"/>
                </a:lnTo>
                <a:lnTo>
                  <a:pt x="84" y="76"/>
                </a:lnTo>
                <a:lnTo>
                  <a:pt x="94" y="68"/>
                </a:lnTo>
                <a:lnTo>
                  <a:pt x="88" y="70"/>
                </a:lnTo>
                <a:lnTo>
                  <a:pt x="80" y="74"/>
                </a:lnTo>
                <a:lnTo>
                  <a:pt x="76" y="78"/>
                </a:lnTo>
                <a:lnTo>
                  <a:pt x="70" y="84"/>
                </a:lnTo>
                <a:lnTo>
                  <a:pt x="68" y="90"/>
                </a:lnTo>
                <a:lnTo>
                  <a:pt x="66" y="98"/>
                </a:lnTo>
                <a:lnTo>
                  <a:pt x="68" y="104"/>
                </a:lnTo>
                <a:lnTo>
                  <a:pt x="72" y="112"/>
                </a:lnTo>
                <a:close/>
                <a:moveTo>
                  <a:pt x="30" y="2"/>
                </a:moveTo>
                <a:lnTo>
                  <a:pt x="30" y="2"/>
                </a:lnTo>
                <a:lnTo>
                  <a:pt x="32" y="6"/>
                </a:lnTo>
                <a:lnTo>
                  <a:pt x="30" y="12"/>
                </a:lnTo>
                <a:lnTo>
                  <a:pt x="30" y="16"/>
                </a:lnTo>
                <a:lnTo>
                  <a:pt x="32" y="22"/>
                </a:lnTo>
                <a:lnTo>
                  <a:pt x="38" y="18"/>
                </a:lnTo>
                <a:lnTo>
                  <a:pt x="46" y="16"/>
                </a:lnTo>
                <a:lnTo>
                  <a:pt x="44" y="10"/>
                </a:lnTo>
                <a:lnTo>
                  <a:pt x="40" y="6"/>
                </a:lnTo>
                <a:lnTo>
                  <a:pt x="36" y="4"/>
                </a:lnTo>
                <a:lnTo>
                  <a:pt x="30" y="2"/>
                </a:lnTo>
                <a:close/>
                <a:moveTo>
                  <a:pt x="0" y="36"/>
                </a:moveTo>
                <a:lnTo>
                  <a:pt x="0" y="36"/>
                </a:lnTo>
                <a:lnTo>
                  <a:pt x="4" y="40"/>
                </a:lnTo>
                <a:lnTo>
                  <a:pt x="6" y="44"/>
                </a:lnTo>
                <a:lnTo>
                  <a:pt x="10" y="46"/>
                </a:lnTo>
                <a:lnTo>
                  <a:pt x="14" y="50"/>
                </a:lnTo>
                <a:lnTo>
                  <a:pt x="16" y="42"/>
                </a:lnTo>
                <a:lnTo>
                  <a:pt x="20" y="36"/>
                </a:lnTo>
                <a:lnTo>
                  <a:pt x="16" y="34"/>
                </a:lnTo>
                <a:lnTo>
                  <a:pt x="10" y="32"/>
                </a:lnTo>
                <a:lnTo>
                  <a:pt x="4" y="34"/>
                </a:lnTo>
                <a:lnTo>
                  <a:pt x="0" y="36"/>
                </a:lnTo>
                <a:close/>
                <a:moveTo>
                  <a:pt x="2" y="82"/>
                </a:moveTo>
                <a:lnTo>
                  <a:pt x="2" y="82"/>
                </a:lnTo>
                <a:lnTo>
                  <a:pt x="6" y="82"/>
                </a:lnTo>
                <a:lnTo>
                  <a:pt x="12" y="82"/>
                </a:lnTo>
                <a:lnTo>
                  <a:pt x="16" y="82"/>
                </a:lnTo>
                <a:lnTo>
                  <a:pt x="22" y="82"/>
                </a:lnTo>
                <a:lnTo>
                  <a:pt x="18" y="74"/>
                </a:lnTo>
                <a:lnTo>
                  <a:pt x="16" y="68"/>
                </a:lnTo>
                <a:lnTo>
                  <a:pt x="10" y="70"/>
                </a:lnTo>
                <a:lnTo>
                  <a:pt x="6" y="72"/>
                </a:lnTo>
                <a:lnTo>
                  <a:pt x="4" y="76"/>
                </a:lnTo>
                <a:lnTo>
                  <a:pt x="2" y="82"/>
                </a:lnTo>
                <a:close/>
                <a:moveTo>
                  <a:pt x="110" y="30"/>
                </a:moveTo>
                <a:lnTo>
                  <a:pt x="110" y="30"/>
                </a:lnTo>
                <a:lnTo>
                  <a:pt x="106" y="30"/>
                </a:lnTo>
                <a:lnTo>
                  <a:pt x="100" y="30"/>
                </a:lnTo>
                <a:lnTo>
                  <a:pt x="96" y="30"/>
                </a:lnTo>
                <a:lnTo>
                  <a:pt x="90" y="32"/>
                </a:lnTo>
                <a:lnTo>
                  <a:pt x="94" y="38"/>
                </a:lnTo>
                <a:lnTo>
                  <a:pt x="98" y="44"/>
                </a:lnTo>
                <a:lnTo>
                  <a:pt x="102" y="44"/>
                </a:lnTo>
                <a:lnTo>
                  <a:pt x="106" y="40"/>
                </a:lnTo>
                <a:lnTo>
                  <a:pt x="110" y="36"/>
                </a:lnTo>
                <a:lnTo>
                  <a:pt x="110" y="30"/>
                </a:lnTo>
                <a:close/>
                <a:moveTo>
                  <a:pt x="16" y="22"/>
                </a:moveTo>
                <a:lnTo>
                  <a:pt x="22" y="32"/>
                </a:lnTo>
                <a:lnTo>
                  <a:pt x="24" y="28"/>
                </a:lnTo>
                <a:lnTo>
                  <a:pt x="28" y="26"/>
                </a:lnTo>
                <a:lnTo>
                  <a:pt x="16" y="22"/>
                </a:lnTo>
                <a:close/>
                <a:moveTo>
                  <a:pt x="4" y="60"/>
                </a:moveTo>
                <a:lnTo>
                  <a:pt x="14" y="54"/>
                </a:lnTo>
                <a:lnTo>
                  <a:pt x="14" y="58"/>
                </a:lnTo>
                <a:lnTo>
                  <a:pt x="14" y="64"/>
                </a:lnTo>
                <a:lnTo>
                  <a:pt x="4" y="60"/>
                </a:lnTo>
                <a:close/>
                <a:moveTo>
                  <a:pt x="22" y="96"/>
                </a:move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96"/>
                </a:lnTo>
                <a:close/>
                <a:moveTo>
                  <a:pt x="92" y="16"/>
                </a:moveTo>
                <a:lnTo>
                  <a:pt x="80" y="22"/>
                </a:lnTo>
                <a:lnTo>
                  <a:pt x="84" y="24"/>
                </a:lnTo>
                <a:lnTo>
                  <a:pt x="88" y="28"/>
                </a:lnTo>
                <a:lnTo>
                  <a:pt x="92" y="16"/>
                </a:lnTo>
                <a:close/>
                <a:moveTo>
                  <a:pt x="52" y="4"/>
                </a:moveTo>
                <a:lnTo>
                  <a:pt x="58" y="14"/>
                </a:lnTo>
                <a:lnTo>
                  <a:pt x="54" y="14"/>
                </a:lnTo>
                <a:lnTo>
                  <a:pt x="50" y="14"/>
                </a:lnTo>
                <a:lnTo>
                  <a:pt x="52" y="4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74" y="4"/>
                </a:lnTo>
                <a:lnTo>
                  <a:pt x="70" y="6"/>
                </a:lnTo>
                <a:lnTo>
                  <a:pt x="66" y="10"/>
                </a:lnTo>
                <a:lnTo>
                  <a:pt x="64" y="14"/>
                </a:lnTo>
                <a:lnTo>
                  <a:pt x="70" y="16"/>
                </a:lnTo>
                <a:lnTo>
                  <a:pt x="78" y="20"/>
                </a:lnTo>
                <a:lnTo>
                  <a:pt x="80" y="14"/>
                </a:lnTo>
                <a:lnTo>
                  <a:pt x="80" y="10"/>
                </a:lnTo>
                <a:lnTo>
                  <a:pt x="80" y="4"/>
                </a:lnTo>
                <a:lnTo>
                  <a:pt x="76" y="0"/>
                </a:lnTo>
                <a:close/>
                <a:moveTo>
                  <a:pt x="34" y="42"/>
                </a:moveTo>
                <a:lnTo>
                  <a:pt x="34" y="42"/>
                </a:lnTo>
                <a:lnTo>
                  <a:pt x="40" y="36"/>
                </a:lnTo>
                <a:lnTo>
                  <a:pt x="46" y="34"/>
                </a:lnTo>
                <a:lnTo>
                  <a:pt x="52" y="32"/>
                </a:lnTo>
                <a:lnTo>
                  <a:pt x="58" y="32"/>
                </a:lnTo>
                <a:lnTo>
                  <a:pt x="72" y="34"/>
                </a:lnTo>
                <a:lnTo>
                  <a:pt x="86" y="42"/>
                </a:lnTo>
                <a:lnTo>
                  <a:pt x="80" y="34"/>
                </a:lnTo>
                <a:lnTo>
                  <a:pt x="74" y="30"/>
                </a:lnTo>
                <a:lnTo>
                  <a:pt x="66" y="26"/>
                </a:lnTo>
                <a:lnTo>
                  <a:pt x="58" y="24"/>
                </a:lnTo>
                <a:lnTo>
                  <a:pt x="50" y="26"/>
                </a:lnTo>
                <a:lnTo>
                  <a:pt x="44" y="28"/>
                </a:lnTo>
                <a:lnTo>
                  <a:pt x="38" y="34"/>
                </a:lnTo>
                <a:lnTo>
                  <a:pt x="34" y="42"/>
                </a:lnTo>
                <a:close/>
                <a:moveTo>
                  <a:pt x="42" y="82"/>
                </a:moveTo>
                <a:lnTo>
                  <a:pt x="42" y="82"/>
                </a:lnTo>
                <a:lnTo>
                  <a:pt x="34" y="76"/>
                </a:lnTo>
                <a:lnTo>
                  <a:pt x="30" y="68"/>
                </a:lnTo>
                <a:lnTo>
                  <a:pt x="24" y="58"/>
                </a:lnTo>
                <a:lnTo>
                  <a:pt x="24" y="64"/>
                </a:lnTo>
                <a:lnTo>
                  <a:pt x="28" y="72"/>
                </a:lnTo>
                <a:lnTo>
                  <a:pt x="34" y="78"/>
                </a:lnTo>
                <a:lnTo>
                  <a:pt x="38" y="82"/>
                </a:lnTo>
                <a:lnTo>
                  <a:pt x="42" y="82"/>
                </a:lnTo>
                <a:close/>
                <a:moveTo>
                  <a:pt x="28" y="62"/>
                </a:moveTo>
                <a:lnTo>
                  <a:pt x="28" y="62"/>
                </a:lnTo>
                <a:lnTo>
                  <a:pt x="28" y="52"/>
                </a:lnTo>
                <a:lnTo>
                  <a:pt x="30" y="44"/>
                </a:lnTo>
                <a:lnTo>
                  <a:pt x="34" y="32"/>
                </a:lnTo>
                <a:lnTo>
                  <a:pt x="30" y="36"/>
                </a:lnTo>
                <a:lnTo>
                  <a:pt x="26" y="44"/>
                </a:lnTo>
                <a:lnTo>
                  <a:pt x="24" y="54"/>
                </a:lnTo>
                <a:lnTo>
                  <a:pt x="26" y="58"/>
                </a:lnTo>
                <a:lnTo>
                  <a:pt x="2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28" name="Freeform 93"/>
          <p:cNvSpPr>
            <a:spLocks noEditPoints="1"/>
          </p:cNvSpPr>
          <p:nvPr/>
        </p:nvSpPr>
        <p:spPr bwMode="auto">
          <a:xfrm>
            <a:off x="6267450" y="5275263"/>
            <a:ext cx="447675" cy="503237"/>
          </a:xfrm>
          <a:custGeom>
            <a:gdLst>
              <a:gd fmla="*/ 2147483647 w 164" name="T0"/>
              <a:gd fmla="*/ 2147483647 h 168" name="T1"/>
              <a:gd fmla="*/ 2147483647 w 164" name="T2"/>
              <a:gd fmla="*/ 2147483647 h 168" name="T3"/>
              <a:gd fmla="*/ 2147483647 w 164" name="T4"/>
              <a:gd fmla="*/ 2147483647 h 168" name="T5"/>
              <a:gd fmla="*/ 2147483647 w 164" name="T6"/>
              <a:gd fmla="*/ 2147483647 h 168" name="T7"/>
              <a:gd fmla="*/ 2147483647 w 164" name="T8"/>
              <a:gd fmla="*/ 2147483647 h 168" name="T9"/>
              <a:gd fmla="*/ 2147483647 w 164" name="T10"/>
              <a:gd fmla="*/ 2147483647 h 168" name="T11"/>
              <a:gd fmla="*/ 2147483647 w 164" name="T12"/>
              <a:gd fmla="*/ 2147483647 h 168" name="T13"/>
              <a:gd fmla="*/ 2147483647 w 164" name="T14"/>
              <a:gd fmla="*/ 2147483647 h 168" name="T15"/>
              <a:gd fmla="*/ 2147483647 w 164" name="T16"/>
              <a:gd fmla="*/ 2147483647 h 168" name="T17"/>
              <a:gd fmla="*/ 2147483647 w 164" name="T18"/>
              <a:gd fmla="*/ 2147483647 h 168" name="T19"/>
              <a:gd fmla="*/ 2147483647 w 164" name="T20"/>
              <a:gd fmla="*/ 2147483647 h 168" name="T21"/>
              <a:gd fmla="*/ 2147483647 w 164" name="T22"/>
              <a:gd fmla="*/ 2147483647 h 168" name="T23"/>
              <a:gd fmla="*/ 2147483647 w 164" name="T24"/>
              <a:gd fmla="*/ 2147483647 h 168" name="T25"/>
              <a:gd fmla="*/ 2147483647 w 164" name="T26"/>
              <a:gd fmla="*/ 2147483647 h 168" name="T27"/>
              <a:gd fmla="*/ 2147483647 w 164" name="T28"/>
              <a:gd fmla="*/ 2147483647 h 168" name="T29"/>
              <a:gd fmla="*/ 2147483647 w 164" name="T30"/>
              <a:gd fmla="*/ 2147483647 h 168" name="T31"/>
              <a:gd fmla="*/ 2147483647 w 164" name="T32"/>
              <a:gd fmla="*/ 2147483647 h 168" name="T33"/>
              <a:gd fmla="*/ 2147483647 w 164" name="T34"/>
              <a:gd fmla="*/ 2147483647 h 168" name="T35"/>
              <a:gd fmla="*/ 2147483647 w 164" name="T36"/>
              <a:gd fmla="*/ 2147483647 h 168" name="T37"/>
              <a:gd fmla="*/ 2147483647 w 164" name="T38"/>
              <a:gd fmla="*/ 2147483647 h 168" name="T39"/>
              <a:gd fmla="*/ 0 w 164" name="T40"/>
              <a:gd fmla="*/ 2147483647 h 168" name="T41"/>
              <a:gd fmla="*/ 2147483647 w 164" name="T42"/>
              <a:gd fmla="*/ 2147483647 h 168" name="T43"/>
              <a:gd fmla="*/ 2147483647 w 164" name="T44"/>
              <a:gd fmla="*/ 2147483647 h 168" name="T45"/>
              <a:gd fmla="*/ 2147483647 w 164" name="T46"/>
              <a:gd fmla="*/ 2147483647 h 168" name="T47"/>
              <a:gd fmla="*/ 2147483647 w 164" name="T48"/>
              <a:gd fmla="*/ 2147483647 h 168" name="T49"/>
              <a:gd fmla="*/ 2147483647 w 164" name="T50"/>
              <a:gd fmla="*/ 2147483647 h 168" name="T51"/>
              <a:gd fmla="*/ 2147483647 w 164" name="T52"/>
              <a:gd fmla="*/ 2147483647 h 168" name="T53"/>
              <a:gd fmla="*/ 2147483647 w 164" name="T54"/>
              <a:gd fmla="*/ 2147483647 h 168" name="T55"/>
              <a:gd fmla="*/ 2147483647 w 164" name="T56"/>
              <a:gd fmla="*/ 2147483647 h 168" name="T57"/>
              <a:gd fmla="*/ 2147483647 w 164" name="T58"/>
              <a:gd fmla="*/ 2147483647 h 168" name="T59"/>
              <a:gd fmla="*/ 2147483647 w 164" name="T60"/>
              <a:gd fmla="*/ 2147483647 h 168" name="T61"/>
              <a:gd fmla="*/ 2147483647 w 164" name="T62"/>
              <a:gd fmla="*/ 2147483647 h 168" name="T63"/>
              <a:gd fmla="*/ 2147483647 w 164" name="T64"/>
              <a:gd fmla="*/ 2147483647 h 168" name="T65"/>
              <a:gd fmla="*/ 2147483647 w 164" name="T66"/>
              <a:gd fmla="*/ 2147483647 h 168" name="T67"/>
              <a:gd fmla="*/ 2147483647 w 164" name="T68"/>
              <a:gd fmla="*/ 2147483647 h 168" name="T69"/>
              <a:gd fmla="*/ 2147483647 w 164" name="T70"/>
              <a:gd fmla="*/ 2147483647 h 168" name="T71"/>
              <a:gd fmla="*/ 2147483647 w 164" name="T72"/>
              <a:gd fmla="*/ 2147483647 h 168" name="T73"/>
              <a:gd fmla="*/ 2147483647 w 164" name="T74"/>
              <a:gd fmla="*/ 2147483647 h 168" name="T75"/>
              <a:gd fmla="*/ 2147483647 w 164" name="T76"/>
              <a:gd fmla="*/ 2147483647 h 168" name="T77"/>
              <a:gd fmla="*/ 2147483647 w 164" name="T78"/>
              <a:gd fmla="*/ 2147483647 h 168" name="T79"/>
              <a:gd fmla="*/ 2147483647 w 164" name="T80"/>
              <a:gd fmla="*/ 2147483647 h 168" name="T81"/>
              <a:gd fmla="*/ 2147483647 w 164" name="T82"/>
              <a:gd fmla="*/ 2147483647 h 168" name="T83"/>
              <a:gd fmla="*/ 2147483647 w 164" name="T84"/>
              <a:gd fmla="*/ 2147483647 h 168" name="T85"/>
              <a:gd fmla="*/ 2147483647 w 164" name="T86"/>
              <a:gd fmla="*/ 2147483647 h 168" name="T87"/>
              <a:gd fmla="*/ 2147483647 w 164" name="T88"/>
              <a:gd fmla="*/ 2147483647 h 168" name="T89"/>
              <a:gd fmla="*/ 2147483647 w 164" name="T90"/>
              <a:gd fmla="*/ 2147483647 h 168" name="T91"/>
              <a:gd fmla="*/ 2147483647 w 164" name="T92"/>
              <a:gd fmla="*/ 2147483647 h 168" name="T93"/>
              <a:gd fmla="*/ 2147483647 w 164" name="T94"/>
              <a:gd fmla="*/ 2147483647 h 168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164" name="T144"/>
              <a:gd fmla="*/ 0 h 168" name="T145"/>
              <a:gd fmla="*/ 164 w 164" name="T146"/>
              <a:gd fmla="*/ 168 h 168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168" w="164">
                <a:moveTo>
                  <a:pt x="64" y="130"/>
                </a:moveTo>
                <a:lnTo>
                  <a:pt x="64" y="130"/>
                </a:lnTo>
                <a:lnTo>
                  <a:pt x="64" y="124"/>
                </a:lnTo>
                <a:lnTo>
                  <a:pt x="64" y="118"/>
                </a:lnTo>
                <a:lnTo>
                  <a:pt x="68" y="108"/>
                </a:lnTo>
                <a:lnTo>
                  <a:pt x="74" y="100"/>
                </a:lnTo>
                <a:lnTo>
                  <a:pt x="82" y="94"/>
                </a:lnTo>
                <a:lnTo>
                  <a:pt x="78" y="96"/>
                </a:lnTo>
                <a:lnTo>
                  <a:pt x="72" y="98"/>
                </a:lnTo>
                <a:lnTo>
                  <a:pt x="68" y="102"/>
                </a:lnTo>
                <a:lnTo>
                  <a:pt x="64" y="106"/>
                </a:lnTo>
                <a:lnTo>
                  <a:pt x="62" y="112"/>
                </a:lnTo>
                <a:lnTo>
                  <a:pt x="60" y="118"/>
                </a:lnTo>
                <a:lnTo>
                  <a:pt x="62" y="124"/>
                </a:lnTo>
                <a:lnTo>
                  <a:pt x="64" y="130"/>
                </a:lnTo>
                <a:close/>
                <a:moveTo>
                  <a:pt x="40" y="160"/>
                </a:moveTo>
                <a:lnTo>
                  <a:pt x="40" y="160"/>
                </a:lnTo>
                <a:lnTo>
                  <a:pt x="38" y="152"/>
                </a:lnTo>
                <a:lnTo>
                  <a:pt x="36" y="146"/>
                </a:lnTo>
                <a:lnTo>
                  <a:pt x="38" y="136"/>
                </a:lnTo>
                <a:lnTo>
                  <a:pt x="42" y="128"/>
                </a:lnTo>
                <a:lnTo>
                  <a:pt x="50" y="120"/>
                </a:lnTo>
                <a:lnTo>
                  <a:pt x="44" y="124"/>
                </a:lnTo>
                <a:lnTo>
                  <a:pt x="40" y="128"/>
                </a:lnTo>
                <a:lnTo>
                  <a:pt x="36" y="132"/>
                </a:lnTo>
                <a:lnTo>
                  <a:pt x="34" y="136"/>
                </a:lnTo>
                <a:lnTo>
                  <a:pt x="32" y="142"/>
                </a:lnTo>
                <a:lnTo>
                  <a:pt x="32" y="148"/>
                </a:lnTo>
                <a:lnTo>
                  <a:pt x="36" y="154"/>
                </a:lnTo>
                <a:lnTo>
                  <a:pt x="40" y="160"/>
                </a:lnTo>
                <a:close/>
                <a:moveTo>
                  <a:pt x="40" y="168"/>
                </a:moveTo>
                <a:lnTo>
                  <a:pt x="40" y="168"/>
                </a:lnTo>
                <a:lnTo>
                  <a:pt x="34" y="162"/>
                </a:lnTo>
                <a:lnTo>
                  <a:pt x="30" y="158"/>
                </a:lnTo>
                <a:lnTo>
                  <a:pt x="26" y="150"/>
                </a:lnTo>
                <a:lnTo>
                  <a:pt x="26" y="142"/>
                </a:lnTo>
                <a:lnTo>
                  <a:pt x="28" y="132"/>
                </a:lnTo>
                <a:lnTo>
                  <a:pt x="34" y="124"/>
                </a:lnTo>
                <a:lnTo>
                  <a:pt x="42" y="118"/>
                </a:lnTo>
                <a:lnTo>
                  <a:pt x="54" y="116"/>
                </a:lnTo>
                <a:lnTo>
                  <a:pt x="58" y="104"/>
                </a:lnTo>
                <a:lnTo>
                  <a:pt x="68" y="94"/>
                </a:lnTo>
                <a:lnTo>
                  <a:pt x="78" y="88"/>
                </a:lnTo>
                <a:lnTo>
                  <a:pt x="92" y="86"/>
                </a:lnTo>
                <a:lnTo>
                  <a:pt x="100" y="88"/>
                </a:lnTo>
                <a:lnTo>
                  <a:pt x="108" y="90"/>
                </a:lnTo>
                <a:lnTo>
                  <a:pt x="114" y="94"/>
                </a:lnTo>
                <a:lnTo>
                  <a:pt x="120" y="98"/>
                </a:lnTo>
                <a:lnTo>
                  <a:pt x="126" y="104"/>
                </a:lnTo>
                <a:lnTo>
                  <a:pt x="128" y="112"/>
                </a:lnTo>
                <a:lnTo>
                  <a:pt x="132" y="118"/>
                </a:lnTo>
                <a:lnTo>
                  <a:pt x="132" y="128"/>
                </a:lnTo>
                <a:lnTo>
                  <a:pt x="132" y="130"/>
                </a:lnTo>
                <a:lnTo>
                  <a:pt x="128" y="130"/>
                </a:lnTo>
                <a:lnTo>
                  <a:pt x="122" y="130"/>
                </a:lnTo>
                <a:lnTo>
                  <a:pt x="118" y="132"/>
                </a:lnTo>
                <a:lnTo>
                  <a:pt x="114" y="134"/>
                </a:lnTo>
                <a:lnTo>
                  <a:pt x="124" y="132"/>
                </a:lnTo>
                <a:lnTo>
                  <a:pt x="130" y="134"/>
                </a:lnTo>
                <a:lnTo>
                  <a:pt x="136" y="138"/>
                </a:lnTo>
                <a:lnTo>
                  <a:pt x="140" y="142"/>
                </a:lnTo>
                <a:lnTo>
                  <a:pt x="142" y="148"/>
                </a:lnTo>
                <a:lnTo>
                  <a:pt x="142" y="154"/>
                </a:lnTo>
                <a:lnTo>
                  <a:pt x="140" y="162"/>
                </a:lnTo>
                <a:lnTo>
                  <a:pt x="136" y="168"/>
                </a:lnTo>
                <a:lnTo>
                  <a:pt x="40" y="168"/>
                </a:lnTo>
                <a:close/>
                <a:moveTo>
                  <a:pt x="8" y="140"/>
                </a:moveTo>
                <a:lnTo>
                  <a:pt x="8" y="140"/>
                </a:lnTo>
                <a:lnTo>
                  <a:pt x="2" y="134"/>
                </a:lnTo>
                <a:lnTo>
                  <a:pt x="0" y="130"/>
                </a:lnTo>
                <a:lnTo>
                  <a:pt x="0" y="126"/>
                </a:lnTo>
                <a:lnTo>
                  <a:pt x="2" y="118"/>
                </a:lnTo>
                <a:lnTo>
                  <a:pt x="6" y="114"/>
                </a:lnTo>
                <a:lnTo>
                  <a:pt x="10" y="110"/>
                </a:lnTo>
                <a:lnTo>
                  <a:pt x="16" y="108"/>
                </a:lnTo>
                <a:lnTo>
                  <a:pt x="20" y="102"/>
                </a:lnTo>
                <a:lnTo>
                  <a:pt x="26" y="96"/>
                </a:lnTo>
                <a:lnTo>
                  <a:pt x="32" y="92"/>
                </a:lnTo>
                <a:lnTo>
                  <a:pt x="40" y="92"/>
                </a:lnTo>
                <a:lnTo>
                  <a:pt x="48" y="92"/>
                </a:lnTo>
                <a:lnTo>
                  <a:pt x="56" y="96"/>
                </a:lnTo>
                <a:lnTo>
                  <a:pt x="48" y="110"/>
                </a:lnTo>
                <a:lnTo>
                  <a:pt x="38" y="112"/>
                </a:lnTo>
                <a:lnTo>
                  <a:pt x="28" y="120"/>
                </a:lnTo>
                <a:lnTo>
                  <a:pt x="22" y="130"/>
                </a:lnTo>
                <a:lnTo>
                  <a:pt x="20" y="140"/>
                </a:lnTo>
                <a:lnTo>
                  <a:pt x="8" y="140"/>
                </a:lnTo>
                <a:close/>
                <a:moveTo>
                  <a:pt x="46" y="14"/>
                </a:moveTo>
                <a:lnTo>
                  <a:pt x="54" y="22"/>
                </a:lnTo>
                <a:lnTo>
                  <a:pt x="66" y="28"/>
                </a:lnTo>
                <a:lnTo>
                  <a:pt x="58" y="36"/>
                </a:lnTo>
                <a:lnTo>
                  <a:pt x="58" y="50"/>
                </a:lnTo>
                <a:lnTo>
                  <a:pt x="48" y="46"/>
                </a:lnTo>
                <a:lnTo>
                  <a:pt x="34" y="50"/>
                </a:lnTo>
                <a:lnTo>
                  <a:pt x="36" y="38"/>
                </a:lnTo>
                <a:lnTo>
                  <a:pt x="28" y="28"/>
                </a:lnTo>
                <a:lnTo>
                  <a:pt x="38" y="24"/>
                </a:lnTo>
                <a:lnTo>
                  <a:pt x="46" y="14"/>
                </a:lnTo>
                <a:close/>
                <a:moveTo>
                  <a:pt x="20" y="46"/>
                </a:moveTo>
                <a:lnTo>
                  <a:pt x="14" y="52"/>
                </a:lnTo>
                <a:lnTo>
                  <a:pt x="8" y="54"/>
                </a:lnTo>
                <a:lnTo>
                  <a:pt x="12" y="60"/>
                </a:lnTo>
                <a:lnTo>
                  <a:pt x="12" y="66"/>
                </a:lnTo>
                <a:lnTo>
                  <a:pt x="20" y="64"/>
                </a:lnTo>
                <a:lnTo>
                  <a:pt x="26" y="66"/>
                </a:lnTo>
                <a:lnTo>
                  <a:pt x="26" y="60"/>
                </a:lnTo>
                <a:lnTo>
                  <a:pt x="30" y="54"/>
                </a:lnTo>
                <a:lnTo>
                  <a:pt x="24" y="52"/>
                </a:lnTo>
                <a:lnTo>
                  <a:pt x="20" y="46"/>
                </a:lnTo>
                <a:close/>
                <a:moveTo>
                  <a:pt x="90" y="20"/>
                </a:moveTo>
                <a:lnTo>
                  <a:pt x="94" y="26"/>
                </a:lnTo>
                <a:lnTo>
                  <a:pt x="100" y="28"/>
                </a:lnTo>
                <a:lnTo>
                  <a:pt x="96" y="34"/>
                </a:lnTo>
                <a:lnTo>
                  <a:pt x="96" y="42"/>
                </a:lnTo>
                <a:lnTo>
                  <a:pt x="90" y="38"/>
                </a:lnTo>
                <a:lnTo>
                  <a:pt x="82" y="42"/>
                </a:lnTo>
                <a:lnTo>
                  <a:pt x="82" y="34"/>
                </a:lnTo>
                <a:lnTo>
                  <a:pt x="78" y="28"/>
                </a:lnTo>
                <a:lnTo>
                  <a:pt x="84" y="26"/>
                </a:lnTo>
                <a:lnTo>
                  <a:pt x="90" y="20"/>
                </a:lnTo>
                <a:close/>
                <a:moveTo>
                  <a:pt x="124" y="0"/>
                </a:moveTo>
                <a:lnTo>
                  <a:pt x="124" y="0"/>
                </a:lnTo>
                <a:lnTo>
                  <a:pt x="132" y="2"/>
                </a:lnTo>
                <a:lnTo>
                  <a:pt x="140" y="6"/>
                </a:lnTo>
                <a:lnTo>
                  <a:pt x="146" y="12"/>
                </a:lnTo>
                <a:lnTo>
                  <a:pt x="152" y="18"/>
                </a:lnTo>
                <a:lnTo>
                  <a:pt x="156" y="24"/>
                </a:lnTo>
                <a:lnTo>
                  <a:pt x="160" y="32"/>
                </a:lnTo>
                <a:lnTo>
                  <a:pt x="162" y="40"/>
                </a:lnTo>
                <a:lnTo>
                  <a:pt x="164" y="48"/>
                </a:lnTo>
                <a:lnTo>
                  <a:pt x="162" y="58"/>
                </a:lnTo>
                <a:lnTo>
                  <a:pt x="160" y="66"/>
                </a:lnTo>
                <a:lnTo>
                  <a:pt x="158" y="72"/>
                </a:lnTo>
                <a:lnTo>
                  <a:pt x="152" y="80"/>
                </a:lnTo>
                <a:lnTo>
                  <a:pt x="148" y="86"/>
                </a:lnTo>
                <a:lnTo>
                  <a:pt x="142" y="90"/>
                </a:lnTo>
                <a:lnTo>
                  <a:pt x="134" y="94"/>
                </a:lnTo>
                <a:lnTo>
                  <a:pt x="126" y="98"/>
                </a:lnTo>
                <a:lnTo>
                  <a:pt x="120" y="90"/>
                </a:lnTo>
                <a:lnTo>
                  <a:pt x="112" y="86"/>
                </a:lnTo>
                <a:lnTo>
                  <a:pt x="102" y="82"/>
                </a:lnTo>
                <a:lnTo>
                  <a:pt x="92" y="82"/>
                </a:lnTo>
                <a:lnTo>
                  <a:pt x="84" y="82"/>
                </a:lnTo>
                <a:lnTo>
                  <a:pt x="78" y="84"/>
                </a:lnTo>
                <a:lnTo>
                  <a:pt x="72" y="76"/>
                </a:lnTo>
                <a:lnTo>
                  <a:pt x="66" y="68"/>
                </a:lnTo>
                <a:lnTo>
                  <a:pt x="64" y="58"/>
                </a:lnTo>
                <a:lnTo>
                  <a:pt x="64" y="48"/>
                </a:lnTo>
                <a:lnTo>
                  <a:pt x="64" y="44"/>
                </a:lnTo>
                <a:lnTo>
                  <a:pt x="70" y="54"/>
                </a:lnTo>
                <a:lnTo>
                  <a:pt x="78" y="62"/>
                </a:lnTo>
                <a:lnTo>
                  <a:pt x="88" y="66"/>
                </a:lnTo>
                <a:lnTo>
                  <a:pt x="100" y="68"/>
                </a:lnTo>
                <a:lnTo>
                  <a:pt x="108" y="68"/>
                </a:lnTo>
                <a:lnTo>
                  <a:pt x="114" y="66"/>
                </a:lnTo>
                <a:lnTo>
                  <a:pt x="122" y="62"/>
                </a:lnTo>
                <a:lnTo>
                  <a:pt x="128" y="56"/>
                </a:lnTo>
                <a:lnTo>
                  <a:pt x="132" y="52"/>
                </a:lnTo>
                <a:lnTo>
                  <a:pt x="136" y="44"/>
                </a:lnTo>
                <a:lnTo>
                  <a:pt x="138" y="38"/>
                </a:lnTo>
                <a:lnTo>
                  <a:pt x="138" y="30"/>
                </a:lnTo>
                <a:lnTo>
                  <a:pt x="138" y="20"/>
                </a:lnTo>
                <a:lnTo>
                  <a:pt x="134" y="14"/>
                </a:lnTo>
                <a:lnTo>
                  <a:pt x="130" y="6"/>
                </a:lnTo>
                <a:lnTo>
                  <a:pt x="1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29" name="Freeform 94"/>
          <p:cNvSpPr>
            <a:spLocks noEditPoints="1"/>
          </p:cNvSpPr>
          <p:nvPr/>
        </p:nvSpPr>
        <p:spPr bwMode="auto">
          <a:xfrm>
            <a:off x="6967538" y="5310188"/>
            <a:ext cx="546100" cy="420687"/>
          </a:xfrm>
          <a:custGeom>
            <a:gdLst>
              <a:gd fmla="*/ 2147483647 w 200" name="T0"/>
              <a:gd fmla="*/ 2147483647 h 140" name="T1"/>
              <a:gd fmla="*/ 2147483647 w 200" name="T2"/>
              <a:gd fmla="*/ 2147483647 h 140" name="T3"/>
              <a:gd fmla="*/ 2147483647 w 200" name="T4"/>
              <a:gd fmla="*/ 2147483647 h 140" name="T5"/>
              <a:gd fmla="*/ 2147483647 w 200" name="T6"/>
              <a:gd fmla="*/ 2147483647 h 140" name="T7"/>
              <a:gd fmla="*/ 2147483647 w 200" name="T8"/>
              <a:gd fmla="*/ 2147483647 h 140" name="T9"/>
              <a:gd fmla="*/ 2147483647 w 200" name="T10"/>
              <a:gd fmla="*/ 2147483647 h 140" name="T11"/>
              <a:gd fmla="*/ 2147483647 w 200" name="T12"/>
              <a:gd fmla="*/ 2147483647 h 140" name="T13"/>
              <a:gd fmla="*/ 2147483647 w 200" name="T14"/>
              <a:gd fmla="*/ 2147483647 h 140" name="T15"/>
              <a:gd fmla="*/ 2147483647 w 200" name="T16"/>
              <a:gd fmla="*/ 2147483647 h 140" name="T17"/>
              <a:gd fmla="*/ 2147483647 w 200" name="T18"/>
              <a:gd fmla="*/ 2147483647 h 140" name="T19"/>
              <a:gd fmla="*/ 2147483647 w 200" name="T20"/>
              <a:gd fmla="*/ 2147483647 h 140" name="T21"/>
              <a:gd fmla="*/ 2147483647 w 200" name="T22"/>
              <a:gd fmla="*/ 2147483647 h 140" name="T23"/>
              <a:gd fmla="*/ 2147483647 w 200" name="T24"/>
              <a:gd fmla="*/ 2147483647 h 140" name="T25"/>
              <a:gd fmla="*/ 2147483647 w 200" name="T26"/>
              <a:gd fmla="*/ 2147483647 h 140" name="T27"/>
              <a:gd fmla="*/ 2147483647 w 200" name="T28"/>
              <a:gd fmla="*/ 2147483647 h 140" name="T29"/>
              <a:gd fmla="*/ 2147483647 w 200" name="T30"/>
              <a:gd fmla="*/ 2147483647 h 140" name="T31"/>
              <a:gd fmla="*/ 2147483647 w 200" name="T32"/>
              <a:gd fmla="*/ 2147483647 h 140" name="T33"/>
              <a:gd fmla="*/ 2147483647 w 200" name="T34"/>
              <a:gd fmla="*/ 2147483647 h 140" name="T35"/>
              <a:gd fmla="*/ 2147483647 w 200" name="T36"/>
              <a:gd fmla="*/ 2147483647 h 140" name="T37"/>
              <a:gd fmla="*/ 2147483647 w 200" name="T38"/>
              <a:gd fmla="*/ 2147483647 h 140" name="T39"/>
              <a:gd fmla="*/ 2147483647 w 200" name="T40"/>
              <a:gd fmla="*/ 2147483647 h 140" name="T41"/>
              <a:gd fmla="*/ 2147483647 w 200" name="T42"/>
              <a:gd fmla="*/ 2147483647 h 140" name="T43"/>
              <a:gd fmla="*/ 2147483647 w 200" name="T44"/>
              <a:gd fmla="*/ 2147483647 h 140" name="T45"/>
              <a:gd fmla="*/ 2147483647 w 200" name="T46"/>
              <a:gd fmla="*/ 2147483647 h 140" name="T47"/>
              <a:gd fmla="*/ 2147483647 w 200" name="T48"/>
              <a:gd fmla="*/ 2147483647 h 140" name="T49"/>
              <a:gd fmla="*/ 2147483647 w 200" name="T50"/>
              <a:gd fmla="*/ 2147483647 h 140" name="T51"/>
              <a:gd fmla="*/ 2147483647 w 200" name="T52"/>
              <a:gd fmla="*/ 2147483647 h 140" name="T53"/>
              <a:gd fmla="*/ 2147483647 w 200" name="T54"/>
              <a:gd fmla="*/ 2147483647 h 140" name="T55"/>
              <a:gd fmla="*/ 2147483647 w 200" name="T56"/>
              <a:gd fmla="*/ 2147483647 h 140" name="T57"/>
              <a:gd fmla="*/ 2147483647 w 200" name="T58"/>
              <a:gd fmla="*/ 2147483647 h 140" name="T59"/>
              <a:gd fmla="*/ 2147483647 w 200" name="T60"/>
              <a:gd fmla="*/ 2147483647 h 140" name="T61"/>
              <a:gd fmla="*/ 2147483647 w 200" name="T62"/>
              <a:gd fmla="*/ 2147483647 h 140" name="T63"/>
              <a:gd fmla="*/ 2147483647 w 200" name="T64"/>
              <a:gd fmla="*/ 2147483647 h 140" name="T65"/>
              <a:gd fmla="*/ 2147483647 w 200" name="T66"/>
              <a:gd fmla="*/ 2147483647 h 140" name="T67"/>
              <a:gd fmla="*/ 2147483647 w 200" name="T68"/>
              <a:gd fmla="*/ 2147483647 h 140" name="T69"/>
              <a:gd fmla="*/ 2147483647 w 200" name="T70"/>
              <a:gd fmla="*/ 2147483647 h 140" name="T71"/>
              <a:gd fmla="*/ 2147483647 w 200" name="T72"/>
              <a:gd fmla="*/ 2147483647 h 140" name="T73"/>
              <a:gd fmla="*/ 2147483647 w 200" name="T74"/>
              <a:gd fmla="*/ 2147483647 h 140" name="T75"/>
              <a:gd fmla="*/ 2147483647 w 200" name="T76"/>
              <a:gd fmla="*/ 2147483647 h 140" name="T77"/>
              <a:gd fmla="*/ 2147483647 w 200" name="T78"/>
              <a:gd fmla="*/ 2147483647 h 140" name="T79"/>
              <a:gd fmla="*/ 2147483647 w 200" name="T80"/>
              <a:gd fmla="*/ 2147483647 h 140" name="T81"/>
              <a:gd fmla="*/ 2147483647 w 200" name="T82"/>
              <a:gd fmla="*/ 2147483647 h 140" name="T83"/>
              <a:gd fmla="*/ 2147483647 w 200" name="T84"/>
              <a:gd fmla="*/ 2147483647 h 140" name="T85"/>
              <a:gd fmla="*/ 2147483647 w 200" name="T86"/>
              <a:gd fmla="*/ 2147483647 h 140" name="T87"/>
              <a:gd fmla="*/ 2147483647 w 200" name="T88"/>
              <a:gd fmla="*/ 2147483647 h 140" name="T89"/>
              <a:gd fmla="*/ 2147483647 w 200" name="T90"/>
              <a:gd fmla="*/ 2147483647 h 140" name="T91"/>
              <a:gd fmla="*/ 2147483647 w 200" name="T92"/>
              <a:gd fmla="*/ 2147483647 h 140" name="T93"/>
              <a:gd fmla="*/ 2147483647 w 200" name="T94"/>
              <a:gd fmla="*/ 2147483647 h 140" name="T95"/>
              <a:gd fmla="*/ 2147483647 w 200" name="T96"/>
              <a:gd fmla="*/ 2147483647 h 140" name="T97"/>
              <a:gd fmla="*/ 2147483647 w 200" name="T98"/>
              <a:gd fmla="*/ 2147483647 h 140" name="T99"/>
              <a:gd fmla="*/ 2147483647 w 200" name="T100"/>
              <a:gd fmla="*/ 2147483647 h 140" name="T101"/>
              <a:gd fmla="*/ 2147483647 w 200" name="T102"/>
              <a:gd fmla="*/ 2147483647 h 140" name="T103"/>
              <a:gd fmla="*/ 2147483647 w 200" name="T104"/>
              <a:gd fmla="*/ 2147483647 h 140" name="T105"/>
              <a:gd fmla="*/ 2147483647 w 200" name="T106"/>
              <a:gd fmla="*/ 2147483647 h 140" name="T107"/>
              <a:gd fmla="*/ 2147483647 w 200" name="T108"/>
              <a:gd fmla="*/ 2147483647 h 140" name="T109"/>
              <a:gd fmla="*/ 2147483647 w 200" name="T110"/>
              <a:gd fmla="*/ 2147483647 h 140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200" name="T168"/>
              <a:gd fmla="*/ 0 h 140" name="T169"/>
              <a:gd fmla="*/ 200 w 200" name="T170"/>
              <a:gd fmla="*/ 140 h 140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140" w="200">
                <a:moveTo>
                  <a:pt x="60" y="138"/>
                </a:moveTo>
                <a:lnTo>
                  <a:pt x="60" y="138"/>
                </a:lnTo>
                <a:lnTo>
                  <a:pt x="52" y="132"/>
                </a:lnTo>
                <a:lnTo>
                  <a:pt x="44" y="124"/>
                </a:lnTo>
                <a:lnTo>
                  <a:pt x="40" y="114"/>
                </a:lnTo>
                <a:lnTo>
                  <a:pt x="38" y="102"/>
                </a:lnTo>
                <a:lnTo>
                  <a:pt x="40" y="94"/>
                </a:lnTo>
                <a:lnTo>
                  <a:pt x="42" y="86"/>
                </a:lnTo>
                <a:lnTo>
                  <a:pt x="46" y="78"/>
                </a:lnTo>
                <a:lnTo>
                  <a:pt x="50" y="72"/>
                </a:lnTo>
                <a:lnTo>
                  <a:pt x="60" y="66"/>
                </a:lnTo>
                <a:lnTo>
                  <a:pt x="70" y="62"/>
                </a:lnTo>
                <a:lnTo>
                  <a:pt x="72" y="62"/>
                </a:lnTo>
                <a:lnTo>
                  <a:pt x="76" y="60"/>
                </a:lnTo>
                <a:lnTo>
                  <a:pt x="84" y="46"/>
                </a:lnTo>
                <a:lnTo>
                  <a:pt x="96" y="36"/>
                </a:lnTo>
                <a:lnTo>
                  <a:pt x="102" y="30"/>
                </a:lnTo>
                <a:lnTo>
                  <a:pt x="112" y="26"/>
                </a:lnTo>
                <a:lnTo>
                  <a:pt x="120" y="24"/>
                </a:lnTo>
                <a:lnTo>
                  <a:pt x="130" y="24"/>
                </a:lnTo>
                <a:lnTo>
                  <a:pt x="142" y="24"/>
                </a:lnTo>
                <a:lnTo>
                  <a:pt x="152" y="28"/>
                </a:lnTo>
                <a:lnTo>
                  <a:pt x="162" y="34"/>
                </a:lnTo>
                <a:lnTo>
                  <a:pt x="170" y="40"/>
                </a:lnTo>
                <a:lnTo>
                  <a:pt x="178" y="50"/>
                </a:lnTo>
                <a:lnTo>
                  <a:pt x="182" y="58"/>
                </a:lnTo>
                <a:lnTo>
                  <a:pt x="186" y="70"/>
                </a:lnTo>
                <a:lnTo>
                  <a:pt x="188" y="82"/>
                </a:lnTo>
                <a:lnTo>
                  <a:pt x="188" y="84"/>
                </a:lnTo>
                <a:lnTo>
                  <a:pt x="188" y="86"/>
                </a:lnTo>
                <a:lnTo>
                  <a:pt x="188" y="88"/>
                </a:lnTo>
                <a:lnTo>
                  <a:pt x="192" y="92"/>
                </a:lnTo>
                <a:lnTo>
                  <a:pt x="196" y="96"/>
                </a:lnTo>
                <a:lnTo>
                  <a:pt x="200" y="104"/>
                </a:lnTo>
                <a:lnTo>
                  <a:pt x="200" y="114"/>
                </a:lnTo>
                <a:lnTo>
                  <a:pt x="198" y="126"/>
                </a:lnTo>
                <a:lnTo>
                  <a:pt x="190" y="138"/>
                </a:lnTo>
                <a:lnTo>
                  <a:pt x="186" y="140"/>
                </a:lnTo>
                <a:lnTo>
                  <a:pt x="64" y="140"/>
                </a:lnTo>
                <a:lnTo>
                  <a:pt x="60" y="138"/>
                </a:lnTo>
                <a:close/>
                <a:moveTo>
                  <a:pt x="22" y="24"/>
                </a:moveTo>
                <a:lnTo>
                  <a:pt x="22" y="24"/>
                </a:lnTo>
                <a:lnTo>
                  <a:pt x="14" y="26"/>
                </a:lnTo>
                <a:lnTo>
                  <a:pt x="8" y="30"/>
                </a:lnTo>
                <a:lnTo>
                  <a:pt x="2" y="40"/>
                </a:lnTo>
                <a:lnTo>
                  <a:pt x="0" y="50"/>
                </a:lnTo>
                <a:lnTo>
                  <a:pt x="2" y="58"/>
                </a:lnTo>
                <a:lnTo>
                  <a:pt x="4" y="64"/>
                </a:lnTo>
                <a:lnTo>
                  <a:pt x="8" y="70"/>
                </a:lnTo>
                <a:lnTo>
                  <a:pt x="14" y="74"/>
                </a:lnTo>
                <a:lnTo>
                  <a:pt x="18" y="74"/>
                </a:lnTo>
                <a:lnTo>
                  <a:pt x="38" y="74"/>
                </a:lnTo>
                <a:lnTo>
                  <a:pt x="44" y="66"/>
                </a:lnTo>
                <a:lnTo>
                  <a:pt x="48" y="62"/>
                </a:lnTo>
                <a:lnTo>
                  <a:pt x="20" y="62"/>
                </a:lnTo>
                <a:lnTo>
                  <a:pt x="14" y="58"/>
                </a:lnTo>
                <a:lnTo>
                  <a:pt x="12" y="50"/>
                </a:lnTo>
                <a:lnTo>
                  <a:pt x="14" y="44"/>
                </a:lnTo>
                <a:lnTo>
                  <a:pt x="18" y="40"/>
                </a:lnTo>
                <a:lnTo>
                  <a:pt x="24" y="36"/>
                </a:lnTo>
                <a:lnTo>
                  <a:pt x="36" y="36"/>
                </a:lnTo>
                <a:lnTo>
                  <a:pt x="42" y="40"/>
                </a:lnTo>
                <a:lnTo>
                  <a:pt x="46" y="46"/>
                </a:lnTo>
                <a:lnTo>
                  <a:pt x="48" y="48"/>
                </a:lnTo>
                <a:lnTo>
                  <a:pt x="52" y="50"/>
                </a:lnTo>
                <a:lnTo>
                  <a:pt x="56" y="48"/>
                </a:lnTo>
                <a:lnTo>
                  <a:pt x="56" y="44"/>
                </a:lnTo>
                <a:lnTo>
                  <a:pt x="54" y="38"/>
                </a:lnTo>
                <a:lnTo>
                  <a:pt x="50" y="32"/>
                </a:lnTo>
                <a:lnTo>
                  <a:pt x="46" y="28"/>
                </a:lnTo>
                <a:lnTo>
                  <a:pt x="38" y="24"/>
                </a:lnTo>
                <a:lnTo>
                  <a:pt x="36" y="24"/>
                </a:lnTo>
                <a:lnTo>
                  <a:pt x="42" y="18"/>
                </a:lnTo>
                <a:lnTo>
                  <a:pt x="50" y="14"/>
                </a:lnTo>
                <a:lnTo>
                  <a:pt x="58" y="12"/>
                </a:lnTo>
                <a:lnTo>
                  <a:pt x="68" y="14"/>
                </a:lnTo>
                <a:lnTo>
                  <a:pt x="76" y="20"/>
                </a:lnTo>
                <a:lnTo>
                  <a:pt x="80" y="26"/>
                </a:lnTo>
                <a:lnTo>
                  <a:pt x="82" y="34"/>
                </a:lnTo>
                <a:lnTo>
                  <a:pt x="86" y="30"/>
                </a:lnTo>
                <a:lnTo>
                  <a:pt x="92" y="26"/>
                </a:lnTo>
                <a:lnTo>
                  <a:pt x="88" y="18"/>
                </a:lnTo>
                <a:lnTo>
                  <a:pt x="84" y="12"/>
                </a:lnTo>
                <a:lnTo>
                  <a:pt x="78" y="8"/>
                </a:lnTo>
                <a:lnTo>
                  <a:pt x="72" y="4"/>
                </a:lnTo>
                <a:lnTo>
                  <a:pt x="64" y="2"/>
                </a:lnTo>
                <a:lnTo>
                  <a:pt x="58" y="0"/>
                </a:lnTo>
                <a:lnTo>
                  <a:pt x="46" y="2"/>
                </a:lnTo>
                <a:lnTo>
                  <a:pt x="36" y="8"/>
                </a:lnTo>
                <a:lnTo>
                  <a:pt x="28" y="14"/>
                </a:lnTo>
                <a:lnTo>
                  <a:pt x="24" y="24"/>
                </a:lnTo>
                <a:lnTo>
                  <a:pt x="22" y="24"/>
                </a:lnTo>
                <a:close/>
                <a:moveTo>
                  <a:pt x="88" y="60"/>
                </a:moveTo>
                <a:lnTo>
                  <a:pt x="88" y="60"/>
                </a:lnTo>
                <a:lnTo>
                  <a:pt x="96" y="62"/>
                </a:lnTo>
                <a:lnTo>
                  <a:pt x="108" y="66"/>
                </a:lnTo>
                <a:lnTo>
                  <a:pt x="116" y="74"/>
                </a:lnTo>
                <a:lnTo>
                  <a:pt x="122" y="82"/>
                </a:lnTo>
                <a:lnTo>
                  <a:pt x="124" y="92"/>
                </a:lnTo>
                <a:lnTo>
                  <a:pt x="126" y="102"/>
                </a:lnTo>
                <a:lnTo>
                  <a:pt x="124" y="112"/>
                </a:lnTo>
                <a:lnTo>
                  <a:pt x="120" y="116"/>
                </a:lnTo>
                <a:lnTo>
                  <a:pt x="116" y="116"/>
                </a:lnTo>
                <a:lnTo>
                  <a:pt x="112" y="114"/>
                </a:lnTo>
                <a:lnTo>
                  <a:pt x="112" y="110"/>
                </a:lnTo>
                <a:lnTo>
                  <a:pt x="114" y="102"/>
                </a:lnTo>
                <a:lnTo>
                  <a:pt x="112" y="94"/>
                </a:lnTo>
                <a:lnTo>
                  <a:pt x="110" y="88"/>
                </a:lnTo>
                <a:lnTo>
                  <a:pt x="108" y="82"/>
                </a:lnTo>
                <a:lnTo>
                  <a:pt x="102" y="76"/>
                </a:lnTo>
                <a:lnTo>
                  <a:pt x="94" y="74"/>
                </a:lnTo>
                <a:lnTo>
                  <a:pt x="84" y="72"/>
                </a:lnTo>
                <a:lnTo>
                  <a:pt x="74" y="74"/>
                </a:lnTo>
                <a:lnTo>
                  <a:pt x="66" y="76"/>
                </a:lnTo>
                <a:lnTo>
                  <a:pt x="60" y="82"/>
                </a:lnTo>
                <a:lnTo>
                  <a:pt x="54" y="90"/>
                </a:lnTo>
                <a:lnTo>
                  <a:pt x="52" y="96"/>
                </a:lnTo>
                <a:lnTo>
                  <a:pt x="50" y="102"/>
                </a:lnTo>
                <a:lnTo>
                  <a:pt x="52" y="110"/>
                </a:lnTo>
                <a:lnTo>
                  <a:pt x="54" y="118"/>
                </a:lnTo>
                <a:lnTo>
                  <a:pt x="60" y="122"/>
                </a:lnTo>
                <a:lnTo>
                  <a:pt x="64" y="128"/>
                </a:lnTo>
                <a:lnTo>
                  <a:pt x="184" y="128"/>
                </a:lnTo>
                <a:lnTo>
                  <a:pt x="188" y="120"/>
                </a:lnTo>
                <a:lnTo>
                  <a:pt x="188" y="114"/>
                </a:lnTo>
                <a:lnTo>
                  <a:pt x="188" y="108"/>
                </a:lnTo>
                <a:lnTo>
                  <a:pt x="186" y="102"/>
                </a:lnTo>
                <a:lnTo>
                  <a:pt x="184" y="98"/>
                </a:lnTo>
                <a:lnTo>
                  <a:pt x="178" y="96"/>
                </a:lnTo>
                <a:lnTo>
                  <a:pt x="170" y="94"/>
                </a:lnTo>
                <a:lnTo>
                  <a:pt x="160" y="96"/>
                </a:lnTo>
                <a:lnTo>
                  <a:pt x="156" y="96"/>
                </a:lnTo>
                <a:lnTo>
                  <a:pt x="154" y="94"/>
                </a:lnTo>
                <a:lnTo>
                  <a:pt x="152" y="90"/>
                </a:lnTo>
                <a:lnTo>
                  <a:pt x="154" y="86"/>
                </a:lnTo>
                <a:lnTo>
                  <a:pt x="162" y="82"/>
                </a:lnTo>
                <a:lnTo>
                  <a:pt x="168" y="78"/>
                </a:lnTo>
                <a:lnTo>
                  <a:pt x="176" y="78"/>
                </a:lnTo>
                <a:lnTo>
                  <a:pt x="174" y="70"/>
                </a:lnTo>
                <a:lnTo>
                  <a:pt x="172" y="62"/>
                </a:lnTo>
                <a:lnTo>
                  <a:pt x="168" y="56"/>
                </a:lnTo>
                <a:lnTo>
                  <a:pt x="162" y="48"/>
                </a:lnTo>
                <a:lnTo>
                  <a:pt x="156" y="44"/>
                </a:lnTo>
                <a:lnTo>
                  <a:pt x="148" y="40"/>
                </a:lnTo>
                <a:lnTo>
                  <a:pt x="138" y="36"/>
                </a:lnTo>
                <a:lnTo>
                  <a:pt x="130" y="36"/>
                </a:lnTo>
                <a:lnTo>
                  <a:pt x="122" y="36"/>
                </a:lnTo>
                <a:lnTo>
                  <a:pt x="116" y="38"/>
                </a:lnTo>
                <a:lnTo>
                  <a:pt x="102" y="44"/>
                </a:lnTo>
                <a:lnTo>
                  <a:pt x="94" y="52"/>
                </a:lnTo>
                <a:lnTo>
                  <a:pt x="88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30" name="Freeform 95"/>
          <p:cNvSpPr>
            <a:spLocks noEditPoints="1"/>
          </p:cNvSpPr>
          <p:nvPr/>
        </p:nvSpPr>
        <p:spPr bwMode="auto">
          <a:xfrm>
            <a:off x="4705350" y="5281613"/>
            <a:ext cx="541338" cy="492125"/>
          </a:xfrm>
          <a:custGeom>
            <a:gdLst>
              <a:gd fmla="*/ 2147483647 w 198" name="T0"/>
              <a:gd fmla="*/ 2147483647 h 164" name="T1"/>
              <a:gd fmla="*/ 2147483647 w 198" name="T2"/>
              <a:gd fmla="*/ 2147483647 h 164" name="T3"/>
              <a:gd fmla="*/ 2147483647 w 198" name="T4"/>
              <a:gd fmla="*/ 2147483647 h 164" name="T5"/>
              <a:gd fmla="*/ 0 w 198" name="T6"/>
              <a:gd fmla="*/ 2147483647 h 164" name="T7"/>
              <a:gd fmla="*/ 2147483647 w 198" name="T8"/>
              <a:gd fmla="*/ 2147483647 h 164" name="T9"/>
              <a:gd fmla="*/ 2147483647 w 198" name="T10"/>
              <a:gd fmla="*/ 2147483647 h 164" name="T11"/>
              <a:gd fmla="*/ 2147483647 w 198" name="T12"/>
              <a:gd fmla="*/ 2147483647 h 164" name="T13"/>
              <a:gd fmla="*/ 2147483647 w 198" name="T14"/>
              <a:gd fmla="*/ 2147483647 h 164" name="T15"/>
              <a:gd fmla="*/ 2147483647 w 198" name="T16"/>
              <a:gd fmla="*/ 2147483647 h 164" name="T17"/>
              <a:gd fmla="*/ 2147483647 w 198" name="T18"/>
              <a:gd fmla="*/ 2147483647 h 164" name="T19"/>
              <a:gd fmla="*/ 2147483647 w 198" name="T20"/>
              <a:gd fmla="*/ 2147483647 h 164" name="T21"/>
              <a:gd fmla="*/ 2147483647 w 198" name="T22"/>
              <a:gd fmla="*/ 2147483647 h 164" name="T23"/>
              <a:gd fmla="*/ 2147483647 w 198" name="T24"/>
              <a:gd fmla="*/ 2147483647 h 164" name="T25"/>
              <a:gd fmla="*/ 2147483647 w 198" name="T26"/>
              <a:gd fmla="*/ 2147483647 h 164" name="T27"/>
              <a:gd fmla="*/ 2147483647 w 198" name="T28"/>
              <a:gd fmla="*/ 0 h 164" name="T29"/>
              <a:gd fmla="*/ 2147483647 w 198" name="T30"/>
              <a:gd fmla="*/ 2147483647 h 164" name="T31"/>
              <a:gd fmla="*/ 2147483647 w 198" name="T32"/>
              <a:gd fmla="*/ 2147483647 h 164" name="T33"/>
              <a:gd fmla="*/ 2147483647 w 198" name="T34"/>
              <a:gd fmla="*/ 2147483647 h 164" name="T35"/>
              <a:gd fmla="*/ 2147483647 w 198" name="T36"/>
              <a:gd fmla="*/ 2147483647 h 164" name="T37"/>
              <a:gd fmla="*/ 2147483647 w 198" name="T38"/>
              <a:gd fmla="*/ 2147483647 h 164" name="T39"/>
              <a:gd fmla="*/ 2147483647 w 198" name="T40"/>
              <a:gd fmla="*/ 2147483647 h 164" name="T41"/>
              <a:gd fmla="*/ 2147483647 w 198" name="T42"/>
              <a:gd fmla="*/ 2147483647 h 164" name="T43"/>
              <a:gd fmla="*/ 2147483647 w 198" name="T44"/>
              <a:gd fmla="*/ 2147483647 h 164" name="T45"/>
              <a:gd fmla="*/ 2147483647 w 198" name="T46"/>
              <a:gd fmla="*/ 2147483647 h 164" name="T47"/>
              <a:gd fmla="*/ 2147483647 w 198" name="T48"/>
              <a:gd fmla="*/ 2147483647 h 164" name="T49"/>
              <a:gd fmla="*/ 2147483647 w 198" name="T50"/>
              <a:gd fmla="*/ 2147483647 h 164" name="T51"/>
              <a:gd fmla="*/ 2147483647 w 198" name="T52"/>
              <a:gd fmla="*/ 2147483647 h 164" name="T53"/>
              <a:gd fmla="*/ 2147483647 w 198" name="T54"/>
              <a:gd fmla="*/ 2147483647 h 164" name="T55"/>
              <a:gd fmla="*/ 2147483647 w 198" name="T56"/>
              <a:gd fmla="*/ 2147483647 h 164" name="T57"/>
              <a:gd fmla="*/ 2147483647 w 198" name="T58"/>
              <a:gd fmla="*/ 2147483647 h 164" name="T59"/>
              <a:gd fmla="*/ 2147483647 w 198" name="T60"/>
              <a:gd fmla="*/ 2147483647 h 164" name="T61"/>
              <a:gd fmla="*/ 2147483647 w 198" name="T62"/>
              <a:gd fmla="*/ 2147483647 h 164" name="T63"/>
              <a:gd fmla="*/ 2147483647 w 198" name="T64"/>
              <a:gd fmla="*/ 2147483647 h 164" name="T65"/>
              <a:gd fmla="*/ 2147483647 w 198" name="T66"/>
              <a:gd fmla="*/ 2147483647 h 164" name="T67"/>
              <a:gd fmla="*/ 2147483647 w 198" name="T68"/>
              <a:gd fmla="*/ 2147483647 h 164" name="T69"/>
              <a:gd fmla="*/ 2147483647 w 198" name="T70"/>
              <a:gd fmla="*/ 2147483647 h 164" name="T71"/>
              <a:gd fmla="*/ 2147483647 w 198" name="T72"/>
              <a:gd fmla="*/ 2147483647 h 164" name="T73"/>
              <a:gd fmla="*/ 2147483647 w 198" name="T74"/>
              <a:gd fmla="*/ 2147483647 h 164" name="T75"/>
              <a:gd fmla="*/ 2147483647 w 198" name="T76"/>
              <a:gd fmla="*/ 2147483647 h 164" name="T77"/>
              <a:gd fmla="*/ 2147483647 w 198" name="T78"/>
              <a:gd fmla="*/ 2147483647 h 164" name="T79"/>
              <a:gd fmla="*/ 2147483647 w 198" name="T80"/>
              <a:gd fmla="*/ 2147483647 h 164" name="T81"/>
              <a:gd fmla="*/ 2147483647 w 198" name="T82"/>
              <a:gd fmla="*/ 2147483647 h 164" name="T83"/>
              <a:gd fmla="*/ 2147483647 w 198" name="T84"/>
              <a:gd fmla="*/ 2147483647 h 164" name="T85"/>
              <a:gd fmla="*/ 2147483647 w 198" name="T86"/>
              <a:gd fmla="*/ 2147483647 h 164" name="T87"/>
              <a:gd fmla="*/ 2147483647 w 198" name="T88"/>
              <a:gd fmla="*/ 2147483647 h 164" name="T89"/>
              <a:gd fmla="*/ 2147483647 w 198" name="T90"/>
              <a:gd fmla="*/ 2147483647 h 164" name="T91"/>
              <a:gd fmla="*/ 2147483647 w 198" name="T92"/>
              <a:gd fmla="*/ 2147483647 h 164" name="T93"/>
              <a:gd fmla="*/ 2147483647 w 198" name="T94"/>
              <a:gd fmla="*/ 2147483647 h 164" name="T95"/>
              <a:gd fmla="*/ 2147483647 w 198" name="T96"/>
              <a:gd fmla="*/ 2147483647 h 164" name="T97"/>
              <a:gd fmla="*/ 2147483647 w 198" name="T98"/>
              <a:gd fmla="*/ 2147483647 h 164" name="T99"/>
              <a:gd fmla="*/ 2147483647 w 198" name="T100"/>
              <a:gd fmla="*/ 2147483647 h 164" name="T101"/>
              <a:gd fmla="*/ 2147483647 w 198" name="T102"/>
              <a:gd fmla="*/ 2147483647 h 164" name="T103"/>
              <a:gd fmla="*/ 2147483647 w 198" name="T104"/>
              <a:gd fmla="*/ 2147483647 h 164" name="T105"/>
              <a:gd fmla="*/ 2147483647 w 198" name="T106"/>
              <a:gd fmla="*/ 2147483647 h 164" name="T107"/>
              <a:gd fmla="*/ 2147483647 w 198" name="T108"/>
              <a:gd fmla="*/ 2147483647 h 164" name="T109"/>
              <a:gd fmla="*/ 2147483647 w 198" name="T110"/>
              <a:gd fmla="*/ 2147483647 h 164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198" name="T168"/>
              <a:gd fmla="*/ 0 h 164" name="T169"/>
              <a:gd fmla="*/ 198 w 198" name="T170"/>
              <a:gd fmla="*/ 164 h 164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164" w="198">
                <a:moveTo>
                  <a:pt x="14" y="54"/>
                </a:moveTo>
                <a:lnTo>
                  <a:pt x="184" y="54"/>
                </a:lnTo>
                <a:lnTo>
                  <a:pt x="190" y="54"/>
                </a:lnTo>
                <a:lnTo>
                  <a:pt x="194" y="58"/>
                </a:lnTo>
                <a:lnTo>
                  <a:pt x="198" y="62"/>
                </a:lnTo>
                <a:lnTo>
                  <a:pt x="198" y="66"/>
                </a:lnTo>
                <a:lnTo>
                  <a:pt x="198" y="96"/>
                </a:lnTo>
                <a:lnTo>
                  <a:pt x="198" y="102"/>
                </a:lnTo>
                <a:lnTo>
                  <a:pt x="194" y="106"/>
                </a:lnTo>
                <a:lnTo>
                  <a:pt x="190" y="108"/>
                </a:lnTo>
                <a:lnTo>
                  <a:pt x="184" y="110"/>
                </a:lnTo>
                <a:lnTo>
                  <a:pt x="14" y="110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6"/>
                </a:lnTo>
                <a:lnTo>
                  <a:pt x="0" y="66"/>
                </a:lnTo>
                <a:lnTo>
                  <a:pt x="2" y="62"/>
                </a:lnTo>
                <a:lnTo>
                  <a:pt x="4" y="58"/>
                </a:lnTo>
                <a:lnTo>
                  <a:pt x="8" y="54"/>
                </a:lnTo>
                <a:lnTo>
                  <a:pt x="14" y="54"/>
                </a:lnTo>
                <a:close/>
                <a:moveTo>
                  <a:pt x="44" y="34"/>
                </a:moveTo>
                <a:lnTo>
                  <a:pt x="54" y="34"/>
                </a:lnTo>
                <a:lnTo>
                  <a:pt x="58" y="24"/>
                </a:lnTo>
                <a:lnTo>
                  <a:pt x="64" y="18"/>
                </a:lnTo>
                <a:lnTo>
                  <a:pt x="54" y="24"/>
                </a:lnTo>
                <a:lnTo>
                  <a:pt x="48" y="30"/>
                </a:lnTo>
                <a:lnTo>
                  <a:pt x="44" y="34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8" y="24"/>
                </a:lnTo>
                <a:lnTo>
                  <a:pt x="144" y="34"/>
                </a:lnTo>
                <a:lnTo>
                  <a:pt x="152" y="34"/>
                </a:lnTo>
                <a:lnTo>
                  <a:pt x="150" y="30"/>
                </a:lnTo>
                <a:lnTo>
                  <a:pt x="142" y="24"/>
                </a:lnTo>
                <a:lnTo>
                  <a:pt x="134" y="18"/>
                </a:lnTo>
                <a:close/>
                <a:moveTo>
                  <a:pt x="150" y="132"/>
                </a:moveTo>
                <a:lnTo>
                  <a:pt x="142" y="132"/>
                </a:lnTo>
                <a:lnTo>
                  <a:pt x="138" y="138"/>
                </a:lnTo>
                <a:lnTo>
                  <a:pt x="134" y="146"/>
                </a:lnTo>
                <a:lnTo>
                  <a:pt x="142" y="140"/>
                </a:lnTo>
                <a:lnTo>
                  <a:pt x="150" y="132"/>
                </a:lnTo>
                <a:close/>
                <a:moveTo>
                  <a:pt x="64" y="146"/>
                </a:moveTo>
                <a:lnTo>
                  <a:pt x="64" y="146"/>
                </a:lnTo>
                <a:lnTo>
                  <a:pt x="58" y="138"/>
                </a:lnTo>
                <a:lnTo>
                  <a:pt x="54" y="132"/>
                </a:lnTo>
                <a:lnTo>
                  <a:pt x="46" y="132"/>
                </a:lnTo>
                <a:lnTo>
                  <a:pt x="48" y="132"/>
                </a:lnTo>
                <a:lnTo>
                  <a:pt x="54" y="140"/>
                </a:lnTo>
                <a:lnTo>
                  <a:pt x="64" y="146"/>
                </a:lnTo>
                <a:close/>
                <a:moveTo>
                  <a:pt x="98" y="0"/>
                </a:moveTo>
                <a:lnTo>
                  <a:pt x="98" y="0"/>
                </a:lnTo>
                <a:lnTo>
                  <a:pt x="114" y="2"/>
                </a:lnTo>
                <a:lnTo>
                  <a:pt x="130" y="6"/>
                </a:lnTo>
                <a:lnTo>
                  <a:pt x="144" y="14"/>
                </a:lnTo>
                <a:lnTo>
                  <a:pt x="156" y="24"/>
                </a:lnTo>
                <a:lnTo>
                  <a:pt x="164" y="32"/>
                </a:lnTo>
                <a:lnTo>
                  <a:pt x="170" y="42"/>
                </a:lnTo>
                <a:lnTo>
                  <a:pt x="28" y="42"/>
                </a:lnTo>
                <a:lnTo>
                  <a:pt x="34" y="32"/>
                </a:lnTo>
                <a:lnTo>
                  <a:pt x="40" y="24"/>
                </a:lnTo>
                <a:lnTo>
                  <a:pt x="52" y="14"/>
                </a:lnTo>
                <a:lnTo>
                  <a:pt x="66" y="6"/>
                </a:lnTo>
                <a:lnTo>
                  <a:pt x="82" y="2"/>
                </a:lnTo>
                <a:lnTo>
                  <a:pt x="98" y="0"/>
                </a:lnTo>
                <a:close/>
                <a:moveTo>
                  <a:pt x="168" y="124"/>
                </a:moveTo>
                <a:lnTo>
                  <a:pt x="168" y="124"/>
                </a:lnTo>
                <a:lnTo>
                  <a:pt x="162" y="132"/>
                </a:lnTo>
                <a:lnTo>
                  <a:pt x="156" y="140"/>
                </a:lnTo>
                <a:lnTo>
                  <a:pt x="144" y="150"/>
                </a:lnTo>
                <a:lnTo>
                  <a:pt x="130" y="156"/>
                </a:lnTo>
                <a:lnTo>
                  <a:pt x="114" y="162"/>
                </a:lnTo>
                <a:lnTo>
                  <a:pt x="98" y="164"/>
                </a:lnTo>
                <a:lnTo>
                  <a:pt x="82" y="162"/>
                </a:lnTo>
                <a:lnTo>
                  <a:pt x="66" y="156"/>
                </a:lnTo>
                <a:lnTo>
                  <a:pt x="52" y="150"/>
                </a:lnTo>
                <a:lnTo>
                  <a:pt x="40" y="140"/>
                </a:lnTo>
                <a:lnTo>
                  <a:pt x="34" y="132"/>
                </a:lnTo>
                <a:lnTo>
                  <a:pt x="28" y="124"/>
                </a:lnTo>
                <a:lnTo>
                  <a:pt x="168" y="124"/>
                </a:lnTo>
                <a:close/>
                <a:moveTo>
                  <a:pt x="64" y="34"/>
                </a:moveTo>
                <a:lnTo>
                  <a:pt x="80" y="34"/>
                </a:lnTo>
                <a:lnTo>
                  <a:pt x="80" y="26"/>
                </a:lnTo>
                <a:lnTo>
                  <a:pt x="86" y="12"/>
                </a:lnTo>
                <a:lnTo>
                  <a:pt x="76" y="20"/>
                </a:lnTo>
                <a:lnTo>
                  <a:pt x="66" y="30"/>
                </a:lnTo>
                <a:lnTo>
                  <a:pt x="64" y="34"/>
                </a:lnTo>
                <a:close/>
                <a:moveTo>
                  <a:pt x="112" y="12"/>
                </a:moveTo>
                <a:lnTo>
                  <a:pt x="112" y="12"/>
                </a:lnTo>
                <a:lnTo>
                  <a:pt x="116" y="26"/>
                </a:lnTo>
                <a:lnTo>
                  <a:pt x="118" y="34"/>
                </a:lnTo>
                <a:lnTo>
                  <a:pt x="132" y="34"/>
                </a:lnTo>
                <a:lnTo>
                  <a:pt x="130" y="30"/>
                </a:lnTo>
                <a:lnTo>
                  <a:pt x="122" y="20"/>
                </a:lnTo>
                <a:lnTo>
                  <a:pt x="112" y="12"/>
                </a:lnTo>
                <a:close/>
                <a:moveTo>
                  <a:pt x="132" y="132"/>
                </a:moveTo>
                <a:lnTo>
                  <a:pt x="118" y="132"/>
                </a:lnTo>
                <a:lnTo>
                  <a:pt x="116" y="138"/>
                </a:lnTo>
                <a:lnTo>
                  <a:pt x="112" y="152"/>
                </a:lnTo>
                <a:lnTo>
                  <a:pt x="122" y="144"/>
                </a:lnTo>
                <a:lnTo>
                  <a:pt x="130" y="134"/>
                </a:lnTo>
                <a:lnTo>
                  <a:pt x="132" y="132"/>
                </a:lnTo>
                <a:close/>
                <a:moveTo>
                  <a:pt x="86" y="152"/>
                </a:moveTo>
                <a:lnTo>
                  <a:pt x="86" y="152"/>
                </a:lnTo>
                <a:lnTo>
                  <a:pt x="80" y="138"/>
                </a:lnTo>
                <a:lnTo>
                  <a:pt x="80" y="132"/>
                </a:lnTo>
                <a:lnTo>
                  <a:pt x="66" y="132"/>
                </a:lnTo>
                <a:lnTo>
                  <a:pt x="66" y="134"/>
                </a:lnTo>
                <a:lnTo>
                  <a:pt x="76" y="144"/>
                </a:lnTo>
                <a:lnTo>
                  <a:pt x="86" y="152"/>
                </a:lnTo>
                <a:close/>
                <a:moveTo>
                  <a:pt x="108" y="132"/>
                </a:moveTo>
                <a:lnTo>
                  <a:pt x="90" y="132"/>
                </a:lnTo>
                <a:lnTo>
                  <a:pt x="90" y="136"/>
                </a:lnTo>
                <a:lnTo>
                  <a:pt x="94" y="150"/>
                </a:lnTo>
                <a:lnTo>
                  <a:pt x="96" y="152"/>
                </a:lnTo>
                <a:lnTo>
                  <a:pt x="98" y="154"/>
                </a:lnTo>
                <a:lnTo>
                  <a:pt x="100" y="152"/>
                </a:lnTo>
                <a:lnTo>
                  <a:pt x="102" y="150"/>
                </a:lnTo>
                <a:lnTo>
                  <a:pt x="108" y="136"/>
                </a:lnTo>
                <a:lnTo>
                  <a:pt x="108" y="132"/>
                </a:lnTo>
                <a:close/>
                <a:moveTo>
                  <a:pt x="108" y="28"/>
                </a:moveTo>
                <a:lnTo>
                  <a:pt x="108" y="28"/>
                </a:lnTo>
                <a:lnTo>
                  <a:pt x="102" y="14"/>
                </a:lnTo>
                <a:lnTo>
                  <a:pt x="100" y="10"/>
                </a:lnTo>
                <a:lnTo>
                  <a:pt x="98" y="10"/>
                </a:lnTo>
                <a:lnTo>
                  <a:pt x="96" y="10"/>
                </a:lnTo>
                <a:lnTo>
                  <a:pt x="94" y="14"/>
                </a:lnTo>
                <a:lnTo>
                  <a:pt x="90" y="28"/>
                </a:lnTo>
                <a:lnTo>
                  <a:pt x="88" y="34"/>
                </a:lnTo>
                <a:lnTo>
                  <a:pt x="108" y="34"/>
                </a:lnTo>
                <a:lnTo>
                  <a:pt x="108" y="28"/>
                </a:lnTo>
                <a:close/>
                <a:moveTo>
                  <a:pt x="60" y="104"/>
                </a:moveTo>
                <a:lnTo>
                  <a:pt x="60" y="62"/>
                </a:lnTo>
                <a:lnTo>
                  <a:pt x="52" y="62"/>
                </a:lnTo>
                <a:lnTo>
                  <a:pt x="52" y="82"/>
                </a:lnTo>
                <a:lnTo>
                  <a:pt x="46" y="62"/>
                </a:lnTo>
                <a:lnTo>
                  <a:pt x="36" y="62"/>
                </a:lnTo>
                <a:lnTo>
                  <a:pt x="36" y="104"/>
                </a:lnTo>
                <a:lnTo>
                  <a:pt x="44" y="104"/>
                </a:lnTo>
                <a:lnTo>
                  <a:pt x="44" y="82"/>
                </a:lnTo>
                <a:lnTo>
                  <a:pt x="50" y="104"/>
                </a:lnTo>
                <a:lnTo>
                  <a:pt x="60" y="104"/>
                </a:lnTo>
                <a:close/>
                <a:moveTo>
                  <a:pt x="88" y="104"/>
                </a:moveTo>
                <a:lnTo>
                  <a:pt x="88" y="98"/>
                </a:lnTo>
                <a:lnTo>
                  <a:pt x="80" y="98"/>
                </a:lnTo>
                <a:lnTo>
                  <a:pt x="80" y="84"/>
                </a:lnTo>
                <a:lnTo>
                  <a:pt x="88" y="84"/>
                </a:lnTo>
                <a:lnTo>
                  <a:pt x="88" y="78"/>
                </a:lnTo>
                <a:lnTo>
                  <a:pt x="80" y="78"/>
                </a:lnTo>
                <a:lnTo>
                  <a:pt x="80" y="68"/>
                </a:lnTo>
                <a:lnTo>
                  <a:pt x="88" y="68"/>
                </a:lnTo>
                <a:lnTo>
                  <a:pt x="88" y="62"/>
                </a:lnTo>
                <a:lnTo>
                  <a:pt x="72" y="62"/>
                </a:lnTo>
                <a:lnTo>
                  <a:pt x="72" y="104"/>
                </a:lnTo>
                <a:lnTo>
                  <a:pt x="88" y="104"/>
                </a:lnTo>
                <a:close/>
                <a:moveTo>
                  <a:pt x="136" y="62"/>
                </a:moveTo>
                <a:lnTo>
                  <a:pt x="128" y="62"/>
                </a:lnTo>
                <a:lnTo>
                  <a:pt x="126" y="82"/>
                </a:lnTo>
                <a:lnTo>
                  <a:pt x="124" y="62"/>
                </a:lnTo>
                <a:lnTo>
                  <a:pt x="112" y="62"/>
                </a:lnTo>
                <a:lnTo>
                  <a:pt x="110" y="82"/>
                </a:lnTo>
                <a:lnTo>
                  <a:pt x="108" y="62"/>
                </a:lnTo>
                <a:lnTo>
                  <a:pt x="100" y="62"/>
                </a:lnTo>
                <a:lnTo>
                  <a:pt x="104" y="104"/>
                </a:lnTo>
                <a:lnTo>
                  <a:pt x="114" y="104"/>
                </a:lnTo>
                <a:lnTo>
                  <a:pt x="116" y="82"/>
                </a:lnTo>
                <a:lnTo>
                  <a:pt x="120" y="104"/>
                </a:lnTo>
                <a:lnTo>
                  <a:pt x="130" y="104"/>
                </a:lnTo>
                <a:lnTo>
                  <a:pt x="136" y="62"/>
                </a:lnTo>
                <a:close/>
                <a:moveTo>
                  <a:pt x="146" y="88"/>
                </a:moveTo>
                <a:lnTo>
                  <a:pt x="146" y="96"/>
                </a:lnTo>
                <a:lnTo>
                  <a:pt x="148" y="100"/>
                </a:lnTo>
                <a:lnTo>
                  <a:pt x="150" y="102"/>
                </a:lnTo>
                <a:lnTo>
                  <a:pt x="158" y="104"/>
                </a:lnTo>
                <a:lnTo>
                  <a:pt x="162" y="104"/>
                </a:lnTo>
                <a:lnTo>
                  <a:pt x="164" y="102"/>
                </a:lnTo>
                <a:lnTo>
                  <a:pt x="166" y="100"/>
                </a:lnTo>
                <a:lnTo>
                  <a:pt x="168" y="96"/>
                </a:lnTo>
                <a:lnTo>
                  <a:pt x="168" y="90"/>
                </a:lnTo>
                <a:lnTo>
                  <a:pt x="166" y="86"/>
                </a:lnTo>
                <a:lnTo>
                  <a:pt x="158" y="78"/>
                </a:lnTo>
                <a:lnTo>
                  <a:pt x="156" y="72"/>
                </a:lnTo>
                <a:lnTo>
                  <a:pt x="156" y="70"/>
                </a:lnTo>
                <a:lnTo>
                  <a:pt x="156" y="68"/>
                </a:lnTo>
                <a:lnTo>
                  <a:pt x="158" y="68"/>
                </a:lnTo>
                <a:lnTo>
                  <a:pt x="158" y="70"/>
                </a:lnTo>
                <a:lnTo>
                  <a:pt x="158" y="76"/>
                </a:lnTo>
                <a:lnTo>
                  <a:pt x="166" y="76"/>
                </a:lnTo>
                <a:lnTo>
                  <a:pt x="166" y="70"/>
                </a:lnTo>
                <a:lnTo>
                  <a:pt x="166" y="66"/>
                </a:lnTo>
                <a:lnTo>
                  <a:pt x="164" y="64"/>
                </a:lnTo>
                <a:lnTo>
                  <a:pt x="158" y="62"/>
                </a:lnTo>
                <a:lnTo>
                  <a:pt x="152" y="62"/>
                </a:lnTo>
                <a:lnTo>
                  <a:pt x="150" y="64"/>
                </a:lnTo>
                <a:lnTo>
                  <a:pt x="148" y="66"/>
                </a:lnTo>
                <a:lnTo>
                  <a:pt x="146" y="70"/>
                </a:lnTo>
                <a:lnTo>
                  <a:pt x="146" y="74"/>
                </a:lnTo>
                <a:lnTo>
                  <a:pt x="148" y="80"/>
                </a:lnTo>
                <a:lnTo>
                  <a:pt x="156" y="86"/>
                </a:lnTo>
                <a:lnTo>
                  <a:pt x="158" y="92"/>
                </a:lnTo>
                <a:lnTo>
                  <a:pt x="158" y="96"/>
                </a:lnTo>
                <a:lnTo>
                  <a:pt x="156" y="98"/>
                </a:lnTo>
                <a:lnTo>
                  <a:pt x="156" y="96"/>
                </a:lnTo>
                <a:lnTo>
                  <a:pt x="156" y="88"/>
                </a:lnTo>
                <a:lnTo>
                  <a:pt x="146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31" name="Freeform 96"/>
          <p:cNvSpPr>
            <a:spLocks noEditPoints="1"/>
          </p:cNvSpPr>
          <p:nvPr/>
        </p:nvSpPr>
        <p:spPr bwMode="auto">
          <a:xfrm>
            <a:off x="5524500" y="5340350"/>
            <a:ext cx="415925" cy="390525"/>
          </a:xfrm>
          <a:custGeom>
            <a:gdLst>
              <a:gd fmla="*/ 2147483647 w 152" name="T0"/>
              <a:gd fmla="*/ 2147483647 h 130" name="T1"/>
              <a:gd fmla="*/ 2147483647 w 152" name="T2"/>
              <a:gd fmla="*/ 2147483647 h 130" name="T3"/>
              <a:gd fmla="*/ 2147483647 w 152" name="T4"/>
              <a:gd fmla="*/ 2147483647 h 130" name="T5"/>
              <a:gd fmla="*/ 2147483647 w 152" name="T6"/>
              <a:gd fmla="*/ 2147483647 h 130" name="T7"/>
              <a:gd fmla="*/ 2147483647 w 152" name="T8"/>
              <a:gd fmla="*/ 2147483647 h 130" name="T9"/>
              <a:gd fmla="*/ 2147483647 w 152" name="T10"/>
              <a:gd fmla="*/ 2147483647 h 130" name="T11"/>
              <a:gd fmla="*/ 2147483647 w 152" name="T12"/>
              <a:gd fmla="*/ 2147483647 h 130" name="T13"/>
              <a:gd fmla="*/ 2147483647 w 152" name="T14"/>
              <a:gd fmla="*/ 2147483647 h 130" name="T15"/>
              <a:gd fmla="*/ 2147483647 w 152" name="T16"/>
              <a:gd fmla="*/ 2147483647 h 130" name="T17"/>
              <a:gd fmla="*/ 2147483647 w 152" name="T18"/>
              <a:gd fmla="*/ 2147483647 h 130" name="T19"/>
              <a:gd fmla="*/ 0 w 152" name="T20"/>
              <a:gd fmla="*/ 2147483647 h 130" name="T21"/>
              <a:gd fmla="*/ 0 w 152" name="T22"/>
              <a:gd fmla="*/ 2147483647 h 130" name="T23"/>
              <a:gd fmla="*/ 2147483647 w 152" name="T24"/>
              <a:gd fmla="*/ 2147483647 h 130" name="T25"/>
              <a:gd fmla="*/ 2147483647 w 152" name="T26"/>
              <a:gd fmla="*/ 2147483647 h 130" name="T27"/>
              <a:gd fmla="*/ 2147483647 w 152" name="T28"/>
              <a:gd fmla="*/ 2147483647 h 130" name="T29"/>
              <a:gd fmla="*/ 2147483647 w 152" name="T30"/>
              <a:gd fmla="*/ 2147483647 h 130" name="T31"/>
              <a:gd fmla="*/ 2147483647 w 152" name="T32"/>
              <a:gd fmla="*/ 2147483647 h 130" name="T33"/>
              <a:gd fmla="*/ 2147483647 w 152" name="T34"/>
              <a:gd fmla="*/ 2147483647 h 130" name="T35"/>
              <a:gd fmla="*/ 2147483647 w 152" name="T36"/>
              <a:gd fmla="*/ 2147483647 h 130" name="T37"/>
              <a:gd fmla="*/ 2147483647 w 152" name="T38"/>
              <a:gd fmla="*/ 2147483647 h 130" name="T39"/>
              <a:gd fmla="*/ 2147483647 w 152" name="T40"/>
              <a:gd fmla="*/ 2147483647 h 130" name="T41"/>
              <a:gd fmla="*/ 2147483647 w 152" name="T42"/>
              <a:gd fmla="*/ 2147483647 h 130" name="T43"/>
              <a:gd fmla="*/ 2147483647 w 152" name="T44"/>
              <a:gd fmla="*/ 2147483647 h 130" name="T45"/>
              <a:gd fmla="*/ 2147483647 w 152" name="T46"/>
              <a:gd fmla="*/ 2147483647 h 130" name="T47"/>
              <a:gd fmla="*/ 2147483647 w 152" name="T48"/>
              <a:gd fmla="*/ 2147483647 h 130" name="T49"/>
              <a:gd fmla="*/ 2147483647 w 152" name="T50"/>
              <a:gd fmla="*/ 2147483647 h 130" name="T51"/>
              <a:gd fmla="*/ 2147483647 w 152" name="T52"/>
              <a:gd fmla="*/ 2147483647 h 130" name="T53"/>
              <a:gd fmla="*/ 2147483647 w 152" name="T54"/>
              <a:gd fmla="*/ 2147483647 h 130" name="T55"/>
              <a:gd fmla="*/ 2147483647 w 152" name="T56"/>
              <a:gd fmla="*/ 2147483647 h 130" name="T57"/>
              <a:gd fmla="*/ 2147483647 w 152" name="T58"/>
              <a:gd fmla="*/ 2147483647 h 130" name="T59"/>
              <a:gd fmla="*/ 2147483647 w 152" name="T60"/>
              <a:gd fmla="*/ 2147483647 h 130" name="T61"/>
              <a:gd fmla="*/ 2147483647 w 152" name="T62"/>
              <a:gd fmla="*/ 2147483647 h 130" name="T63"/>
              <a:gd fmla="*/ 2147483647 w 152" name="T64"/>
              <a:gd fmla="*/ 2147483647 h 130" name="T65"/>
              <a:gd fmla="*/ 2147483647 w 152" name="T66"/>
              <a:gd fmla="*/ 2147483647 h 130" name="T67"/>
              <a:gd fmla="*/ 2147483647 w 152" name="T68"/>
              <a:gd fmla="*/ 2147483647 h 130" name="T69"/>
              <a:gd fmla="*/ 2147483647 w 152" name="T70"/>
              <a:gd fmla="*/ 2147483647 h 130" name="T71"/>
              <a:gd fmla="*/ 2147483647 w 152" name="T72"/>
              <a:gd fmla="*/ 2147483647 h 130" name="T73"/>
              <a:gd fmla="*/ 2147483647 w 152" name="T74"/>
              <a:gd fmla="*/ 2147483647 h 130" name="T75"/>
              <a:gd fmla="*/ 2147483647 w 152" name="T76"/>
              <a:gd fmla="*/ 2147483647 h 130" name="T77"/>
              <a:gd fmla="*/ 2147483647 w 152" name="T78"/>
              <a:gd fmla="*/ 2147483647 h 130" name="T79"/>
              <a:gd fmla="*/ 2147483647 w 152" name="T80"/>
              <a:gd fmla="*/ 2147483647 h 130" name="T81"/>
              <a:gd fmla="*/ 2147483647 w 152" name="T82"/>
              <a:gd fmla="*/ 2147483647 h 130" name="T83"/>
              <a:gd fmla="*/ 2147483647 w 152" name="T84"/>
              <a:gd fmla="*/ 2147483647 h 130" name="T85"/>
              <a:gd fmla="*/ 2147483647 w 152" name="T86"/>
              <a:gd fmla="*/ 2147483647 h 130" name="T87"/>
              <a:gd fmla="*/ 2147483647 w 152" name="T88"/>
              <a:gd fmla="*/ 2147483647 h 130" name="T89"/>
              <a:gd fmla="*/ 2147483647 w 152" name="T90"/>
              <a:gd fmla="*/ 2147483647 h 130" name="T91"/>
              <a:gd fmla="*/ 2147483647 w 152" name="T92"/>
              <a:gd fmla="*/ 2147483647 h 130" name="T93"/>
              <a:gd fmla="*/ 2147483647 w 152" name="T94"/>
              <a:gd fmla="*/ 2147483647 h 130" name="T95"/>
              <a:gd fmla="*/ 2147483647 w 152" name="T96"/>
              <a:gd fmla="*/ 2147483647 h 130" name="T97"/>
              <a:gd fmla="*/ 2147483647 w 152" name="T98"/>
              <a:gd fmla="*/ 2147483647 h 130" name="T99"/>
              <a:gd fmla="*/ 2147483647 w 152" name="T100"/>
              <a:gd fmla="*/ 2147483647 h 130" name="T101"/>
              <a:gd fmla="*/ 2147483647 w 152" name="T102"/>
              <a:gd fmla="*/ 2147483647 h 130" name="T103"/>
              <a:gd fmla="*/ 2147483647 w 152" name="T104"/>
              <a:gd fmla="*/ 2147483647 h 130" name="T105"/>
              <a:gd fmla="*/ 2147483647 w 152" name="T106"/>
              <a:gd fmla="*/ 2147483647 h 130" name="T107"/>
              <a:gd fmla="*/ 2147483647 w 152" name="T108"/>
              <a:gd fmla="*/ 2147483647 h 130" name="T109"/>
              <a:gd fmla="*/ 2147483647 w 152" name="T110"/>
              <a:gd fmla="*/ 2147483647 h 130" name="T111"/>
              <a:gd fmla="*/ 2147483647 w 152" name="T112"/>
              <a:gd fmla="*/ 2147483647 h 130" name="T113"/>
              <a:gd fmla="*/ 2147483647 w 152" name="T114"/>
              <a:gd fmla="*/ 2147483647 h 130" name="T115"/>
              <a:gd fmla="*/ 2147483647 w 152" name="T116"/>
              <a:gd fmla="*/ 2147483647 h 130" name="T117"/>
              <a:gd fmla="*/ 2147483647 w 152" name="T118"/>
              <a:gd fmla="*/ 2147483647 h 130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52" name="T180"/>
              <a:gd fmla="*/ 0 h 130" name="T181"/>
              <a:gd fmla="*/ 152 w 152" name="T182"/>
              <a:gd fmla="*/ 130 h 130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130" w="152">
                <a:moveTo>
                  <a:pt x="4" y="0"/>
                </a:moveTo>
                <a:lnTo>
                  <a:pt x="110" y="0"/>
                </a:lnTo>
                <a:lnTo>
                  <a:pt x="114" y="2"/>
                </a:lnTo>
                <a:lnTo>
                  <a:pt x="116" y="4"/>
                </a:lnTo>
                <a:lnTo>
                  <a:pt x="118" y="4"/>
                </a:lnTo>
                <a:lnTo>
                  <a:pt x="136" y="4"/>
                </a:lnTo>
                <a:lnTo>
                  <a:pt x="138" y="4"/>
                </a:lnTo>
                <a:lnTo>
                  <a:pt x="140" y="4"/>
                </a:lnTo>
                <a:lnTo>
                  <a:pt x="144" y="4"/>
                </a:lnTo>
                <a:lnTo>
                  <a:pt x="148" y="6"/>
                </a:lnTo>
                <a:lnTo>
                  <a:pt x="150" y="10"/>
                </a:lnTo>
                <a:lnTo>
                  <a:pt x="152" y="16"/>
                </a:lnTo>
                <a:lnTo>
                  <a:pt x="152" y="18"/>
                </a:lnTo>
                <a:lnTo>
                  <a:pt x="152" y="124"/>
                </a:lnTo>
                <a:lnTo>
                  <a:pt x="150" y="128"/>
                </a:lnTo>
                <a:lnTo>
                  <a:pt x="146" y="130"/>
                </a:lnTo>
                <a:lnTo>
                  <a:pt x="144" y="128"/>
                </a:lnTo>
                <a:lnTo>
                  <a:pt x="28" y="128"/>
                </a:lnTo>
                <a:lnTo>
                  <a:pt x="24" y="128"/>
                </a:lnTo>
                <a:lnTo>
                  <a:pt x="24" y="124"/>
                </a:lnTo>
                <a:lnTo>
                  <a:pt x="24" y="116"/>
                </a:lnTo>
                <a:lnTo>
                  <a:pt x="16" y="116"/>
                </a:lnTo>
                <a:lnTo>
                  <a:pt x="10" y="114"/>
                </a:lnTo>
                <a:lnTo>
                  <a:pt x="4" y="108"/>
                </a:lnTo>
                <a:lnTo>
                  <a:pt x="0" y="102"/>
                </a:lnTo>
                <a:lnTo>
                  <a:pt x="0" y="90"/>
                </a:lnTo>
                <a:lnTo>
                  <a:pt x="0" y="6"/>
                </a:lnTo>
                <a:lnTo>
                  <a:pt x="0" y="2"/>
                </a:lnTo>
                <a:lnTo>
                  <a:pt x="4" y="0"/>
                </a:lnTo>
                <a:close/>
                <a:moveTo>
                  <a:pt x="20" y="94"/>
                </a:moveTo>
                <a:lnTo>
                  <a:pt x="20" y="98"/>
                </a:lnTo>
                <a:lnTo>
                  <a:pt x="98" y="98"/>
                </a:lnTo>
                <a:lnTo>
                  <a:pt x="98" y="94"/>
                </a:lnTo>
                <a:lnTo>
                  <a:pt x="20" y="94"/>
                </a:lnTo>
                <a:close/>
                <a:moveTo>
                  <a:pt x="20" y="82"/>
                </a:moveTo>
                <a:lnTo>
                  <a:pt x="20" y="88"/>
                </a:lnTo>
                <a:lnTo>
                  <a:pt x="98" y="88"/>
                </a:lnTo>
                <a:lnTo>
                  <a:pt x="98" y="82"/>
                </a:lnTo>
                <a:lnTo>
                  <a:pt x="20" y="82"/>
                </a:lnTo>
                <a:close/>
                <a:moveTo>
                  <a:pt x="20" y="72"/>
                </a:moveTo>
                <a:lnTo>
                  <a:pt x="20" y="78"/>
                </a:lnTo>
                <a:lnTo>
                  <a:pt x="98" y="78"/>
                </a:lnTo>
                <a:lnTo>
                  <a:pt x="98" y="72"/>
                </a:lnTo>
                <a:lnTo>
                  <a:pt x="20" y="72"/>
                </a:lnTo>
                <a:close/>
                <a:moveTo>
                  <a:pt x="20" y="62"/>
                </a:moveTo>
                <a:lnTo>
                  <a:pt x="20" y="66"/>
                </a:lnTo>
                <a:lnTo>
                  <a:pt x="98" y="66"/>
                </a:lnTo>
                <a:lnTo>
                  <a:pt x="98" y="62"/>
                </a:lnTo>
                <a:lnTo>
                  <a:pt x="20" y="62"/>
                </a:lnTo>
                <a:close/>
                <a:moveTo>
                  <a:pt x="84" y="40"/>
                </a:moveTo>
                <a:lnTo>
                  <a:pt x="84" y="46"/>
                </a:lnTo>
                <a:lnTo>
                  <a:pt x="84" y="50"/>
                </a:lnTo>
                <a:lnTo>
                  <a:pt x="86" y="52"/>
                </a:lnTo>
                <a:lnTo>
                  <a:pt x="92" y="52"/>
                </a:lnTo>
                <a:lnTo>
                  <a:pt x="98" y="52"/>
                </a:lnTo>
                <a:lnTo>
                  <a:pt x="100" y="50"/>
                </a:lnTo>
                <a:lnTo>
                  <a:pt x="100" y="46"/>
                </a:lnTo>
                <a:lnTo>
                  <a:pt x="100" y="42"/>
                </a:lnTo>
                <a:lnTo>
                  <a:pt x="98" y="38"/>
                </a:lnTo>
                <a:lnTo>
                  <a:pt x="92" y="32"/>
                </a:lnTo>
                <a:lnTo>
                  <a:pt x="90" y="28"/>
                </a:lnTo>
                <a:lnTo>
                  <a:pt x="90" y="26"/>
                </a:lnTo>
                <a:lnTo>
                  <a:pt x="92" y="24"/>
                </a:lnTo>
                <a:lnTo>
                  <a:pt x="92" y="30"/>
                </a:lnTo>
                <a:lnTo>
                  <a:pt x="100" y="30"/>
                </a:lnTo>
                <a:lnTo>
                  <a:pt x="100" y="24"/>
                </a:lnTo>
                <a:lnTo>
                  <a:pt x="98" y="20"/>
                </a:lnTo>
                <a:lnTo>
                  <a:pt x="92" y="20"/>
                </a:lnTo>
                <a:lnTo>
                  <a:pt x="86" y="20"/>
                </a:lnTo>
                <a:lnTo>
                  <a:pt x="84" y="22"/>
                </a:lnTo>
                <a:lnTo>
                  <a:pt x="84" y="26"/>
                </a:lnTo>
                <a:lnTo>
                  <a:pt x="84" y="30"/>
                </a:lnTo>
                <a:lnTo>
                  <a:pt x="84" y="32"/>
                </a:lnTo>
                <a:lnTo>
                  <a:pt x="90" y="38"/>
                </a:lnTo>
                <a:lnTo>
                  <a:pt x="92" y="42"/>
                </a:lnTo>
                <a:lnTo>
                  <a:pt x="92" y="46"/>
                </a:lnTo>
                <a:lnTo>
                  <a:pt x="92" y="48"/>
                </a:lnTo>
                <a:lnTo>
                  <a:pt x="90" y="46"/>
                </a:lnTo>
                <a:lnTo>
                  <a:pt x="90" y="40"/>
                </a:lnTo>
                <a:lnTo>
                  <a:pt x="84" y="40"/>
                </a:lnTo>
                <a:close/>
                <a:moveTo>
                  <a:pt x="36" y="52"/>
                </a:moveTo>
                <a:lnTo>
                  <a:pt x="36" y="20"/>
                </a:lnTo>
                <a:lnTo>
                  <a:pt x="30" y="20"/>
                </a:lnTo>
                <a:lnTo>
                  <a:pt x="30" y="34"/>
                </a:lnTo>
                <a:lnTo>
                  <a:pt x="26" y="20"/>
                </a:lnTo>
                <a:lnTo>
                  <a:pt x="18" y="20"/>
                </a:lnTo>
                <a:lnTo>
                  <a:pt x="18" y="52"/>
                </a:lnTo>
                <a:lnTo>
                  <a:pt x="24" y="52"/>
                </a:lnTo>
                <a:lnTo>
                  <a:pt x="24" y="34"/>
                </a:lnTo>
                <a:lnTo>
                  <a:pt x="30" y="52"/>
                </a:lnTo>
                <a:lnTo>
                  <a:pt x="36" y="52"/>
                </a:lnTo>
                <a:close/>
                <a:moveTo>
                  <a:pt x="52" y="52"/>
                </a:moveTo>
                <a:lnTo>
                  <a:pt x="52" y="48"/>
                </a:lnTo>
                <a:lnTo>
                  <a:pt x="46" y="48"/>
                </a:lnTo>
                <a:lnTo>
                  <a:pt x="46" y="36"/>
                </a:lnTo>
                <a:lnTo>
                  <a:pt x="52" y="36"/>
                </a:lnTo>
                <a:lnTo>
                  <a:pt x="52" y="32"/>
                </a:lnTo>
                <a:lnTo>
                  <a:pt x="46" y="32"/>
                </a:lnTo>
                <a:lnTo>
                  <a:pt x="46" y="24"/>
                </a:lnTo>
                <a:lnTo>
                  <a:pt x="52" y="24"/>
                </a:lnTo>
                <a:lnTo>
                  <a:pt x="52" y="20"/>
                </a:lnTo>
                <a:lnTo>
                  <a:pt x="38" y="20"/>
                </a:lnTo>
                <a:lnTo>
                  <a:pt x="38" y="52"/>
                </a:lnTo>
                <a:lnTo>
                  <a:pt x="52" y="52"/>
                </a:lnTo>
                <a:close/>
                <a:moveTo>
                  <a:pt x="82" y="20"/>
                </a:moveTo>
                <a:lnTo>
                  <a:pt x="76" y="20"/>
                </a:lnTo>
                <a:lnTo>
                  <a:pt x="74" y="34"/>
                </a:lnTo>
                <a:lnTo>
                  <a:pt x="72" y="20"/>
                </a:lnTo>
                <a:lnTo>
                  <a:pt x="64" y="20"/>
                </a:lnTo>
                <a:lnTo>
                  <a:pt x="62" y="34"/>
                </a:lnTo>
                <a:lnTo>
                  <a:pt x="60" y="20"/>
                </a:lnTo>
                <a:lnTo>
                  <a:pt x="52" y="20"/>
                </a:lnTo>
                <a:lnTo>
                  <a:pt x="58" y="52"/>
                </a:lnTo>
                <a:lnTo>
                  <a:pt x="64" y="52"/>
                </a:lnTo>
                <a:lnTo>
                  <a:pt x="66" y="34"/>
                </a:lnTo>
                <a:lnTo>
                  <a:pt x="70" y="52"/>
                </a:lnTo>
                <a:lnTo>
                  <a:pt x="78" y="52"/>
                </a:lnTo>
                <a:lnTo>
                  <a:pt x="82" y="20"/>
                </a:lnTo>
                <a:close/>
                <a:moveTo>
                  <a:pt x="116" y="14"/>
                </a:moveTo>
                <a:lnTo>
                  <a:pt x="116" y="88"/>
                </a:lnTo>
                <a:lnTo>
                  <a:pt x="116" y="90"/>
                </a:lnTo>
                <a:lnTo>
                  <a:pt x="116" y="98"/>
                </a:lnTo>
                <a:lnTo>
                  <a:pt x="118" y="104"/>
                </a:lnTo>
                <a:lnTo>
                  <a:pt x="122" y="106"/>
                </a:lnTo>
                <a:lnTo>
                  <a:pt x="124" y="102"/>
                </a:lnTo>
                <a:lnTo>
                  <a:pt x="126" y="88"/>
                </a:lnTo>
                <a:lnTo>
                  <a:pt x="126" y="16"/>
                </a:lnTo>
                <a:lnTo>
                  <a:pt x="126" y="14"/>
                </a:lnTo>
                <a:lnTo>
                  <a:pt x="118" y="14"/>
                </a:lnTo>
                <a:lnTo>
                  <a:pt x="116" y="14"/>
                </a:lnTo>
                <a:close/>
                <a:moveTo>
                  <a:pt x="138" y="14"/>
                </a:moveTo>
                <a:lnTo>
                  <a:pt x="138" y="14"/>
                </a:lnTo>
                <a:lnTo>
                  <a:pt x="136" y="14"/>
                </a:lnTo>
                <a:lnTo>
                  <a:pt x="136" y="16"/>
                </a:lnTo>
                <a:lnTo>
                  <a:pt x="136" y="88"/>
                </a:lnTo>
                <a:lnTo>
                  <a:pt x="134" y="98"/>
                </a:lnTo>
                <a:lnTo>
                  <a:pt x="134" y="106"/>
                </a:lnTo>
                <a:lnTo>
                  <a:pt x="130" y="112"/>
                </a:lnTo>
                <a:lnTo>
                  <a:pt x="124" y="116"/>
                </a:lnTo>
                <a:lnTo>
                  <a:pt x="34" y="116"/>
                </a:lnTo>
                <a:lnTo>
                  <a:pt x="34" y="118"/>
                </a:lnTo>
                <a:lnTo>
                  <a:pt x="142" y="118"/>
                </a:lnTo>
                <a:lnTo>
                  <a:pt x="142" y="18"/>
                </a:lnTo>
                <a:lnTo>
                  <a:pt x="142" y="16"/>
                </a:lnTo>
                <a:lnTo>
                  <a:pt x="140" y="14"/>
                </a:lnTo>
                <a:lnTo>
                  <a:pt x="138" y="14"/>
                </a:lnTo>
                <a:close/>
                <a:moveTo>
                  <a:pt x="106" y="10"/>
                </a:moveTo>
                <a:lnTo>
                  <a:pt x="10" y="10"/>
                </a:lnTo>
                <a:lnTo>
                  <a:pt x="10" y="90"/>
                </a:lnTo>
                <a:lnTo>
                  <a:pt x="10" y="98"/>
                </a:lnTo>
                <a:lnTo>
                  <a:pt x="12" y="102"/>
                </a:lnTo>
                <a:lnTo>
                  <a:pt x="18" y="106"/>
                </a:lnTo>
                <a:lnTo>
                  <a:pt x="108" y="106"/>
                </a:lnTo>
                <a:lnTo>
                  <a:pt x="106" y="98"/>
                </a:lnTo>
                <a:lnTo>
                  <a:pt x="106" y="88"/>
                </a:lnTo>
                <a:lnTo>
                  <a:pt x="10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32" name="Freeform 97"/>
          <p:cNvSpPr>
            <a:spLocks noEditPoints="1"/>
          </p:cNvSpPr>
          <p:nvPr/>
        </p:nvSpPr>
        <p:spPr bwMode="auto">
          <a:xfrm>
            <a:off x="3944938" y="4410075"/>
            <a:ext cx="563562" cy="546100"/>
          </a:xfrm>
          <a:custGeom>
            <a:gdLst>
              <a:gd fmla="*/ 0 w 206" name="T0"/>
              <a:gd fmla="*/ 2147483647 h 182" name="T1"/>
              <a:gd fmla="*/ 2147483647 w 206" name="T2"/>
              <a:gd fmla="*/ 2147483647 h 182" name="T3"/>
              <a:gd fmla="*/ 2147483647 w 206" name="T4"/>
              <a:gd fmla="*/ 2147483647 h 182" name="T5"/>
              <a:gd fmla="*/ 2147483647 w 206" name="T6"/>
              <a:gd fmla="*/ 2147483647 h 182" name="T7"/>
              <a:gd fmla="*/ 2147483647 w 206" name="T8"/>
              <a:gd fmla="*/ 2147483647 h 182" name="T9"/>
              <a:gd fmla="*/ 2147483647 w 206" name="T10"/>
              <a:gd fmla="*/ 2147483647 h 182" name="T11"/>
              <a:gd fmla="*/ 2147483647 w 206" name="T12"/>
              <a:gd fmla="*/ 2147483647 h 182" name="T13"/>
              <a:gd fmla="*/ 2147483647 w 206" name="T14"/>
              <a:gd fmla="*/ 2147483647 h 182" name="T15"/>
              <a:gd fmla="*/ 2147483647 w 206" name="T16"/>
              <a:gd fmla="*/ 2147483647 h 182" name="T17"/>
              <a:gd fmla="*/ 2147483647 w 206" name="T18"/>
              <a:gd fmla="*/ 2147483647 h 182" name="T19"/>
              <a:gd fmla="*/ 2147483647 w 206" name="T20"/>
              <a:gd fmla="*/ 2147483647 h 182" name="T21"/>
              <a:gd fmla="*/ 2147483647 w 206" name="T22"/>
              <a:gd fmla="*/ 2147483647 h 182" name="T23"/>
              <a:gd fmla="*/ 2147483647 w 206" name="T24"/>
              <a:gd fmla="*/ 2147483647 h 182" name="T25"/>
              <a:gd fmla="*/ 2147483647 w 206" name="T26"/>
              <a:gd fmla="*/ 2147483647 h 182" name="T27"/>
              <a:gd fmla="*/ 2147483647 w 206" name="T28"/>
              <a:gd fmla="*/ 2147483647 h 182" name="T29"/>
              <a:gd fmla="*/ 2147483647 w 206" name="T30"/>
              <a:gd fmla="*/ 2147483647 h 182" name="T31"/>
              <a:gd fmla="*/ 2147483647 w 206" name="T32"/>
              <a:gd fmla="*/ 2147483647 h 182" name="T33"/>
              <a:gd fmla="*/ 2147483647 w 206" name="T34"/>
              <a:gd fmla="*/ 2147483647 h 182" name="T35"/>
              <a:gd fmla="*/ 2147483647 w 206" name="T36"/>
              <a:gd fmla="*/ 2147483647 h 182" name="T37"/>
              <a:gd fmla="*/ 2147483647 w 206" name="T38"/>
              <a:gd fmla="*/ 2147483647 h 182" name="T39"/>
              <a:gd fmla="*/ 2147483647 w 206" name="T40"/>
              <a:gd fmla="*/ 2147483647 h 182" name="T41"/>
              <a:gd fmla="*/ 2147483647 w 206" name="T42"/>
              <a:gd fmla="*/ 2147483647 h 182" name="T43"/>
              <a:gd fmla="*/ 2147483647 w 206" name="T44"/>
              <a:gd fmla="*/ 2147483647 h 182" name="T45"/>
              <a:gd fmla="*/ 2147483647 w 206" name="T46"/>
              <a:gd fmla="*/ 2147483647 h 182" name="T47"/>
              <a:gd fmla="*/ 2147483647 w 206" name="T48"/>
              <a:gd fmla="*/ 2147483647 h 182" name="T49"/>
              <a:gd fmla="*/ 2147483647 w 206" name="T50"/>
              <a:gd fmla="*/ 2147483647 h 182" name="T51"/>
              <a:gd fmla="*/ 2147483647 w 206" name="T52"/>
              <a:gd fmla="*/ 2147483647 h 182" name="T53"/>
              <a:gd fmla="*/ 2147483647 w 206" name="T54"/>
              <a:gd fmla="*/ 2147483647 h 182" name="T55"/>
              <a:gd fmla="*/ 2147483647 w 206" name="T56"/>
              <a:gd fmla="*/ 2147483647 h 182" name="T57"/>
              <a:gd fmla="*/ 2147483647 w 206" name="T58"/>
              <a:gd fmla="*/ 2147483647 h 182" name="T59"/>
              <a:gd fmla="*/ 2147483647 w 206" name="T60"/>
              <a:gd fmla="*/ 2147483647 h 182" name="T61"/>
              <a:gd fmla="*/ 2147483647 w 206" name="T62"/>
              <a:gd fmla="*/ 2147483647 h 182" name="T63"/>
              <a:gd fmla="*/ 2147483647 w 206" name="T64"/>
              <a:gd fmla="*/ 2147483647 h 182" name="T65"/>
              <a:gd fmla="*/ 2147483647 w 206" name="T66"/>
              <a:gd fmla="*/ 2147483647 h 182" name="T67"/>
              <a:gd fmla="*/ 2147483647 w 206" name="T68"/>
              <a:gd fmla="*/ 2147483647 h 182" name="T69"/>
              <a:gd fmla="*/ 2147483647 w 206" name="T70"/>
              <a:gd fmla="*/ 2147483647 h 182" name="T71"/>
              <a:gd fmla="*/ 2147483647 w 206" name="T72"/>
              <a:gd fmla="*/ 2147483647 h 182" name="T73"/>
              <a:gd fmla="*/ 2147483647 w 206" name="T74"/>
              <a:gd fmla="*/ 2147483647 h 182" name="T75"/>
              <a:gd fmla="*/ 2147483647 w 206" name="T76"/>
              <a:gd fmla="*/ 2147483647 h 182" name="T77"/>
              <a:gd fmla="*/ 2147483647 w 206" name="T78"/>
              <a:gd fmla="*/ 2147483647 h 182" name="T79"/>
              <a:gd fmla="*/ 2147483647 w 206" name="T80"/>
              <a:gd fmla="*/ 2147483647 h 182" name="T81"/>
              <a:gd fmla="*/ 2147483647 w 206" name="T82"/>
              <a:gd fmla="*/ 2147483647 h 182" name="T83"/>
              <a:gd fmla="*/ 2147483647 w 206" name="T84"/>
              <a:gd fmla="*/ 2147483647 h 182" name="T85"/>
              <a:gd fmla="*/ 2147483647 w 206" name="T86"/>
              <a:gd fmla="*/ 2147483647 h 182" name="T87"/>
              <a:gd fmla="*/ 2147483647 w 206" name="T88"/>
              <a:gd fmla="*/ 2147483647 h 182" name="T89"/>
              <a:gd fmla="*/ 2147483647 w 206" name="T90"/>
              <a:gd fmla="*/ 2147483647 h 182" name="T91"/>
              <a:gd fmla="*/ 2147483647 w 206" name="T92"/>
              <a:gd fmla="*/ 2147483647 h 182" name="T93"/>
              <a:gd fmla="*/ 2147483647 w 206" name="T94"/>
              <a:gd fmla="*/ 2147483647 h 182" name="T95"/>
              <a:gd fmla="*/ 2147483647 w 206" name="T96"/>
              <a:gd fmla="*/ 2147483647 h 182" name="T97"/>
              <a:gd fmla="*/ 2147483647 w 206" name="T98"/>
              <a:gd fmla="*/ 2147483647 h 182" name="T99"/>
              <a:gd fmla="*/ 2147483647 w 206" name="T100"/>
              <a:gd fmla="*/ 2147483647 h 182" name="T101"/>
              <a:gd fmla="*/ 2147483647 w 206" name="T102"/>
              <a:gd fmla="*/ 2147483647 h 182" name="T103"/>
              <a:gd fmla="*/ 2147483647 w 206" name="T104"/>
              <a:gd fmla="*/ 2147483647 h 182" name="T105"/>
              <a:gd fmla="*/ 2147483647 w 206" name="T106"/>
              <a:gd fmla="*/ 2147483647 h 182" name="T107"/>
              <a:gd fmla="*/ 2147483647 w 206" name="T108"/>
              <a:gd fmla="*/ 2147483647 h 182" name="T109"/>
              <a:gd fmla="*/ 2147483647 w 206" name="T110"/>
              <a:gd fmla="*/ 2147483647 h 182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206" name="T168"/>
              <a:gd fmla="*/ 0 h 182" name="T169"/>
              <a:gd fmla="*/ 206 w 206" name="T170"/>
              <a:gd fmla="*/ 182 h 182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182" w="206">
                <a:moveTo>
                  <a:pt x="0" y="120"/>
                </a:moveTo>
                <a:lnTo>
                  <a:pt x="20" y="120"/>
                </a:lnTo>
                <a:lnTo>
                  <a:pt x="20" y="122"/>
                </a:lnTo>
                <a:lnTo>
                  <a:pt x="2" y="122"/>
                </a:lnTo>
                <a:lnTo>
                  <a:pt x="0" y="120"/>
                </a:lnTo>
                <a:close/>
                <a:moveTo>
                  <a:pt x="20" y="124"/>
                </a:moveTo>
                <a:lnTo>
                  <a:pt x="20" y="126"/>
                </a:lnTo>
                <a:lnTo>
                  <a:pt x="4" y="126"/>
                </a:lnTo>
                <a:lnTo>
                  <a:pt x="2" y="124"/>
                </a:lnTo>
                <a:lnTo>
                  <a:pt x="20" y="124"/>
                </a:lnTo>
                <a:close/>
                <a:moveTo>
                  <a:pt x="20" y="128"/>
                </a:moveTo>
                <a:lnTo>
                  <a:pt x="20" y="130"/>
                </a:lnTo>
                <a:lnTo>
                  <a:pt x="4" y="130"/>
                </a:lnTo>
                <a:lnTo>
                  <a:pt x="4" y="126"/>
                </a:lnTo>
                <a:lnTo>
                  <a:pt x="20" y="128"/>
                </a:lnTo>
                <a:close/>
                <a:moveTo>
                  <a:pt x="20" y="132"/>
                </a:moveTo>
                <a:lnTo>
                  <a:pt x="20" y="134"/>
                </a:lnTo>
                <a:lnTo>
                  <a:pt x="6" y="134"/>
                </a:lnTo>
                <a:lnTo>
                  <a:pt x="6" y="132"/>
                </a:lnTo>
                <a:lnTo>
                  <a:pt x="20" y="132"/>
                </a:lnTo>
                <a:close/>
                <a:moveTo>
                  <a:pt x="20" y="136"/>
                </a:moveTo>
                <a:lnTo>
                  <a:pt x="20" y="136"/>
                </a:lnTo>
                <a:lnTo>
                  <a:pt x="8" y="138"/>
                </a:lnTo>
                <a:lnTo>
                  <a:pt x="6" y="134"/>
                </a:lnTo>
                <a:lnTo>
                  <a:pt x="20" y="136"/>
                </a:lnTo>
                <a:close/>
                <a:moveTo>
                  <a:pt x="20" y="140"/>
                </a:moveTo>
                <a:lnTo>
                  <a:pt x="20" y="140"/>
                </a:lnTo>
                <a:lnTo>
                  <a:pt x="10" y="142"/>
                </a:lnTo>
                <a:lnTo>
                  <a:pt x="8" y="138"/>
                </a:lnTo>
                <a:lnTo>
                  <a:pt x="20" y="140"/>
                </a:lnTo>
                <a:close/>
                <a:moveTo>
                  <a:pt x="20" y="142"/>
                </a:moveTo>
                <a:lnTo>
                  <a:pt x="20" y="144"/>
                </a:lnTo>
                <a:lnTo>
                  <a:pt x="12" y="146"/>
                </a:lnTo>
                <a:lnTo>
                  <a:pt x="10" y="142"/>
                </a:lnTo>
                <a:lnTo>
                  <a:pt x="20" y="142"/>
                </a:lnTo>
                <a:close/>
                <a:moveTo>
                  <a:pt x="20" y="146"/>
                </a:moveTo>
                <a:lnTo>
                  <a:pt x="20" y="148"/>
                </a:lnTo>
                <a:lnTo>
                  <a:pt x="8" y="150"/>
                </a:lnTo>
                <a:lnTo>
                  <a:pt x="10" y="146"/>
                </a:lnTo>
                <a:lnTo>
                  <a:pt x="20" y="146"/>
                </a:lnTo>
                <a:close/>
                <a:moveTo>
                  <a:pt x="24" y="148"/>
                </a:moveTo>
                <a:lnTo>
                  <a:pt x="26" y="148"/>
                </a:lnTo>
                <a:lnTo>
                  <a:pt x="40" y="146"/>
                </a:lnTo>
                <a:lnTo>
                  <a:pt x="40" y="148"/>
                </a:lnTo>
                <a:lnTo>
                  <a:pt x="24" y="148"/>
                </a:lnTo>
                <a:close/>
                <a:moveTo>
                  <a:pt x="40" y="150"/>
                </a:moveTo>
                <a:lnTo>
                  <a:pt x="40" y="152"/>
                </a:lnTo>
                <a:lnTo>
                  <a:pt x="4" y="152"/>
                </a:lnTo>
                <a:lnTo>
                  <a:pt x="8" y="150"/>
                </a:lnTo>
                <a:lnTo>
                  <a:pt x="40" y="150"/>
                </a:lnTo>
                <a:close/>
                <a:moveTo>
                  <a:pt x="40" y="154"/>
                </a:moveTo>
                <a:lnTo>
                  <a:pt x="40" y="156"/>
                </a:lnTo>
                <a:lnTo>
                  <a:pt x="0" y="156"/>
                </a:lnTo>
                <a:lnTo>
                  <a:pt x="4" y="154"/>
                </a:lnTo>
                <a:lnTo>
                  <a:pt x="40" y="154"/>
                </a:lnTo>
                <a:close/>
                <a:moveTo>
                  <a:pt x="40" y="118"/>
                </a:moveTo>
                <a:lnTo>
                  <a:pt x="40" y="118"/>
                </a:lnTo>
                <a:lnTo>
                  <a:pt x="44" y="120"/>
                </a:lnTo>
                <a:lnTo>
                  <a:pt x="44" y="124"/>
                </a:lnTo>
                <a:lnTo>
                  <a:pt x="44" y="128"/>
                </a:lnTo>
                <a:lnTo>
                  <a:pt x="40" y="130"/>
                </a:lnTo>
                <a:lnTo>
                  <a:pt x="36" y="128"/>
                </a:lnTo>
                <a:lnTo>
                  <a:pt x="34" y="124"/>
                </a:lnTo>
                <a:lnTo>
                  <a:pt x="36" y="120"/>
                </a:lnTo>
                <a:lnTo>
                  <a:pt x="40" y="118"/>
                </a:lnTo>
                <a:close/>
                <a:moveTo>
                  <a:pt x="168" y="118"/>
                </a:moveTo>
                <a:lnTo>
                  <a:pt x="168" y="118"/>
                </a:lnTo>
                <a:lnTo>
                  <a:pt x="172" y="120"/>
                </a:lnTo>
                <a:lnTo>
                  <a:pt x="174" y="124"/>
                </a:lnTo>
                <a:lnTo>
                  <a:pt x="172" y="128"/>
                </a:lnTo>
                <a:lnTo>
                  <a:pt x="168" y="130"/>
                </a:lnTo>
                <a:lnTo>
                  <a:pt x="164" y="128"/>
                </a:lnTo>
                <a:lnTo>
                  <a:pt x="162" y="124"/>
                </a:lnTo>
                <a:lnTo>
                  <a:pt x="164" y="120"/>
                </a:lnTo>
                <a:lnTo>
                  <a:pt x="168" y="118"/>
                </a:lnTo>
                <a:close/>
                <a:moveTo>
                  <a:pt x="70" y="112"/>
                </a:moveTo>
                <a:lnTo>
                  <a:pt x="64" y="112"/>
                </a:lnTo>
                <a:lnTo>
                  <a:pt x="64" y="120"/>
                </a:lnTo>
                <a:lnTo>
                  <a:pt x="70" y="120"/>
                </a:lnTo>
                <a:lnTo>
                  <a:pt x="70" y="122"/>
                </a:lnTo>
                <a:lnTo>
                  <a:pt x="64" y="122"/>
                </a:lnTo>
                <a:lnTo>
                  <a:pt x="64" y="136"/>
                </a:lnTo>
                <a:lnTo>
                  <a:pt x="58" y="136"/>
                </a:lnTo>
                <a:lnTo>
                  <a:pt x="58" y="108"/>
                </a:lnTo>
                <a:lnTo>
                  <a:pt x="70" y="108"/>
                </a:lnTo>
                <a:lnTo>
                  <a:pt x="70" y="112"/>
                </a:lnTo>
                <a:close/>
                <a:moveTo>
                  <a:pt x="84" y="136"/>
                </a:moveTo>
                <a:lnTo>
                  <a:pt x="78" y="136"/>
                </a:lnTo>
                <a:lnTo>
                  <a:pt x="78" y="108"/>
                </a:lnTo>
                <a:lnTo>
                  <a:pt x="84" y="108"/>
                </a:lnTo>
                <a:lnTo>
                  <a:pt x="84" y="136"/>
                </a:lnTo>
                <a:close/>
                <a:moveTo>
                  <a:pt x="108" y="136"/>
                </a:moveTo>
                <a:lnTo>
                  <a:pt x="102" y="136"/>
                </a:lnTo>
                <a:lnTo>
                  <a:pt x="102" y="130"/>
                </a:lnTo>
                <a:lnTo>
                  <a:pt x="102" y="128"/>
                </a:lnTo>
                <a:lnTo>
                  <a:pt x="102" y="124"/>
                </a:lnTo>
                <a:lnTo>
                  <a:pt x="100" y="122"/>
                </a:lnTo>
                <a:lnTo>
                  <a:pt x="100" y="136"/>
                </a:lnTo>
                <a:lnTo>
                  <a:pt x="94" y="136"/>
                </a:lnTo>
                <a:lnTo>
                  <a:pt x="94" y="108"/>
                </a:lnTo>
                <a:lnTo>
                  <a:pt x="102" y="108"/>
                </a:lnTo>
                <a:lnTo>
                  <a:pt x="106" y="110"/>
                </a:lnTo>
                <a:lnTo>
                  <a:pt x="108" y="114"/>
                </a:lnTo>
                <a:lnTo>
                  <a:pt x="108" y="116"/>
                </a:lnTo>
                <a:lnTo>
                  <a:pt x="106" y="120"/>
                </a:lnTo>
                <a:lnTo>
                  <a:pt x="104" y="120"/>
                </a:lnTo>
                <a:lnTo>
                  <a:pt x="106" y="122"/>
                </a:lnTo>
                <a:lnTo>
                  <a:pt x="108" y="126"/>
                </a:lnTo>
                <a:lnTo>
                  <a:pt x="108" y="128"/>
                </a:lnTo>
                <a:lnTo>
                  <a:pt x="108" y="136"/>
                </a:lnTo>
                <a:close/>
                <a:moveTo>
                  <a:pt x="102" y="118"/>
                </a:moveTo>
                <a:lnTo>
                  <a:pt x="102" y="114"/>
                </a:lnTo>
                <a:lnTo>
                  <a:pt x="100" y="112"/>
                </a:lnTo>
                <a:lnTo>
                  <a:pt x="100" y="120"/>
                </a:lnTo>
                <a:lnTo>
                  <a:pt x="102" y="118"/>
                </a:lnTo>
                <a:close/>
                <a:moveTo>
                  <a:pt x="118" y="124"/>
                </a:moveTo>
                <a:lnTo>
                  <a:pt x="122" y="124"/>
                </a:lnTo>
                <a:lnTo>
                  <a:pt x="122" y="132"/>
                </a:lnTo>
                <a:lnTo>
                  <a:pt x="124" y="132"/>
                </a:lnTo>
                <a:lnTo>
                  <a:pt x="124" y="128"/>
                </a:lnTo>
                <a:lnTo>
                  <a:pt x="122" y="124"/>
                </a:lnTo>
                <a:lnTo>
                  <a:pt x="118" y="120"/>
                </a:lnTo>
                <a:lnTo>
                  <a:pt x="118" y="116"/>
                </a:lnTo>
                <a:lnTo>
                  <a:pt x="118" y="114"/>
                </a:lnTo>
                <a:lnTo>
                  <a:pt x="118" y="110"/>
                </a:lnTo>
                <a:lnTo>
                  <a:pt x="124" y="108"/>
                </a:lnTo>
                <a:lnTo>
                  <a:pt x="128" y="110"/>
                </a:lnTo>
                <a:lnTo>
                  <a:pt x="130" y="114"/>
                </a:lnTo>
                <a:lnTo>
                  <a:pt x="130" y="118"/>
                </a:lnTo>
                <a:lnTo>
                  <a:pt x="124" y="118"/>
                </a:lnTo>
                <a:lnTo>
                  <a:pt x="124" y="112"/>
                </a:lnTo>
                <a:lnTo>
                  <a:pt x="122" y="114"/>
                </a:lnTo>
                <a:lnTo>
                  <a:pt x="122" y="116"/>
                </a:lnTo>
                <a:lnTo>
                  <a:pt x="124" y="118"/>
                </a:lnTo>
                <a:lnTo>
                  <a:pt x="130" y="124"/>
                </a:lnTo>
                <a:lnTo>
                  <a:pt x="130" y="128"/>
                </a:lnTo>
                <a:lnTo>
                  <a:pt x="130" y="130"/>
                </a:lnTo>
                <a:lnTo>
                  <a:pt x="128" y="134"/>
                </a:lnTo>
                <a:lnTo>
                  <a:pt x="124" y="136"/>
                </a:lnTo>
                <a:lnTo>
                  <a:pt x="118" y="134"/>
                </a:lnTo>
                <a:lnTo>
                  <a:pt x="118" y="132"/>
                </a:lnTo>
                <a:lnTo>
                  <a:pt x="118" y="124"/>
                </a:lnTo>
                <a:close/>
                <a:moveTo>
                  <a:pt x="152" y="112"/>
                </a:moveTo>
                <a:lnTo>
                  <a:pt x="148" y="112"/>
                </a:lnTo>
                <a:lnTo>
                  <a:pt x="148" y="136"/>
                </a:lnTo>
                <a:lnTo>
                  <a:pt x="142" y="136"/>
                </a:lnTo>
                <a:lnTo>
                  <a:pt x="142" y="112"/>
                </a:lnTo>
                <a:lnTo>
                  <a:pt x="140" y="112"/>
                </a:lnTo>
                <a:lnTo>
                  <a:pt x="140" y="108"/>
                </a:lnTo>
                <a:lnTo>
                  <a:pt x="152" y="108"/>
                </a:lnTo>
                <a:lnTo>
                  <a:pt x="152" y="112"/>
                </a:lnTo>
                <a:close/>
                <a:moveTo>
                  <a:pt x="38" y="70"/>
                </a:moveTo>
                <a:lnTo>
                  <a:pt x="76" y="66"/>
                </a:lnTo>
                <a:lnTo>
                  <a:pt x="78" y="66"/>
                </a:lnTo>
                <a:lnTo>
                  <a:pt x="80" y="62"/>
                </a:lnTo>
                <a:lnTo>
                  <a:pt x="98" y="26"/>
                </a:lnTo>
                <a:lnTo>
                  <a:pt x="102" y="28"/>
                </a:lnTo>
                <a:lnTo>
                  <a:pt x="86" y="64"/>
                </a:lnTo>
                <a:lnTo>
                  <a:pt x="86" y="66"/>
                </a:lnTo>
                <a:lnTo>
                  <a:pt x="82" y="70"/>
                </a:lnTo>
                <a:lnTo>
                  <a:pt x="78" y="72"/>
                </a:lnTo>
                <a:lnTo>
                  <a:pt x="38" y="76"/>
                </a:lnTo>
                <a:lnTo>
                  <a:pt x="38" y="70"/>
                </a:lnTo>
                <a:close/>
                <a:moveTo>
                  <a:pt x="206" y="120"/>
                </a:moveTo>
                <a:lnTo>
                  <a:pt x="186" y="120"/>
                </a:lnTo>
                <a:lnTo>
                  <a:pt x="186" y="122"/>
                </a:lnTo>
                <a:lnTo>
                  <a:pt x="204" y="122"/>
                </a:lnTo>
                <a:lnTo>
                  <a:pt x="206" y="120"/>
                </a:lnTo>
                <a:close/>
                <a:moveTo>
                  <a:pt x="186" y="124"/>
                </a:moveTo>
                <a:lnTo>
                  <a:pt x="186" y="126"/>
                </a:lnTo>
                <a:lnTo>
                  <a:pt x="204" y="126"/>
                </a:lnTo>
                <a:lnTo>
                  <a:pt x="204" y="124"/>
                </a:lnTo>
                <a:lnTo>
                  <a:pt x="186" y="124"/>
                </a:lnTo>
                <a:close/>
                <a:moveTo>
                  <a:pt x="186" y="128"/>
                </a:moveTo>
                <a:lnTo>
                  <a:pt x="186" y="130"/>
                </a:lnTo>
                <a:lnTo>
                  <a:pt x="202" y="130"/>
                </a:lnTo>
                <a:lnTo>
                  <a:pt x="204" y="126"/>
                </a:lnTo>
                <a:lnTo>
                  <a:pt x="186" y="128"/>
                </a:lnTo>
                <a:close/>
                <a:moveTo>
                  <a:pt x="186" y="132"/>
                </a:moveTo>
                <a:lnTo>
                  <a:pt x="186" y="134"/>
                </a:lnTo>
                <a:lnTo>
                  <a:pt x="200" y="134"/>
                </a:lnTo>
                <a:lnTo>
                  <a:pt x="202" y="132"/>
                </a:lnTo>
                <a:lnTo>
                  <a:pt x="186" y="132"/>
                </a:lnTo>
                <a:close/>
                <a:moveTo>
                  <a:pt x="186" y="136"/>
                </a:moveTo>
                <a:lnTo>
                  <a:pt x="186" y="136"/>
                </a:lnTo>
                <a:lnTo>
                  <a:pt x="198" y="138"/>
                </a:lnTo>
                <a:lnTo>
                  <a:pt x="200" y="136"/>
                </a:lnTo>
                <a:lnTo>
                  <a:pt x="186" y="136"/>
                </a:lnTo>
                <a:close/>
                <a:moveTo>
                  <a:pt x="186" y="140"/>
                </a:moveTo>
                <a:lnTo>
                  <a:pt x="186" y="140"/>
                </a:lnTo>
                <a:lnTo>
                  <a:pt x="198" y="142"/>
                </a:lnTo>
                <a:lnTo>
                  <a:pt x="198" y="138"/>
                </a:lnTo>
                <a:lnTo>
                  <a:pt x="186" y="140"/>
                </a:lnTo>
                <a:close/>
                <a:moveTo>
                  <a:pt x="186" y="142"/>
                </a:moveTo>
                <a:lnTo>
                  <a:pt x="186" y="144"/>
                </a:lnTo>
                <a:lnTo>
                  <a:pt x="196" y="146"/>
                </a:lnTo>
                <a:lnTo>
                  <a:pt x="196" y="142"/>
                </a:lnTo>
                <a:lnTo>
                  <a:pt x="186" y="142"/>
                </a:lnTo>
                <a:close/>
                <a:moveTo>
                  <a:pt x="186" y="146"/>
                </a:moveTo>
                <a:lnTo>
                  <a:pt x="186" y="148"/>
                </a:lnTo>
                <a:lnTo>
                  <a:pt x="198" y="150"/>
                </a:lnTo>
                <a:lnTo>
                  <a:pt x="196" y="146"/>
                </a:lnTo>
                <a:lnTo>
                  <a:pt x="186" y="148"/>
                </a:lnTo>
                <a:lnTo>
                  <a:pt x="186" y="146"/>
                </a:lnTo>
                <a:close/>
                <a:moveTo>
                  <a:pt x="182" y="148"/>
                </a:moveTo>
                <a:lnTo>
                  <a:pt x="182" y="148"/>
                </a:lnTo>
                <a:lnTo>
                  <a:pt x="166" y="146"/>
                </a:lnTo>
                <a:lnTo>
                  <a:pt x="166" y="148"/>
                </a:lnTo>
                <a:lnTo>
                  <a:pt x="182" y="148"/>
                </a:lnTo>
                <a:close/>
                <a:moveTo>
                  <a:pt x="166" y="150"/>
                </a:moveTo>
                <a:lnTo>
                  <a:pt x="166" y="152"/>
                </a:lnTo>
                <a:lnTo>
                  <a:pt x="202" y="152"/>
                </a:lnTo>
                <a:lnTo>
                  <a:pt x="198" y="150"/>
                </a:lnTo>
                <a:lnTo>
                  <a:pt x="166" y="150"/>
                </a:lnTo>
                <a:close/>
                <a:moveTo>
                  <a:pt x="166" y="154"/>
                </a:moveTo>
                <a:lnTo>
                  <a:pt x="166" y="156"/>
                </a:lnTo>
                <a:lnTo>
                  <a:pt x="206" y="156"/>
                </a:lnTo>
                <a:lnTo>
                  <a:pt x="202" y="154"/>
                </a:lnTo>
                <a:lnTo>
                  <a:pt x="166" y="154"/>
                </a:lnTo>
                <a:close/>
                <a:moveTo>
                  <a:pt x="24" y="108"/>
                </a:moveTo>
                <a:lnTo>
                  <a:pt x="24" y="108"/>
                </a:lnTo>
                <a:lnTo>
                  <a:pt x="24" y="144"/>
                </a:lnTo>
                <a:lnTo>
                  <a:pt x="64" y="140"/>
                </a:lnTo>
                <a:lnTo>
                  <a:pt x="102" y="140"/>
                </a:lnTo>
                <a:lnTo>
                  <a:pt x="142" y="140"/>
                </a:lnTo>
                <a:lnTo>
                  <a:pt x="182" y="144"/>
                </a:lnTo>
                <a:lnTo>
                  <a:pt x="182" y="108"/>
                </a:lnTo>
                <a:lnTo>
                  <a:pt x="142" y="104"/>
                </a:lnTo>
                <a:lnTo>
                  <a:pt x="104" y="102"/>
                </a:lnTo>
                <a:lnTo>
                  <a:pt x="64" y="104"/>
                </a:lnTo>
                <a:lnTo>
                  <a:pt x="24" y="108"/>
                </a:lnTo>
                <a:close/>
                <a:moveTo>
                  <a:pt x="104" y="0"/>
                </a:moveTo>
                <a:lnTo>
                  <a:pt x="74" y="60"/>
                </a:lnTo>
                <a:lnTo>
                  <a:pt x="8" y="70"/>
                </a:lnTo>
                <a:lnTo>
                  <a:pt x="40" y="100"/>
                </a:lnTo>
                <a:lnTo>
                  <a:pt x="72" y="98"/>
                </a:lnTo>
                <a:lnTo>
                  <a:pt x="104" y="98"/>
                </a:lnTo>
                <a:lnTo>
                  <a:pt x="136" y="98"/>
                </a:lnTo>
                <a:lnTo>
                  <a:pt x="168" y="100"/>
                </a:lnTo>
                <a:lnTo>
                  <a:pt x="198" y="70"/>
                </a:lnTo>
                <a:lnTo>
                  <a:pt x="134" y="60"/>
                </a:lnTo>
                <a:lnTo>
                  <a:pt x="104" y="0"/>
                </a:lnTo>
                <a:close/>
                <a:moveTo>
                  <a:pt x="156" y="146"/>
                </a:moveTo>
                <a:lnTo>
                  <a:pt x="162" y="182"/>
                </a:lnTo>
                <a:lnTo>
                  <a:pt x="104" y="150"/>
                </a:lnTo>
                <a:lnTo>
                  <a:pt x="44" y="182"/>
                </a:lnTo>
                <a:lnTo>
                  <a:pt x="50" y="146"/>
                </a:lnTo>
                <a:lnTo>
                  <a:pt x="104" y="144"/>
                </a:lnTo>
                <a:lnTo>
                  <a:pt x="156" y="1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33" name="Freeform 98"/>
          <p:cNvSpPr>
            <a:spLocks noEditPoints="1"/>
          </p:cNvSpPr>
          <p:nvPr/>
        </p:nvSpPr>
        <p:spPr bwMode="auto">
          <a:xfrm>
            <a:off x="3984625" y="5305425"/>
            <a:ext cx="441325" cy="485775"/>
          </a:xfrm>
          <a:custGeom>
            <a:gdLst>
              <a:gd fmla="*/ 2147483647 w 162" name="T0"/>
              <a:gd fmla="*/ 2147483647 h 162" name="T1"/>
              <a:gd fmla="*/ 2147483647 w 162" name="T2"/>
              <a:gd fmla="*/ 2147483647 h 162" name="T3"/>
              <a:gd fmla="*/ 2147483647 w 162" name="T4"/>
              <a:gd fmla="*/ 2147483647 h 162" name="T5"/>
              <a:gd fmla="*/ 2147483647 w 162" name="T6"/>
              <a:gd fmla="*/ 2147483647 h 162" name="T7"/>
              <a:gd fmla="*/ 2147483647 w 162" name="T8"/>
              <a:gd fmla="*/ 2147483647 h 162" name="T9"/>
              <a:gd fmla="*/ 2147483647 w 162" name="T10"/>
              <a:gd fmla="*/ 2147483647 h 162" name="T11"/>
              <a:gd fmla="*/ 2147483647 w 162" name="T12"/>
              <a:gd fmla="*/ 2147483647 h 162" name="T13"/>
              <a:gd fmla="*/ 2147483647 w 162" name="T14"/>
              <a:gd fmla="*/ 2147483647 h 162" name="T15"/>
              <a:gd fmla="*/ 2147483647 w 162" name="T16"/>
              <a:gd fmla="*/ 2147483647 h 162" name="T17"/>
              <a:gd fmla="*/ 2147483647 w 162" name="T18"/>
              <a:gd fmla="*/ 2147483647 h 162" name="T19"/>
              <a:gd fmla="*/ 2147483647 w 162" name="T20"/>
              <a:gd fmla="*/ 2147483647 h 162" name="T21"/>
              <a:gd fmla="*/ 2147483647 w 162" name="T22"/>
              <a:gd fmla="*/ 2147483647 h 162" name="T23"/>
              <a:gd fmla="*/ 2147483647 w 162" name="T24"/>
              <a:gd fmla="*/ 2147483647 h 162" name="T25"/>
              <a:gd fmla="*/ 2147483647 w 162" name="T26"/>
              <a:gd fmla="*/ 2147483647 h 162" name="T27"/>
              <a:gd fmla="*/ 2147483647 w 162" name="T28"/>
              <a:gd fmla="*/ 2147483647 h 162" name="T29"/>
              <a:gd fmla="*/ 2147483647 w 162" name="T30"/>
              <a:gd fmla="*/ 2147483647 h 162" name="T31"/>
              <a:gd fmla="*/ 2147483647 w 162" name="T32"/>
              <a:gd fmla="*/ 2147483647 h 162" name="T33"/>
              <a:gd fmla="*/ 2147483647 w 162" name="T34"/>
              <a:gd fmla="*/ 2147483647 h 162" name="T35"/>
              <a:gd fmla="*/ 2147483647 w 162" name="T36"/>
              <a:gd fmla="*/ 2147483647 h 162" name="T37"/>
              <a:gd fmla="*/ 2147483647 w 162" name="T38"/>
              <a:gd fmla="*/ 2147483647 h 162" name="T39"/>
              <a:gd fmla="*/ 2147483647 w 162" name="T40"/>
              <a:gd fmla="*/ 2147483647 h 162" name="T41"/>
              <a:gd fmla="*/ 2147483647 w 162" name="T42"/>
              <a:gd fmla="*/ 2147483647 h 162" name="T43"/>
              <a:gd fmla="*/ 2147483647 w 162" name="T44"/>
              <a:gd fmla="*/ 2147483647 h 162" name="T45"/>
              <a:gd fmla="*/ 2147483647 w 162" name="T46"/>
              <a:gd fmla="*/ 2147483647 h 162" name="T47"/>
              <a:gd fmla="*/ 2147483647 w 162" name="T48"/>
              <a:gd fmla="*/ 2147483647 h 162" name="T49"/>
              <a:gd fmla="*/ 2147483647 w 162" name="T50"/>
              <a:gd fmla="*/ 2147483647 h 162" name="T51"/>
              <a:gd fmla="*/ 2147483647 w 162" name="T52"/>
              <a:gd fmla="*/ 2147483647 h 162" name="T53"/>
              <a:gd fmla="*/ 2147483647 w 162" name="T54"/>
              <a:gd fmla="*/ 2147483647 h 162" name="T55"/>
              <a:gd fmla="*/ 2147483647 w 162" name="T56"/>
              <a:gd fmla="*/ 2147483647 h 162" name="T57"/>
              <a:gd fmla="*/ 2147483647 w 162" name="T58"/>
              <a:gd fmla="*/ 2147483647 h 162" name="T59"/>
              <a:gd fmla="*/ 2147483647 w 162" name="T60"/>
              <a:gd fmla="*/ 2147483647 h 162" name="T61"/>
              <a:gd fmla="*/ 2147483647 w 162" name="T62"/>
              <a:gd fmla="*/ 2147483647 h 162" name="T63"/>
              <a:gd fmla="*/ 2147483647 w 162" name="T64"/>
              <a:gd fmla="*/ 2147483647 h 162" name="T65"/>
              <a:gd fmla="*/ 2147483647 w 162" name="T66"/>
              <a:gd fmla="*/ 2147483647 h 162" name="T67"/>
              <a:gd fmla="*/ 2147483647 w 162" name="T68"/>
              <a:gd fmla="*/ 2147483647 h 162" name="T69"/>
              <a:gd fmla="*/ 2147483647 w 162" name="T70"/>
              <a:gd fmla="*/ 2147483647 h 162" name="T71"/>
              <a:gd fmla="*/ 2147483647 w 162" name="T72"/>
              <a:gd fmla="*/ 2147483647 h 162" name="T73"/>
              <a:gd fmla="*/ 2147483647 w 162" name="T74"/>
              <a:gd fmla="*/ 2147483647 h 162" name="T75"/>
              <a:gd fmla="*/ 2147483647 w 162" name="T76"/>
              <a:gd fmla="*/ 2147483647 h 162" name="T77"/>
              <a:gd fmla="*/ 2147483647 w 162" name="T78"/>
              <a:gd fmla="*/ 2147483647 h 162" name="T79"/>
              <a:gd fmla="*/ 2147483647 w 162" name="T80"/>
              <a:gd fmla="*/ 2147483647 h 162" name="T81"/>
              <a:gd fmla="*/ 2147483647 w 162" name="T82"/>
              <a:gd fmla="*/ 2147483647 h 162" name="T83"/>
              <a:gd fmla="*/ 2147483647 w 162" name="T84"/>
              <a:gd fmla="*/ 2147483647 h 162" name="T85"/>
              <a:gd fmla="*/ 2147483647 w 162" name="T86"/>
              <a:gd fmla="*/ 2147483647 h 162" name="T87"/>
              <a:gd fmla="*/ 2147483647 w 162" name="T88"/>
              <a:gd fmla="*/ 2147483647 h 162" name="T89"/>
              <a:gd fmla="*/ 2147483647 w 162" name="T90"/>
              <a:gd fmla="*/ 2147483647 h 162" name="T91"/>
              <a:gd fmla="*/ 2147483647 w 162" name="T92"/>
              <a:gd fmla="*/ 2147483647 h 162" name="T93"/>
              <a:gd fmla="*/ 2147483647 w 162" name="T94"/>
              <a:gd fmla="*/ 2147483647 h 162" name="T95"/>
              <a:gd fmla="*/ 2147483647 w 162" name="T96"/>
              <a:gd fmla="*/ 2147483647 h 162" name="T97"/>
              <a:gd fmla="*/ 2147483647 w 162" name="T98"/>
              <a:gd fmla="*/ 2147483647 h 162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w 162" name="T150"/>
              <a:gd fmla="*/ 0 h 162" name="T151"/>
              <a:gd fmla="*/ 162 w 162" name="T152"/>
              <a:gd fmla="*/ 162 h 162" name="T153"/>
            </a:gdLst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b="T153" l="T150" r="T152" t="T151"/>
            <a:pathLst>
              <a:path h="162" w="162">
                <a:moveTo>
                  <a:pt x="32" y="18"/>
                </a:moveTo>
                <a:lnTo>
                  <a:pt x="32" y="18"/>
                </a:lnTo>
                <a:lnTo>
                  <a:pt x="46" y="10"/>
                </a:lnTo>
                <a:lnTo>
                  <a:pt x="60" y="4"/>
                </a:lnTo>
                <a:lnTo>
                  <a:pt x="76" y="0"/>
                </a:lnTo>
                <a:lnTo>
                  <a:pt x="92" y="0"/>
                </a:lnTo>
                <a:lnTo>
                  <a:pt x="106" y="4"/>
                </a:lnTo>
                <a:lnTo>
                  <a:pt x="120" y="10"/>
                </a:lnTo>
                <a:lnTo>
                  <a:pt x="134" y="20"/>
                </a:lnTo>
                <a:lnTo>
                  <a:pt x="146" y="32"/>
                </a:lnTo>
                <a:lnTo>
                  <a:pt x="154" y="46"/>
                </a:lnTo>
                <a:lnTo>
                  <a:pt x="160" y="60"/>
                </a:lnTo>
                <a:lnTo>
                  <a:pt x="162" y="76"/>
                </a:lnTo>
                <a:lnTo>
                  <a:pt x="162" y="90"/>
                </a:lnTo>
                <a:lnTo>
                  <a:pt x="160" y="106"/>
                </a:lnTo>
                <a:lnTo>
                  <a:pt x="154" y="120"/>
                </a:lnTo>
                <a:lnTo>
                  <a:pt x="144" y="134"/>
                </a:lnTo>
                <a:lnTo>
                  <a:pt x="132" y="146"/>
                </a:lnTo>
                <a:lnTo>
                  <a:pt x="118" y="154"/>
                </a:lnTo>
                <a:lnTo>
                  <a:pt x="104" y="160"/>
                </a:lnTo>
                <a:lnTo>
                  <a:pt x="88" y="162"/>
                </a:lnTo>
                <a:lnTo>
                  <a:pt x="72" y="162"/>
                </a:lnTo>
                <a:lnTo>
                  <a:pt x="58" y="158"/>
                </a:lnTo>
                <a:lnTo>
                  <a:pt x="42" y="152"/>
                </a:lnTo>
                <a:lnTo>
                  <a:pt x="30" y="144"/>
                </a:lnTo>
                <a:lnTo>
                  <a:pt x="18" y="132"/>
                </a:lnTo>
                <a:lnTo>
                  <a:pt x="10" y="118"/>
                </a:lnTo>
                <a:lnTo>
                  <a:pt x="4" y="104"/>
                </a:lnTo>
                <a:lnTo>
                  <a:pt x="0" y="88"/>
                </a:lnTo>
                <a:lnTo>
                  <a:pt x="2" y="72"/>
                </a:lnTo>
                <a:lnTo>
                  <a:pt x="4" y="56"/>
                </a:lnTo>
                <a:lnTo>
                  <a:pt x="10" y="42"/>
                </a:lnTo>
                <a:lnTo>
                  <a:pt x="20" y="30"/>
                </a:lnTo>
                <a:lnTo>
                  <a:pt x="32" y="18"/>
                </a:lnTo>
                <a:close/>
                <a:moveTo>
                  <a:pt x="56" y="46"/>
                </a:moveTo>
                <a:lnTo>
                  <a:pt x="42" y="50"/>
                </a:lnTo>
                <a:lnTo>
                  <a:pt x="30" y="54"/>
                </a:lnTo>
                <a:lnTo>
                  <a:pt x="28" y="54"/>
                </a:lnTo>
                <a:lnTo>
                  <a:pt x="26" y="54"/>
                </a:lnTo>
                <a:lnTo>
                  <a:pt x="26" y="44"/>
                </a:lnTo>
                <a:lnTo>
                  <a:pt x="26" y="42"/>
                </a:lnTo>
                <a:lnTo>
                  <a:pt x="18" y="56"/>
                </a:lnTo>
                <a:lnTo>
                  <a:pt x="12" y="74"/>
                </a:lnTo>
                <a:lnTo>
                  <a:pt x="12" y="84"/>
                </a:lnTo>
                <a:lnTo>
                  <a:pt x="14" y="82"/>
                </a:lnTo>
                <a:lnTo>
                  <a:pt x="18" y="76"/>
                </a:lnTo>
                <a:lnTo>
                  <a:pt x="20" y="74"/>
                </a:lnTo>
                <a:lnTo>
                  <a:pt x="22" y="74"/>
                </a:lnTo>
                <a:lnTo>
                  <a:pt x="32" y="86"/>
                </a:lnTo>
                <a:lnTo>
                  <a:pt x="42" y="96"/>
                </a:lnTo>
                <a:lnTo>
                  <a:pt x="42" y="110"/>
                </a:lnTo>
                <a:lnTo>
                  <a:pt x="44" y="124"/>
                </a:lnTo>
                <a:lnTo>
                  <a:pt x="42" y="126"/>
                </a:lnTo>
                <a:lnTo>
                  <a:pt x="40" y="126"/>
                </a:lnTo>
                <a:lnTo>
                  <a:pt x="32" y="124"/>
                </a:lnTo>
                <a:lnTo>
                  <a:pt x="26" y="124"/>
                </a:lnTo>
                <a:lnTo>
                  <a:pt x="28" y="124"/>
                </a:lnTo>
                <a:lnTo>
                  <a:pt x="36" y="134"/>
                </a:lnTo>
                <a:lnTo>
                  <a:pt x="44" y="140"/>
                </a:lnTo>
                <a:lnTo>
                  <a:pt x="56" y="146"/>
                </a:lnTo>
                <a:lnTo>
                  <a:pt x="66" y="150"/>
                </a:lnTo>
                <a:lnTo>
                  <a:pt x="62" y="144"/>
                </a:lnTo>
                <a:lnTo>
                  <a:pt x="58" y="138"/>
                </a:lnTo>
                <a:lnTo>
                  <a:pt x="56" y="136"/>
                </a:lnTo>
                <a:lnTo>
                  <a:pt x="58" y="134"/>
                </a:lnTo>
                <a:lnTo>
                  <a:pt x="70" y="128"/>
                </a:lnTo>
                <a:lnTo>
                  <a:pt x="84" y="124"/>
                </a:lnTo>
                <a:lnTo>
                  <a:pt x="86" y="124"/>
                </a:lnTo>
                <a:lnTo>
                  <a:pt x="98" y="128"/>
                </a:lnTo>
                <a:lnTo>
                  <a:pt x="112" y="132"/>
                </a:lnTo>
                <a:lnTo>
                  <a:pt x="112" y="134"/>
                </a:lnTo>
                <a:lnTo>
                  <a:pt x="108" y="142"/>
                </a:lnTo>
                <a:lnTo>
                  <a:pt x="106" y="146"/>
                </a:lnTo>
                <a:lnTo>
                  <a:pt x="116" y="142"/>
                </a:lnTo>
                <a:lnTo>
                  <a:pt x="124" y="136"/>
                </a:lnTo>
                <a:lnTo>
                  <a:pt x="134" y="128"/>
                </a:lnTo>
                <a:lnTo>
                  <a:pt x="142" y="118"/>
                </a:lnTo>
                <a:lnTo>
                  <a:pt x="140" y="118"/>
                </a:lnTo>
                <a:lnTo>
                  <a:pt x="130" y="120"/>
                </a:lnTo>
                <a:lnTo>
                  <a:pt x="128" y="120"/>
                </a:lnTo>
                <a:lnTo>
                  <a:pt x="128" y="118"/>
                </a:lnTo>
                <a:lnTo>
                  <a:pt x="126" y="106"/>
                </a:lnTo>
                <a:lnTo>
                  <a:pt x="126" y="92"/>
                </a:lnTo>
                <a:lnTo>
                  <a:pt x="126" y="90"/>
                </a:lnTo>
                <a:lnTo>
                  <a:pt x="134" y="78"/>
                </a:lnTo>
                <a:lnTo>
                  <a:pt x="142" y="68"/>
                </a:lnTo>
                <a:lnTo>
                  <a:pt x="142" y="66"/>
                </a:lnTo>
                <a:lnTo>
                  <a:pt x="144" y="66"/>
                </a:lnTo>
                <a:lnTo>
                  <a:pt x="144" y="68"/>
                </a:lnTo>
                <a:lnTo>
                  <a:pt x="150" y="74"/>
                </a:lnTo>
                <a:lnTo>
                  <a:pt x="150" y="64"/>
                </a:lnTo>
                <a:lnTo>
                  <a:pt x="146" y="56"/>
                </a:lnTo>
                <a:lnTo>
                  <a:pt x="142" y="48"/>
                </a:lnTo>
                <a:lnTo>
                  <a:pt x="136" y="40"/>
                </a:lnTo>
                <a:lnTo>
                  <a:pt x="136" y="50"/>
                </a:lnTo>
                <a:lnTo>
                  <a:pt x="136" y="52"/>
                </a:lnTo>
                <a:lnTo>
                  <a:pt x="134" y="52"/>
                </a:lnTo>
                <a:lnTo>
                  <a:pt x="120" y="48"/>
                </a:lnTo>
                <a:lnTo>
                  <a:pt x="108" y="46"/>
                </a:lnTo>
                <a:lnTo>
                  <a:pt x="106" y="44"/>
                </a:lnTo>
                <a:lnTo>
                  <a:pt x="98" y="34"/>
                </a:lnTo>
                <a:lnTo>
                  <a:pt x="90" y="22"/>
                </a:lnTo>
                <a:lnTo>
                  <a:pt x="88" y="22"/>
                </a:lnTo>
                <a:lnTo>
                  <a:pt x="90" y="20"/>
                </a:lnTo>
                <a:lnTo>
                  <a:pt x="98" y="16"/>
                </a:lnTo>
                <a:lnTo>
                  <a:pt x="100" y="14"/>
                </a:lnTo>
                <a:lnTo>
                  <a:pt x="90" y="12"/>
                </a:lnTo>
                <a:lnTo>
                  <a:pt x="76" y="12"/>
                </a:lnTo>
                <a:lnTo>
                  <a:pt x="60" y="16"/>
                </a:lnTo>
                <a:lnTo>
                  <a:pt x="70" y="18"/>
                </a:lnTo>
                <a:lnTo>
                  <a:pt x="70" y="20"/>
                </a:lnTo>
                <a:lnTo>
                  <a:pt x="70" y="22"/>
                </a:lnTo>
                <a:lnTo>
                  <a:pt x="64" y="34"/>
                </a:lnTo>
                <a:lnTo>
                  <a:pt x="56" y="46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4" y="58"/>
                </a:lnTo>
                <a:lnTo>
                  <a:pt x="60" y="74"/>
                </a:lnTo>
                <a:lnTo>
                  <a:pt x="56" y="90"/>
                </a:lnTo>
                <a:lnTo>
                  <a:pt x="56" y="92"/>
                </a:lnTo>
                <a:lnTo>
                  <a:pt x="70" y="100"/>
                </a:lnTo>
                <a:lnTo>
                  <a:pt x="82" y="110"/>
                </a:lnTo>
                <a:lnTo>
                  <a:pt x="86" y="110"/>
                </a:lnTo>
                <a:lnTo>
                  <a:pt x="98" y="100"/>
                </a:lnTo>
                <a:lnTo>
                  <a:pt x="110" y="90"/>
                </a:lnTo>
                <a:lnTo>
                  <a:pt x="110" y="88"/>
                </a:lnTo>
                <a:lnTo>
                  <a:pt x="106" y="72"/>
                </a:lnTo>
                <a:lnTo>
                  <a:pt x="100" y="58"/>
                </a:lnTo>
                <a:lnTo>
                  <a:pt x="98" y="56"/>
                </a:lnTo>
                <a:lnTo>
                  <a:pt x="82" y="56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34" name="Freeform 99"/>
          <p:cNvSpPr>
            <a:spLocks noEditPoints="1"/>
          </p:cNvSpPr>
          <p:nvPr/>
        </p:nvSpPr>
        <p:spPr bwMode="auto">
          <a:xfrm>
            <a:off x="3240088" y="4464050"/>
            <a:ext cx="438150" cy="481013"/>
          </a:xfrm>
          <a:custGeom>
            <a:gdLst>
              <a:gd fmla="*/ 2147483647 w 160" name="T0"/>
              <a:gd fmla="*/ 2147483647 h 160" name="T1"/>
              <a:gd fmla="*/ 2147483647 w 160" name="T2"/>
              <a:gd fmla="*/ 2147483647 h 160" name="T3"/>
              <a:gd fmla="*/ 2147483647 w 160" name="T4"/>
              <a:gd fmla="*/ 2147483647 h 160" name="T5"/>
              <a:gd fmla="*/ 2147483647 w 160" name="T6"/>
              <a:gd fmla="*/ 2147483647 h 160" name="T7"/>
              <a:gd fmla="*/ 2147483647 w 160" name="T8"/>
              <a:gd fmla="*/ 2147483647 h 160" name="T9"/>
              <a:gd fmla="*/ 2147483647 w 160" name="T10"/>
              <a:gd fmla="*/ 2147483647 h 160" name="T11"/>
              <a:gd fmla="*/ 0 w 160" name="T12"/>
              <a:gd fmla="*/ 2147483647 h 160" name="T13"/>
              <a:gd fmla="*/ 2147483647 w 160" name="T14"/>
              <a:gd fmla="*/ 2147483647 h 160" name="T15"/>
              <a:gd fmla="*/ 2147483647 w 160" name="T16"/>
              <a:gd fmla="*/ 0 h 160" name="T17"/>
              <a:gd fmla="*/ 2147483647 w 160" name="T18"/>
              <a:gd fmla="*/ 2147483647 h 160" name="T19"/>
              <a:gd fmla="*/ 2147483647 w 160" name="T20"/>
              <a:gd fmla="*/ 2147483647 h 160" name="T21"/>
              <a:gd fmla="*/ 2147483647 w 160" name="T22"/>
              <a:gd fmla="*/ 2147483647 h 160" name="T23"/>
              <a:gd fmla="*/ 2147483647 w 160" name="T24"/>
              <a:gd fmla="*/ 2147483647 h 160" name="T25"/>
              <a:gd fmla="*/ 2147483647 w 160" name="T26"/>
              <a:gd fmla="*/ 2147483647 h 160" name="T27"/>
              <a:gd fmla="*/ 2147483647 w 160" name="T28"/>
              <a:gd fmla="*/ 2147483647 h 160" name="T29"/>
              <a:gd fmla="*/ 2147483647 w 160" name="T30"/>
              <a:gd fmla="*/ 2147483647 h 160" name="T31"/>
              <a:gd fmla="*/ 2147483647 w 160" name="T32"/>
              <a:gd fmla="*/ 2147483647 h 160" name="T33"/>
              <a:gd fmla="*/ 2147483647 w 160" name="T34"/>
              <a:gd fmla="*/ 2147483647 h 160" name="T35"/>
              <a:gd fmla="*/ 2147483647 w 160" name="T36"/>
              <a:gd fmla="*/ 2147483647 h 160" name="T37"/>
              <a:gd fmla="*/ 2147483647 w 160" name="T38"/>
              <a:gd fmla="*/ 2147483647 h 160" name="T39"/>
              <a:gd fmla="*/ 2147483647 w 160" name="T40"/>
              <a:gd fmla="*/ 2147483647 h 160" name="T41"/>
              <a:gd fmla="*/ 2147483647 w 160" name="T42"/>
              <a:gd fmla="*/ 2147483647 h 160" name="T43"/>
              <a:gd fmla="*/ 2147483647 w 160" name="T44"/>
              <a:gd fmla="*/ 2147483647 h 160" name="T45"/>
              <a:gd fmla="*/ 2147483647 w 160" name="T46"/>
              <a:gd fmla="*/ 2147483647 h 160" name="T47"/>
              <a:gd fmla="*/ 2147483647 w 160" name="T48"/>
              <a:gd fmla="*/ 2147483647 h 160" name="T49"/>
              <a:gd fmla="*/ 2147483647 w 160" name="T50"/>
              <a:gd fmla="*/ 2147483647 h 160" name="T51"/>
              <a:gd fmla="*/ 2147483647 w 160" name="T52"/>
              <a:gd fmla="*/ 2147483647 h 160" name="T53"/>
              <a:gd fmla="*/ 2147483647 w 160" name="T54"/>
              <a:gd fmla="*/ 2147483647 h 160" name="T55"/>
              <a:gd fmla="*/ 2147483647 w 160" name="T56"/>
              <a:gd fmla="*/ 2147483647 h 160" name="T57"/>
              <a:gd fmla="*/ 2147483647 w 160" name="T58"/>
              <a:gd fmla="*/ 2147483647 h 160" name="T59"/>
              <a:gd fmla="*/ 2147483647 w 160" name="T60"/>
              <a:gd fmla="*/ 2147483647 h 160" name="T61"/>
              <a:gd fmla="*/ 2147483647 w 160" name="T62"/>
              <a:gd fmla="*/ 2147483647 h 160" name="T63"/>
              <a:gd fmla="*/ 2147483647 w 160" name="T64"/>
              <a:gd fmla="*/ 2147483647 h 160" name="T65"/>
              <a:gd fmla="*/ 2147483647 w 160" name="T66"/>
              <a:gd fmla="*/ 2147483647 h 160" name="T67"/>
              <a:gd fmla="*/ 2147483647 w 160" name="T68"/>
              <a:gd fmla="*/ 2147483647 h 160" name="T69"/>
              <a:gd fmla="*/ 2147483647 w 160" name="T70"/>
              <a:gd fmla="*/ 2147483647 h 160" name="T71"/>
              <a:gd fmla="*/ 2147483647 w 160" name="T72"/>
              <a:gd fmla="*/ 2147483647 h 160" name="T73"/>
              <a:gd fmla="*/ 2147483647 w 160" name="T74"/>
              <a:gd fmla="*/ 2147483647 h 160" name="T75"/>
              <a:gd fmla="*/ 2147483647 w 160" name="T76"/>
              <a:gd fmla="*/ 2147483647 h 160" name="T77"/>
              <a:gd fmla="*/ 2147483647 w 160" name="T78"/>
              <a:gd fmla="*/ 2147483647 h 160" name="T79"/>
              <a:gd fmla="*/ 2147483647 w 160" name="T80"/>
              <a:gd fmla="*/ 2147483647 h 160" name="T81"/>
              <a:gd fmla="*/ 2147483647 w 160" name="T82"/>
              <a:gd fmla="*/ 2147483647 h 160" name="T83"/>
              <a:gd fmla="*/ 2147483647 w 160" name="T84"/>
              <a:gd fmla="*/ 2147483647 h 160" name="T85"/>
              <a:gd fmla="*/ 2147483647 w 160" name="T86"/>
              <a:gd fmla="*/ 2147483647 h 160" name="T87"/>
              <a:gd fmla="*/ 2147483647 w 160" name="T88"/>
              <a:gd fmla="*/ 2147483647 h 160" name="T89"/>
              <a:gd fmla="*/ 2147483647 w 160" name="T90"/>
              <a:gd fmla="*/ 2147483647 h 160" name="T91"/>
              <a:gd fmla="*/ 2147483647 w 160" name="T92"/>
              <a:gd fmla="*/ 2147483647 h 160" name="T93"/>
              <a:gd fmla="*/ 2147483647 w 160" name="T94"/>
              <a:gd fmla="*/ 2147483647 h 160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160" name="T144"/>
              <a:gd fmla="*/ 0 h 160" name="T145"/>
              <a:gd fmla="*/ 160 w 160" name="T146"/>
              <a:gd fmla="*/ 160 h 160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160" w="160">
                <a:moveTo>
                  <a:pt x="128" y="16"/>
                </a:moveTo>
                <a:lnTo>
                  <a:pt x="128" y="16"/>
                </a:lnTo>
                <a:lnTo>
                  <a:pt x="140" y="26"/>
                </a:lnTo>
                <a:lnTo>
                  <a:pt x="148" y="38"/>
                </a:lnTo>
                <a:lnTo>
                  <a:pt x="156" y="52"/>
                </a:lnTo>
                <a:lnTo>
                  <a:pt x="160" y="68"/>
                </a:lnTo>
                <a:lnTo>
                  <a:pt x="160" y="82"/>
                </a:lnTo>
                <a:lnTo>
                  <a:pt x="158" y="98"/>
                </a:lnTo>
                <a:lnTo>
                  <a:pt x="152" y="112"/>
                </a:lnTo>
                <a:lnTo>
                  <a:pt x="144" y="126"/>
                </a:lnTo>
                <a:lnTo>
                  <a:pt x="134" y="138"/>
                </a:lnTo>
                <a:lnTo>
                  <a:pt x="122" y="148"/>
                </a:lnTo>
                <a:lnTo>
                  <a:pt x="108" y="154"/>
                </a:lnTo>
                <a:lnTo>
                  <a:pt x="92" y="158"/>
                </a:lnTo>
                <a:lnTo>
                  <a:pt x="78" y="160"/>
                </a:lnTo>
                <a:lnTo>
                  <a:pt x="62" y="158"/>
                </a:lnTo>
                <a:lnTo>
                  <a:pt x="46" y="152"/>
                </a:lnTo>
                <a:lnTo>
                  <a:pt x="34" y="144"/>
                </a:lnTo>
                <a:lnTo>
                  <a:pt x="22" y="132"/>
                </a:lnTo>
                <a:lnTo>
                  <a:pt x="12" y="120"/>
                </a:lnTo>
                <a:lnTo>
                  <a:pt x="6" y="106"/>
                </a:lnTo>
                <a:lnTo>
                  <a:pt x="2" y="92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2"/>
                </a:lnTo>
                <a:lnTo>
                  <a:pt x="28" y="20"/>
                </a:lnTo>
                <a:lnTo>
                  <a:pt x="40" y="12"/>
                </a:lnTo>
                <a:lnTo>
                  <a:pt x="54" y="4"/>
                </a:lnTo>
                <a:lnTo>
                  <a:pt x="68" y="0"/>
                </a:lnTo>
                <a:lnTo>
                  <a:pt x="84" y="0"/>
                </a:lnTo>
                <a:lnTo>
                  <a:pt x="98" y="2"/>
                </a:lnTo>
                <a:lnTo>
                  <a:pt x="114" y="8"/>
                </a:lnTo>
                <a:lnTo>
                  <a:pt x="128" y="16"/>
                </a:lnTo>
                <a:close/>
                <a:moveTo>
                  <a:pt x="12" y="68"/>
                </a:moveTo>
                <a:lnTo>
                  <a:pt x="12" y="68"/>
                </a:lnTo>
                <a:lnTo>
                  <a:pt x="18" y="66"/>
                </a:lnTo>
                <a:lnTo>
                  <a:pt x="24" y="64"/>
                </a:lnTo>
                <a:lnTo>
                  <a:pt x="32" y="66"/>
                </a:lnTo>
                <a:lnTo>
                  <a:pt x="42" y="68"/>
                </a:lnTo>
                <a:lnTo>
                  <a:pt x="48" y="56"/>
                </a:lnTo>
                <a:lnTo>
                  <a:pt x="26" y="40"/>
                </a:lnTo>
                <a:lnTo>
                  <a:pt x="18" y="54"/>
                </a:lnTo>
                <a:lnTo>
                  <a:pt x="12" y="68"/>
                </a:lnTo>
                <a:close/>
                <a:moveTo>
                  <a:pt x="48" y="72"/>
                </a:moveTo>
                <a:lnTo>
                  <a:pt x="48" y="72"/>
                </a:lnTo>
                <a:lnTo>
                  <a:pt x="56" y="78"/>
                </a:lnTo>
                <a:lnTo>
                  <a:pt x="66" y="90"/>
                </a:lnTo>
                <a:lnTo>
                  <a:pt x="72" y="102"/>
                </a:lnTo>
                <a:lnTo>
                  <a:pt x="78" y="114"/>
                </a:lnTo>
                <a:lnTo>
                  <a:pt x="86" y="130"/>
                </a:lnTo>
                <a:lnTo>
                  <a:pt x="92" y="138"/>
                </a:lnTo>
                <a:lnTo>
                  <a:pt x="100" y="146"/>
                </a:lnTo>
                <a:lnTo>
                  <a:pt x="110" y="142"/>
                </a:lnTo>
                <a:lnTo>
                  <a:pt x="120" y="136"/>
                </a:lnTo>
                <a:lnTo>
                  <a:pt x="128" y="128"/>
                </a:lnTo>
                <a:lnTo>
                  <a:pt x="136" y="120"/>
                </a:lnTo>
                <a:lnTo>
                  <a:pt x="54" y="60"/>
                </a:lnTo>
                <a:lnTo>
                  <a:pt x="48" y="72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84" y="140"/>
                </a:lnTo>
                <a:lnTo>
                  <a:pt x="80" y="132"/>
                </a:lnTo>
                <a:lnTo>
                  <a:pt x="70" y="116"/>
                </a:lnTo>
                <a:lnTo>
                  <a:pt x="66" y="106"/>
                </a:lnTo>
                <a:lnTo>
                  <a:pt x="60" y="96"/>
                </a:lnTo>
                <a:lnTo>
                  <a:pt x="50" y="84"/>
                </a:lnTo>
                <a:lnTo>
                  <a:pt x="44" y="78"/>
                </a:lnTo>
                <a:lnTo>
                  <a:pt x="36" y="96"/>
                </a:lnTo>
                <a:lnTo>
                  <a:pt x="32" y="110"/>
                </a:lnTo>
                <a:lnTo>
                  <a:pt x="32" y="120"/>
                </a:lnTo>
                <a:lnTo>
                  <a:pt x="32" y="128"/>
                </a:lnTo>
                <a:lnTo>
                  <a:pt x="40" y="134"/>
                </a:lnTo>
                <a:lnTo>
                  <a:pt x="52" y="142"/>
                </a:lnTo>
                <a:lnTo>
                  <a:pt x="64" y="146"/>
                </a:lnTo>
                <a:lnTo>
                  <a:pt x="78" y="148"/>
                </a:lnTo>
                <a:lnTo>
                  <a:pt x="90" y="148"/>
                </a:lnTo>
                <a:close/>
                <a:moveTo>
                  <a:pt x="38" y="74"/>
                </a:moveTo>
                <a:lnTo>
                  <a:pt x="38" y="74"/>
                </a:lnTo>
                <a:lnTo>
                  <a:pt x="32" y="72"/>
                </a:lnTo>
                <a:lnTo>
                  <a:pt x="28" y="72"/>
                </a:lnTo>
                <a:lnTo>
                  <a:pt x="20" y="74"/>
                </a:lnTo>
                <a:lnTo>
                  <a:pt x="12" y="78"/>
                </a:lnTo>
                <a:lnTo>
                  <a:pt x="12" y="76"/>
                </a:lnTo>
                <a:lnTo>
                  <a:pt x="12" y="90"/>
                </a:lnTo>
                <a:lnTo>
                  <a:pt x="16" y="104"/>
                </a:lnTo>
                <a:lnTo>
                  <a:pt x="24" y="118"/>
                </a:lnTo>
                <a:lnTo>
                  <a:pt x="24" y="110"/>
                </a:lnTo>
                <a:lnTo>
                  <a:pt x="30" y="92"/>
                </a:lnTo>
                <a:lnTo>
                  <a:pt x="38" y="74"/>
                </a:lnTo>
                <a:close/>
                <a:moveTo>
                  <a:pt x="62" y="14"/>
                </a:moveTo>
                <a:lnTo>
                  <a:pt x="62" y="14"/>
                </a:lnTo>
                <a:lnTo>
                  <a:pt x="62" y="24"/>
                </a:lnTo>
                <a:lnTo>
                  <a:pt x="64" y="28"/>
                </a:lnTo>
                <a:lnTo>
                  <a:pt x="68" y="34"/>
                </a:lnTo>
                <a:lnTo>
                  <a:pt x="82" y="22"/>
                </a:lnTo>
                <a:lnTo>
                  <a:pt x="96" y="12"/>
                </a:lnTo>
                <a:lnTo>
                  <a:pt x="84" y="12"/>
                </a:lnTo>
                <a:lnTo>
                  <a:pt x="70" y="12"/>
                </a:lnTo>
                <a:lnTo>
                  <a:pt x="62" y="14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80" y="44"/>
                </a:lnTo>
                <a:lnTo>
                  <a:pt x="94" y="48"/>
                </a:lnTo>
                <a:lnTo>
                  <a:pt x="104" y="52"/>
                </a:lnTo>
                <a:lnTo>
                  <a:pt x="118" y="54"/>
                </a:lnTo>
                <a:lnTo>
                  <a:pt x="132" y="56"/>
                </a:lnTo>
                <a:lnTo>
                  <a:pt x="146" y="60"/>
                </a:lnTo>
                <a:lnTo>
                  <a:pt x="142" y="50"/>
                </a:lnTo>
                <a:lnTo>
                  <a:pt x="136" y="40"/>
                </a:lnTo>
                <a:lnTo>
                  <a:pt x="130" y="32"/>
                </a:lnTo>
                <a:lnTo>
                  <a:pt x="120" y="24"/>
                </a:lnTo>
                <a:lnTo>
                  <a:pt x="110" y="18"/>
                </a:lnTo>
                <a:lnTo>
                  <a:pt x="102" y="20"/>
                </a:lnTo>
                <a:lnTo>
                  <a:pt x="88" y="26"/>
                </a:lnTo>
                <a:lnTo>
                  <a:pt x="74" y="38"/>
                </a:lnTo>
                <a:close/>
                <a:moveTo>
                  <a:pt x="148" y="68"/>
                </a:moveTo>
                <a:lnTo>
                  <a:pt x="148" y="68"/>
                </a:lnTo>
                <a:lnTo>
                  <a:pt x="132" y="64"/>
                </a:lnTo>
                <a:lnTo>
                  <a:pt x="116" y="60"/>
                </a:lnTo>
                <a:lnTo>
                  <a:pt x="104" y="58"/>
                </a:lnTo>
                <a:lnTo>
                  <a:pt x="92" y="56"/>
                </a:lnTo>
                <a:lnTo>
                  <a:pt x="76" y="50"/>
                </a:lnTo>
                <a:lnTo>
                  <a:pt x="68" y="44"/>
                </a:lnTo>
                <a:lnTo>
                  <a:pt x="60" y="54"/>
                </a:lnTo>
                <a:lnTo>
                  <a:pt x="140" y="114"/>
                </a:lnTo>
                <a:lnTo>
                  <a:pt x="144" y="104"/>
                </a:lnTo>
                <a:lnTo>
                  <a:pt x="148" y="92"/>
                </a:lnTo>
                <a:lnTo>
                  <a:pt x="148" y="80"/>
                </a:lnTo>
                <a:lnTo>
                  <a:pt x="148" y="70"/>
                </a:lnTo>
                <a:lnTo>
                  <a:pt x="148" y="68"/>
                </a:lnTo>
                <a:close/>
                <a:moveTo>
                  <a:pt x="62" y="40"/>
                </a:moveTo>
                <a:lnTo>
                  <a:pt x="62" y="40"/>
                </a:lnTo>
                <a:lnTo>
                  <a:pt x="58" y="34"/>
                </a:lnTo>
                <a:lnTo>
                  <a:pt x="56" y="28"/>
                </a:lnTo>
                <a:lnTo>
                  <a:pt x="54" y="16"/>
                </a:lnTo>
                <a:lnTo>
                  <a:pt x="42" y="24"/>
                </a:lnTo>
                <a:lnTo>
                  <a:pt x="30" y="34"/>
                </a:lnTo>
                <a:lnTo>
                  <a:pt x="54" y="50"/>
                </a:lnTo>
                <a:lnTo>
                  <a:pt x="6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35" name="Freeform 100"/>
          <p:cNvSpPr>
            <a:spLocks noEditPoints="1"/>
          </p:cNvSpPr>
          <p:nvPr/>
        </p:nvSpPr>
        <p:spPr bwMode="auto">
          <a:xfrm>
            <a:off x="5502275" y="4518025"/>
            <a:ext cx="465138" cy="396875"/>
          </a:xfrm>
          <a:custGeom>
            <a:gdLst>
              <a:gd fmla="*/ 2147483647 w 170" name="T0"/>
              <a:gd fmla="*/ 2147483647 h 132" name="T1"/>
              <a:gd fmla="*/ 2147483647 w 170" name="T2"/>
              <a:gd fmla="*/ 2147483647 h 132" name="T3"/>
              <a:gd fmla="*/ 2147483647 w 170" name="T4"/>
              <a:gd fmla="*/ 2147483647 h 132" name="T5"/>
              <a:gd fmla="*/ 2147483647 w 170" name="T6"/>
              <a:gd fmla="*/ 2147483647 h 132" name="T7"/>
              <a:gd fmla="*/ 2147483647 w 170" name="T8"/>
              <a:gd fmla="*/ 2147483647 h 132" name="T9"/>
              <a:gd fmla="*/ 2147483647 w 170" name="T10"/>
              <a:gd fmla="*/ 2147483647 h 132" name="T11"/>
              <a:gd fmla="*/ 2147483647 w 170" name="T12"/>
              <a:gd fmla="*/ 2147483647 h 132" name="T13"/>
              <a:gd fmla="*/ 2147483647 w 170" name="T14"/>
              <a:gd fmla="*/ 2147483647 h 132" name="T15"/>
              <a:gd fmla="*/ 2147483647 w 170" name="T16"/>
              <a:gd fmla="*/ 2147483647 h 132" name="T17"/>
              <a:gd fmla="*/ 2147483647 w 170" name="T18"/>
              <a:gd fmla="*/ 2147483647 h 132" name="T19"/>
              <a:gd fmla="*/ 2147483647 w 170" name="T20"/>
              <a:gd fmla="*/ 2147483647 h 132" name="T21"/>
              <a:gd fmla="*/ 2147483647 w 170" name="T22"/>
              <a:gd fmla="*/ 2147483647 h 132" name="T23"/>
              <a:gd fmla="*/ 2147483647 w 170" name="T24"/>
              <a:gd fmla="*/ 2147483647 h 132" name="T25"/>
              <a:gd fmla="*/ 2147483647 w 170" name="T26"/>
              <a:gd fmla="*/ 2147483647 h 132" name="T27"/>
              <a:gd fmla="*/ 2147483647 w 170" name="T28"/>
              <a:gd fmla="*/ 2147483647 h 132" name="T29"/>
              <a:gd fmla="*/ 2147483647 w 170" name="T30"/>
              <a:gd fmla="*/ 2147483647 h 132" name="T31"/>
              <a:gd fmla="*/ 2147483647 w 170" name="T32"/>
              <a:gd fmla="*/ 2147483647 h 132" name="T33"/>
              <a:gd fmla="*/ 2147483647 w 170" name="T34"/>
              <a:gd fmla="*/ 2147483647 h 132" name="T35"/>
              <a:gd fmla="*/ 2147483647 w 170" name="T36"/>
              <a:gd fmla="*/ 2147483647 h 132" name="T37"/>
              <a:gd fmla="*/ 2147483647 w 170" name="T38"/>
              <a:gd fmla="*/ 2147483647 h 132" name="T39"/>
              <a:gd fmla="*/ 2147483647 w 170" name="T40"/>
              <a:gd fmla="*/ 2147483647 h 132" name="T41"/>
              <a:gd fmla="*/ 0 w 170" name="T42"/>
              <a:gd fmla="*/ 2147483647 h 132" name="T43"/>
              <a:gd fmla="*/ 2147483647 w 170" name="T44"/>
              <a:gd fmla="*/ 2147483647 h 132" name="T45"/>
              <a:gd fmla="*/ 2147483647 w 170" name="T46"/>
              <a:gd fmla="*/ 2147483647 h 132" name="T47"/>
              <a:gd fmla="*/ 2147483647 w 170" name="T48"/>
              <a:gd fmla="*/ 2147483647 h 132" name="T49"/>
              <a:gd fmla="*/ 2147483647 w 170" name="T50"/>
              <a:gd fmla="*/ 2147483647 h 132" name="T51"/>
              <a:gd fmla="*/ 2147483647 w 170" name="T52"/>
              <a:gd fmla="*/ 2147483647 h 132" name="T53"/>
              <a:gd fmla="*/ 2147483647 w 170" name="T54"/>
              <a:gd fmla="*/ 2147483647 h 132" name="T55"/>
              <a:gd fmla="*/ 2147483647 w 170" name="T56"/>
              <a:gd fmla="*/ 2147483647 h 132" name="T57"/>
              <a:gd fmla="*/ 2147483647 w 170" name="T58"/>
              <a:gd fmla="*/ 2147483647 h 132" name="T59"/>
              <a:gd fmla="*/ 2147483647 w 170" name="T60"/>
              <a:gd fmla="*/ 2147483647 h 132" name="T61"/>
              <a:gd fmla="*/ 2147483647 w 170" name="T62"/>
              <a:gd fmla="*/ 2147483647 h 132" name="T63"/>
              <a:gd fmla="*/ 2147483647 w 170" name="T64"/>
              <a:gd fmla="*/ 2147483647 h 132" name="T65"/>
              <a:gd fmla="*/ 2147483647 w 170" name="T66"/>
              <a:gd fmla="*/ 2147483647 h 132" name="T67"/>
              <a:gd fmla="*/ 2147483647 w 170" name="T68"/>
              <a:gd fmla="*/ 2147483647 h 132" name="T69"/>
              <a:gd fmla="*/ 2147483647 w 170" name="T70"/>
              <a:gd fmla="*/ 2147483647 h 132" name="T71"/>
              <a:gd fmla="*/ 2147483647 w 170" name="T72"/>
              <a:gd fmla="*/ 2147483647 h 132" name="T73"/>
              <a:gd fmla="*/ 2147483647 w 170" name="T74"/>
              <a:gd fmla="*/ 2147483647 h 132" name="T75"/>
              <a:gd fmla="*/ 2147483647 w 170" name="T76"/>
              <a:gd fmla="*/ 2147483647 h 132" name="T77"/>
              <a:gd fmla="*/ 2147483647 w 170" name="T78"/>
              <a:gd fmla="*/ 2147483647 h 132" name="T79"/>
              <a:gd fmla="*/ 2147483647 w 170" name="T80"/>
              <a:gd fmla="*/ 2147483647 h 132" name="T81"/>
              <a:gd fmla="*/ 2147483647 w 170" name="T82"/>
              <a:gd fmla="*/ 2147483647 h 132" name="T83"/>
              <a:gd fmla="*/ 2147483647 w 170" name="T84"/>
              <a:gd fmla="*/ 2147483647 h 132" name="T85"/>
              <a:gd fmla="*/ 2147483647 w 170" name="T86"/>
              <a:gd fmla="*/ 2147483647 h 132" name="T87"/>
              <a:gd fmla="*/ 2147483647 w 170" name="T88"/>
              <a:gd fmla="*/ 2147483647 h 132" name="T89"/>
              <a:gd fmla="*/ 2147483647 w 170" name="T90"/>
              <a:gd fmla="*/ 2147483647 h 132" name="T91"/>
              <a:gd fmla="*/ 2147483647 w 170" name="T92"/>
              <a:gd fmla="*/ 2147483647 h 132" name="T93"/>
              <a:gd fmla="*/ 2147483647 w 170" name="T94"/>
              <a:gd fmla="*/ 2147483647 h 132" name="T95"/>
              <a:gd fmla="*/ 2147483647 w 170" name="T96"/>
              <a:gd fmla="*/ 2147483647 h 132" name="T97"/>
              <a:gd fmla="*/ 2147483647 w 170" name="T98"/>
              <a:gd fmla="*/ 2147483647 h 132" name="T99"/>
              <a:gd fmla="*/ 2147483647 w 170" name="T100"/>
              <a:gd fmla="*/ 2147483647 h 132" name="T101"/>
              <a:gd fmla="*/ 2147483647 w 170" name="T102"/>
              <a:gd fmla="*/ 2147483647 h 132" name="T103"/>
              <a:gd fmla="*/ 2147483647 w 170" name="T104"/>
              <a:gd fmla="*/ 2147483647 h 132" name="T105"/>
              <a:gd fmla="*/ 2147483647 w 170" name="T106"/>
              <a:gd fmla="*/ 2147483647 h 132" name="T107"/>
              <a:gd fmla="*/ 2147483647 w 170" name="T108"/>
              <a:gd fmla="*/ 2147483647 h 132" name="T109"/>
              <a:gd fmla="*/ 2147483647 w 170" name="T110"/>
              <a:gd fmla="*/ 2147483647 h 132" name="T111"/>
              <a:gd fmla="*/ 2147483647 w 170" name="T112"/>
              <a:gd fmla="*/ 2147483647 h 132" name="T113"/>
              <a:gd fmla="*/ 2147483647 w 170" name="T114"/>
              <a:gd fmla="*/ 2147483647 h 132" name="T115"/>
              <a:gd fmla="*/ 2147483647 w 170" name="T116"/>
              <a:gd fmla="*/ 2147483647 h 132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70" name="T177"/>
              <a:gd fmla="*/ 0 h 132" name="T178"/>
              <a:gd fmla="*/ 170 w 170" name="T179"/>
              <a:gd fmla="*/ 132 h 132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32" w="170">
                <a:moveTo>
                  <a:pt x="58" y="16"/>
                </a:moveTo>
                <a:lnTo>
                  <a:pt x="58" y="16"/>
                </a:lnTo>
                <a:lnTo>
                  <a:pt x="60" y="18"/>
                </a:lnTo>
                <a:lnTo>
                  <a:pt x="66" y="8"/>
                </a:lnTo>
                <a:lnTo>
                  <a:pt x="74" y="2"/>
                </a:lnTo>
                <a:lnTo>
                  <a:pt x="84" y="0"/>
                </a:lnTo>
                <a:lnTo>
                  <a:pt x="96" y="2"/>
                </a:lnTo>
                <a:lnTo>
                  <a:pt x="106" y="6"/>
                </a:lnTo>
                <a:lnTo>
                  <a:pt x="114" y="10"/>
                </a:lnTo>
                <a:lnTo>
                  <a:pt x="126" y="20"/>
                </a:lnTo>
                <a:lnTo>
                  <a:pt x="132" y="22"/>
                </a:lnTo>
                <a:lnTo>
                  <a:pt x="138" y="22"/>
                </a:lnTo>
                <a:lnTo>
                  <a:pt x="144" y="20"/>
                </a:lnTo>
                <a:lnTo>
                  <a:pt x="154" y="12"/>
                </a:lnTo>
                <a:lnTo>
                  <a:pt x="152" y="18"/>
                </a:lnTo>
                <a:lnTo>
                  <a:pt x="146" y="30"/>
                </a:lnTo>
                <a:lnTo>
                  <a:pt x="140" y="36"/>
                </a:lnTo>
                <a:lnTo>
                  <a:pt x="136" y="42"/>
                </a:lnTo>
                <a:lnTo>
                  <a:pt x="130" y="44"/>
                </a:lnTo>
                <a:lnTo>
                  <a:pt x="124" y="46"/>
                </a:lnTo>
                <a:lnTo>
                  <a:pt x="118" y="44"/>
                </a:lnTo>
                <a:lnTo>
                  <a:pt x="114" y="44"/>
                </a:lnTo>
                <a:lnTo>
                  <a:pt x="112" y="46"/>
                </a:lnTo>
                <a:lnTo>
                  <a:pt x="112" y="48"/>
                </a:lnTo>
                <a:lnTo>
                  <a:pt x="114" y="52"/>
                </a:lnTo>
                <a:lnTo>
                  <a:pt x="118" y="54"/>
                </a:lnTo>
                <a:lnTo>
                  <a:pt x="120" y="54"/>
                </a:lnTo>
                <a:lnTo>
                  <a:pt x="124" y="52"/>
                </a:lnTo>
                <a:lnTo>
                  <a:pt x="132" y="48"/>
                </a:lnTo>
                <a:lnTo>
                  <a:pt x="142" y="44"/>
                </a:lnTo>
                <a:lnTo>
                  <a:pt x="150" y="44"/>
                </a:lnTo>
                <a:lnTo>
                  <a:pt x="160" y="46"/>
                </a:lnTo>
                <a:lnTo>
                  <a:pt x="168" y="52"/>
                </a:lnTo>
                <a:lnTo>
                  <a:pt x="170" y="58"/>
                </a:lnTo>
                <a:lnTo>
                  <a:pt x="170" y="64"/>
                </a:lnTo>
                <a:lnTo>
                  <a:pt x="162" y="60"/>
                </a:lnTo>
                <a:lnTo>
                  <a:pt x="156" y="60"/>
                </a:lnTo>
                <a:lnTo>
                  <a:pt x="148" y="62"/>
                </a:lnTo>
                <a:lnTo>
                  <a:pt x="140" y="68"/>
                </a:lnTo>
                <a:lnTo>
                  <a:pt x="138" y="70"/>
                </a:lnTo>
                <a:lnTo>
                  <a:pt x="138" y="72"/>
                </a:lnTo>
                <a:lnTo>
                  <a:pt x="144" y="74"/>
                </a:lnTo>
                <a:lnTo>
                  <a:pt x="152" y="74"/>
                </a:lnTo>
                <a:lnTo>
                  <a:pt x="162" y="78"/>
                </a:lnTo>
                <a:lnTo>
                  <a:pt x="166" y="80"/>
                </a:lnTo>
                <a:lnTo>
                  <a:pt x="168" y="84"/>
                </a:lnTo>
                <a:lnTo>
                  <a:pt x="170" y="92"/>
                </a:lnTo>
                <a:lnTo>
                  <a:pt x="170" y="98"/>
                </a:lnTo>
                <a:lnTo>
                  <a:pt x="170" y="100"/>
                </a:lnTo>
                <a:lnTo>
                  <a:pt x="166" y="96"/>
                </a:lnTo>
                <a:lnTo>
                  <a:pt x="162" y="94"/>
                </a:lnTo>
                <a:lnTo>
                  <a:pt x="158" y="90"/>
                </a:lnTo>
                <a:lnTo>
                  <a:pt x="152" y="88"/>
                </a:lnTo>
                <a:lnTo>
                  <a:pt x="142" y="88"/>
                </a:lnTo>
                <a:lnTo>
                  <a:pt x="132" y="92"/>
                </a:lnTo>
                <a:lnTo>
                  <a:pt x="120" y="96"/>
                </a:lnTo>
                <a:lnTo>
                  <a:pt x="108" y="102"/>
                </a:lnTo>
                <a:lnTo>
                  <a:pt x="104" y="110"/>
                </a:lnTo>
                <a:lnTo>
                  <a:pt x="98" y="116"/>
                </a:lnTo>
                <a:lnTo>
                  <a:pt x="90" y="124"/>
                </a:lnTo>
                <a:lnTo>
                  <a:pt x="80" y="128"/>
                </a:lnTo>
                <a:lnTo>
                  <a:pt x="70" y="132"/>
                </a:lnTo>
                <a:lnTo>
                  <a:pt x="58" y="132"/>
                </a:lnTo>
                <a:lnTo>
                  <a:pt x="46" y="132"/>
                </a:lnTo>
                <a:lnTo>
                  <a:pt x="34" y="128"/>
                </a:lnTo>
                <a:lnTo>
                  <a:pt x="24" y="124"/>
                </a:lnTo>
                <a:lnTo>
                  <a:pt x="16" y="116"/>
                </a:lnTo>
                <a:lnTo>
                  <a:pt x="10" y="108"/>
                </a:lnTo>
                <a:lnTo>
                  <a:pt x="4" y="98"/>
                </a:lnTo>
                <a:lnTo>
                  <a:pt x="0" y="86"/>
                </a:lnTo>
                <a:lnTo>
                  <a:pt x="0" y="74"/>
                </a:lnTo>
                <a:lnTo>
                  <a:pt x="0" y="64"/>
                </a:lnTo>
                <a:lnTo>
                  <a:pt x="4" y="52"/>
                </a:lnTo>
                <a:lnTo>
                  <a:pt x="10" y="42"/>
                </a:lnTo>
                <a:lnTo>
                  <a:pt x="16" y="34"/>
                </a:lnTo>
                <a:lnTo>
                  <a:pt x="24" y="26"/>
                </a:lnTo>
                <a:lnTo>
                  <a:pt x="34" y="22"/>
                </a:lnTo>
                <a:lnTo>
                  <a:pt x="46" y="18"/>
                </a:lnTo>
                <a:lnTo>
                  <a:pt x="58" y="16"/>
                </a:lnTo>
                <a:close/>
                <a:moveTo>
                  <a:pt x="16" y="102"/>
                </a:moveTo>
                <a:lnTo>
                  <a:pt x="16" y="102"/>
                </a:lnTo>
                <a:lnTo>
                  <a:pt x="18" y="98"/>
                </a:lnTo>
                <a:lnTo>
                  <a:pt x="22" y="96"/>
                </a:lnTo>
                <a:lnTo>
                  <a:pt x="30" y="94"/>
                </a:lnTo>
                <a:lnTo>
                  <a:pt x="42" y="96"/>
                </a:lnTo>
                <a:lnTo>
                  <a:pt x="46" y="98"/>
                </a:lnTo>
                <a:lnTo>
                  <a:pt x="60" y="104"/>
                </a:lnTo>
                <a:lnTo>
                  <a:pt x="66" y="104"/>
                </a:lnTo>
                <a:lnTo>
                  <a:pt x="72" y="104"/>
                </a:lnTo>
                <a:lnTo>
                  <a:pt x="78" y="102"/>
                </a:lnTo>
                <a:lnTo>
                  <a:pt x="84" y="98"/>
                </a:lnTo>
                <a:lnTo>
                  <a:pt x="90" y="90"/>
                </a:lnTo>
                <a:lnTo>
                  <a:pt x="92" y="80"/>
                </a:lnTo>
                <a:lnTo>
                  <a:pt x="94" y="70"/>
                </a:lnTo>
                <a:lnTo>
                  <a:pt x="90" y="60"/>
                </a:lnTo>
                <a:lnTo>
                  <a:pt x="84" y="52"/>
                </a:lnTo>
                <a:lnTo>
                  <a:pt x="78" y="46"/>
                </a:lnTo>
                <a:lnTo>
                  <a:pt x="74" y="44"/>
                </a:lnTo>
                <a:lnTo>
                  <a:pt x="68" y="44"/>
                </a:lnTo>
                <a:lnTo>
                  <a:pt x="62" y="44"/>
                </a:lnTo>
                <a:lnTo>
                  <a:pt x="56" y="46"/>
                </a:lnTo>
                <a:lnTo>
                  <a:pt x="44" y="54"/>
                </a:lnTo>
                <a:lnTo>
                  <a:pt x="40" y="56"/>
                </a:lnTo>
                <a:lnTo>
                  <a:pt x="34" y="60"/>
                </a:lnTo>
                <a:lnTo>
                  <a:pt x="26" y="62"/>
                </a:lnTo>
                <a:lnTo>
                  <a:pt x="20" y="60"/>
                </a:lnTo>
                <a:lnTo>
                  <a:pt x="16" y="58"/>
                </a:lnTo>
                <a:lnTo>
                  <a:pt x="14" y="56"/>
                </a:lnTo>
                <a:lnTo>
                  <a:pt x="12" y="54"/>
                </a:lnTo>
                <a:lnTo>
                  <a:pt x="8" y="64"/>
                </a:lnTo>
                <a:lnTo>
                  <a:pt x="8" y="74"/>
                </a:lnTo>
                <a:lnTo>
                  <a:pt x="10" y="90"/>
                </a:lnTo>
                <a:lnTo>
                  <a:pt x="16" y="102"/>
                </a:lnTo>
                <a:close/>
                <a:moveTo>
                  <a:pt x="16" y="46"/>
                </a:moveTo>
                <a:lnTo>
                  <a:pt x="16" y="46"/>
                </a:lnTo>
                <a:lnTo>
                  <a:pt x="18" y="52"/>
                </a:lnTo>
                <a:lnTo>
                  <a:pt x="22" y="56"/>
                </a:lnTo>
                <a:lnTo>
                  <a:pt x="26" y="56"/>
                </a:lnTo>
                <a:lnTo>
                  <a:pt x="32" y="54"/>
                </a:lnTo>
                <a:lnTo>
                  <a:pt x="36" y="52"/>
                </a:lnTo>
                <a:lnTo>
                  <a:pt x="42" y="50"/>
                </a:lnTo>
                <a:lnTo>
                  <a:pt x="54" y="42"/>
                </a:lnTo>
                <a:lnTo>
                  <a:pt x="62" y="40"/>
                </a:lnTo>
                <a:lnTo>
                  <a:pt x="68" y="38"/>
                </a:lnTo>
                <a:lnTo>
                  <a:pt x="76" y="40"/>
                </a:lnTo>
                <a:lnTo>
                  <a:pt x="82" y="42"/>
                </a:lnTo>
                <a:lnTo>
                  <a:pt x="88" y="48"/>
                </a:lnTo>
                <a:lnTo>
                  <a:pt x="96" y="58"/>
                </a:lnTo>
                <a:lnTo>
                  <a:pt x="98" y="70"/>
                </a:lnTo>
                <a:lnTo>
                  <a:pt x="98" y="82"/>
                </a:lnTo>
                <a:lnTo>
                  <a:pt x="94" y="94"/>
                </a:lnTo>
                <a:lnTo>
                  <a:pt x="88" y="102"/>
                </a:lnTo>
                <a:lnTo>
                  <a:pt x="82" y="106"/>
                </a:lnTo>
                <a:lnTo>
                  <a:pt x="74" y="108"/>
                </a:lnTo>
                <a:lnTo>
                  <a:pt x="66" y="110"/>
                </a:lnTo>
                <a:lnTo>
                  <a:pt x="58" y="108"/>
                </a:lnTo>
                <a:lnTo>
                  <a:pt x="44" y="104"/>
                </a:lnTo>
                <a:lnTo>
                  <a:pt x="40" y="102"/>
                </a:lnTo>
                <a:lnTo>
                  <a:pt x="30" y="100"/>
                </a:lnTo>
                <a:lnTo>
                  <a:pt x="24" y="100"/>
                </a:lnTo>
                <a:lnTo>
                  <a:pt x="20" y="104"/>
                </a:lnTo>
                <a:lnTo>
                  <a:pt x="20" y="108"/>
                </a:lnTo>
                <a:lnTo>
                  <a:pt x="22" y="110"/>
                </a:lnTo>
                <a:lnTo>
                  <a:pt x="30" y="116"/>
                </a:lnTo>
                <a:lnTo>
                  <a:pt x="38" y="120"/>
                </a:lnTo>
                <a:lnTo>
                  <a:pt x="48" y="124"/>
                </a:lnTo>
                <a:lnTo>
                  <a:pt x="58" y="124"/>
                </a:lnTo>
                <a:lnTo>
                  <a:pt x="68" y="124"/>
                </a:lnTo>
                <a:lnTo>
                  <a:pt x="76" y="120"/>
                </a:lnTo>
                <a:lnTo>
                  <a:pt x="86" y="116"/>
                </a:lnTo>
                <a:lnTo>
                  <a:pt x="92" y="110"/>
                </a:lnTo>
                <a:lnTo>
                  <a:pt x="98" y="102"/>
                </a:lnTo>
                <a:lnTo>
                  <a:pt x="104" y="94"/>
                </a:lnTo>
                <a:lnTo>
                  <a:pt x="106" y="84"/>
                </a:lnTo>
                <a:lnTo>
                  <a:pt x="108" y="74"/>
                </a:lnTo>
                <a:lnTo>
                  <a:pt x="106" y="64"/>
                </a:lnTo>
                <a:lnTo>
                  <a:pt x="104" y="56"/>
                </a:lnTo>
                <a:lnTo>
                  <a:pt x="98" y="48"/>
                </a:lnTo>
                <a:lnTo>
                  <a:pt x="92" y="40"/>
                </a:lnTo>
                <a:lnTo>
                  <a:pt x="86" y="34"/>
                </a:lnTo>
                <a:lnTo>
                  <a:pt x="76" y="30"/>
                </a:lnTo>
                <a:lnTo>
                  <a:pt x="68" y="26"/>
                </a:lnTo>
                <a:lnTo>
                  <a:pt x="58" y="26"/>
                </a:lnTo>
                <a:lnTo>
                  <a:pt x="48" y="26"/>
                </a:lnTo>
                <a:lnTo>
                  <a:pt x="38" y="30"/>
                </a:lnTo>
                <a:lnTo>
                  <a:pt x="30" y="34"/>
                </a:lnTo>
                <a:lnTo>
                  <a:pt x="22" y="40"/>
                </a:lnTo>
                <a:lnTo>
                  <a:pt x="16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36" name="Freeform 101"/>
          <p:cNvSpPr>
            <a:spLocks noEditPoints="1"/>
          </p:cNvSpPr>
          <p:nvPr/>
        </p:nvSpPr>
        <p:spPr bwMode="auto">
          <a:xfrm>
            <a:off x="4721225" y="4470400"/>
            <a:ext cx="514350" cy="468313"/>
          </a:xfrm>
          <a:custGeom>
            <a:gdLst>
              <a:gd fmla="*/ 2147483647 w 188" name="T0"/>
              <a:gd fmla="*/ 2147483647 h 156" name="T1"/>
              <a:gd fmla="*/ 2147483647 w 188" name="T2"/>
              <a:gd fmla="*/ 2147483647 h 156" name="T3"/>
              <a:gd fmla="*/ 2147483647 w 188" name="T4"/>
              <a:gd fmla="*/ 2147483647 h 156" name="T5"/>
              <a:gd fmla="*/ 2147483647 w 188" name="T6"/>
              <a:gd fmla="*/ 2147483647 h 156" name="T7"/>
              <a:gd fmla="*/ 2147483647 w 188" name="T8"/>
              <a:gd fmla="*/ 2147483647 h 156" name="T9"/>
              <a:gd fmla="*/ 2147483647 w 188" name="T10"/>
              <a:gd fmla="*/ 2147483647 h 156" name="T11"/>
              <a:gd fmla="*/ 2147483647 w 188" name="T12"/>
              <a:gd fmla="*/ 2147483647 h 156" name="T13"/>
              <a:gd fmla="*/ 2147483647 w 188" name="T14"/>
              <a:gd fmla="*/ 2147483647 h 156" name="T15"/>
              <a:gd fmla="*/ 2147483647 w 188" name="T16"/>
              <a:gd fmla="*/ 2147483647 h 156" name="T17"/>
              <a:gd fmla="*/ 2147483647 w 188" name="T18"/>
              <a:gd fmla="*/ 2147483647 h 156" name="T19"/>
              <a:gd fmla="*/ 2147483647 w 188" name="T20"/>
              <a:gd fmla="*/ 2147483647 h 156" name="T21"/>
              <a:gd fmla="*/ 2147483647 w 188" name="T22"/>
              <a:gd fmla="*/ 2147483647 h 156" name="T23"/>
              <a:gd fmla="*/ 2147483647 w 188" name="T24"/>
              <a:gd fmla="*/ 2147483647 h 156" name="T25"/>
              <a:gd fmla="*/ 2147483647 w 188" name="T26"/>
              <a:gd fmla="*/ 2147483647 h 156" name="T27"/>
              <a:gd fmla="*/ 2147483647 w 188" name="T28"/>
              <a:gd fmla="*/ 2147483647 h 156" name="T29"/>
              <a:gd fmla="*/ 2147483647 w 188" name="T30"/>
              <a:gd fmla="*/ 2147483647 h 156" name="T31"/>
              <a:gd fmla="*/ 0 w 188" name="T32"/>
              <a:gd fmla="*/ 2147483647 h 156" name="T33"/>
              <a:gd fmla="*/ 2147483647 w 188" name="T34"/>
              <a:gd fmla="*/ 2147483647 h 156" name="T35"/>
              <a:gd fmla="*/ 2147483647 w 188" name="T36"/>
              <a:gd fmla="*/ 2147483647 h 156" name="T37"/>
              <a:gd fmla="*/ 2147483647 w 188" name="T38"/>
              <a:gd fmla="*/ 0 h 156" name="T39"/>
              <a:gd fmla="*/ 2147483647 w 188" name="T40"/>
              <a:gd fmla="*/ 2147483647 h 156" name="T41"/>
              <a:gd fmla="*/ 2147483647 w 188" name="T42"/>
              <a:gd fmla="*/ 2147483647 h 156" name="T43"/>
              <a:gd fmla="*/ 2147483647 w 188" name="T44"/>
              <a:gd fmla="*/ 2147483647 h 156" name="T45"/>
              <a:gd fmla="*/ 2147483647 w 188" name="T46"/>
              <a:gd fmla="*/ 2147483647 h 156" name="T47"/>
              <a:gd fmla="*/ 2147483647 w 188" name="T48"/>
              <a:gd fmla="*/ 2147483647 h 156" name="T49"/>
              <a:gd fmla="*/ 2147483647 w 188" name="T50"/>
              <a:gd fmla="*/ 2147483647 h 156" name="T51"/>
              <a:gd fmla="*/ 2147483647 w 188" name="T52"/>
              <a:gd fmla="*/ 2147483647 h 156" name="T53"/>
              <a:gd fmla="*/ 2147483647 w 188" name="T54"/>
              <a:gd fmla="*/ 2147483647 h 156" name="T55"/>
              <a:gd fmla="*/ 2147483647 w 188" name="T56"/>
              <a:gd fmla="*/ 2147483647 h 156" name="T57"/>
              <a:gd fmla="*/ 2147483647 w 188" name="T58"/>
              <a:gd fmla="*/ 2147483647 h 156" name="T59"/>
              <a:gd fmla="*/ 2147483647 w 188" name="T60"/>
              <a:gd fmla="*/ 2147483647 h 156" name="T61"/>
              <a:gd fmla="*/ 2147483647 w 188" name="T62"/>
              <a:gd fmla="*/ 2147483647 h 156" name="T63"/>
              <a:gd fmla="*/ 2147483647 w 188" name="T64"/>
              <a:gd fmla="*/ 2147483647 h 156" name="T65"/>
              <a:gd fmla="*/ 2147483647 w 188" name="T66"/>
              <a:gd fmla="*/ 2147483647 h 156" name="T67"/>
              <a:gd fmla="*/ 2147483647 w 188" name="T68"/>
              <a:gd fmla="*/ 2147483647 h 156" name="T69"/>
              <a:gd fmla="*/ 2147483647 w 188" name="T70"/>
              <a:gd fmla="*/ 2147483647 h 156" name="T71"/>
              <a:gd fmla="*/ 2147483647 w 188" name="T72"/>
              <a:gd fmla="*/ 2147483647 h 156" name="T73"/>
              <a:gd fmla="*/ 2147483647 w 188" name="T74"/>
              <a:gd fmla="*/ 2147483647 h 156" name="T75"/>
              <a:gd fmla="*/ 2147483647 w 188" name="T76"/>
              <a:gd fmla="*/ 2147483647 h 156" name="T77"/>
              <a:gd fmla="*/ 2147483647 w 188" name="T78"/>
              <a:gd fmla="*/ 2147483647 h 156" name="T79"/>
              <a:gd fmla="*/ 2147483647 w 188" name="T80"/>
              <a:gd fmla="*/ 2147483647 h 156" name="T81"/>
              <a:gd fmla="*/ 2147483647 w 188" name="T82"/>
              <a:gd fmla="*/ 2147483647 h 156" name="T83"/>
              <a:gd fmla="*/ 2147483647 w 188" name="T84"/>
              <a:gd fmla="*/ 2147483647 h 156" name="T85"/>
              <a:gd fmla="*/ 2147483647 w 188" name="T86"/>
              <a:gd fmla="*/ 2147483647 h 156" name="T87"/>
              <a:gd fmla="*/ 2147483647 w 188" name="T88"/>
              <a:gd fmla="*/ 2147483647 h 156" name="T89"/>
              <a:gd fmla="*/ 2147483647 w 188" name="T90"/>
              <a:gd fmla="*/ 2147483647 h 156" name="T91"/>
              <a:gd fmla="*/ 2147483647 w 188" name="T92"/>
              <a:gd fmla="*/ 2147483647 h 156" name="T93"/>
              <a:gd fmla="*/ 2147483647 w 188" name="T94"/>
              <a:gd fmla="*/ 2147483647 h 156" name="T95"/>
              <a:gd fmla="*/ 2147483647 w 188" name="T96"/>
              <a:gd fmla="*/ 2147483647 h 156" name="T97"/>
              <a:gd fmla="*/ 2147483647 w 188" name="T98"/>
              <a:gd fmla="*/ 2147483647 h 156" name="T99"/>
              <a:gd fmla="*/ 2147483647 w 188" name="T100"/>
              <a:gd fmla="*/ 2147483647 h 156" name="T101"/>
              <a:gd fmla="*/ 2147483647 w 188" name="T102"/>
              <a:gd fmla="*/ 2147483647 h 156" name="T103"/>
              <a:gd fmla="*/ 2147483647 w 188" name="T104"/>
              <a:gd fmla="*/ 2147483647 h 156" name="T105"/>
              <a:gd fmla="*/ 2147483647 w 188" name="T106"/>
              <a:gd fmla="*/ 2147483647 h 156" name="T107"/>
              <a:gd fmla="*/ 2147483647 w 188" name="T108"/>
              <a:gd fmla="*/ 2147483647 h 156" name="T109"/>
              <a:gd fmla="*/ 2147483647 w 188" name="T110"/>
              <a:gd fmla="*/ 2147483647 h 156" name="T111"/>
              <a:gd fmla="*/ 2147483647 w 188" name="T112"/>
              <a:gd fmla="*/ 2147483647 h 156" name="T113"/>
              <a:gd fmla="*/ 2147483647 w 188" name="T114"/>
              <a:gd fmla="*/ 2147483647 h 156" name="T115"/>
              <a:gd fmla="*/ 2147483647 w 188" name="T116"/>
              <a:gd fmla="*/ 2147483647 h 156" name="T117"/>
              <a:gd fmla="*/ 2147483647 w 188" name="T118"/>
              <a:gd fmla="*/ 2147483647 h 156" name="T119"/>
              <a:gd fmla="*/ 2147483647 w 188" name="T120"/>
              <a:gd fmla="*/ 2147483647 h 15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w 188" name="T183"/>
              <a:gd fmla="*/ 0 h 156" name="T184"/>
              <a:gd fmla="*/ 188 w 188" name="T185"/>
              <a:gd fmla="*/ 156 h 156" name="T186"/>
            </a:gdLst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b="T186" l="T183" r="T185" t="T184"/>
            <a:pathLst>
              <a:path h="156" w="188">
                <a:moveTo>
                  <a:pt x="78" y="0"/>
                </a:moveTo>
                <a:lnTo>
                  <a:pt x="78" y="0"/>
                </a:lnTo>
                <a:lnTo>
                  <a:pt x="94" y="2"/>
                </a:lnTo>
                <a:lnTo>
                  <a:pt x="108" y="4"/>
                </a:lnTo>
                <a:lnTo>
                  <a:pt x="122" y="10"/>
                </a:lnTo>
                <a:lnTo>
                  <a:pt x="132" y="16"/>
                </a:lnTo>
                <a:lnTo>
                  <a:pt x="142" y="24"/>
                </a:lnTo>
                <a:lnTo>
                  <a:pt x="150" y="34"/>
                </a:lnTo>
                <a:lnTo>
                  <a:pt x="156" y="44"/>
                </a:lnTo>
                <a:lnTo>
                  <a:pt x="156" y="56"/>
                </a:lnTo>
                <a:lnTo>
                  <a:pt x="156" y="68"/>
                </a:lnTo>
                <a:lnTo>
                  <a:pt x="170" y="74"/>
                </a:lnTo>
                <a:lnTo>
                  <a:pt x="176" y="80"/>
                </a:lnTo>
                <a:lnTo>
                  <a:pt x="182" y="88"/>
                </a:lnTo>
                <a:lnTo>
                  <a:pt x="186" y="96"/>
                </a:lnTo>
                <a:lnTo>
                  <a:pt x="188" y="104"/>
                </a:lnTo>
                <a:lnTo>
                  <a:pt x="186" y="114"/>
                </a:lnTo>
                <a:lnTo>
                  <a:pt x="180" y="124"/>
                </a:lnTo>
                <a:lnTo>
                  <a:pt x="174" y="130"/>
                </a:lnTo>
                <a:lnTo>
                  <a:pt x="166" y="136"/>
                </a:lnTo>
                <a:lnTo>
                  <a:pt x="168" y="150"/>
                </a:lnTo>
                <a:lnTo>
                  <a:pt x="166" y="154"/>
                </a:lnTo>
                <a:lnTo>
                  <a:pt x="162" y="156"/>
                </a:lnTo>
                <a:lnTo>
                  <a:pt x="156" y="154"/>
                </a:lnTo>
                <a:lnTo>
                  <a:pt x="144" y="144"/>
                </a:lnTo>
                <a:lnTo>
                  <a:pt x="140" y="144"/>
                </a:lnTo>
                <a:lnTo>
                  <a:pt x="130" y="144"/>
                </a:lnTo>
                <a:lnTo>
                  <a:pt x="120" y="144"/>
                </a:lnTo>
                <a:lnTo>
                  <a:pt x="108" y="142"/>
                </a:lnTo>
                <a:lnTo>
                  <a:pt x="100" y="138"/>
                </a:lnTo>
                <a:lnTo>
                  <a:pt x="92" y="134"/>
                </a:lnTo>
                <a:lnTo>
                  <a:pt x="86" y="128"/>
                </a:lnTo>
                <a:lnTo>
                  <a:pt x="80" y="124"/>
                </a:lnTo>
                <a:lnTo>
                  <a:pt x="76" y="118"/>
                </a:lnTo>
                <a:lnTo>
                  <a:pt x="74" y="110"/>
                </a:lnTo>
                <a:lnTo>
                  <a:pt x="66" y="110"/>
                </a:lnTo>
                <a:lnTo>
                  <a:pt x="56" y="108"/>
                </a:lnTo>
                <a:lnTo>
                  <a:pt x="38" y="126"/>
                </a:lnTo>
                <a:lnTo>
                  <a:pt x="34" y="128"/>
                </a:lnTo>
                <a:lnTo>
                  <a:pt x="30" y="126"/>
                </a:lnTo>
                <a:lnTo>
                  <a:pt x="28" y="122"/>
                </a:lnTo>
                <a:lnTo>
                  <a:pt x="30" y="100"/>
                </a:lnTo>
                <a:lnTo>
                  <a:pt x="18" y="92"/>
                </a:lnTo>
                <a:lnTo>
                  <a:pt x="10" y="82"/>
                </a:lnTo>
                <a:lnTo>
                  <a:pt x="2" y="70"/>
                </a:lnTo>
                <a:lnTo>
                  <a:pt x="0" y="62"/>
                </a:lnTo>
                <a:lnTo>
                  <a:pt x="0" y="56"/>
                </a:lnTo>
                <a:lnTo>
                  <a:pt x="2" y="44"/>
                </a:lnTo>
                <a:lnTo>
                  <a:pt x="6" y="34"/>
                </a:lnTo>
                <a:lnTo>
                  <a:pt x="14" y="24"/>
                </a:lnTo>
                <a:lnTo>
                  <a:pt x="24" y="16"/>
                </a:lnTo>
                <a:lnTo>
                  <a:pt x="36" y="10"/>
                </a:lnTo>
                <a:lnTo>
                  <a:pt x="48" y="4"/>
                </a:lnTo>
                <a:lnTo>
                  <a:pt x="64" y="2"/>
                </a:lnTo>
                <a:lnTo>
                  <a:pt x="78" y="0"/>
                </a:lnTo>
                <a:close/>
                <a:moveTo>
                  <a:pt x="152" y="100"/>
                </a:moveTo>
                <a:lnTo>
                  <a:pt x="152" y="100"/>
                </a:lnTo>
                <a:lnTo>
                  <a:pt x="148" y="102"/>
                </a:lnTo>
                <a:lnTo>
                  <a:pt x="148" y="104"/>
                </a:lnTo>
                <a:lnTo>
                  <a:pt x="148" y="108"/>
                </a:lnTo>
                <a:lnTo>
                  <a:pt x="152" y="110"/>
                </a:lnTo>
                <a:lnTo>
                  <a:pt x="156" y="108"/>
                </a:lnTo>
                <a:lnTo>
                  <a:pt x="158" y="104"/>
                </a:lnTo>
                <a:lnTo>
                  <a:pt x="156" y="102"/>
                </a:lnTo>
                <a:lnTo>
                  <a:pt x="152" y="100"/>
                </a:lnTo>
                <a:close/>
                <a:moveTo>
                  <a:pt x="132" y="100"/>
                </a:moveTo>
                <a:lnTo>
                  <a:pt x="132" y="100"/>
                </a:lnTo>
                <a:lnTo>
                  <a:pt x="128" y="102"/>
                </a:lnTo>
                <a:lnTo>
                  <a:pt x="128" y="104"/>
                </a:lnTo>
                <a:lnTo>
                  <a:pt x="128" y="108"/>
                </a:lnTo>
                <a:lnTo>
                  <a:pt x="132" y="110"/>
                </a:lnTo>
                <a:lnTo>
                  <a:pt x="136" y="108"/>
                </a:lnTo>
                <a:lnTo>
                  <a:pt x="138" y="104"/>
                </a:lnTo>
                <a:lnTo>
                  <a:pt x="136" y="102"/>
                </a:lnTo>
                <a:lnTo>
                  <a:pt x="132" y="100"/>
                </a:lnTo>
                <a:close/>
                <a:moveTo>
                  <a:pt x="52" y="50"/>
                </a:moveTo>
                <a:lnTo>
                  <a:pt x="52" y="50"/>
                </a:lnTo>
                <a:lnTo>
                  <a:pt x="48" y="52"/>
                </a:lnTo>
                <a:lnTo>
                  <a:pt x="46" y="56"/>
                </a:lnTo>
                <a:lnTo>
                  <a:pt x="48" y="60"/>
                </a:lnTo>
                <a:lnTo>
                  <a:pt x="52" y="62"/>
                </a:lnTo>
                <a:lnTo>
                  <a:pt x="56" y="60"/>
                </a:lnTo>
                <a:lnTo>
                  <a:pt x="58" y="56"/>
                </a:lnTo>
                <a:lnTo>
                  <a:pt x="56" y="52"/>
                </a:lnTo>
                <a:lnTo>
                  <a:pt x="52" y="50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8" y="52"/>
                </a:lnTo>
                <a:lnTo>
                  <a:pt x="96" y="56"/>
                </a:lnTo>
                <a:lnTo>
                  <a:pt x="98" y="60"/>
                </a:lnTo>
                <a:lnTo>
                  <a:pt x="102" y="62"/>
                </a:lnTo>
                <a:lnTo>
                  <a:pt x="106" y="60"/>
                </a:lnTo>
                <a:lnTo>
                  <a:pt x="108" y="56"/>
                </a:lnTo>
                <a:lnTo>
                  <a:pt x="106" y="52"/>
                </a:lnTo>
                <a:lnTo>
                  <a:pt x="102" y="50"/>
                </a:lnTo>
                <a:close/>
                <a:moveTo>
                  <a:pt x="76" y="50"/>
                </a:moveTo>
                <a:lnTo>
                  <a:pt x="76" y="50"/>
                </a:lnTo>
                <a:lnTo>
                  <a:pt x="72" y="52"/>
                </a:lnTo>
                <a:lnTo>
                  <a:pt x="70" y="56"/>
                </a:lnTo>
                <a:lnTo>
                  <a:pt x="72" y="60"/>
                </a:lnTo>
                <a:lnTo>
                  <a:pt x="76" y="62"/>
                </a:lnTo>
                <a:lnTo>
                  <a:pt x="80" y="60"/>
                </a:lnTo>
                <a:lnTo>
                  <a:pt x="82" y="56"/>
                </a:lnTo>
                <a:lnTo>
                  <a:pt x="80" y="52"/>
                </a:lnTo>
                <a:lnTo>
                  <a:pt x="76" y="50"/>
                </a:lnTo>
                <a:close/>
                <a:moveTo>
                  <a:pt x="150" y="78"/>
                </a:moveTo>
                <a:lnTo>
                  <a:pt x="150" y="78"/>
                </a:lnTo>
                <a:lnTo>
                  <a:pt x="142" y="88"/>
                </a:lnTo>
                <a:lnTo>
                  <a:pt x="132" y="96"/>
                </a:lnTo>
                <a:lnTo>
                  <a:pt x="124" y="102"/>
                </a:lnTo>
                <a:lnTo>
                  <a:pt x="112" y="106"/>
                </a:lnTo>
                <a:lnTo>
                  <a:pt x="100" y="108"/>
                </a:lnTo>
                <a:lnTo>
                  <a:pt x="88" y="110"/>
                </a:lnTo>
                <a:lnTo>
                  <a:pt x="92" y="118"/>
                </a:lnTo>
                <a:lnTo>
                  <a:pt x="98" y="124"/>
                </a:lnTo>
                <a:lnTo>
                  <a:pt x="104" y="126"/>
                </a:lnTo>
                <a:lnTo>
                  <a:pt x="112" y="130"/>
                </a:lnTo>
                <a:lnTo>
                  <a:pt x="122" y="132"/>
                </a:lnTo>
                <a:lnTo>
                  <a:pt x="130" y="132"/>
                </a:lnTo>
                <a:lnTo>
                  <a:pt x="138" y="132"/>
                </a:lnTo>
                <a:lnTo>
                  <a:pt x="146" y="130"/>
                </a:lnTo>
                <a:lnTo>
                  <a:pt x="148" y="130"/>
                </a:lnTo>
                <a:lnTo>
                  <a:pt x="152" y="132"/>
                </a:lnTo>
                <a:lnTo>
                  <a:pt x="154" y="136"/>
                </a:lnTo>
                <a:lnTo>
                  <a:pt x="154" y="132"/>
                </a:lnTo>
                <a:lnTo>
                  <a:pt x="154" y="128"/>
                </a:lnTo>
                <a:lnTo>
                  <a:pt x="158" y="126"/>
                </a:lnTo>
                <a:lnTo>
                  <a:pt x="166" y="122"/>
                </a:lnTo>
                <a:lnTo>
                  <a:pt x="170" y="116"/>
                </a:lnTo>
                <a:lnTo>
                  <a:pt x="174" y="110"/>
                </a:lnTo>
                <a:lnTo>
                  <a:pt x="174" y="104"/>
                </a:lnTo>
                <a:lnTo>
                  <a:pt x="174" y="98"/>
                </a:lnTo>
                <a:lnTo>
                  <a:pt x="172" y="94"/>
                </a:lnTo>
                <a:lnTo>
                  <a:pt x="168" y="88"/>
                </a:lnTo>
                <a:lnTo>
                  <a:pt x="162" y="84"/>
                </a:lnTo>
                <a:lnTo>
                  <a:pt x="150" y="78"/>
                </a:lnTo>
                <a:close/>
                <a:moveTo>
                  <a:pt x="126" y="26"/>
                </a:moveTo>
                <a:lnTo>
                  <a:pt x="126" y="26"/>
                </a:lnTo>
                <a:lnTo>
                  <a:pt x="116" y="20"/>
                </a:lnTo>
                <a:lnTo>
                  <a:pt x="104" y="16"/>
                </a:lnTo>
                <a:lnTo>
                  <a:pt x="92" y="14"/>
                </a:lnTo>
                <a:lnTo>
                  <a:pt x="78" y="12"/>
                </a:lnTo>
                <a:lnTo>
                  <a:pt x="64" y="14"/>
                </a:lnTo>
                <a:lnTo>
                  <a:pt x="52" y="16"/>
                </a:lnTo>
                <a:lnTo>
                  <a:pt x="40" y="20"/>
                </a:lnTo>
                <a:lnTo>
                  <a:pt x="30" y="26"/>
                </a:lnTo>
                <a:lnTo>
                  <a:pt x="24" y="32"/>
                </a:lnTo>
                <a:lnTo>
                  <a:pt x="18" y="40"/>
                </a:lnTo>
                <a:lnTo>
                  <a:pt x="14" y="48"/>
                </a:lnTo>
                <a:lnTo>
                  <a:pt x="12" y="56"/>
                </a:lnTo>
                <a:lnTo>
                  <a:pt x="14" y="66"/>
                </a:lnTo>
                <a:lnTo>
                  <a:pt x="20" y="74"/>
                </a:lnTo>
                <a:lnTo>
                  <a:pt x="28" y="82"/>
                </a:lnTo>
                <a:lnTo>
                  <a:pt x="38" y="90"/>
                </a:lnTo>
                <a:lnTo>
                  <a:pt x="42" y="92"/>
                </a:lnTo>
                <a:lnTo>
                  <a:pt x="42" y="96"/>
                </a:lnTo>
                <a:lnTo>
                  <a:pt x="42" y="106"/>
                </a:lnTo>
                <a:lnTo>
                  <a:pt x="50" y="98"/>
                </a:lnTo>
                <a:lnTo>
                  <a:pt x="54" y="96"/>
                </a:lnTo>
                <a:lnTo>
                  <a:pt x="56" y="96"/>
                </a:lnTo>
                <a:lnTo>
                  <a:pt x="68" y="98"/>
                </a:lnTo>
                <a:lnTo>
                  <a:pt x="78" y="98"/>
                </a:lnTo>
                <a:lnTo>
                  <a:pt x="92" y="98"/>
                </a:lnTo>
                <a:lnTo>
                  <a:pt x="104" y="96"/>
                </a:lnTo>
                <a:lnTo>
                  <a:pt x="116" y="90"/>
                </a:lnTo>
                <a:lnTo>
                  <a:pt x="126" y="86"/>
                </a:lnTo>
                <a:lnTo>
                  <a:pt x="134" y="80"/>
                </a:lnTo>
                <a:lnTo>
                  <a:pt x="140" y="72"/>
                </a:lnTo>
                <a:lnTo>
                  <a:pt x="144" y="64"/>
                </a:lnTo>
                <a:lnTo>
                  <a:pt x="144" y="56"/>
                </a:lnTo>
                <a:lnTo>
                  <a:pt x="144" y="48"/>
                </a:lnTo>
                <a:lnTo>
                  <a:pt x="140" y="40"/>
                </a:lnTo>
                <a:lnTo>
                  <a:pt x="134" y="32"/>
                </a:lnTo>
                <a:lnTo>
                  <a:pt x="12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37" name="Freeform 102"/>
          <p:cNvSpPr>
            <a:spLocks noEditPoints="1"/>
          </p:cNvSpPr>
          <p:nvPr/>
        </p:nvSpPr>
        <p:spPr bwMode="auto">
          <a:xfrm>
            <a:off x="6235700" y="4464050"/>
            <a:ext cx="501650" cy="492125"/>
          </a:xfrm>
          <a:custGeom>
            <a:gdLst>
              <a:gd fmla="*/ 2147483647 w 184" name="T0"/>
              <a:gd fmla="*/ 2147483647 h 164" name="T1"/>
              <a:gd fmla="*/ 2147483647 w 184" name="T2"/>
              <a:gd fmla="*/ 2147483647 h 164" name="T3"/>
              <a:gd fmla="*/ 2147483647 w 184" name="T4"/>
              <a:gd fmla="*/ 2147483647 h 164" name="T5"/>
              <a:gd fmla="*/ 2147483647 w 184" name="T6"/>
              <a:gd fmla="*/ 2147483647 h 164" name="T7"/>
              <a:gd fmla="*/ 2147483647 w 184" name="T8"/>
              <a:gd fmla="*/ 2147483647 h 164" name="T9"/>
              <a:gd fmla="*/ 2147483647 w 184" name="T10"/>
              <a:gd fmla="*/ 2147483647 h 164" name="T11"/>
              <a:gd fmla="*/ 2147483647 w 184" name="T12"/>
              <a:gd fmla="*/ 2147483647 h 164" name="T13"/>
              <a:gd fmla="*/ 2147483647 w 184" name="T14"/>
              <a:gd fmla="*/ 2147483647 h 164" name="T15"/>
              <a:gd fmla="*/ 0 w 184" name="T16"/>
              <a:gd fmla="*/ 2147483647 h 164" name="T17"/>
              <a:gd fmla="*/ 2147483647 w 184" name="T18"/>
              <a:gd fmla="*/ 2147483647 h 164" name="T19"/>
              <a:gd fmla="*/ 2147483647 w 184" name="T20"/>
              <a:gd fmla="*/ 2147483647 h 164" name="T21"/>
              <a:gd fmla="*/ 2147483647 w 184" name="T22"/>
              <a:gd fmla="*/ 2147483647 h 164" name="T23"/>
              <a:gd fmla="*/ 2147483647 w 184" name="T24"/>
              <a:gd fmla="*/ 2147483647 h 164" name="T25"/>
              <a:gd fmla="*/ 2147483647 w 184" name="T26"/>
              <a:gd fmla="*/ 2147483647 h 164" name="T27"/>
              <a:gd fmla="*/ 2147483647 w 184" name="T28"/>
              <a:gd fmla="*/ 2147483647 h 164" name="T29"/>
              <a:gd fmla="*/ 2147483647 w 184" name="T30"/>
              <a:gd fmla="*/ 2147483647 h 164" name="T31"/>
              <a:gd fmla="*/ 2147483647 w 184" name="T32"/>
              <a:gd fmla="*/ 2147483647 h 164" name="T33"/>
              <a:gd fmla="*/ 2147483647 w 184" name="T34"/>
              <a:gd fmla="*/ 2147483647 h 164" name="T35"/>
              <a:gd fmla="*/ 2147483647 w 184" name="T36"/>
              <a:gd fmla="*/ 0 h 164" name="T37"/>
              <a:gd fmla="*/ 2147483647 w 184" name="T38"/>
              <a:gd fmla="*/ 2147483647 h 164" name="T39"/>
              <a:gd fmla="*/ 2147483647 w 184" name="T40"/>
              <a:gd fmla="*/ 2147483647 h 164" name="T41"/>
              <a:gd fmla="*/ 2147483647 w 184" name="T42"/>
              <a:gd fmla="*/ 2147483647 h 164" name="T43"/>
              <a:gd fmla="*/ 2147483647 w 184" name="T44"/>
              <a:gd fmla="*/ 2147483647 h 164" name="T45"/>
              <a:gd fmla="*/ 2147483647 w 184" name="T46"/>
              <a:gd fmla="*/ 2147483647 h 164" name="T47"/>
              <a:gd fmla="*/ 2147483647 w 184" name="T48"/>
              <a:gd fmla="*/ 2147483647 h 164" name="T49"/>
              <a:gd fmla="*/ 2147483647 w 184" name="T50"/>
              <a:gd fmla="*/ 2147483647 h 164" name="T51"/>
              <a:gd fmla="*/ 2147483647 w 184" name="T52"/>
              <a:gd fmla="*/ 2147483647 h 164" name="T53"/>
              <a:gd fmla="*/ 2147483647 w 184" name="T54"/>
              <a:gd fmla="*/ 2147483647 h 164" name="T55"/>
              <a:gd fmla="*/ 2147483647 w 184" name="T56"/>
              <a:gd fmla="*/ 2147483647 h 164" name="T57"/>
              <a:gd fmla="*/ 2147483647 w 184" name="T58"/>
              <a:gd fmla="*/ 2147483647 h 164" name="T59"/>
              <a:gd fmla="*/ 2147483647 w 184" name="T60"/>
              <a:gd fmla="*/ 2147483647 h 164" name="T61"/>
              <a:gd fmla="*/ 2147483647 w 184" name="T62"/>
              <a:gd fmla="*/ 2147483647 h 164" name="T63"/>
              <a:gd fmla="*/ 2147483647 w 184" name="T64"/>
              <a:gd fmla="*/ 2147483647 h 164" name="T65"/>
              <a:gd fmla="*/ 2147483647 w 184" name="T66"/>
              <a:gd fmla="*/ 2147483647 h 164" name="T67"/>
              <a:gd fmla="*/ 2147483647 w 184" name="T68"/>
              <a:gd fmla="*/ 2147483647 h 164" name="T69"/>
              <a:gd fmla="*/ 2147483647 w 184" name="T70"/>
              <a:gd fmla="*/ 2147483647 h 164" name="T71"/>
              <a:gd fmla="*/ 2147483647 w 184" name="T72"/>
              <a:gd fmla="*/ 2147483647 h 164" name="T73"/>
              <a:gd fmla="*/ 2147483647 w 184" name="T74"/>
              <a:gd fmla="*/ 2147483647 h 164" name="T75"/>
              <a:gd fmla="*/ 2147483647 w 184" name="T76"/>
              <a:gd fmla="*/ 2147483647 h 164" name="T77"/>
              <a:gd fmla="*/ 2147483647 w 184" name="T78"/>
              <a:gd fmla="*/ 2147483647 h 164" name="T79"/>
              <a:gd fmla="*/ 2147483647 w 184" name="T80"/>
              <a:gd fmla="*/ 2147483647 h 164" name="T81"/>
              <a:gd fmla="*/ 2147483647 w 184" name="T82"/>
              <a:gd fmla="*/ 2147483647 h 164" name="T83"/>
              <a:gd fmla="*/ 2147483647 w 184" name="T84"/>
              <a:gd fmla="*/ 2147483647 h 164" name="T85"/>
              <a:gd fmla="*/ 2147483647 w 184" name="T86"/>
              <a:gd fmla="*/ 2147483647 h 164" name="T87"/>
              <a:gd fmla="*/ 2147483647 w 184" name="T88"/>
              <a:gd fmla="*/ 2147483647 h 164" name="T89"/>
              <a:gd fmla="*/ 2147483647 w 184" name="T90"/>
              <a:gd fmla="*/ 2147483647 h 164" name="T91"/>
              <a:gd fmla="*/ 2147483647 w 184" name="T92"/>
              <a:gd fmla="*/ 2147483647 h 164" name="T93"/>
              <a:gd fmla="*/ 2147483647 w 184" name="T94"/>
              <a:gd fmla="*/ 2147483647 h 164" name="T95"/>
              <a:gd fmla="*/ 2147483647 w 184" name="T96"/>
              <a:gd fmla="*/ 2147483647 h 164" name="T97"/>
              <a:gd fmla="*/ 2147483647 w 184" name="T98"/>
              <a:gd fmla="*/ 2147483647 h 164" name="T99"/>
              <a:gd fmla="*/ 2147483647 w 184" name="T100"/>
              <a:gd fmla="*/ 2147483647 h 164" name="T101"/>
              <a:gd fmla="*/ 2147483647 w 184" name="T102"/>
              <a:gd fmla="*/ 2147483647 h 164" name="T103"/>
              <a:gd fmla="*/ 2147483647 w 184" name="T104"/>
              <a:gd fmla="*/ 2147483647 h 164" name="T105"/>
              <a:gd fmla="*/ 2147483647 w 184" name="T106"/>
              <a:gd fmla="*/ 2147483647 h 164" name="T107"/>
              <a:gd fmla="*/ 2147483647 w 184" name="T108"/>
              <a:gd fmla="*/ 2147483647 h 164" name="T109"/>
              <a:gd fmla="*/ 2147483647 w 184" name="T110"/>
              <a:gd fmla="*/ 2147483647 h 164" name="T111"/>
              <a:gd fmla="*/ 2147483647 w 184" name="T112"/>
              <a:gd fmla="*/ 2147483647 h 164" name="T113"/>
              <a:gd fmla="*/ 2147483647 w 184" name="T114"/>
              <a:gd fmla="*/ 2147483647 h 164" name="T115"/>
              <a:gd fmla="*/ 2147483647 w 184" name="T116"/>
              <a:gd fmla="*/ 2147483647 h 164" name="T117"/>
              <a:gd fmla="*/ 2147483647 w 184" name="T118"/>
              <a:gd fmla="*/ 2147483647 h 164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84" name="T180"/>
              <a:gd fmla="*/ 0 h 164" name="T181"/>
              <a:gd fmla="*/ 184 w 184" name="T182"/>
              <a:gd fmla="*/ 164 h 164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164" w="184">
                <a:moveTo>
                  <a:pt x="68" y="64"/>
                </a:moveTo>
                <a:lnTo>
                  <a:pt x="68" y="64"/>
                </a:lnTo>
                <a:lnTo>
                  <a:pt x="82" y="66"/>
                </a:lnTo>
                <a:lnTo>
                  <a:pt x="94" y="68"/>
                </a:lnTo>
                <a:lnTo>
                  <a:pt x="106" y="72"/>
                </a:lnTo>
                <a:lnTo>
                  <a:pt x="116" y="78"/>
                </a:lnTo>
                <a:lnTo>
                  <a:pt x="124" y="84"/>
                </a:lnTo>
                <a:lnTo>
                  <a:pt x="132" y="92"/>
                </a:lnTo>
                <a:lnTo>
                  <a:pt x="136" y="100"/>
                </a:lnTo>
                <a:lnTo>
                  <a:pt x="136" y="110"/>
                </a:lnTo>
                <a:lnTo>
                  <a:pt x="136" y="114"/>
                </a:lnTo>
                <a:lnTo>
                  <a:pt x="136" y="118"/>
                </a:lnTo>
                <a:lnTo>
                  <a:pt x="134" y="120"/>
                </a:lnTo>
                <a:lnTo>
                  <a:pt x="136" y="124"/>
                </a:lnTo>
                <a:lnTo>
                  <a:pt x="138" y="128"/>
                </a:lnTo>
                <a:lnTo>
                  <a:pt x="136" y="134"/>
                </a:lnTo>
                <a:lnTo>
                  <a:pt x="132" y="136"/>
                </a:lnTo>
                <a:lnTo>
                  <a:pt x="134" y="138"/>
                </a:lnTo>
                <a:lnTo>
                  <a:pt x="136" y="140"/>
                </a:lnTo>
                <a:lnTo>
                  <a:pt x="136" y="142"/>
                </a:lnTo>
                <a:lnTo>
                  <a:pt x="132" y="152"/>
                </a:lnTo>
                <a:lnTo>
                  <a:pt x="126" y="162"/>
                </a:lnTo>
                <a:lnTo>
                  <a:pt x="122" y="164"/>
                </a:lnTo>
                <a:lnTo>
                  <a:pt x="16" y="164"/>
                </a:lnTo>
                <a:lnTo>
                  <a:pt x="12" y="162"/>
                </a:lnTo>
                <a:lnTo>
                  <a:pt x="6" y="152"/>
                </a:lnTo>
                <a:lnTo>
                  <a:pt x="2" y="142"/>
                </a:lnTo>
                <a:lnTo>
                  <a:pt x="2" y="138"/>
                </a:lnTo>
                <a:lnTo>
                  <a:pt x="6" y="136"/>
                </a:lnTo>
                <a:lnTo>
                  <a:pt x="2" y="134"/>
                </a:lnTo>
                <a:lnTo>
                  <a:pt x="0" y="128"/>
                </a:lnTo>
                <a:lnTo>
                  <a:pt x="2" y="124"/>
                </a:lnTo>
                <a:lnTo>
                  <a:pt x="4" y="122"/>
                </a:lnTo>
                <a:lnTo>
                  <a:pt x="2" y="118"/>
                </a:lnTo>
                <a:lnTo>
                  <a:pt x="2" y="114"/>
                </a:lnTo>
                <a:lnTo>
                  <a:pt x="2" y="110"/>
                </a:lnTo>
                <a:lnTo>
                  <a:pt x="2" y="100"/>
                </a:lnTo>
                <a:lnTo>
                  <a:pt x="6" y="92"/>
                </a:lnTo>
                <a:lnTo>
                  <a:pt x="14" y="84"/>
                </a:lnTo>
                <a:lnTo>
                  <a:pt x="22" y="78"/>
                </a:lnTo>
                <a:lnTo>
                  <a:pt x="32" y="72"/>
                </a:lnTo>
                <a:lnTo>
                  <a:pt x="42" y="68"/>
                </a:lnTo>
                <a:lnTo>
                  <a:pt x="56" y="66"/>
                </a:lnTo>
                <a:lnTo>
                  <a:pt x="68" y="64"/>
                </a:lnTo>
                <a:close/>
                <a:moveTo>
                  <a:pt x="96" y="54"/>
                </a:moveTo>
                <a:lnTo>
                  <a:pt x="96" y="54"/>
                </a:lnTo>
                <a:lnTo>
                  <a:pt x="94" y="56"/>
                </a:lnTo>
                <a:lnTo>
                  <a:pt x="92" y="58"/>
                </a:lnTo>
                <a:lnTo>
                  <a:pt x="94" y="60"/>
                </a:lnTo>
                <a:lnTo>
                  <a:pt x="100" y="62"/>
                </a:lnTo>
                <a:lnTo>
                  <a:pt x="116" y="62"/>
                </a:lnTo>
                <a:lnTo>
                  <a:pt x="156" y="62"/>
                </a:lnTo>
                <a:lnTo>
                  <a:pt x="158" y="62"/>
                </a:lnTo>
                <a:lnTo>
                  <a:pt x="146" y="144"/>
                </a:lnTo>
                <a:lnTo>
                  <a:pt x="144" y="144"/>
                </a:lnTo>
                <a:lnTo>
                  <a:pt x="142" y="152"/>
                </a:lnTo>
                <a:lnTo>
                  <a:pt x="156" y="152"/>
                </a:lnTo>
                <a:lnTo>
                  <a:pt x="160" y="152"/>
                </a:lnTo>
                <a:lnTo>
                  <a:pt x="162" y="150"/>
                </a:lnTo>
                <a:lnTo>
                  <a:pt x="162" y="148"/>
                </a:lnTo>
                <a:lnTo>
                  <a:pt x="180" y="58"/>
                </a:lnTo>
                <a:lnTo>
                  <a:pt x="178" y="56"/>
                </a:lnTo>
                <a:lnTo>
                  <a:pt x="176" y="54"/>
                </a:lnTo>
                <a:lnTo>
                  <a:pt x="156" y="54"/>
                </a:lnTo>
                <a:lnTo>
                  <a:pt x="116" y="54"/>
                </a:lnTo>
                <a:lnTo>
                  <a:pt x="96" y="54"/>
                </a:lnTo>
                <a:close/>
                <a:moveTo>
                  <a:pt x="134" y="34"/>
                </a:moveTo>
                <a:lnTo>
                  <a:pt x="136" y="22"/>
                </a:lnTo>
                <a:lnTo>
                  <a:pt x="136" y="20"/>
                </a:lnTo>
                <a:lnTo>
                  <a:pt x="138" y="20"/>
                </a:lnTo>
                <a:lnTo>
                  <a:pt x="170" y="0"/>
                </a:lnTo>
                <a:lnTo>
                  <a:pt x="172" y="4"/>
                </a:lnTo>
                <a:lnTo>
                  <a:pt x="142" y="24"/>
                </a:lnTo>
                <a:lnTo>
                  <a:pt x="140" y="34"/>
                </a:lnTo>
                <a:lnTo>
                  <a:pt x="134" y="34"/>
                </a:lnTo>
                <a:close/>
                <a:moveTo>
                  <a:pt x="92" y="40"/>
                </a:moveTo>
                <a:lnTo>
                  <a:pt x="100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36"/>
                </a:lnTo>
                <a:lnTo>
                  <a:pt x="118" y="36"/>
                </a:lnTo>
                <a:lnTo>
                  <a:pt x="152" y="36"/>
                </a:lnTo>
                <a:lnTo>
                  <a:pt x="168" y="36"/>
                </a:lnTo>
                <a:lnTo>
                  <a:pt x="170" y="36"/>
                </a:lnTo>
                <a:lnTo>
                  <a:pt x="172" y="38"/>
                </a:lnTo>
                <a:lnTo>
                  <a:pt x="172" y="40"/>
                </a:lnTo>
                <a:lnTo>
                  <a:pt x="180" y="40"/>
                </a:lnTo>
                <a:lnTo>
                  <a:pt x="182" y="40"/>
                </a:lnTo>
                <a:lnTo>
                  <a:pt x="184" y="42"/>
                </a:lnTo>
                <a:lnTo>
                  <a:pt x="184" y="50"/>
                </a:lnTo>
                <a:lnTo>
                  <a:pt x="184" y="52"/>
                </a:lnTo>
                <a:lnTo>
                  <a:pt x="182" y="52"/>
                </a:lnTo>
                <a:lnTo>
                  <a:pt x="182" y="54"/>
                </a:lnTo>
                <a:lnTo>
                  <a:pt x="158" y="54"/>
                </a:lnTo>
                <a:lnTo>
                  <a:pt x="112" y="54"/>
                </a:lnTo>
                <a:lnTo>
                  <a:pt x="90" y="54"/>
                </a:lnTo>
                <a:lnTo>
                  <a:pt x="88" y="52"/>
                </a:lnTo>
                <a:lnTo>
                  <a:pt x="86" y="50"/>
                </a:lnTo>
                <a:lnTo>
                  <a:pt x="86" y="48"/>
                </a:lnTo>
                <a:lnTo>
                  <a:pt x="88" y="42"/>
                </a:lnTo>
                <a:lnTo>
                  <a:pt x="90" y="40"/>
                </a:lnTo>
                <a:lnTo>
                  <a:pt x="92" y="40"/>
                </a:lnTo>
                <a:close/>
                <a:moveTo>
                  <a:pt x="106" y="44"/>
                </a:moveTo>
                <a:lnTo>
                  <a:pt x="106" y="44"/>
                </a:lnTo>
                <a:lnTo>
                  <a:pt x="104" y="46"/>
                </a:lnTo>
                <a:lnTo>
                  <a:pt x="102" y="46"/>
                </a:lnTo>
                <a:lnTo>
                  <a:pt x="112" y="46"/>
                </a:lnTo>
                <a:lnTo>
                  <a:pt x="154" y="46"/>
                </a:lnTo>
                <a:lnTo>
                  <a:pt x="154" y="42"/>
                </a:lnTo>
                <a:lnTo>
                  <a:pt x="152" y="42"/>
                </a:lnTo>
                <a:lnTo>
                  <a:pt x="118" y="42"/>
                </a:lnTo>
                <a:lnTo>
                  <a:pt x="106" y="42"/>
                </a:lnTo>
                <a:lnTo>
                  <a:pt x="106" y="44"/>
                </a:lnTo>
                <a:close/>
                <a:moveTo>
                  <a:pt x="110" y="92"/>
                </a:moveTo>
                <a:lnTo>
                  <a:pt x="110" y="92"/>
                </a:lnTo>
                <a:lnTo>
                  <a:pt x="108" y="92"/>
                </a:lnTo>
                <a:lnTo>
                  <a:pt x="106" y="96"/>
                </a:lnTo>
                <a:lnTo>
                  <a:pt x="108" y="98"/>
                </a:lnTo>
                <a:lnTo>
                  <a:pt x="110" y="100"/>
                </a:lnTo>
                <a:lnTo>
                  <a:pt x="114" y="98"/>
                </a:lnTo>
                <a:lnTo>
                  <a:pt x="114" y="96"/>
                </a:lnTo>
                <a:lnTo>
                  <a:pt x="114" y="92"/>
                </a:lnTo>
                <a:lnTo>
                  <a:pt x="110" y="92"/>
                </a:lnTo>
                <a:close/>
                <a:moveTo>
                  <a:pt x="102" y="82"/>
                </a:moveTo>
                <a:lnTo>
                  <a:pt x="102" y="82"/>
                </a:lnTo>
                <a:lnTo>
                  <a:pt x="98" y="84"/>
                </a:lnTo>
                <a:lnTo>
                  <a:pt x="98" y="86"/>
                </a:lnTo>
                <a:lnTo>
                  <a:pt x="98" y="88"/>
                </a:lnTo>
                <a:lnTo>
                  <a:pt x="102" y="90"/>
                </a:lnTo>
                <a:lnTo>
                  <a:pt x="104" y="88"/>
                </a:lnTo>
                <a:lnTo>
                  <a:pt x="106" y="86"/>
                </a:lnTo>
                <a:lnTo>
                  <a:pt x="104" y="84"/>
                </a:lnTo>
                <a:lnTo>
                  <a:pt x="102" y="82"/>
                </a:lnTo>
                <a:close/>
                <a:moveTo>
                  <a:pt x="90" y="90"/>
                </a:moveTo>
                <a:lnTo>
                  <a:pt x="90" y="90"/>
                </a:lnTo>
                <a:lnTo>
                  <a:pt x="88" y="92"/>
                </a:lnTo>
                <a:lnTo>
                  <a:pt x="86" y="94"/>
                </a:lnTo>
                <a:lnTo>
                  <a:pt x="88" y="96"/>
                </a:lnTo>
                <a:lnTo>
                  <a:pt x="90" y="98"/>
                </a:lnTo>
                <a:lnTo>
                  <a:pt x="92" y="96"/>
                </a:lnTo>
                <a:lnTo>
                  <a:pt x="94" y="94"/>
                </a:lnTo>
                <a:lnTo>
                  <a:pt x="92" y="92"/>
                </a:lnTo>
                <a:lnTo>
                  <a:pt x="90" y="90"/>
                </a:lnTo>
                <a:close/>
                <a:moveTo>
                  <a:pt x="82" y="80"/>
                </a:moveTo>
                <a:lnTo>
                  <a:pt x="82" y="80"/>
                </a:lnTo>
                <a:lnTo>
                  <a:pt x="80" y="82"/>
                </a:lnTo>
                <a:lnTo>
                  <a:pt x="78" y="84"/>
                </a:lnTo>
                <a:lnTo>
                  <a:pt x="80" y="86"/>
                </a:lnTo>
                <a:lnTo>
                  <a:pt x="82" y="88"/>
                </a:lnTo>
                <a:lnTo>
                  <a:pt x="86" y="86"/>
                </a:lnTo>
                <a:lnTo>
                  <a:pt x="86" y="84"/>
                </a:lnTo>
                <a:lnTo>
                  <a:pt x="86" y="82"/>
                </a:lnTo>
                <a:lnTo>
                  <a:pt x="82" y="80"/>
                </a:lnTo>
                <a:close/>
                <a:moveTo>
                  <a:pt x="74" y="90"/>
                </a:moveTo>
                <a:lnTo>
                  <a:pt x="74" y="90"/>
                </a:lnTo>
                <a:lnTo>
                  <a:pt x="70" y="92"/>
                </a:lnTo>
                <a:lnTo>
                  <a:pt x="70" y="94"/>
                </a:lnTo>
                <a:lnTo>
                  <a:pt x="70" y="98"/>
                </a:lnTo>
                <a:lnTo>
                  <a:pt x="74" y="98"/>
                </a:lnTo>
                <a:lnTo>
                  <a:pt x="76" y="98"/>
                </a:lnTo>
                <a:lnTo>
                  <a:pt x="76" y="94"/>
                </a:lnTo>
                <a:lnTo>
                  <a:pt x="76" y="92"/>
                </a:lnTo>
                <a:lnTo>
                  <a:pt x="74" y="90"/>
                </a:lnTo>
                <a:close/>
                <a:moveTo>
                  <a:pt x="70" y="78"/>
                </a:moveTo>
                <a:lnTo>
                  <a:pt x="70" y="78"/>
                </a:lnTo>
                <a:lnTo>
                  <a:pt x="66" y="80"/>
                </a:lnTo>
                <a:lnTo>
                  <a:pt x="66" y="82"/>
                </a:lnTo>
                <a:lnTo>
                  <a:pt x="66" y="84"/>
                </a:lnTo>
                <a:lnTo>
                  <a:pt x="70" y="86"/>
                </a:lnTo>
                <a:lnTo>
                  <a:pt x="72" y="84"/>
                </a:lnTo>
                <a:lnTo>
                  <a:pt x="74" y="82"/>
                </a:lnTo>
                <a:lnTo>
                  <a:pt x="72" y="80"/>
                </a:lnTo>
                <a:lnTo>
                  <a:pt x="70" y="78"/>
                </a:lnTo>
                <a:close/>
                <a:moveTo>
                  <a:pt x="52" y="78"/>
                </a:moveTo>
                <a:lnTo>
                  <a:pt x="52" y="78"/>
                </a:lnTo>
                <a:lnTo>
                  <a:pt x="50" y="78"/>
                </a:lnTo>
                <a:lnTo>
                  <a:pt x="48" y="82"/>
                </a:lnTo>
                <a:lnTo>
                  <a:pt x="50" y="84"/>
                </a:lnTo>
                <a:lnTo>
                  <a:pt x="52" y="86"/>
                </a:lnTo>
                <a:lnTo>
                  <a:pt x="54" y="84"/>
                </a:lnTo>
                <a:lnTo>
                  <a:pt x="56" y="82"/>
                </a:lnTo>
                <a:lnTo>
                  <a:pt x="54" y="78"/>
                </a:lnTo>
                <a:lnTo>
                  <a:pt x="52" y="78"/>
                </a:lnTo>
                <a:close/>
                <a:moveTo>
                  <a:pt x="58" y="90"/>
                </a:moveTo>
                <a:lnTo>
                  <a:pt x="58" y="90"/>
                </a:lnTo>
                <a:lnTo>
                  <a:pt x="56" y="90"/>
                </a:lnTo>
                <a:lnTo>
                  <a:pt x="54" y="94"/>
                </a:lnTo>
                <a:lnTo>
                  <a:pt x="56" y="96"/>
                </a:lnTo>
                <a:lnTo>
                  <a:pt x="58" y="98"/>
                </a:lnTo>
                <a:lnTo>
                  <a:pt x="60" y="96"/>
                </a:lnTo>
                <a:lnTo>
                  <a:pt x="62" y="94"/>
                </a:lnTo>
                <a:lnTo>
                  <a:pt x="60" y="90"/>
                </a:lnTo>
                <a:lnTo>
                  <a:pt x="58" y="90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40" y="90"/>
                </a:lnTo>
                <a:lnTo>
                  <a:pt x="40" y="92"/>
                </a:lnTo>
                <a:lnTo>
                  <a:pt x="40" y="96"/>
                </a:lnTo>
                <a:lnTo>
                  <a:pt x="44" y="96"/>
                </a:lnTo>
                <a:lnTo>
                  <a:pt x="46" y="96"/>
                </a:lnTo>
                <a:lnTo>
                  <a:pt x="48" y="92"/>
                </a:lnTo>
                <a:lnTo>
                  <a:pt x="46" y="90"/>
                </a:lnTo>
                <a:lnTo>
                  <a:pt x="44" y="88"/>
                </a:lnTo>
                <a:close/>
                <a:moveTo>
                  <a:pt x="30" y="90"/>
                </a:moveTo>
                <a:lnTo>
                  <a:pt x="30" y="90"/>
                </a:lnTo>
                <a:lnTo>
                  <a:pt x="26" y="92"/>
                </a:lnTo>
                <a:lnTo>
                  <a:pt x="26" y="94"/>
                </a:lnTo>
                <a:lnTo>
                  <a:pt x="26" y="98"/>
                </a:lnTo>
                <a:lnTo>
                  <a:pt x="30" y="98"/>
                </a:lnTo>
                <a:lnTo>
                  <a:pt x="32" y="98"/>
                </a:lnTo>
                <a:lnTo>
                  <a:pt x="34" y="94"/>
                </a:lnTo>
                <a:lnTo>
                  <a:pt x="32" y="92"/>
                </a:lnTo>
                <a:lnTo>
                  <a:pt x="30" y="90"/>
                </a:lnTo>
                <a:close/>
                <a:moveTo>
                  <a:pt x="74" y="136"/>
                </a:moveTo>
                <a:lnTo>
                  <a:pt x="76" y="136"/>
                </a:lnTo>
                <a:lnTo>
                  <a:pt x="94" y="124"/>
                </a:lnTo>
                <a:lnTo>
                  <a:pt x="4" y="124"/>
                </a:lnTo>
                <a:lnTo>
                  <a:pt x="12" y="136"/>
                </a:lnTo>
                <a:lnTo>
                  <a:pt x="30" y="130"/>
                </a:lnTo>
                <a:lnTo>
                  <a:pt x="46" y="128"/>
                </a:lnTo>
                <a:lnTo>
                  <a:pt x="60" y="130"/>
                </a:lnTo>
                <a:lnTo>
                  <a:pt x="74" y="136"/>
                </a:lnTo>
                <a:close/>
                <a:moveTo>
                  <a:pt x="12" y="148"/>
                </a:moveTo>
                <a:lnTo>
                  <a:pt x="12" y="148"/>
                </a:lnTo>
                <a:lnTo>
                  <a:pt x="18" y="156"/>
                </a:lnTo>
                <a:lnTo>
                  <a:pt x="120" y="156"/>
                </a:lnTo>
                <a:lnTo>
                  <a:pt x="126" y="148"/>
                </a:lnTo>
                <a:lnTo>
                  <a:pt x="128" y="144"/>
                </a:lnTo>
                <a:lnTo>
                  <a:pt x="10" y="144"/>
                </a:lnTo>
                <a:lnTo>
                  <a:pt x="12" y="148"/>
                </a:lnTo>
                <a:close/>
                <a:moveTo>
                  <a:pt x="112" y="84"/>
                </a:moveTo>
                <a:lnTo>
                  <a:pt x="112" y="84"/>
                </a:lnTo>
                <a:lnTo>
                  <a:pt x="102" y="80"/>
                </a:lnTo>
                <a:lnTo>
                  <a:pt x="92" y="76"/>
                </a:lnTo>
                <a:lnTo>
                  <a:pt x="82" y="74"/>
                </a:lnTo>
                <a:lnTo>
                  <a:pt x="68" y="72"/>
                </a:lnTo>
                <a:lnTo>
                  <a:pt x="56" y="74"/>
                </a:lnTo>
                <a:lnTo>
                  <a:pt x="46" y="76"/>
                </a:lnTo>
                <a:lnTo>
                  <a:pt x="34" y="80"/>
                </a:lnTo>
                <a:lnTo>
                  <a:pt x="26" y="84"/>
                </a:lnTo>
                <a:lnTo>
                  <a:pt x="18" y="90"/>
                </a:lnTo>
                <a:lnTo>
                  <a:pt x="14" y="96"/>
                </a:lnTo>
                <a:lnTo>
                  <a:pt x="10" y="102"/>
                </a:lnTo>
                <a:lnTo>
                  <a:pt x="10" y="110"/>
                </a:lnTo>
                <a:lnTo>
                  <a:pt x="10" y="114"/>
                </a:lnTo>
                <a:lnTo>
                  <a:pt x="128" y="114"/>
                </a:lnTo>
                <a:lnTo>
                  <a:pt x="128" y="110"/>
                </a:lnTo>
                <a:lnTo>
                  <a:pt x="128" y="102"/>
                </a:lnTo>
                <a:lnTo>
                  <a:pt x="124" y="96"/>
                </a:lnTo>
                <a:lnTo>
                  <a:pt x="118" y="90"/>
                </a:lnTo>
                <a:lnTo>
                  <a:pt x="11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38" name="Freeform 103"/>
          <p:cNvSpPr>
            <a:spLocks noEditPoints="1"/>
          </p:cNvSpPr>
          <p:nvPr/>
        </p:nvSpPr>
        <p:spPr bwMode="auto">
          <a:xfrm>
            <a:off x="919163" y="4572000"/>
            <a:ext cx="501650" cy="288925"/>
          </a:xfrm>
          <a:custGeom>
            <a:gdLst>
              <a:gd fmla="*/ 2147483647 w 184" name="T0"/>
              <a:gd fmla="*/ 2147483647 h 96" name="T1"/>
              <a:gd fmla="*/ 2147483647 w 184" name="T2"/>
              <a:gd fmla="*/ 2147483647 h 96" name="T3"/>
              <a:gd fmla="*/ 2147483647 w 184" name="T4"/>
              <a:gd fmla="*/ 2147483647 h 96" name="T5"/>
              <a:gd fmla="*/ 2147483647 w 184" name="T6"/>
              <a:gd fmla="*/ 2147483647 h 96" name="T7"/>
              <a:gd fmla="*/ 2147483647 w 184" name="T8"/>
              <a:gd fmla="*/ 2147483647 h 96" name="T9"/>
              <a:gd fmla="*/ 2147483647 w 184" name="T10"/>
              <a:gd fmla="*/ 2147483647 h 96" name="T11"/>
              <a:gd fmla="*/ 2147483647 w 184" name="T12"/>
              <a:gd fmla="*/ 2147483647 h 96" name="T13"/>
              <a:gd fmla="*/ 2147483647 w 184" name="T14"/>
              <a:gd fmla="*/ 2147483647 h 96" name="T15"/>
              <a:gd fmla="*/ 2147483647 w 184" name="T16"/>
              <a:gd fmla="*/ 2147483647 h 96" name="T17"/>
              <a:gd fmla="*/ 2147483647 w 184" name="T18"/>
              <a:gd fmla="*/ 2147483647 h 96" name="T19"/>
              <a:gd fmla="*/ 2147483647 w 184" name="T20"/>
              <a:gd fmla="*/ 2147483647 h 96" name="T21"/>
              <a:gd fmla="*/ 2147483647 w 184" name="T22"/>
              <a:gd fmla="*/ 2147483647 h 96" name="T23"/>
              <a:gd fmla="*/ 2147483647 w 184" name="T24"/>
              <a:gd fmla="*/ 2147483647 h 96" name="T25"/>
              <a:gd fmla="*/ 2147483647 w 184" name="T26"/>
              <a:gd fmla="*/ 2147483647 h 96" name="T27"/>
              <a:gd fmla="*/ 2147483647 w 184" name="T28"/>
              <a:gd fmla="*/ 2147483647 h 96" name="T29"/>
              <a:gd fmla="*/ 0 w 184" name="T30"/>
              <a:gd fmla="*/ 2147483647 h 96" name="T31"/>
              <a:gd fmla="*/ 2147483647 w 184" name="T32"/>
              <a:gd fmla="*/ 2147483647 h 96" name="T33"/>
              <a:gd fmla="*/ 2147483647 w 184" name="T34"/>
              <a:gd fmla="*/ 2147483647 h 96" name="T35"/>
              <a:gd fmla="*/ 2147483647 w 184" name="T36"/>
              <a:gd fmla="*/ 2147483647 h 96" name="T37"/>
              <a:gd fmla="*/ 2147483647 w 184" name="T38"/>
              <a:gd fmla="*/ 2147483647 h 96" name="T39"/>
              <a:gd fmla="*/ 2147483647 w 184" name="T40"/>
              <a:gd fmla="*/ 0 h 96" name="T41"/>
              <a:gd fmla="*/ 2147483647 w 184" name="T42"/>
              <a:gd fmla="*/ 2147483647 h 96" name="T43"/>
              <a:gd fmla="*/ 2147483647 w 184" name="T44"/>
              <a:gd fmla="*/ 2147483647 h 96" name="T45"/>
              <a:gd fmla="*/ 2147483647 w 184" name="T46"/>
              <a:gd fmla="*/ 2147483647 h 96" name="T47"/>
              <a:gd fmla="*/ 2147483647 w 184" name="T48"/>
              <a:gd fmla="*/ 2147483647 h 96" name="T49"/>
              <a:gd fmla="*/ 2147483647 w 184" name="T50"/>
              <a:gd fmla="*/ 2147483647 h 96" name="T51"/>
              <a:gd fmla="*/ 2147483647 w 184" name="T52"/>
              <a:gd fmla="*/ 2147483647 h 96" name="T53"/>
              <a:gd fmla="*/ 2147483647 w 184" name="T54"/>
              <a:gd fmla="*/ 2147483647 h 96" name="T55"/>
              <a:gd fmla="*/ 2147483647 w 184" name="T56"/>
              <a:gd fmla="*/ 2147483647 h 96" name="T57"/>
              <a:gd fmla="*/ 2147483647 w 184" name="T58"/>
              <a:gd fmla="*/ 2147483647 h 96" name="T59"/>
              <a:gd fmla="*/ 2147483647 w 184" name="T60"/>
              <a:gd fmla="*/ 2147483647 h 96" name="T61"/>
              <a:gd fmla="*/ 2147483647 w 184" name="T62"/>
              <a:gd fmla="*/ 2147483647 h 96" name="T63"/>
              <a:gd fmla="*/ 2147483647 w 184" name="T64"/>
              <a:gd fmla="*/ 2147483647 h 96" name="T65"/>
              <a:gd fmla="*/ 2147483647 w 184" name="T66"/>
              <a:gd fmla="*/ 2147483647 h 96" name="T67"/>
              <a:gd fmla="*/ 2147483647 w 184" name="T68"/>
              <a:gd fmla="*/ 2147483647 h 96" name="T69"/>
              <a:gd fmla="*/ 2147483647 w 184" name="T70"/>
              <a:gd fmla="*/ 2147483647 h 96" name="T71"/>
              <a:gd fmla="*/ 2147483647 w 184" name="T72"/>
              <a:gd fmla="*/ 2147483647 h 96" name="T73"/>
              <a:gd fmla="*/ 2147483647 w 184" name="T74"/>
              <a:gd fmla="*/ 2147483647 h 9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w 184" name="T114"/>
              <a:gd fmla="*/ 0 h 96" name="T115"/>
              <a:gd fmla="*/ 184 w 184" name="T116"/>
              <a:gd fmla="*/ 96 h 96" name="T117"/>
            </a:gdLst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b="T117" l="T114" r="T116" t="T115"/>
            <a:pathLst>
              <a:path h="96" w="184">
                <a:moveTo>
                  <a:pt x="130" y="20"/>
                </a:moveTo>
                <a:lnTo>
                  <a:pt x="130" y="20"/>
                </a:lnTo>
                <a:lnTo>
                  <a:pt x="130" y="26"/>
                </a:lnTo>
                <a:lnTo>
                  <a:pt x="132" y="36"/>
                </a:lnTo>
                <a:lnTo>
                  <a:pt x="130" y="44"/>
                </a:lnTo>
                <a:lnTo>
                  <a:pt x="128" y="54"/>
                </a:lnTo>
                <a:lnTo>
                  <a:pt x="124" y="62"/>
                </a:lnTo>
                <a:lnTo>
                  <a:pt x="118" y="68"/>
                </a:lnTo>
                <a:lnTo>
                  <a:pt x="112" y="74"/>
                </a:lnTo>
                <a:lnTo>
                  <a:pt x="104" y="78"/>
                </a:lnTo>
                <a:lnTo>
                  <a:pt x="94" y="82"/>
                </a:lnTo>
                <a:lnTo>
                  <a:pt x="86" y="82"/>
                </a:lnTo>
                <a:lnTo>
                  <a:pt x="76" y="82"/>
                </a:lnTo>
                <a:lnTo>
                  <a:pt x="68" y="80"/>
                </a:lnTo>
                <a:lnTo>
                  <a:pt x="60" y="76"/>
                </a:lnTo>
                <a:lnTo>
                  <a:pt x="52" y="70"/>
                </a:lnTo>
                <a:lnTo>
                  <a:pt x="46" y="62"/>
                </a:lnTo>
                <a:lnTo>
                  <a:pt x="42" y="54"/>
                </a:lnTo>
                <a:lnTo>
                  <a:pt x="40" y="46"/>
                </a:lnTo>
                <a:lnTo>
                  <a:pt x="38" y="44"/>
                </a:lnTo>
                <a:lnTo>
                  <a:pt x="32" y="54"/>
                </a:lnTo>
                <a:lnTo>
                  <a:pt x="28" y="64"/>
                </a:lnTo>
                <a:lnTo>
                  <a:pt x="24" y="82"/>
                </a:lnTo>
                <a:lnTo>
                  <a:pt x="22" y="90"/>
                </a:lnTo>
                <a:lnTo>
                  <a:pt x="18" y="94"/>
                </a:lnTo>
                <a:lnTo>
                  <a:pt x="12" y="96"/>
                </a:lnTo>
                <a:lnTo>
                  <a:pt x="0" y="94"/>
                </a:lnTo>
                <a:lnTo>
                  <a:pt x="0" y="70"/>
                </a:lnTo>
                <a:lnTo>
                  <a:pt x="2" y="58"/>
                </a:lnTo>
                <a:lnTo>
                  <a:pt x="4" y="48"/>
                </a:lnTo>
                <a:lnTo>
                  <a:pt x="8" y="40"/>
                </a:lnTo>
                <a:lnTo>
                  <a:pt x="12" y="32"/>
                </a:lnTo>
                <a:lnTo>
                  <a:pt x="22" y="18"/>
                </a:lnTo>
                <a:lnTo>
                  <a:pt x="36" y="10"/>
                </a:lnTo>
                <a:lnTo>
                  <a:pt x="52" y="4"/>
                </a:lnTo>
                <a:lnTo>
                  <a:pt x="68" y="0"/>
                </a:lnTo>
                <a:lnTo>
                  <a:pt x="86" y="0"/>
                </a:lnTo>
                <a:lnTo>
                  <a:pt x="104" y="2"/>
                </a:lnTo>
                <a:lnTo>
                  <a:pt x="122" y="4"/>
                </a:lnTo>
                <a:lnTo>
                  <a:pt x="152" y="12"/>
                </a:lnTo>
                <a:lnTo>
                  <a:pt x="174" y="22"/>
                </a:lnTo>
                <a:lnTo>
                  <a:pt x="182" y="26"/>
                </a:lnTo>
                <a:lnTo>
                  <a:pt x="184" y="30"/>
                </a:lnTo>
                <a:lnTo>
                  <a:pt x="160" y="24"/>
                </a:lnTo>
                <a:lnTo>
                  <a:pt x="130" y="20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74" y="92"/>
                </a:lnTo>
                <a:lnTo>
                  <a:pt x="92" y="96"/>
                </a:lnTo>
                <a:lnTo>
                  <a:pt x="112" y="96"/>
                </a:lnTo>
                <a:lnTo>
                  <a:pt x="132" y="92"/>
                </a:lnTo>
                <a:lnTo>
                  <a:pt x="142" y="90"/>
                </a:lnTo>
                <a:lnTo>
                  <a:pt x="150" y="86"/>
                </a:lnTo>
                <a:lnTo>
                  <a:pt x="158" y="80"/>
                </a:lnTo>
                <a:lnTo>
                  <a:pt x="164" y="74"/>
                </a:lnTo>
                <a:lnTo>
                  <a:pt x="168" y="68"/>
                </a:lnTo>
                <a:lnTo>
                  <a:pt x="170" y="58"/>
                </a:lnTo>
                <a:lnTo>
                  <a:pt x="172" y="48"/>
                </a:lnTo>
                <a:lnTo>
                  <a:pt x="170" y="38"/>
                </a:lnTo>
                <a:lnTo>
                  <a:pt x="160" y="52"/>
                </a:lnTo>
                <a:lnTo>
                  <a:pt x="148" y="64"/>
                </a:lnTo>
                <a:lnTo>
                  <a:pt x="136" y="72"/>
                </a:lnTo>
                <a:lnTo>
                  <a:pt x="122" y="80"/>
                </a:lnTo>
                <a:lnTo>
                  <a:pt x="106" y="84"/>
                </a:lnTo>
                <a:lnTo>
                  <a:pt x="90" y="86"/>
                </a:lnTo>
                <a:lnTo>
                  <a:pt x="74" y="88"/>
                </a:lnTo>
                <a:lnTo>
                  <a:pt x="58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39" name="Freeform 104"/>
          <p:cNvSpPr>
            <a:spLocks noEditPoints="1"/>
          </p:cNvSpPr>
          <p:nvPr/>
        </p:nvSpPr>
        <p:spPr bwMode="auto">
          <a:xfrm>
            <a:off x="1700213" y="4487863"/>
            <a:ext cx="436562" cy="474662"/>
          </a:xfrm>
          <a:custGeom>
            <a:gdLst>
              <a:gd fmla="*/ 2147483647 w 160" name="T0"/>
              <a:gd fmla="*/ 0 h 158" name="T1"/>
              <a:gd fmla="*/ 2147483647 w 160" name="T2"/>
              <a:gd fmla="*/ 2147483647 h 158" name="T3"/>
              <a:gd fmla="*/ 2147483647 w 160" name="T4"/>
              <a:gd fmla="*/ 2147483647 h 158" name="T5"/>
              <a:gd fmla="*/ 2147483647 w 160" name="T6"/>
              <a:gd fmla="*/ 2147483647 h 158" name="T7"/>
              <a:gd fmla="*/ 2147483647 w 160" name="T8"/>
              <a:gd fmla="*/ 2147483647 h 158" name="T9"/>
              <a:gd fmla="*/ 2147483647 w 160" name="T10"/>
              <a:gd fmla="*/ 2147483647 h 158" name="T11"/>
              <a:gd fmla="*/ 2147483647 w 160" name="T12"/>
              <a:gd fmla="*/ 2147483647 h 158" name="T13"/>
              <a:gd fmla="*/ 2147483647 w 160" name="T14"/>
              <a:gd fmla="*/ 2147483647 h 158" name="T15"/>
              <a:gd fmla="*/ 2147483647 w 160" name="T16"/>
              <a:gd fmla="*/ 2147483647 h 158" name="T17"/>
              <a:gd fmla="*/ 2147483647 w 160" name="T18"/>
              <a:gd fmla="*/ 2147483647 h 158" name="T19"/>
              <a:gd fmla="*/ 2147483647 w 160" name="T20"/>
              <a:gd fmla="*/ 2147483647 h 158" name="T21"/>
              <a:gd fmla="*/ 2147483647 w 160" name="T22"/>
              <a:gd fmla="*/ 2147483647 h 158" name="T23"/>
              <a:gd fmla="*/ 2147483647 w 160" name="T24"/>
              <a:gd fmla="*/ 2147483647 h 158" name="T25"/>
              <a:gd fmla="*/ 0 w 160" name="T26"/>
              <a:gd fmla="*/ 2147483647 h 158" name="T27"/>
              <a:gd fmla="*/ 2147483647 w 160" name="T28"/>
              <a:gd fmla="*/ 2147483647 h 158" name="T29"/>
              <a:gd fmla="*/ 2147483647 w 160" name="T30"/>
              <a:gd fmla="*/ 2147483647 h 158" name="T31"/>
              <a:gd fmla="*/ 2147483647 w 160" name="T32"/>
              <a:gd fmla="*/ 2147483647 h 158" name="T33"/>
              <a:gd fmla="*/ 2147483647 w 160" name="T34"/>
              <a:gd fmla="*/ 0 h 158" name="T35"/>
              <a:gd fmla="*/ 2147483647 w 160" name="T36"/>
              <a:gd fmla="*/ 0 h 158" name="T37"/>
              <a:gd fmla="*/ 2147483647 w 160" name="T38"/>
              <a:gd fmla="*/ 2147483647 h 158" name="T39"/>
              <a:gd fmla="*/ 2147483647 w 160" name="T40"/>
              <a:gd fmla="*/ 2147483647 h 158" name="T41"/>
              <a:gd fmla="*/ 2147483647 w 160" name="T42"/>
              <a:gd fmla="*/ 2147483647 h 158" name="T43"/>
              <a:gd fmla="*/ 2147483647 w 160" name="T44"/>
              <a:gd fmla="*/ 2147483647 h 158" name="T45"/>
              <a:gd fmla="*/ 2147483647 w 160" name="T46"/>
              <a:gd fmla="*/ 2147483647 h 158" name="T47"/>
              <a:gd fmla="*/ 2147483647 w 160" name="T48"/>
              <a:gd fmla="*/ 2147483647 h 158" name="T49"/>
              <a:gd fmla="*/ 2147483647 w 160" name="T50"/>
              <a:gd fmla="*/ 2147483647 h 158" name="T51"/>
              <a:gd fmla="*/ 2147483647 w 160" name="T52"/>
              <a:gd fmla="*/ 2147483647 h 158" name="T53"/>
              <a:gd fmla="*/ 2147483647 w 160" name="T54"/>
              <a:gd fmla="*/ 2147483647 h 158" name="T55"/>
              <a:gd fmla="*/ 2147483647 w 160" name="T56"/>
              <a:gd fmla="*/ 2147483647 h 158" name="T57"/>
              <a:gd fmla="*/ 2147483647 w 160" name="T58"/>
              <a:gd fmla="*/ 2147483647 h 158" name="T59"/>
              <a:gd fmla="*/ 2147483647 w 160" name="T60"/>
              <a:gd fmla="*/ 2147483647 h 158" name="T61"/>
              <a:gd fmla="*/ 2147483647 w 160" name="T62"/>
              <a:gd fmla="*/ 2147483647 h 158" name="T63"/>
              <a:gd fmla="*/ 2147483647 w 160" name="T64"/>
              <a:gd fmla="*/ 2147483647 h 158" name="T65"/>
              <a:gd fmla="*/ 2147483647 w 160" name="T66"/>
              <a:gd fmla="*/ 2147483647 h 158" name="T67"/>
              <a:gd fmla="*/ 2147483647 w 160" name="T68"/>
              <a:gd fmla="*/ 2147483647 h 158" name="T69"/>
              <a:gd fmla="*/ 2147483647 w 160" name="T70"/>
              <a:gd fmla="*/ 2147483647 h 158" name="T71"/>
              <a:gd fmla="*/ 2147483647 w 160" name="T72"/>
              <a:gd fmla="*/ 2147483647 h 158" name="T73"/>
              <a:gd fmla="*/ 2147483647 w 160" name="T74"/>
              <a:gd fmla="*/ 2147483647 h 158" name="T75"/>
              <a:gd fmla="*/ 2147483647 w 160" name="T76"/>
              <a:gd fmla="*/ 2147483647 h 158" name="T77"/>
              <a:gd fmla="*/ 2147483647 w 160" name="T78"/>
              <a:gd fmla="*/ 2147483647 h 158" name="T79"/>
              <a:gd fmla="*/ 2147483647 w 160" name="T80"/>
              <a:gd fmla="*/ 2147483647 h 158" name="T81"/>
              <a:gd fmla="*/ 2147483647 w 160" name="T82"/>
              <a:gd fmla="*/ 2147483647 h 158" name="T83"/>
              <a:gd fmla="*/ 2147483647 w 160" name="T84"/>
              <a:gd fmla="*/ 2147483647 h 158" name="T85"/>
              <a:gd fmla="*/ 2147483647 w 160" name="T86"/>
              <a:gd fmla="*/ 2147483647 h 158" name="T87"/>
              <a:gd fmla="*/ 2147483647 w 160" name="T88"/>
              <a:gd fmla="*/ 2147483647 h 158" name="T89"/>
              <a:gd fmla="*/ 2147483647 w 160" name="T90"/>
              <a:gd fmla="*/ 2147483647 h 158" name="T91"/>
              <a:gd fmla="*/ 2147483647 w 160" name="T92"/>
              <a:gd fmla="*/ 2147483647 h 158" name="T93"/>
              <a:gd fmla="*/ 2147483647 w 160" name="T94"/>
              <a:gd fmla="*/ 2147483647 h 158" name="T95"/>
              <a:gd fmla="*/ 2147483647 w 160" name="T96"/>
              <a:gd fmla="*/ 2147483647 h 158" name="T97"/>
              <a:gd fmla="*/ 2147483647 w 160" name="T98"/>
              <a:gd fmla="*/ 2147483647 h 158" name="T99"/>
              <a:gd fmla="*/ 2147483647 w 160" name="T100"/>
              <a:gd fmla="*/ 2147483647 h 158" name="T101"/>
              <a:gd fmla="*/ 2147483647 w 160" name="T102"/>
              <a:gd fmla="*/ 2147483647 h 158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w 160" name="T156"/>
              <a:gd fmla="*/ 0 h 158" name="T157"/>
              <a:gd fmla="*/ 160 w 160" name="T158"/>
              <a:gd fmla="*/ 158 h 158" name="T159"/>
            </a:gdLst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b="T159" l="T156" r="T158" t="T157"/>
            <a:pathLst>
              <a:path h="158" w="160">
                <a:moveTo>
                  <a:pt x="80" y="0"/>
                </a:moveTo>
                <a:lnTo>
                  <a:pt x="80" y="0"/>
                </a:lnTo>
                <a:lnTo>
                  <a:pt x="96" y="0"/>
                </a:lnTo>
                <a:lnTo>
                  <a:pt x="110" y="6"/>
                </a:lnTo>
                <a:lnTo>
                  <a:pt x="124" y="12"/>
                </a:lnTo>
                <a:lnTo>
                  <a:pt x="136" y="22"/>
                </a:lnTo>
                <a:lnTo>
                  <a:pt x="146" y="34"/>
                </a:lnTo>
                <a:lnTo>
                  <a:pt x="154" y="48"/>
                </a:lnTo>
                <a:lnTo>
                  <a:pt x="158" y="62"/>
                </a:lnTo>
                <a:lnTo>
                  <a:pt x="160" y="78"/>
                </a:lnTo>
                <a:lnTo>
                  <a:pt x="158" y="94"/>
                </a:lnTo>
                <a:lnTo>
                  <a:pt x="154" y="110"/>
                </a:lnTo>
                <a:lnTo>
                  <a:pt x="146" y="122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2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2"/>
                </a:lnTo>
                <a:lnTo>
                  <a:pt x="8" y="48"/>
                </a:lnTo>
                <a:lnTo>
                  <a:pt x="14" y="34"/>
                </a:lnTo>
                <a:lnTo>
                  <a:pt x="24" y="22"/>
                </a:lnTo>
                <a:lnTo>
                  <a:pt x="36" y="12"/>
                </a:lnTo>
                <a:lnTo>
                  <a:pt x="50" y="6"/>
                </a:lnTo>
                <a:lnTo>
                  <a:pt x="64" y="0"/>
                </a:lnTo>
                <a:lnTo>
                  <a:pt x="80" y="0"/>
                </a:lnTo>
                <a:close/>
                <a:moveTo>
                  <a:pt x="58" y="50"/>
                </a:moveTo>
                <a:lnTo>
                  <a:pt x="36" y="22"/>
                </a:lnTo>
                <a:lnTo>
                  <a:pt x="26" y="32"/>
                </a:lnTo>
                <a:lnTo>
                  <a:pt x="52" y="54"/>
                </a:lnTo>
                <a:lnTo>
                  <a:pt x="58" y="50"/>
                </a:lnTo>
                <a:close/>
                <a:moveTo>
                  <a:pt x="90" y="112"/>
                </a:moveTo>
                <a:lnTo>
                  <a:pt x="90" y="112"/>
                </a:lnTo>
                <a:lnTo>
                  <a:pt x="82" y="114"/>
                </a:lnTo>
                <a:lnTo>
                  <a:pt x="74" y="112"/>
                </a:lnTo>
                <a:lnTo>
                  <a:pt x="64" y="146"/>
                </a:lnTo>
                <a:lnTo>
                  <a:pt x="74" y="148"/>
                </a:lnTo>
                <a:lnTo>
                  <a:pt x="84" y="148"/>
                </a:lnTo>
                <a:lnTo>
                  <a:pt x="94" y="146"/>
                </a:lnTo>
                <a:lnTo>
                  <a:pt x="104" y="144"/>
                </a:lnTo>
                <a:lnTo>
                  <a:pt x="90" y="112"/>
                </a:lnTo>
                <a:close/>
                <a:moveTo>
                  <a:pt x="116" y="76"/>
                </a:moveTo>
                <a:lnTo>
                  <a:pt x="150" y="68"/>
                </a:lnTo>
                <a:lnTo>
                  <a:pt x="148" y="54"/>
                </a:lnTo>
                <a:lnTo>
                  <a:pt x="144" y="44"/>
                </a:lnTo>
                <a:lnTo>
                  <a:pt x="114" y="62"/>
                </a:lnTo>
                <a:lnTo>
                  <a:pt x="116" y="68"/>
                </a:lnTo>
                <a:lnTo>
                  <a:pt x="116" y="76"/>
                </a:lnTo>
                <a:close/>
                <a:moveTo>
                  <a:pt x="82" y="40"/>
                </a:moveTo>
                <a:lnTo>
                  <a:pt x="76" y="6"/>
                </a:lnTo>
                <a:lnTo>
                  <a:pt x="68" y="8"/>
                </a:lnTo>
                <a:lnTo>
                  <a:pt x="58" y="10"/>
                </a:lnTo>
                <a:lnTo>
                  <a:pt x="50" y="12"/>
                </a:lnTo>
                <a:lnTo>
                  <a:pt x="42" y="18"/>
                </a:lnTo>
                <a:lnTo>
                  <a:pt x="60" y="48"/>
                </a:lnTo>
                <a:lnTo>
                  <a:pt x="70" y="42"/>
                </a:lnTo>
                <a:lnTo>
                  <a:pt x="82" y="40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2" y="58"/>
                </a:lnTo>
                <a:lnTo>
                  <a:pt x="64" y="62"/>
                </a:lnTo>
                <a:lnTo>
                  <a:pt x="60" y="70"/>
                </a:lnTo>
                <a:lnTo>
                  <a:pt x="58" y="78"/>
                </a:lnTo>
                <a:lnTo>
                  <a:pt x="60" y="88"/>
                </a:lnTo>
                <a:lnTo>
                  <a:pt x="64" y="94"/>
                </a:lnTo>
                <a:lnTo>
                  <a:pt x="72" y="100"/>
                </a:lnTo>
                <a:lnTo>
                  <a:pt x="80" y="102"/>
                </a:lnTo>
                <a:lnTo>
                  <a:pt x="88" y="100"/>
                </a:lnTo>
                <a:lnTo>
                  <a:pt x="96" y="94"/>
                </a:lnTo>
                <a:lnTo>
                  <a:pt x="100" y="88"/>
                </a:lnTo>
                <a:lnTo>
                  <a:pt x="102" y="78"/>
                </a:lnTo>
                <a:lnTo>
                  <a:pt x="100" y="70"/>
                </a:lnTo>
                <a:lnTo>
                  <a:pt x="96" y="62"/>
                </a:lnTo>
                <a:lnTo>
                  <a:pt x="88" y="58"/>
                </a:lnTo>
                <a:lnTo>
                  <a:pt x="80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40" name="Freeform 105"/>
          <p:cNvSpPr>
            <a:spLocks noEditPoints="1"/>
          </p:cNvSpPr>
          <p:nvPr/>
        </p:nvSpPr>
        <p:spPr bwMode="auto">
          <a:xfrm>
            <a:off x="901700" y="5340350"/>
            <a:ext cx="498475" cy="390525"/>
          </a:xfrm>
          <a:custGeom>
            <a:gdLst>
              <a:gd fmla="*/ 2147483647 w 182" name="T0"/>
              <a:gd fmla="*/ 0 h 130" name="T1"/>
              <a:gd fmla="*/ 2147483647 w 182" name="T2"/>
              <a:gd fmla="*/ 2147483647 h 130" name="T3"/>
              <a:gd fmla="*/ 2147483647 w 182" name="T4"/>
              <a:gd fmla="*/ 2147483647 h 130" name="T5"/>
              <a:gd fmla="*/ 0 w 182" name="T6"/>
              <a:gd fmla="*/ 2147483647 h 130" name="T7"/>
              <a:gd fmla="*/ 2147483647 w 182" name="T8"/>
              <a:gd fmla="*/ 2147483647 h 130" name="T9"/>
              <a:gd fmla="*/ 2147483647 w 182" name="T10"/>
              <a:gd fmla="*/ 2147483647 h 130" name="T11"/>
              <a:gd fmla="*/ 2147483647 w 182" name="T12"/>
              <a:gd fmla="*/ 2147483647 h 130" name="T13"/>
              <a:gd fmla="*/ 2147483647 w 182" name="T14"/>
              <a:gd fmla="*/ 2147483647 h 130" name="T15"/>
              <a:gd fmla="*/ 2147483647 w 182" name="T16"/>
              <a:gd fmla="*/ 2147483647 h 130" name="T17"/>
              <a:gd fmla="*/ 2147483647 w 182" name="T18"/>
              <a:gd fmla="*/ 2147483647 h 130" name="T19"/>
              <a:gd fmla="*/ 2147483647 w 182" name="T20"/>
              <a:gd fmla="*/ 2147483647 h 130" name="T21"/>
              <a:gd fmla="*/ 2147483647 w 182" name="T22"/>
              <a:gd fmla="*/ 2147483647 h 130" name="T23"/>
              <a:gd fmla="*/ 2147483647 w 182" name="T24"/>
              <a:gd fmla="*/ 2147483647 h 130" name="T25"/>
              <a:gd fmla="*/ 2147483647 w 182" name="T26"/>
              <a:gd fmla="*/ 2147483647 h 130" name="T27"/>
              <a:gd fmla="*/ 2147483647 w 182" name="T28"/>
              <a:gd fmla="*/ 2147483647 h 130" name="T29"/>
              <a:gd fmla="*/ 2147483647 w 182" name="T30"/>
              <a:gd fmla="*/ 2147483647 h 130" name="T31"/>
              <a:gd fmla="*/ 2147483647 w 182" name="T32"/>
              <a:gd fmla="*/ 2147483647 h 130" name="T33"/>
              <a:gd fmla="*/ 2147483647 w 182" name="T34"/>
              <a:gd fmla="*/ 2147483647 h 130" name="T35"/>
              <a:gd fmla="*/ 2147483647 w 182" name="T36"/>
              <a:gd fmla="*/ 2147483647 h 130" name="T37"/>
              <a:gd fmla="*/ 2147483647 w 182" name="T38"/>
              <a:gd fmla="*/ 2147483647 h 130" name="T39"/>
              <a:gd fmla="*/ 2147483647 w 182" name="T40"/>
              <a:gd fmla="*/ 2147483647 h 130" name="T41"/>
              <a:gd fmla="*/ 2147483647 w 182" name="T42"/>
              <a:gd fmla="*/ 2147483647 h 130" name="T43"/>
              <a:gd fmla="*/ 2147483647 w 182" name="T44"/>
              <a:gd fmla="*/ 2147483647 h 130" name="T45"/>
              <a:gd fmla="*/ 2147483647 w 182" name="T46"/>
              <a:gd fmla="*/ 2147483647 h 130" name="T47"/>
              <a:gd fmla="*/ 2147483647 w 182" name="T48"/>
              <a:gd fmla="*/ 2147483647 h 130" name="T49"/>
              <a:gd fmla="*/ 2147483647 w 182" name="T50"/>
              <a:gd fmla="*/ 2147483647 h 130" name="T51"/>
              <a:gd fmla="*/ 2147483647 w 182" name="T52"/>
              <a:gd fmla="*/ 2147483647 h 130" name="T53"/>
              <a:gd fmla="*/ 2147483647 w 182" name="T54"/>
              <a:gd fmla="*/ 2147483647 h 130" name="T55"/>
              <a:gd fmla="*/ 2147483647 w 182" name="T56"/>
              <a:gd fmla="*/ 2147483647 h 130" name="T57"/>
              <a:gd fmla="*/ 2147483647 w 182" name="T58"/>
              <a:gd fmla="*/ 2147483647 h 130" name="T59"/>
              <a:gd fmla="*/ 2147483647 w 182" name="T60"/>
              <a:gd fmla="*/ 2147483647 h 130" name="T61"/>
              <a:gd fmla="*/ 2147483647 w 182" name="T62"/>
              <a:gd fmla="*/ 2147483647 h 130" name="T63"/>
              <a:gd fmla="*/ 2147483647 w 182" name="T64"/>
              <a:gd fmla="*/ 2147483647 h 130" name="T65"/>
              <a:gd fmla="*/ 2147483647 w 182" name="T66"/>
              <a:gd fmla="*/ 2147483647 h 130" name="T67"/>
              <a:gd fmla="*/ 2147483647 w 182" name="T68"/>
              <a:gd fmla="*/ 2147483647 h 130" name="T69"/>
              <a:gd fmla="*/ 2147483647 w 182" name="T70"/>
              <a:gd fmla="*/ 2147483647 h 130" name="T71"/>
              <a:gd fmla="*/ 2147483647 w 182" name="T72"/>
              <a:gd fmla="*/ 2147483647 h 130" name="T73"/>
              <a:gd fmla="*/ 2147483647 w 182" name="T74"/>
              <a:gd fmla="*/ 2147483647 h 130" name="T75"/>
              <a:gd fmla="*/ 2147483647 w 182" name="T76"/>
              <a:gd fmla="*/ 2147483647 h 130" name="T77"/>
              <a:gd fmla="*/ 2147483647 w 182" name="T78"/>
              <a:gd fmla="*/ 2147483647 h 130" name="T79"/>
              <a:gd fmla="*/ 2147483647 w 182" name="T80"/>
              <a:gd fmla="*/ 2147483647 h 130" name="T81"/>
              <a:gd fmla="*/ 2147483647 w 182" name="T82"/>
              <a:gd fmla="*/ 2147483647 h 130" name="T83"/>
              <a:gd fmla="*/ 2147483647 w 182" name="T84"/>
              <a:gd fmla="*/ 2147483647 h 130" name="T85"/>
              <a:gd fmla="*/ 2147483647 w 182" name="T86"/>
              <a:gd fmla="*/ 2147483647 h 130" name="T87"/>
              <a:gd fmla="*/ 2147483647 w 182" name="T88"/>
              <a:gd fmla="*/ 2147483647 h 130" name="T89"/>
              <a:gd fmla="*/ 2147483647 w 182" name="T90"/>
              <a:gd fmla="*/ 2147483647 h 130" name="T91"/>
              <a:gd fmla="*/ 2147483647 w 182" name="T92"/>
              <a:gd fmla="*/ 2147483647 h 130" name="T93"/>
              <a:gd fmla="*/ 2147483647 w 182" name="T94"/>
              <a:gd fmla="*/ 2147483647 h 130" name="T95"/>
              <a:gd fmla="*/ 2147483647 w 182" name="T96"/>
              <a:gd fmla="*/ 2147483647 h 130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182" name="T147"/>
              <a:gd fmla="*/ 0 h 130" name="T148"/>
              <a:gd fmla="*/ 182 w 182" name="T149"/>
              <a:gd fmla="*/ 130 h 130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130" w="182">
                <a:moveTo>
                  <a:pt x="28" y="0"/>
                </a:moveTo>
                <a:lnTo>
                  <a:pt x="152" y="0"/>
                </a:lnTo>
                <a:lnTo>
                  <a:pt x="158" y="0"/>
                </a:lnTo>
                <a:lnTo>
                  <a:pt x="162" y="4"/>
                </a:lnTo>
                <a:lnTo>
                  <a:pt x="164" y="8"/>
                </a:lnTo>
                <a:lnTo>
                  <a:pt x="166" y="12"/>
                </a:lnTo>
                <a:lnTo>
                  <a:pt x="166" y="88"/>
                </a:lnTo>
                <a:lnTo>
                  <a:pt x="166" y="92"/>
                </a:lnTo>
                <a:lnTo>
                  <a:pt x="162" y="96"/>
                </a:lnTo>
                <a:lnTo>
                  <a:pt x="160" y="98"/>
                </a:lnTo>
                <a:lnTo>
                  <a:pt x="156" y="100"/>
                </a:lnTo>
                <a:lnTo>
                  <a:pt x="182" y="118"/>
                </a:lnTo>
                <a:lnTo>
                  <a:pt x="182" y="130"/>
                </a:lnTo>
                <a:lnTo>
                  <a:pt x="0" y="130"/>
                </a:lnTo>
                <a:lnTo>
                  <a:pt x="0" y="118"/>
                </a:lnTo>
                <a:lnTo>
                  <a:pt x="24" y="100"/>
                </a:lnTo>
                <a:lnTo>
                  <a:pt x="20" y="98"/>
                </a:lnTo>
                <a:lnTo>
                  <a:pt x="18" y="96"/>
                </a:lnTo>
                <a:lnTo>
                  <a:pt x="16" y="92"/>
                </a:lnTo>
                <a:lnTo>
                  <a:pt x="16" y="88"/>
                </a:lnTo>
                <a:lnTo>
                  <a:pt x="16" y="12"/>
                </a:lnTo>
                <a:lnTo>
                  <a:pt x="16" y="8"/>
                </a:lnTo>
                <a:lnTo>
                  <a:pt x="18" y="4"/>
                </a:lnTo>
                <a:lnTo>
                  <a:pt x="24" y="0"/>
                </a:lnTo>
                <a:lnTo>
                  <a:pt x="28" y="0"/>
                </a:lnTo>
                <a:close/>
                <a:moveTo>
                  <a:pt x="38" y="44"/>
                </a:moveTo>
                <a:lnTo>
                  <a:pt x="38" y="68"/>
                </a:lnTo>
                <a:lnTo>
                  <a:pt x="58" y="68"/>
                </a:lnTo>
                <a:lnTo>
                  <a:pt x="58" y="62"/>
                </a:lnTo>
                <a:lnTo>
                  <a:pt x="46" y="62"/>
                </a:lnTo>
                <a:lnTo>
                  <a:pt x="46" y="58"/>
                </a:lnTo>
                <a:lnTo>
                  <a:pt x="56" y="58"/>
                </a:lnTo>
                <a:lnTo>
                  <a:pt x="56" y="54"/>
                </a:lnTo>
                <a:lnTo>
                  <a:pt x="46" y="54"/>
                </a:lnTo>
                <a:lnTo>
                  <a:pt x="46" y="50"/>
                </a:lnTo>
                <a:lnTo>
                  <a:pt x="58" y="50"/>
                </a:lnTo>
                <a:lnTo>
                  <a:pt x="58" y="44"/>
                </a:lnTo>
                <a:lnTo>
                  <a:pt x="38" y="44"/>
                </a:lnTo>
                <a:close/>
                <a:moveTo>
                  <a:pt x="146" y="56"/>
                </a:moveTo>
                <a:lnTo>
                  <a:pt x="146" y="52"/>
                </a:lnTo>
                <a:lnTo>
                  <a:pt x="142" y="52"/>
                </a:lnTo>
                <a:lnTo>
                  <a:pt x="144" y="50"/>
                </a:lnTo>
                <a:lnTo>
                  <a:pt x="146" y="48"/>
                </a:lnTo>
                <a:lnTo>
                  <a:pt x="146" y="46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8" y="44"/>
                </a:lnTo>
                <a:lnTo>
                  <a:pt x="138" y="48"/>
                </a:lnTo>
                <a:lnTo>
                  <a:pt x="140" y="48"/>
                </a:lnTo>
                <a:lnTo>
                  <a:pt x="142" y="46"/>
                </a:lnTo>
                <a:lnTo>
                  <a:pt x="144" y="46"/>
                </a:lnTo>
                <a:lnTo>
                  <a:pt x="144" y="48"/>
                </a:lnTo>
                <a:lnTo>
                  <a:pt x="142" y="50"/>
                </a:lnTo>
                <a:lnTo>
                  <a:pt x="138" y="52"/>
                </a:lnTo>
                <a:lnTo>
                  <a:pt x="136" y="56"/>
                </a:lnTo>
                <a:lnTo>
                  <a:pt x="146" y="56"/>
                </a:lnTo>
                <a:close/>
                <a:moveTo>
                  <a:pt x="62" y="50"/>
                </a:moveTo>
                <a:lnTo>
                  <a:pt x="62" y="56"/>
                </a:lnTo>
                <a:lnTo>
                  <a:pt x="80" y="56"/>
                </a:lnTo>
                <a:lnTo>
                  <a:pt x="80" y="50"/>
                </a:lnTo>
                <a:lnTo>
                  <a:pt x="62" y="50"/>
                </a:lnTo>
                <a:close/>
                <a:moveTo>
                  <a:pt x="62" y="58"/>
                </a:moveTo>
                <a:lnTo>
                  <a:pt x="62" y="62"/>
                </a:lnTo>
                <a:lnTo>
                  <a:pt x="80" y="62"/>
                </a:lnTo>
                <a:lnTo>
                  <a:pt x="80" y="58"/>
                </a:lnTo>
                <a:lnTo>
                  <a:pt x="62" y="58"/>
                </a:lnTo>
                <a:close/>
                <a:moveTo>
                  <a:pt x="84" y="52"/>
                </a:moveTo>
                <a:lnTo>
                  <a:pt x="84" y="68"/>
                </a:lnTo>
                <a:lnTo>
                  <a:pt x="90" y="68"/>
                </a:lnTo>
                <a:lnTo>
                  <a:pt x="90" y="60"/>
                </a:lnTo>
                <a:lnTo>
                  <a:pt x="90" y="56"/>
                </a:lnTo>
                <a:lnTo>
                  <a:pt x="92" y="56"/>
                </a:lnTo>
                <a:lnTo>
                  <a:pt x="94" y="56"/>
                </a:lnTo>
                <a:lnTo>
                  <a:pt x="94" y="58"/>
                </a:lnTo>
                <a:lnTo>
                  <a:pt x="94" y="68"/>
                </a:lnTo>
                <a:lnTo>
                  <a:pt x="102" y="68"/>
                </a:lnTo>
                <a:lnTo>
                  <a:pt x="102" y="60"/>
                </a:lnTo>
                <a:lnTo>
                  <a:pt x="102" y="56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lnTo>
                  <a:pt x="106" y="68"/>
                </a:lnTo>
                <a:lnTo>
                  <a:pt x="112" y="68"/>
                </a:lnTo>
                <a:lnTo>
                  <a:pt x="112" y="58"/>
                </a:lnTo>
                <a:lnTo>
                  <a:pt x="112" y="52"/>
                </a:lnTo>
                <a:lnTo>
                  <a:pt x="106" y="50"/>
                </a:lnTo>
                <a:lnTo>
                  <a:pt x="104" y="52"/>
                </a:lnTo>
                <a:lnTo>
                  <a:pt x="100" y="54"/>
                </a:lnTo>
                <a:lnTo>
                  <a:pt x="98" y="52"/>
                </a:lnTo>
                <a:lnTo>
                  <a:pt x="96" y="50"/>
                </a:lnTo>
                <a:lnTo>
                  <a:pt x="92" y="52"/>
                </a:lnTo>
                <a:lnTo>
                  <a:pt x="90" y="54"/>
                </a:lnTo>
                <a:lnTo>
                  <a:pt x="90" y="52"/>
                </a:lnTo>
                <a:lnTo>
                  <a:pt x="84" y="52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8" y="64"/>
                </a:lnTo>
                <a:lnTo>
                  <a:pt x="126" y="64"/>
                </a:lnTo>
                <a:lnTo>
                  <a:pt x="124" y="64"/>
                </a:lnTo>
                <a:lnTo>
                  <a:pt x="122" y="60"/>
                </a:lnTo>
                <a:lnTo>
                  <a:pt x="124" y="56"/>
                </a:lnTo>
                <a:lnTo>
                  <a:pt x="126" y="56"/>
                </a:lnTo>
                <a:lnTo>
                  <a:pt x="128" y="56"/>
                </a:lnTo>
                <a:lnTo>
                  <a:pt x="130" y="58"/>
                </a:lnTo>
                <a:lnTo>
                  <a:pt x="136" y="56"/>
                </a:lnTo>
                <a:lnTo>
                  <a:pt x="132" y="52"/>
                </a:lnTo>
                <a:lnTo>
                  <a:pt x="126" y="50"/>
                </a:lnTo>
                <a:lnTo>
                  <a:pt x="120" y="52"/>
                </a:lnTo>
                <a:lnTo>
                  <a:pt x="118" y="54"/>
                </a:lnTo>
                <a:lnTo>
                  <a:pt x="116" y="56"/>
                </a:lnTo>
                <a:lnTo>
                  <a:pt x="116" y="60"/>
                </a:lnTo>
                <a:lnTo>
                  <a:pt x="116" y="64"/>
                </a:lnTo>
                <a:lnTo>
                  <a:pt x="118" y="66"/>
                </a:lnTo>
                <a:lnTo>
                  <a:pt x="122" y="68"/>
                </a:lnTo>
                <a:lnTo>
                  <a:pt x="126" y="68"/>
                </a:lnTo>
                <a:lnTo>
                  <a:pt x="130" y="68"/>
                </a:lnTo>
                <a:lnTo>
                  <a:pt x="134" y="66"/>
                </a:lnTo>
                <a:lnTo>
                  <a:pt x="136" y="62"/>
                </a:lnTo>
                <a:lnTo>
                  <a:pt x="130" y="62"/>
                </a:lnTo>
                <a:close/>
                <a:moveTo>
                  <a:pt x="28" y="14"/>
                </a:moveTo>
                <a:lnTo>
                  <a:pt x="28" y="90"/>
                </a:lnTo>
                <a:lnTo>
                  <a:pt x="154" y="90"/>
                </a:lnTo>
                <a:lnTo>
                  <a:pt x="154" y="14"/>
                </a:lnTo>
                <a:lnTo>
                  <a:pt x="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41" name="Freeform 106"/>
          <p:cNvSpPr>
            <a:spLocks noEditPoints="1"/>
          </p:cNvSpPr>
          <p:nvPr/>
        </p:nvSpPr>
        <p:spPr bwMode="auto">
          <a:xfrm>
            <a:off x="3186113" y="5365750"/>
            <a:ext cx="503237" cy="377825"/>
          </a:xfrm>
          <a:custGeom>
            <a:gdLst>
              <a:gd fmla="*/ 2147483647 w 184" name="T0"/>
              <a:gd fmla="*/ 0 h 126" name="T1"/>
              <a:gd fmla="*/ 2147483647 w 184" name="T2"/>
              <a:gd fmla="*/ 2147483647 h 126" name="T3"/>
              <a:gd fmla="*/ 2147483647 w 184" name="T4"/>
              <a:gd fmla="*/ 2147483647 h 126" name="T5"/>
              <a:gd fmla="*/ 2147483647 w 184" name="T6"/>
              <a:gd fmla="*/ 2147483647 h 126" name="T7"/>
              <a:gd fmla="*/ 2147483647 w 184" name="T8"/>
              <a:gd fmla="*/ 2147483647 h 126" name="T9"/>
              <a:gd fmla="*/ 2147483647 w 184" name="T10"/>
              <a:gd fmla="*/ 2147483647 h 126" name="T11"/>
              <a:gd fmla="*/ 2147483647 w 184" name="T12"/>
              <a:gd fmla="*/ 2147483647 h 126" name="T13"/>
              <a:gd fmla="*/ 2147483647 w 184" name="T14"/>
              <a:gd fmla="*/ 2147483647 h 126" name="T15"/>
              <a:gd fmla="*/ 2147483647 w 184" name="T16"/>
              <a:gd fmla="*/ 2147483647 h 126" name="T17"/>
              <a:gd fmla="*/ 2147483647 w 184" name="T18"/>
              <a:gd fmla="*/ 2147483647 h 126" name="T19"/>
              <a:gd fmla="*/ 2147483647 w 184" name="T20"/>
              <a:gd fmla="*/ 2147483647 h 126" name="T21"/>
              <a:gd fmla="*/ 2147483647 w 184" name="T22"/>
              <a:gd fmla="*/ 2147483647 h 126" name="T23"/>
              <a:gd fmla="*/ 2147483647 w 184" name="T24"/>
              <a:gd fmla="*/ 2147483647 h 126" name="T25"/>
              <a:gd fmla="*/ 2147483647 w 184" name="T26"/>
              <a:gd fmla="*/ 2147483647 h 126" name="T27"/>
              <a:gd fmla="*/ 2147483647 w 184" name="T28"/>
              <a:gd fmla="*/ 2147483647 h 126" name="T29"/>
              <a:gd fmla="*/ 2147483647 w 184" name="T30"/>
              <a:gd fmla="*/ 2147483647 h 126" name="T31"/>
              <a:gd fmla="*/ 2147483647 w 184" name="T32"/>
              <a:gd fmla="*/ 2147483647 h 126" name="T33"/>
              <a:gd fmla="*/ 2147483647 w 184" name="T34"/>
              <a:gd fmla="*/ 2147483647 h 126" name="T35"/>
              <a:gd fmla="*/ 2147483647 w 184" name="T36"/>
              <a:gd fmla="*/ 2147483647 h 126" name="T37"/>
              <a:gd fmla="*/ 2147483647 w 184" name="T38"/>
              <a:gd fmla="*/ 2147483647 h 126" name="T39"/>
              <a:gd fmla="*/ 2147483647 w 184" name="T40"/>
              <a:gd fmla="*/ 2147483647 h 126" name="T41"/>
              <a:gd fmla="*/ 2147483647 w 184" name="T42"/>
              <a:gd fmla="*/ 2147483647 h 126" name="T43"/>
              <a:gd fmla="*/ 2147483647 w 184" name="T44"/>
              <a:gd fmla="*/ 2147483647 h 126" name="T45"/>
              <a:gd fmla="*/ 2147483647 w 184" name="T46"/>
              <a:gd fmla="*/ 2147483647 h 126" name="T47"/>
              <a:gd fmla="*/ 2147483647 w 184" name="T48"/>
              <a:gd fmla="*/ 2147483647 h 126" name="T49"/>
              <a:gd fmla="*/ 2147483647 w 184" name="T50"/>
              <a:gd fmla="*/ 2147483647 h 126" name="T51"/>
              <a:gd fmla="*/ 2147483647 w 184" name="T52"/>
              <a:gd fmla="*/ 2147483647 h 126" name="T53"/>
              <a:gd fmla="*/ 2147483647 w 184" name="T54"/>
              <a:gd fmla="*/ 2147483647 h 126" name="T55"/>
              <a:gd fmla="*/ 2147483647 w 184" name="T56"/>
              <a:gd fmla="*/ 2147483647 h 126" name="T57"/>
              <a:gd fmla="*/ 2147483647 w 184" name="T58"/>
              <a:gd fmla="*/ 2147483647 h 126" name="T59"/>
              <a:gd fmla="*/ 2147483647 w 184" name="T60"/>
              <a:gd fmla="*/ 2147483647 h 126" name="T61"/>
              <a:gd fmla="*/ 2147483647 w 184" name="T62"/>
              <a:gd fmla="*/ 2147483647 h 126" name="T63"/>
              <a:gd fmla="*/ 2147483647 w 184" name="T64"/>
              <a:gd fmla="*/ 2147483647 h 126" name="T65"/>
              <a:gd fmla="*/ 2147483647 w 184" name="T66"/>
              <a:gd fmla="*/ 2147483647 h 126" name="T67"/>
              <a:gd fmla="*/ 2147483647 w 184" name="T68"/>
              <a:gd fmla="*/ 2147483647 h 126" name="T69"/>
              <a:gd fmla="*/ 2147483647 w 184" name="T70"/>
              <a:gd fmla="*/ 2147483647 h 126" name="T71"/>
              <a:gd fmla="*/ 0 w 184" name="T72"/>
              <a:gd fmla="*/ 2147483647 h 126" name="T73"/>
              <a:gd fmla="*/ 2147483647 w 184" name="T74"/>
              <a:gd fmla="*/ 2147483647 h 126" name="T75"/>
              <a:gd fmla="*/ 2147483647 w 184" name="T76"/>
              <a:gd fmla="*/ 2147483647 h 126" name="T77"/>
              <a:gd fmla="*/ 2147483647 w 184" name="T78"/>
              <a:gd fmla="*/ 2147483647 h 126" name="T79"/>
              <a:gd fmla="*/ 2147483647 w 184" name="T80"/>
              <a:gd fmla="*/ 2147483647 h 126" name="T81"/>
              <a:gd fmla="*/ 2147483647 w 184" name="T82"/>
              <a:gd fmla="*/ 2147483647 h 126" name="T83"/>
              <a:gd fmla="*/ 2147483647 w 184" name="T84"/>
              <a:gd fmla="*/ 2147483647 h 126" name="T85"/>
              <a:gd fmla="*/ 2147483647 w 184" name="T86"/>
              <a:gd fmla="*/ 2147483647 h 126" name="T87"/>
              <a:gd fmla="*/ 2147483647 w 184" name="T88"/>
              <a:gd fmla="*/ 2147483647 h 126" name="T89"/>
              <a:gd fmla="*/ 2147483647 w 184" name="T90"/>
              <a:gd fmla="*/ 2147483647 h 126" name="T91"/>
              <a:gd fmla="*/ 2147483647 w 184" name="T92"/>
              <a:gd fmla="*/ 2147483647 h 126" name="T93"/>
              <a:gd fmla="*/ 2147483647 w 184" name="T94"/>
              <a:gd fmla="*/ 2147483647 h 126" name="T95"/>
              <a:gd fmla="*/ 2147483647 w 184" name="T96"/>
              <a:gd fmla="*/ 2147483647 h 126" name="T97"/>
              <a:gd fmla="*/ 2147483647 w 184" name="T98"/>
              <a:gd fmla="*/ 2147483647 h 126" name="T99"/>
              <a:gd fmla="*/ 2147483647 w 184" name="T100"/>
              <a:gd fmla="*/ 2147483647 h 126" name="T101"/>
              <a:gd fmla="*/ 2147483647 w 184" name="T102"/>
              <a:gd fmla="*/ 2147483647 h 126" name="T103"/>
              <a:gd fmla="*/ 2147483647 w 184" name="T104"/>
              <a:gd fmla="*/ 2147483647 h 126" name="T105"/>
              <a:gd fmla="*/ 2147483647 w 184" name="T106"/>
              <a:gd fmla="*/ 2147483647 h 12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84" name="T162"/>
              <a:gd fmla="*/ 0 h 126" name="T163"/>
              <a:gd fmla="*/ 184 w 184" name="T164"/>
              <a:gd fmla="*/ 126 h 126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25" w="184">
                <a:moveTo>
                  <a:pt x="24" y="38"/>
                </a:moveTo>
                <a:lnTo>
                  <a:pt x="24" y="38"/>
                </a:lnTo>
                <a:lnTo>
                  <a:pt x="142" y="0"/>
                </a:lnTo>
                <a:lnTo>
                  <a:pt x="136" y="24"/>
                </a:lnTo>
                <a:lnTo>
                  <a:pt x="134" y="50"/>
                </a:lnTo>
                <a:lnTo>
                  <a:pt x="136" y="74"/>
                </a:lnTo>
                <a:lnTo>
                  <a:pt x="142" y="98"/>
                </a:lnTo>
                <a:lnTo>
                  <a:pt x="62" y="76"/>
                </a:lnTo>
                <a:lnTo>
                  <a:pt x="66" y="98"/>
                </a:lnTo>
                <a:lnTo>
                  <a:pt x="72" y="118"/>
                </a:lnTo>
                <a:lnTo>
                  <a:pt x="66" y="122"/>
                </a:lnTo>
                <a:lnTo>
                  <a:pt x="60" y="124"/>
                </a:lnTo>
                <a:lnTo>
                  <a:pt x="48" y="126"/>
                </a:lnTo>
                <a:lnTo>
                  <a:pt x="42" y="112"/>
                </a:lnTo>
                <a:lnTo>
                  <a:pt x="38" y="98"/>
                </a:lnTo>
                <a:lnTo>
                  <a:pt x="34" y="84"/>
                </a:lnTo>
                <a:lnTo>
                  <a:pt x="32" y="68"/>
                </a:lnTo>
                <a:lnTo>
                  <a:pt x="24" y="66"/>
                </a:lnTo>
                <a:lnTo>
                  <a:pt x="24" y="38"/>
                </a:lnTo>
                <a:close/>
                <a:moveTo>
                  <a:pt x="176" y="78"/>
                </a:moveTo>
                <a:lnTo>
                  <a:pt x="176" y="78"/>
                </a:lnTo>
                <a:lnTo>
                  <a:pt x="180" y="78"/>
                </a:lnTo>
                <a:lnTo>
                  <a:pt x="182" y="82"/>
                </a:lnTo>
                <a:lnTo>
                  <a:pt x="182" y="84"/>
                </a:lnTo>
                <a:lnTo>
                  <a:pt x="182" y="88"/>
                </a:lnTo>
                <a:lnTo>
                  <a:pt x="180" y="90"/>
                </a:lnTo>
                <a:lnTo>
                  <a:pt x="178" y="92"/>
                </a:lnTo>
                <a:lnTo>
                  <a:pt x="174" y="94"/>
                </a:lnTo>
                <a:lnTo>
                  <a:pt x="172" y="94"/>
                </a:lnTo>
                <a:lnTo>
                  <a:pt x="154" y="88"/>
                </a:lnTo>
                <a:lnTo>
                  <a:pt x="150" y="86"/>
                </a:lnTo>
                <a:lnTo>
                  <a:pt x="148" y="82"/>
                </a:lnTo>
                <a:lnTo>
                  <a:pt x="148" y="80"/>
                </a:lnTo>
                <a:lnTo>
                  <a:pt x="148" y="76"/>
                </a:lnTo>
                <a:lnTo>
                  <a:pt x="150" y="74"/>
                </a:lnTo>
                <a:lnTo>
                  <a:pt x="152" y="72"/>
                </a:lnTo>
                <a:lnTo>
                  <a:pt x="156" y="70"/>
                </a:lnTo>
                <a:lnTo>
                  <a:pt x="158" y="70"/>
                </a:lnTo>
                <a:lnTo>
                  <a:pt x="176" y="78"/>
                </a:lnTo>
                <a:close/>
                <a:moveTo>
                  <a:pt x="158" y="26"/>
                </a:moveTo>
                <a:lnTo>
                  <a:pt x="158" y="26"/>
                </a:lnTo>
                <a:lnTo>
                  <a:pt x="156" y="26"/>
                </a:lnTo>
                <a:lnTo>
                  <a:pt x="152" y="24"/>
                </a:lnTo>
                <a:lnTo>
                  <a:pt x="150" y="22"/>
                </a:lnTo>
                <a:lnTo>
                  <a:pt x="148" y="20"/>
                </a:lnTo>
                <a:lnTo>
                  <a:pt x="148" y="16"/>
                </a:lnTo>
                <a:lnTo>
                  <a:pt x="148" y="14"/>
                </a:lnTo>
                <a:lnTo>
                  <a:pt x="150" y="10"/>
                </a:lnTo>
                <a:lnTo>
                  <a:pt x="154" y="10"/>
                </a:lnTo>
                <a:lnTo>
                  <a:pt x="172" y="4"/>
                </a:lnTo>
                <a:lnTo>
                  <a:pt x="174" y="2"/>
                </a:lnTo>
                <a:lnTo>
                  <a:pt x="178" y="4"/>
                </a:lnTo>
                <a:lnTo>
                  <a:pt x="180" y="6"/>
                </a:lnTo>
                <a:lnTo>
                  <a:pt x="182" y="8"/>
                </a:lnTo>
                <a:lnTo>
                  <a:pt x="182" y="12"/>
                </a:lnTo>
                <a:lnTo>
                  <a:pt x="182" y="16"/>
                </a:lnTo>
                <a:lnTo>
                  <a:pt x="180" y="18"/>
                </a:lnTo>
                <a:lnTo>
                  <a:pt x="176" y="20"/>
                </a:lnTo>
                <a:lnTo>
                  <a:pt x="158" y="26"/>
                </a:lnTo>
                <a:close/>
                <a:moveTo>
                  <a:pt x="158" y="56"/>
                </a:moveTo>
                <a:lnTo>
                  <a:pt x="158" y="56"/>
                </a:lnTo>
                <a:lnTo>
                  <a:pt x="154" y="56"/>
                </a:lnTo>
                <a:lnTo>
                  <a:pt x="152" y="54"/>
                </a:lnTo>
                <a:lnTo>
                  <a:pt x="150" y="52"/>
                </a:lnTo>
                <a:lnTo>
                  <a:pt x="150" y="48"/>
                </a:lnTo>
                <a:lnTo>
                  <a:pt x="150" y="44"/>
                </a:lnTo>
                <a:lnTo>
                  <a:pt x="152" y="42"/>
                </a:lnTo>
                <a:lnTo>
                  <a:pt x="154" y="40"/>
                </a:lnTo>
                <a:lnTo>
                  <a:pt x="158" y="40"/>
                </a:lnTo>
                <a:lnTo>
                  <a:pt x="176" y="40"/>
                </a:lnTo>
                <a:lnTo>
                  <a:pt x="178" y="40"/>
                </a:lnTo>
                <a:lnTo>
                  <a:pt x="182" y="42"/>
                </a:lnTo>
                <a:lnTo>
                  <a:pt x="184" y="44"/>
                </a:lnTo>
                <a:lnTo>
                  <a:pt x="184" y="48"/>
                </a:lnTo>
                <a:lnTo>
                  <a:pt x="184" y="52"/>
                </a:lnTo>
                <a:lnTo>
                  <a:pt x="182" y="54"/>
                </a:lnTo>
                <a:lnTo>
                  <a:pt x="178" y="56"/>
                </a:lnTo>
                <a:lnTo>
                  <a:pt x="176" y="56"/>
                </a:lnTo>
                <a:lnTo>
                  <a:pt x="158" y="56"/>
                </a:lnTo>
                <a:close/>
                <a:moveTo>
                  <a:pt x="4" y="34"/>
                </a:moveTo>
                <a:lnTo>
                  <a:pt x="14" y="34"/>
                </a:lnTo>
                <a:lnTo>
                  <a:pt x="16" y="36"/>
                </a:lnTo>
                <a:lnTo>
                  <a:pt x="18" y="38"/>
                </a:lnTo>
                <a:lnTo>
                  <a:pt x="18" y="68"/>
                </a:lnTo>
                <a:lnTo>
                  <a:pt x="16" y="70"/>
                </a:lnTo>
                <a:lnTo>
                  <a:pt x="14" y="70"/>
                </a:lnTo>
                <a:lnTo>
                  <a:pt x="4" y="70"/>
                </a:lnTo>
                <a:lnTo>
                  <a:pt x="2" y="70"/>
                </a:lnTo>
                <a:lnTo>
                  <a:pt x="0" y="68"/>
                </a:lnTo>
                <a:lnTo>
                  <a:pt x="0" y="38"/>
                </a:lnTo>
                <a:lnTo>
                  <a:pt x="2" y="36"/>
                </a:lnTo>
                <a:lnTo>
                  <a:pt x="4" y="34"/>
                </a:lnTo>
                <a:close/>
                <a:moveTo>
                  <a:pt x="52" y="82"/>
                </a:moveTo>
                <a:lnTo>
                  <a:pt x="52" y="82"/>
                </a:lnTo>
                <a:lnTo>
                  <a:pt x="54" y="98"/>
                </a:lnTo>
                <a:lnTo>
                  <a:pt x="58" y="114"/>
                </a:lnTo>
                <a:lnTo>
                  <a:pt x="60" y="116"/>
                </a:lnTo>
                <a:lnTo>
                  <a:pt x="64" y="116"/>
                </a:lnTo>
                <a:lnTo>
                  <a:pt x="66" y="114"/>
                </a:lnTo>
                <a:lnTo>
                  <a:pt x="66" y="112"/>
                </a:lnTo>
                <a:lnTo>
                  <a:pt x="62" y="98"/>
                </a:lnTo>
                <a:lnTo>
                  <a:pt x="60" y="82"/>
                </a:lnTo>
                <a:lnTo>
                  <a:pt x="58" y="80"/>
                </a:lnTo>
                <a:lnTo>
                  <a:pt x="56" y="78"/>
                </a:lnTo>
                <a:lnTo>
                  <a:pt x="54" y="80"/>
                </a:lnTo>
                <a:lnTo>
                  <a:pt x="52" y="82"/>
                </a:lnTo>
                <a:close/>
                <a:moveTo>
                  <a:pt x="116" y="18"/>
                </a:moveTo>
                <a:lnTo>
                  <a:pt x="116" y="18"/>
                </a:lnTo>
                <a:lnTo>
                  <a:pt x="114" y="34"/>
                </a:lnTo>
                <a:lnTo>
                  <a:pt x="112" y="50"/>
                </a:lnTo>
                <a:lnTo>
                  <a:pt x="114" y="66"/>
                </a:lnTo>
                <a:lnTo>
                  <a:pt x="116" y="82"/>
                </a:lnTo>
                <a:lnTo>
                  <a:pt x="118" y="86"/>
                </a:lnTo>
                <a:lnTo>
                  <a:pt x="122" y="86"/>
                </a:lnTo>
                <a:lnTo>
                  <a:pt x="124" y="84"/>
                </a:lnTo>
                <a:lnTo>
                  <a:pt x="124" y="80"/>
                </a:lnTo>
                <a:lnTo>
                  <a:pt x="122" y="66"/>
                </a:lnTo>
                <a:lnTo>
                  <a:pt x="120" y="50"/>
                </a:lnTo>
                <a:lnTo>
                  <a:pt x="122" y="36"/>
                </a:lnTo>
                <a:lnTo>
                  <a:pt x="124" y="20"/>
                </a:lnTo>
                <a:lnTo>
                  <a:pt x="124" y="18"/>
                </a:lnTo>
                <a:lnTo>
                  <a:pt x="122" y="16"/>
                </a:lnTo>
                <a:lnTo>
                  <a:pt x="118" y="16"/>
                </a:lnTo>
                <a:lnTo>
                  <a:pt x="11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42" name="Freeform 107"/>
          <p:cNvSpPr>
            <a:spLocks noEditPoints="1"/>
          </p:cNvSpPr>
          <p:nvPr/>
        </p:nvSpPr>
        <p:spPr bwMode="auto">
          <a:xfrm>
            <a:off x="1666875" y="5340350"/>
            <a:ext cx="503238" cy="414338"/>
          </a:xfrm>
          <a:custGeom>
            <a:gdLst>
              <a:gd fmla="*/ 2147483647 w 184" name="T0"/>
              <a:gd fmla="*/ 0 h 138" name="T1"/>
              <a:gd fmla="*/ 2147483647 w 184" name="T2"/>
              <a:gd fmla="*/ 2147483647 h 138" name="T3"/>
              <a:gd fmla="*/ 2147483647 w 184" name="T4"/>
              <a:gd fmla="*/ 2147483647 h 138" name="T5"/>
              <a:gd fmla="*/ 2147483647 w 184" name="T6"/>
              <a:gd fmla="*/ 2147483647 h 138" name="T7"/>
              <a:gd fmla="*/ 2147483647 w 184" name="T8"/>
              <a:gd fmla="*/ 2147483647 h 138" name="T9"/>
              <a:gd fmla="*/ 2147483647 w 184" name="T10"/>
              <a:gd fmla="*/ 2147483647 h 138" name="T11"/>
              <a:gd fmla="*/ 2147483647 w 184" name="T12"/>
              <a:gd fmla="*/ 2147483647 h 138" name="T13"/>
              <a:gd fmla="*/ 2147483647 w 184" name="T14"/>
              <a:gd fmla="*/ 2147483647 h 138" name="T15"/>
              <a:gd fmla="*/ 2147483647 w 184" name="T16"/>
              <a:gd fmla="*/ 2147483647 h 138" name="T17"/>
              <a:gd fmla="*/ 2147483647 w 184" name="T18"/>
              <a:gd fmla="*/ 2147483647 h 138" name="T19"/>
              <a:gd fmla="*/ 2147483647 w 184" name="T20"/>
              <a:gd fmla="*/ 2147483647 h 138" name="T21"/>
              <a:gd fmla="*/ 2147483647 w 184" name="T22"/>
              <a:gd fmla="*/ 2147483647 h 138" name="T23"/>
              <a:gd fmla="*/ 2147483647 w 184" name="T24"/>
              <a:gd fmla="*/ 2147483647 h 138" name="T25"/>
              <a:gd fmla="*/ 2147483647 w 184" name="T26"/>
              <a:gd fmla="*/ 2147483647 h 138" name="T27"/>
              <a:gd fmla="*/ 2147483647 w 184" name="T28"/>
              <a:gd fmla="*/ 2147483647 h 138" name="T29"/>
              <a:gd fmla="*/ 2147483647 w 184" name="T30"/>
              <a:gd fmla="*/ 2147483647 h 138" name="T31"/>
              <a:gd fmla="*/ 2147483647 w 184" name="T32"/>
              <a:gd fmla="*/ 2147483647 h 138" name="T33"/>
              <a:gd fmla="*/ 2147483647 w 184" name="T34"/>
              <a:gd fmla="*/ 2147483647 h 138" name="T35"/>
              <a:gd fmla="*/ 2147483647 w 184" name="T36"/>
              <a:gd fmla="*/ 2147483647 h 138" name="T37"/>
              <a:gd fmla="*/ 2147483647 w 184" name="T38"/>
              <a:gd fmla="*/ 2147483647 h 138" name="T39"/>
              <a:gd fmla="*/ 2147483647 w 184" name="T40"/>
              <a:gd fmla="*/ 2147483647 h 138" name="T41"/>
              <a:gd fmla="*/ 2147483647 w 184" name="T42"/>
              <a:gd fmla="*/ 2147483647 h 138" name="T43"/>
              <a:gd fmla="*/ 2147483647 w 184" name="T44"/>
              <a:gd fmla="*/ 0 h 138" name="T45"/>
              <a:gd fmla="*/ 2147483647 w 184" name="T46"/>
              <a:gd fmla="*/ 0 h 138" name="T47"/>
              <a:gd fmla="*/ 2147483647 w 184" name="T48"/>
              <a:gd fmla="*/ 2147483647 h 138" name="T49"/>
              <a:gd fmla="*/ 2147483647 w 184" name="T50"/>
              <a:gd fmla="*/ 2147483647 h 138" name="T51"/>
              <a:gd fmla="*/ 2147483647 w 184" name="T52"/>
              <a:gd fmla="*/ 2147483647 h 138" name="T53"/>
              <a:gd fmla="*/ 2147483647 w 184" name="T54"/>
              <a:gd fmla="*/ 2147483647 h 138" name="T55"/>
              <a:gd fmla="*/ 2147483647 w 184" name="T56"/>
              <a:gd fmla="*/ 2147483647 h 138" name="T57"/>
              <a:gd fmla="*/ 2147483647 w 184" name="T58"/>
              <a:gd fmla="*/ 2147483647 h 138" name="T59"/>
              <a:gd fmla="*/ 2147483647 w 184" name="T60"/>
              <a:gd fmla="*/ 2147483647 h 138" name="T61"/>
              <a:gd fmla="*/ 2147483647 w 184" name="T62"/>
              <a:gd fmla="*/ 2147483647 h 138" name="T63"/>
              <a:gd fmla="*/ 2147483647 w 184" name="T64"/>
              <a:gd fmla="*/ 2147483647 h 138" name="T65"/>
              <a:gd fmla="*/ 2147483647 w 184" name="T66"/>
              <a:gd fmla="*/ 2147483647 h 138" name="T67"/>
              <a:gd fmla="*/ 2147483647 w 184" name="T68"/>
              <a:gd fmla="*/ 2147483647 h 138" name="T69"/>
              <a:gd fmla="*/ 2147483647 w 184" name="T70"/>
              <a:gd fmla="*/ 2147483647 h 138" name="T71"/>
              <a:gd fmla="*/ 2147483647 w 184" name="T72"/>
              <a:gd fmla="*/ 2147483647 h 138" name="T73"/>
              <a:gd fmla="*/ 2147483647 w 184" name="T74"/>
              <a:gd fmla="*/ 2147483647 h 138" name="T75"/>
              <a:gd fmla="*/ 2147483647 w 184" name="T76"/>
              <a:gd fmla="*/ 2147483647 h 138" name="T77"/>
              <a:gd fmla="*/ 0 w 184" name="T78"/>
              <a:gd fmla="*/ 2147483647 h 138" name="T79"/>
              <a:gd fmla="*/ 2147483647 w 184" name="T80"/>
              <a:gd fmla="*/ 2147483647 h 138" name="T81"/>
              <a:gd fmla="*/ 2147483647 w 184" name="T82"/>
              <a:gd fmla="*/ 2147483647 h 138" name="T83"/>
              <a:gd fmla="*/ 2147483647 w 184" name="T84"/>
              <a:gd fmla="*/ 0 h 138" name="T85"/>
              <a:gd fmla="*/ 2147483647 w 184" name="T86"/>
              <a:gd fmla="*/ 2147483647 h 138" name="T87"/>
              <a:gd fmla="*/ 2147483647 w 184" name="T88"/>
              <a:gd fmla="*/ 2147483647 h 138" name="T89"/>
              <a:gd fmla="*/ 2147483647 w 184" name="T90"/>
              <a:gd fmla="*/ 2147483647 h 138" name="T91"/>
              <a:gd fmla="*/ 2147483647 w 184" name="T92"/>
              <a:gd fmla="*/ 2147483647 h 138" name="T93"/>
              <a:gd fmla="*/ 2147483647 w 184" name="T94"/>
              <a:gd fmla="*/ 2147483647 h 138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184" name="T144"/>
              <a:gd fmla="*/ 0 h 138" name="T145"/>
              <a:gd fmla="*/ 184 w 184" name="T146"/>
              <a:gd fmla="*/ 138 h 138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138" w="184">
                <a:moveTo>
                  <a:pt x="40" y="0"/>
                </a:moveTo>
                <a:lnTo>
                  <a:pt x="40" y="0"/>
                </a:lnTo>
                <a:lnTo>
                  <a:pt x="48" y="0"/>
                </a:lnTo>
                <a:lnTo>
                  <a:pt x="56" y="4"/>
                </a:lnTo>
                <a:lnTo>
                  <a:pt x="62" y="6"/>
                </a:lnTo>
                <a:lnTo>
                  <a:pt x="68" y="12"/>
                </a:lnTo>
                <a:lnTo>
                  <a:pt x="74" y="18"/>
                </a:lnTo>
                <a:lnTo>
                  <a:pt x="78" y="24"/>
                </a:lnTo>
                <a:lnTo>
                  <a:pt x="80" y="32"/>
                </a:lnTo>
                <a:lnTo>
                  <a:pt x="80" y="40"/>
                </a:lnTo>
                <a:lnTo>
                  <a:pt x="60" y="40"/>
                </a:lnTo>
                <a:lnTo>
                  <a:pt x="58" y="32"/>
                </a:lnTo>
                <a:lnTo>
                  <a:pt x="54" y="26"/>
                </a:lnTo>
                <a:lnTo>
                  <a:pt x="48" y="22"/>
                </a:lnTo>
                <a:lnTo>
                  <a:pt x="40" y="22"/>
                </a:lnTo>
                <a:lnTo>
                  <a:pt x="32" y="22"/>
                </a:lnTo>
                <a:lnTo>
                  <a:pt x="26" y="26"/>
                </a:lnTo>
                <a:lnTo>
                  <a:pt x="22" y="32"/>
                </a:lnTo>
                <a:lnTo>
                  <a:pt x="20" y="40"/>
                </a:lnTo>
                <a:lnTo>
                  <a:pt x="22" y="48"/>
                </a:lnTo>
                <a:lnTo>
                  <a:pt x="26" y="54"/>
                </a:lnTo>
                <a:lnTo>
                  <a:pt x="32" y="58"/>
                </a:lnTo>
                <a:lnTo>
                  <a:pt x="38" y="60"/>
                </a:lnTo>
                <a:lnTo>
                  <a:pt x="38" y="68"/>
                </a:lnTo>
                <a:lnTo>
                  <a:pt x="46" y="68"/>
                </a:lnTo>
                <a:lnTo>
                  <a:pt x="46" y="56"/>
                </a:lnTo>
                <a:lnTo>
                  <a:pt x="54" y="48"/>
                </a:lnTo>
                <a:lnTo>
                  <a:pt x="104" y="48"/>
                </a:lnTo>
                <a:lnTo>
                  <a:pt x="116" y="58"/>
                </a:lnTo>
                <a:lnTo>
                  <a:pt x="116" y="68"/>
                </a:lnTo>
                <a:lnTo>
                  <a:pt x="122" y="68"/>
                </a:lnTo>
                <a:lnTo>
                  <a:pt x="122" y="60"/>
                </a:lnTo>
                <a:lnTo>
                  <a:pt x="124" y="60"/>
                </a:lnTo>
                <a:lnTo>
                  <a:pt x="132" y="58"/>
                </a:lnTo>
                <a:lnTo>
                  <a:pt x="138" y="54"/>
                </a:lnTo>
                <a:lnTo>
                  <a:pt x="142" y="48"/>
                </a:lnTo>
                <a:lnTo>
                  <a:pt x="144" y="40"/>
                </a:lnTo>
                <a:lnTo>
                  <a:pt x="142" y="32"/>
                </a:lnTo>
                <a:lnTo>
                  <a:pt x="138" y="26"/>
                </a:lnTo>
                <a:lnTo>
                  <a:pt x="132" y="22"/>
                </a:lnTo>
                <a:lnTo>
                  <a:pt x="124" y="22"/>
                </a:lnTo>
                <a:lnTo>
                  <a:pt x="116" y="22"/>
                </a:lnTo>
                <a:lnTo>
                  <a:pt x="110" y="26"/>
                </a:lnTo>
                <a:lnTo>
                  <a:pt x="106" y="32"/>
                </a:lnTo>
                <a:lnTo>
                  <a:pt x="104" y="40"/>
                </a:lnTo>
                <a:lnTo>
                  <a:pt x="84" y="40"/>
                </a:lnTo>
                <a:lnTo>
                  <a:pt x="84" y="32"/>
                </a:lnTo>
                <a:lnTo>
                  <a:pt x="86" y="24"/>
                </a:lnTo>
                <a:lnTo>
                  <a:pt x="90" y="18"/>
                </a:lnTo>
                <a:lnTo>
                  <a:pt x="96" y="12"/>
                </a:lnTo>
                <a:lnTo>
                  <a:pt x="102" y="6"/>
                </a:lnTo>
                <a:lnTo>
                  <a:pt x="108" y="4"/>
                </a:lnTo>
                <a:lnTo>
                  <a:pt x="116" y="0"/>
                </a:lnTo>
                <a:lnTo>
                  <a:pt x="124" y="0"/>
                </a:lnTo>
                <a:lnTo>
                  <a:pt x="132" y="0"/>
                </a:lnTo>
                <a:lnTo>
                  <a:pt x="140" y="4"/>
                </a:lnTo>
                <a:lnTo>
                  <a:pt x="146" y="6"/>
                </a:lnTo>
                <a:lnTo>
                  <a:pt x="152" y="12"/>
                </a:lnTo>
                <a:lnTo>
                  <a:pt x="158" y="18"/>
                </a:lnTo>
                <a:lnTo>
                  <a:pt x="160" y="24"/>
                </a:lnTo>
                <a:lnTo>
                  <a:pt x="164" y="32"/>
                </a:lnTo>
                <a:lnTo>
                  <a:pt x="164" y="40"/>
                </a:lnTo>
                <a:lnTo>
                  <a:pt x="164" y="48"/>
                </a:lnTo>
                <a:lnTo>
                  <a:pt x="160" y="56"/>
                </a:lnTo>
                <a:lnTo>
                  <a:pt x="158" y="64"/>
                </a:lnTo>
                <a:lnTo>
                  <a:pt x="152" y="70"/>
                </a:lnTo>
                <a:lnTo>
                  <a:pt x="146" y="74"/>
                </a:lnTo>
                <a:lnTo>
                  <a:pt x="140" y="78"/>
                </a:lnTo>
                <a:lnTo>
                  <a:pt x="140" y="80"/>
                </a:lnTo>
                <a:lnTo>
                  <a:pt x="140" y="92"/>
                </a:lnTo>
                <a:lnTo>
                  <a:pt x="160" y="92"/>
                </a:lnTo>
                <a:lnTo>
                  <a:pt x="160" y="118"/>
                </a:lnTo>
                <a:lnTo>
                  <a:pt x="140" y="118"/>
                </a:lnTo>
                <a:lnTo>
                  <a:pt x="140" y="126"/>
                </a:lnTo>
                <a:lnTo>
                  <a:pt x="138" y="130"/>
                </a:lnTo>
                <a:lnTo>
                  <a:pt x="136" y="134"/>
                </a:lnTo>
                <a:lnTo>
                  <a:pt x="132" y="138"/>
                </a:lnTo>
                <a:lnTo>
                  <a:pt x="128" y="138"/>
                </a:lnTo>
                <a:lnTo>
                  <a:pt x="34" y="138"/>
                </a:lnTo>
                <a:lnTo>
                  <a:pt x="30" y="138"/>
                </a:lnTo>
                <a:lnTo>
                  <a:pt x="26" y="134"/>
                </a:lnTo>
                <a:lnTo>
                  <a:pt x="22" y="130"/>
                </a:lnTo>
                <a:lnTo>
                  <a:pt x="22" y="126"/>
                </a:lnTo>
                <a:lnTo>
                  <a:pt x="22" y="96"/>
                </a:lnTo>
                <a:lnTo>
                  <a:pt x="14" y="96"/>
                </a:lnTo>
                <a:lnTo>
                  <a:pt x="14" y="84"/>
                </a:lnTo>
                <a:lnTo>
                  <a:pt x="22" y="84"/>
                </a:lnTo>
                <a:lnTo>
                  <a:pt x="22" y="80"/>
                </a:lnTo>
                <a:lnTo>
                  <a:pt x="22" y="76"/>
                </a:lnTo>
                <a:lnTo>
                  <a:pt x="12" y="70"/>
                </a:lnTo>
                <a:lnTo>
                  <a:pt x="6" y="64"/>
                </a:lnTo>
                <a:lnTo>
                  <a:pt x="4" y="56"/>
                </a:lnTo>
                <a:lnTo>
                  <a:pt x="0" y="48"/>
                </a:lnTo>
                <a:lnTo>
                  <a:pt x="0" y="40"/>
                </a:lnTo>
                <a:lnTo>
                  <a:pt x="0" y="32"/>
                </a:lnTo>
                <a:lnTo>
                  <a:pt x="4" y="24"/>
                </a:lnTo>
                <a:lnTo>
                  <a:pt x="6" y="18"/>
                </a:lnTo>
                <a:lnTo>
                  <a:pt x="12" y="12"/>
                </a:lnTo>
                <a:lnTo>
                  <a:pt x="18" y="6"/>
                </a:lnTo>
                <a:lnTo>
                  <a:pt x="24" y="4"/>
                </a:lnTo>
                <a:lnTo>
                  <a:pt x="32" y="0"/>
                </a:lnTo>
                <a:lnTo>
                  <a:pt x="40" y="0"/>
                </a:lnTo>
                <a:close/>
                <a:moveTo>
                  <a:pt x="170" y="90"/>
                </a:moveTo>
                <a:lnTo>
                  <a:pt x="170" y="90"/>
                </a:lnTo>
                <a:lnTo>
                  <a:pt x="164" y="90"/>
                </a:lnTo>
                <a:lnTo>
                  <a:pt x="164" y="118"/>
                </a:lnTo>
                <a:lnTo>
                  <a:pt x="170" y="118"/>
                </a:lnTo>
                <a:lnTo>
                  <a:pt x="184" y="126"/>
                </a:lnTo>
                <a:lnTo>
                  <a:pt x="184" y="84"/>
                </a:lnTo>
                <a:lnTo>
                  <a:pt x="170" y="90"/>
                </a:lnTo>
                <a:close/>
                <a:moveTo>
                  <a:pt x="10" y="82"/>
                </a:moveTo>
                <a:lnTo>
                  <a:pt x="0" y="76"/>
                </a:lnTo>
                <a:lnTo>
                  <a:pt x="0" y="102"/>
                </a:lnTo>
                <a:lnTo>
                  <a:pt x="10" y="96"/>
                </a:lnTo>
                <a:lnTo>
                  <a:pt x="10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43" name="Freeform 108"/>
          <p:cNvSpPr>
            <a:spLocks noEditPoints="1"/>
          </p:cNvSpPr>
          <p:nvPr/>
        </p:nvSpPr>
        <p:spPr bwMode="auto">
          <a:xfrm>
            <a:off x="2470150" y="6188075"/>
            <a:ext cx="458788" cy="354013"/>
          </a:xfrm>
          <a:custGeom>
            <a:gdLst>
              <a:gd fmla="*/ 2147483647 w 168" name="T0"/>
              <a:gd fmla="*/ 0 h 118" name="T1"/>
              <a:gd fmla="*/ 2147483647 w 168" name="T2"/>
              <a:gd fmla="*/ 2147483647 h 118" name="T3"/>
              <a:gd fmla="*/ 2147483647 w 168" name="T4"/>
              <a:gd fmla="*/ 2147483647 h 118" name="T5"/>
              <a:gd fmla="*/ 2147483647 w 168" name="T6"/>
              <a:gd fmla="*/ 2147483647 h 118" name="T7"/>
              <a:gd fmla="*/ 2147483647 w 168" name="T8"/>
              <a:gd fmla="*/ 2147483647 h 118" name="T9"/>
              <a:gd fmla="*/ 2147483647 w 168" name="T10"/>
              <a:gd fmla="*/ 0 h 118" name="T11"/>
              <a:gd fmla="*/ 2147483647 w 168" name="T12"/>
              <a:gd fmla="*/ 2147483647 h 118" name="T13"/>
              <a:gd fmla="*/ 2147483647 w 168" name="T14"/>
              <a:gd fmla="*/ 2147483647 h 118" name="T15"/>
              <a:gd fmla="*/ 2147483647 w 168" name="T16"/>
              <a:gd fmla="*/ 2147483647 h 118" name="T17"/>
              <a:gd fmla="*/ 2147483647 w 168" name="T18"/>
              <a:gd fmla="*/ 2147483647 h 118" name="T19"/>
              <a:gd fmla="*/ 2147483647 w 168" name="T20"/>
              <a:gd fmla="*/ 2147483647 h 118" name="T21"/>
              <a:gd fmla="*/ 2147483647 w 168" name="T22"/>
              <a:gd fmla="*/ 2147483647 h 118" name="T23"/>
              <a:gd fmla="*/ 2147483647 w 168" name="T24"/>
              <a:gd fmla="*/ 2147483647 h 118" name="T25"/>
              <a:gd fmla="*/ 2147483647 w 168" name="T26"/>
              <a:gd fmla="*/ 2147483647 h 118" name="T27"/>
              <a:gd fmla="*/ 2147483647 w 168" name="T28"/>
              <a:gd fmla="*/ 2147483647 h 118" name="T29"/>
              <a:gd fmla="*/ 2147483647 w 168" name="T30"/>
              <a:gd fmla="*/ 2147483647 h 118" name="T31"/>
              <a:gd fmla="*/ 2147483647 w 168" name="T32"/>
              <a:gd fmla="*/ 2147483647 h 118" name="T33"/>
              <a:gd fmla="*/ 2147483647 w 168" name="T34"/>
              <a:gd fmla="*/ 2147483647 h 118" name="T35"/>
              <a:gd fmla="*/ 2147483647 w 168" name="T36"/>
              <a:gd fmla="*/ 2147483647 h 118" name="T37"/>
              <a:gd fmla="*/ 2147483647 w 168" name="T38"/>
              <a:gd fmla="*/ 2147483647 h 118" name="T39"/>
              <a:gd fmla="*/ 2147483647 w 168" name="T40"/>
              <a:gd fmla="*/ 2147483647 h 118" name="T41"/>
              <a:gd fmla="*/ 2147483647 w 168" name="T42"/>
              <a:gd fmla="*/ 2147483647 h 118" name="T43"/>
              <a:gd fmla="*/ 2147483647 w 168" name="T44"/>
              <a:gd fmla="*/ 2147483647 h 118" name="T45"/>
              <a:gd fmla="*/ 2147483647 w 168" name="T46"/>
              <a:gd fmla="*/ 2147483647 h 118" name="T47"/>
              <a:gd fmla="*/ 2147483647 w 168" name="T48"/>
              <a:gd fmla="*/ 2147483647 h 118" name="T49"/>
              <a:gd fmla="*/ 2147483647 w 168" name="T50"/>
              <a:gd fmla="*/ 2147483647 h 118" name="T51"/>
              <a:gd fmla="*/ 2147483647 w 168" name="T52"/>
              <a:gd fmla="*/ 2147483647 h 118" name="T53"/>
              <a:gd fmla="*/ 2147483647 w 168" name="T54"/>
              <a:gd fmla="*/ 2147483647 h 118" name="T55"/>
              <a:gd fmla="*/ 2147483647 w 168" name="T56"/>
              <a:gd fmla="*/ 2147483647 h 118" name="T57"/>
              <a:gd fmla="*/ 2147483647 w 168" name="T58"/>
              <a:gd fmla="*/ 2147483647 h 118" name="T59"/>
              <a:gd fmla="*/ 2147483647 w 168" name="T60"/>
              <a:gd fmla="*/ 2147483647 h 118" name="T61"/>
              <a:gd fmla="*/ 2147483647 w 168" name="T62"/>
              <a:gd fmla="*/ 2147483647 h 118" name="T63"/>
              <a:gd fmla="*/ 2147483647 w 168" name="T64"/>
              <a:gd fmla="*/ 2147483647 h 118" name="T65"/>
              <a:gd fmla="*/ 2147483647 w 168" name="T66"/>
              <a:gd fmla="*/ 2147483647 h 118" name="T67"/>
              <a:gd fmla="*/ 2147483647 w 168" name="T68"/>
              <a:gd fmla="*/ 2147483647 h 118" name="T69"/>
              <a:gd fmla="*/ 2147483647 w 168" name="T70"/>
              <a:gd fmla="*/ 2147483647 h 118" name="T71"/>
              <a:gd fmla="*/ 2147483647 w 168" name="T72"/>
              <a:gd fmla="*/ 2147483647 h 118" name="T73"/>
              <a:gd fmla="*/ 2147483647 w 168" name="T74"/>
              <a:gd fmla="*/ 2147483647 h 118" name="T75"/>
              <a:gd fmla="*/ 2147483647 w 168" name="T76"/>
              <a:gd fmla="*/ 2147483647 h 118" name="T77"/>
              <a:gd fmla="*/ 2147483647 w 168" name="T78"/>
              <a:gd fmla="*/ 2147483647 h 118" name="T79"/>
              <a:gd fmla="*/ 2147483647 w 168" name="T80"/>
              <a:gd fmla="*/ 2147483647 h 118" name="T81"/>
              <a:gd fmla="*/ 2147483647 w 168" name="T82"/>
              <a:gd fmla="*/ 2147483647 h 118" name="T83"/>
              <a:gd fmla="*/ 2147483647 w 168" name="T84"/>
              <a:gd fmla="*/ 2147483647 h 118" name="T85"/>
              <a:gd fmla="*/ 2147483647 w 168" name="T86"/>
              <a:gd fmla="*/ 2147483647 h 118" name="T87"/>
              <a:gd fmla="*/ 2147483647 w 168" name="T88"/>
              <a:gd fmla="*/ 2147483647 h 118" name="T89"/>
              <a:gd fmla="*/ 2147483647 w 168" name="T90"/>
              <a:gd fmla="*/ 2147483647 h 118" name="T91"/>
              <a:gd fmla="*/ 2147483647 w 168" name="T92"/>
              <a:gd fmla="*/ 2147483647 h 118" name="T93"/>
              <a:gd fmla="*/ 2147483647 w 168" name="T94"/>
              <a:gd fmla="*/ 2147483647 h 118" name="T95"/>
              <a:gd fmla="*/ 2147483647 w 168" name="T96"/>
              <a:gd fmla="*/ 2147483647 h 118" name="T97"/>
              <a:gd fmla="*/ 2147483647 w 168" name="T98"/>
              <a:gd fmla="*/ 2147483647 h 118" name="T99"/>
              <a:gd fmla="*/ 2147483647 w 168" name="T100"/>
              <a:gd fmla="*/ 2147483647 h 118" name="T101"/>
              <a:gd fmla="*/ 2147483647 w 168" name="T102"/>
              <a:gd fmla="*/ 2147483647 h 118" name="T103"/>
              <a:gd fmla="*/ 2147483647 w 168" name="T104"/>
              <a:gd fmla="*/ 2147483647 h 118" name="T105"/>
              <a:gd fmla="*/ 2147483647 w 168" name="T106"/>
              <a:gd fmla="*/ 2147483647 h 118" name="T107"/>
              <a:gd fmla="*/ 2147483647 w 168" name="T108"/>
              <a:gd fmla="*/ 2147483647 h 118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168" name="T165"/>
              <a:gd fmla="*/ 0 h 118" name="T166"/>
              <a:gd fmla="*/ 168 w 168" name="T167"/>
              <a:gd fmla="*/ 118 h 118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118" w="16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44" name="Freeform 109"/>
          <p:cNvSpPr>
            <a:spLocks noEditPoints="1"/>
          </p:cNvSpPr>
          <p:nvPr/>
        </p:nvSpPr>
        <p:spPr bwMode="auto">
          <a:xfrm>
            <a:off x="2508250" y="4433888"/>
            <a:ext cx="400050" cy="552450"/>
          </a:xfrm>
          <a:custGeom>
            <a:gdLst>
              <a:gd fmla="*/ 2147483647 w 146" name="T0"/>
              <a:gd fmla="*/ 2147483647 h 184" name="T1"/>
              <a:gd fmla="*/ 2147483647 w 146" name="T2"/>
              <a:gd fmla="*/ 2147483647 h 184" name="T3"/>
              <a:gd fmla="*/ 2147483647 w 146" name="T4"/>
              <a:gd fmla="*/ 2147483647 h 184" name="T5"/>
              <a:gd fmla="*/ 2147483647 w 146" name="T6"/>
              <a:gd fmla="*/ 2147483647 h 184" name="T7"/>
              <a:gd fmla="*/ 2147483647 w 146" name="T8"/>
              <a:gd fmla="*/ 2147483647 h 184" name="T9"/>
              <a:gd fmla="*/ 2147483647 w 146" name="T10"/>
              <a:gd fmla="*/ 2147483647 h 184" name="T11"/>
              <a:gd fmla="*/ 2147483647 w 146" name="T12"/>
              <a:gd fmla="*/ 2147483647 h 184" name="T13"/>
              <a:gd fmla="*/ 2147483647 w 146" name="T14"/>
              <a:gd fmla="*/ 2147483647 h 184" name="T15"/>
              <a:gd fmla="*/ 2147483647 w 146" name="T16"/>
              <a:gd fmla="*/ 2147483647 h 184" name="T17"/>
              <a:gd fmla="*/ 2147483647 w 146" name="T18"/>
              <a:gd fmla="*/ 2147483647 h 184" name="T19"/>
              <a:gd fmla="*/ 2147483647 w 146" name="T20"/>
              <a:gd fmla="*/ 2147483647 h 184" name="T21"/>
              <a:gd fmla="*/ 2147483647 w 146" name="T22"/>
              <a:gd fmla="*/ 2147483647 h 184" name="T23"/>
              <a:gd fmla="*/ 2147483647 w 146" name="T24"/>
              <a:gd fmla="*/ 2147483647 h 184" name="T25"/>
              <a:gd fmla="*/ 2147483647 w 146" name="T26"/>
              <a:gd fmla="*/ 2147483647 h 184" name="T27"/>
              <a:gd fmla="*/ 2147483647 w 146" name="T28"/>
              <a:gd fmla="*/ 2147483647 h 184" name="T29"/>
              <a:gd fmla="*/ 2147483647 w 146" name="T30"/>
              <a:gd fmla="*/ 2147483647 h 184" name="T31"/>
              <a:gd fmla="*/ 2147483647 w 146" name="T32"/>
              <a:gd fmla="*/ 2147483647 h 184" name="T33"/>
              <a:gd fmla="*/ 2147483647 w 146" name="T34"/>
              <a:gd fmla="*/ 2147483647 h 184" name="T35"/>
              <a:gd fmla="*/ 2147483647 w 146" name="T36"/>
              <a:gd fmla="*/ 2147483647 h 184" name="T37"/>
              <a:gd fmla="*/ 2147483647 w 146" name="T38"/>
              <a:gd fmla="*/ 2147483647 h 184" name="T39"/>
              <a:gd fmla="*/ 2147483647 w 146" name="T40"/>
              <a:gd fmla="*/ 2147483647 h 184" name="T41"/>
              <a:gd fmla="*/ 2147483647 w 146" name="T42"/>
              <a:gd fmla="*/ 2147483647 h 184" name="T43"/>
              <a:gd fmla="*/ 2147483647 w 146" name="T44"/>
              <a:gd fmla="*/ 2147483647 h 184" name="T45"/>
              <a:gd fmla="*/ 2147483647 w 146" name="T46"/>
              <a:gd fmla="*/ 2147483647 h 184" name="T47"/>
              <a:gd fmla="*/ 2147483647 w 146" name="T48"/>
              <a:gd fmla="*/ 2147483647 h 184" name="T49"/>
              <a:gd fmla="*/ 2147483647 w 146" name="T50"/>
              <a:gd fmla="*/ 2147483647 h 184" name="T51"/>
              <a:gd fmla="*/ 2147483647 w 146" name="T52"/>
              <a:gd fmla="*/ 2147483647 h 184" name="T53"/>
              <a:gd fmla="*/ 2147483647 w 146" name="T54"/>
              <a:gd fmla="*/ 2147483647 h 184" name="T55"/>
              <a:gd fmla="*/ 2147483647 w 146" name="T56"/>
              <a:gd fmla="*/ 2147483647 h 184" name="T57"/>
              <a:gd fmla="*/ 2147483647 w 146" name="T58"/>
              <a:gd fmla="*/ 2147483647 h 184" name="T59"/>
              <a:gd fmla="*/ 2147483647 w 146" name="T60"/>
              <a:gd fmla="*/ 2147483647 h 184" name="T61"/>
              <a:gd fmla="*/ 0 w 146" name="T62"/>
              <a:gd fmla="*/ 2147483647 h 184" name="T63"/>
              <a:gd fmla="*/ 2147483647 w 146" name="T64"/>
              <a:gd fmla="*/ 2147483647 h 184" name="T65"/>
              <a:gd fmla="*/ 2147483647 w 146" name="T66"/>
              <a:gd fmla="*/ 2147483647 h 184" name="T67"/>
              <a:gd fmla="*/ 2147483647 w 146" name="T68"/>
              <a:gd fmla="*/ 2147483647 h 184" name="T69"/>
              <a:gd fmla="*/ 2147483647 w 146" name="T70"/>
              <a:gd fmla="*/ 2147483647 h 184" name="T71"/>
              <a:gd fmla="*/ 2147483647 w 146" name="T72"/>
              <a:gd fmla="*/ 2147483647 h 184" name="T73"/>
              <a:gd fmla="*/ 2147483647 w 146" name="T74"/>
              <a:gd fmla="*/ 2147483647 h 184" name="T75"/>
              <a:gd fmla="*/ 2147483647 w 146" name="T76"/>
              <a:gd fmla="*/ 2147483647 h 184" name="T77"/>
              <a:gd fmla="*/ 2147483647 w 146" name="T78"/>
              <a:gd fmla="*/ 2147483647 h 184" name="T79"/>
              <a:gd fmla="*/ 2147483647 w 146" name="T80"/>
              <a:gd fmla="*/ 2147483647 h 184" name="T81"/>
              <a:gd fmla="*/ 2147483647 w 146" name="T82"/>
              <a:gd fmla="*/ 2147483647 h 184" name="T83"/>
              <a:gd fmla="*/ 2147483647 w 146" name="T84"/>
              <a:gd fmla="*/ 2147483647 h 184" name="T85"/>
              <a:gd fmla="*/ 2147483647 w 146" name="T86"/>
              <a:gd fmla="*/ 2147483647 h 184" name="T87"/>
              <a:gd fmla="*/ 2147483647 w 146" name="T88"/>
              <a:gd fmla="*/ 2147483647 h 184" name="T89"/>
              <a:gd fmla="*/ 2147483647 w 146" name="T90"/>
              <a:gd fmla="*/ 2147483647 h 184" name="T91"/>
              <a:gd fmla="*/ 2147483647 w 146" name="T92"/>
              <a:gd fmla="*/ 2147483647 h 184" name="T93"/>
              <a:gd fmla="*/ 2147483647 w 146" name="T94"/>
              <a:gd fmla="*/ 2147483647 h 184" name="T95"/>
              <a:gd fmla="*/ 2147483647 w 146" name="T96"/>
              <a:gd fmla="*/ 2147483647 h 184" name="T97"/>
              <a:gd fmla="*/ 2147483647 w 146" name="T98"/>
              <a:gd fmla="*/ 2147483647 h 184" name="T99"/>
              <a:gd fmla="*/ 2147483647 w 146" name="T100"/>
              <a:gd fmla="*/ 2147483647 h 184" name="T101"/>
              <a:gd fmla="*/ 2147483647 w 146" name="T102"/>
              <a:gd fmla="*/ 2147483647 h 184" name="T103"/>
              <a:gd fmla="*/ 2147483647 w 146" name="T104"/>
              <a:gd fmla="*/ 2147483647 h 184" name="T105"/>
              <a:gd fmla="*/ 2147483647 w 146" name="T106"/>
              <a:gd fmla="*/ 2147483647 h 184" name="T107"/>
              <a:gd fmla="*/ 2147483647 w 146" name="T108"/>
              <a:gd fmla="*/ 2147483647 h 184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146" name="T165"/>
              <a:gd fmla="*/ 0 h 184" name="T166"/>
              <a:gd fmla="*/ 146 w 146" name="T167"/>
              <a:gd fmla="*/ 184 h 184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184" w="146">
                <a:moveTo>
                  <a:pt x="24" y="40"/>
                </a:moveTo>
                <a:lnTo>
                  <a:pt x="24" y="40"/>
                </a:lnTo>
                <a:lnTo>
                  <a:pt x="16" y="46"/>
                </a:lnTo>
                <a:lnTo>
                  <a:pt x="12" y="54"/>
                </a:lnTo>
                <a:lnTo>
                  <a:pt x="8" y="62"/>
                </a:lnTo>
                <a:lnTo>
                  <a:pt x="8" y="70"/>
                </a:lnTo>
                <a:lnTo>
                  <a:pt x="8" y="80"/>
                </a:lnTo>
                <a:lnTo>
                  <a:pt x="12" y="88"/>
                </a:lnTo>
                <a:lnTo>
                  <a:pt x="16" y="98"/>
                </a:lnTo>
                <a:lnTo>
                  <a:pt x="22" y="106"/>
                </a:lnTo>
                <a:lnTo>
                  <a:pt x="28" y="118"/>
                </a:lnTo>
                <a:lnTo>
                  <a:pt x="32" y="128"/>
                </a:lnTo>
                <a:lnTo>
                  <a:pt x="32" y="140"/>
                </a:lnTo>
                <a:lnTo>
                  <a:pt x="28" y="152"/>
                </a:lnTo>
                <a:lnTo>
                  <a:pt x="26" y="158"/>
                </a:lnTo>
                <a:lnTo>
                  <a:pt x="26" y="164"/>
                </a:lnTo>
                <a:lnTo>
                  <a:pt x="30" y="168"/>
                </a:lnTo>
                <a:lnTo>
                  <a:pt x="36" y="168"/>
                </a:lnTo>
                <a:lnTo>
                  <a:pt x="44" y="168"/>
                </a:lnTo>
                <a:lnTo>
                  <a:pt x="54" y="166"/>
                </a:lnTo>
                <a:lnTo>
                  <a:pt x="56" y="158"/>
                </a:lnTo>
                <a:lnTo>
                  <a:pt x="60" y="154"/>
                </a:lnTo>
                <a:lnTo>
                  <a:pt x="50" y="156"/>
                </a:lnTo>
                <a:lnTo>
                  <a:pt x="40" y="160"/>
                </a:lnTo>
                <a:lnTo>
                  <a:pt x="34" y="160"/>
                </a:lnTo>
                <a:lnTo>
                  <a:pt x="36" y="154"/>
                </a:lnTo>
                <a:lnTo>
                  <a:pt x="44" y="146"/>
                </a:lnTo>
                <a:lnTo>
                  <a:pt x="60" y="132"/>
                </a:lnTo>
                <a:lnTo>
                  <a:pt x="62" y="130"/>
                </a:lnTo>
                <a:lnTo>
                  <a:pt x="70" y="126"/>
                </a:lnTo>
                <a:lnTo>
                  <a:pt x="80" y="120"/>
                </a:lnTo>
                <a:lnTo>
                  <a:pt x="102" y="108"/>
                </a:lnTo>
                <a:lnTo>
                  <a:pt x="120" y="100"/>
                </a:lnTo>
                <a:lnTo>
                  <a:pt x="132" y="96"/>
                </a:lnTo>
                <a:lnTo>
                  <a:pt x="136" y="98"/>
                </a:lnTo>
                <a:lnTo>
                  <a:pt x="134" y="102"/>
                </a:lnTo>
                <a:lnTo>
                  <a:pt x="126" y="110"/>
                </a:lnTo>
                <a:lnTo>
                  <a:pt x="112" y="124"/>
                </a:lnTo>
                <a:lnTo>
                  <a:pt x="90" y="138"/>
                </a:lnTo>
                <a:lnTo>
                  <a:pt x="82" y="142"/>
                </a:lnTo>
                <a:lnTo>
                  <a:pt x="84" y="152"/>
                </a:lnTo>
                <a:lnTo>
                  <a:pt x="96" y="146"/>
                </a:lnTo>
                <a:lnTo>
                  <a:pt x="116" y="130"/>
                </a:lnTo>
                <a:lnTo>
                  <a:pt x="134" y="118"/>
                </a:lnTo>
                <a:lnTo>
                  <a:pt x="140" y="110"/>
                </a:lnTo>
                <a:lnTo>
                  <a:pt x="144" y="104"/>
                </a:lnTo>
                <a:lnTo>
                  <a:pt x="146" y="98"/>
                </a:lnTo>
                <a:lnTo>
                  <a:pt x="144" y="92"/>
                </a:lnTo>
                <a:lnTo>
                  <a:pt x="142" y="90"/>
                </a:lnTo>
                <a:lnTo>
                  <a:pt x="140" y="88"/>
                </a:lnTo>
                <a:lnTo>
                  <a:pt x="130" y="88"/>
                </a:lnTo>
                <a:lnTo>
                  <a:pt x="118" y="86"/>
                </a:lnTo>
                <a:lnTo>
                  <a:pt x="110" y="82"/>
                </a:lnTo>
                <a:lnTo>
                  <a:pt x="102" y="74"/>
                </a:lnTo>
                <a:lnTo>
                  <a:pt x="96" y="62"/>
                </a:lnTo>
                <a:lnTo>
                  <a:pt x="84" y="46"/>
                </a:lnTo>
                <a:lnTo>
                  <a:pt x="78" y="38"/>
                </a:lnTo>
                <a:lnTo>
                  <a:pt x="70" y="34"/>
                </a:lnTo>
                <a:lnTo>
                  <a:pt x="64" y="30"/>
                </a:lnTo>
                <a:lnTo>
                  <a:pt x="56" y="28"/>
                </a:lnTo>
                <a:lnTo>
                  <a:pt x="48" y="30"/>
                </a:lnTo>
                <a:lnTo>
                  <a:pt x="38" y="32"/>
                </a:lnTo>
                <a:lnTo>
                  <a:pt x="36" y="22"/>
                </a:lnTo>
                <a:lnTo>
                  <a:pt x="32" y="12"/>
                </a:lnTo>
                <a:lnTo>
                  <a:pt x="24" y="4"/>
                </a:lnTo>
                <a:lnTo>
                  <a:pt x="20" y="2"/>
                </a:lnTo>
                <a:lnTo>
                  <a:pt x="16" y="0"/>
                </a:lnTo>
                <a:lnTo>
                  <a:pt x="2" y="8"/>
                </a:lnTo>
                <a:lnTo>
                  <a:pt x="0" y="12"/>
                </a:lnTo>
                <a:lnTo>
                  <a:pt x="0" y="16"/>
                </a:lnTo>
                <a:lnTo>
                  <a:pt x="2" y="18"/>
                </a:lnTo>
                <a:lnTo>
                  <a:pt x="6" y="22"/>
                </a:lnTo>
                <a:lnTo>
                  <a:pt x="16" y="30"/>
                </a:lnTo>
                <a:lnTo>
                  <a:pt x="24" y="40"/>
                </a:lnTo>
                <a:close/>
                <a:moveTo>
                  <a:pt x="78" y="158"/>
                </a:moveTo>
                <a:lnTo>
                  <a:pt x="78" y="158"/>
                </a:lnTo>
                <a:lnTo>
                  <a:pt x="84" y="162"/>
                </a:lnTo>
                <a:lnTo>
                  <a:pt x="86" y="166"/>
                </a:lnTo>
                <a:lnTo>
                  <a:pt x="86" y="170"/>
                </a:lnTo>
                <a:lnTo>
                  <a:pt x="84" y="174"/>
                </a:lnTo>
                <a:lnTo>
                  <a:pt x="82" y="178"/>
                </a:lnTo>
                <a:lnTo>
                  <a:pt x="78" y="182"/>
                </a:lnTo>
                <a:lnTo>
                  <a:pt x="72" y="184"/>
                </a:lnTo>
                <a:lnTo>
                  <a:pt x="68" y="182"/>
                </a:lnTo>
                <a:lnTo>
                  <a:pt x="62" y="178"/>
                </a:lnTo>
                <a:lnTo>
                  <a:pt x="60" y="174"/>
                </a:lnTo>
                <a:lnTo>
                  <a:pt x="58" y="170"/>
                </a:lnTo>
                <a:lnTo>
                  <a:pt x="60" y="166"/>
                </a:lnTo>
                <a:lnTo>
                  <a:pt x="60" y="162"/>
                </a:lnTo>
                <a:lnTo>
                  <a:pt x="66" y="158"/>
                </a:lnTo>
                <a:lnTo>
                  <a:pt x="66" y="136"/>
                </a:lnTo>
                <a:lnTo>
                  <a:pt x="70" y="132"/>
                </a:lnTo>
                <a:lnTo>
                  <a:pt x="76" y="128"/>
                </a:lnTo>
                <a:lnTo>
                  <a:pt x="78" y="158"/>
                </a:lnTo>
                <a:close/>
                <a:moveTo>
                  <a:pt x="6" y="12"/>
                </a:moveTo>
                <a:lnTo>
                  <a:pt x="6" y="12"/>
                </a:lnTo>
                <a:lnTo>
                  <a:pt x="10" y="14"/>
                </a:lnTo>
                <a:lnTo>
                  <a:pt x="18" y="20"/>
                </a:lnTo>
                <a:lnTo>
                  <a:pt x="22" y="30"/>
                </a:lnTo>
                <a:lnTo>
                  <a:pt x="26" y="34"/>
                </a:lnTo>
                <a:lnTo>
                  <a:pt x="24" y="36"/>
                </a:lnTo>
                <a:lnTo>
                  <a:pt x="20" y="28"/>
                </a:lnTo>
                <a:lnTo>
                  <a:pt x="14" y="24"/>
                </a:lnTo>
                <a:lnTo>
                  <a:pt x="4" y="16"/>
                </a:lnTo>
                <a:lnTo>
                  <a:pt x="4" y="12"/>
                </a:lnTo>
                <a:lnTo>
                  <a:pt x="6" y="12"/>
                </a:lnTo>
                <a:close/>
                <a:moveTo>
                  <a:pt x="50" y="36"/>
                </a:moveTo>
                <a:lnTo>
                  <a:pt x="50" y="36"/>
                </a:lnTo>
                <a:lnTo>
                  <a:pt x="58" y="38"/>
                </a:lnTo>
                <a:lnTo>
                  <a:pt x="66" y="42"/>
                </a:lnTo>
                <a:lnTo>
                  <a:pt x="74" y="48"/>
                </a:lnTo>
                <a:lnTo>
                  <a:pt x="80" y="54"/>
                </a:lnTo>
                <a:lnTo>
                  <a:pt x="86" y="62"/>
                </a:lnTo>
                <a:lnTo>
                  <a:pt x="90" y="72"/>
                </a:lnTo>
                <a:lnTo>
                  <a:pt x="96" y="80"/>
                </a:lnTo>
                <a:lnTo>
                  <a:pt x="102" y="88"/>
                </a:lnTo>
                <a:lnTo>
                  <a:pt x="90" y="84"/>
                </a:lnTo>
                <a:lnTo>
                  <a:pt x="82" y="82"/>
                </a:lnTo>
                <a:lnTo>
                  <a:pt x="78" y="78"/>
                </a:lnTo>
                <a:lnTo>
                  <a:pt x="66" y="56"/>
                </a:lnTo>
                <a:lnTo>
                  <a:pt x="60" y="46"/>
                </a:lnTo>
                <a:lnTo>
                  <a:pt x="5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45" name="Freeform 110"/>
          <p:cNvSpPr>
            <a:spLocks noEditPoints="1"/>
          </p:cNvSpPr>
          <p:nvPr/>
        </p:nvSpPr>
        <p:spPr bwMode="auto">
          <a:xfrm>
            <a:off x="2470150" y="5286375"/>
            <a:ext cx="454025" cy="511175"/>
          </a:xfrm>
          <a:custGeom>
            <a:gdLst>
              <a:gd fmla="*/ 2147483647 w 166" name="T0"/>
              <a:gd fmla="*/ 2147483647 h 170" name="T1"/>
              <a:gd fmla="*/ 2147483647 w 166" name="T2"/>
              <a:gd fmla="*/ 2147483647 h 170" name="T3"/>
              <a:gd fmla="*/ 2147483647 w 166" name="T4"/>
              <a:gd fmla="*/ 2147483647 h 170" name="T5"/>
              <a:gd fmla="*/ 2147483647 w 166" name="T6"/>
              <a:gd fmla="*/ 2147483647 h 170" name="T7"/>
              <a:gd fmla="*/ 2147483647 w 166" name="T8"/>
              <a:gd fmla="*/ 2147483647 h 170" name="T9"/>
              <a:gd fmla="*/ 2147483647 w 166" name="T10"/>
              <a:gd fmla="*/ 2147483647 h 170" name="T11"/>
              <a:gd fmla="*/ 2147483647 w 166" name="T12"/>
              <a:gd fmla="*/ 2147483647 h 170" name="T13"/>
              <a:gd fmla="*/ 2147483647 w 166" name="T14"/>
              <a:gd fmla="*/ 2147483647 h 170" name="T15"/>
              <a:gd fmla="*/ 2147483647 w 166" name="T16"/>
              <a:gd fmla="*/ 2147483647 h 170" name="T17"/>
              <a:gd fmla="*/ 2147483647 w 166" name="T18"/>
              <a:gd fmla="*/ 2147483647 h 170" name="T19"/>
              <a:gd fmla="*/ 2147483647 w 166" name="T20"/>
              <a:gd fmla="*/ 2147483647 h 170" name="T21"/>
              <a:gd fmla="*/ 2147483647 w 166" name="T22"/>
              <a:gd fmla="*/ 2147483647 h 170" name="T23"/>
              <a:gd fmla="*/ 2147483647 w 166" name="T24"/>
              <a:gd fmla="*/ 2147483647 h 170" name="T25"/>
              <a:gd fmla="*/ 2147483647 w 166" name="T26"/>
              <a:gd fmla="*/ 2147483647 h 170" name="T27"/>
              <a:gd fmla="*/ 2147483647 w 166" name="T28"/>
              <a:gd fmla="*/ 2147483647 h 170" name="T29"/>
              <a:gd fmla="*/ 2147483647 w 166" name="T30"/>
              <a:gd fmla="*/ 2147483647 h 170" name="T31"/>
              <a:gd fmla="*/ 2147483647 w 166" name="T32"/>
              <a:gd fmla="*/ 2147483647 h 170" name="T33"/>
              <a:gd fmla="*/ 2147483647 w 166" name="T34"/>
              <a:gd fmla="*/ 2147483647 h 170" name="T35"/>
              <a:gd fmla="*/ 2147483647 w 166" name="T36"/>
              <a:gd fmla="*/ 2147483647 h 170" name="T37"/>
              <a:gd fmla="*/ 2147483647 w 166" name="T38"/>
              <a:gd fmla="*/ 2147483647 h 170" name="T39"/>
              <a:gd fmla="*/ 2147483647 w 166" name="T40"/>
              <a:gd fmla="*/ 2147483647 h 170" name="T41"/>
              <a:gd fmla="*/ 2147483647 w 166" name="T42"/>
              <a:gd fmla="*/ 2147483647 h 170" name="T43"/>
              <a:gd fmla="*/ 2147483647 w 166" name="T44"/>
              <a:gd fmla="*/ 2147483647 h 170" name="T45"/>
              <a:gd fmla="*/ 2147483647 w 166" name="T46"/>
              <a:gd fmla="*/ 2147483647 h 170" name="T47"/>
              <a:gd fmla="*/ 2147483647 w 166" name="T48"/>
              <a:gd fmla="*/ 2147483647 h 170" name="T49"/>
              <a:gd fmla="*/ 2147483647 w 166" name="T50"/>
              <a:gd fmla="*/ 2147483647 h 170" name="T51"/>
              <a:gd fmla="*/ 2147483647 w 166" name="T52"/>
              <a:gd fmla="*/ 2147483647 h 170" name="T53"/>
              <a:gd fmla="*/ 2147483647 w 166" name="T54"/>
              <a:gd fmla="*/ 2147483647 h 170" name="T55"/>
              <a:gd fmla="*/ 2147483647 w 166" name="T56"/>
              <a:gd fmla="*/ 2147483647 h 170" name="T57"/>
              <a:gd fmla="*/ 2147483647 w 166" name="T58"/>
              <a:gd fmla="*/ 2147483647 h 170" name="T59"/>
              <a:gd fmla="*/ 2147483647 w 166" name="T60"/>
              <a:gd fmla="*/ 2147483647 h 170" name="T61"/>
              <a:gd fmla="*/ 2147483647 w 166" name="T62"/>
              <a:gd fmla="*/ 2147483647 h 170" name="T63"/>
              <a:gd fmla="*/ 2147483647 w 166" name="T64"/>
              <a:gd fmla="*/ 2147483647 h 170" name="T65"/>
              <a:gd fmla="*/ 2147483647 w 166" name="T66"/>
              <a:gd fmla="*/ 2147483647 h 170" name="T67"/>
              <a:gd fmla="*/ 2147483647 w 166" name="T68"/>
              <a:gd fmla="*/ 2147483647 h 170" name="T69"/>
              <a:gd fmla="*/ 2147483647 w 166" name="T70"/>
              <a:gd fmla="*/ 2147483647 h 170" name="T71"/>
              <a:gd fmla="*/ 2147483647 w 166" name="T72"/>
              <a:gd fmla="*/ 2147483647 h 170" name="T73"/>
              <a:gd fmla="*/ 2147483647 w 166" name="T74"/>
              <a:gd fmla="*/ 2147483647 h 170" name="T75"/>
              <a:gd fmla="*/ 2147483647 w 166" name="T76"/>
              <a:gd fmla="*/ 2147483647 h 170" name="T77"/>
              <a:gd fmla="*/ 2147483647 w 166" name="T78"/>
              <a:gd fmla="*/ 2147483647 h 170" name="T79"/>
              <a:gd fmla="*/ 2147483647 w 166" name="T80"/>
              <a:gd fmla="*/ 2147483647 h 170" name="T81"/>
              <a:gd fmla="*/ 2147483647 w 166" name="T82"/>
              <a:gd fmla="*/ 2147483647 h 170" name="T83"/>
              <a:gd fmla="*/ 2147483647 w 166" name="T84"/>
              <a:gd fmla="*/ 2147483647 h 170" name="T85"/>
              <a:gd fmla="*/ 2147483647 w 166" name="T86"/>
              <a:gd fmla="*/ 2147483647 h 170" name="T87"/>
              <a:gd fmla="*/ 2147483647 w 166" name="T88"/>
              <a:gd fmla="*/ 2147483647 h 170" name="T89"/>
              <a:gd fmla="*/ 2147483647 w 166" name="T90"/>
              <a:gd fmla="*/ 2147483647 h 170" name="T91"/>
              <a:gd fmla="*/ 2147483647 w 166" name="T92"/>
              <a:gd fmla="*/ 2147483647 h 170" name="T93"/>
              <a:gd fmla="*/ 2147483647 w 166" name="T94"/>
              <a:gd fmla="*/ 2147483647 h 170" name="T95"/>
              <a:gd fmla="*/ 2147483647 w 166" name="T96"/>
              <a:gd fmla="*/ 2147483647 h 170" name="T97"/>
              <a:gd fmla="*/ 2147483647 w 166" name="T98"/>
              <a:gd fmla="*/ 2147483647 h 170" name="T99"/>
              <a:gd fmla="*/ 2147483647 w 166" name="T100"/>
              <a:gd fmla="*/ 2147483647 h 170" name="T101"/>
              <a:gd fmla="*/ 2147483647 w 166" name="T102"/>
              <a:gd fmla="*/ 2147483647 h 170" name="T103"/>
              <a:gd fmla="*/ 2147483647 w 166" name="T104"/>
              <a:gd fmla="*/ 2147483647 h 170" name="T105"/>
              <a:gd fmla="*/ 2147483647 w 166" name="T106"/>
              <a:gd fmla="*/ 2147483647 h 170" name="T107"/>
              <a:gd fmla="*/ 2147483647 w 166" name="T108"/>
              <a:gd fmla="*/ 2147483647 h 170" name="T109"/>
              <a:gd fmla="*/ 2147483647 w 166" name="T110"/>
              <a:gd fmla="*/ 2147483647 h 170" name="T111"/>
              <a:gd fmla="*/ 2147483647 w 166" name="T112"/>
              <a:gd fmla="*/ 2147483647 h 170" name="T113"/>
              <a:gd fmla="*/ 2147483647 w 166" name="T114"/>
              <a:gd fmla="*/ 2147483647 h 170" name="T115"/>
              <a:gd fmla="*/ 2147483647 w 166" name="T116"/>
              <a:gd fmla="*/ 2147483647 h 170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66" name="T177"/>
              <a:gd fmla="*/ 0 h 170" name="T178"/>
              <a:gd fmla="*/ 166 w 166" name="T179"/>
              <a:gd fmla="*/ 170 h 170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70" w="166">
                <a:moveTo>
                  <a:pt x="154" y="20"/>
                </a:moveTo>
                <a:lnTo>
                  <a:pt x="154" y="20"/>
                </a:lnTo>
                <a:lnTo>
                  <a:pt x="154" y="22"/>
                </a:lnTo>
                <a:lnTo>
                  <a:pt x="166" y="46"/>
                </a:lnTo>
                <a:lnTo>
                  <a:pt x="166" y="50"/>
                </a:lnTo>
                <a:lnTo>
                  <a:pt x="166" y="56"/>
                </a:lnTo>
                <a:lnTo>
                  <a:pt x="146" y="150"/>
                </a:lnTo>
                <a:lnTo>
                  <a:pt x="142" y="156"/>
                </a:lnTo>
                <a:lnTo>
                  <a:pt x="136" y="158"/>
                </a:lnTo>
                <a:lnTo>
                  <a:pt x="110" y="158"/>
                </a:lnTo>
                <a:lnTo>
                  <a:pt x="104" y="158"/>
                </a:lnTo>
                <a:lnTo>
                  <a:pt x="102" y="154"/>
                </a:lnTo>
                <a:lnTo>
                  <a:pt x="90" y="128"/>
                </a:lnTo>
                <a:lnTo>
                  <a:pt x="90" y="126"/>
                </a:lnTo>
                <a:lnTo>
                  <a:pt x="90" y="124"/>
                </a:lnTo>
                <a:lnTo>
                  <a:pt x="110" y="26"/>
                </a:lnTo>
                <a:lnTo>
                  <a:pt x="112" y="24"/>
                </a:lnTo>
                <a:lnTo>
                  <a:pt x="114" y="20"/>
                </a:lnTo>
                <a:lnTo>
                  <a:pt x="118" y="18"/>
                </a:lnTo>
                <a:lnTo>
                  <a:pt x="120" y="18"/>
                </a:lnTo>
                <a:lnTo>
                  <a:pt x="146" y="18"/>
                </a:lnTo>
                <a:lnTo>
                  <a:pt x="148" y="18"/>
                </a:lnTo>
                <a:lnTo>
                  <a:pt x="154" y="20"/>
                </a:lnTo>
                <a:close/>
                <a:moveTo>
                  <a:pt x="78" y="156"/>
                </a:moveTo>
                <a:lnTo>
                  <a:pt x="54" y="156"/>
                </a:lnTo>
                <a:lnTo>
                  <a:pt x="52" y="156"/>
                </a:lnTo>
                <a:lnTo>
                  <a:pt x="52" y="160"/>
                </a:lnTo>
                <a:lnTo>
                  <a:pt x="56" y="162"/>
                </a:lnTo>
                <a:lnTo>
                  <a:pt x="60" y="164"/>
                </a:lnTo>
                <a:lnTo>
                  <a:pt x="66" y="166"/>
                </a:lnTo>
                <a:lnTo>
                  <a:pt x="72" y="164"/>
                </a:lnTo>
                <a:lnTo>
                  <a:pt x="76" y="162"/>
                </a:lnTo>
                <a:lnTo>
                  <a:pt x="80" y="160"/>
                </a:lnTo>
                <a:lnTo>
                  <a:pt x="80" y="156"/>
                </a:lnTo>
                <a:lnTo>
                  <a:pt x="78" y="156"/>
                </a:lnTo>
                <a:close/>
                <a:moveTo>
                  <a:pt x="46" y="48"/>
                </a:move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86" y="48"/>
                </a:lnTo>
                <a:lnTo>
                  <a:pt x="86" y="50"/>
                </a:lnTo>
                <a:lnTo>
                  <a:pt x="86" y="128"/>
                </a:lnTo>
                <a:lnTo>
                  <a:pt x="88" y="132"/>
                </a:lnTo>
                <a:lnTo>
                  <a:pt x="88" y="136"/>
                </a:lnTo>
                <a:lnTo>
                  <a:pt x="88" y="146"/>
                </a:lnTo>
                <a:lnTo>
                  <a:pt x="88" y="150"/>
                </a:lnTo>
                <a:lnTo>
                  <a:pt x="86" y="154"/>
                </a:lnTo>
                <a:lnTo>
                  <a:pt x="84" y="160"/>
                </a:lnTo>
                <a:lnTo>
                  <a:pt x="80" y="166"/>
                </a:lnTo>
                <a:lnTo>
                  <a:pt x="74" y="168"/>
                </a:lnTo>
                <a:lnTo>
                  <a:pt x="66" y="170"/>
                </a:lnTo>
                <a:lnTo>
                  <a:pt x="58" y="168"/>
                </a:lnTo>
                <a:lnTo>
                  <a:pt x="52" y="166"/>
                </a:lnTo>
                <a:lnTo>
                  <a:pt x="48" y="160"/>
                </a:lnTo>
                <a:lnTo>
                  <a:pt x="46" y="154"/>
                </a:lnTo>
                <a:lnTo>
                  <a:pt x="44" y="150"/>
                </a:lnTo>
                <a:lnTo>
                  <a:pt x="44" y="146"/>
                </a:lnTo>
                <a:lnTo>
                  <a:pt x="42" y="146"/>
                </a:lnTo>
                <a:lnTo>
                  <a:pt x="42" y="136"/>
                </a:lnTo>
                <a:lnTo>
                  <a:pt x="44" y="132"/>
                </a:lnTo>
                <a:lnTo>
                  <a:pt x="46" y="128"/>
                </a:lnTo>
                <a:lnTo>
                  <a:pt x="46" y="50"/>
                </a:lnTo>
                <a:lnTo>
                  <a:pt x="46" y="48"/>
                </a:lnTo>
                <a:close/>
                <a:moveTo>
                  <a:pt x="74" y="52"/>
                </a:moveTo>
                <a:lnTo>
                  <a:pt x="74" y="126"/>
                </a:lnTo>
                <a:lnTo>
                  <a:pt x="78" y="126"/>
                </a:lnTo>
                <a:lnTo>
                  <a:pt x="80" y="126"/>
                </a:lnTo>
                <a:lnTo>
                  <a:pt x="80" y="52"/>
                </a:lnTo>
                <a:lnTo>
                  <a:pt x="74" y="52"/>
                </a:lnTo>
                <a:close/>
                <a:moveTo>
                  <a:pt x="70" y="126"/>
                </a:moveTo>
                <a:lnTo>
                  <a:pt x="70" y="52"/>
                </a:lnTo>
                <a:lnTo>
                  <a:pt x="60" y="52"/>
                </a:lnTo>
                <a:lnTo>
                  <a:pt x="60" y="126"/>
                </a:lnTo>
                <a:lnTo>
                  <a:pt x="70" y="126"/>
                </a:lnTo>
                <a:close/>
                <a:moveTo>
                  <a:pt x="72" y="30"/>
                </a:moveTo>
                <a:lnTo>
                  <a:pt x="58" y="30"/>
                </a:lnTo>
                <a:lnTo>
                  <a:pt x="52" y="48"/>
                </a:lnTo>
                <a:lnTo>
                  <a:pt x="80" y="48"/>
                </a:lnTo>
                <a:lnTo>
                  <a:pt x="72" y="30"/>
                </a:lnTo>
                <a:close/>
                <a:moveTo>
                  <a:pt x="54" y="134"/>
                </a:moveTo>
                <a:lnTo>
                  <a:pt x="50" y="134"/>
                </a:lnTo>
                <a:lnTo>
                  <a:pt x="50" y="148"/>
                </a:lnTo>
                <a:lnTo>
                  <a:pt x="54" y="148"/>
                </a:lnTo>
                <a:lnTo>
                  <a:pt x="54" y="134"/>
                </a:lnTo>
                <a:close/>
                <a:moveTo>
                  <a:pt x="64" y="134"/>
                </a:moveTo>
                <a:lnTo>
                  <a:pt x="60" y="134"/>
                </a:lnTo>
                <a:lnTo>
                  <a:pt x="60" y="148"/>
                </a:lnTo>
                <a:lnTo>
                  <a:pt x="64" y="148"/>
                </a:lnTo>
                <a:lnTo>
                  <a:pt x="64" y="134"/>
                </a:lnTo>
                <a:close/>
                <a:moveTo>
                  <a:pt x="74" y="134"/>
                </a:moveTo>
                <a:lnTo>
                  <a:pt x="68" y="134"/>
                </a:lnTo>
                <a:lnTo>
                  <a:pt x="68" y="148"/>
                </a:lnTo>
                <a:lnTo>
                  <a:pt x="74" y="148"/>
                </a:lnTo>
                <a:lnTo>
                  <a:pt x="74" y="134"/>
                </a:lnTo>
                <a:close/>
                <a:moveTo>
                  <a:pt x="82" y="134"/>
                </a:moveTo>
                <a:lnTo>
                  <a:pt x="78" y="134"/>
                </a:lnTo>
                <a:lnTo>
                  <a:pt x="78" y="148"/>
                </a:lnTo>
                <a:lnTo>
                  <a:pt x="82" y="148"/>
                </a:lnTo>
                <a:lnTo>
                  <a:pt x="82" y="134"/>
                </a:lnTo>
                <a:close/>
                <a:moveTo>
                  <a:pt x="82" y="132"/>
                </a:moveTo>
                <a:lnTo>
                  <a:pt x="50" y="132"/>
                </a:lnTo>
                <a:lnTo>
                  <a:pt x="48" y="136"/>
                </a:lnTo>
                <a:lnTo>
                  <a:pt x="48" y="146"/>
                </a:lnTo>
                <a:lnTo>
                  <a:pt x="50" y="150"/>
                </a:lnTo>
                <a:lnTo>
                  <a:pt x="80" y="150"/>
                </a:lnTo>
                <a:lnTo>
                  <a:pt x="82" y="150"/>
                </a:lnTo>
                <a:lnTo>
                  <a:pt x="84" y="146"/>
                </a:lnTo>
                <a:lnTo>
                  <a:pt x="84" y="136"/>
                </a:lnTo>
                <a:lnTo>
                  <a:pt x="82" y="132"/>
                </a:lnTo>
                <a:close/>
                <a:moveTo>
                  <a:pt x="16" y="0"/>
                </a:moveTo>
                <a:lnTo>
                  <a:pt x="18" y="0"/>
                </a:lnTo>
                <a:lnTo>
                  <a:pt x="18" y="14"/>
                </a:lnTo>
                <a:lnTo>
                  <a:pt x="14" y="18"/>
                </a:lnTo>
                <a:lnTo>
                  <a:pt x="12" y="22"/>
                </a:lnTo>
                <a:lnTo>
                  <a:pt x="14" y="26"/>
                </a:lnTo>
                <a:lnTo>
                  <a:pt x="18" y="28"/>
                </a:lnTo>
                <a:lnTo>
                  <a:pt x="24" y="26"/>
                </a:lnTo>
                <a:lnTo>
                  <a:pt x="26" y="22"/>
                </a:lnTo>
                <a:lnTo>
                  <a:pt x="24" y="18"/>
                </a:lnTo>
                <a:lnTo>
                  <a:pt x="20" y="14"/>
                </a:lnTo>
                <a:lnTo>
                  <a:pt x="20" y="0"/>
                </a:lnTo>
                <a:lnTo>
                  <a:pt x="22" y="0"/>
                </a:lnTo>
                <a:lnTo>
                  <a:pt x="24" y="6"/>
                </a:lnTo>
                <a:lnTo>
                  <a:pt x="26" y="10"/>
                </a:lnTo>
                <a:lnTo>
                  <a:pt x="34" y="20"/>
                </a:lnTo>
                <a:lnTo>
                  <a:pt x="28" y="46"/>
                </a:lnTo>
                <a:lnTo>
                  <a:pt x="18" y="46"/>
                </a:lnTo>
                <a:lnTo>
                  <a:pt x="10" y="46"/>
                </a:lnTo>
                <a:lnTo>
                  <a:pt x="4" y="20"/>
                </a:lnTo>
                <a:lnTo>
                  <a:pt x="12" y="10"/>
                </a:lnTo>
                <a:lnTo>
                  <a:pt x="14" y="6"/>
                </a:lnTo>
                <a:lnTo>
                  <a:pt x="16" y="0"/>
                </a:lnTo>
                <a:close/>
                <a:moveTo>
                  <a:pt x="2" y="82"/>
                </a:moveTo>
                <a:lnTo>
                  <a:pt x="36" y="82"/>
                </a:lnTo>
                <a:lnTo>
                  <a:pt x="28" y="48"/>
                </a:lnTo>
                <a:lnTo>
                  <a:pt x="10" y="48"/>
                </a:lnTo>
                <a:lnTo>
                  <a:pt x="2" y="82"/>
                </a:lnTo>
                <a:close/>
                <a:moveTo>
                  <a:pt x="8" y="80"/>
                </a:moveTo>
                <a:lnTo>
                  <a:pt x="12" y="50"/>
                </a:lnTo>
                <a:lnTo>
                  <a:pt x="18" y="50"/>
                </a:lnTo>
                <a:lnTo>
                  <a:pt x="18" y="80"/>
                </a:lnTo>
                <a:lnTo>
                  <a:pt x="8" y="80"/>
                </a:lnTo>
                <a:close/>
                <a:moveTo>
                  <a:pt x="2" y="84"/>
                </a:moveTo>
                <a:lnTo>
                  <a:pt x="2" y="84"/>
                </a:lnTo>
                <a:lnTo>
                  <a:pt x="36" y="84"/>
                </a:lnTo>
                <a:lnTo>
                  <a:pt x="38" y="104"/>
                </a:lnTo>
                <a:lnTo>
                  <a:pt x="38" y="124"/>
                </a:lnTo>
                <a:lnTo>
                  <a:pt x="34" y="144"/>
                </a:lnTo>
                <a:lnTo>
                  <a:pt x="26" y="164"/>
                </a:lnTo>
                <a:lnTo>
                  <a:pt x="14" y="164"/>
                </a:lnTo>
                <a:lnTo>
                  <a:pt x="6" y="146"/>
                </a:lnTo>
                <a:lnTo>
                  <a:pt x="2" y="126"/>
                </a:lnTo>
                <a:lnTo>
                  <a:pt x="0" y="106"/>
                </a:lnTo>
                <a:lnTo>
                  <a:pt x="2" y="84"/>
                </a:lnTo>
                <a:close/>
                <a:moveTo>
                  <a:pt x="96" y="126"/>
                </a:moveTo>
                <a:lnTo>
                  <a:pt x="96" y="130"/>
                </a:lnTo>
                <a:lnTo>
                  <a:pt x="128" y="128"/>
                </a:lnTo>
                <a:lnTo>
                  <a:pt x="138" y="154"/>
                </a:lnTo>
                <a:lnTo>
                  <a:pt x="140" y="152"/>
                </a:lnTo>
                <a:lnTo>
                  <a:pt x="130" y="128"/>
                </a:lnTo>
                <a:lnTo>
                  <a:pt x="136" y="98"/>
                </a:lnTo>
                <a:lnTo>
                  <a:pt x="134" y="98"/>
                </a:lnTo>
                <a:lnTo>
                  <a:pt x="128" y="126"/>
                </a:lnTo>
                <a:lnTo>
                  <a:pt x="96" y="126"/>
                </a:lnTo>
                <a:close/>
                <a:moveTo>
                  <a:pt x="104" y="90"/>
                </a:moveTo>
                <a:lnTo>
                  <a:pt x="134" y="90"/>
                </a:lnTo>
                <a:lnTo>
                  <a:pt x="148" y="26"/>
                </a:lnTo>
                <a:lnTo>
                  <a:pt x="148" y="24"/>
                </a:lnTo>
                <a:lnTo>
                  <a:pt x="146" y="24"/>
                </a:lnTo>
                <a:lnTo>
                  <a:pt x="120" y="24"/>
                </a:lnTo>
                <a:lnTo>
                  <a:pt x="118" y="26"/>
                </a:lnTo>
                <a:lnTo>
                  <a:pt x="116" y="28"/>
                </a:lnTo>
                <a:lnTo>
                  <a:pt x="104" y="90"/>
                </a:lnTo>
                <a:close/>
                <a:moveTo>
                  <a:pt x="142" y="94"/>
                </a:moveTo>
                <a:lnTo>
                  <a:pt x="148" y="110"/>
                </a:lnTo>
                <a:lnTo>
                  <a:pt x="160" y="52"/>
                </a:lnTo>
                <a:lnTo>
                  <a:pt x="158" y="48"/>
                </a:lnTo>
                <a:lnTo>
                  <a:pt x="154" y="36"/>
                </a:lnTo>
                <a:lnTo>
                  <a:pt x="142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46" name="Freeform 111"/>
          <p:cNvSpPr>
            <a:spLocks noEditPoints="1"/>
          </p:cNvSpPr>
          <p:nvPr/>
        </p:nvSpPr>
        <p:spPr bwMode="auto">
          <a:xfrm>
            <a:off x="149225" y="6134100"/>
            <a:ext cx="430213" cy="473075"/>
          </a:xfrm>
          <a:custGeom>
            <a:gdLst>
              <a:gd fmla="*/ 2147483647 w 158" name="T0"/>
              <a:gd fmla="*/ 2147483647 h 158" name="T1"/>
              <a:gd fmla="*/ 2147483647 w 158" name="T2"/>
              <a:gd fmla="*/ 2147483647 h 158" name="T3"/>
              <a:gd fmla="*/ 2147483647 w 158" name="T4"/>
              <a:gd fmla="*/ 2147483647 h 158" name="T5"/>
              <a:gd fmla="*/ 2147483647 w 158" name="T6"/>
              <a:gd fmla="*/ 2147483647 h 158" name="T7"/>
              <a:gd fmla="*/ 2147483647 w 158" name="T8"/>
              <a:gd fmla="*/ 2147483647 h 158" name="T9"/>
              <a:gd fmla="*/ 2147483647 w 158" name="T10"/>
              <a:gd fmla="*/ 2147483647 h 158" name="T11"/>
              <a:gd fmla="*/ 2147483647 w 158" name="T12"/>
              <a:gd fmla="*/ 2147483647 h 158" name="T13"/>
              <a:gd fmla="*/ 2147483647 w 158" name="T14"/>
              <a:gd fmla="*/ 2147483647 h 158" name="T15"/>
              <a:gd fmla="*/ 2147483647 w 158" name="T16"/>
              <a:gd fmla="*/ 2147483647 h 158" name="T17"/>
              <a:gd fmla="*/ 2147483647 w 158" name="T18"/>
              <a:gd fmla="*/ 2147483647 h 158" name="T19"/>
              <a:gd fmla="*/ 2147483647 w 158" name="T20"/>
              <a:gd fmla="*/ 2147483647 h 158" name="T21"/>
              <a:gd fmla="*/ 2147483647 w 158" name="T22"/>
              <a:gd fmla="*/ 2147483647 h 158" name="T23"/>
              <a:gd fmla="*/ 2147483647 w 158" name="T24"/>
              <a:gd fmla="*/ 2147483647 h 158" name="T25"/>
              <a:gd fmla="*/ 2147483647 w 158" name="T26"/>
              <a:gd fmla="*/ 2147483647 h 158" name="T27"/>
              <a:gd fmla="*/ 2147483647 w 158" name="T28"/>
              <a:gd fmla="*/ 2147483647 h 158" name="T29"/>
              <a:gd fmla="*/ 2147483647 w 158" name="T30"/>
              <a:gd fmla="*/ 2147483647 h 158" name="T31"/>
              <a:gd fmla="*/ 2147483647 w 158" name="T32"/>
              <a:gd fmla="*/ 2147483647 h 158" name="T33"/>
              <a:gd fmla="*/ 2147483647 w 158" name="T34"/>
              <a:gd fmla="*/ 2147483647 h 158" name="T35"/>
              <a:gd fmla="*/ 2147483647 w 158" name="T36"/>
              <a:gd fmla="*/ 2147483647 h 158" name="T37"/>
              <a:gd fmla="*/ 2147483647 w 158" name="T38"/>
              <a:gd fmla="*/ 2147483647 h 158" name="T39"/>
              <a:gd fmla="*/ 2147483647 w 158" name="T40"/>
              <a:gd fmla="*/ 2147483647 h 158" name="T41"/>
              <a:gd fmla="*/ 2147483647 w 158" name="T42"/>
              <a:gd fmla="*/ 2147483647 h 158" name="T43"/>
              <a:gd fmla="*/ 2147483647 w 158" name="T44"/>
              <a:gd fmla="*/ 2147483647 h 158" name="T45"/>
              <a:gd fmla="*/ 2147483647 w 158" name="T46"/>
              <a:gd fmla="*/ 2147483647 h 158" name="T47"/>
              <a:gd fmla="*/ 2147483647 w 158" name="T48"/>
              <a:gd fmla="*/ 2147483647 h 158" name="T49"/>
              <a:gd fmla="*/ 2147483647 w 158" name="T50"/>
              <a:gd fmla="*/ 2147483647 h 158" name="T51"/>
              <a:gd fmla="*/ 2147483647 w 158" name="T52"/>
              <a:gd fmla="*/ 2147483647 h 158" name="T53"/>
              <a:gd fmla="*/ 2147483647 w 158" name="T54"/>
              <a:gd fmla="*/ 2147483647 h 158" name="T55"/>
              <a:gd fmla="*/ 2147483647 w 158" name="T56"/>
              <a:gd fmla="*/ 2147483647 h 158" name="T57"/>
              <a:gd fmla="*/ 2147483647 w 158" name="T58"/>
              <a:gd fmla="*/ 2147483647 h 158" name="T59"/>
              <a:gd fmla="*/ 2147483647 w 158" name="T60"/>
              <a:gd fmla="*/ 2147483647 h 158" name="T61"/>
              <a:gd fmla="*/ 2147483647 w 158" name="T62"/>
              <a:gd fmla="*/ 2147483647 h 158" name="T63"/>
              <a:gd fmla="*/ 2147483647 w 158" name="T64"/>
              <a:gd fmla="*/ 2147483647 h 158" name="T65"/>
              <a:gd fmla="*/ 2147483647 w 158" name="T66"/>
              <a:gd fmla="*/ 2147483647 h 158" name="T67"/>
              <a:gd fmla="*/ 2147483647 w 158" name="T68"/>
              <a:gd fmla="*/ 2147483647 h 158" name="T69"/>
              <a:gd fmla="*/ 2147483647 w 158" name="T70"/>
              <a:gd fmla="*/ 2147483647 h 158" name="T71"/>
              <a:gd fmla="*/ 2147483647 w 158" name="T72"/>
              <a:gd fmla="*/ 2147483647 h 158" name="T73"/>
              <a:gd fmla="*/ 2147483647 w 158" name="T74"/>
              <a:gd fmla="*/ 2147483647 h 158" name="T75"/>
              <a:gd fmla="*/ 2147483647 w 158" name="T76"/>
              <a:gd fmla="*/ 2147483647 h 158" name="T77"/>
              <a:gd fmla="*/ 2147483647 w 158" name="T78"/>
              <a:gd fmla="*/ 2147483647 h 158" name="T79"/>
              <a:gd fmla="*/ 2147483647 w 158" name="T80"/>
              <a:gd fmla="*/ 2147483647 h 158" name="T81"/>
              <a:gd fmla="*/ 2147483647 w 158" name="T82"/>
              <a:gd fmla="*/ 2147483647 h 158" name="T83"/>
              <a:gd fmla="*/ 2147483647 w 158" name="T84"/>
              <a:gd fmla="*/ 2147483647 h 158" name="T85"/>
              <a:gd fmla="*/ 2147483647 w 158" name="T86"/>
              <a:gd fmla="*/ 2147483647 h 158" name="T87"/>
              <a:gd fmla="*/ 2147483647 w 158" name="T88"/>
              <a:gd fmla="*/ 2147483647 h 158" name="T89"/>
              <a:gd fmla="*/ 2147483647 w 158" name="T90"/>
              <a:gd fmla="*/ 2147483647 h 158" name="T91"/>
              <a:gd fmla="*/ 2147483647 w 158" name="T92"/>
              <a:gd fmla="*/ 2147483647 h 158" name="T93"/>
              <a:gd fmla="*/ 2147483647 w 158" name="T94"/>
              <a:gd fmla="*/ 2147483647 h 158" name="T95"/>
              <a:gd fmla="*/ 2147483647 w 158" name="T96"/>
              <a:gd fmla="*/ 2147483647 h 158" name="T97"/>
              <a:gd fmla="*/ 2147483647 w 158" name="T98"/>
              <a:gd fmla="*/ 2147483647 h 158" name="T99"/>
              <a:gd fmla="*/ 2147483647 w 158" name="T100"/>
              <a:gd fmla="*/ 2147483647 h 158" name="T101"/>
              <a:gd fmla="*/ 2147483647 w 158" name="T102"/>
              <a:gd fmla="*/ 2147483647 h 158" name="T103"/>
              <a:gd fmla="*/ 2147483647 w 158" name="T104"/>
              <a:gd fmla="*/ 2147483647 h 158" name="T105"/>
              <a:gd fmla="*/ 2147483647 w 158" name="T106"/>
              <a:gd fmla="*/ 2147483647 h 158" name="T107"/>
              <a:gd fmla="*/ 2147483647 w 158" name="T108"/>
              <a:gd fmla="*/ 2147483647 h 158" name="T109"/>
              <a:gd fmla="*/ 2147483647 w 158" name="T110"/>
              <a:gd fmla="*/ 2147483647 h 158" name="T111"/>
              <a:gd fmla="*/ 2147483647 w 158" name="T112"/>
              <a:gd fmla="*/ 2147483647 h 158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w 158" name="T171"/>
              <a:gd fmla="*/ 0 h 158" name="T172"/>
              <a:gd fmla="*/ 158 w 158" name="T173"/>
              <a:gd fmla="*/ 158 h 158" name="T174"/>
            </a:gdLst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b="T174" l="T171" r="T173" t="T172"/>
            <a:pathLst>
              <a:path h="158" w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47" name="Freeform 112"/>
          <p:cNvSpPr>
            <a:spLocks noEditPoints="1"/>
          </p:cNvSpPr>
          <p:nvPr/>
        </p:nvSpPr>
        <p:spPr bwMode="auto">
          <a:xfrm>
            <a:off x="149225" y="4452938"/>
            <a:ext cx="441325" cy="485775"/>
          </a:xfrm>
          <a:custGeom>
            <a:gdLst>
              <a:gd fmla="*/ 2147483647 w 162" name="T0"/>
              <a:gd fmla="*/ 2147483647 h 162" name="T1"/>
              <a:gd fmla="*/ 2147483647 w 162" name="T2"/>
              <a:gd fmla="*/ 2147483647 h 162" name="T3"/>
              <a:gd fmla="*/ 2147483647 w 162" name="T4"/>
              <a:gd fmla="*/ 2147483647 h 162" name="T5"/>
              <a:gd fmla="*/ 2147483647 w 162" name="T6"/>
              <a:gd fmla="*/ 2147483647 h 162" name="T7"/>
              <a:gd fmla="*/ 2147483647 w 162" name="T8"/>
              <a:gd fmla="*/ 2147483647 h 162" name="T9"/>
              <a:gd fmla="*/ 2147483647 w 162" name="T10"/>
              <a:gd fmla="*/ 2147483647 h 162" name="T11"/>
              <a:gd fmla="*/ 2147483647 w 162" name="T12"/>
              <a:gd fmla="*/ 2147483647 h 162" name="T13"/>
              <a:gd fmla="*/ 2147483647 w 162" name="T14"/>
              <a:gd fmla="*/ 2147483647 h 162" name="T15"/>
              <a:gd fmla="*/ 2147483647 w 162" name="T16"/>
              <a:gd fmla="*/ 2147483647 h 162" name="T17"/>
              <a:gd fmla="*/ 2147483647 w 162" name="T18"/>
              <a:gd fmla="*/ 2147483647 h 162" name="T19"/>
              <a:gd fmla="*/ 2147483647 w 162" name="T20"/>
              <a:gd fmla="*/ 2147483647 h 162" name="T21"/>
              <a:gd fmla="*/ 2147483647 w 162" name="T22"/>
              <a:gd fmla="*/ 2147483647 h 162" name="T23"/>
              <a:gd fmla="*/ 2147483647 w 162" name="T24"/>
              <a:gd fmla="*/ 2147483647 h 162" name="T25"/>
              <a:gd fmla="*/ 2147483647 w 162" name="T26"/>
              <a:gd fmla="*/ 2147483647 h 162" name="T27"/>
              <a:gd fmla="*/ 2147483647 w 162" name="T28"/>
              <a:gd fmla="*/ 2147483647 h 162" name="T29"/>
              <a:gd fmla="*/ 2147483647 w 162" name="T30"/>
              <a:gd fmla="*/ 2147483647 h 162" name="T31"/>
              <a:gd fmla="*/ 2147483647 w 162" name="T32"/>
              <a:gd fmla="*/ 2147483647 h 162" name="T33"/>
              <a:gd fmla="*/ 2147483647 w 162" name="T34"/>
              <a:gd fmla="*/ 2147483647 h 162" name="T35"/>
              <a:gd fmla="*/ 2147483647 w 162" name="T36"/>
              <a:gd fmla="*/ 0 h 162" name="T37"/>
              <a:gd fmla="*/ 2147483647 w 162" name="T38"/>
              <a:gd fmla="*/ 2147483647 h 162" name="T39"/>
              <a:gd fmla="*/ 2147483647 w 162" name="T40"/>
              <a:gd fmla="*/ 2147483647 h 162" name="T41"/>
              <a:gd fmla="*/ 0 w 162" name="T42"/>
              <a:gd fmla="*/ 2147483647 h 162" name="T43"/>
              <a:gd fmla="*/ 2147483647 w 162" name="T44"/>
              <a:gd fmla="*/ 2147483647 h 162" name="T45"/>
              <a:gd fmla="*/ 2147483647 w 162" name="T46"/>
              <a:gd fmla="*/ 2147483647 h 162" name="T47"/>
              <a:gd fmla="*/ 2147483647 w 162" name="T48"/>
              <a:gd fmla="*/ 2147483647 h 162" name="T49"/>
              <a:gd fmla="*/ 2147483647 w 162" name="T50"/>
              <a:gd fmla="*/ 2147483647 h 162" name="T51"/>
              <a:gd fmla="*/ 2147483647 w 162" name="T52"/>
              <a:gd fmla="*/ 2147483647 h 162" name="T53"/>
              <a:gd fmla="*/ 2147483647 w 162" name="T54"/>
              <a:gd fmla="*/ 2147483647 h 162" name="T55"/>
              <a:gd fmla="*/ 2147483647 w 162" name="T56"/>
              <a:gd fmla="*/ 2147483647 h 162" name="T57"/>
              <a:gd fmla="*/ 2147483647 w 162" name="T58"/>
              <a:gd fmla="*/ 2147483647 h 162" name="T59"/>
              <a:gd fmla="*/ 2147483647 w 162" name="T60"/>
              <a:gd fmla="*/ 0 h 162" name="T61"/>
              <a:gd fmla="*/ 2147483647 w 162" name="T62"/>
              <a:gd fmla="*/ 2147483647 h 162" name="T63"/>
              <a:gd fmla="*/ 2147483647 w 162" name="T64"/>
              <a:gd fmla="*/ 2147483647 h 162" name="T65"/>
              <a:gd fmla="*/ 2147483647 w 162" name="T66"/>
              <a:gd fmla="*/ 2147483647 h 162" name="T67"/>
              <a:gd fmla="*/ 2147483647 w 162" name="T68"/>
              <a:gd fmla="*/ 2147483647 h 162" name="T69"/>
              <a:gd fmla="*/ 2147483647 w 162" name="T70"/>
              <a:gd fmla="*/ 2147483647 h 162" name="T71"/>
              <a:gd fmla="*/ 2147483647 w 162" name="T72"/>
              <a:gd fmla="*/ 2147483647 h 162" name="T73"/>
              <a:gd fmla="*/ 2147483647 w 162" name="T74"/>
              <a:gd fmla="*/ 2147483647 h 162" name="T75"/>
              <a:gd fmla="*/ 2147483647 w 162" name="T76"/>
              <a:gd fmla="*/ 2147483647 h 162" name="T77"/>
              <a:gd fmla="*/ 2147483647 w 162" name="T78"/>
              <a:gd fmla="*/ 2147483647 h 162" name="T79"/>
              <a:gd fmla="*/ 2147483647 w 162" name="T80"/>
              <a:gd fmla="*/ 2147483647 h 162" name="T81"/>
              <a:gd fmla="*/ 2147483647 w 162" name="T82"/>
              <a:gd fmla="*/ 2147483647 h 162" name="T83"/>
              <a:gd fmla="*/ 2147483647 w 162" name="T84"/>
              <a:gd fmla="*/ 2147483647 h 162" name="T85"/>
              <a:gd fmla="*/ 2147483647 w 162" name="T86"/>
              <a:gd fmla="*/ 2147483647 h 162" name="T87"/>
              <a:gd fmla="*/ 2147483647 w 162" name="T88"/>
              <a:gd fmla="*/ 2147483647 h 162" name="T89"/>
              <a:gd fmla="*/ 2147483647 w 162" name="T90"/>
              <a:gd fmla="*/ 2147483647 h 162" name="T91"/>
              <a:gd fmla="*/ 2147483647 w 162" name="T92"/>
              <a:gd fmla="*/ 2147483647 h 162" name="T93"/>
              <a:gd fmla="*/ 2147483647 w 162" name="T94"/>
              <a:gd fmla="*/ 2147483647 h 162" name="T95"/>
              <a:gd fmla="*/ 2147483647 w 162" name="T96"/>
              <a:gd fmla="*/ 2147483647 h 162" name="T97"/>
              <a:gd fmla="*/ 2147483647 w 162" name="T98"/>
              <a:gd fmla="*/ 2147483647 h 162" name="T99"/>
              <a:gd fmla="*/ 2147483647 w 162" name="T100"/>
              <a:gd fmla="*/ 2147483647 h 162" name="T101"/>
              <a:gd fmla="*/ 2147483647 w 162" name="T102"/>
              <a:gd fmla="*/ 2147483647 h 162" name="T103"/>
              <a:gd fmla="*/ 2147483647 w 162" name="T104"/>
              <a:gd fmla="*/ 2147483647 h 162" name="T105"/>
              <a:gd fmla="*/ 2147483647 w 162" name="T106"/>
              <a:gd fmla="*/ 2147483647 h 162" name="T107"/>
              <a:gd fmla="*/ 2147483647 w 162" name="T108"/>
              <a:gd fmla="*/ 2147483647 h 162" name="T109"/>
              <a:gd fmla="*/ 2147483647 w 162" name="T110"/>
              <a:gd fmla="*/ 2147483647 h 162" name="T111"/>
              <a:gd fmla="*/ 2147483647 w 162" name="T112"/>
              <a:gd fmla="*/ 2147483647 h 162" name="T113"/>
              <a:gd fmla="*/ 2147483647 w 162" name="T114"/>
              <a:gd fmla="*/ 2147483647 h 162" name="T115"/>
              <a:gd fmla="*/ 2147483647 w 162" name="T116"/>
              <a:gd fmla="*/ 2147483647 h 162" name="T117"/>
              <a:gd fmla="*/ 2147483647 w 162" name="T118"/>
              <a:gd fmla="*/ 2147483647 h 162" name="T119"/>
              <a:gd fmla="*/ 2147483647 w 162" name="T120"/>
              <a:gd fmla="*/ 2147483647 h 162" name="T121"/>
              <a:gd fmla="*/ 2147483647 w 162" name="T122"/>
              <a:gd fmla="*/ 2147483647 h 162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w 162" name="T186"/>
              <a:gd fmla="*/ 0 h 162" name="T187"/>
              <a:gd fmla="*/ 162 w 162" name="T188"/>
              <a:gd fmla="*/ 162 h 162" name="T189"/>
            </a:gdLst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b="T189" l="T186" r="T188" t="T187"/>
            <a:pathLst>
              <a:path h="162" w="162">
                <a:moveTo>
                  <a:pt x="36" y="88"/>
                </a:moveTo>
                <a:lnTo>
                  <a:pt x="44" y="88"/>
                </a:lnTo>
                <a:lnTo>
                  <a:pt x="44" y="98"/>
                </a:lnTo>
                <a:lnTo>
                  <a:pt x="46" y="100"/>
                </a:lnTo>
                <a:lnTo>
                  <a:pt x="48" y="98"/>
                </a:lnTo>
                <a:lnTo>
                  <a:pt x="48" y="92"/>
                </a:lnTo>
                <a:lnTo>
                  <a:pt x="48" y="90"/>
                </a:lnTo>
                <a:lnTo>
                  <a:pt x="46" y="86"/>
                </a:lnTo>
                <a:lnTo>
                  <a:pt x="38" y="78"/>
                </a:lnTo>
                <a:lnTo>
                  <a:pt x="36" y="74"/>
                </a:lnTo>
                <a:lnTo>
                  <a:pt x="36" y="68"/>
                </a:lnTo>
                <a:lnTo>
                  <a:pt x="36" y="64"/>
                </a:lnTo>
                <a:lnTo>
                  <a:pt x="38" y="62"/>
                </a:lnTo>
                <a:lnTo>
                  <a:pt x="42" y="60"/>
                </a:lnTo>
                <a:lnTo>
                  <a:pt x="48" y="60"/>
                </a:lnTo>
                <a:lnTo>
                  <a:pt x="52" y="60"/>
                </a:lnTo>
                <a:lnTo>
                  <a:pt x="56" y="62"/>
                </a:lnTo>
                <a:lnTo>
                  <a:pt x="58" y="64"/>
                </a:lnTo>
                <a:lnTo>
                  <a:pt x="58" y="68"/>
                </a:lnTo>
                <a:lnTo>
                  <a:pt x="58" y="76"/>
                </a:lnTo>
                <a:lnTo>
                  <a:pt x="48" y="76"/>
                </a:lnTo>
                <a:lnTo>
                  <a:pt x="48" y="68"/>
                </a:lnTo>
                <a:lnTo>
                  <a:pt x="48" y="66"/>
                </a:lnTo>
                <a:lnTo>
                  <a:pt x="46" y="66"/>
                </a:lnTo>
                <a:lnTo>
                  <a:pt x="46" y="68"/>
                </a:lnTo>
                <a:lnTo>
                  <a:pt x="46" y="72"/>
                </a:lnTo>
                <a:lnTo>
                  <a:pt x="46" y="74"/>
                </a:lnTo>
                <a:lnTo>
                  <a:pt x="50" y="78"/>
                </a:lnTo>
                <a:lnTo>
                  <a:pt x="56" y="86"/>
                </a:lnTo>
                <a:lnTo>
                  <a:pt x="58" y="92"/>
                </a:lnTo>
                <a:lnTo>
                  <a:pt x="58" y="98"/>
                </a:lnTo>
                <a:lnTo>
                  <a:pt x="58" y="102"/>
                </a:lnTo>
                <a:lnTo>
                  <a:pt x="56" y="104"/>
                </a:lnTo>
                <a:lnTo>
                  <a:pt x="52" y="106"/>
                </a:lnTo>
                <a:lnTo>
                  <a:pt x="48" y="106"/>
                </a:lnTo>
                <a:lnTo>
                  <a:pt x="42" y="106"/>
                </a:lnTo>
                <a:lnTo>
                  <a:pt x="38" y="104"/>
                </a:lnTo>
                <a:lnTo>
                  <a:pt x="36" y="102"/>
                </a:lnTo>
                <a:lnTo>
                  <a:pt x="36" y="98"/>
                </a:lnTo>
                <a:lnTo>
                  <a:pt x="36" y="88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46" y="2"/>
                </a:lnTo>
                <a:lnTo>
                  <a:pt x="24" y="24"/>
                </a:lnTo>
                <a:lnTo>
                  <a:pt x="2" y="46"/>
                </a:lnTo>
                <a:lnTo>
                  <a:pt x="0" y="50"/>
                </a:lnTo>
                <a:lnTo>
                  <a:pt x="0" y="82"/>
                </a:lnTo>
                <a:lnTo>
                  <a:pt x="0" y="112"/>
                </a:lnTo>
                <a:lnTo>
                  <a:pt x="2" y="116"/>
                </a:lnTo>
                <a:lnTo>
                  <a:pt x="24" y="138"/>
                </a:lnTo>
                <a:lnTo>
                  <a:pt x="46" y="162"/>
                </a:lnTo>
                <a:lnTo>
                  <a:pt x="50" y="162"/>
                </a:lnTo>
                <a:lnTo>
                  <a:pt x="80" y="162"/>
                </a:lnTo>
                <a:lnTo>
                  <a:pt x="112" y="162"/>
                </a:lnTo>
                <a:lnTo>
                  <a:pt x="116" y="162"/>
                </a:lnTo>
                <a:lnTo>
                  <a:pt x="138" y="140"/>
                </a:lnTo>
                <a:lnTo>
                  <a:pt x="160" y="118"/>
                </a:lnTo>
                <a:lnTo>
                  <a:pt x="162" y="114"/>
                </a:lnTo>
                <a:lnTo>
                  <a:pt x="162" y="82"/>
                </a:lnTo>
                <a:lnTo>
                  <a:pt x="162" y="52"/>
                </a:lnTo>
                <a:lnTo>
                  <a:pt x="160" y="46"/>
                </a:lnTo>
                <a:lnTo>
                  <a:pt x="138" y="24"/>
                </a:lnTo>
                <a:lnTo>
                  <a:pt x="116" y="2"/>
                </a:lnTo>
                <a:lnTo>
                  <a:pt x="112" y="2"/>
                </a:lnTo>
                <a:lnTo>
                  <a:pt x="82" y="0"/>
                </a:lnTo>
                <a:lnTo>
                  <a:pt x="50" y="0"/>
                </a:lnTo>
                <a:close/>
                <a:moveTo>
                  <a:pt x="56" y="24"/>
                </a:moveTo>
                <a:lnTo>
                  <a:pt x="34" y="46"/>
                </a:lnTo>
                <a:lnTo>
                  <a:pt x="22" y="58"/>
                </a:lnTo>
                <a:lnTo>
                  <a:pt x="22" y="106"/>
                </a:lnTo>
                <a:lnTo>
                  <a:pt x="46" y="130"/>
                </a:lnTo>
                <a:lnTo>
                  <a:pt x="56" y="140"/>
                </a:lnTo>
                <a:lnTo>
                  <a:pt x="106" y="140"/>
                </a:lnTo>
                <a:lnTo>
                  <a:pt x="130" y="118"/>
                </a:lnTo>
                <a:lnTo>
                  <a:pt x="140" y="106"/>
                </a:lnTo>
                <a:lnTo>
                  <a:pt x="140" y="58"/>
                </a:lnTo>
                <a:lnTo>
                  <a:pt x="116" y="34"/>
                </a:lnTo>
                <a:lnTo>
                  <a:pt x="106" y="24"/>
                </a:lnTo>
                <a:lnTo>
                  <a:pt x="56" y="24"/>
                </a:lnTo>
                <a:close/>
                <a:moveTo>
                  <a:pt x="82" y="66"/>
                </a:moveTo>
                <a:lnTo>
                  <a:pt x="76" y="66"/>
                </a:lnTo>
                <a:lnTo>
                  <a:pt x="76" y="106"/>
                </a:lnTo>
                <a:lnTo>
                  <a:pt x="66" y="106"/>
                </a:lnTo>
                <a:lnTo>
                  <a:pt x="66" y="66"/>
                </a:lnTo>
                <a:lnTo>
                  <a:pt x="60" y="66"/>
                </a:lnTo>
                <a:lnTo>
                  <a:pt x="60" y="60"/>
                </a:lnTo>
                <a:lnTo>
                  <a:pt x="82" y="60"/>
                </a:lnTo>
                <a:lnTo>
                  <a:pt x="82" y="66"/>
                </a:lnTo>
                <a:close/>
                <a:moveTo>
                  <a:pt x="84" y="98"/>
                </a:moveTo>
                <a:lnTo>
                  <a:pt x="84" y="68"/>
                </a:lnTo>
                <a:lnTo>
                  <a:pt x="84" y="64"/>
                </a:lnTo>
                <a:lnTo>
                  <a:pt x="86" y="62"/>
                </a:lnTo>
                <a:lnTo>
                  <a:pt x="90" y="60"/>
                </a:lnTo>
                <a:lnTo>
                  <a:pt x="94" y="60"/>
                </a:lnTo>
                <a:lnTo>
                  <a:pt x="100" y="60"/>
                </a:lnTo>
                <a:lnTo>
                  <a:pt x="104" y="62"/>
                </a:lnTo>
                <a:lnTo>
                  <a:pt x="106" y="64"/>
                </a:lnTo>
                <a:lnTo>
                  <a:pt x="106" y="68"/>
                </a:lnTo>
                <a:lnTo>
                  <a:pt x="106" y="98"/>
                </a:lnTo>
                <a:lnTo>
                  <a:pt x="106" y="102"/>
                </a:lnTo>
                <a:lnTo>
                  <a:pt x="104" y="104"/>
                </a:lnTo>
                <a:lnTo>
                  <a:pt x="100" y="106"/>
                </a:lnTo>
                <a:lnTo>
                  <a:pt x="94" y="106"/>
                </a:lnTo>
                <a:lnTo>
                  <a:pt x="90" y="106"/>
                </a:lnTo>
                <a:lnTo>
                  <a:pt x="86" y="104"/>
                </a:lnTo>
                <a:lnTo>
                  <a:pt x="84" y="102"/>
                </a:lnTo>
                <a:lnTo>
                  <a:pt x="84" y="98"/>
                </a:lnTo>
                <a:close/>
                <a:moveTo>
                  <a:pt x="96" y="98"/>
                </a:moveTo>
                <a:lnTo>
                  <a:pt x="96" y="98"/>
                </a:lnTo>
                <a:lnTo>
                  <a:pt x="94" y="100"/>
                </a:lnTo>
                <a:lnTo>
                  <a:pt x="94" y="98"/>
                </a:lnTo>
                <a:lnTo>
                  <a:pt x="94" y="68"/>
                </a:lnTo>
                <a:lnTo>
                  <a:pt x="94" y="66"/>
                </a:lnTo>
                <a:lnTo>
                  <a:pt x="96" y="68"/>
                </a:lnTo>
                <a:lnTo>
                  <a:pt x="96" y="98"/>
                </a:lnTo>
                <a:close/>
                <a:moveTo>
                  <a:pt x="118" y="90"/>
                </a:moveTo>
                <a:lnTo>
                  <a:pt x="118" y="106"/>
                </a:lnTo>
                <a:lnTo>
                  <a:pt x="108" y="106"/>
                </a:lnTo>
                <a:lnTo>
                  <a:pt x="108" y="60"/>
                </a:lnTo>
                <a:lnTo>
                  <a:pt x="118" y="60"/>
                </a:lnTo>
                <a:lnTo>
                  <a:pt x="128" y="62"/>
                </a:lnTo>
                <a:lnTo>
                  <a:pt x="130" y="64"/>
                </a:lnTo>
                <a:lnTo>
                  <a:pt x="132" y="68"/>
                </a:lnTo>
                <a:lnTo>
                  <a:pt x="132" y="82"/>
                </a:lnTo>
                <a:lnTo>
                  <a:pt x="130" y="84"/>
                </a:lnTo>
                <a:lnTo>
                  <a:pt x="128" y="88"/>
                </a:lnTo>
                <a:lnTo>
                  <a:pt x="124" y="88"/>
                </a:lnTo>
                <a:lnTo>
                  <a:pt x="118" y="90"/>
                </a:lnTo>
                <a:close/>
                <a:moveTo>
                  <a:pt x="122" y="80"/>
                </a:moveTo>
                <a:lnTo>
                  <a:pt x="122" y="80"/>
                </a:lnTo>
                <a:lnTo>
                  <a:pt x="120" y="82"/>
                </a:lnTo>
                <a:lnTo>
                  <a:pt x="118" y="82"/>
                </a:lnTo>
                <a:lnTo>
                  <a:pt x="118" y="66"/>
                </a:lnTo>
                <a:lnTo>
                  <a:pt x="120" y="68"/>
                </a:lnTo>
                <a:lnTo>
                  <a:pt x="122" y="70"/>
                </a:lnTo>
                <a:lnTo>
                  <a:pt x="12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48" name="Freeform 113"/>
          <p:cNvSpPr>
            <a:spLocks noEditPoints="1"/>
          </p:cNvSpPr>
          <p:nvPr/>
        </p:nvSpPr>
        <p:spPr bwMode="auto">
          <a:xfrm>
            <a:off x="127000" y="5299075"/>
            <a:ext cx="496888" cy="528638"/>
          </a:xfrm>
          <a:custGeom>
            <a:gdLst>
              <a:gd fmla="*/ 2147483647 w 182" name="T0"/>
              <a:gd fmla="*/ 2147483647 h 176" name="T1"/>
              <a:gd fmla="*/ 2147483647 w 182" name="T2"/>
              <a:gd fmla="*/ 2147483647 h 176" name="T3"/>
              <a:gd fmla="*/ 2147483647 w 182" name="T4"/>
              <a:gd fmla="*/ 2147483647 h 176" name="T5"/>
              <a:gd fmla="*/ 2147483647 w 182" name="T6"/>
              <a:gd fmla="*/ 2147483647 h 176" name="T7"/>
              <a:gd fmla="*/ 2147483647 w 182" name="T8"/>
              <a:gd fmla="*/ 2147483647 h 176" name="T9"/>
              <a:gd fmla="*/ 2147483647 w 182" name="T10"/>
              <a:gd fmla="*/ 2147483647 h 176" name="T11"/>
              <a:gd fmla="*/ 2147483647 w 182" name="T12"/>
              <a:gd fmla="*/ 2147483647 h 176" name="T13"/>
              <a:gd fmla="*/ 2147483647 w 182" name="T14"/>
              <a:gd fmla="*/ 2147483647 h 176" name="T15"/>
              <a:gd fmla="*/ 2147483647 w 182" name="T16"/>
              <a:gd fmla="*/ 2147483647 h 176" name="T17"/>
              <a:gd fmla="*/ 2147483647 w 182" name="T18"/>
              <a:gd fmla="*/ 2147483647 h 176" name="T19"/>
              <a:gd fmla="*/ 2147483647 w 182" name="T20"/>
              <a:gd fmla="*/ 2147483647 h 176" name="T21"/>
              <a:gd fmla="*/ 2147483647 w 182" name="T22"/>
              <a:gd fmla="*/ 2147483647 h 176" name="T23"/>
              <a:gd fmla="*/ 2147483647 w 182" name="T24"/>
              <a:gd fmla="*/ 2147483647 h 176" name="T25"/>
              <a:gd fmla="*/ 2147483647 w 182" name="T26"/>
              <a:gd fmla="*/ 2147483647 h 176" name="T27"/>
              <a:gd fmla="*/ 2147483647 w 182" name="T28"/>
              <a:gd fmla="*/ 2147483647 h 176" name="T29"/>
              <a:gd fmla="*/ 0 w 182" name="T30"/>
              <a:gd fmla="*/ 2147483647 h 176" name="T31"/>
              <a:gd fmla="*/ 2147483647 w 182" name="T32"/>
              <a:gd fmla="*/ 2147483647 h 176" name="T33"/>
              <a:gd fmla="*/ 2147483647 w 182" name="T34"/>
              <a:gd fmla="*/ 2147483647 h 176" name="T35"/>
              <a:gd fmla="*/ 2147483647 w 182" name="T36"/>
              <a:gd fmla="*/ 2147483647 h 176" name="T37"/>
              <a:gd fmla="*/ 2147483647 w 182" name="T38"/>
              <a:gd fmla="*/ 2147483647 h 176" name="T39"/>
              <a:gd fmla="*/ 2147483647 w 182" name="T40"/>
              <a:gd fmla="*/ 2147483647 h 176" name="T41"/>
              <a:gd fmla="*/ 2147483647 w 182" name="T42"/>
              <a:gd fmla="*/ 2147483647 h 176" name="T43"/>
              <a:gd fmla="*/ 2147483647 w 182" name="T44"/>
              <a:gd fmla="*/ 2147483647 h 176" name="T45"/>
              <a:gd fmla="*/ 2147483647 w 182" name="T46"/>
              <a:gd fmla="*/ 2147483647 h 176" name="T47"/>
              <a:gd fmla="*/ 2147483647 w 182" name="T48"/>
              <a:gd fmla="*/ 2147483647 h 176" name="T49"/>
              <a:gd fmla="*/ 2147483647 w 182" name="T50"/>
              <a:gd fmla="*/ 2147483647 h 176" name="T51"/>
              <a:gd fmla="*/ 2147483647 w 182" name="T52"/>
              <a:gd fmla="*/ 2147483647 h 176" name="T53"/>
              <a:gd fmla="*/ 2147483647 w 182" name="T54"/>
              <a:gd fmla="*/ 0 h 176" name="T55"/>
              <a:gd fmla="*/ 2147483647 w 182" name="T56"/>
              <a:gd fmla="*/ 0 h 176" name="T57"/>
              <a:gd fmla="*/ 2147483647 w 182" name="T58"/>
              <a:gd fmla="*/ 2147483647 h 176" name="T59"/>
              <a:gd fmla="*/ 2147483647 w 182" name="T60"/>
              <a:gd fmla="*/ 2147483647 h 176" name="T61"/>
              <a:gd fmla="*/ 2147483647 w 182" name="T62"/>
              <a:gd fmla="*/ 2147483647 h 176" name="T63"/>
              <a:gd fmla="*/ 2147483647 w 182" name="T64"/>
              <a:gd fmla="*/ 2147483647 h 176" name="T65"/>
              <a:gd fmla="*/ 2147483647 w 182" name="T66"/>
              <a:gd fmla="*/ 2147483647 h 176" name="T67"/>
              <a:gd fmla="*/ 2147483647 w 182" name="T68"/>
              <a:gd fmla="*/ 2147483647 h 176" name="T69"/>
              <a:gd fmla="*/ 2147483647 w 182" name="T70"/>
              <a:gd fmla="*/ 2147483647 h 176" name="T71"/>
              <a:gd fmla="*/ 2147483647 w 182" name="T72"/>
              <a:gd fmla="*/ 2147483647 h 176" name="T73"/>
              <a:gd fmla="*/ 2147483647 w 182" name="T74"/>
              <a:gd fmla="*/ 2147483647 h 176" name="T75"/>
              <a:gd fmla="*/ 2147483647 w 182" name="T76"/>
              <a:gd fmla="*/ 2147483647 h 176" name="T77"/>
              <a:gd fmla="*/ 2147483647 w 182" name="T78"/>
              <a:gd fmla="*/ 2147483647 h 176" name="T79"/>
              <a:gd fmla="*/ 2147483647 w 182" name="T80"/>
              <a:gd fmla="*/ 2147483647 h 176" name="T81"/>
              <a:gd fmla="*/ 2147483647 w 182" name="T82"/>
              <a:gd fmla="*/ 2147483647 h 176" name="T83"/>
              <a:gd fmla="*/ 2147483647 w 182" name="T84"/>
              <a:gd fmla="*/ 2147483647 h 176" name="T85"/>
              <a:gd fmla="*/ 2147483647 w 182" name="T86"/>
              <a:gd fmla="*/ 2147483647 h 176" name="T87"/>
              <a:gd fmla="*/ 2147483647 w 182" name="T88"/>
              <a:gd fmla="*/ 2147483647 h 176" name="T89"/>
              <a:gd fmla="*/ 2147483647 w 182" name="T90"/>
              <a:gd fmla="*/ 2147483647 h 176" name="T91"/>
              <a:gd fmla="*/ 2147483647 w 182" name="T92"/>
              <a:gd fmla="*/ 2147483647 h 176" name="T93"/>
              <a:gd fmla="*/ 2147483647 w 182" name="T94"/>
              <a:gd fmla="*/ 0 h 176" name="T95"/>
              <a:gd fmla="*/ 2147483647 w 182" name="T96"/>
              <a:gd fmla="*/ 0 h 17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182" name="T147"/>
              <a:gd fmla="*/ 0 h 176" name="T148"/>
              <a:gd fmla="*/ 182 w 182" name="T149"/>
              <a:gd fmla="*/ 176 h 176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176" w="182">
                <a:moveTo>
                  <a:pt x="68" y="26"/>
                </a:moveTo>
                <a:lnTo>
                  <a:pt x="80" y="26"/>
                </a:lnTo>
                <a:lnTo>
                  <a:pt x="80" y="176"/>
                </a:lnTo>
                <a:lnTo>
                  <a:pt x="68" y="176"/>
                </a:lnTo>
                <a:lnTo>
                  <a:pt x="68" y="26"/>
                </a:lnTo>
                <a:close/>
                <a:moveTo>
                  <a:pt x="86" y="78"/>
                </a:moveTo>
                <a:lnTo>
                  <a:pt x="140" y="78"/>
                </a:lnTo>
                <a:lnTo>
                  <a:pt x="150" y="92"/>
                </a:lnTo>
                <a:lnTo>
                  <a:pt x="140" y="106"/>
                </a:lnTo>
                <a:lnTo>
                  <a:pt x="86" y="106"/>
                </a:lnTo>
                <a:lnTo>
                  <a:pt x="86" y="78"/>
                </a:lnTo>
                <a:close/>
                <a:moveTo>
                  <a:pt x="64" y="56"/>
                </a:moveTo>
                <a:lnTo>
                  <a:pt x="10" y="56"/>
                </a:lnTo>
                <a:lnTo>
                  <a:pt x="0" y="68"/>
                </a:lnTo>
                <a:lnTo>
                  <a:pt x="10" y="82"/>
                </a:lnTo>
                <a:lnTo>
                  <a:pt x="64" y="82"/>
                </a:lnTo>
                <a:lnTo>
                  <a:pt x="64" y="56"/>
                </a:lnTo>
                <a:close/>
                <a:moveTo>
                  <a:pt x="86" y="30"/>
                </a:moveTo>
                <a:lnTo>
                  <a:pt x="164" y="30"/>
                </a:lnTo>
                <a:lnTo>
                  <a:pt x="182" y="42"/>
                </a:lnTo>
                <a:lnTo>
                  <a:pt x="164" y="58"/>
                </a:lnTo>
                <a:lnTo>
                  <a:pt x="86" y="58"/>
                </a:lnTo>
                <a:lnTo>
                  <a:pt x="86" y="30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80" y="2"/>
                </a:lnTo>
                <a:lnTo>
                  <a:pt x="84" y="4"/>
                </a:lnTo>
                <a:lnTo>
                  <a:pt x="86" y="8"/>
                </a:lnTo>
                <a:lnTo>
                  <a:pt x="88" y="12"/>
                </a:lnTo>
                <a:lnTo>
                  <a:pt x="86" y="18"/>
                </a:lnTo>
                <a:lnTo>
                  <a:pt x="84" y="20"/>
                </a:lnTo>
                <a:lnTo>
                  <a:pt x="80" y="24"/>
                </a:lnTo>
                <a:lnTo>
                  <a:pt x="76" y="24"/>
                </a:lnTo>
                <a:lnTo>
                  <a:pt x="70" y="24"/>
                </a:lnTo>
                <a:lnTo>
                  <a:pt x="66" y="20"/>
                </a:lnTo>
                <a:lnTo>
                  <a:pt x="64" y="18"/>
                </a:lnTo>
                <a:lnTo>
                  <a:pt x="62" y="12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49" name="Freeform 116"/>
          <p:cNvSpPr>
            <a:spLocks noEditPoints="1"/>
          </p:cNvSpPr>
          <p:nvPr/>
        </p:nvSpPr>
        <p:spPr bwMode="auto">
          <a:xfrm>
            <a:off x="892175" y="6205538"/>
            <a:ext cx="534988" cy="300037"/>
          </a:xfrm>
          <a:custGeom>
            <a:gdLst>
              <a:gd fmla="*/ 2147483647 w 196" name="T0"/>
              <a:gd fmla="*/ 2147483647 h 100" name="T1"/>
              <a:gd fmla="*/ 2147483647 w 196" name="T2"/>
              <a:gd fmla="*/ 2147483647 h 100" name="T3"/>
              <a:gd fmla="*/ 2147483647 w 196" name="T4"/>
              <a:gd fmla="*/ 2147483647 h 100" name="T5"/>
              <a:gd fmla="*/ 2147483647 w 196" name="T6"/>
              <a:gd fmla="*/ 2147483647 h 100" name="T7"/>
              <a:gd fmla="*/ 2147483647 w 196" name="T8"/>
              <a:gd fmla="*/ 2147483647 h 100" name="T9"/>
              <a:gd fmla="*/ 2147483647 w 196" name="T10"/>
              <a:gd fmla="*/ 2147483647 h 100" name="T11"/>
              <a:gd fmla="*/ 2147483647 w 196" name="T12"/>
              <a:gd fmla="*/ 2147483647 h 100" name="T13"/>
              <a:gd fmla="*/ 2147483647 w 196" name="T14"/>
              <a:gd fmla="*/ 2147483647 h 100" name="T15"/>
              <a:gd fmla="*/ 2147483647 w 196" name="T16"/>
              <a:gd fmla="*/ 2147483647 h 100" name="T17"/>
              <a:gd fmla="*/ 0 w 196" name="T18"/>
              <a:gd fmla="*/ 2147483647 h 100" name="T19"/>
              <a:gd fmla="*/ 2147483647 w 196" name="T20"/>
              <a:gd fmla="*/ 2147483647 h 100" name="T21"/>
              <a:gd fmla="*/ 2147483647 w 196" name="T22"/>
              <a:gd fmla="*/ 2147483647 h 100" name="T23"/>
              <a:gd fmla="*/ 2147483647 w 196" name="T24"/>
              <a:gd fmla="*/ 2147483647 h 100" name="T25"/>
              <a:gd fmla="*/ 2147483647 w 196" name="T26"/>
              <a:gd fmla="*/ 2147483647 h 100" name="T27"/>
              <a:gd fmla="*/ 2147483647 w 196" name="T28"/>
              <a:gd fmla="*/ 2147483647 h 100" name="T29"/>
              <a:gd fmla="*/ 2147483647 w 196" name="T30"/>
              <a:gd fmla="*/ 2147483647 h 100" name="T31"/>
              <a:gd fmla="*/ 2147483647 w 196" name="T32"/>
              <a:gd fmla="*/ 2147483647 h 100" name="T33"/>
              <a:gd fmla="*/ 2147483647 w 196" name="T34"/>
              <a:gd fmla="*/ 2147483647 h 100" name="T35"/>
              <a:gd fmla="*/ 2147483647 w 196" name="T36"/>
              <a:gd fmla="*/ 2147483647 h 100" name="T37"/>
              <a:gd fmla="*/ 2147483647 w 196" name="T38"/>
              <a:gd fmla="*/ 2147483647 h 100" name="T39"/>
              <a:gd fmla="*/ 2147483647 w 196" name="T40"/>
              <a:gd fmla="*/ 2147483647 h 100" name="T41"/>
              <a:gd fmla="*/ 2147483647 w 196" name="T42"/>
              <a:gd fmla="*/ 2147483647 h 100" name="T43"/>
              <a:gd fmla="*/ 2147483647 w 196" name="T44"/>
              <a:gd fmla="*/ 2147483647 h 100" name="T45"/>
              <a:gd fmla="*/ 2147483647 w 196" name="T46"/>
              <a:gd fmla="*/ 2147483647 h 100" name="T47"/>
              <a:gd fmla="*/ 2147483647 w 196" name="T48"/>
              <a:gd fmla="*/ 2147483647 h 100" name="T49"/>
              <a:gd fmla="*/ 2147483647 w 196" name="T50"/>
              <a:gd fmla="*/ 2147483647 h 100" name="T51"/>
              <a:gd fmla="*/ 2147483647 w 196" name="T52"/>
              <a:gd fmla="*/ 2147483647 h 100" name="T53"/>
              <a:gd fmla="*/ 2147483647 w 196" name="T54"/>
              <a:gd fmla="*/ 2147483647 h 100" name="T55"/>
              <a:gd fmla="*/ 2147483647 w 196" name="T56"/>
              <a:gd fmla="*/ 2147483647 h 100" name="T57"/>
              <a:gd fmla="*/ 2147483647 w 196" name="T58"/>
              <a:gd fmla="*/ 2147483647 h 100" name="T59"/>
              <a:gd fmla="*/ 2147483647 w 196" name="T60"/>
              <a:gd fmla="*/ 2147483647 h 100" name="T61"/>
              <a:gd fmla="*/ 2147483647 w 196" name="T62"/>
              <a:gd fmla="*/ 2147483647 h 100" name="T63"/>
              <a:gd fmla="*/ 2147483647 w 196" name="T64"/>
              <a:gd fmla="*/ 2147483647 h 100" name="T65"/>
              <a:gd fmla="*/ 2147483647 w 196" name="T66"/>
              <a:gd fmla="*/ 2147483647 h 100" name="T67"/>
              <a:gd fmla="*/ 2147483647 w 196" name="T68"/>
              <a:gd fmla="*/ 2147483647 h 100" name="T69"/>
              <a:gd fmla="*/ 2147483647 w 196" name="T70"/>
              <a:gd fmla="*/ 2147483647 h 100" name="T71"/>
              <a:gd fmla="*/ 2147483647 w 196" name="T72"/>
              <a:gd fmla="*/ 2147483647 h 100" name="T73"/>
              <a:gd fmla="*/ 2147483647 w 196" name="T74"/>
              <a:gd fmla="*/ 2147483647 h 100" name="T75"/>
              <a:gd fmla="*/ 2147483647 w 196" name="T76"/>
              <a:gd fmla="*/ 2147483647 h 100" name="T77"/>
              <a:gd fmla="*/ 2147483647 w 196" name="T78"/>
              <a:gd fmla="*/ 2147483647 h 100" name="T79"/>
              <a:gd fmla="*/ 2147483647 w 196" name="T80"/>
              <a:gd fmla="*/ 2147483647 h 100" name="T81"/>
              <a:gd fmla="*/ 2147483647 w 196" name="T82"/>
              <a:gd fmla="*/ 2147483647 h 100" name="T83"/>
              <a:gd fmla="*/ 2147483647 w 196" name="T84"/>
              <a:gd fmla="*/ 2147483647 h 100" name="T85"/>
              <a:gd fmla="*/ 2147483647 w 196" name="T86"/>
              <a:gd fmla="*/ 2147483647 h 100" name="T87"/>
              <a:gd fmla="*/ 2147483647 w 196" name="T88"/>
              <a:gd fmla="*/ 2147483647 h 100" name="T89"/>
              <a:gd fmla="*/ 2147483647 w 196" name="T90"/>
              <a:gd fmla="*/ 2147483647 h 100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196" name="T138"/>
              <a:gd fmla="*/ 0 h 100" name="T139"/>
              <a:gd fmla="*/ 196 w 196" name="T140"/>
              <a:gd fmla="*/ 100 h 100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00" w="196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50" name="Freeform 145"/>
          <p:cNvSpPr>
            <a:spLocks noEditPoints="1"/>
          </p:cNvSpPr>
          <p:nvPr/>
        </p:nvSpPr>
        <p:spPr bwMode="auto">
          <a:xfrm>
            <a:off x="10098088" y="2795588"/>
            <a:ext cx="409575" cy="414337"/>
          </a:xfrm>
          <a:custGeom>
            <a:gdLst>
              <a:gd fmla="*/ 2147483647 w 150" name="T0"/>
              <a:gd fmla="*/ 2147483647 h 138" name="T1"/>
              <a:gd fmla="*/ 2147483647 w 150" name="T2"/>
              <a:gd fmla="*/ 2147483647 h 138" name="T3"/>
              <a:gd fmla="*/ 2147483647 w 150" name="T4"/>
              <a:gd fmla="*/ 2147483647 h 138" name="T5"/>
              <a:gd fmla="*/ 2147483647 w 150" name="T6"/>
              <a:gd fmla="*/ 2147483647 h 138" name="T7"/>
              <a:gd fmla="*/ 2147483647 w 150" name="T8"/>
              <a:gd fmla="*/ 2147483647 h 138" name="T9"/>
              <a:gd fmla="*/ 2147483647 w 150" name="T10"/>
              <a:gd fmla="*/ 2147483647 h 138" name="T11"/>
              <a:gd fmla="*/ 2147483647 w 150" name="T12"/>
              <a:gd fmla="*/ 2147483647 h 138" name="T13"/>
              <a:gd fmla="*/ 2147483647 w 150" name="T14"/>
              <a:gd fmla="*/ 2147483647 h 138" name="T15"/>
              <a:gd fmla="*/ 2147483647 w 150" name="T16"/>
              <a:gd fmla="*/ 0 h 138" name="T17"/>
              <a:gd fmla="*/ 2147483647 w 150" name="T18"/>
              <a:gd fmla="*/ 2147483647 h 138" name="T19"/>
              <a:gd fmla="*/ 2147483647 w 150" name="T20"/>
              <a:gd fmla="*/ 2147483647 h 138" name="T21"/>
              <a:gd fmla="*/ 0 w 150" name="T22"/>
              <a:gd fmla="*/ 2147483647 h 138" name="T23"/>
              <a:gd fmla="*/ 2147483647 w 150" name="T24"/>
              <a:gd fmla="*/ 2147483647 h 138" name="T25"/>
              <a:gd fmla="*/ 2147483647 w 150" name="T26"/>
              <a:gd fmla="*/ 2147483647 h 138" name="T27"/>
              <a:gd fmla="*/ 2147483647 w 150" name="T28"/>
              <a:gd fmla="*/ 2147483647 h 138" name="T29"/>
              <a:gd fmla="*/ 2147483647 w 150" name="T30"/>
              <a:gd fmla="*/ 2147483647 h 138" name="T31"/>
              <a:gd fmla="*/ 2147483647 w 150" name="T32"/>
              <a:gd fmla="*/ 2147483647 h 138" name="T33"/>
              <a:gd fmla="*/ 2147483647 w 150" name="T34"/>
              <a:gd fmla="*/ 2147483647 h 138" name="T35"/>
              <a:gd fmla="*/ 2147483647 w 150" name="T36"/>
              <a:gd fmla="*/ 2147483647 h 138" name="T37"/>
              <a:gd fmla="*/ 2147483647 w 150" name="T38"/>
              <a:gd fmla="*/ 2147483647 h 138" name="T39"/>
              <a:gd fmla="*/ 2147483647 w 150" name="T40"/>
              <a:gd fmla="*/ 2147483647 h 138" name="T41"/>
              <a:gd fmla="*/ 2147483647 w 150" name="T42"/>
              <a:gd fmla="*/ 2147483647 h 138" name="T43"/>
              <a:gd fmla="*/ 2147483647 w 150" name="T44"/>
              <a:gd fmla="*/ 2147483647 h 138" name="T45"/>
              <a:gd fmla="*/ 2147483647 w 150" name="T46"/>
              <a:gd fmla="*/ 0 h 138" name="T47"/>
              <a:gd fmla="*/ 2147483647 w 150" name="T48"/>
              <a:gd fmla="*/ 2147483647 h 138" name="T49"/>
              <a:gd fmla="*/ 2147483647 w 150" name="T50"/>
              <a:gd fmla="*/ 2147483647 h 138" name="T51"/>
              <a:gd fmla="*/ 2147483647 w 150" name="T52"/>
              <a:gd fmla="*/ 2147483647 h 138" name="T53"/>
              <a:gd fmla="*/ 2147483647 w 150" name="T54"/>
              <a:gd fmla="*/ 2147483647 h 138" name="T55"/>
              <a:gd fmla="*/ 2147483647 w 150" name="T56"/>
              <a:gd fmla="*/ 2147483647 h 138" name="T57"/>
              <a:gd fmla="*/ 2147483647 w 150" name="T58"/>
              <a:gd fmla="*/ 2147483647 h 138" name="T59"/>
              <a:gd fmla="*/ 2147483647 w 150" name="T60"/>
              <a:gd fmla="*/ 2147483647 h 138" name="T61"/>
              <a:gd fmla="*/ 2147483647 w 150" name="T62"/>
              <a:gd fmla="*/ 2147483647 h 138" name="T63"/>
              <a:gd fmla="*/ 2147483647 w 150" name="T64"/>
              <a:gd fmla="*/ 2147483647 h 138" name="T65"/>
              <a:gd fmla="*/ 2147483647 w 150" name="T66"/>
              <a:gd fmla="*/ 2147483647 h 138" name="T67"/>
              <a:gd fmla="*/ 2147483647 w 150" name="T68"/>
              <a:gd fmla="*/ 2147483647 h 138" name="T69"/>
              <a:gd fmla="*/ 2147483647 w 150" name="T70"/>
              <a:gd fmla="*/ 2147483647 h 138" name="T71"/>
              <a:gd fmla="*/ 2147483647 w 150" name="T72"/>
              <a:gd fmla="*/ 2147483647 h 138" name="T73"/>
              <a:gd fmla="*/ 2147483647 w 150" name="T74"/>
              <a:gd fmla="*/ 2147483647 h 138" name="T75"/>
              <a:gd fmla="*/ 2147483647 w 150" name="T76"/>
              <a:gd fmla="*/ 2147483647 h 138" name="T77"/>
              <a:gd fmla="*/ 2147483647 w 150" name="T78"/>
              <a:gd fmla="*/ 2147483647 h 138" name="T79"/>
              <a:gd fmla="*/ 2147483647 w 150" name="T80"/>
              <a:gd fmla="*/ 2147483647 h 138" name="T81"/>
              <a:gd fmla="*/ 2147483647 w 150" name="T82"/>
              <a:gd fmla="*/ 2147483647 h 138" name="T83"/>
              <a:gd fmla="*/ 2147483647 w 150" name="T84"/>
              <a:gd fmla="*/ 2147483647 h 138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w 150" name="T129"/>
              <a:gd fmla="*/ 0 h 138" name="T130"/>
              <a:gd fmla="*/ 150 w 150" name="T131"/>
              <a:gd fmla="*/ 138 h 138" name="T1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b="T132" l="T129" r="T131" t="T130"/>
            <a:pathLst>
              <a:path h="138" w="150">
                <a:moveTo>
                  <a:pt x="36" y="58"/>
                </a:moveTo>
                <a:lnTo>
                  <a:pt x="136" y="58"/>
                </a:lnTo>
                <a:lnTo>
                  <a:pt x="142" y="60"/>
                </a:lnTo>
                <a:lnTo>
                  <a:pt x="146" y="62"/>
                </a:lnTo>
                <a:lnTo>
                  <a:pt x="148" y="66"/>
                </a:lnTo>
                <a:lnTo>
                  <a:pt x="150" y="72"/>
                </a:lnTo>
                <a:lnTo>
                  <a:pt x="150" y="124"/>
                </a:lnTo>
                <a:lnTo>
                  <a:pt x="148" y="130"/>
                </a:lnTo>
                <a:lnTo>
                  <a:pt x="146" y="134"/>
                </a:lnTo>
                <a:lnTo>
                  <a:pt x="142" y="136"/>
                </a:lnTo>
                <a:lnTo>
                  <a:pt x="136" y="138"/>
                </a:lnTo>
                <a:lnTo>
                  <a:pt x="36" y="138"/>
                </a:lnTo>
                <a:lnTo>
                  <a:pt x="30" y="136"/>
                </a:lnTo>
                <a:lnTo>
                  <a:pt x="26" y="134"/>
                </a:lnTo>
                <a:lnTo>
                  <a:pt x="22" y="130"/>
                </a:lnTo>
                <a:lnTo>
                  <a:pt x="22" y="124"/>
                </a:lnTo>
                <a:lnTo>
                  <a:pt x="22" y="72"/>
                </a:lnTo>
                <a:lnTo>
                  <a:pt x="22" y="66"/>
                </a:lnTo>
                <a:lnTo>
                  <a:pt x="26" y="62"/>
                </a:lnTo>
                <a:lnTo>
                  <a:pt x="30" y="60"/>
                </a:lnTo>
                <a:lnTo>
                  <a:pt x="36" y="58"/>
                </a:lnTo>
                <a:close/>
                <a:moveTo>
                  <a:pt x="30" y="0"/>
                </a:move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2" y="8"/>
                </a:lnTo>
                <a:lnTo>
                  <a:pt x="10" y="16"/>
                </a:lnTo>
                <a:lnTo>
                  <a:pt x="0" y="64"/>
                </a:lnTo>
                <a:lnTo>
                  <a:pt x="0" y="72"/>
                </a:lnTo>
                <a:lnTo>
                  <a:pt x="4" y="78"/>
                </a:lnTo>
                <a:lnTo>
                  <a:pt x="10" y="84"/>
                </a:lnTo>
                <a:lnTo>
                  <a:pt x="10" y="72"/>
                </a:lnTo>
                <a:lnTo>
                  <a:pt x="10" y="68"/>
                </a:lnTo>
                <a:lnTo>
                  <a:pt x="10" y="66"/>
                </a:lnTo>
                <a:lnTo>
                  <a:pt x="18" y="16"/>
                </a:lnTo>
                <a:lnTo>
                  <a:pt x="20" y="14"/>
                </a:lnTo>
                <a:lnTo>
                  <a:pt x="22" y="12"/>
                </a:lnTo>
                <a:lnTo>
                  <a:pt x="26" y="10"/>
                </a:lnTo>
                <a:lnTo>
                  <a:pt x="28" y="10"/>
                </a:lnTo>
                <a:lnTo>
                  <a:pt x="118" y="26"/>
                </a:lnTo>
                <a:lnTo>
                  <a:pt x="122" y="28"/>
                </a:lnTo>
                <a:lnTo>
                  <a:pt x="124" y="30"/>
                </a:lnTo>
                <a:lnTo>
                  <a:pt x="124" y="32"/>
                </a:lnTo>
                <a:lnTo>
                  <a:pt x="124" y="36"/>
                </a:lnTo>
                <a:lnTo>
                  <a:pt x="124" y="42"/>
                </a:lnTo>
                <a:lnTo>
                  <a:pt x="32" y="24"/>
                </a:lnTo>
                <a:lnTo>
                  <a:pt x="28" y="48"/>
                </a:lnTo>
                <a:lnTo>
                  <a:pt x="36" y="46"/>
                </a:lnTo>
                <a:lnTo>
                  <a:pt x="132" y="46"/>
                </a:lnTo>
                <a:lnTo>
                  <a:pt x="134" y="38"/>
                </a:lnTo>
                <a:lnTo>
                  <a:pt x="134" y="30"/>
                </a:lnTo>
                <a:lnTo>
                  <a:pt x="132" y="24"/>
                </a:lnTo>
                <a:lnTo>
                  <a:pt x="126" y="20"/>
                </a:lnTo>
                <a:lnTo>
                  <a:pt x="120" y="16"/>
                </a:lnTo>
                <a:lnTo>
                  <a:pt x="30" y="0"/>
                </a:lnTo>
                <a:close/>
                <a:moveTo>
                  <a:pt x="108" y="68"/>
                </a:moveTo>
                <a:lnTo>
                  <a:pt x="108" y="68"/>
                </a:lnTo>
                <a:lnTo>
                  <a:pt x="102" y="70"/>
                </a:lnTo>
                <a:lnTo>
                  <a:pt x="98" y="72"/>
                </a:lnTo>
                <a:lnTo>
                  <a:pt x="96" y="76"/>
                </a:lnTo>
                <a:lnTo>
                  <a:pt x="94" y="82"/>
                </a:lnTo>
                <a:lnTo>
                  <a:pt x="96" y="86"/>
                </a:lnTo>
                <a:lnTo>
                  <a:pt x="98" y="90"/>
                </a:lnTo>
                <a:lnTo>
                  <a:pt x="102" y="94"/>
                </a:lnTo>
                <a:lnTo>
                  <a:pt x="108" y="94"/>
                </a:lnTo>
                <a:lnTo>
                  <a:pt x="112" y="94"/>
                </a:lnTo>
                <a:lnTo>
                  <a:pt x="116" y="92"/>
                </a:lnTo>
                <a:lnTo>
                  <a:pt x="120" y="94"/>
                </a:lnTo>
                <a:lnTo>
                  <a:pt x="126" y="94"/>
                </a:lnTo>
                <a:lnTo>
                  <a:pt x="130" y="94"/>
                </a:lnTo>
                <a:lnTo>
                  <a:pt x="134" y="90"/>
                </a:lnTo>
                <a:lnTo>
                  <a:pt x="138" y="86"/>
                </a:lnTo>
                <a:lnTo>
                  <a:pt x="138" y="82"/>
                </a:lnTo>
                <a:lnTo>
                  <a:pt x="138" y="76"/>
                </a:lnTo>
                <a:lnTo>
                  <a:pt x="134" y="72"/>
                </a:lnTo>
                <a:lnTo>
                  <a:pt x="130" y="70"/>
                </a:lnTo>
                <a:lnTo>
                  <a:pt x="126" y="68"/>
                </a:lnTo>
                <a:lnTo>
                  <a:pt x="120" y="70"/>
                </a:lnTo>
                <a:lnTo>
                  <a:pt x="116" y="72"/>
                </a:lnTo>
                <a:lnTo>
                  <a:pt x="112" y="70"/>
                </a:lnTo>
                <a:lnTo>
                  <a:pt x="108" y="68"/>
                </a:lnTo>
                <a:close/>
                <a:moveTo>
                  <a:pt x="118" y="112"/>
                </a:moveTo>
                <a:lnTo>
                  <a:pt x="118" y="122"/>
                </a:lnTo>
                <a:lnTo>
                  <a:pt x="140" y="122"/>
                </a:lnTo>
                <a:lnTo>
                  <a:pt x="140" y="112"/>
                </a:lnTo>
                <a:lnTo>
                  <a:pt x="118" y="112"/>
                </a:lnTo>
                <a:close/>
                <a:moveTo>
                  <a:pt x="90" y="112"/>
                </a:moveTo>
                <a:lnTo>
                  <a:pt x="90" y="122"/>
                </a:lnTo>
                <a:lnTo>
                  <a:pt x="112" y="122"/>
                </a:lnTo>
                <a:lnTo>
                  <a:pt x="112" y="112"/>
                </a:lnTo>
                <a:lnTo>
                  <a:pt x="90" y="112"/>
                </a:lnTo>
                <a:close/>
                <a:moveTo>
                  <a:pt x="62" y="112"/>
                </a:moveTo>
                <a:lnTo>
                  <a:pt x="62" y="122"/>
                </a:lnTo>
                <a:lnTo>
                  <a:pt x="84" y="122"/>
                </a:lnTo>
                <a:lnTo>
                  <a:pt x="84" y="112"/>
                </a:lnTo>
                <a:lnTo>
                  <a:pt x="62" y="112"/>
                </a:lnTo>
                <a:close/>
                <a:moveTo>
                  <a:pt x="34" y="112"/>
                </a:moveTo>
                <a:lnTo>
                  <a:pt x="34" y="122"/>
                </a:lnTo>
                <a:lnTo>
                  <a:pt x="56" y="122"/>
                </a:lnTo>
                <a:lnTo>
                  <a:pt x="56" y="112"/>
                </a:lnTo>
                <a:lnTo>
                  <a:pt x="3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51" name="Freeform 147"/>
          <p:cNvSpPr>
            <a:spLocks noEditPoints="1"/>
          </p:cNvSpPr>
          <p:nvPr/>
        </p:nvSpPr>
        <p:spPr bwMode="auto">
          <a:xfrm>
            <a:off x="9317038" y="2759075"/>
            <a:ext cx="430212" cy="450850"/>
          </a:xfrm>
          <a:custGeom>
            <a:gdLst>
              <a:gd fmla="*/ 2147483647 w 158" name="T0"/>
              <a:gd fmla="*/ 2147483647 h 150" name="T1"/>
              <a:gd fmla="*/ 2147483647 w 158" name="T2"/>
              <a:gd fmla="*/ 2147483647 h 150" name="T3"/>
              <a:gd fmla="*/ 2147483647 w 158" name="T4"/>
              <a:gd fmla="*/ 2147483647 h 150" name="T5"/>
              <a:gd fmla="*/ 2147483647 w 158" name="T6"/>
              <a:gd fmla="*/ 2147483647 h 150" name="T7"/>
              <a:gd fmla="*/ 2147483647 w 158" name="T8"/>
              <a:gd fmla="*/ 2147483647 h 150" name="T9"/>
              <a:gd fmla="*/ 2147483647 w 158" name="T10"/>
              <a:gd fmla="*/ 2147483647 h 150" name="T11"/>
              <a:gd fmla="*/ 2147483647 w 158" name="T12"/>
              <a:gd fmla="*/ 2147483647 h 150" name="T13"/>
              <a:gd fmla="*/ 2147483647 w 158" name="T14"/>
              <a:gd fmla="*/ 2147483647 h 150" name="T15"/>
              <a:gd fmla="*/ 2147483647 w 158" name="T16"/>
              <a:gd fmla="*/ 2147483647 h 150" name="T17"/>
              <a:gd fmla="*/ 2147483647 w 158" name="T18"/>
              <a:gd fmla="*/ 2147483647 h 150" name="T19"/>
              <a:gd fmla="*/ 2147483647 w 158" name="T20"/>
              <a:gd fmla="*/ 2147483647 h 150" name="T21"/>
              <a:gd fmla="*/ 2147483647 w 158" name="T22"/>
              <a:gd fmla="*/ 2147483647 h 150" name="T23"/>
              <a:gd fmla="*/ 2147483647 w 158" name="T24"/>
              <a:gd fmla="*/ 2147483647 h 150" name="T25"/>
              <a:gd fmla="*/ 2147483647 w 158" name="T26"/>
              <a:gd fmla="*/ 2147483647 h 150" name="T27"/>
              <a:gd fmla="*/ 2147483647 w 158" name="T28"/>
              <a:gd fmla="*/ 2147483647 h 150" name="T29"/>
              <a:gd fmla="*/ 2147483647 w 158" name="T30"/>
              <a:gd fmla="*/ 2147483647 h 150" name="T31"/>
              <a:gd fmla="*/ 2147483647 w 158" name="T32"/>
              <a:gd fmla="*/ 2147483647 h 150" name="T33"/>
              <a:gd fmla="*/ 2147483647 w 158" name="T34"/>
              <a:gd fmla="*/ 2147483647 h 150" name="T35"/>
              <a:gd fmla="*/ 2147483647 w 158" name="T36"/>
              <a:gd fmla="*/ 2147483647 h 150" name="T37"/>
              <a:gd fmla="*/ 2147483647 w 158" name="T38"/>
              <a:gd fmla="*/ 2147483647 h 150" name="T39"/>
              <a:gd fmla="*/ 0 w 158" name="T40"/>
              <a:gd fmla="*/ 2147483647 h 150" name="T41"/>
              <a:gd fmla="*/ 2147483647 w 158" name="T42"/>
              <a:gd fmla="*/ 2147483647 h 150" name="T43"/>
              <a:gd fmla="*/ 2147483647 w 158" name="T44"/>
              <a:gd fmla="*/ 2147483647 h 150" name="T45"/>
              <a:gd fmla="*/ 2147483647 w 158" name="T46"/>
              <a:gd fmla="*/ 0 h 150" name="T47"/>
              <a:gd fmla="*/ 2147483647 w 158" name="T48"/>
              <a:gd fmla="*/ 2147483647 h 150" name="T49"/>
              <a:gd fmla="*/ 2147483647 w 158" name="T50"/>
              <a:gd fmla="*/ 2147483647 h 150" name="T51"/>
              <a:gd fmla="*/ 2147483647 w 158" name="T52"/>
              <a:gd fmla="*/ 2147483647 h 150" name="T53"/>
              <a:gd fmla="*/ 2147483647 w 158" name="T54"/>
              <a:gd fmla="*/ 2147483647 h 150" name="T55"/>
              <a:gd fmla="*/ 2147483647 w 158" name="T56"/>
              <a:gd fmla="*/ 2147483647 h 150" name="T57"/>
              <a:gd fmla="*/ 2147483647 w 158" name="T58"/>
              <a:gd fmla="*/ 2147483647 h 150" name="T59"/>
              <a:gd fmla="*/ 2147483647 w 158" name="T60"/>
              <a:gd fmla="*/ 2147483647 h 150" name="T61"/>
              <a:gd fmla="*/ 2147483647 w 158" name="T62"/>
              <a:gd fmla="*/ 2147483647 h 150" name="T63"/>
              <a:gd fmla="*/ 2147483647 w 158" name="T64"/>
              <a:gd fmla="*/ 2147483647 h 150" name="T65"/>
              <a:gd fmla="*/ 2147483647 w 158" name="T66"/>
              <a:gd fmla="*/ 2147483647 h 150" name="T67"/>
              <a:gd fmla="*/ 2147483647 w 158" name="T68"/>
              <a:gd fmla="*/ 2147483647 h 150" name="T69"/>
              <a:gd fmla="*/ 2147483647 w 158" name="T70"/>
              <a:gd fmla="*/ 2147483647 h 150" name="T71"/>
              <a:gd fmla="*/ 2147483647 w 158" name="T72"/>
              <a:gd fmla="*/ 2147483647 h 150" name="T73"/>
              <a:gd fmla="*/ 2147483647 w 158" name="T74"/>
              <a:gd fmla="*/ 2147483647 h 150" name="T75"/>
              <a:gd fmla="*/ 2147483647 w 158" name="T76"/>
              <a:gd fmla="*/ 2147483647 h 150" name="T77"/>
              <a:gd fmla="*/ 2147483647 w 158" name="T78"/>
              <a:gd fmla="*/ 2147483647 h 150" name="T79"/>
              <a:gd fmla="*/ 2147483647 w 158" name="T80"/>
              <a:gd fmla="*/ 2147483647 h 150" name="T81"/>
              <a:gd fmla="*/ 2147483647 w 158" name="T82"/>
              <a:gd fmla="*/ 2147483647 h 150" name="T83"/>
              <a:gd fmla="*/ 2147483647 w 158" name="T84"/>
              <a:gd fmla="*/ 2147483647 h 150" name="T85"/>
              <a:gd fmla="*/ 2147483647 w 158" name="T86"/>
              <a:gd fmla="*/ 2147483647 h 150" name="T87"/>
              <a:gd fmla="*/ 2147483647 w 158" name="T88"/>
              <a:gd fmla="*/ 2147483647 h 150" name="T89"/>
              <a:gd fmla="*/ 2147483647 w 158" name="T90"/>
              <a:gd fmla="*/ 2147483647 h 150" name="T91"/>
              <a:gd fmla="*/ 2147483647 w 158" name="T92"/>
              <a:gd fmla="*/ 2147483647 h 150" name="T93"/>
              <a:gd fmla="*/ 2147483647 w 158" name="T94"/>
              <a:gd fmla="*/ 2147483647 h 150" name="T95"/>
              <a:gd fmla="*/ 2147483647 w 158" name="T96"/>
              <a:gd fmla="*/ 2147483647 h 150" name="T97"/>
              <a:gd fmla="*/ 2147483647 w 158" name="T98"/>
              <a:gd fmla="*/ 2147483647 h 150" name="T99"/>
              <a:gd fmla="*/ 2147483647 w 158" name="T100"/>
              <a:gd fmla="*/ 2147483647 h 150" name="T101"/>
              <a:gd fmla="*/ 2147483647 w 158" name="T102"/>
              <a:gd fmla="*/ 2147483647 h 150" name="T103"/>
              <a:gd fmla="*/ 2147483647 w 158" name="T104"/>
              <a:gd fmla="*/ 2147483647 h 150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w 158" name="T159"/>
              <a:gd fmla="*/ 0 h 150" name="T160"/>
              <a:gd fmla="*/ 158 w 158" name="T161"/>
              <a:gd fmla="*/ 150 h 150" name="T162"/>
            </a:gdLst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b="T162" l="T159" r="T161" t="T160"/>
            <a:pathLst>
              <a:path h="150" w="158">
                <a:moveTo>
                  <a:pt x="76" y="0"/>
                </a:moveTo>
                <a:lnTo>
                  <a:pt x="76" y="0"/>
                </a:lnTo>
                <a:lnTo>
                  <a:pt x="90" y="2"/>
                </a:lnTo>
                <a:lnTo>
                  <a:pt x="104" y="6"/>
                </a:lnTo>
                <a:lnTo>
                  <a:pt x="116" y="12"/>
                </a:lnTo>
                <a:lnTo>
                  <a:pt x="128" y="22"/>
                </a:lnTo>
                <a:lnTo>
                  <a:pt x="136" y="32"/>
                </a:lnTo>
                <a:lnTo>
                  <a:pt x="144" y="46"/>
                </a:lnTo>
                <a:lnTo>
                  <a:pt x="124" y="46"/>
                </a:lnTo>
                <a:lnTo>
                  <a:pt x="114" y="34"/>
                </a:lnTo>
                <a:lnTo>
                  <a:pt x="106" y="28"/>
                </a:lnTo>
                <a:lnTo>
                  <a:pt x="96" y="22"/>
                </a:lnTo>
                <a:lnTo>
                  <a:pt x="86" y="20"/>
                </a:lnTo>
                <a:lnTo>
                  <a:pt x="76" y="18"/>
                </a:lnTo>
                <a:lnTo>
                  <a:pt x="64" y="20"/>
                </a:lnTo>
                <a:lnTo>
                  <a:pt x="54" y="22"/>
                </a:lnTo>
                <a:lnTo>
                  <a:pt x="44" y="28"/>
                </a:lnTo>
                <a:lnTo>
                  <a:pt x="36" y="34"/>
                </a:lnTo>
                <a:lnTo>
                  <a:pt x="28" y="44"/>
                </a:lnTo>
                <a:lnTo>
                  <a:pt x="24" y="52"/>
                </a:lnTo>
                <a:lnTo>
                  <a:pt x="20" y="64"/>
                </a:lnTo>
                <a:lnTo>
                  <a:pt x="18" y="74"/>
                </a:lnTo>
                <a:lnTo>
                  <a:pt x="20" y="86"/>
                </a:lnTo>
                <a:lnTo>
                  <a:pt x="24" y="96"/>
                </a:lnTo>
                <a:lnTo>
                  <a:pt x="28" y="106"/>
                </a:lnTo>
                <a:lnTo>
                  <a:pt x="36" y="114"/>
                </a:lnTo>
                <a:lnTo>
                  <a:pt x="44" y="122"/>
                </a:lnTo>
                <a:lnTo>
                  <a:pt x="54" y="126"/>
                </a:lnTo>
                <a:lnTo>
                  <a:pt x="64" y="130"/>
                </a:lnTo>
                <a:lnTo>
                  <a:pt x="76" y="132"/>
                </a:lnTo>
                <a:lnTo>
                  <a:pt x="86" y="130"/>
                </a:lnTo>
                <a:lnTo>
                  <a:pt x="96" y="126"/>
                </a:lnTo>
                <a:lnTo>
                  <a:pt x="106" y="122"/>
                </a:lnTo>
                <a:lnTo>
                  <a:pt x="114" y="114"/>
                </a:lnTo>
                <a:lnTo>
                  <a:pt x="116" y="112"/>
                </a:lnTo>
                <a:lnTo>
                  <a:pt x="140" y="112"/>
                </a:lnTo>
                <a:lnTo>
                  <a:pt x="128" y="128"/>
                </a:lnTo>
                <a:lnTo>
                  <a:pt x="116" y="136"/>
                </a:lnTo>
                <a:lnTo>
                  <a:pt x="104" y="144"/>
                </a:lnTo>
                <a:lnTo>
                  <a:pt x="90" y="148"/>
                </a:lnTo>
                <a:lnTo>
                  <a:pt x="76" y="150"/>
                </a:lnTo>
                <a:lnTo>
                  <a:pt x="60" y="148"/>
                </a:lnTo>
                <a:lnTo>
                  <a:pt x="46" y="144"/>
                </a:lnTo>
                <a:lnTo>
                  <a:pt x="34" y="136"/>
                </a:lnTo>
                <a:lnTo>
                  <a:pt x="22" y="128"/>
                </a:lnTo>
                <a:lnTo>
                  <a:pt x="14" y="116"/>
                </a:lnTo>
                <a:lnTo>
                  <a:pt x="6" y="104"/>
                </a:lnTo>
                <a:lnTo>
                  <a:pt x="2" y="90"/>
                </a:lnTo>
                <a:lnTo>
                  <a:pt x="0" y="74"/>
                </a:lnTo>
                <a:lnTo>
                  <a:pt x="2" y="60"/>
                </a:lnTo>
                <a:lnTo>
                  <a:pt x="6" y="46"/>
                </a:lnTo>
                <a:lnTo>
                  <a:pt x="14" y="32"/>
                </a:lnTo>
                <a:lnTo>
                  <a:pt x="22" y="22"/>
                </a:lnTo>
                <a:lnTo>
                  <a:pt x="34" y="12"/>
                </a:lnTo>
                <a:lnTo>
                  <a:pt x="46" y="6"/>
                </a:lnTo>
                <a:lnTo>
                  <a:pt x="60" y="2"/>
                </a:lnTo>
                <a:lnTo>
                  <a:pt x="76" y="0"/>
                </a:lnTo>
                <a:close/>
                <a:moveTo>
                  <a:pt x="58" y="52"/>
                </a:moveTo>
                <a:lnTo>
                  <a:pt x="52" y="58"/>
                </a:lnTo>
                <a:lnTo>
                  <a:pt x="68" y="74"/>
                </a:lnTo>
                <a:lnTo>
                  <a:pt x="68" y="76"/>
                </a:lnTo>
                <a:lnTo>
                  <a:pt x="70" y="80"/>
                </a:lnTo>
                <a:lnTo>
                  <a:pt x="64" y="84"/>
                </a:lnTo>
                <a:lnTo>
                  <a:pt x="68" y="86"/>
                </a:lnTo>
                <a:lnTo>
                  <a:pt x="72" y="82"/>
                </a:lnTo>
                <a:lnTo>
                  <a:pt x="76" y="82"/>
                </a:lnTo>
                <a:lnTo>
                  <a:pt x="78" y="82"/>
                </a:lnTo>
                <a:lnTo>
                  <a:pt x="80" y="84"/>
                </a:lnTo>
                <a:lnTo>
                  <a:pt x="86" y="78"/>
                </a:lnTo>
                <a:lnTo>
                  <a:pt x="84" y="76"/>
                </a:lnTo>
                <a:lnTo>
                  <a:pt x="84" y="74"/>
                </a:lnTo>
                <a:lnTo>
                  <a:pt x="82" y="70"/>
                </a:lnTo>
                <a:lnTo>
                  <a:pt x="98" y="50"/>
                </a:lnTo>
                <a:lnTo>
                  <a:pt x="96" y="48"/>
                </a:lnTo>
                <a:lnTo>
                  <a:pt x="78" y="68"/>
                </a:lnTo>
                <a:lnTo>
                  <a:pt x="76" y="68"/>
                </a:lnTo>
                <a:lnTo>
                  <a:pt x="74" y="68"/>
                </a:lnTo>
                <a:lnTo>
                  <a:pt x="58" y="52"/>
                </a:lnTo>
                <a:close/>
                <a:moveTo>
                  <a:pt x="158" y="54"/>
                </a:moveTo>
                <a:lnTo>
                  <a:pt x="142" y="54"/>
                </a:lnTo>
                <a:lnTo>
                  <a:pt x="126" y="88"/>
                </a:lnTo>
                <a:lnTo>
                  <a:pt x="126" y="96"/>
                </a:lnTo>
                <a:lnTo>
                  <a:pt x="140" y="96"/>
                </a:lnTo>
                <a:lnTo>
                  <a:pt x="140" y="106"/>
                </a:lnTo>
                <a:lnTo>
                  <a:pt x="154" y="106"/>
                </a:lnTo>
                <a:lnTo>
                  <a:pt x="154" y="96"/>
                </a:lnTo>
                <a:lnTo>
                  <a:pt x="158" y="96"/>
                </a:lnTo>
                <a:lnTo>
                  <a:pt x="158" y="88"/>
                </a:lnTo>
                <a:lnTo>
                  <a:pt x="156" y="88"/>
                </a:lnTo>
                <a:lnTo>
                  <a:pt x="158" y="54"/>
                </a:lnTo>
                <a:close/>
                <a:moveTo>
                  <a:pt x="142" y="88"/>
                </a:moveTo>
                <a:lnTo>
                  <a:pt x="144" y="66"/>
                </a:lnTo>
                <a:lnTo>
                  <a:pt x="136" y="88"/>
                </a:lnTo>
                <a:lnTo>
                  <a:pt x="142" y="88"/>
                </a:lnTo>
                <a:close/>
                <a:moveTo>
                  <a:pt x="124" y="96"/>
                </a:moveTo>
                <a:lnTo>
                  <a:pt x="110" y="96"/>
                </a:lnTo>
                <a:lnTo>
                  <a:pt x="124" y="76"/>
                </a:lnTo>
                <a:lnTo>
                  <a:pt x="128" y="66"/>
                </a:lnTo>
                <a:lnTo>
                  <a:pt x="128" y="60"/>
                </a:lnTo>
                <a:lnTo>
                  <a:pt x="126" y="56"/>
                </a:lnTo>
                <a:lnTo>
                  <a:pt x="120" y="54"/>
                </a:lnTo>
                <a:lnTo>
                  <a:pt x="114" y="52"/>
                </a:lnTo>
                <a:lnTo>
                  <a:pt x="106" y="54"/>
                </a:lnTo>
                <a:lnTo>
                  <a:pt x="102" y="58"/>
                </a:lnTo>
                <a:lnTo>
                  <a:pt x="98" y="62"/>
                </a:lnTo>
                <a:lnTo>
                  <a:pt x="98" y="70"/>
                </a:lnTo>
                <a:lnTo>
                  <a:pt x="98" y="72"/>
                </a:lnTo>
                <a:lnTo>
                  <a:pt x="110" y="72"/>
                </a:lnTo>
                <a:lnTo>
                  <a:pt x="110" y="66"/>
                </a:lnTo>
                <a:lnTo>
                  <a:pt x="110" y="62"/>
                </a:lnTo>
                <a:lnTo>
                  <a:pt x="114" y="60"/>
                </a:lnTo>
                <a:lnTo>
                  <a:pt x="116" y="62"/>
                </a:lnTo>
                <a:lnTo>
                  <a:pt x="116" y="64"/>
                </a:lnTo>
                <a:lnTo>
                  <a:pt x="112" y="72"/>
                </a:lnTo>
                <a:lnTo>
                  <a:pt x="94" y="98"/>
                </a:lnTo>
                <a:lnTo>
                  <a:pt x="94" y="106"/>
                </a:lnTo>
                <a:lnTo>
                  <a:pt x="122" y="106"/>
                </a:lnTo>
                <a:lnTo>
                  <a:pt x="124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52" name="Freeform 148"/>
          <p:cNvSpPr>
            <a:spLocks noEditPoints="1"/>
          </p:cNvSpPr>
          <p:nvPr/>
        </p:nvSpPr>
        <p:spPr bwMode="auto">
          <a:xfrm>
            <a:off x="7005638" y="339725"/>
            <a:ext cx="463550" cy="431800"/>
          </a:xfrm>
          <a:custGeom>
            <a:gdLst>
              <a:gd fmla="*/ 2147483647 w 170" name="T0"/>
              <a:gd fmla="*/ 2147483647 h 144" name="T1"/>
              <a:gd fmla="*/ 2147483647 w 170" name="T2"/>
              <a:gd fmla="*/ 2147483647 h 144" name="T3"/>
              <a:gd fmla="*/ 2147483647 w 170" name="T4"/>
              <a:gd fmla="*/ 2147483647 h 144" name="T5"/>
              <a:gd fmla="*/ 2147483647 w 170" name="T6"/>
              <a:gd fmla="*/ 2147483647 h 144" name="T7"/>
              <a:gd fmla="*/ 2147483647 w 170" name="T8"/>
              <a:gd fmla="*/ 2147483647 h 144" name="T9"/>
              <a:gd fmla="*/ 2147483647 w 170" name="T10"/>
              <a:gd fmla="*/ 2147483647 h 144" name="T11"/>
              <a:gd fmla="*/ 2147483647 w 170" name="T12"/>
              <a:gd fmla="*/ 2147483647 h 144" name="T13"/>
              <a:gd fmla="*/ 2147483647 w 170" name="T14"/>
              <a:gd fmla="*/ 2147483647 h 144" name="T15"/>
              <a:gd fmla="*/ 2147483647 w 170" name="T16"/>
              <a:gd fmla="*/ 2147483647 h 144" name="T17"/>
              <a:gd fmla="*/ 2147483647 w 170" name="T18"/>
              <a:gd fmla="*/ 2147483647 h 144" name="T19"/>
              <a:gd fmla="*/ 2147483647 w 170" name="T20"/>
              <a:gd fmla="*/ 2147483647 h 144" name="T21"/>
              <a:gd fmla="*/ 2147483647 w 170" name="T22"/>
              <a:gd fmla="*/ 2147483647 h 144" name="T23"/>
              <a:gd fmla="*/ 2147483647 w 170" name="T24"/>
              <a:gd fmla="*/ 2147483647 h 144" name="T25"/>
              <a:gd fmla="*/ 2147483647 w 170" name="T26"/>
              <a:gd fmla="*/ 2147483647 h 144" name="T27"/>
              <a:gd fmla="*/ 2147483647 w 170" name="T28"/>
              <a:gd fmla="*/ 2147483647 h 144" name="T29"/>
              <a:gd fmla="*/ 2147483647 w 170" name="T30"/>
              <a:gd fmla="*/ 2147483647 h 144" name="T31"/>
              <a:gd fmla="*/ 2147483647 w 170" name="T32"/>
              <a:gd fmla="*/ 2147483647 h 144" name="T33"/>
              <a:gd fmla="*/ 2147483647 w 170" name="T34"/>
              <a:gd fmla="*/ 2147483647 h 144" name="T35"/>
              <a:gd fmla="*/ 2147483647 w 170" name="T36"/>
              <a:gd fmla="*/ 2147483647 h 144" name="T37"/>
              <a:gd fmla="*/ 2147483647 w 170" name="T38"/>
              <a:gd fmla="*/ 2147483647 h 144" name="T39"/>
              <a:gd fmla="*/ 2147483647 w 170" name="T40"/>
              <a:gd fmla="*/ 2147483647 h 144" name="T41"/>
              <a:gd fmla="*/ 2147483647 w 170" name="T42"/>
              <a:gd fmla="*/ 0 h 144" name="T43"/>
              <a:gd fmla="*/ 2147483647 w 170" name="T44"/>
              <a:gd fmla="*/ 2147483647 h 144" name="T45"/>
              <a:gd fmla="*/ 2147483647 w 170" name="T46"/>
              <a:gd fmla="*/ 2147483647 h 144" name="T47"/>
              <a:gd fmla="*/ 0 w 170" name="T48"/>
              <a:gd fmla="*/ 2147483647 h 144" name="T49"/>
              <a:gd fmla="*/ 2147483647 w 170" name="T50"/>
              <a:gd fmla="*/ 2147483647 h 144" name="T51"/>
              <a:gd fmla="*/ 2147483647 w 170" name="T52"/>
              <a:gd fmla="*/ 2147483647 h 144" name="T53"/>
              <a:gd fmla="*/ 2147483647 w 170" name="T54"/>
              <a:gd fmla="*/ 2147483647 h 144" name="T55"/>
              <a:gd fmla="*/ 2147483647 w 170" name="T56"/>
              <a:gd fmla="*/ 2147483647 h 144" name="T57"/>
              <a:gd fmla="*/ 2147483647 w 170" name="T58"/>
              <a:gd fmla="*/ 2147483647 h 144" name="T59"/>
              <a:gd fmla="*/ 2147483647 w 170" name="T60"/>
              <a:gd fmla="*/ 2147483647 h 144" name="T61"/>
              <a:gd fmla="*/ 2147483647 w 170" name="T62"/>
              <a:gd fmla="*/ 2147483647 h 144" name="T63"/>
              <a:gd fmla="*/ 2147483647 w 170" name="T64"/>
              <a:gd fmla="*/ 2147483647 h 144" name="T65"/>
              <a:gd fmla="*/ 2147483647 w 170" name="T66"/>
              <a:gd fmla="*/ 2147483647 h 144" name="T67"/>
              <a:gd fmla="*/ 2147483647 w 170" name="T68"/>
              <a:gd fmla="*/ 2147483647 h 144" name="T69"/>
              <a:gd fmla="*/ 2147483647 w 170" name="T70"/>
              <a:gd fmla="*/ 2147483647 h 144" name="T71"/>
              <a:gd fmla="*/ 2147483647 w 170" name="T72"/>
              <a:gd fmla="*/ 2147483647 h 144" name="T73"/>
              <a:gd fmla="*/ 2147483647 w 170" name="T74"/>
              <a:gd fmla="*/ 0 h 144" name="T75"/>
              <a:gd fmla="*/ 2147483647 w 170" name="T76"/>
              <a:gd fmla="*/ 2147483647 h 144" name="T77"/>
              <a:gd fmla="*/ 2147483647 w 170" name="T78"/>
              <a:gd fmla="*/ 2147483647 h 144" name="T79"/>
              <a:gd fmla="*/ 2147483647 w 170" name="T80"/>
              <a:gd fmla="*/ 2147483647 h 144" name="T81"/>
              <a:gd fmla="*/ 2147483647 w 170" name="T82"/>
              <a:gd fmla="*/ 2147483647 h 144" name="T83"/>
              <a:gd fmla="*/ 2147483647 w 170" name="T84"/>
              <a:gd fmla="*/ 2147483647 h 144" name="T85"/>
              <a:gd fmla="*/ 2147483647 w 170" name="T86"/>
              <a:gd fmla="*/ 2147483647 h 144" name="T87"/>
              <a:gd fmla="*/ 2147483647 w 170" name="T88"/>
              <a:gd fmla="*/ 2147483647 h 144" name="T89"/>
              <a:gd fmla="*/ 2147483647 w 170" name="T90"/>
              <a:gd fmla="*/ 2147483647 h 144" name="T91"/>
              <a:gd fmla="*/ 2147483647 w 170" name="T92"/>
              <a:gd fmla="*/ 2147483647 h 144" name="T93"/>
              <a:gd fmla="*/ 2147483647 w 170" name="T94"/>
              <a:gd fmla="*/ 2147483647 h 144" name="T95"/>
              <a:gd fmla="*/ 2147483647 w 170" name="T96"/>
              <a:gd fmla="*/ 2147483647 h 144" name="T97"/>
              <a:gd fmla="*/ 2147483647 w 170" name="T98"/>
              <a:gd fmla="*/ 2147483647 h 144" name="T99"/>
              <a:gd fmla="*/ 2147483647 w 170" name="T100"/>
              <a:gd fmla="*/ 2147483647 h 144" name="T101"/>
              <a:gd fmla="*/ 2147483647 w 170" name="T102"/>
              <a:gd fmla="*/ 2147483647 h 144" name="T103"/>
              <a:gd fmla="*/ 2147483647 w 170" name="T104"/>
              <a:gd fmla="*/ 2147483647 h 144" name="T105"/>
              <a:gd fmla="*/ 2147483647 w 170" name="T106"/>
              <a:gd fmla="*/ 2147483647 h 144" name="T107"/>
              <a:gd fmla="*/ 2147483647 w 170" name="T108"/>
              <a:gd fmla="*/ 2147483647 h 144" name="T109"/>
              <a:gd fmla="*/ 2147483647 w 170" name="T110"/>
              <a:gd fmla="*/ 2147483647 h 144" name="T111"/>
              <a:gd fmla="*/ 2147483647 w 170" name="T112"/>
              <a:gd fmla="*/ 2147483647 h 144" name="T113"/>
              <a:gd fmla="*/ 2147483647 w 170" name="T114"/>
              <a:gd fmla="*/ 2147483647 h 144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w 170" name="T174"/>
              <a:gd fmla="*/ 0 h 144" name="T175"/>
              <a:gd fmla="*/ 170 w 170" name="T176"/>
              <a:gd fmla="*/ 144 h 144" name="T177"/>
            </a:gdLst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b="T177" l="T174" r="T176" t="T175"/>
            <a:pathLst>
              <a:path h="144" w="170">
                <a:moveTo>
                  <a:pt x="80" y="102"/>
                </a:moveTo>
                <a:lnTo>
                  <a:pt x="146" y="50"/>
                </a:lnTo>
                <a:lnTo>
                  <a:pt x="160" y="68"/>
                </a:lnTo>
                <a:lnTo>
                  <a:pt x="146" y="94"/>
                </a:lnTo>
                <a:lnTo>
                  <a:pt x="168" y="120"/>
                </a:lnTo>
                <a:lnTo>
                  <a:pt x="170" y="126"/>
                </a:lnTo>
                <a:lnTo>
                  <a:pt x="170" y="132"/>
                </a:lnTo>
                <a:lnTo>
                  <a:pt x="168" y="136"/>
                </a:lnTo>
                <a:lnTo>
                  <a:pt x="166" y="140"/>
                </a:lnTo>
                <a:lnTo>
                  <a:pt x="160" y="144"/>
                </a:lnTo>
                <a:lnTo>
                  <a:pt x="154" y="144"/>
                </a:lnTo>
                <a:lnTo>
                  <a:pt x="150" y="142"/>
                </a:lnTo>
                <a:lnTo>
                  <a:pt x="146" y="138"/>
                </a:lnTo>
                <a:lnTo>
                  <a:pt x="124" y="110"/>
                </a:lnTo>
                <a:lnTo>
                  <a:pt x="94" y="118"/>
                </a:lnTo>
                <a:lnTo>
                  <a:pt x="80" y="102"/>
                </a:lnTo>
                <a:close/>
                <a:moveTo>
                  <a:pt x="90" y="12"/>
                </a:moveTo>
                <a:lnTo>
                  <a:pt x="76" y="0"/>
                </a:lnTo>
                <a:lnTo>
                  <a:pt x="48" y="30"/>
                </a:lnTo>
                <a:lnTo>
                  <a:pt x="40" y="18"/>
                </a:lnTo>
                <a:lnTo>
                  <a:pt x="0" y="66"/>
                </a:lnTo>
                <a:lnTo>
                  <a:pt x="20" y="92"/>
                </a:lnTo>
                <a:lnTo>
                  <a:pt x="32" y="80"/>
                </a:lnTo>
                <a:lnTo>
                  <a:pt x="16" y="108"/>
                </a:lnTo>
                <a:lnTo>
                  <a:pt x="36" y="120"/>
                </a:lnTo>
                <a:lnTo>
                  <a:pt x="68" y="86"/>
                </a:lnTo>
                <a:lnTo>
                  <a:pt x="74" y="92"/>
                </a:lnTo>
                <a:lnTo>
                  <a:pt x="78" y="96"/>
                </a:lnTo>
                <a:lnTo>
                  <a:pt x="82" y="94"/>
                </a:lnTo>
                <a:lnTo>
                  <a:pt x="140" y="48"/>
                </a:lnTo>
                <a:lnTo>
                  <a:pt x="144" y="46"/>
                </a:lnTo>
                <a:lnTo>
                  <a:pt x="140" y="40"/>
                </a:lnTo>
                <a:lnTo>
                  <a:pt x="112" y="4"/>
                </a:lnTo>
                <a:lnTo>
                  <a:pt x="108" y="0"/>
                </a:lnTo>
                <a:lnTo>
                  <a:pt x="104" y="2"/>
                </a:lnTo>
                <a:lnTo>
                  <a:pt x="90" y="12"/>
                </a:lnTo>
                <a:close/>
                <a:moveTo>
                  <a:pt x="100" y="18"/>
                </a:moveTo>
                <a:lnTo>
                  <a:pt x="116" y="38"/>
                </a:lnTo>
                <a:lnTo>
                  <a:pt x="110" y="42"/>
                </a:lnTo>
                <a:lnTo>
                  <a:pt x="96" y="22"/>
                </a:lnTo>
                <a:lnTo>
                  <a:pt x="92" y="24"/>
                </a:lnTo>
                <a:lnTo>
                  <a:pt x="108" y="44"/>
                </a:lnTo>
                <a:lnTo>
                  <a:pt x="104" y="48"/>
                </a:lnTo>
                <a:lnTo>
                  <a:pt x="88" y="28"/>
                </a:lnTo>
                <a:lnTo>
                  <a:pt x="68" y="44"/>
                </a:lnTo>
                <a:lnTo>
                  <a:pt x="82" y="64"/>
                </a:lnTo>
                <a:lnTo>
                  <a:pt x="76" y="66"/>
                </a:lnTo>
                <a:lnTo>
                  <a:pt x="62" y="48"/>
                </a:lnTo>
                <a:lnTo>
                  <a:pt x="56" y="52"/>
                </a:lnTo>
                <a:lnTo>
                  <a:pt x="80" y="82"/>
                </a:lnTo>
                <a:lnTo>
                  <a:pt x="128" y="44"/>
                </a:lnTo>
                <a:lnTo>
                  <a:pt x="106" y="14"/>
                </a:lnTo>
                <a:lnTo>
                  <a:pt x="10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53" name="Freeform 149"/>
          <p:cNvSpPr>
            <a:spLocks noEditPoints="1"/>
          </p:cNvSpPr>
          <p:nvPr/>
        </p:nvSpPr>
        <p:spPr bwMode="auto">
          <a:xfrm>
            <a:off x="6994525" y="1198563"/>
            <a:ext cx="503238" cy="419100"/>
          </a:xfrm>
          <a:custGeom>
            <a:gdLst>
              <a:gd fmla="*/ 2147483647 w 184" name="T0"/>
              <a:gd fmla="*/ 2147483647 h 140" name="T1"/>
              <a:gd fmla="*/ 2147483647 w 184" name="T2"/>
              <a:gd fmla="*/ 2147483647 h 140" name="T3"/>
              <a:gd fmla="*/ 2147483647 w 184" name="T4"/>
              <a:gd fmla="*/ 2147483647 h 140" name="T5"/>
              <a:gd fmla="*/ 2147483647 w 184" name="T6"/>
              <a:gd fmla="*/ 2147483647 h 140" name="T7"/>
              <a:gd fmla="*/ 2147483647 w 184" name="T8"/>
              <a:gd fmla="*/ 2147483647 h 140" name="T9"/>
              <a:gd fmla="*/ 2147483647 w 184" name="T10"/>
              <a:gd fmla="*/ 2147483647 h 140" name="T11"/>
              <a:gd fmla="*/ 2147483647 w 184" name="T12"/>
              <a:gd fmla="*/ 2147483647 h 140" name="T13"/>
              <a:gd fmla="*/ 2147483647 w 184" name="T14"/>
              <a:gd fmla="*/ 2147483647 h 140" name="T15"/>
              <a:gd fmla="*/ 2147483647 w 184" name="T16"/>
              <a:gd fmla="*/ 2147483647 h 140" name="T17"/>
              <a:gd fmla="*/ 2147483647 w 184" name="T18"/>
              <a:gd fmla="*/ 2147483647 h 140" name="T19"/>
              <a:gd fmla="*/ 2147483647 w 184" name="T20"/>
              <a:gd fmla="*/ 2147483647 h 140" name="T21"/>
              <a:gd fmla="*/ 2147483647 w 184" name="T22"/>
              <a:gd fmla="*/ 2147483647 h 140" name="T23"/>
              <a:gd fmla="*/ 2147483647 w 184" name="T24"/>
              <a:gd fmla="*/ 2147483647 h 140" name="T25"/>
              <a:gd fmla="*/ 2147483647 w 184" name="T26"/>
              <a:gd fmla="*/ 2147483647 h 140" name="T27"/>
              <a:gd fmla="*/ 2147483647 w 184" name="T28"/>
              <a:gd fmla="*/ 2147483647 h 140" name="T29"/>
              <a:gd fmla="*/ 2147483647 w 184" name="T30"/>
              <a:gd fmla="*/ 2147483647 h 140" name="T31"/>
              <a:gd fmla="*/ 2147483647 w 184" name="T32"/>
              <a:gd fmla="*/ 2147483647 h 140" name="T33"/>
              <a:gd fmla="*/ 2147483647 w 184" name="T34"/>
              <a:gd fmla="*/ 2147483647 h 140" name="T35"/>
              <a:gd fmla="*/ 2147483647 w 184" name="T36"/>
              <a:gd fmla="*/ 2147483647 h 140" name="T37"/>
              <a:gd fmla="*/ 2147483647 w 184" name="T38"/>
              <a:gd fmla="*/ 2147483647 h 140" name="T39"/>
              <a:gd fmla="*/ 2147483647 w 184" name="T40"/>
              <a:gd fmla="*/ 2147483647 h 140" name="T41"/>
              <a:gd fmla="*/ 2147483647 w 184" name="T42"/>
              <a:gd fmla="*/ 2147483647 h 140" name="T43"/>
              <a:gd fmla="*/ 2147483647 w 184" name="T44"/>
              <a:gd fmla="*/ 2147483647 h 140" name="T45"/>
              <a:gd fmla="*/ 2147483647 w 184" name="T46"/>
              <a:gd fmla="*/ 2147483647 h 140" name="T47"/>
              <a:gd fmla="*/ 2147483647 w 184" name="T48"/>
              <a:gd fmla="*/ 2147483647 h 140" name="T49"/>
              <a:gd fmla="*/ 2147483647 w 184" name="T50"/>
              <a:gd fmla="*/ 2147483647 h 140" name="T51"/>
              <a:gd fmla="*/ 2147483647 w 184" name="T52"/>
              <a:gd fmla="*/ 2147483647 h 140" name="T53"/>
              <a:gd fmla="*/ 2147483647 w 184" name="T54"/>
              <a:gd fmla="*/ 2147483647 h 140" name="T55"/>
              <a:gd fmla="*/ 2147483647 w 184" name="T56"/>
              <a:gd fmla="*/ 2147483647 h 140" name="T57"/>
              <a:gd fmla="*/ 2147483647 w 184" name="T58"/>
              <a:gd fmla="*/ 2147483647 h 140" name="T59"/>
              <a:gd fmla="*/ 2147483647 w 184" name="T60"/>
              <a:gd fmla="*/ 2147483647 h 140" name="T61"/>
              <a:gd fmla="*/ 2147483647 w 184" name="T62"/>
              <a:gd fmla="*/ 2147483647 h 140" name="T63"/>
              <a:gd fmla="*/ 0 w 184" name="T64"/>
              <a:gd fmla="*/ 2147483647 h 140" name="T65"/>
              <a:gd fmla="*/ 2147483647 w 184" name="T66"/>
              <a:gd fmla="*/ 2147483647 h 140" name="T67"/>
              <a:gd fmla="*/ 2147483647 w 184" name="T68"/>
              <a:gd fmla="*/ 2147483647 h 140" name="T69"/>
              <a:gd fmla="*/ 2147483647 w 184" name="T70"/>
              <a:gd fmla="*/ 2147483647 h 140" name="T71"/>
              <a:gd fmla="*/ 2147483647 w 184" name="T72"/>
              <a:gd fmla="*/ 0 h 140" name="T73"/>
              <a:gd fmla="*/ 2147483647 w 184" name="T74"/>
              <a:gd fmla="*/ 2147483647 h 140" name="T75"/>
              <a:gd fmla="*/ 2147483647 w 184" name="T76"/>
              <a:gd fmla="*/ 2147483647 h 140" name="T77"/>
              <a:gd fmla="*/ 2147483647 w 184" name="T78"/>
              <a:gd fmla="*/ 2147483647 h 140" name="T79"/>
              <a:gd fmla="*/ 2147483647 w 184" name="T80"/>
              <a:gd fmla="*/ 2147483647 h 140" name="T81"/>
              <a:gd fmla="*/ 2147483647 w 184" name="T82"/>
              <a:gd fmla="*/ 2147483647 h 140" name="T83"/>
              <a:gd fmla="*/ 2147483647 w 184" name="T84"/>
              <a:gd fmla="*/ 2147483647 h 140" name="T85"/>
              <a:gd fmla="*/ 2147483647 w 184" name="T86"/>
              <a:gd fmla="*/ 2147483647 h 140" name="T87"/>
              <a:gd fmla="*/ 2147483647 w 184" name="T88"/>
              <a:gd fmla="*/ 2147483647 h 140" name="T89"/>
              <a:gd fmla="*/ 2147483647 w 184" name="T90"/>
              <a:gd fmla="*/ 2147483647 h 140" name="T91"/>
              <a:gd fmla="*/ 2147483647 w 184" name="T92"/>
              <a:gd fmla="*/ 2147483647 h 140" name="T93"/>
              <a:gd fmla="*/ 2147483647 w 184" name="T94"/>
              <a:gd fmla="*/ 2147483647 h 140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184" name="T144"/>
              <a:gd fmla="*/ 0 h 140" name="T145"/>
              <a:gd fmla="*/ 184 w 184" name="T146"/>
              <a:gd fmla="*/ 140 h 140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140" w="184">
                <a:moveTo>
                  <a:pt x="30" y="38"/>
                </a:moveTo>
                <a:lnTo>
                  <a:pt x="14" y="54"/>
                </a:lnTo>
                <a:lnTo>
                  <a:pt x="72" y="76"/>
                </a:lnTo>
                <a:lnTo>
                  <a:pt x="86" y="58"/>
                </a:lnTo>
                <a:lnTo>
                  <a:pt x="30" y="38"/>
                </a:lnTo>
                <a:close/>
                <a:moveTo>
                  <a:pt x="100" y="12"/>
                </a:moveTo>
                <a:lnTo>
                  <a:pt x="100" y="52"/>
                </a:lnTo>
                <a:lnTo>
                  <a:pt x="152" y="32"/>
                </a:lnTo>
                <a:lnTo>
                  <a:pt x="100" y="12"/>
                </a:lnTo>
                <a:close/>
                <a:moveTo>
                  <a:pt x="96" y="52"/>
                </a:moveTo>
                <a:lnTo>
                  <a:pt x="70" y="42"/>
                </a:lnTo>
                <a:lnTo>
                  <a:pt x="42" y="32"/>
                </a:lnTo>
                <a:lnTo>
                  <a:pt x="96" y="12"/>
                </a:lnTo>
                <a:lnTo>
                  <a:pt x="96" y="52"/>
                </a:lnTo>
                <a:close/>
                <a:moveTo>
                  <a:pt x="170" y="28"/>
                </a:moveTo>
                <a:lnTo>
                  <a:pt x="184" y="42"/>
                </a:lnTo>
                <a:lnTo>
                  <a:pt x="182" y="50"/>
                </a:lnTo>
                <a:lnTo>
                  <a:pt x="176" y="52"/>
                </a:lnTo>
                <a:lnTo>
                  <a:pt x="174" y="44"/>
                </a:lnTo>
                <a:lnTo>
                  <a:pt x="172" y="44"/>
                </a:lnTo>
                <a:lnTo>
                  <a:pt x="172" y="54"/>
                </a:lnTo>
                <a:lnTo>
                  <a:pt x="172" y="106"/>
                </a:lnTo>
                <a:lnTo>
                  <a:pt x="104" y="140"/>
                </a:lnTo>
                <a:lnTo>
                  <a:pt x="98" y="136"/>
                </a:lnTo>
                <a:lnTo>
                  <a:pt x="26" y="106"/>
                </a:lnTo>
                <a:lnTo>
                  <a:pt x="22" y="104"/>
                </a:lnTo>
                <a:lnTo>
                  <a:pt x="22" y="100"/>
                </a:lnTo>
                <a:lnTo>
                  <a:pt x="22" y="68"/>
                </a:lnTo>
                <a:lnTo>
                  <a:pt x="2" y="60"/>
                </a:lnTo>
                <a:lnTo>
                  <a:pt x="0" y="52"/>
                </a:lnTo>
                <a:lnTo>
                  <a:pt x="24" y="28"/>
                </a:lnTo>
                <a:lnTo>
                  <a:pt x="26" y="26"/>
                </a:lnTo>
                <a:lnTo>
                  <a:pt x="96" y="2"/>
                </a:lnTo>
                <a:lnTo>
                  <a:pt x="98" y="0"/>
                </a:lnTo>
                <a:lnTo>
                  <a:pt x="100" y="2"/>
                </a:lnTo>
                <a:lnTo>
                  <a:pt x="170" y="28"/>
                </a:lnTo>
                <a:close/>
                <a:moveTo>
                  <a:pt x="34" y="72"/>
                </a:moveTo>
                <a:lnTo>
                  <a:pt x="72" y="88"/>
                </a:lnTo>
                <a:lnTo>
                  <a:pt x="76" y="88"/>
                </a:lnTo>
                <a:lnTo>
                  <a:pt x="78" y="86"/>
                </a:lnTo>
                <a:lnTo>
                  <a:pt x="94" y="68"/>
                </a:lnTo>
                <a:lnTo>
                  <a:pt x="94" y="124"/>
                </a:lnTo>
                <a:lnTo>
                  <a:pt x="34" y="98"/>
                </a:lnTo>
                <a:lnTo>
                  <a:pt x="3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54" name="Freeform 150"/>
          <p:cNvSpPr>
            <a:spLocks noEditPoints="1"/>
          </p:cNvSpPr>
          <p:nvPr/>
        </p:nvSpPr>
        <p:spPr bwMode="auto">
          <a:xfrm>
            <a:off x="10037763" y="3683000"/>
            <a:ext cx="519112" cy="336550"/>
          </a:xfrm>
          <a:custGeom>
            <a:gdLst>
              <a:gd fmla="*/ 2147483647 w 190" name="T0"/>
              <a:gd fmla="*/ 0 h 112" name="T1"/>
              <a:gd fmla="*/ 2147483647 w 190" name="T2"/>
              <a:gd fmla="*/ 0 h 112" name="T3"/>
              <a:gd fmla="*/ 2147483647 w 190" name="T4"/>
              <a:gd fmla="*/ 2147483647 h 112" name="T5"/>
              <a:gd fmla="*/ 2147483647 w 190" name="T6"/>
              <a:gd fmla="*/ 2147483647 h 112" name="T7"/>
              <a:gd fmla="*/ 2147483647 w 190" name="T8"/>
              <a:gd fmla="*/ 2147483647 h 112" name="T9"/>
              <a:gd fmla="*/ 2147483647 w 190" name="T10"/>
              <a:gd fmla="*/ 2147483647 h 112" name="T11"/>
              <a:gd fmla="*/ 2147483647 w 190" name="T12"/>
              <a:gd fmla="*/ 2147483647 h 112" name="T13"/>
              <a:gd fmla="*/ 0 w 190" name="T14"/>
              <a:gd fmla="*/ 2147483647 h 112" name="T15"/>
              <a:gd fmla="*/ 0 w 190" name="T16"/>
              <a:gd fmla="*/ 2147483647 h 112" name="T17"/>
              <a:gd fmla="*/ 2147483647 w 190" name="T18"/>
              <a:gd fmla="*/ 2147483647 h 112" name="T19"/>
              <a:gd fmla="*/ 2147483647 w 190" name="T20"/>
              <a:gd fmla="*/ 2147483647 h 112" name="T21"/>
              <a:gd fmla="*/ 2147483647 w 190" name="T22"/>
              <a:gd fmla="*/ 2147483647 h 112" name="T23"/>
              <a:gd fmla="*/ 0 w 190" name="T24"/>
              <a:gd fmla="*/ 2147483647 h 112" name="T25"/>
              <a:gd fmla="*/ 2147483647 w 190" name="T26"/>
              <a:gd fmla="*/ 0 h 112" name="T27"/>
              <a:gd fmla="*/ 2147483647 w 190" name="T28"/>
              <a:gd fmla="*/ 0 h 112" name="T29"/>
              <a:gd fmla="*/ 2147483647 w 190" name="T30"/>
              <a:gd fmla="*/ 2147483647 h 112" name="T31"/>
              <a:gd fmla="*/ 2147483647 w 190" name="T32"/>
              <a:gd fmla="*/ 2147483647 h 112" name="T33"/>
              <a:gd fmla="*/ 2147483647 w 190" name="T34"/>
              <a:gd fmla="*/ 2147483647 h 112" name="T35"/>
              <a:gd fmla="*/ 2147483647 w 190" name="T36"/>
              <a:gd fmla="*/ 2147483647 h 112" name="T37"/>
              <a:gd fmla="*/ 2147483647 w 190" name="T38"/>
              <a:gd fmla="*/ 2147483647 h 112" name="T39"/>
              <a:gd fmla="*/ 2147483647 w 190" name="T40"/>
              <a:gd fmla="*/ 2147483647 h 112" name="T41"/>
              <a:gd fmla="*/ 2147483647 w 190" name="T42"/>
              <a:gd fmla="*/ 2147483647 h 112" name="T43"/>
              <a:gd fmla="*/ 2147483647 w 190" name="T44"/>
              <a:gd fmla="*/ 2147483647 h 112" name="T45"/>
              <a:gd fmla="*/ 2147483647 w 190" name="T46"/>
              <a:gd fmla="*/ 2147483647 h 112" name="T47"/>
              <a:gd fmla="*/ 2147483647 w 190" name="T48"/>
              <a:gd fmla="*/ 2147483647 h 112" name="T49"/>
              <a:gd fmla="*/ 2147483647 w 190" name="T50"/>
              <a:gd fmla="*/ 2147483647 h 112" name="T51"/>
              <a:gd fmla="*/ 2147483647 w 190" name="T52"/>
              <a:gd fmla="*/ 2147483647 h 112" name="T53"/>
              <a:gd fmla="*/ 2147483647 w 190" name="T54"/>
              <a:gd fmla="*/ 2147483647 h 112" name="T55"/>
              <a:gd fmla="*/ 2147483647 w 190" name="T56"/>
              <a:gd fmla="*/ 2147483647 h 112" name="T57"/>
              <a:gd fmla="*/ 2147483647 w 190" name="T58"/>
              <a:gd fmla="*/ 2147483647 h 112" name="T59"/>
              <a:gd fmla="*/ 2147483647 w 190" name="T60"/>
              <a:gd fmla="*/ 2147483647 h 112" name="T61"/>
              <a:gd fmla="*/ 2147483647 w 190" name="T62"/>
              <a:gd fmla="*/ 2147483647 h 112" name="T63"/>
              <a:gd fmla="*/ 2147483647 w 190" name="T64"/>
              <a:gd fmla="*/ 2147483647 h 112" name="T65"/>
              <a:gd fmla="*/ 2147483647 w 190" name="T66"/>
              <a:gd fmla="*/ 2147483647 h 112" name="T67"/>
              <a:gd fmla="*/ 2147483647 w 190" name="T68"/>
              <a:gd fmla="*/ 2147483647 h 112" name="T69"/>
              <a:gd fmla="*/ 2147483647 w 190" name="T70"/>
              <a:gd fmla="*/ 2147483647 h 112" name="T71"/>
              <a:gd fmla="*/ 2147483647 w 190" name="T72"/>
              <a:gd fmla="*/ 2147483647 h 112" name="T73"/>
              <a:gd fmla="*/ 2147483647 w 190" name="T74"/>
              <a:gd fmla="*/ 2147483647 h 112" name="T75"/>
              <a:gd fmla="*/ 2147483647 w 190" name="T76"/>
              <a:gd fmla="*/ 2147483647 h 112" name="T77"/>
              <a:gd fmla="*/ 2147483647 w 190" name="T78"/>
              <a:gd fmla="*/ 2147483647 h 112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w 190" name="T120"/>
              <a:gd fmla="*/ 0 h 112" name="T121"/>
              <a:gd fmla="*/ 190 w 190" name="T122"/>
              <a:gd fmla="*/ 112 h 112" name="T123"/>
            </a:gdLst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b="T123" l="T120" r="T122" t="T121"/>
            <a:pathLst>
              <a:path h="112" w="190">
                <a:moveTo>
                  <a:pt x="46" y="0"/>
                </a:moveTo>
                <a:lnTo>
                  <a:pt x="146" y="0"/>
                </a:lnTo>
                <a:lnTo>
                  <a:pt x="190" y="62"/>
                </a:lnTo>
                <a:lnTo>
                  <a:pt x="178" y="62"/>
                </a:lnTo>
                <a:lnTo>
                  <a:pt x="178" y="102"/>
                </a:lnTo>
                <a:lnTo>
                  <a:pt x="190" y="102"/>
                </a:lnTo>
                <a:lnTo>
                  <a:pt x="190" y="112"/>
                </a:lnTo>
                <a:lnTo>
                  <a:pt x="0" y="112"/>
                </a:lnTo>
                <a:lnTo>
                  <a:pt x="0" y="102"/>
                </a:lnTo>
                <a:lnTo>
                  <a:pt x="14" y="102"/>
                </a:lnTo>
                <a:lnTo>
                  <a:pt x="14" y="68"/>
                </a:lnTo>
                <a:lnTo>
                  <a:pt x="6" y="68"/>
                </a:lnTo>
                <a:lnTo>
                  <a:pt x="0" y="58"/>
                </a:lnTo>
                <a:lnTo>
                  <a:pt x="46" y="0"/>
                </a:lnTo>
                <a:close/>
                <a:moveTo>
                  <a:pt x="164" y="102"/>
                </a:moveTo>
                <a:lnTo>
                  <a:pt x="164" y="62"/>
                </a:lnTo>
                <a:lnTo>
                  <a:pt x="110" y="62"/>
                </a:lnTo>
                <a:lnTo>
                  <a:pt x="110" y="102"/>
                </a:lnTo>
                <a:lnTo>
                  <a:pt x="118" y="102"/>
                </a:lnTo>
                <a:lnTo>
                  <a:pt x="118" y="66"/>
                </a:lnTo>
                <a:lnTo>
                  <a:pt x="140" y="66"/>
                </a:lnTo>
                <a:lnTo>
                  <a:pt x="140" y="102"/>
                </a:lnTo>
                <a:lnTo>
                  <a:pt x="164" y="102"/>
                </a:lnTo>
                <a:close/>
                <a:moveTo>
                  <a:pt x="96" y="102"/>
                </a:moveTo>
                <a:lnTo>
                  <a:pt x="96" y="62"/>
                </a:lnTo>
                <a:lnTo>
                  <a:pt x="92" y="62"/>
                </a:lnTo>
                <a:lnTo>
                  <a:pt x="54" y="12"/>
                </a:lnTo>
                <a:lnTo>
                  <a:pt x="20" y="54"/>
                </a:lnTo>
                <a:lnTo>
                  <a:pt x="22" y="54"/>
                </a:lnTo>
                <a:lnTo>
                  <a:pt x="28" y="54"/>
                </a:lnTo>
                <a:lnTo>
                  <a:pt x="28" y="102"/>
                </a:lnTo>
                <a:lnTo>
                  <a:pt x="96" y="102"/>
                </a:lnTo>
                <a:close/>
                <a:moveTo>
                  <a:pt x="48" y="62"/>
                </a:moveTo>
                <a:lnTo>
                  <a:pt x="48" y="90"/>
                </a:lnTo>
                <a:lnTo>
                  <a:pt x="66" y="90"/>
                </a:lnTo>
                <a:lnTo>
                  <a:pt x="66" y="62"/>
                </a:lnTo>
                <a:lnTo>
                  <a:pt x="4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55" name="Freeform 151"/>
          <p:cNvSpPr>
            <a:spLocks noEditPoints="1"/>
          </p:cNvSpPr>
          <p:nvPr/>
        </p:nvSpPr>
        <p:spPr bwMode="auto">
          <a:xfrm>
            <a:off x="7010400" y="2081213"/>
            <a:ext cx="496888" cy="384175"/>
          </a:xfrm>
          <a:custGeom>
            <a:gdLst>
              <a:gd fmla="*/ 2147483647 w 182" name="T0"/>
              <a:gd fmla="*/ 2147483647 h 128" name="T1"/>
              <a:gd fmla="*/ 2147483647 w 182" name="T2"/>
              <a:gd fmla="*/ 2147483647 h 128" name="T3"/>
              <a:gd fmla="*/ 2147483647 w 182" name="T4"/>
              <a:gd fmla="*/ 2147483647 h 128" name="T5"/>
              <a:gd fmla="*/ 2147483647 w 182" name="T6"/>
              <a:gd fmla="*/ 2147483647 h 128" name="T7"/>
              <a:gd fmla="*/ 2147483647 w 182" name="T8"/>
              <a:gd fmla="*/ 2147483647 h 128" name="T9"/>
              <a:gd fmla="*/ 2147483647 w 182" name="T10"/>
              <a:gd fmla="*/ 2147483647 h 128" name="T11"/>
              <a:gd fmla="*/ 2147483647 w 182" name="T12"/>
              <a:gd fmla="*/ 2147483647 h 128" name="T13"/>
              <a:gd fmla="*/ 2147483647 w 182" name="T14"/>
              <a:gd fmla="*/ 2147483647 h 128" name="T15"/>
              <a:gd fmla="*/ 2147483647 w 182" name="T16"/>
              <a:gd fmla="*/ 2147483647 h 128" name="T17"/>
              <a:gd fmla="*/ 2147483647 w 182" name="T18"/>
              <a:gd fmla="*/ 2147483647 h 128" name="T19"/>
              <a:gd fmla="*/ 2147483647 w 182" name="T20"/>
              <a:gd fmla="*/ 2147483647 h 128" name="T21"/>
              <a:gd fmla="*/ 2147483647 w 182" name="T22"/>
              <a:gd fmla="*/ 2147483647 h 128" name="T23"/>
              <a:gd fmla="*/ 2147483647 w 182" name="T24"/>
              <a:gd fmla="*/ 2147483647 h 128" name="T25"/>
              <a:gd fmla="*/ 2147483647 w 182" name="T26"/>
              <a:gd fmla="*/ 2147483647 h 128" name="T27"/>
              <a:gd fmla="*/ 2147483647 w 182" name="T28"/>
              <a:gd fmla="*/ 2147483647 h 128" name="T29"/>
              <a:gd fmla="*/ 2147483647 w 182" name="T30"/>
              <a:gd fmla="*/ 2147483647 h 128" name="T31"/>
              <a:gd fmla="*/ 2147483647 w 182" name="T32"/>
              <a:gd fmla="*/ 2147483647 h 128" name="T33"/>
              <a:gd fmla="*/ 2147483647 w 182" name="T34"/>
              <a:gd fmla="*/ 2147483647 h 128" name="T35"/>
              <a:gd fmla="*/ 2147483647 w 182" name="T36"/>
              <a:gd fmla="*/ 2147483647 h 128" name="T37"/>
              <a:gd fmla="*/ 0 w 182" name="T38"/>
              <a:gd fmla="*/ 2147483647 h 128" name="T39"/>
              <a:gd fmla="*/ 2147483647 w 182" name="T40"/>
              <a:gd fmla="*/ 2147483647 h 128" name="T41"/>
              <a:gd fmla="*/ 2147483647 w 182" name="T42"/>
              <a:gd fmla="*/ 0 h 128" name="T43"/>
              <a:gd fmla="*/ 2147483647 w 182" name="T44"/>
              <a:gd fmla="*/ 2147483647 h 128" name="T45"/>
              <a:gd fmla="*/ 2147483647 w 182" name="T46"/>
              <a:gd fmla="*/ 0 h 128" name="T47"/>
              <a:gd fmla="*/ 2147483647 w 182" name="T48"/>
              <a:gd fmla="*/ 2147483647 h 128" name="T49"/>
              <a:gd fmla="*/ 2147483647 w 182" name="T50"/>
              <a:gd fmla="*/ 2147483647 h 128" name="T51"/>
              <a:gd fmla="*/ 2147483647 w 182" name="T52"/>
              <a:gd fmla="*/ 2147483647 h 128" name="T53"/>
              <a:gd fmla="*/ 2147483647 w 182" name="T54"/>
              <a:gd fmla="*/ 2147483647 h 128" name="T55"/>
              <a:gd fmla="*/ 2147483647 w 182" name="T56"/>
              <a:gd fmla="*/ 2147483647 h 128" name="T57"/>
              <a:gd fmla="*/ 2147483647 w 182" name="T58"/>
              <a:gd fmla="*/ 2147483647 h 128" name="T59"/>
              <a:gd fmla="*/ 2147483647 w 182" name="T60"/>
              <a:gd fmla="*/ 2147483647 h 128" name="T61"/>
              <a:gd fmla="*/ 2147483647 w 182" name="T62"/>
              <a:gd fmla="*/ 2147483647 h 128" name="T63"/>
              <a:gd fmla="*/ 2147483647 w 182" name="T64"/>
              <a:gd fmla="*/ 2147483647 h 128" name="T65"/>
              <a:gd fmla="*/ 2147483647 w 182" name="T66"/>
              <a:gd fmla="*/ 2147483647 h 128" name="T67"/>
              <a:gd fmla="*/ 2147483647 w 182" name="T68"/>
              <a:gd fmla="*/ 2147483647 h 128" name="T69"/>
              <a:gd fmla="*/ 2147483647 w 182" name="T70"/>
              <a:gd fmla="*/ 2147483647 h 128" name="T71"/>
              <a:gd fmla="*/ 2147483647 w 182" name="T72"/>
              <a:gd fmla="*/ 2147483647 h 128" name="T73"/>
              <a:gd fmla="*/ 2147483647 w 182" name="T74"/>
              <a:gd fmla="*/ 2147483647 h 128" name="T75"/>
              <a:gd fmla="*/ 2147483647 w 182" name="T76"/>
              <a:gd fmla="*/ 2147483647 h 128" name="T77"/>
              <a:gd fmla="*/ 2147483647 w 182" name="T78"/>
              <a:gd fmla="*/ 2147483647 h 128" name="T79"/>
              <a:gd fmla="*/ 2147483647 w 182" name="T80"/>
              <a:gd fmla="*/ 2147483647 h 128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w 182" name="T123"/>
              <a:gd fmla="*/ 0 h 128" name="T124"/>
              <a:gd fmla="*/ 182 w 182" name="T125"/>
              <a:gd fmla="*/ 128 h 128" name="T126"/>
            </a:gdLst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b="T126" l="T123" r="T125" t="T124"/>
            <a:pathLst>
              <a:path h="128" w="182">
                <a:moveTo>
                  <a:pt x="10" y="54"/>
                </a:moveTo>
                <a:lnTo>
                  <a:pt x="28" y="96"/>
                </a:lnTo>
                <a:lnTo>
                  <a:pt x="36" y="94"/>
                </a:lnTo>
                <a:lnTo>
                  <a:pt x="38" y="100"/>
                </a:lnTo>
                <a:lnTo>
                  <a:pt x="40" y="106"/>
                </a:lnTo>
                <a:lnTo>
                  <a:pt x="46" y="116"/>
                </a:lnTo>
                <a:lnTo>
                  <a:pt x="52" y="122"/>
                </a:lnTo>
                <a:lnTo>
                  <a:pt x="58" y="124"/>
                </a:lnTo>
                <a:lnTo>
                  <a:pt x="64" y="126"/>
                </a:lnTo>
                <a:lnTo>
                  <a:pt x="70" y="128"/>
                </a:lnTo>
                <a:lnTo>
                  <a:pt x="78" y="126"/>
                </a:lnTo>
                <a:lnTo>
                  <a:pt x="84" y="124"/>
                </a:lnTo>
                <a:lnTo>
                  <a:pt x="90" y="122"/>
                </a:lnTo>
                <a:lnTo>
                  <a:pt x="96" y="116"/>
                </a:lnTo>
                <a:lnTo>
                  <a:pt x="100" y="112"/>
                </a:lnTo>
                <a:lnTo>
                  <a:pt x="104" y="106"/>
                </a:lnTo>
                <a:lnTo>
                  <a:pt x="108" y="114"/>
                </a:lnTo>
                <a:lnTo>
                  <a:pt x="110" y="118"/>
                </a:lnTo>
                <a:lnTo>
                  <a:pt x="114" y="118"/>
                </a:lnTo>
                <a:lnTo>
                  <a:pt x="122" y="116"/>
                </a:lnTo>
                <a:lnTo>
                  <a:pt x="128" y="116"/>
                </a:lnTo>
                <a:lnTo>
                  <a:pt x="128" y="112"/>
                </a:lnTo>
                <a:lnTo>
                  <a:pt x="128" y="56"/>
                </a:lnTo>
                <a:lnTo>
                  <a:pt x="150" y="46"/>
                </a:lnTo>
                <a:lnTo>
                  <a:pt x="154" y="52"/>
                </a:lnTo>
                <a:lnTo>
                  <a:pt x="160" y="50"/>
                </a:lnTo>
                <a:lnTo>
                  <a:pt x="158" y="46"/>
                </a:lnTo>
                <a:lnTo>
                  <a:pt x="182" y="34"/>
                </a:lnTo>
                <a:lnTo>
                  <a:pt x="176" y="18"/>
                </a:lnTo>
                <a:lnTo>
                  <a:pt x="152" y="30"/>
                </a:lnTo>
                <a:lnTo>
                  <a:pt x="150" y="26"/>
                </a:lnTo>
                <a:lnTo>
                  <a:pt x="142" y="30"/>
                </a:lnTo>
                <a:lnTo>
                  <a:pt x="146" y="36"/>
                </a:lnTo>
                <a:lnTo>
                  <a:pt x="128" y="44"/>
                </a:lnTo>
                <a:lnTo>
                  <a:pt x="128" y="38"/>
                </a:lnTo>
                <a:lnTo>
                  <a:pt x="0" y="38"/>
                </a:lnTo>
                <a:lnTo>
                  <a:pt x="0" y="54"/>
                </a:lnTo>
                <a:lnTo>
                  <a:pt x="10" y="54"/>
                </a:lnTo>
                <a:close/>
                <a:moveTo>
                  <a:pt x="56" y="0"/>
                </a:moveTo>
                <a:lnTo>
                  <a:pt x="74" y="0"/>
                </a:lnTo>
                <a:lnTo>
                  <a:pt x="110" y="32"/>
                </a:lnTo>
                <a:lnTo>
                  <a:pt x="20" y="32"/>
                </a:lnTo>
                <a:lnTo>
                  <a:pt x="56" y="0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104" y="84"/>
                </a:lnTo>
                <a:lnTo>
                  <a:pt x="118" y="82"/>
                </a:lnTo>
                <a:lnTo>
                  <a:pt x="116" y="106"/>
                </a:lnTo>
                <a:lnTo>
                  <a:pt x="106" y="86"/>
                </a:lnTo>
                <a:close/>
                <a:moveTo>
                  <a:pt x="84" y="80"/>
                </a:moveTo>
                <a:lnTo>
                  <a:pt x="84" y="80"/>
                </a:lnTo>
                <a:lnTo>
                  <a:pt x="88" y="86"/>
                </a:lnTo>
                <a:lnTo>
                  <a:pt x="90" y="92"/>
                </a:lnTo>
                <a:lnTo>
                  <a:pt x="88" y="100"/>
                </a:lnTo>
                <a:lnTo>
                  <a:pt x="84" y="106"/>
                </a:lnTo>
                <a:lnTo>
                  <a:pt x="78" y="110"/>
                </a:lnTo>
                <a:lnTo>
                  <a:pt x="70" y="110"/>
                </a:lnTo>
                <a:lnTo>
                  <a:pt x="64" y="110"/>
                </a:lnTo>
                <a:lnTo>
                  <a:pt x="58" y="106"/>
                </a:lnTo>
                <a:lnTo>
                  <a:pt x="54" y="100"/>
                </a:lnTo>
                <a:lnTo>
                  <a:pt x="52" y="92"/>
                </a:lnTo>
                <a:lnTo>
                  <a:pt x="54" y="86"/>
                </a:lnTo>
                <a:lnTo>
                  <a:pt x="58" y="80"/>
                </a:lnTo>
                <a:lnTo>
                  <a:pt x="64" y="76"/>
                </a:lnTo>
                <a:lnTo>
                  <a:pt x="70" y="74"/>
                </a:lnTo>
                <a:lnTo>
                  <a:pt x="78" y="76"/>
                </a:lnTo>
                <a:lnTo>
                  <a:pt x="84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56" name="Freeform 155"/>
          <p:cNvSpPr>
            <a:spLocks noEditPoints="1"/>
          </p:cNvSpPr>
          <p:nvPr/>
        </p:nvSpPr>
        <p:spPr bwMode="auto">
          <a:xfrm>
            <a:off x="8632825" y="2867025"/>
            <a:ext cx="377825" cy="457200"/>
          </a:xfrm>
          <a:custGeom>
            <a:gdLst>
              <a:gd fmla="*/ 2147483647 w 138" name="T0"/>
              <a:gd fmla="*/ 2147483647 h 152" name="T1"/>
              <a:gd fmla="*/ 2147483647 w 138" name="T2"/>
              <a:gd fmla="*/ 2147483647 h 152" name="T3"/>
              <a:gd fmla="*/ 2147483647 w 138" name="T4"/>
              <a:gd fmla="*/ 2147483647 h 152" name="T5"/>
              <a:gd fmla="*/ 2147483647 w 138" name="T6"/>
              <a:gd fmla="*/ 2147483647 h 152" name="T7"/>
              <a:gd fmla="*/ 2147483647 w 138" name="T8"/>
              <a:gd fmla="*/ 2147483647 h 152" name="T9"/>
              <a:gd fmla="*/ 2147483647 w 138" name="T10"/>
              <a:gd fmla="*/ 2147483647 h 152" name="T11"/>
              <a:gd fmla="*/ 2147483647 w 138" name="T12"/>
              <a:gd fmla="*/ 2147483647 h 152" name="T13"/>
              <a:gd fmla="*/ 2147483647 w 138" name="T14"/>
              <a:gd fmla="*/ 2147483647 h 152" name="T15"/>
              <a:gd fmla="*/ 2147483647 w 138" name="T16"/>
              <a:gd fmla="*/ 2147483647 h 152" name="T17"/>
              <a:gd fmla="*/ 2147483647 w 138" name="T18"/>
              <a:gd fmla="*/ 2147483647 h 152" name="T19"/>
              <a:gd fmla="*/ 2147483647 w 138" name="T20"/>
              <a:gd fmla="*/ 2147483647 h 152" name="T21"/>
              <a:gd fmla="*/ 2147483647 w 138" name="T22"/>
              <a:gd fmla="*/ 2147483647 h 152" name="T23"/>
              <a:gd fmla="*/ 2147483647 w 138" name="T24"/>
              <a:gd fmla="*/ 2147483647 h 152" name="T25"/>
              <a:gd fmla="*/ 2147483647 w 138" name="T26"/>
              <a:gd fmla="*/ 2147483647 h 152" name="T27"/>
              <a:gd fmla="*/ 2147483647 w 138" name="T28"/>
              <a:gd fmla="*/ 2147483647 h 152" name="T29"/>
              <a:gd fmla="*/ 2147483647 w 138" name="T30"/>
              <a:gd fmla="*/ 2147483647 h 152" name="T31"/>
              <a:gd fmla="*/ 2147483647 w 138" name="T32"/>
              <a:gd fmla="*/ 2147483647 h 152" name="T33"/>
              <a:gd fmla="*/ 2147483647 w 138" name="T34"/>
              <a:gd fmla="*/ 2147483647 h 152" name="T35"/>
              <a:gd fmla="*/ 2147483647 w 138" name="T36"/>
              <a:gd fmla="*/ 2147483647 h 152" name="T37"/>
              <a:gd fmla="*/ 2147483647 w 138" name="T38"/>
              <a:gd fmla="*/ 2147483647 h 152" name="T39"/>
              <a:gd fmla="*/ 2147483647 w 138" name="T40"/>
              <a:gd fmla="*/ 2147483647 h 152" name="T41"/>
              <a:gd fmla="*/ 2147483647 w 138" name="T42"/>
              <a:gd fmla="*/ 2147483647 h 152" name="T43"/>
              <a:gd fmla="*/ 2147483647 w 138" name="T44"/>
              <a:gd fmla="*/ 2147483647 h 152" name="T45"/>
              <a:gd fmla="*/ 2147483647 w 138" name="T46"/>
              <a:gd fmla="*/ 2147483647 h 152" name="T47"/>
              <a:gd fmla="*/ 2147483647 w 138" name="T48"/>
              <a:gd fmla="*/ 2147483647 h 152" name="T49"/>
              <a:gd fmla="*/ 2147483647 w 138" name="T50"/>
              <a:gd fmla="*/ 2147483647 h 152" name="T51"/>
              <a:gd fmla="*/ 2147483647 w 138" name="T52"/>
              <a:gd fmla="*/ 2147483647 h 152" name="T53"/>
              <a:gd fmla="*/ 2147483647 w 138" name="T54"/>
              <a:gd fmla="*/ 2147483647 h 152" name="T55"/>
              <a:gd fmla="*/ 2147483647 w 138" name="T56"/>
              <a:gd fmla="*/ 2147483647 h 152" name="T57"/>
              <a:gd fmla="*/ 2147483647 w 138" name="T58"/>
              <a:gd fmla="*/ 0 h 152" name="T59"/>
              <a:gd fmla="*/ 0 w 138" name="T60"/>
              <a:gd fmla="*/ 2147483647 h 152" name="T61"/>
              <a:gd fmla="*/ 0 w 138" name="T62"/>
              <a:gd fmla="*/ 2147483647 h 152" name="T63"/>
              <a:gd fmla="*/ 2147483647 w 138" name="T64"/>
              <a:gd fmla="*/ 2147483647 h 152" name="T65"/>
              <a:gd fmla="*/ 2147483647 w 138" name="T66"/>
              <a:gd fmla="*/ 2147483647 h 152" name="T67"/>
              <a:gd fmla="*/ 2147483647 w 138" name="T68"/>
              <a:gd fmla="*/ 2147483647 h 152" name="T69"/>
              <a:gd fmla="*/ 2147483647 w 138" name="T70"/>
              <a:gd fmla="*/ 2147483647 h 152" name="T71"/>
              <a:gd fmla="*/ 2147483647 w 138" name="T72"/>
              <a:gd fmla="*/ 2147483647 h 152" name="T73"/>
              <a:gd fmla="*/ 2147483647 w 138" name="T74"/>
              <a:gd fmla="*/ 2147483647 h 152" name="T75"/>
              <a:gd fmla="*/ 2147483647 w 138" name="T76"/>
              <a:gd fmla="*/ 2147483647 h 152" name="T77"/>
              <a:gd fmla="*/ 2147483647 w 138" name="T78"/>
              <a:gd fmla="*/ 2147483647 h 152" name="T79"/>
              <a:gd fmla="*/ 2147483647 w 138" name="T80"/>
              <a:gd fmla="*/ 2147483647 h 152" name="T81"/>
              <a:gd fmla="*/ 2147483647 w 138" name="T82"/>
              <a:gd fmla="*/ 2147483647 h 152" name="T83"/>
              <a:gd fmla="*/ 2147483647 w 138" name="T84"/>
              <a:gd fmla="*/ 2147483647 h 152" name="T85"/>
              <a:gd fmla="*/ 2147483647 w 138" name="T86"/>
              <a:gd fmla="*/ 2147483647 h 152" name="T87"/>
              <a:gd fmla="*/ 2147483647 w 138" name="T88"/>
              <a:gd fmla="*/ 2147483647 h 152" name="T89"/>
              <a:gd fmla="*/ 2147483647 w 138" name="T90"/>
              <a:gd fmla="*/ 2147483647 h 152" name="T91"/>
              <a:gd fmla="*/ 2147483647 w 138" name="T92"/>
              <a:gd fmla="*/ 2147483647 h 152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w 138" name="T141"/>
              <a:gd fmla="*/ 0 h 152" name="T142"/>
              <a:gd fmla="*/ 138 w 138" name="T143"/>
              <a:gd fmla="*/ 152 h 152" name="T144"/>
            </a:gdLst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b="T144" l="T141" r="T143" t="T142"/>
            <a:pathLst>
              <a:path h="152" w="138">
                <a:moveTo>
                  <a:pt x="20" y="94"/>
                </a:moveTo>
                <a:lnTo>
                  <a:pt x="20" y="94"/>
                </a:lnTo>
                <a:lnTo>
                  <a:pt x="24" y="86"/>
                </a:lnTo>
                <a:lnTo>
                  <a:pt x="34" y="74"/>
                </a:lnTo>
                <a:lnTo>
                  <a:pt x="38" y="68"/>
                </a:lnTo>
                <a:lnTo>
                  <a:pt x="40" y="66"/>
                </a:lnTo>
                <a:lnTo>
                  <a:pt x="42" y="68"/>
                </a:lnTo>
                <a:lnTo>
                  <a:pt x="42" y="78"/>
                </a:lnTo>
                <a:lnTo>
                  <a:pt x="42" y="84"/>
                </a:lnTo>
                <a:lnTo>
                  <a:pt x="38" y="96"/>
                </a:lnTo>
                <a:lnTo>
                  <a:pt x="46" y="92"/>
                </a:lnTo>
                <a:lnTo>
                  <a:pt x="52" y="88"/>
                </a:lnTo>
                <a:lnTo>
                  <a:pt x="58" y="88"/>
                </a:lnTo>
                <a:lnTo>
                  <a:pt x="62" y="90"/>
                </a:lnTo>
                <a:lnTo>
                  <a:pt x="62" y="94"/>
                </a:lnTo>
                <a:lnTo>
                  <a:pt x="58" y="98"/>
                </a:lnTo>
                <a:lnTo>
                  <a:pt x="54" y="104"/>
                </a:lnTo>
                <a:lnTo>
                  <a:pt x="46" y="112"/>
                </a:lnTo>
                <a:lnTo>
                  <a:pt x="52" y="108"/>
                </a:lnTo>
                <a:lnTo>
                  <a:pt x="58" y="106"/>
                </a:lnTo>
                <a:lnTo>
                  <a:pt x="62" y="106"/>
                </a:lnTo>
                <a:lnTo>
                  <a:pt x="64" y="110"/>
                </a:lnTo>
                <a:lnTo>
                  <a:pt x="66" y="110"/>
                </a:lnTo>
                <a:lnTo>
                  <a:pt x="70" y="110"/>
                </a:lnTo>
                <a:lnTo>
                  <a:pt x="78" y="110"/>
                </a:lnTo>
                <a:lnTo>
                  <a:pt x="78" y="118"/>
                </a:lnTo>
                <a:lnTo>
                  <a:pt x="70" y="118"/>
                </a:lnTo>
                <a:lnTo>
                  <a:pt x="64" y="118"/>
                </a:lnTo>
                <a:lnTo>
                  <a:pt x="58" y="114"/>
                </a:lnTo>
                <a:lnTo>
                  <a:pt x="56" y="114"/>
                </a:lnTo>
                <a:lnTo>
                  <a:pt x="50" y="120"/>
                </a:lnTo>
                <a:lnTo>
                  <a:pt x="46" y="120"/>
                </a:lnTo>
                <a:lnTo>
                  <a:pt x="42" y="120"/>
                </a:lnTo>
                <a:lnTo>
                  <a:pt x="38" y="118"/>
                </a:lnTo>
                <a:lnTo>
                  <a:pt x="38" y="112"/>
                </a:lnTo>
                <a:lnTo>
                  <a:pt x="40" y="108"/>
                </a:lnTo>
                <a:lnTo>
                  <a:pt x="44" y="104"/>
                </a:lnTo>
                <a:lnTo>
                  <a:pt x="38" y="106"/>
                </a:lnTo>
                <a:lnTo>
                  <a:pt x="34" y="106"/>
                </a:lnTo>
                <a:lnTo>
                  <a:pt x="32" y="102"/>
                </a:lnTo>
                <a:lnTo>
                  <a:pt x="32" y="98"/>
                </a:lnTo>
                <a:lnTo>
                  <a:pt x="32" y="94"/>
                </a:lnTo>
                <a:lnTo>
                  <a:pt x="34" y="84"/>
                </a:lnTo>
                <a:lnTo>
                  <a:pt x="32" y="88"/>
                </a:lnTo>
                <a:lnTo>
                  <a:pt x="28" y="96"/>
                </a:lnTo>
                <a:lnTo>
                  <a:pt x="20" y="94"/>
                </a:lnTo>
                <a:close/>
                <a:moveTo>
                  <a:pt x="16" y="44"/>
                </a:moveTo>
                <a:lnTo>
                  <a:pt x="34" y="26"/>
                </a:lnTo>
                <a:lnTo>
                  <a:pt x="26" y="16"/>
                </a:lnTo>
                <a:lnTo>
                  <a:pt x="16" y="44"/>
                </a:lnTo>
                <a:close/>
                <a:moveTo>
                  <a:pt x="112" y="152"/>
                </a:moveTo>
                <a:lnTo>
                  <a:pt x="118" y="152"/>
                </a:lnTo>
                <a:lnTo>
                  <a:pt x="118" y="146"/>
                </a:lnTo>
                <a:lnTo>
                  <a:pt x="118" y="96"/>
                </a:lnTo>
                <a:lnTo>
                  <a:pt x="106" y="104"/>
                </a:lnTo>
                <a:lnTo>
                  <a:pt x="106" y="140"/>
                </a:lnTo>
                <a:lnTo>
                  <a:pt x="10" y="140"/>
                </a:lnTo>
                <a:lnTo>
                  <a:pt x="10" y="68"/>
                </a:lnTo>
                <a:lnTo>
                  <a:pt x="44" y="28"/>
                </a:lnTo>
                <a:lnTo>
                  <a:pt x="48" y="26"/>
                </a:lnTo>
                <a:lnTo>
                  <a:pt x="44" y="22"/>
                </a:lnTo>
                <a:lnTo>
                  <a:pt x="36" y="10"/>
                </a:lnTo>
                <a:lnTo>
                  <a:pt x="94" y="10"/>
                </a:lnTo>
                <a:lnTo>
                  <a:pt x="102" y="0"/>
                </a:lnTo>
                <a:lnTo>
                  <a:pt x="24" y="0"/>
                </a:lnTo>
                <a:lnTo>
                  <a:pt x="20" y="0"/>
                </a:lnTo>
                <a:lnTo>
                  <a:pt x="18" y="4"/>
                </a:lnTo>
                <a:lnTo>
                  <a:pt x="0" y="62"/>
                </a:lnTo>
                <a:lnTo>
                  <a:pt x="0" y="64"/>
                </a:lnTo>
                <a:lnTo>
                  <a:pt x="0" y="146"/>
                </a:lnTo>
                <a:lnTo>
                  <a:pt x="0" y="152"/>
                </a:lnTo>
                <a:lnTo>
                  <a:pt x="4" y="152"/>
                </a:lnTo>
                <a:lnTo>
                  <a:pt x="112" y="152"/>
                </a:lnTo>
                <a:close/>
                <a:moveTo>
                  <a:pt x="102" y="20"/>
                </a:moveTo>
                <a:lnTo>
                  <a:pt x="102" y="20"/>
                </a:lnTo>
                <a:lnTo>
                  <a:pt x="124" y="30"/>
                </a:lnTo>
                <a:lnTo>
                  <a:pt x="118" y="58"/>
                </a:lnTo>
                <a:lnTo>
                  <a:pt x="106" y="84"/>
                </a:lnTo>
                <a:lnTo>
                  <a:pt x="82" y="76"/>
                </a:lnTo>
                <a:lnTo>
                  <a:pt x="84" y="62"/>
                </a:lnTo>
                <a:lnTo>
                  <a:pt x="88" y="48"/>
                </a:lnTo>
                <a:lnTo>
                  <a:pt x="94" y="34"/>
                </a:lnTo>
                <a:lnTo>
                  <a:pt x="102" y="20"/>
                </a:lnTo>
                <a:close/>
                <a:moveTo>
                  <a:pt x="80" y="82"/>
                </a:moveTo>
                <a:lnTo>
                  <a:pt x="104" y="90"/>
                </a:lnTo>
                <a:lnTo>
                  <a:pt x="90" y="108"/>
                </a:lnTo>
                <a:lnTo>
                  <a:pt x="88" y="106"/>
                </a:lnTo>
                <a:lnTo>
                  <a:pt x="84" y="112"/>
                </a:lnTo>
                <a:lnTo>
                  <a:pt x="82" y="112"/>
                </a:lnTo>
                <a:lnTo>
                  <a:pt x="82" y="104"/>
                </a:lnTo>
                <a:lnTo>
                  <a:pt x="80" y="104"/>
                </a:lnTo>
                <a:lnTo>
                  <a:pt x="80" y="82"/>
                </a:lnTo>
                <a:close/>
                <a:moveTo>
                  <a:pt x="124" y="16"/>
                </a:moveTo>
                <a:lnTo>
                  <a:pt x="136" y="20"/>
                </a:lnTo>
                <a:lnTo>
                  <a:pt x="138" y="20"/>
                </a:lnTo>
                <a:lnTo>
                  <a:pt x="138" y="24"/>
                </a:lnTo>
                <a:lnTo>
                  <a:pt x="138" y="34"/>
                </a:lnTo>
                <a:lnTo>
                  <a:pt x="136" y="46"/>
                </a:lnTo>
                <a:lnTo>
                  <a:pt x="132" y="56"/>
                </a:lnTo>
                <a:lnTo>
                  <a:pt x="126" y="66"/>
                </a:lnTo>
                <a:lnTo>
                  <a:pt x="120" y="62"/>
                </a:lnTo>
                <a:lnTo>
                  <a:pt x="128" y="44"/>
                </a:lnTo>
                <a:lnTo>
                  <a:pt x="130" y="26"/>
                </a:lnTo>
                <a:lnTo>
                  <a:pt x="126" y="24"/>
                </a:lnTo>
                <a:lnTo>
                  <a:pt x="114" y="20"/>
                </a:lnTo>
                <a:lnTo>
                  <a:pt x="102" y="16"/>
                </a:lnTo>
                <a:lnTo>
                  <a:pt x="114" y="8"/>
                </a:lnTo>
                <a:lnTo>
                  <a:pt x="122" y="12"/>
                </a:lnTo>
                <a:lnTo>
                  <a:pt x="12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57" name="Freeform 156"/>
          <p:cNvSpPr>
            <a:spLocks noEditPoints="1"/>
          </p:cNvSpPr>
          <p:nvPr/>
        </p:nvSpPr>
        <p:spPr bwMode="auto">
          <a:xfrm>
            <a:off x="7753350" y="2909888"/>
            <a:ext cx="508000" cy="388937"/>
          </a:xfrm>
          <a:custGeom>
            <a:gdLst>
              <a:gd fmla="*/ 2147483647 w 186" name="T0"/>
              <a:gd fmla="*/ 2147483647 h 130" name="T1"/>
              <a:gd fmla="*/ 2147483647 w 186" name="T2"/>
              <a:gd fmla="*/ 2147483647 h 130" name="T3"/>
              <a:gd fmla="*/ 2147483647 w 186" name="T4"/>
              <a:gd fmla="*/ 2147483647 h 130" name="T5"/>
              <a:gd fmla="*/ 2147483647 w 186" name="T6"/>
              <a:gd fmla="*/ 2147483647 h 130" name="T7"/>
              <a:gd fmla="*/ 2147483647 w 186" name="T8"/>
              <a:gd fmla="*/ 2147483647 h 130" name="T9"/>
              <a:gd fmla="*/ 2147483647 w 186" name="T10"/>
              <a:gd fmla="*/ 0 h 130" name="T11"/>
              <a:gd fmla="*/ 2147483647 w 186" name="T12"/>
              <a:gd fmla="*/ 2147483647 h 130" name="T13"/>
              <a:gd fmla="*/ 2147483647 w 186" name="T14"/>
              <a:gd fmla="*/ 2147483647 h 130" name="T15"/>
              <a:gd fmla="*/ 2147483647 w 186" name="T16"/>
              <a:gd fmla="*/ 2147483647 h 130" name="T17"/>
              <a:gd fmla="*/ 2147483647 w 186" name="T18"/>
              <a:gd fmla="*/ 2147483647 h 130" name="T19"/>
              <a:gd fmla="*/ 2147483647 w 186" name="T20"/>
              <a:gd fmla="*/ 2147483647 h 130" name="T21"/>
              <a:gd fmla="*/ 2147483647 w 186" name="T22"/>
              <a:gd fmla="*/ 2147483647 h 130" name="T23"/>
              <a:gd fmla="*/ 2147483647 w 186" name="T24"/>
              <a:gd fmla="*/ 2147483647 h 130" name="T25"/>
              <a:gd fmla="*/ 2147483647 w 186" name="T26"/>
              <a:gd fmla="*/ 2147483647 h 130" name="T27"/>
              <a:gd fmla="*/ 2147483647 w 186" name="T28"/>
              <a:gd fmla="*/ 2147483647 h 130" name="T29"/>
              <a:gd fmla="*/ 2147483647 w 186" name="T30"/>
              <a:gd fmla="*/ 2147483647 h 130" name="T31"/>
              <a:gd fmla="*/ 2147483647 w 186" name="T32"/>
              <a:gd fmla="*/ 2147483647 h 130" name="T33"/>
              <a:gd fmla="*/ 2147483647 w 186" name="T34"/>
              <a:gd fmla="*/ 2147483647 h 130" name="T35"/>
              <a:gd fmla="*/ 2147483647 w 186" name="T36"/>
              <a:gd fmla="*/ 2147483647 h 130" name="T37"/>
              <a:gd fmla="*/ 2147483647 w 186" name="T38"/>
              <a:gd fmla="*/ 2147483647 h 130" name="T39"/>
              <a:gd fmla="*/ 0 w 186" name="T40"/>
              <a:gd fmla="*/ 2147483647 h 130" name="T41"/>
              <a:gd fmla="*/ 2147483647 w 186" name="T42"/>
              <a:gd fmla="*/ 2147483647 h 130" name="T43"/>
              <a:gd fmla="*/ 2147483647 w 186" name="T44"/>
              <a:gd fmla="*/ 2147483647 h 130" name="T45"/>
              <a:gd fmla="*/ 2147483647 w 186" name="T46"/>
              <a:gd fmla="*/ 2147483647 h 130" name="T47"/>
              <a:gd fmla="*/ 2147483647 w 186" name="T48"/>
              <a:gd fmla="*/ 2147483647 h 130" name="T49"/>
              <a:gd fmla="*/ 2147483647 w 186" name="T50"/>
              <a:gd fmla="*/ 2147483647 h 130" name="T51"/>
              <a:gd fmla="*/ 2147483647 w 186" name="T52"/>
              <a:gd fmla="*/ 2147483647 h 130" name="T53"/>
              <a:gd fmla="*/ 2147483647 w 186" name="T54"/>
              <a:gd fmla="*/ 2147483647 h 130" name="T55"/>
              <a:gd fmla="*/ 2147483647 w 186" name="T56"/>
              <a:gd fmla="*/ 2147483647 h 130" name="T57"/>
              <a:gd fmla="*/ 2147483647 w 186" name="T58"/>
              <a:gd fmla="*/ 2147483647 h 130" name="T59"/>
              <a:gd fmla="*/ 2147483647 w 186" name="T60"/>
              <a:gd fmla="*/ 2147483647 h 130" name="T61"/>
              <a:gd fmla="*/ 2147483647 w 186" name="T62"/>
              <a:gd fmla="*/ 2147483647 h 130" name="T63"/>
              <a:gd fmla="*/ 2147483647 w 186" name="T64"/>
              <a:gd fmla="*/ 2147483647 h 130" name="T65"/>
              <a:gd fmla="*/ 2147483647 w 186" name="T66"/>
              <a:gd fmla="*/ 2147483647 h 130" name="T67"/>
              <a:gd fmla="*/ 2147483647 w 186" name="T68"/>
              <a:gd fmla="*/ 2147483647 h 130" name="T69"/>
              <a:gd fmla="*/ 2147483647 w 186" name="T70"/>
              <a:gd fmla="*/ 2147483647 h 130" name="T71"/>
              <a:gd fmla="*/ 2147483647 w 186" name="T72"/>
              <a:gd fmla="*/ 2147483647 h 130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w 186" name="T111"/>
              <a:gd fmla="*/ 0 h 130" name="T112"/>
              <a:gd fmla="*/ 186 w 186" name="T113"/>
              <a:gd fmla="*/ 130 h 130" name="T114"/>
            </a:gdLst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b="T114" l="T111" r="T113" t="T112"/>
            <a:pathLst>
              <a:path h="130" w="186">
                <a:moveTo>
                  <a:pt x="108" y="16"/>
                </a:moveTo>
                <a:lnTo>
                  <a:pt x="68" y="66"/>
                </a:lnTo>
                <a:lnTo>
                  <a:pt x="56" y="64"/>
                </a:lnTo>
                <a:lnTo>
                  <a:pt x="4" y="56"/>
                </a:lnTo>
                <a:lnTo>
                  <a:pt x="108" y="16"/>
                </a:lnTo>
                <a:close/>
                <a:moveTo>
                  <a:pt x="130" y="22"/>
                </a:moveTo>
                <a:lnTo>
                  <a:pt x="186" y="0"/>
                </a:lnTo>
                <a:lnTo>
                  <a:pt x="186" y="6"/>
                </a:lnTo>
                <a:lnTo>
                  <a:pt x="132" y="28"/>
                </a:lnTo>
                <a:lnTo>
                  <a:pt x="130" y="22"/>
                </a:lnTo>
                <a:close/>
                <a:moveTo>
                  <a:pt x="148" y="68"/>
                </a:moveTo>
                <a:lnTo>
                  <a:pt x="186" y="54"/>
                </a:lnTo>
                <a:lnTo>
                  <a:pt x="186" y="62"/>
                </a:lnTo>
                <a:lnTo>
                  <a:pt x="150" y="74"/>
                </a:lnTo>
                <a:lnTo>
                  <a:pt x="148" y="68"/>
                </a:lnTo>
                <a:close/>
                <a:moveTo>
                  <a:pt x="142" y="52"/>
                </a:moveTo>
                <a:lnTo>
                  <a:pt x="144" y="60"/>
                </a:lnTo>
                <a:lnTo>
                  <a:pt x="186" y="44"/>
                </a:lnTo>
                <a:lnTo>
                  <a:pt x="186" y="36"/>
                </a:lnTo>
                <a:lnTo>
                  <a:pt x="142" y="52"/>
                </a:lnTo>
                <a:close/>
                <a:moveTo>
                  <a:pt x="136" y="36"/>
                </a:moveTo>
                <a:lnTo>
                  <a:pt x="138" y="44"/>
                </a:lnTo>
                <a:lnTo>
                  <a:pt x="186" y="24"/>
                </a:lnTo>
                <a:lnTo>
                  <a:pt x="186" y="18"/>
                </a:lnTo>
                <a:lnTo>
                  <a:pt x="136" y="36"/>
                </a:lnTo>
                <a:close/>
                <a:moveTo>
                  <a:pt x="116" y="20"/>
                </a:moveTo>
                <a:lnTo>
                  <a:pt x="116" y="20"/>
                </a:lnTo>
                <a:lnTo>
                  <a:pt x="74" y="72"/>
                </a:lnTo>
                <a:lnTo>
                  <a:pt x="70" y="74"/>
                </a:lnTo>
                <a:lnTo>
                  <a:pt x="68" y="74"/>
                </a:lnTo>
                <a:lnTo>
                  <a:pt x="0" y="62"/>
                </a:lnTo>
                <a:lnTo>
                  <a:pt x="2" y="68"/>
                </a:lnTo>
                <a:lnTo>
                  <a:pt x="22" y="122"/>
                </a:lnTo>
                <a:lnTo>
                  <a:pt x="24" y="126"/>
                </a:lnTo>
                <a:lnTo>
                  <a:pt x="40" y="94"/>
                </a:lnTo>
                <a:lnTo>
                  <a:pt x="42" y="92"/>
                </a:lnTo>
                <a:lnTo>
                  <a:pt x="44" y="92"/>
                </a:lnTo>
                <a:lnTo>
                  <a:pt x="46" y="94"/>
                </a:lnTo>
                <a:lnTo>
                  <a:pt x="46" y="98"/>
                </a:lnTo>
                <a:lnTo>
                  <a:pt x="32" y="130"/>
                </a:lnTo>
                <a:lnTo>
                  <a:pt x="38" y="130"/>
                </a:lnTo>
                <a:lnTo>
                  <a:pt x="132" y="94"/>
                </a:lnTo>
                <a:lnTo>
                  <a:pt x="134" y="92"/>
                </a:lnTo>
                <a:lnTo>
                  <a:pt x="102" y="76"/>
                </a:lnTo>
                <a:lnTo>
                  <a:pt x="98" y="74"/>
                </a:lnTo>
                <a:lnTo>
                  <a:pt x="100" y="72"/>
                </a:lnTo>
                <a:lnTo>
                  <a:pt x="102" y="70"/>
                </a:lnTo>
                <a:lnTo>
                  <a:pt x="104" y="70"/>
                </a:lnTo>
                <a:lnTo>
                  <a:pt x="140" y="86"/>
                </a:lnTo>
                <a:lnTo>
                  <a:pt x="138" y="78"/>
                </a:lnTo>
                <a:lnTo>
                  <a:pt x="118" y="24"/>
                </a:lnTo>
                <a:lnTo>
                  <a:pt x="11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58" name="Freeform 157"/>
          <p:cNvSpPr>
            <a:spLocks noEditPoints="1"/>
          </p:cNvSpPr>
          <p:nvPr/>
        </p:nvSpPr>
        <p:spPr bwMode="auto">
          <a:xfrm>
            <a:off x="7065963" y="2849563"/>
            <a:ext cx="441325" cy="414337"/>
          </a:xfrm>
          <a:custGeom>
            <a:gdLst>
              <a:gd fmla="*/ 2147483647 w 162" name="T0"/>
              <a:gd fmla="*/ 2147483647 h 138" name="T1"/>
              <a:gd fmla="*/ 2147483647 w 162" name="T2"/>
              <a:gd fmla="*/ 2147483647 h 138" name="T3"/>
              <a:gd fmla="*/ 2147483647 w 162" name="T4"/>
              <a:gd fmla="*/ 2147483647 h 138" name="T5"/>
              <a:gd fmla="*/ 2147483647 w 162" name="T6"/>
              <a:gd fmla="*/ 2147483647 h 138" name="T7"/>
              <a:gd fmla="*/ 2147483647 w 162" name="T8"/>
              <a:gd fmla="*/ 2147483647 h 138" name="T9"/>
              <a:gd fmla="*/ 2147483647 w 162" name="T10"/>
              <a:gd fmla="*/ 2147483647 h 138" name="T11"/>
              <a:gd fmla="*/ 2147483647 w 162" name="T12"/>
              <a:gd fmla="*/ 2147483647 h 138" name="T13"/>
              <a:gd fmla="*/ 2147483647 w 162" name="T14"/>
              <a:gd fmla="*/ 2147483647 h 138" name="T15"/>
              <a:gd fmla="*/ 2147483647 w 162" name="T16"/>
              <a:gd fmla="*/ 2147483647 h 138" name="T17"/>
              <a:gd fmla="*/ 2147483647 w 162" name="T18"/>
              <a:gd fmla="*/ 2147483647 h 138" name="T19"/>
              <a:gd fmla="*/ 2147483647 w 162" name="T20"/>
              <a:gd fmla="*/ 2147483647 h 138" name="T21"/>
              <a:gd fmla="*/ 2147483647 w 162" name="T22"/>
              <a:gd fmla="*/ 2147483647 h 138" name="T23"/>
              <a:gd fmla="*/ 2147483647 w 162" name="T24"/>
              <a:gd fmla="*/ 2147483647 h 138" name="T25"/>
              <a:gd fmla="*/ 0 w 162" name="T26"/>
              <a:gd fmla="*/ 2147483647 h 138" name="T27"/>
              <a:gd fmla="*/ 0 w 162" name="T28"/>
              <a:gd fmla="*/ 2147483647 h 138" name="T29"/>
              <a:gd fmla="*/ 2147483647 w 162" name="T30"/>
              <a:gd fmla="*/ 2147483647 h 138" name="T31"/>
              <a:gd fmla="*/ 2147483647 w 162" name="T32"/>
              <a:gd fmla="*/ 2147483647 h 138" name="T33"/>
              <a:gd fmla="*/ 2147483647 w 162" name="T34"/>
              <a:gd fmla="*/ 0 h 138" name="T35"/>
              <a:gd fmla="*/ 2147483647 w 162" name="T36"/>
              <a:gd fmla="*/ 2147483647 h 138" name="T37"/>
              <a:gd fmla="*/ 2147483647 w 162" name="T38"/>
              <a:gd fmla="*/ 2147483647 h 138" name="T39"/>
              <a:gd fmla="*/ 2147483647 w 162" name="T40"/>
              <a:gd fmla="*/ 2147483647 h 138" name="T41"/>
              <a:gd fmla="*/ 2147483647 w 162" name="T42"/>
              <a:gd fmla="*/ 0 h 138" name="T43"/>
              <a:gd fmla="*/ 2147483647 w 162" name="T44"/>
              <a:gd fmla="*/ 2147483647 h 138" name="T45"/>
              <a:gd fmla="*/ 2147483647 w 162" name="T46"/>
              <a:gd fmla="*/ 2147483647 h 138" name="T47"/>
              <a:gd fmla="*/ 2147483647 w 162" name="T48"/>
              <a:gd fmla="*/ 2147483647 h 138" name="T49"/>
              <a:gd fmla="*/ 2147483647 w 162" name="T50"/>
              <a:gd fmla="*/ 2147483647 h 138" name="T51"/>
              <a:gd fmla="*/ 2147483647 w 162" name="T52"/>
              <a:gd fmla="*/ 2147483647 h 138" name="T53"/>
              <a:gd fmla="*/ 2147483647 w 162" name="T54"/>
              <a:gd fmla="*/ 2147483647 h 138" name="T55"/>
              <a:gd fmla="*/ 2147483647 w 162" name="T56"/>
              <a:gd fmla="*/ 2147483647 h 138" name="T57"/>
              <a:gd fmla="*/ 2147483647 w 162" name="T58"/>
              <a:gd fmla="*/ 2147483647 h 138" name="T59"/>
              <a:gd fmla="*/ 2147483647 w 162" name="T60"/>
              <a:gd fmla="*/ 2147483647 h 138" name="T61"/>
              <a:gd fmla="*/ 2147483647 w 162" name="T62"/>
              <a:gd fmla="*/ 2147483647 h 138" name="T63"/>
              <a:gd fmla="*/ 2147483647 w 162" name="T64"/>
              <a:gd fmla="*/ 2147483647 h 138" name="T65"/>
              <a:gd fmla="*/ 2147483647 w 162" name="T66"/>
              <a:gd fmla="*/ 2147483647 h 138" name="T67"/>
              <a:gd fmla="*/ 2147483647 w 162" name="T68"/>
              <a:gd fmla="*/ 2147483647 h 138" name="T69"/>
              <a:gd fmla="*/ 2147483647 w 162" name="T70"/>
              <a:gd fmla="*/ 2147483647 h 138" name="T71"/>
              <a:gd fmla="*/ 2147483647 w 162" name="T72"/>
              <a:gd fmla="*/ 2147483647 h 138" name="T73"/>
              <a:gd fmla="*/ 2147483647 w 162" name="T74"/>
              <a:gd fmla="*/ 2147483647 h 138" name="T75"/>
              <a:gd fmla="*/ 2147483647 w 162" name="T76"/>
              <a:gd fmla="*/ 2147483647 h 138" name="T77"/>
              <a:gd fmla="*/ 2147483647 w 162" name="T78"/>
              <a:gd fmla="*/ 2147483647 h 138" name="T79"/>
              <a:gd fmla="*/ 2147483647 w 162" name="T80"/>
              <a:gd fmla="*/ 2147483647 h 138" name="T81"/>
              <a:gd fmla="*/ 2147483647 w 162" name="T82"/>
              <a:gd fmla="*/ 2147483647 h 138" name="T83"/>
              <a:gd fmla="*/ 2147483647 w 162" name="T84"/>
              <a:gd fmla="*/ 2147483647 h 138" name="T85"/>
              <a:gd fmla="*/ 2147483647 w 162" name="T86"/>
              <a:gd fmla="*/ 2147483647 h 138" name="T87"/>
              <a:gd fmla="*/ 2147483647 w 162" name="T88"/>
              <a:gd fmla="*/ 2147483647 h 138" name="T89"/>
              <a:gd fmla="*/ 2147483647 w 162" name="T90"/>
              <a:gd fmla="*/ 2147483647 h 138" name="T91"/>
              <a:gd fmla="*/ 2147483647 w 162" name="T92"/>
              <a:gd fmla="*/ 2147483647 h 138" name="T93"/>
              <a:gd fmla="*/ 2147483647 w 162" name="T94"/>
              <a:gd fmla="*/ 2147483647 h 138" name="T95"/>
              <a:gd fmla="*/ 2147483647 w 162" name="T96"/>
              <a:gd fmla="*/ 2147483647 h 138" name="T97"/>
              <a:gd fmla="*/ 2147483647 w 162" name="T98"/>
              <a:gd fmla="*/ 2147483647 h 138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w 162" name="T150"/>
              <a:gd fmla="*/ 0 h 138" name="T151"/>
              <a:gd fmla="*/ 162 w 162" name="T152"/>
              <a:gd fmla="*/ 138 h 138" name="T153"/>
            </a:gdLst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b="T153" l="T150" r="T152" t="T151"/>
            <a:pathLst>
              <a:path h="138" w="162">
                <a:moveTo>
                  <a:pt x="14" y="18"/>
                </a:moveTo>
                <a:lnTo>
                  <a:pt x="68" y="18"/>
                </a:lnTo>
                <a:lnTo>
                  <a:pt x="30" y="34"/>
                </a:lnTo>
                <a:lnTo>
                  <a:pt x="16" y="34"/>
                </a:lnTo>
                <a:lnTo>
                  <a:pt x="16" y="102"/>
                </a:lnTo>
                <a:lnTo>
                  <a:pt x="112" y="102"/>
                </a:lnTo>
                <a:lnTo>
                  <a:pt x="112" y="82"/>
                </a:lnTo>
                <a:lnTo>
                  <a:pt x="130" y="76"/>
                </a:lnTo>
                <a:lnTo>
                  <a:pt x="130" y="104"/>
                </a:lnTo>
                <a:lnTo>
                  <a:pt x="128" y="110"/>
                </a:lnTo>
                <a:lnTo>
                  <a:pt x="126" y="114"/>
                </a:lnTo>
                <a:lnTo>
                  <a:pt x="120" y="118"/>
                </a:lnTo>
                <a:lnTo>
                  <a:pt x="116" y="120"/>
                </a:lnTo>
                <a:lnTo>
                  <a:pt x="84" y="120"/>
                </a:lnTo>
                <a:lnTo>
                  <a:pt x="84" y="130"/>
                </a:lnTo>
                <a:lnTo>
                  <a:pt x="112" y="130"/>
                </a:lnTo>
                <a:lnTo>
                  <a:pt x="112" y="138"/>
                </a:lnTo>
                <a:lnTo>
                  <a:pt x="20" y="138"/>
                </a:lnTo>
                <a:lnTo>
                  <a:pt x="20" y="130"/>
                </a:lnTo>
                <a:lnTo>
                  <a:pt x="48" y="130"/>
                </a:lnTo>
                <a:lnTo>
                  <a:pt x="48" y="120"/>
                </a:lnTo>
                <a:lnTo>
                  <a:pt x="14" y="120"/>
                </a:lnTo>
                <a:lnTo>
                  <a:pt x="10" y="118"/>
                </a:lnTo>
                <a:lnTo>
                  <a:pt x="4" y="114"/>
                </a:lnTo>
                <a:lnTo>
                  <a:pt x="2" y="110"/>
                </a:lnTo>
                <a:lnTo>
                  <a:pt x="0" y="104"/>
                </a:lnTo>
                <a:lnTo>
                  <a:pt x="0" y="34"/>
                </a:lnTo>
                <a:lnTo>
                  <a:pt x="2" y="28"/>
                </a:lnTo>
                <a:lnTo>
                  <a:pt x="4" y="22"/>
                </a:lnTo>
                <a:lnTo>
                  <a:pt x="10" y="20"/>
                </a:lnTo>
                <a:lnTo>
                  <a:pt x="14" y="18"/>
                </a:lnTo>
                <a:close/>
                <a:moveTo>
                  <a:pt x="138" y="0"/>
                </a:moveTo>
                <a:lnTo>
                  <a:pt x="58" y="28"/>
                </a:lnTo>
                <a:lnTo>
                  <a:pt x="98" y="36"/>
                </a:lnTo>
                <a:lnTo>
                  <a:pt x="108" y="38"/>
                </a:lnTo>
                <a:lnTo>
                  <a:pt x="138" y="0"/>
                </a:lnTo>
                <a:close/>
                <a:moveTo>
                  <a:pt x="144" y="2"/>
                </a:moveTo>
                <a:lnTo>
                  <a:pt x="144" y="2"/>
                </a:lnTo>
                <a:lnTo>
                  <a:pt x="112" y="42"/>
                </a:lnTo>
                <a:lnTo>
                  <a:pt x="110" y="44"/>
                </a:lnTo>
                <a:lnTo>
                  <a:pt x="108" y="44"/>
                </a:lnTo>
                <a:lnTo>
                  <a:pt x="56" y="34"/>
                </a:lnTo>
                <a:lnTo>
                  <a:pt x="56" y="38"/>
                </a:lnTo>
                <a:lnTo>
                  <a:pt x="72" y="80"/>
                </a:lnTo>
                <a:lnTo>
                  <a:pt x="74" y="84"/>
                </a:lnTo>
                <a:lnTo>
                  <a:pt x="86" y="58"/>
                </a:lnTo>
                <a:lnTo>
                  <a:pt x="88" y="58"/>
                </a:lnTo>
                <a:lnTo>
                  <a:pt x="90" y="58"/>
                </a:lnTo>
                <a:lnTo>
                  <a:pt x="92" y="60"/>
                </a:lnTo>
                <a:lnTo>
                  <a:pt x="92" y="62"/>
                </a:lnTo>
                <a:lnTo>
                  <a:pt x="80" y="86"/>
                </a:lnTo>
                <a:lnTo>
                  <a:pt x="84" y="86"/>
                </a:lnTo>
                <a:lnTo>
                  <a:pt x="156" y="58"/>
                </a:lnTo>
                <a:lnTo>
                  <a:pt x="158" y="58"/>
                </a:lnTo>
                <a:lnTo>
                  <a:pt x="132" y="46"/>
                </a:lnTo>
                <a:lnTo>
                  <a:pt x="132" y="44"/>
                </a:lnTo>
                <a:lnTo>
                  <a:pt x="132" y="42"/>
                </a:lnTo>
                <a:lnTo>
                  <a:pt x="134" y="40"/>
                </a:lnTo>
                <a:lnTo>
                  <a:pt x="136" y="40"/>
                </a:lnTo>
                <a:lnTo>
                  <a:pt x="162" y="52"/>
                </a:lnTo>
                <a:lnTo>
                  <a:pt x="162" y="46"/>
                </a:lnTo>
                <a:lnTo>
                  <a:pt x="146" y="6"/>
                </a:lnTo>
                <a:lnTo>
                  <a:pt x="144" y="2"/>
                </a:lnTo>
                <a:close/>
                <a:moveTo>
                  <a:pt x="112" y="110"/>
                </a:moveTo>
                <a:lnTo>
                  <a:pt x="112" y="110"/>
                </a:lnTo>
                <a:lnTo>
                  <a:pt x="110" y="112"/>
                </a:lnTo>
                <a:lnTo>
                  <a:pt x="108" y="114"/>
                </a:lnTo>
                <a:lnTo>
                  <a:pt x="110" y="116"/>
                </a:lnTo>
                <a:lnTo>
                  <a:pt x="112" y="118"/>
                </a:lnTo>
                <a:lnTo>
                  <a:pt x="114" y="116"/>
                </a:lnTo>
                <a:lnTo>
                  <a:pt x="116" y="114"/>
                </a:lnTo>
                <a:lnTo>
                  <a:pt x="114" y="112"/>
                </a:lnTo>
                <a:lnTo>
                  <a:pt x="112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59" name="Freeform 158"/>
          <p:cNvSpPr>
            <a:spLocks noEditPoints="1"/>
          </p:cNvSpPr>
          <p:nvPr/>
        </p:nvSpPr>
        <p:spPr bwMode="auto">
          <a:xfrm>
            <a:off x="6289675" y="2914650"/>
            <a:ext cx="463550" cy="414338"/>
          </a:xfrm>
          <a:custGeom>
            <a:gdLst>
              <a:gd fmla="*/ 2147483647 w 170" name="T0"/>
              <a:gd fmla="*/ 2147483647 h 138" name="T1"/>
              <a:gd fmla="*/ 2147483647 w 170" name="T2"/>
              <a:gd fmla="*/ 2147483647 h 138" name="T3"/>
              <a:gd fmla="*/ 2147483647 w 170" name="T4"/>
              <a:gd fmla="*/ 2147483647 h 138" name="T5"/>
              <a:gd fmla="*/ 2147483647 w 170" name="T6"/>
              <a:gd fmla="*/ 2147483647 h 138" name="T7"/>
              <a:gd fmla="*/ 2147483647 w 170" name="T8"/>
              <a:gd fmla="*/ 2147483647 h 138" name="T9"/>
              <a:gd fmla="*/ 2147483647 w 170" name="T10"/>
              <a:gd fmla="*/ 2147483647 h 138" name="T11"/>
              <a:gd fmla="*/ 2147483647 w 170" name="T12"/>
              <a:gd fmla="*/ 0 h 138" name="T13"/>
              <a:gd fmla="*/ 2147483647 w 170" name="T14"/>
              <a:gd fmla="*/ 2147483647 h 138" name="T15"/>
              <a:gd fmla="*/ 2147483647 w 170" name="T16"/>
              <a:gd fmla="*/ 2147483647 h 138" name="T17"/>
              <a:gd fmla="*/ 2147483647 w 170" name="T18"/>
              <a:gd fmla="*/ 2147483647 h 138" name="T19"/>
              <a:gd fmla="*/ 2147483647 w 170" name="T20"/>
              <a:gd fmla="*/ 2147483647 h 138" name="T21"/>
              <a:gd fmla="*/ 2147483647 w 170" name="T22"/>
              <a:gd fmla="*/ 2147483647 h 138" name="T23"/>
              <a:gd fmla="*/ 2147483647 w 170" name="T24"/>
              <a:gd fmla="*/ 2147483647 h 138" name="T25"/>
              <a:gd fmla="*/ 2147483647 w 170" name="T26"/>
              <a:gd fmla="*/ 2147483647 h 138" name="T27"/>
              <a:gd fmla="*/ 2147483647 w 170" name="T28"/>
              <a:gd fmla="*/ 2147483647 h 138" name="T29"/>
              <a:gd fmla="*/ 2147483647 w 170" name="T30"/>
              <a:gd fmla="*/ 2147483647 h 138" name="T31"/>
              <a:gd fmla="*/ 2147483647 w 170" name="T32"/>
              <a:gd fmla="*/ 2147483647 h 138" name="T33"/>
              <a:gd fmla="*/ 2147483647 w 170" name="T34"/>
              <a:gd fmla="*/ 2147483647 h 138" name="T35"/>
              <a:gd fmla="*/ 2147483647 w 170" name="T36"/>
              <a:gd fmla="*/ 2147483647 h 138" name="T37"/>
              <a:gd fmla="*/ 2147483647 w 170" name="T38"/>
              <a:gd fmla="*/ 2147483647 h 138" name="T39"/>
              <a:gd fmla="*/ 2147483647 w 170" name="T40"/>
              <a:gd fmla="*/ 2147483647 h 138" name="T41"/>
              <a:gd fmla="*/ 2147483647 w 170" name="T42"/>
              <a:gd fmla="*/ 2147483647 h 138" name="T43"/>
              <a:gd fmla="*/ 2147483647 w 170" name="T44"/>
              <a:gd fmla="*/ 2147483647 h 138" name="T45"/>
              <a:gd fmla="*/ 2147483647 w 170" name="T46"/>
              <a:gd fmla="*/ 2147483647 h 138" name="T47"/>
              <a:gd fmla="*/ 2147483647 w 170" name="T48"/>
              <a:gd fmla="*/ 2147483647 h 138" name="T49"/>
              <a:gd fmla="*/ 2147483647 w 170" name="T50"/>
              <a:gd fmla="*/ 2147483647 h 138" name="T51"/>
              <a:gd fmla="*/ 2147483647 w 170" name="T52"/>
              <a:gd fmla="*/ 2147483647 h 138" name="T53"/>
              <a:gd fmla="*/ 2147483647 w 170" name="T54"/>
              <a:gd fmla="*/ 2147483647 h 138" name="T55"/>
              <a:gd fmla="*/ 2147483647 w 170" name="T56"/>
              <a:gd fmla="*/ 2147483647 h 138" name="T57"/>
              <a:gd fmla="*/ 2147483647 w 170" name="T58"/>
              <a:gd fmla="*/ 2147483647 h 138" name="T59"/>
              <a:gd fmla="*/ 2147483647 w 170" name="T60"/>
              <a:gd fmla="*/ 2147483647 h 138" name="T61"/>
              <a:gd fmla="*/ 2147483647 w 170" name="T62"/>
              <a:gd fmla="*/ 2147483647 h 138" name="T63"/>
              <a:gd fmla="*/ 2147483647 w 170" name="T64"/>
              <a:gd fmla="*/ 2147483647 h 138" name="T65"/>
              <a:gd fmla="*/ 2147483647 w 170" name="T66"/>
              <a:gd fmla="*/ 2147483647 h 138" name="T67"/>
              <a:gd fmla="*/ 2147483647 w 170" name="T68"/>
              <a:gd fmla="*/ 2147483647 h 138" name="T69"/>
              <a:gd fmla="*/ 2147483647 w 170" name="T70"/>
              <a:gd fmla="*/ 2147483647 h 138" name="T71"/>
              <a:gd fmla="*/ 2147483647 w 170" name="T72"/>
              <a:gd fmla="*/ 2147483647 h 138" name="T73"/>
              <a:gd fmla="*/ 2147483647 w 170" name="T74"/>
              <a:gd fmla="*/ 2147483647 h 138" name="T75"/>
              <a:gd fmla="*/ 2147483647 w 170" name="T76"/>
              <a:gd fmla="*/ 2147483647 h 138" name="T77"/>
              <a:gd fmla="*/ 2147483647 w 170" name="T78"/>
              <a:gd fmla="*/ 2147483647 h 138" name="T79"/>
              <a:gd fmla="*/ 2147483647 w 170" name="T80"/>
              <a:gd fmla="*/ 2147483647 h 138" name="T81"/>
              <a:gd fmla="*/ 2147483647 w 170" name="T82"/>
              <a:gd fmla="*/ 2147483647 h 138" name="T83"/>
              <a:gd fmla="*/ 2147483647 w 170" name="T84"/>
              <a:gd fmla="*/ 2147483647 h 138" name="T85"/>
              <a:gd fmla="*/ 2147483647 w 170" name="T86"/>
              <a:gd fmla="*/ 2147483647 h 138" name="T87"/>
              <a:gd fmla="*/ 2147483647 w 170" name="T88"/>
              <a:gd fmla="*/ 2147483647 h 138" name="T89"/>
              <a:gd fmla="*/ 2147483647 w 170" name="T90"/>
              <a:gd fmla="*/ 2147483647 h 138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170" name="T138"/>
              <a:gd fmla="*/ 0 h 138" name="T139"/>
              <a:gd fmla="*/ 170 w 170" name="T140"/>
              <a:gd fmla="*/ 138 h 138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38" w="170">
                <a:moveTo>
                  <a:pt x="6" y="0"/>
                </a:moveTo>
                <a:lnTo>
                  <a:pt x="126" y="0"/>
                </a:lnTo>
                <a:lnTo>
                  <a:pt x="134" y="6"/>
                </a:lnTo>
                <a:lnTo>
                  <a:pt x="134" y="44"/>
                </a:lnTo>
                <a:lnTo>
                  <a:pt x="120" y="40"/>
                </a:lnTo>
                <a:lnTo>
                  <a:pt x="120" y="22"/>
                </a:lnTo>
                <a:lnTo>
                  <a:pt x="70" y="70"/>
                </a:lnTo>
                <a:lnTo>
                  <a:pt x="62" y="70"/>
                </a:lnTo>
                <a:lnTo>
                  <a:pt x="50" y="60"/>
                </a:lnTo>
                <a:lnTo>
                  <a:pt x="40" y="68"/>
                </a:lnTo>
                <a:lnTo>
                  <a:pt x="24" y="84"/>
                </a:lnTo>
                <a:lnTo>
                  <a:pt x="66" y="84"/>
                </a:lnTo>
                <a:lnTo>
                  <a:pt x="74" y="84"/>
                </a:lnTo>
                <a:lnTo>
                  <a:pt x="76" y="98"/>
                </a:lnTo>
                <a:lnTo>
                  <a:pt x="6" y="98"/>
                </a:lnTo>
                <a:lnTo>
                  <a:pt x="0" y="92"/>
                </a:lnTo>
                <a:lnTo>
                  <a:pt x="0" y="6"/>
                </a:lnTo>
                <a:lnTo>
                  <a:pt x="6" y="0"/>
                </a:lnTo>
                <a:close/>
                <a:moveTo>
                  <a:pt x="96" y="60"/>
                </a:moveTo>
                <a:lnTo>
                  <a:pt x="96" y="60"/>
                </a:lnTo>
                <a:lnTo>
                  <a:pt x="90" y="66"/>
                </a:lnTo>
                <a:lnTo>
                  <a:pt x="88" y="72"/>
                </a:lnTo>
                <a:lnTo>
                  <a:pt x="86" y="78"/>
                </a:lnTo>
                <a:lnTo>
                  <a:pt x="84" y="84"/>
                </a:lnTo>
                <a:lnTo>
                  <a:pt x="86" y="90"/>
                </a:lnTo>
                <a:lnTo>
                  <a:pt x="88" y="96"/>
                </a:lnTo>
                <a:lnTo>
                  <a:pt x="90" y="102"/>
                </a:lnTo>
                <a:lnTo>
                  <a:pt x="94" y="108"/>
                </a:lnTo>
                <a:lnTo>
                  <a:pt x="100" y="112"/>
                </a:lnTo>
                <a:lnTo>
                  <a:pt x="106" y="116"/>
                </a:lnTo>
                <a:lnTo>
                  <a:pt x="112" y="118"/>
                </a:lnTo>
                <a:lnTo>
                  <a:pt x="118" y="118"/>
                </a:lnTo>
                <a:lnTo>
                  <a:pt x="128" y="118"/>
                </a:lnTo>
                <a:lnTo>
                  <a:pt x="138" y="112"/>
                </a:lnTo>
                <a:lnTo>
                  <a:pt x="140" y="114"/>
                </a:lnTo>
                <a:lnTo>
                  <a:pt x="136" y="118"/>
                </a:lnTo>
                <a:lnTo>
                  <a:pt x="156" y="138"/>
                </a:lnTo>
                <a:lnTo>
                  <a:pt x="170" y="126"/>
                </a:lnTo>
                <a:lnTo>
                  <a:pt x="150" y="104"/>
                </a:lnTo>
                <a:lnTo>
                  <a:pt x="146" y="108"/>
                </a:lnTo>
                <a:lnTo>
                  <a:pt x="144" y="106"/>
                </a:lnTo>
                <a:lnTo>
                  <a:pt x="150" y="96"/>
                </a:lnTo>
                <a:lnTo>
                  <a:pt x="152" y="86"/>
                </a:lnTo>
                <a:lnTo>
                  <a:pt x="152" y="80"/>
                </a:lnTo>
                <a:lnTo>
                  <a:pt x="150" y="72"/>
                </a:lnTo>
                <a:lnTo>
                  <a:pt x="148" y="66"/>
                </a:lnTo>
                <a:lnTo>
                  <a:pt x="144" y="62"/>
                </a:lnTo>
                <a:lnTo>
                  <a:pt x="138" y="56"/>
                </a:lnTo>
                <a:lnTo>
                  <a:pt x="132" y="54"/>
                </a:lnTo>
                <a:lnTo>
                  <a:pt x="126" y="52"/>
                </a:lnTo>
                <a:lnTo>
                  <a:pt x="120" y="50"/>
                </a:lnTo>
                <a:lnTo>
                  <a:pt x="112" y="52"/>
                </a:lnTo>
                <a:lnTo>
                  <a:pt x="106" y="54"/>
                </a:lnTo>
                <a:lnTo>
                  <a:pt x="100" y="56"/>
                </a:lnTo>
                <a:lnTo>
                  <a:pt x="96" y="60"/>
                </a:lnTo>
                <a:close/>
                <a:moveTo>
                  <a:pt x="106" y="76"/>
                </a:moveTo>
                <a:lnTo>
                  <a:pt x="106" y="80"/>
                </a:lnTo>
                <a:lnTo>
                  <a:pt x="132" y="80"/>
                </a:lnTo>
                <a:lnTo>
                  <a:pt x="132" y="76"/>
                </a:lnTo>
                <a:lnTo>
                  <a:pt x="106" y="76"/>
                </a:lnTo>
                <a:close/>
                <a:moveTo>
                  <a:pt x="104" y="84"/>
                </a:moveTo>
                <a:lnTo>
                  <a:pt x="104" y="88"/>
                </a:lnTo>
                <a:lnTo>
                  <a:pt x="134" y="88"/>
                </a:lnTo>
                <a:lnTo>
                  <a:pt x="134" y="84"/>
                </a:lnTo>
                <a:lnTo>
                  <a:pt x="104" y="84"/>
                </a:lnTo>
                <a:close/>
                <a:moveTo>
                  <a:pt x="106" y="92"/>
                </a:moveTo>
                <a:lnTo>
                  <a:pt x="106" y="94"/>
                </a:lnTo>
                <a:lnTo>
                  <a:pt x="116" y="94"/>
                </a:lnTo>
                <a:lnTo>
                  <a:pt x="116" y="92"/>
                </a:lnTo>
                <a:lnTo>
                  <a:pt x="106" y="92"/>
                </a:lnTo>
                <a:close/>
                <a:moveTo>
                  <a:pt x="114" y="70"/>
                </a:moveTo>
                <a:lnTo>
                  <a:pt x="114" y="74"/>
                </a:lnTo>
                <a:lnTo>
                  <a:pt x="124" y="74"/>
                </a:lnTo>
                <a:lnTo>
                  <a:pt x="124" y="70"/>
                </a:lnTo>
                <a:lnTo>
                  <a:pt x="114" y="70"/>
                </a:lnTo>
                <a:close/>
                <a:moveTo>
                  <a:pt x="120" y="64"/>
                </a:moveTo>
                <a:lnTo>
                  <a:pt x="120" y="64"/>
                </a:lnTo>
                <a:lnTo>
                  <a:pt x="112" y="64"/>
                </a:lnTo>
                <a:lnTo>
                  <a:pt x="104" y="70"/>
                </a:lnTo>
                <a:lnTo>
                  <a:pt x="100" y="76"/>
                </a:lnTo>
                <a:lnTo>
                  <a:pt x="98" y="84"/>
                </a:lnTo>
                <a:lnTo>
                  <a:pt x="98" y="92"/>
                </a:lnTo>
                <a:lnTo>
                  <a:pt x="104" y="100"/>
                </a:lnTo>
                <a:lnTo>
                  <a:pt x="110" y="104"/>
                </a:lnTo>
                <a:lnTo>
                  <a:pt x="118" y="106"/>
                </a:lnTo>
                <a:lnTo>
                  <a:pt x="126" y="104"/>
                </a:lnTo>
                <a:lnTo>
                  <a:pt x="134" y="100"/>
                </a:lnTo>
                <a:lnTo>
                  <a:pt x="138" y="94"/>
                </a:lnTo>
                <a:lnTo>
                  <a:pt x="140" y="86"/>
                </a:lnTo>
                <a:lnTo>
                  <a:pt x="138" y="78"/>
                </a:lnTo>
                <a:lnTo>
                  <a:pt x="134" y="70"/>
                </a:lnTo>
                <a:lnTo>
                  <a:pt x="128" y="66"/>
                </a:lnTo>
                <a:lnTo>
                  <a:pt x="120" y="64"/>
                </a:lnTo>
                <a:close/>
                <a:moveTo>
                  <a:pt x="40" y="50"/>
                </a:moveTo>
                <a:lnTo>
                  <a:pt x="32" y="40"/>
                </a:lnTo>
                <a:lnTo>
                  <a:pt x="12" y="22"/>
                </a:lnTo>
                <a:lnTo>
                  <a:pt x="12" y="76"/>
                </a:lnTo>
                <a:lnTo>
                  <a:pt x="32" y="58"/>
                </a:lnTo>
                <a:lnTo>
                  <a:pt x="40" y="50"/>
                </a:lnTo>
                <a:close/>
                <a:moveTo>
                  <a:pt x="40" y="32"/>
                </a:moveTo>
                <a:lnTo>
                  <a:pt x="66" y="56"/>
                </a:lnTo>
                <a:lnTo>
                  <a:pt x="92" y="32"/>
                </a:lnTo>
                <a:lnTo>
                  <a:pt x="110" y="12"/>
                </a:lnTo>
                <a:lnTo>
                  <a:pt x="22" y="12"/>
                </a:lnTo>
                <a:lnTo>
                  <a:pt x="4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60" name="Freeform 162"/>
          <p:cNvSpPr>
            <a:spLocks noEditPoints="1"/>
          </p:cNvSpPr>
          <p:nvPr/>
        </p:nvSpPr>
        <p:spPr bwMode="auto">
          <a:xfrm>
            <a:off x="10879138" y="6188075"/>
            <a:ext cx="404812" cy="384175"/>
          </a:xfrm>
          <a:custGeom>
            <a:gdLst>
              <a:gd fmla="*/ 2147483647 w 148" name="T0"/>
              <a:gd fmla="*/ 2147483647 h 128" name="T1"/>
              <a:gd fmla="*/ 2147483647 w 148" name="T2"/>
              <a:gd fmla="*/ 2147483647 h 128" name="T3"/>
              <a:gd fmla="*/ 2147483647 w 148" name="T4"/>
              <a:gd fmla="*/ 2147483647 h 128" name="T5"/>
              <a:gd fmla="*/ 2147483647 w 148" name="T6"/>
              <a:gd fmla="*/ 2147483647 h 128" name="T7"/>
              <a:gd fmla="*/ 2147483647 w 148" name="T8"/>
              <a:gd fmla="*/ 2147483647 h 128" name="T9"/>
              <a:gd fmla="*/ 2147483647 w 148" name="T10"/>
              <a:gd fmla="*/ 2147483647 h 128" name="T11"/>
              <a:gd fmla="*/ 2147483647 w 148" name="T12"/>
              <a:gd fmla="*/ 2147483647 h 128" name="T13"/>
              <a:gd fmla="*/ 2147483647 w 148" name="T14"/>
              <a:gd fmla="*/ 0 h 128" name="T15"/>
              <a:gd fmla="*/ 2147483647 w 148" name="T16"/>
              <a:gd fmla="*/ 2147483647 h 128" name="T17"/>
              <a:gd fmla="*/ 2147483647 w 148" name="T18"/>
              <a:gd fmla="*/ 2147483647 h 128" name="T19"/>
              <a:gd fmla="*/ 2147483647 w 148" name="T20"/>
              <a:gd fmla="*/ 2147483647 h 128" name="T21"/>
              <a:gd fmla="*/ 2147483647 w 148" name="T22"/>
              <a:gd fmla="*/ 2147483647 h 128" name="T23"/>
              <a:gd fmla="*/ 2147483647 w 148" name="T24"/>
              <a:gd fmla="*/ 2147483647 h 128" name="T25"/>
              <a:gd fmla="*/ 2147483647 w 148" name="T26"/>
              <a:gd fmla="*/ 2147483647 h 128" name="T27"/>
              <a:gd fmla="*/ 2147483647 w 148" name="T28"/>
              <a:gd fmla="*/ 2147483647 h 128" name="T29"/>
              <a:gd fmla="*/ 2147483647 w 148" name="T30"/>
              <a:gd fmla="*/ 2147483647 h 128" name="T31"/>
              <a:gd fmla="*/ 0 w 148" name="T32"/>
              <a:gd fmla="*/ 2147483647 h 128" name="T33"/>
              <a:gd fmla="*/ 0 w 148" name="T34"/>
              <a:gd fmla="*/ 2147483647 h 128" name="T35"/>
              <a:gd fmla="*/ 2147483647 w 148" name="T36"/>
              <a:gd fmla="*/ 2147483647 h 128" name="T37"/>
              <a:gd fmla="*/ 2147483647 w 148" name="T38"/>
              <a:gd fmla="*/ 2147483647 h 128" name="T39"/>
              <a:gd fmla="*/ 2147483647 w 148" name="T40"/>
              <a:gd fmla="*/ 2147483647 h 128" name="T41"/>
              <a:gd fmla="*/ 2147483647 w 148" name="T42"/>
              <a:gd fmla="*/ 2147483647 h 128" name="T43"/>
              <a:gd fmla="*/ 2147483647 w 148" name="T44"/>
              <a:gd fmla="*/ 2147483647 h 128" name="T45"/>
              <a:gd fmla="*/ 2147483647 w 148" name="T46"/>
              <a:gd fmla="*/ 2147483647 h 128" name="T47"/>
              <a:gd fmla="*/ 2147483647 w 148" name="T48"/>
              <a:gd fmla="*/ 2147483647 h 128" name="T49"/>
              <a:gd fmla="*/ 2147483647 w 148" name="T50"/>
              <a:gd fmla="*/ 2147483647 h 128" name="T51"/>
              <a:gd fmla="*/ 2147483647 w 148" name="T52"/>
              <a:gd fmla="*/ 2147483647 h 128" name="T53"/>
              <a:gd fmla="*/ 2147483647 w 148" name="T54"/>
              <a:gd fmla="*/ 2147483647 h 128" name="T55"/>
              <a:gd fmla="*/ 2147483647 w 148" name="T56"/>
              <a:gd fmla="*/ 2147483647 h 128" name="T57"/>
              <a:gd fmla="*/ 2147483647 w 148" name="T58"/>
              <a:gd fmla="*/ 2147483647 h 128" name="T59"/>
              <a:gd fmla="*/ 2147483647 w 148" name="T60"/>
              <a:gd fmla="*/ 2147483647 h 128" name="T61"/>
              <a:gd fmla="*/ 2147483647 w 148" name="T62"/>
              <a:gd fmla="*/ 2147483647 h 128" name="T63"/>
              <a:gd fmla="*/ 2147483647 w 148" name="T64"/>
              <a:gd fmla="*/ 2147483647 h 128" name="T65"/>
              <a:gd fmla="*/ 2147483647 w 148" name="T66"/>
              <a:gd fmla="*/ 2147483647 h 128" name="T67"/>
              <a:gd fmla="*/ 2147483647 w 148" name="T68"/>
              <a:gd fmla="*/ 2147483647 h 128" name="T69"/>
              <a:gd fmla="*/ 2147483647 w 148" name="T70"/>
              <a:gd fmla="*/ 2147483647 h 128" name="T71"/>
              <a:gd fmla="*/ 2147483647 w 148" name="T72"/>
              <a:gd fmla="*/ 2147483647 h 128" name="T73"/>
              <a:gd fmla="*/ 2147483647 w 148" name="T74"/>
              <a:gd fmla="*/ 2147483647 h 128" name="T75"/>
              <a:gd fmla="*/ 2147483647 w 148" name="T76"/>
              <a:gd fmla="*/ 2147483647 h 128" name="T77"/>
              <a:gd fmla="*/ 2147483647 w 148" name="T78"/>
              <a:gd fmla="*/ 2147483647 h 128" name="T79"/>
              <a:gd fmla="*/ 2147483647 w 148" name="T80"/>
              <a:gd fmla="*/ 2147483647 h 128" name="T81"/>
              <a:gd fmla="*/ 2147483647 w 148" name="T82"/>
              <a:gd fmla="*/ 2147483647 h 128" name="T83"/>
              <a:gd fmla="*/ 2147483647 w 148" name="T84"/>
              <a:gd fmla="*/ 2147483647 h 128" name="T85"/>
              <a:gd fmla="*/ 2147483647 w 148" name="T86"/>
              <a:gd fmla="*/ 2147483647 h 128" name="T87"/>
              <a:gd fmla="*/ 2147483647 w 148" name="T88"/>
              <a:gd fmla="*/ 2147483647 h 128" name="T89"/>
              <a:gd fmla="*/ 2147483647 w 148" name="T90"/>
              <a:gd fmla="*/ 2147483647 h 128" name="T91"/>
              <a:gd fmla="*/ 2147483647 w 148" name="T92"/>
              <a:gd fmla="*/ 2147483647 h 128" name="T93"/>
              <a:gd fmla="*/ 2147483647 w 148" name="T94"/>
              <a:gd fmla="*/ 2147483647 h 128" name="T95"/>
              <a:gd fmla="*/ 2147483647 w 148" name="T96"/>
              <a:gd fmla="*/ 2147483647 h 128" name="T97"/>
              <a:gd fmla="*/ 2147483647 w 148" name="T98"/>
              <a:gd fmla="*/ 2147483647 h 128" name="T99"/>
              <a:gd fmla="*/ 2147483647 w 148" name="T100"/>
              <a:gd fmla="*/ 2147483647 h 128" name="T101"/>
              <a:gd fmla="*/ 2147483647 w 148" name="T102"/>
              <a:gd fmla="*/ 2147483647 h 128" name="T103"/>
              <a:gd fmla="*/ 2147483647 w 148" name="T104"/>
              <a:gd fmla="*/ 2147483647 h 128" name="T105"/>
              <a:gd fmla="*/ 2147483647 w 148" name="T106"/>
              <a:gd fmla="*/ 2147483647 h 128" name="T107"/>
              <a:gd fmla="*/ 2147483647 w 148" name="T108"/>
              <a:gd fmla="*/ 2147483647 h 128" name="T109"/>
              <a:gd fmla="*/ 2147483647 w 148" name="T110"/>
              <a:gd fmla="*/ 2147483647 h 128" name="T111"/>
              <a:gd fmla="*/ 2147483647 w 148" name="T112"/>
              <a:gd fmla="*/ 2147483647 h 128" name="T113"/>
              <a:gd fmla="*/ 2147483647 w 148" name="T114"/>
              <a:gd fmla="*/ 2147483647 h 128" name="T115"/>
              <a:gd fmla="*/ 2147483647 w 148" name="T116"/>
              <a:gd fmla="*/ 2147483647 h 128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48" name="T177"/>
              <a:gd fmla="*/ 0 h 128" name="T178"/>
              <a:gd fmla="*/ 148 w 148" name="T179"/>
              <a:gd fmla="*/ 128 h 128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28" w="14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61" name="Freeform 163"/>
          <p:cNvSpPr>
            <a:spLocks noEditPoints="1"/>
          </p:cNvSpPr>
          <p:nvPr/>
        </p:nvSpPr>
        <p:spPr bwMode="auto">
          <a:xfrm>
            <a:off x="11676063" y="6138863"/>
            <a:ext cx="322262" cy="463550"/>
          </a:xfrm>
          <a:custGeom>
            <a:gdLst>
              <a:gd fmla="*/ 2147483647 w 118" name="T0"/>
              <a:gd fmla="*/ 2147483647 h 154" name="T1"/>
              <a:gd fmla="*/ 2147483647 w 118" name="T2"/>
              <a:gd fmla="*/ 2147483647 h 154" name="T3"/>
              <a:gd fmla="*/ 2147483647 w 118" name="T4"/>
              <a:gd fmla="*/ 2147483647 h 154" name="T5"/>
              <a:gd fmla="*/ 2147483647 w 118" name="T6"/>
              <a:gd fmla="*/ 2147483647 h 154" name="T7"/>
              <a:gd fmla="*/ 2147483647 w 118" name="T8"/>
              <a:gd fmla="*/ 2147483647 h 154" name="T9"/>
              <a:gd fmla="*/ 2147483647 w 118" name="T10"/>
              <a:gd fmla="*/ 2147483647 h 154" name="T11"/>
              <a:gd fmla="*/ 2147483647 w 118" name="T12"/>
              <a:gd fmla="*/ 2147483647 h 154" name="T13"/>
              <a:gd fmla="*/ 2147483647 w 118" name="T14"/>
              <a:gd fmla="*/ 2147483647 h 154" name="T15"/>
              <a:gd fmla="*/ 0 w 118" name="T16"/>
              <a:gd fmla="*/ 2147483647 h 154" name="T17"/>
              <a:gd fmla="*/ 0 w 118" name="T18"/>
              <a:gd fmla="*/ 2147483647 h 154" name="T19"/>
              <a:gd fmla="*/ 2147483647 w 118" name="T20"/>
              <a:gd fmla="*/ 2147483647 h 154" name="T21"/>
              <a:gd fmla="*/ 2147483647 w 118" name="T22"/>
              <a:gd fmla="*/ 2147483647 h 154" name="T23"/>
              <a:gd fmla="*/ 2147483647 w 118" name="T24"/>
              <a:gd fmla="*/ 2147483647 h 154" name="T25"/>
              <a:gd fmla="*/ 2147483647 w 118" name="T26"/>
              <a:gd fmla="*/ 2147483647 h 154" name="T27"/>
              <a:gd fmla="*/ 2147483647 w 118" name="T28"/>
              <a:gd fmla="*/ 2147483647 h 154" name="T29"/>
              <a:gd fmla="*/ 0 w 118" name="T30"/>
              <a:gd fmla="*/ 2147483647 h 154" name="T31"/>
              <a:gd fmla="*/ 0 w 118" name="T32"/>
              <a:gd fmla="*/ 2147483647 h 154" name="T33"/>
              <a:gd fmla="*/ 2147483647 w 118" name="T34"/>
              <a:gd fmla="*/ 2147483647 h 154" name="T35"/>
              <a:gd fmla="*/ 2147483647 w 118" name="T36"/>
              <a:gd fmla="*/ 2147483647 h 154" name="T37"/>
              <a:gd fmla="*/ 2147483647 w 118" name="T38"/>
              <a:gd fmla="*/ 2147483647 h 154" name="T39"/>
              <a:gd fmla="*/ 2147483647 w 118" name="T40"/>
              <a:gd fmla="*/ 2147483647 h 154" name="T41"/>
              <a:gd fmla="*/ 2147483647 w 118" name="T42"/>
              <a:gd fmla="*/ 2147483647 h 154" name="T43"/>
              <a:gd fmla="*/ 2147483647 w 118" name="T44"/>
              <a:gd fmla="*/ 2147483647 h 154" name="T45"/>
              <a:gd fmla="*/ 2147483647 w 118" name="T46"/>
              <a:gd fmla="*/ 2147483647 h 154" name="T47"/>
              <a:gd fmla="*/ 2147483647 w 118" name="T48"/>
              <a:gd fmla="*/ 2147483647 h 154" name="T49"/>
              <a:gd fmla="*/ 2147483647 w 118" name="T50"/>
              <a:gd fmla="*/ 2147483647 h 154" name="T51"/>
              <a:gd fmla="*/ 2147483647 w 118" name="T52"/>
              <a:gd fmla="*/ 2147483647 h 154" name="T53"/>
              <a:gd fmla="*/ 2147483647 w 118" name="T54"/>
              <a:gd fmla="*/ 2147483647 h 154" name="T55"/>
              <a:gd fmla="*/ 2147483647 w 118" name="T56"/>
              <a:gd fmla="*/ 2147483647 h 154" name="T57"/>
              <a:gd fmla="*/ 2147483647 w 118" name="T58"/>
              <a:gd fmla="*/ 2147483647 h 154" name="T59"/>
              <a:gd fmla="*/ 2147483647 w 118" name="T60"/>
              <a:gd fmla="*/ 2147483647 h 154" name="T61"/>
              <a:gd fmla="*/ 2147483647 w 118" name="T62"/>
              <a:gd fmla="*/ 2147483647 h 154" name="T63"/>
              <a:gd fmla="*/ 2147483647 w 118" name="T64"/>
              <a:gd fmla="*/ 2147483647 h 154" name="T65"/>
              <a:gd fmla="*/ 2147483647 w 118" name="T66"/>
              <a:gd fmla="*/ 0 h 154" name="T67"/>
              <a:gd fmla="*/ 2147483647 w 118" name="T68"/>
              <a:gd fmla="*/ 2147483647 h 154" name="T69"/>
              <a:gd fmla="*/ 2147483647 w 118" name="T70"/>
              <a:gd fmla="*/ 0 h 154" name="T71"/>
              <a:gd fmla="*/ 2147483647 w 118" name="T72"/>
              <a:gd fmla="*/ 2147483647 h 154" name="T73"/>
              <a:gd fmla="*/ 2147483647 w 118" name="T74"/>
              <a:gd fmla="*/ 2147483647 h 154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w 118" name="T114"/>
              <a:gd fmla="*/ 0 h 154" name="T115"/>
              <a:gd fmla="*/ 118 w 118" name="T116"/>
              <a:gd fmla="*/ 154 h 154" name="T117"/>
            </a:gdLst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b="T117" l="T114" r="T116" t="T115"/>
            <a:pathLst>
              <a:path h="154" w="118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62" name="Freeform 164"/>
          <p:cNvSpPr>
            <a:spLocks noEditPoints="1"/>
          </p:cNvSpPr>
          <p:nvPr/>
        </p:nvSpPr>
        <p:spPr bwMode="auto">
          <a:xfrm>
            <a:off x="9317038" y="1978025"/>
            <a:ext cx="430212" cy="409575"/>
          </a:xfrm>
          <a:custGeom>
            <a:gdLst>
              <a:gd fmla="*/ 2147483647 w 158" name="T0"/>
              <a:gd fmla="*/ 0 h 136" name="T1"/>
              <a:gd fmla="*/ 2147483647 w 158" name="T2"/>
              <a:gd fmla="*/ 2147483647 h 136" name="T3"/>
              <a:gd fmla="*/ 2147483647 w 158" name="T4"/>
              <a:gd fmla="*/ 2147483647 h 136" name="T5"/>
              <a:gd fmla="*/ 2147483647 w 158" name="T6"/>
              <a:gd fmla="*/ 2147483647 h 136" name="T7"/>
              <a:gd fmla="*/ 2147483647 w 158" name="T8"/>
              <a:gd fmla="*/ 2147483647 h 136" name="T9"/>
              <a:gd fmla="*/ 2147483647 w 158" name="T10"/>
              <a:gd fmla="*/ 0 h 136" name="T11"/>
              <a:gd fmla="*/ 2147483647 w 158" name="T12"/>
              <a:gd fmla="*/ 2147483647 h 136" name="T13"/>
              <a:gd fmla="*/ 2147483647 w 158" name="T14"/>
              <a:gd fmla="*/ 2147483647 h 136" name="T15"/>
              <a:gd fmla="*/ 2147483647 w 158" name="T16"/>
              <a:gd fmla="*/ 2147483647 h 136" name="T17"/>
              <a:gd fmla="*/ 2147483647 w 158" name="T18"/>
              <a:gd fmla="*/ 2147483647 h 136" name="T19"/>
              <a:gd fmla="*/ 2147483647 w 158" name="T20"/>
              <a:gd fmla="*/ 2147483647 h 136" name="T21"/>
              <a:gd fmla="*/ 2147483647 w 158" name="T22"/>
              <a:gd fmla="*/ 2147483647 h 136" name="T23"/>
              <a:gd fmla="*/ 2147483647 w 158" name="T24"/>
              <a:gd fmla="*/ 2147483647 h 136" name="T25"/>
              <a:gd fmla="*/ 2147483647 w 158" name="T26"/>
              <a:gd fmla="*/ 2147483647 h 136" name="T27"/>
              <a:gd fmla="*/ 2147483647 w 158" name="T28"/>
              <a:gd fmla="*/ 2147483647 h 136" name="T29"/>
              <a:gd fmla="*/ 2147483647 w 158" name="T30"/>
              <a:gd fmla="*/ 2147483647 h 136" name="T31"/>
              <a:gd fmla="*/ 2147483647 w 158" name="T32"/>
              <a:gd fmla="*/ 2147483647 h 136" name="T33"/>
              <a:gd fmla="*/ 2147483647 w 158" name="T34"/>
              <a:gd fmla="*/ 2147483647 h 136" name="T35"/>
              <a:gd fmla="*/ 2147483647 w 158" name="T36"/>
              <a:gd fmla="*/ 2147483647 h 136" name="T37"/>
              <a:gd fmla="*/ 2147483647 w 158" name="T38"/>
              <a:gd fmla="*/ 2147483647 h 136" name="T39"/>
              <a:gd fmla="*/ 2147483647 w 158" name="T40"/>
              <a:gd fmla="*/ 2147483647 h 136" name="T41"/>
              <a:gd fmla="*/ 2147483647 w 158" name="T42"/>
              <a:gd fmla="*/ 2147483647 h 136" name="T43"/>
              <a:gd fmla="*/ 2147483647 w 158" name="T44"/>
              <a:gd fmla="*/ 2147483647 h 136" name="T45"/>
              <a:gd fmla="*/ 2147483647 w 158" name="T46"/>
              <a:gd fmla="*/ 2147483647 h 136" name="T47"/>
              <a:gd fmla="*/ 2147483647 w 158" name="T48"/>
              <a:gd fmla="*/ 2147483647 h 136" name="T49"/>
              <a:gd fmla="*/ 2147483647 w 158" name="T50"/>
              <a:gd fmla="*/ 2147483647 h 136" name="T51"/>
              <a:gd fmla="*/ 2147483647 w 158" name="T52"/>
              <a:gd fmla="*/ 2147483647 h 136" name="T53"/>
              <a:gd fmla="*/ 2147483647 w 158" name="T54"/>
              <a:gd fmla="*/ 2147483647 h 136" name="T55"/>
              <a:gd fmla="*/ 2147483647 w 158" name="T56"/>
              <a:gd fmla="*/ 2147483647 h 136" name="T57"/>
              <a:gd fmla="*/ 2147483647 w 158" name="T58"/>
              <a:gd fmla="*/ 2147483647 h 136" name="T59"/>
              <a:gd fmla="*/ 2147483647 w 158" name="T60"/>
              <a:gd fmla="*/ 2147483647 h 136" name="T61"/>
              <a:gd fmla="*/ 2147483647 w 158" name="T62"/>
              <a:gd fmla="*/ 2147483647 h 136" name="T63"/>
              <a:gd fmla="*/ 2147483647 w 158" name="T64"/>
              <a:gd fmla="*/ 2147483647 h 136" name="T65"/>
              <a:gd fmla="*/ 2147483647 w 158" name="T66"/>
              <a:gd fmla="*/ 2147483647 h 136" name="T67"/>
              <a:gd fmla="*/ 2147483647 w 158" name="T68"/>
              <a:gd fmla="*/ 2147483647 h 136" name="T69"/>
              <a:gd fmla="*/ 2147483647 w 158" name="T70"/>
              <a:gd fmla="*/ 2147483647 h 136" name="T71"/>
              <a:gd fmla="*/ 2147483647 w 158" name="T72"/>
              <a:gd fmla="*/ 2147483647 h 136" name="T73"/>
              <a:gd fmla="*/ 2147483647 w 158" name="T74"/>
              <a:gd fmla="*/ 2147483647 h 136" name="T75"/>
              <a:gd fmla="*/ 2147483647 w 158" name="T76"/>
              <a:gd fmla="*/ 2147483647 h 136" name="T77"/>
              <a:gd fmla="*/ 2147483647 w 158" name="T78"/>
              <a:gd fmla="*/ 2147483647 h 136" name="T79"/>
              <a:gd fmla="*/ 2147483647 w 158" name="T80"/>
              <a:gd fmla="*/ 2147483647 h 136" name="T81"/>
              <a:gd fmla="*/ 2147483647 w 158" name="T82"/>
              <a:gd fmla="*/ 2147483647 h 136" name="T83"/>
              <a:gd fmla="*/ 2147483647 w 158" name="T84"/>
              <a:gd fmla="*/ 2147483647 h 136" name="T85"/>
              <a:gd fmla="*/ 2147483647 w 158" name="T86"/>
              <a:gd fmla="*/ 2147483647 h 1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w 158" name="T132"/>
              <a:gd fmla="*/ 0 h 136" name="T133"/>
              <a:gd fmla="*/ 158 w 158" name="T134"/>
              <a:gd fmla="*/ 136 h 136" name="T135"/>
            </a:gdLst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b="T135" l="T132" r="T134" t="T133"/>
            <a:pathLst>
              <a:path h="136" w="158">
                <a:moveTo>
                  <a:pt x="22" y="0"/>
                </a:moveTo>
                <a:lnTo>
                  <a:pt x="134" y="0"/>
                </a:lnTo>
                <a:lnTo>
                  <a:pt x="138" y="0"/>
                </a:lnTo>
                <a:lnTo>
                  <a:pt x="140" y="6"/>
                </a:lnTo>
                <a:lnTo>
                  <a:pt x="158" y="94"/>
                </a:lnTo>
                <a:lnTo>
                  <a:pt x="152" y="112"/>
                </a:lnTo>
                <a:lnTo>
                  <a:pt x="94" y="112"/>
                </a:lnTo>
                <a:lnTo>
                  <a:pt x="94" y="126"/>
                </a:lnTo>
                <a:lnTo>
                  <a:pt x="112" y="126"/>
                </a:lnTo>
                <a:lnTo>
                  <a:pt x="112" y="136"/>
                </a:lnTo>
                <a:lnTo>
                  <a:pt x="46" y="136"/>
                </a:lnTo>
                <a:lnTo>
                  <a:pt x="46" y="126"/>
                </a:lnTo>
                <a:lnTo>
                  <a:pt x="66" y="126"/>
                </a:lnTo>
                <a:lnTo>
                  <a:pt x="66" y="112"/>
                </a:lnTo>
                <a:lnTo>
                  <a:pt x="6" y="112"/>
                </a:lnTo>
                <a:lnTo>
                  <a:pt x="0" y="94"/>
                </a:lnTo>
                <a:lnTo>
                  <a:pt x="16" y="6"/>
                </a:lnTo>
                <a:lnTo>
                  <a:pt x="18" y="0"/>
                </a:lnTo>
                <a:lnTo>
                  <a:pt x="22" y="0"/>
                </a:lnTo>
                <a:close/>
                <a:moveTo>
                  <a:pt x="96" y="22"/>
                </a:moveTo>
                <a:lnTo>
                  <a:pt x="96" y="22"/>
                </a:lnTo>
                <a:lnTo>
                  <a:pt x="96" y="32"/>
                </a:lnTo>
                <a:lnTo>
                  <a:pt x="98" y="44"/>
                </a:lnTo>
                <a:lnTo>
                  <a:pt x="110" y="44"/>
                </a:lnTo>
                <a:lnTo>
                  <a:pt x="124" y="44"/>
                </a:lnTo>
                <a:lnTo>
                  <a:pt x="122" y="32"/>
                </a:lnTo>
                <a:lnTo>
                  <a:pt x="120" y="22"/>
                </a:lnTo>
                <a:lnTo>
                  <a:pt x="108" y="22"/>
                </a:lnTo>
                <a:lnTo>
                  <a:pt x="96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8" y="64"/>
                </a:lnTo>
                <a:lnTo>
                  <a:pt x="100" y="78"/>
                </a:lnTo>
                <a:lnTo>
                  <a:pt x="114" y="78"/>
                </a:lnTo>
                <a:lnTo>
                  <a:pt x="130" y="78"/>
                </a:lnTo>
                <a:lnTo>
                  <a:pt x="128" y="64"/>
                </a:lnTo>
                <a:lnTo>
                  <a:pt x="124" y="50"/>
                </a:lnTo>
                <a:lnTo>
                  <a:pt x="112" y="50"/>
                </a:lnTo>
                <a:lnTo>
                  <a:pt x="98" y="50"/>
                </a:lnTo>
                <a:close/>
                <a:moveTo>
                  <a:pt x="66" y="50"/>
                </a:moveTo>
                <a:lnTo>
                  <a:pt x="66" y="50"/>
                </a:lnTo>
                <a:lnTo>
                  <a:pt x="64" y="64"/>
                </a:lnTo>
                <a:lnTo>
                  <a:pt x="64" y="78"/>
                </a:lnTo>
                <a:lnTo>
                  <a:pt x="80" y="78"/>
                </a:lnTo>
                <a:lnTo>
                  <a:pt x="94" y="78"/>
                </a:lnTo>
                <a:lnTo>
                  <a:pt x="94" y="64"/>
                </a:lnTo>
                <a:lnTo>
                  <a:pt x="92" y="50"/>
                </a:lnTo>
                <a:lnTo>
                  <a:pt x="80" y="50"/>
                </a:lnTo>
                <a:lnTo>
                  <a:pt x="66" y="50"/>
                </a:lnTo>
                <a:close/>
                <a:moveTo>
                  <a:pt x="34" y="50"/>
                </a:moveTo>
                <a:lnTo>
                  <a:pt x="34" y="50"/>
                </a:lnTo>
                <a:lnTo>
                  <a:pt x="32" y="64"/>
                </a:lnTo>
                <a:lnTo>
                  <a:pt x="28" y="78"/>
                </a:lnTo>
                <a:lnTo>
                  <a:pt x="44" y="78"/>
                </a:lnTo>
                <a:lnTo>
                  <a:pt x="58" y="78"/>
                </a:lnTo>
                <a:lnTo>
                  <a:pt x="60" y="64"/>
                </a:lnTo>
                <a:lnTo>
                  <a:pt x="60" y="50"/>
                </a:lnTo>
                <a:lnTo>
                  <a:pt x="46" y="50"/>
                </a:lnTo>
                <a:lnTo>
                  <a:pt x="34" y="50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66" y="32"/>
                </a:lnTo>
                <a:lnTo>
                  <a:pt x="66" y="44"/>
                </a:lnTo>
                <a:lnTo>
                  <a:pt x="78" y="44"/>
                </a:lnTo>
                <a:lnTo>
                  <a:pt x="92" y="44"/>
                </a:lnTo>
                <a:lnTo>
                  <a:pt x="92" y="32"/>
                </a:lnTo>
                <a:lnTo>
                  <a:pt x="90" y="22"/>
                </a:lnTo>
                <a:lnTo>
                  <a:pt x="78" y="22"/>
                </a:lnTo>
                <a:lnTo>
                  <a:pt x="66" y="22"/>
                </a:lnTo>
                <a:close/>
                <a:moveTo>
                  <a:pt x="38" y="22"/>
                </a:moveTo>
                <a:lnTo>
                  <a:pt x="38" y="22"/>
                </a:lnTo>
                <a:lnTo>
                  <a:pt x="36" y="32"/>
                </a:lnTo>
                <a:lnTo>
                  <a:pt x="34" y="44"/>
                </a:lnTo>
                <a:lnTo>
                  <a:pt x="48" y="44"/>
                </a:lnTo>
                <a:lnTo>
                  <a:pt x="60" y="44"/>
                </a:lnTo>
                <a:lnTo>
                  <a:pt x="62" y="32"/>
                </a:lnTo>
                <a:lnTo>
                  <a:pt x="62" y="22"/>
                </a:lnTo>
                <a:lnTo>
                  <a:pt x="50" y="22"/>
                </a:lnTo>
                <a:lnTo>
                  <a:pt x="38" y="22"/>
                </a:lnTo>
                <a:close/>
                <a:moveTo>
                  <a:pt x="128" y="14"/>
                </a:moveTo>
                <a:lnTo>
                  <a:pt x="28" y="14"/>
                </a:lnTo>
                <a:lnTo>
                  <a:pt x="16" y="88"/>
                </a:lnTo>
                <a:lnTo>
                  <a:pt x="144" y="88"/>
                </a:lnTo>
                <a:lnTo>
                  <a:pt x="1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63" name="Freeform 165"/>
          <p:cNvSpPr>
            <a:spLocks noEditPoints="1"/>
          </p:cNvSpPr>
          <p:nvPr/>
        </p:nvSpPr>
        <p:spPr bwMode="auto">
          <a:xfrm>
            <a:off x="10136188" y="1917700"/>
            <a:ext cx="360362" cy="498475"/>
          </a:xfrm>
          <a:custGeom>
            <a:gdLst>
              <a:gd fmla="*/ 2147483647 w 132" name="T0"/>
              <a:gd fmla="*/ 2147483647 h 166" name="T1"/>
              <a:gd fmla="*/ 2147483647 w 132" name="T2"/>
              <a:gd fmla="*/ 2147483647 h 166" name="T3"/>
              <a:gd fmla="*/ 2147483647 w 132" name="T4"/>
              <a:gd fmla="*/ 2147483647 h 166" name="T5"/>
              <a:gd fmla="*/ 2147483647 w 132" name="T6"/>
              <a:gd fmla="*/ 2147483647 h 166" name="T7"/>
              <a:gd fmla="*/ 2147483647 w 132" name="T8"/>
              <a:gd fmla="*/ 2147483647 h 166" name="T9"/>
              <a:gd fmla="*/ 2147483647 w 132" name="T10"/>
              <a:gd fmla="*/ 2147483647 h 166" name="T11"/>
              <a:gd fmla="*/ 2147483647 w 132" name="T12"/>
              <a:gd fmla="*/ 2147483647 h 166" name="T13"/>
              <a:gd fmla="*/ 2147483647 w 132" name="T14"/>
              <a:gd fmla="*/ 2147483647 h 166" name="T15"/>
              <a:gd fmla="*/ 2147483647 w 132" name="T16"/>
              <a:gd fmla="*/ 2147483647 h 166" name="T17"/>
              <a:gd fmla="*/ 0 w 132" name="T18"/>
              <a:gd fmla="*/ 2147483647 h 166" name="T19"/>
              <a:gd fmla="*/ 2147483647 w 132" name="T20"/>
              <a:gd fmla="*/ 2147483647 h 166" name="T21"/>
              <a:gd fmla="*/ 2147483647 w 132" name="T22"/>
              <a:gd fmla="*/ 2147483647 h 166" name="T23"/>
              <a:gd fmla="*/ 2147483647 w 132" name="T24"/>
              <a:gd fmla="*/ 2147483647 h 166" name="T25"/>
              <a:gd fmla="*/ 2147483647 w 132" name="T26"/>
              <a:gd fmla="*/ 2147483647 h 166" name="T27"/>
              <a:gd fmla="*/ 2147483647 w 132" name="T28"/>
              <a:gd fmla="*/ 2147483647 h 166" name="T29"/>
              <a:gd fmla="*/ 2147483647 w 132" name="T30"/>
              <a:gd fmla="*/ 2147483647 h 166" name="T31"/>
              <a:gd fmla="*/ 2147483647 w 132" name="T32"/>
              <a:gd fmla="*/ 2147483647 h 166" name="T33"/>
              <a:gd fmla="*/ 2147483647 w 132" name="T34"/>
              <a:gd fmla="*/ 2147483647 h 166" name="T35"/>
              <a:gd fmla="*/ 2147483647 w 132" name="T36"/>
              <a:gd fmla="*/ 2147483647 h 166" name="T37"/>
              <a:gd fmla="*/ 2147483647 w 132" name="T38"/>
              <a:gd fmla="*/ 2147483647 h 166" name="T39"/>
              <a:gd fmla="*/ 2147483647 w 132" name="T40"/>
              <a:gd fmla="*/ 2147483647 h 166" name="T41"/>
              <a:gd fmla="*/ 2147483647 w 132" name="T42"/>
              <a:gd fmla="*/ 2147483647 h 166" name="T43"/>
              <a:gd fmla="*/ 2147483647 w 132" name="T44"/>
              <a:gd fmla="*/ 2147483647 h 166" name="T45"/>
              <a:gd fmla="*/ 2147483647 w 132" name="T46"/>
              <a:gd fmla="*/ 2147483647 h 166" name="T47"/>
              <a:gd fmla="*/ 2147483647 w 132" name="T48"/>
              <a:gd fmla="*/ 2147483647 h 166" name="T49"/>
              <a:gd fmla="*/ 2147483647 w 132" name="T50"/>
              <a:gd fmla="*/ 2147483647 h 166" name="T51"/>
              <a:gd fmla="*/ 2147483647 w 132" name="T52"/>
              <a:gd fmla="*/ 2147483647 h 166" name="T53"/>
              <a:gd fmla="*/ 2147483647 w 132" name="T54"/>
              <a:gd fmla="*/ 2147483647 h 166" name="T55"/>
              <a:gd fmla="*/ 2147483647 w 132" name="T56"/>
              <a:gd fmla="*/ 2147483647 h 166" name="T57"/>
              <a:gd fmla="*/ 2147483647 w 132" name="T58"/>
              <a:gd fmla="*/ 2147483647 h 166" name="T59"/>
              <a:gd fmla="*/ 2147483647 w 132" name="T60"/>
              <a:gd fmla="*/ 2147483647 h 166" name="T61"/>
              <a:gd fmla="*/ 2147483647 w 132" name="T62"/>
              <a:gd fmla="*/ 2147483647 h 166" name="T63"/>
              <a:gd fmla="*/ 2147483647 w 132" name="T64"/>
              <a:gd fmla="*/ 2147483647 h 166" name="T65"/>
              <a:gd fmla="*/ 2147483647 w 132" name="T66"/>
              <a:gd fmla="*/ 2147483647 h 166" name="T67"/>
              <a:gd fmla="*/ 2147483647 w 132" name="T68"/>
              <a:gd fmla="*/ 2147483647 h 166" name="T69"/>
              <a:gd fmla="*/ 2147483647 w 132" name="T70"/>
              <a:gd fmla="*/ 2147483647 h 166" name="T71"/>
              <a:gd fmla="*/ 2147483647 w 132" name="T72"/>
              <a:gd fmla="*/ 2147483647 h 166" name="T73"/>
              <a:gd fmla="*/ 2147483647 w 132" name="T74"/>
              <a:gd fmla="*/ 2147483647 h 166" name="T75"/>
              <a:gd fmla="*/ 2147483647 w 132" name="T76"/>
              <a:gd fmla="*/ 2147483647 h 166" name="T77"/>
              <a:gd fmla="*/ 2147483647 w 132" name="T78"/>
              <a:gd fmla="*/ 2147483647 h 166" name="T79"/>
              <a:gd fmla="*/ 2147483647 w 132" name="T80"/>
              <a:gd fmla="*/ 2147483647 h 166" name="T81"/>
              <a:gd fmla="*/ 2147483647 w 132" name="T82"/>
              <a:gd fmla="*/ 2147483647 h 166" name="T83"/>
              <a:gd fmla="*/ 2147483647 w 132" name="T84"/>
              <a:gd fmla="*/ 2147483647 h 166" name="T85"/>
              <a:gd fmla="*/ 2147483647 w 132" name="T86"/>
              <a:gd fmla="*/ 2147483647 h 166" name="T87"/>
              <a:gd fmla="*/ 2147483647 w 132" name="T88"/>
              <a:gd fmla="*/ 2147483647 h 16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32" name="T135"/>
              <a:gd fmla="*/ 0 h 166" name="T136"/>
              <a:gd fmla="*/ 132 w 132" name="T137"/>
              <a:gd fmla="*/ 166 h 166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166" w="132">
                <a:moveTo>
                  <a:pt x="70" y="2"/>
                </a:moveTo>
                <a:lnTo>
                  <a:pt x="84" y="48"/>
                </a:lnTo>
                <a:lnTo>
                  <a:pt x="70" y="56"/>
                </a:lnTo>
                <a:lnTo>
                  <a:pt x="70" y="60"/>
                </a:lnTo>
                <a:lnTo>
                  <a:pt x="74" y="64"/>
                </a:lnTo>
                <a:lnTo>
                  <a:pt x="76" y="70"/>
                </a:lnTo>
                <a:lnTo>
                  <a:pt x="132" y="100"/>
                </a:lnTo>
                <a:lnTo>
                  <a:pt x="122" y="112"/>
                </a:lnTo>
                <a:lnTo>
                  <a:pt x="74" y="102"/>
                </a:lnTo>
                <a:lnTo>
                  <a:pt x="74" y="88"/>
                </a:lnTo>
                <a:lnTo>
                  <a:pt x="70" y="84"/>
                </a:lnTo>
                <a:lnTo>
                  <a:pt x="68" y="84"/>
                </a:lnTo>
                <a:lnTo>
                  <a:pt x="80" y="166"/>
                </a:lnTo>
                <a:lnTo>
                  <a:pt x="46" y="166"/>
                </a:lnTo>
                <a:lnTo>
                  <a:pt x="60" y="86"/>
                </a:lnTo>
                <a:lnTo>
                  <a:pt x="6" y="118"/>
                </a:lnTo>
                <a:lnTo>
                  <a:pt x="0" y="102"/>
                </a:lnTo>
                <a:lnTo>
                  <a:pt x="32" y="68"/>
                </a:lnTo>
                <a:lnTo>
                  <a:pt x="46" y="74"/>
                </a:lnTo>
                <a:lnTo>
                  <a:pt x="50" y="72"/>
                </a:lnTo>
                <a:lnTo>
                  <a:pt x="50" y="70"/>
                </a:lnTo>
                <a:lnTo>
                  <a:pt x="52" y="66"/>
                </a:lnTo>
                <a:lnTo>
                  <a:pt x="56" y="62"/>
                </a:lnTo>
                <a:lnTo>
                  <a:pt x="54" y="0"/>
                </a:lnTo>
                <a:lnTo>
                  <a:pt x="70" y="2"/>
                </a:lnTo>
                <a:close/>
                <a:moveTo>
                  <a:pt x="10" y="76"/>
                </a:moveTo>
                <a:lnTo>
                  <a:pt x="22" y="62"/>
                </a:lnTo>
                <a:lnTo>
                  <a:pt x="20" y="56"/>
                </a:lnTo>
                <a:lnTo>
                  <a:pt x="20" y="52"/>
                </a:lnTo>
                <a:lnTo>
                  <a:pt x="20" y="46"/>
                </a:lnTo>
                <a:lnTo>
                  <a:pt x="22" y="40"/>
                </a:lnTo>
                <a:lnTo>
                  <a:pt x="30" y="32"/>
                </a:lnTo>
                <a:lnTo>
                  <a:pt x="42" y="24"/>
                </a:lnTo>
                <a:lnTo>
                  <a:pt x="42" y="22"/>
                </a:lnTo>
                <a:lnTo>
                  <a:pt x="30" y="26"/>
                </a:lnTo>
                <a:lnTo>
                  <a:pt x="22" y="30"/>
                </a:lnTo>
                <a:lnTo>
                  <a:pt x="16" y="38"/>
                </a:lnTo>
                <a:lnTo>
                  <a:pt x="10" y="46"/>
                </a:lnTo>
                <a:lnTo>
                  <a:pt x="6" y="54"/>
                </a:lnTo>
                <a:lnTo>
                  <a:pt x="6" y="62"/>
                </a:lnTo>
                <a:lnTo>
                  <a:pt x="6" y="70"/>
                </a:lnTo>
                <a:lnTo>
                  <a:pt x="10" y="76"/>
                </a:lnTo>
                <a:close/>
                <a:moveTo>
                  <a:pt x="86" y="24"/>
                </a:moveTo>
                <a:lnTo>
                  <a:pt x="94" y="42"/>
                </a:lnTo>
                <a:lnTo>
                  <a:pt x="100" y="44"/>
                </a:lnTo>
                <a:lnTo>
                  <a:pt x="104" y="46"/>
                </a:lnTo>
                <a:lnTo>
                  <a:pt x="108" y="48"/>
                </a:lnTo>
                <a:lnTo>
                  <a:pt x="112" y="54"/>
                </a:lnTo>
                <a:lnTo>
                  <a:pt x="116" y="64"/>
                </a:lnTo>
                <a:lnTo>
                  <a:pt x="116" y="78"/>
                </a:lnTo>
                <a:lnTo>
                  <a:pt x="118" y="80"/>
                </a:lnTo>
                <a:lnTo>
                  <a:pt x="120" y="68"/>
                </a:lnTo>
                <a:lnTo>
                  <a:pt x="120" y="58"/>
                </a:lnTo>
                <a:lnTo>
                  <a:pt x="118" y="48"/>
                </a:lnTo>
                <a:lnTo>
                  <a:pt x="114" y="40"/>
                </a:lnTo>
                <a:lnTo>
                  <a:pt x="108" y="34"/>
                </a:lnTo>
                <a:lnTo>
                  <a:pt x="102" y="28"/>
                </a:lnTo>
                <a:lnTo>
                  <a:pt x="94" y="26"/>
                </a:lnTo>
                <a:lnTo>
                  <a:pt x="86" y="24"/>
                </a:lnTo>
                <a:close/>
                <a:moveTo>
                  <a:pt x="64" y="66"/>
                </a:moveTo>
                <a:lnTo>
                  <a:pt x="64" y="66"/>
                </a:lnTo>
                <a:lnTo>
                  <a:pt x="60" y="68"/>
                </a:lnTo>
                <a:lnTo>
                  <a:pt x="56" y="72"/>
                </a:lnTo>
                <a:lnTo>
                  <a:pt x="58" y="76"/>
                </a:lnTo>
                <a:lnTo>
                  <a:pt x="62" y="80"/>
                </a:lnTo>
                <a:lnTo>
                  <a:pt x="68" y="78"/>
                </a:lnTo>
                <a:lnTo>
                  <a:pt x="70" y="74"/>
                </a:lnTo>
                <a:lnTo>
                  <a:pt x="68" y="68"/>
                </a:lnTo>
                <a:lnTo>
                  <a:pt x="6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64" name="Freeform 166"/>
          <p:cNvSpPr>
            <a:spLocks noEditPoints="1"/>
          </p:cNvSpPr>
          <p:nvPr/>
        </p:nvSpPr>
        <p:spPr bwMode="auto">
          <a:xfrm>
            <a:off x="6278563" y="3683000"/>
            <a:ext cx="465137" cy="420688"/>
          </a:xfrm>
          <a:custGeom>
            <a:gdLst>
              <a:gd fmla="*/ 2147483647 w 170" name="T0"/>
              <a:gd fmla="*/ 2147483647 h 140" name="T1"/>
              <a:gd fmla="*/ 2147483647 w 170" name="T2"/>
              <a:gd fmla="*/ 2147483647 h 140" name="T3"/>
              <a:gd fmla="*/ 2147483647 w 170" name="T4"/>
              <a:gd fmla="*/ 2147483647 h 140" name="T5"/>
              <a:gd fmla="*/ 2147483647 w 170" name="T6"/>
              <a:gd fmla="*/ 2147483647 h 140" name="T7"/>
              <a:gd fmla="*/ 2147483647 w 170" name="T8"/>
              <a:gd fmla="*/ 2147483647 h 140" name="T9"/>
              <a:gd fmla="*/ 2147483647 w 170" name="T10"/>
              <a:gd fmla="*/ 2147483647 h 140" name="T11"/>
              <a:gd fmla="*/ 2147483647 w 170" name="T12"/>
              <a:gd fmla="*/ 2147483647 h 140" name="T13"/>
              <a:gd fmla="*/ 2147483647 w 170" name="T14"/>
              <a:gd fmla="*/ 2147483647 h 140" name="T15"/>
              <a:gd fmla="*/ 2147483647 w 170" name="T16"/>
              <a:gd fmla="*/ 2147483647 h 140" name="T17"/>
              <a:gd fmla="*/ 2147483647 w 170" name="T18"/>
              <a:gd fmla="*/ 2147483647 h 140" name="T19"/>
              <a:gd fmla="*/ 2147483647 w 170" name="T20"/>
              <a:gd fmla="*/ 2147483647 h 140" name="T21"/>
              <a:gd fmla="*/ 2147483647 w 170" name="T22"/>
              <a:gd fmla="*/ 2147483647 h 140" name="T23"/>
              <a:gd fmla="*/ 2147483647 w 170" name="T24"/>
              <a:gd fmla="*/ 2147483647 h 140" name="T25"/>
              <a:gd fmla="*/ 2147483647 w 170" name="T26"/>
              <a:gd fmla="*/ 2147483647 h 140" name="T27"/>
              <a:gd fmla="*/ 2147483647 w 170" name="T28"/>
              <a:gd fmla="*/ 2147483647 h 140" name="T29"/>
              <a:gd fmla="*/ 2147483647 w 170" name="T30"/>
              <a:gd fmla="*/ 2147483647 h 140" name="T31"/>
              <a:gd fmla="*/ 2147483647 w 170" name="T32"/>
              <a:gd fmla="*/ 2147483647 h 140" name="T33"/>
              <a:gd fmla="*/ 2147483647 w 170" name="T34"/>
              <a:gd fmla="*/ 2147483647 h 140" name="T35"/>
              <a:gd fmla="*/ 2147483647 w 170" name="T36"/>
              <a:gd fmla="*/ 2147483647 h 140" name="T37"/>
              <a:gd fmla="*/ 2147483647 w 170" name="T38"/>
              <a:gd fmla="*/ 0 h 140" name="T39"/>
              <a:gd fmla="*/ 2147483647 w 170" name="T40"/>
              <a:gd fmla="*/ 2147483647 h 140" name="T41"/>
              <a:gd fmla="*/ 2147483647 w 170" name="T42"/>
              <a:gd fmla="*/ 2147483647 h 140" name="T43"/>
              <a:gd fmla="*/ 2147483647 w 170" name="T44"/>
              <a:gd fmla="*/ 2147483647 h 140" name="T45"/>
              <a:gd fmla="*/ 2147483647 w 170" name="T46"/>
              <a:gd fmla="*/ 2147483647 h 140" name="T47"/>
              <a:gd fmla="*/ 2147483647 w 170" name="T48"/>
              <a:gd fmla="*/ 2147483647 h 140" name="T49"/>
              <a:gd fmla="*/ 2147483647 w 170" name="T50"/>
              <a:gd fmla="*/ 2147483647 h 140" name="T51"/>
              <a:gd fmla="*/ 2147483647 w 170" name="T52"/>
              <a:gd fmla="*/ 2147483647 h 140" name="T53"/>
              <a:gd fmla="*/ 2147483647 w 170" name="T54"/>
              <a:gd fmla="*/ 2147483647 h 140" name="T55"/>
              <a:gd fmla="*/ 2147483647 w 170" name="T56"/>
              <a:gd fmla="*/ 2147483647 h 140" name="T57"/>
              <a:gd fmla="*/ 2147483647 w 170" name="T58"/>
              <a:gd fmla="*/ 2147483647 h 140" name="T59"/>
              <a:gd fmla="*/ 2147483647 w 170" name="T60"/>
              <a:gd fmla="*/ 2147483647 h 140" name="T61"/>
              <a:gd fmla="*/ 2147483647 w 170" name="T62"/>
              <a:gd fmla="*/ 2147483647 h 140" name="T63"/>
              <a:gd fmla="*/ 2147483647 w 170" name="T64"/>
              <a:gd fmla="*/ 2147483647 h 140" name="T65"/>
              <a:gd fmla="*/ 2147483647 w 170" name="T66"/>
              <a:gd fmla="*/ 2147483647 h 140" name="T67"/>
              <a:gd fmla="*/ 0 w 170" name="T68"/>
              <a:gd fmla="*/ 2147483647 h 140" name="T69"/>
              <a:gd fmla="*/ 0 w 170" name="T70"/>
              <a:gd fmla="*/ 2147483647 h 140" name="T71"/>
              <a:gd fmla="*/ 2147483647 w 170" name="T72"/>
              <a:gd fmla="*/ 2147483647 h 140" name="T73"/>
              <a:gd fmla="*/ 2147483647 w 170" name="T74"/>
              <a:gd fmla="*/ 2147483647 h 140" name="T75"/>
              <a:gd fmla="*/ 2147483647 w 170" name="T76"/>
              <a:gd fmla="*/ 2147483647 h 140" name="T77"/>
              <a:gd fmla="*/ 2147483647 w 170" name="T78"/>
              <a:gd fmla="*/ 2147483647 h 140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w 170" name="T120"/>
              <a:gd fmla="*/ 0 h 140" name="T121"/>
              <a:gd fmla="*/ 170 w 170" name="T122"/>
              <a:gd fmla="*/ 140 h 140" name="T123"/>
            </a:gdLst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b="T123" l="T120" r="T122" t="T121"/>
            <a:pathLst>
              <a:path h="140" w="170">
                <a:moveTo>
                  <a:pt x="120" y="60"/>
                </a:moveTo>
                <a:lnTo>
                  <a:pt x="120" y="60"/>
                </a:lnTo>
                <a:lnTo>
                  <a:pt x="130" y="64"/>
                </a:lnTo>
                <a:lnTo>
                  <a:pt x="138" y="68"/>
                </a:lnTo>
                <a:lnTo>
                  <a:pt x="152" y="78"/>
                </a:lnTo>
                <a:lnTo>
                  <a:pt x="160" y="88"/>
                </a:lnTo>
                <a:lnTo>
                  <a:pt x="166" y="98"/>
                </a:lnTo>
                <a:lnTo>
                  <a:pt x="170" y="112"/>
                </a:lnTo>
                <a:lnTo>
                  <a:pt x="170" y="124"/>
                </a:lnTo>
                <a:lnTo>
                  <a:pt x="170" y="140"/>
                </a:lnTo>
                <a:lnTo>
                  <a:pt x="136" y="140"/>
                </a:lnTo>
                <a:lnTo>
                  <a:pt x="136" y="124"/>
                </a:lnTo>
                <a:lnTo>
                  <a:pt x="136" y="118"/>
                </a:lnTo>
                <a:lnTo>
                  <a:pt x="134" y="112"/>
                </a:lnTo>
                <a:lnTo>
                  <a:pt x="126" y="102"/>
                </a:lnTo>
                <a:lnTo>
                  <a:pt x="120" y="98"/>
                </a:lnTo>
                <a:lnTo>
                  <a:pt x="120" y="108"/>
                </a:lnTo>
                <a:lnTo>
                  <a:pt x="52" y="108"/>
                </a:lnTo>
                <a:lnTo>
                  <a:pt x="52" y="46"/>
                </a:lnTo>
                <a:lnTo>
                  <a:pt x="64" y="46"/>
                </a:lnTo>
                <a:lnTo>
                  <a:pt x="64" y="36"/>
                </a:lnTo>
                <a:lnTo>
                  <a:pt x="76" y="36"/>
                </a:lnTo>
                <a:lnTo>
                  <a:pt x="76" y="22"/>
                </a:lnTo>
                <a:lnTo>
                  <a:pt x="40" y="22"/>
                </a:lnTo>
                <a:lnTo>
                  <a:pt x="38" y="22"/>
                </a:lnTo>
                <a:lnTo>
                  <a:pt x="34" y="20"/>
                </a:lnTo>
                <a:lnTo>
                  <a:pt x="32" y="18"/>
                </a:lnTo>
                <a:lnTo>
                  <a:pt x="32" y="14"/>
                </a:lnTo>
                <a:lnTo>
                  <a:pt x="32" y="12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76" y="6"/>
                </a:lnTo>
                <a:lnTo>
                  <a:pt x="76" y="0"/>
                </a:lnTo>
                <a:lnTo>
                  <a:pt x="94" y="0"/>
                </a:lnTo>
                <a:lnTo>
                  <a:pt x="94" y="6"/>
                </a:lnTo>
                <a:lnTo>
                  <a:pt x="132" y="6"/>
                </a:lnTo>
                <a:lnTo>
                  <a:pt x="134" y="6"/>
                </a:lnTo>
                <a:lnTo>
                  <a:pt x="136" y="8"/>
                </a:lnTo>
                <a:lnTo>
                  <a:pt x="138" y="12"/>
                </a:lnTo>
                <a:lnTo>
                  <a:pt x="140" y="14"/>
                </a:lnTo>
                <a:lnTo>
                  <a:pt x="138" y="18"/>
                </a:lnTo>
                <a:lnTo>
                  <a:pt x="136" y="20"/>
                </a:lnTo>
                <a:lnTo>
                  <a:pt x="134" y="22"/>
                </a:lnTo>
                <a:lnTo>
                  <a:pt x="132" y="22"/>
                </a:lnTo>
                <a:lnTo>
                  <a:pt x="94" y="22"/>
                </a:lnTo>
                <a:lnTo>
                  <a:pt x="94" y="36"/>
                </a:lnTo>
                <a:lnTo>
                  <a:pt x="108" y="36"/>
                </a:lnTo>
                <a:lnTo>
                  <a:pt x="108" y="46"/>
                </a:lnTo>
                <a:lnTo>
                  <a:pt x="120" y="46"/>
                </a:lnTo>
                <a:lnTo>
                  <a:pt x="120" y="60"/>
                </a:lnTo>
                <a:close/>
                <a:moveTo>
                  <a:pt x="46" y="100"/>
                </a:moveTo>
                <a:lnTo>
                  <a:pt x="46" y="62"/>
                </a:lnTo>
                <a:lnTo>
                  <a:pt x="32" y="68"/>
                </a:lnTo>
                <a:lnTo>
                  <a:pt x="18" y="78"/>
                </a:lnTo>
                <a:lnTo>
                  <a:pt x="10" y="88"/>
                </a:lnTo>
                <a:lnTo>
                  <a:pt x="4" y="98"/>
                </a:lnTo>
                <a:lnTo>
                  <a:pt x="0" y="112"/>
                </a:lnTo>
                <a:lnTo>
                  <a:pt x="0" y="124"/>
                </a:lnTo>
                <a:lnTo>
                  <a:pt x="0" y="140"/>
                </a:lnTo>
                <a:lnTo>
                  <a:pt x="34" y="140"/>
                </a:lnTo>
                <a:lnTo>
                  <a:pt x="34" y="124"/>
                </a:lnTo>
                <a:lnTo>
                  <a:pt x="34" y="118"/>
                </a:lnTo>
                <a:lnTo>
                  <a:pt x="36" y="112"/>
                </a:lnTo>
                <a:lnTo>
                  <a:pt x="44" y="102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65" name="Freeform 167"/>
          <p:cNvSpPr>
            <a:spLocks noEditPoints="1"/>
          </p:cNvSpPr>
          <p:nvPr/>
        </p:nvSpPr>
        <p:spPr bwMode="auto">
          <a:xfrm>
            <a:off x="7059613" y="3671888"/>
            <a:ext cx="409575" cy="450850"/>
          </a:xfrm>
          <a:custGeom>
            <a:gdLst>
              <a:gd fmla="*/ 2147483647 w 150" name="T0"/>
              <a:gd fmla="*/ 2147483647 h 150" name="T1"/>
              <a:gd fmla="*/ 2147483647 w 150" name="T2"/>
              <a:gd fmla="*/ 2147483647 h 150" name="T3"/>
              <a:gd fmla="*/ 2147483647 w 150" name="T4"/>
              <a:gd fmla="*/ 2147483647 h 150" name="T5"/>
              <a:gd fmla="*/ 2147483647 w 150" name="T6"/>
              <a:gd fmla="*/ 2147483647 h 150" name="T7"/>
              <a:gd fmla="*/ 2147483647 w 150" name="T8"/>
              <a:gd fmla="*/ 2147483647 h 150" name="T9"/>
              <a:gd fmla="*/ 2147483647 w 150" name="T10"/>
              <a:gd fmla="*/ 2147483647 h 150" name="T11"/>
              <a:gd fmla="*/ 2147483647 w 150" name="T12"/>
              <a:gd fmla="*/ 2147483647 h 150" name="T13"/>
              <a:gd fmla="*/ 2147483647 w 150" name="T14"/>
              <a:gd fmla="*/ 2147483647 h 150" name="T15"/>
              <a:gd fmla="*/ 2147483647 w 150" name="T16"/>
              <a:gd fmla="*/ 2147483647 h 150" name="T17"/>
              <a:gd fmla="*/ 2147483647 w 150" name="T18"/>
              <a:gd fmla="*/ 2147483647 h 150" name="T19"/>
              <a:gd fmla="*/ 2147483647 w 150" name="T20"/>
              <a:gd fmla="*/ 2147483647 h 150" name="T21"/>
              <a:gd fmla="*/ 2147483647 w 150" name="T22"/>
              <a:gd fmla="*/ 2147483647 h 150" name="T23"/>
              <a:gd fmla="*/ 2147483647 w 150" name="T24"/>
              <a:gd fmla="*/ 2147483647 h 150" name="T25"/>
              <a:gd fmla="*/ 2147483647 w 150" name="T26"/>
              <a:gd fmla="*/ 2147483647 h 150" name="T27"/>
              <a:gd fmla="*/ 2147483647 w 150" name="T28"/>
              <a:gd fmla="*/ 2147483647 h 150" name="T29"/>
              <a:gd fmla="*/ 2147483647 w 150" name="T30"/>
              <a:gd fmla="*/ 2147483647 h 150" name="T31"/>
              <a:gd fmla="*/ 2147483647 w 150" name="T32"/>
              <a:gd fmla="*/ 2147483647 h 150" name="T33"/>
              <a:gd fmla="*/ 2147483647 w 150" name="T34"/>
              <a:gd fmla="*/ 2147483647 h 150" name="T35"/>
              <a:gd fmla="*/ 2147483647 w 150" name="T36"/>
              <a:gd fmla="*/ 2147483647 h 150" name="T37"/>
              <a:gd fmla="*/ 2147483647 w 150" name="T38"/>
              <a:gd fmla="*/ 2147483647 h 150" name="T39"/>
              <a:gd fmla="*/ 2147483647 w 150" name="T40"/>
              <a:gd fmla="*/ 2147483647 h 150" name="T41"/>
              <a:gd fmla="*/ 2147483647 w 150" name="T42"/>
              <a:gd fmla="*/ 2147483647 h 150" name="T43"/>
              <a:gd fmla="*/ 2147483647 w 150" name="T44"/>
              <a:gd fmla="*/ 2147483647 h 150" name="T45"/>
              <a:gd fmla="*/ 2147483647 w 150" name="T46"/>
              <a:gd fmla="*/ 2147483647 h 150" name="T47"/>
              <a:gd fmla="*/ 2147483647 w 150" name="T48"/>
              <a:gd fmla="*/ 2147483647 h 150" name="T49"/>
              <a:gd fmla="*/ 2147483647 w 150" name="T50"/>
              <a:gd fmla="*/ 2147483647 h 150" name="T51"/>
              <a:gd fmla="*/ 2147483647 w 150" name="T52"/>
              <a:gd fmla="*/ 2147483647 h 150" name="T53"/>
              <a:gd fmla="*/ 2147483647 w 150" name="T54"/>
              <a:gd fmla="*/ 2147483647 h 150" name="T55"/>
              <a:gd fmla="*/ 2147483647 w 150" name="T56"/>
              <a:gd fmla="*/ 2147483647 h 150" name="T57"/>
              <a:gd fmla="*/ 2147483647 w 150" name="T58"/>
              <a:gd fmla="*/ 2147483647 h 150" name="T59"/>
              <a:gd fmla="*/ 2147483647 w 150" name="T60"/>
              <a:gd fmla="*/ 2147483647 h 150" name="T61"/>
              <a:gd fmla="*/ 2147483647 w 150" name="T62"/>
              <a:gd fmla="*/ 2147483647 h 150" name="T63"/>
              <a:gd fmla="*/ 2147483647 w 150" name="T64"/>
              <a:gd fmla="*/ 2147483647 h 150" name="T65"/>
              <a:gd fmla="*/ 0 w 150" name="T66"/>
              <a:gd fmla="*/ 2147483647 h 150" name="T67"/>
              <a:gd fmla="*/ 2147483647 w 150" name="T68"/>
              <a:gd fmla="*/ 2147483647 h 150" name="T69"/>
              <a:gd fmla="*/ 2147483647 w 150" name="T70"/>
              <a:gd fmla="*/ 2147483647 h 150" name="T71"/>
              <a:gd fmla="*/ 2147483647 w 150" name="T72"/>
              <a:gd fmla="*/ 2147483647 h 150" name="T73"/>
              <a:gd fmla="*/ 2147483647 w 150" name="T74"/>
              <a:gd fmla="*/ 2147483647 h 150" name="T75"/>
              <a:gd fmla="*/ 2147483647 w 150" name="T76"/>
              <a:gd fmla="*/ 2147483647 h 150" name="T77"/>
              <a:gd fmla="*/ 2147483647 w 150" name="T78"/>
              <a:gd fmla="*/ 2147483647 h 150" name="T79"/>
              <a:gd fmla="*/ 2147483647 w 150" name="T80"/>
              <a:gd fmla="*/ 2147483647 h 150" name="T81"/>
              <a:gd fmla="*/ 2147483647 w 150" name="T82"/>
              <a:gd fmla="*/ 2147483647 h 150" name="T83"/>
              <a:gd fmla="*/ 2147483647 w 150" name="T84"/>
              <a:gd fmla="*/ 2147483647 h 150" name="T85"/>
              <a:gd fmla="*/ 2147483647 w 150" name="T86"/>
              <a:gd fmla="*/ 2147483647 h 150" name="T87"/>
              <a:gd fmla="*/ 2147483647 w 150" name="T88"/>
              <a:gd fmla="*/ 2147483647 h 150" name="T89"/>
              <a:gd fmla="*/ 2147483647 w 150" name="T90"/>
              <a:gd fmla="*/ 2147483647 h 150" name="T91"/>
              <a:gd fmla="*/ 2147483647 w 150" name="T92"/>
              <a:gd fmla="*/ 2147483647 h 150" name="T93"/>
              <a:gd fmla="*/ 2147483647 w 150" name="T94"/>
              <a:gd fmla="*/ 2147483647 h 150" name="T95"/>
              <a:gd fmla="*/ 2147483647 w 150" name="T96"/>
              <a:gd fmla="*/ 2147483647 h 150" name="T97"/>
              <a:gd fmla="*/ 2147483647 w 150" name="T98"/>
              <a:gd fmla="*/ 2147483647 h 150" name="T99"/>
              <a:gd fmla="*/ 2147483647 w 150" name="T100"/>
              <a:gd fmla="*/ 2147483647 h 150" name="T101"/>
              <a:gd fmla="*/ 2147483647 w 150" name="T102"/>
              <a:gd fmla="*/ 2147483647 h 150" name="T103"/>
              <a:gd fmla="*/ 2147483647 w 150" name="T104"/>
              <a:gd fmla="*/ 2147483647 h 150" name="T105"/>
              <a:gd fmla="*/ 2147483647 w 150" name="T106"/>
              <a:gd fmla="*/ 2147483647 h 150" name="T107"/>
              <a:gd fmla="*/ 2147483647 w 150" name="T108"/>
              <a:gd fmla="*/ 2147483647 h 150" name="T109"/>
              <a:gd fmla="*/ 2147483647 w 150" name="T110"/>
              <a:gd fmla="*/ 2147483647 h 150" name="T111"/>
              <a:gd fmla="*/ 2147483647 w 150" name="T112"/>
              <a:gd fmla="*/ 2147483647 h 150" name="T113"/>
              <a:gd fmla="*/ 2147483647 w 150" name="T114"/>
              <a:gd fmla="*/ 2147483647 h 150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w 150" name="T174"/>
              <a:gd fmla="*/ 0 h 150" name="T175"/>
              <a:gd fmla="*/ 150 w 150" name="T176"/>
              <a:gd fmla="*/ 150 h 150" name="T177"/>
            </a:gdLst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b="T177" l="T174" r="T176" t="T175"/>
            <a:pathLst>
              <a:path h="150" w="150">
                <a:moveTo>
                  <a:pt x="84" y="22"/>
                </a:moveTo>
                <a:lnTo>
                  <a:pt x="84" y="22"/>
                </a:lnTo>
                <a:lnTo>
                  <a:pt x="90" y="22"/>
                </a:lnTo>
                <a:lnTo>
                  <a:pt x="98" y="12"/>
                </a:lnTo>
                <a:lnTo>
                  <a:pt x="102" y="8"/>
                </a:lnTo>
                <a:lnTo>
                  <a:pt x="106" y="8"/>
                </a:lnTo>
                <a:lnTo>
                  <a:pt x="108" y="8"/>
                </a:lnTo>
                <a:lnTo>
                  <a:pt x="112" y="10"/>
                </a:lnTo>
                <a:lnTo>
                  <a:pt x="112" y="12"/>
                </a:lnTo>
                <a:lnTo>
                  <a:pt x="112" y="20"/>
                </a:lnTo>
                <a:lnTo>
                  <a:pt x="110" y="32"/>
                </a:lnTo>
                <a:lnTo>
                  <a:pt x="112" y="34"/>
                </a:lnTo>
                <a:lnTo>
                  <a:pt x="114" y="36"/>
                </a:lnTo>
                <a:lnTo>
                  <a:pt x="126" y="32"/>
                </a:lnTo>
                <a:lnTo>
                  <a:pt x="132" y="30"/>
                </a:lnTo>
                <a:lnTo>
                  <a:pt x="136" y="32"/>
                </a:lnTo>
                <a:lnTo>
                  <a:pt x="138" y="34"/>
                </a:lnTo>
                <a:lnTo>
                  <a:pt x="140" y="36"/>
                </a:lnTo>
                <a:lnTo>
                  <a:pt x="140" y="40"/>
                </a:lnTo>
                <a:lnTo>
                  <a:pt x="136" y="46"/>
                </a:lnTo>
                <a:lnTo>
                  <a:pt x="126" y="54"/>
                </a:lnTo>
                <a:lnTo>
                  <a:pt x="128" y="60"/>
                </a:lnTo>
                <a:lnTo>
                  <a:pt x="142" y="62"/>
                </a:lnTo>
                <a:lnTo>
                  <a:pt x="148" y="64"/>
                </a:lnTo>
                <a:lnTo>
                  <a:pt x="150" y="68"/>
                </a:lnTo>
                <a:lnTo>
                  <a:pt x="150" y="70"/>
                </a:lnTo>
                <a:lnTo>
                  <a:pt x="150" y="74"/>
                </a:lnTo>
                <a:lnTo>
                  <a:pt x="148" y="76"/>
                </a:lnTo>
                <a:lnTo>
                  <a:pt x="142" y="80"/>
                </a:lnTo>
                <a:lnTo>
                  <a:pt x="130" y="84"/>
                </a:lnTo>
                <a:lnTo>
                  <a:pt x="128" y="90"/>
                </a:lnTo>
                <a:lnTo>
                  <a:pt x="140" y="96"/>
                </a:lnTo>
                <a:lnTo>
                  <a:pt x="144" y="102"/>
                </a:lnTo>
                <a:lnTo>
                  <a:pt x="144" y="106"/>
                </a:lnTo>
                <a:lnTo>
                  <a:pt x="144" y="108"/>
                </a:lnTo>
                <a:lnTo>
                  <a:pt x="142" y="110"/>
                </a:lnTo>
                <a:lnTo>
                  <a:pt x="138" y="112"/>
                </a:lnTo>
                <a:lnTo>
                  <a:pt x="132" y="112"/>
                </a:lnTo>
                <a:lnTo>
                  <a:pt x="120" y="110"/>
                </a:lnTo>
                <a:lnTo>
                  <a:pt x="118" y="110"/>
                </a:lnTo>
                <a:lnTo>
                  <a:pt x="118" y="112"/>
                </a:lnTo>
                <a:lnTo>
                  <a:pt x="114" y="114"/>
                </a:lnTo>
                <a:lnTo>
                  <a:pt x="120" y="126"/>
                </a:lnTo>
                <a:lnTo>
                  <a:pt x="122" y="132"/>
                </a:lnTo>
                <a:lnTo>
                  <a:pt x="120" y="136"/>
                </a:lnTo>
                <a:lnTo>
                  <a:pt x="118" y="138"/>
                </a:lnTo>
                <a:lnTo>
                  <a:pt x="114" y="138"/>
                </a:lnTo>
                <a:lnTo>
                  <a:pt x="112" y="138"/>
                </a:lnTo>
                <a:lnTo>
                  <a:pt x="106" y="136"/>
                </a:lnTo>
                <a:lnTo>
                  <a:pt x="96" y="126"/>
                </a:lnTo>
                <a:lnTo>
                  <a:pt x="90" y="128"/>
                </a:lnTo>
                <a:lnTo>
                  <a:pt x="88" y="142"/>
                </a:lnTo>
                <a:lnTo>
                  <a:pt x="86" y="148"/>
                </a:lnTo>
                <a:lnTo>
                  <a:pt x="84" y="150"/>
                </a:lnTo>
                <a:lnTo>
                  <a:pt x="80" y="150"/>
                </a:lnTo>
                <a:lnTo>
                  <a:pt x="78" y="150"/>
                </a:lnTo>
                <a:lnTo>
                  <a:pt x="76" y="148"/>
                </a:lnTo>
                <a:lnTo>
                  <a:pt x="72" y="142"/>
                </a:lnTo>
                <a:lnTo>
                  <a:pt x="68" y="130"/>
                </a:lnTo>
                <a:lnTo>
                  <a:pt x="62" y="128"/>
                </a:lnTo>
                <a:lnTo>
                  <a:pt x="54" y="138"/>
                </a:lnTo>
                <a:lnTo>
                  <a:pt x="50" y="144"/>
                </a:lnTo>
                <a:lnTo>
                  <a:pt x="46" y="144"/>
                </a:lnTo>
                <a:lnTo>
                  <a:pt x="42" y="142"/>
                </a:lnTo>
                <a:lnTo>
                  <a:pt x="40" y="140"/>
                </a:lnTo>
                <a:lnTo>
                  <a:pt x="38" y="138"/>
                </a:lnTo>
                <a:lnTo>
                  <a:pt x="38" y="132"/>
                </a:lnTo>
                <a:lnTo>
                  <a:pt x="42" y="118"/>
                </a:lnTo>
                <a:lnTo>
                  <a:pt x="40" y="116"/>
                </a:lnTo>
                <a:lnTo>
                  <a:pt x="38" y="114"/>
                </a:lnTo>
                <a:lnTo>
                  <a:pt x="26" y="120"/>
                </a:lnTo>
                <a:lnTo>
                  <a:pt x="18" y="120"/>
                </a:lnTo>
                <a:lnTo>
                  <a:pt x="16" y="120"/>
                </a:lnTo>
                <a:lnTo>
                  <a:pt x="14" y="118"/>
                </a:lnTo>
                <a:lnTo>
                  <a:pt x="12" y="114"/>
                </a:lnTo>
                <a:lnTo>
                  <a:pt x="12" y="112"/>
                </a:lnTo>
                <a:lnTo>
                  <a:pt x="16" y="106"/>
                </a:lnTo>
                <a:lnTo>
                  <a:pt x="24" y="96"/>
                </a:lnTo>
                <a:lnTo>
                  <a:pt x="26" y="96"/>
                </a:lnTo>
                <a:lnTo>
                  <a:pt x="24" y="90"/>
                </a:lnTo>
                <a:lnTo>
                  <a:pt x="10" y="88"/>
                </a:lnTo>
                <a:lnTo>
                  <a:pt x="4" y="86"/>
                </a:lnTo>
                <a:lnTo>
                  <a:pt x="2" y="84"/>
                </a:lnTo>
                <a:lnTo>
                  <a:pt x="0" y="80"/>
                </a:lnTo>
                <a:lnTo>
                  <a:pt x="2" y="78"/>
                </a:lnTo>
                <a:lnTo>
                  <a:pt x="4" y="74"/>
                </a:lnTo>
                <a:lnTo>
                  <a:pt x="8" y="72"/>
                </a:lnTo>
                <a:lnTo>
                  <a:pt x="22" y="68"/>
                </a:lnTo>
                <a:lnTo>
                  <a:pt x="22" y="62"/>
                </a:lnTo>
                <a:lnTo>
                  <a:pt x="12" y="54"/>
                </a:lnTo>
                <a:lnTo>
                  <a:pt x="8" y="48"/>
                </a:lnTo>
                <a:lnTo>
                  <a:pt x="8" y="46"/>
                </a:lnTo>
                <a:lnTo>
                  <a:pt x="8" y="42"/>
                </a:lnTo>
                <a:lnTo>
                  <a:pt x="10" y="40"/>
                </a:lnTo>
                <a:lnTo>
                  <a:pt x="14" y="38"/>
                </a:lnTo>
                <a:lnTo>
                  <a:pt x="20" y="38"/>
                </a:lnTo>
                <a:lnTo>
                  <a:pt x="32" y="42"/>
                </a:lnTo>
                <a:lnTo>
                  <a:pt x="34" y="40"/>
                </a:lnTo>
                <a:lnTo>
                  <a:pt x="36" y="38"/>
                </a:lnTo>
                <a:lnTo>
                  <a:pt x="32" y="26"/>
                </a:lnTo>
                <a:lnTo>
                  <a:pt x="30" y="18"/>
                </a:lnTo>
                <a:lnTo>
                  <a:pt x="32" y="16"/>
                </a:lnTo>
                <a:lnTo>
                  <a:pt x="34" y="14"/>
                </a:lnTo>
                <a:lnTo>
                  <a:pt x="36" y="12"/>
                </a:lnTo>
                <a:lnTo>
                  <a:pt x="40" y="12"/>
                </a:lnTo>
                <a:lnTo>
                  <a:pt x="46" y="16"/>
                </a:lnTo>
                <a:lnTo>
                  <a:pt x="56" y="24"/>
                </a:lnTo>
                <a:lnTo>
                  <a:pt x="62" y="22"/>
                </a:lnTo>
                <a:lnTo>
                  <a:pt x="62" y="10"/>
                </a:lnTo>
                <a:lnTo>
                  <a:pt x="66" y="4"/>
                </a:lnTo>
                <a:lnTo>
                  <a:pt x="68" y="2"/>
                </a:lnTo>
                <a:lnTo>
                  <a:pt x="70" y="0"/>
                </a:lnTo>
                <a:lnTo>
                  <a:pt x="74" y="2"/>
                </a:lnTo>
                <a:lnTo>
                  <a:pt x="76" y="2"/>
                </a:lnTo>
                <a:lnTo>
                  <a:pt x="80" y="8"/>
                </a:lnTo>
                <a:lnTo>
                  <a:pt x="84" y="20"/>
                </a:lnTo>
                <a:lnTo>
                  <a:pt x="84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4" y="46"/>
                </a:lnTo>
                <a:lnTo>
                  <a:pt x="88" y="42"/>
                </a:lnTo>
                <a:lnTo>
                  <a:pt x="80" y="42"/>
                </a:lnTo>
                <a:lnTo>
                  <a:pt x="74" y="42"/>
                </a:lnTo>
                <a:lnTo>
                  <a:pt x="66" y="42"/>
                </a:lnTo>
                <a:lnTo>
                  <a:pt x="60" y="44"/>
                </a:lnTo>
                <a:lnTo>
                  <a:pt x="54" y="48"/>
                </a:lnTo>
                <a:lnTo>
                  <a:pt x="50" y="52"/>
                </a:lnTo>
                <a:lnTo>
                  <a:pt x="46" y="58"/>
                </a:lnTo>
                <a:lnTo>
                  <a:pt x="44" y="64"/>
                </a:lnTo>
                <a:lnTo>
                  <a:pt x="42" y="70"/>
                </a:lnTo>
                <a:lnTo>
                  <a:pt x="42" y="78"/>
                </a:lnTo>
                <a:lnTo>
                  <a:pt x="42" y="84"/>
                </a:lnTo>
                <a:lnTo>
                  <a:pt x="46" y="90"/>
                </a:lnTo>
                <a:lnTo>
                  <a:pt x="48" y="96"/>
                </a:lnTo>
                <a:lnTo>
                  <a:pt x="54" y="102"/>
                </a:lnTo>
                <a:lnTo>
                  <a:pt x="58" y="106"/>
                </a:lnTo>
                <a:lnTo>
                  <a:pt x="64" y="108"/>
                </a:lnTo>
                <a:lnTo>
                  <a:pt x="72" y="110"/>
                </a:lnTo>
                <a:lnTo>
                  <a:pt x="78" y="110"/>
                </a:lnTo>
                <a:lnTo>
                  <a:pt x="84" y="108"/>
                </a:lnTo>
                <a:lnTo>
                  <a:pt x="92" y="106"/>
                </a:lnTo>
                <a:lnTo>
                  <a:pt x="96" y="102"/>
                </a:lnTo>
                <a:lnTo>
                  <a:pt x="102" y="98"/>
                </a:lnTo>
                <a:lnTo>
                  <a:pt x="106" y="92"/>
                </a:lnTo>
                <a:lnTo>
                  <a:pt x="108" y="86"/>
                </a:lnTo>
                <a:lnTo>
                  <a:pt x="110" y="80"/>
                </a:lnTo>
                <a:lnTo>
                  <a:pt x="110" y="74"/>
                </a:lnTo>
                <a:lnTo>
                  <a:pt x="110" y="66"/>
                </a:lnTo>
                <a:lnTo>
                  <a:pt x="106" y="60"/>
                </a:lnTo>
                <a:lnTo>
                  <a:pt x="104" y="54"/>
                </a:lnTo>
                <a:lnTo>
                  <a:pt x="9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66" name="Freeform 168"/>
          <p:cNvSpPr>
            <a:spLocks noEditPoints="1"/>
          </p:cNvSpPr>
          <p:nvPr/>
        </p:nvSpPr>
        <p:spPr bwMode="auto">
          <a:xfrm>
            <a:off x="7813675" y="3678238"/>
            <a:ext cx="431800" cy="485775"/>
          </a:xfrm>
          <a:custGeom>
            <a:gdLst>
              <a:gd fmla="*/ 2147483647 w 158" name="T0"/>
              <a:gd fmla="*/ 2147483647 h 162" name="T1"/>
              <a:gd fmla="*/ 2147483647 w 158" name="T2"/>
              <a:gd fmla="*/ 2147483647 h 162" name="T3"/>
              <a:gd fmla="*/ 2147483647 w 158" name="T4"/>
              <a:gd fmla="*/ 2147483647 h 162" name="T5"/>
              <a:gd fmla="*/ 2147483647 w 158" name="T6"/>
              <a:gd fmla="*/ 2147483647 h 162" name="T7"/>
              <a:gd fmla="*/ 2147483647 w 158" name="T8"/>
              <a:gd fmla="*/ 2147483647 h 162" name="T9"/>
              <a:gd fmla="*/ 2147483647 w 158" name="T10"/>
              <a:gd fmla="*/ 2147483647 h 162" name="T11"/>
              <a:gd fmla="*/ 2147483647 w 158" name="T12"/>
              <a:gd fmla="*/ 2147483647 h 162" name="T13"/>
              <a:gd fmla="*/ 2147483647 w 158" name="T14"/>
              <a:gd fmla="*/ 2147483647 h 162" name="T15"/>
              <a:gd fmla="*/ 2147483647 w 158" name="T16"/>
              <a:gd fmla="*/ 2147483647 h 162" name="T17"/>
              <a:gd fmla="*/ 2147483647 w 158" name="T18"/>
              <a:gd fmla="*/ 2147483647 h 162" name="T19"/>
              <a:gd fmla="*/ 2147483647 w 158" name="T20"/>
              <a:gd fmla="*/ 2147483647 h 162" name="T21"/>
              <a:gd fmla="*/ 2147483647 w 158" name="T22"/>
              <a:gd fmla="*/ 2147483647 h 162" name="T23"/>
              <a:gd fmla="*/ 2147483647 w 158" name="T24"/>
              <a:gd fmla="*/ 2147483647 h 162" name="T25"/>
              <a:gd fmla="*/ 2147483647 w 158" name="T26"/>
              <a:gd fmla="*/ 2147483647 h 162" name="T27"/>
              <a:gd fmla="*/ 2147483647 w 158" name="T28"/>
              <a:gd fmla="*/ 2147483647 h 162" name="T29"/>
              <a:gd fmla="*/ 2147483647 w 158" name="T30"/>
              <a:gd fmla="*/ 2147483647 h 162" name="T31"/>
              <a:gd fmla="*/ 2147483647 w 158" name="T32"/>
              <a:gd fmla="*/ 2147483647 h 162" name="T33"/>
              <a:gd fmla="*/ 2147483647 w 158" name="T34"/>
              <a:gd fmla="*/ 2147483647 h 162" name="T35"/>
              <a:gd fmla="*/ 2147483647 w 158" name="T36"/>
              <a:gd fmla="*/ 2147483647 h 162" name="T37"/>
              <a:gd fmla="*/ 2147483647 w 158" name="T38"/>
              <a:gd fmla="*/ 2147483647 h 162" name="T39"/>
              <a:gd fmla="*/ 2147483647 w 158" name="T40"/>
              <a:gd fmla="*/ 2147483647 h 162" name="T41"/>
              <a:gd fmla="*/ 2147483647 w 158" name="T42"/>
              <a:gd fmla="*/ 2147483647 h 162" name="T43"/>
              <a:gd fmla="*/ 2147483647 w 158" name="T44"/>
              <a:gd fmla="*/ 2147483647 h 162" name="T45"/>
              <a:gd fmla="*/ 2147483647 w 158" name="T46"/>
              <a:gd fmla="*/ 2147483647 h 162" name="T47"/>
              <a:gd fmla="*/ 2147483647 w 158" name="T48"/>
              <a:gd fmla="*/ 2147483647 h 162" name="T49"/>
              <a:gd fmla="*/ 2147483647 w 158" name="T50"/>
              <a:gd fmla="*/ 2147483647 h 162" name="T51"/>
              <a:gd fmla="*/ 2147483647 w 158" name="T52"/>
              <a:gd fmla="*/ 2147483647 h 162" name="T53"/>
              <a:gd fmla="*/ 2147483647 w 158" name="T54"/>
              <a:gd fmla="*/ 2147483647 h 162" name="T55"/>
              <a:gd fmla="*/ 2147483647 w 158" name="T56"/>
              <a:gd fmla="*/ 2147483647 h 162" name="T57"/>
              <a:gd fmla="*/ 2147483647 w 158" name="T58"/>
              <a:gd fmla="*/ 2147483647 h 162" name="T59"/>
              <a:gd fmla="*/ 2147483647 w 158" name="T60"/>
              <a:gd fmla="*/ 0 h 162" name="T61"/>
              <a:gd fmla="*/ 2147483647 w 158" name="T62"/>
              <a:gd fmla="*/ 2147483647 h 162" name="T63"/>
              <a:gd fmla="*/ 2147483647 w 158" name="T64"/>
              <a:gd fmla="*/ 2147483647 h 162" name="T65"/>
              <a:gd fmla="*/ 2147483647 w 158" name="T66"/>
              <a:gd fmla="*/ 2147483647 h 162" name="T67"/>
              <a:gd fmla="*/ 2147483647 w 158" name="T68"/>
              <a:gd fmla="*/ 2147483647 h 162" name="T69"/>
              <a:gd fmla="*/ 2147483647 w 158" name="T70"/>
              <a:gd fmla="*/ 2147483647 h 162" name="T71"/>
              <a:gd fmla="*/ 2147483647 w 158" name="T72"/>
              <a:gd fmla="*/ 2147483647 h 162" name="T73"/>
              <a:gd fmla="*/ 2147483647 w 158" name="T74"/>
              <a:gd fmla="*/ 2147483647 h 162" name="T75"/>
              <a:gd fmla="*/ 2147483647 w 158" name="T76"/>
              <a:gd fmla="*/ 2147483647 h 162" name="T77"/>
              <a:gd fmla="*/ 2147483647 w 158" name="T78"/>
              <a:gd fmla="*/ 2147483647 h 162" name="T79"/>
              <a:gd fmla="*/ 2147483647 w 158" name="T80"/>
              <a:gd fmla="*/ 2147483647 h 162" name="T81"/>
              <a:gd fmla="*/ 2147483647 w 158" name="T82"/>
              <a:gd fmla="*/ 2147483647 h 162" name="T83"/>
              <a:gd fmla="*/ 2147483647 w 158" name="T84"/>
              <a:gd fmla="*/ 2147483647 h 162" name="T85"/>
              <a:gd fmla="*/ 2147483647 w 158" name="T86"/>
              <a:gd fmla="*/ 2147483647 h 162" name="T87"/>
              <a:gd fmla="*/ 2147483647 w 158" name="T88"/>
              <a:gd fmla="*/ 2147483647 h 162" name="T89"/>
              <a:gd fmla="*/ 2147483647 w 158" name="T90"/>
              <a:gd fmla="*/ 2147483647 h 162" name="T91"/>
              <a:gd fmla="*/ 2147483647 w 158" name="T92"/>
              <a:gd fmla="*/ 2147483647 h 162" name="T93"/>
              <a:gd fmla="*/ 2147483647 w 158" name="T94"/>
              <a:gd fmla="*/ 2147483647 h 162" name="T95"/>
              <a:gd fmla="*/ 2147483647 w 158" name="T96"/>
              <a:gd fmla="*/ 2147483647 h 162" name="T97"/>
              <a:gd fmla="*/ 2147483647 w 158" name="T98"/>
              <a:gd fmla="*/ 2147483647 h 162" name="T99"/>
              <a:gd fmla="*/ 2147483647 w 158" name="T100"/>
              <a:gd fmla="*/ 2147483647 h 162" name="T101"/>
              <a:gd fmla="*/ 2147483647 w 158" name="T102"/>
              <a:gd fmla="*/ 2147483647 h 162" name="T103"/>
              <a:gd fmla="*/ 2147483647 w 158" name="T104"/>
              <a:gd fmla="*/ 2147483647 h 162" name="T105"/>
              <a:gd fmla="*/ 2147483647 w 158" name="T106"/>
              <a:gd fmla="*/ 2147483647 h 162" name="T107"/>
              <a:gd fmla="*/ 2147483647 w 158" name="T108"/>
              <a:gd fmla="*/ 2147483647 h 162" name="T109"/>
              <a:gd fmla="*/ 2147483647 w 158" name="T110"/>
              <a:gd fmla="*/ 2147483647 h 162" name="T111"/>
              <a:gd fmla="*/ 2147483647 w 158" name="T112"/>
              <a:gd fmla="*/ 2147483647 h 162" name="T113"/>
              <a:gd fmla="*/ 2147483647 w 158" name="T114"/>
              <a:gd fmla="*/ 2147483647 h 162" name="T115"/>
              <a:gd fmla="*/ 2147483647 w 158" name="T116"/>
              <a:gd fmla="*/ 2147483647 h 162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58" name="T177"/>
              <a:gd fmla="*/ 0 h 162" name="T178"/>
              <a:gd fmla="*/ 158 w 158" name="T179"/>
              <a:gd fmla="*/ 162 h 162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62" w="158">
                <a:moveTo>
                  <a:pt x="56" y="74"/>
                </a:moveTo>
                <a:lnTo>
                  <a:pt x="56" y="74"/>
                </a:lnTo>
                <a:lnTo>
                  <a:pt x="64" y="76"/>
                </a:lnTo>
                <a:lnTo>
                  <a:pt x="68" y="68"/>
                </a:lnTo>
                <a:lnTo>
                  <a:pt x="74" y="70"/>
                </a:lnTo>
                <a:lnTo>
                  <a:pt x="78" y="74"/>
                </a:lnTo>
                <a:lnTo>
                  <a:pt x="74" y="82"/>
                </a:lnTo>
                <a:lnTo>
                  <a:pt x="78" y="84"/>
                </a:lnTo>
                <a:lnTo>
                  <a:pt x="80" y="88"/>
                </a:lnTo>
                <a:lnTo>
                  <a:pt x="88" y="84"/>
                </a:lnTo>
                <a:lnTo>
                  <a:pt x="92" y="90"/>
                </a:lnTo>
                <a:lnTo>
                  <a:pt x="94" y="94"/>
                </a:lnTo>
                <a:lnTo>
                  <a:pt x="86" y="100"/>
                </a:lnTo>
                <a:lnTo>
                  <a:pt x="88" y="106"/>
                </a:lnTo>
                <a:lnTo>
                  <a:pt x="96" y="108"/>
                </a:lnTo>
                <a:lnTo>
                  <a:pt x="98" y="114"/>
                </a:lnTo>
                <a:lnTo>
                  <a:pt x="96" y="120"/>
                </a:lnTo>
                <a:lnTo>
                  <a:pt x="88" y="120"/>
                </a:lnTo>
                <a:lnTo>
                  <a:pt x="86" y="128"/>
                </a:lnTo>
                <a:lnTo>
                  <a:pt x="94" y="132"/>
                </a:lnTo>
                <a:lnTo>
                  <a:pt x="90" y="138"/>
                </a:lnTo>
                <a:lnTo>
                  <a:pt x="88" y="142"/>
                </a:lnTo>
                <a:lnTo>
                  <a:pt x="80" y="140"/>
                </a:lnTo>
                <a:lnTo>
                  <a:pt x="78" y="142"/>
                </a:lnTo>
                <a:lnTo>
                  <a:pt x="74" y="146"/>
                </a:lnTo>
                <a:lnTo>
                  <a:pt x="78" y="152"/>
                </a:lnTo>
                <a:lnTo>
                  <a:pt x="72" y="156"/>
                </a:lnTo>
                <a:lnTo>
                  <a:pt x="68" y="158"/>
                </a:lnTo>
                <a:lnTo>
                  <a:pt x="62" y="152"/>
                </a:lnTo>
                <a:lnTo>
                  <a:pt x="56" y="154"/>
                </a:lnTo>
                <a:lnTo>
                  <a:pt x="54" y="162"/>
                </a:lnTo>
                <a:lnTo>
                  <a:pt x="48" y="162"/>
                </a:lnTo>
                <a:lnTo>
                  <a:pt x="42" y="162"/>
                </a:lnTo>
                <a:lnTo>
                  <a:pt x="42" y="154"/>
                </a:lnTo>
                <a:lnTo>
                  <a:pt x="34" y="152"/>
                </a:lnTo>
                <a:lnTo>
                  <a:pt x="30" y="158"/>
                </a:lnTo>
                <a:lnTo>
                  <a:pt x="24" y="156"/>
                </a:lnTo>
                <a:lnTo>
                  <a:pt x="20" y="152"/>
                </a:lnTo>
                <a:lnTo>
                  <a:pt x="22" y="144"/>
                </a:lnTo>
                <a:lnTo>
                  <a:pt x="20" y="142"/>
                </a:lnTo>
                <a:lnTo>
                  <a:pt x="16" y="140"/>
                </a:lnTo>
                <a:lnTo>
                  <a:pt x="10" y="142"/>
                </a:lnTo>
                <a:lnTo>
                  <a:pt x="6" y="138"/>
                </a:lnTo>
                <a:lnTo>
                  <a:pt x="4" y="132"/>
                </a:lnTo>
                <a:lnTo>
                  <a:pt x="10" y="128"/>
                </a:lnTo>
                <a:lnTo>
                  <a:pt x="8" y="120"/>
                </a:lnTo>
                <a:lnTo>
                  <a:pt x="0" y="120"/>
                </a:lnTo>
                <a:lnTo>
                  <a:pt x="0" y="112"/>
                </a:lnTo>
                <a:lnTo>
                  <a:pt x="0" y="108"/>
                </a:lnTo>
                <a:lnTo>
                  <a:pt x="8" y="106"/>
                </a:lnTo>
                <a:lnTo>
                  <a:pt x="10" y="98"/>
                </a:lnTo>
                <a:lnTo>
                  <a:pt x="4" y="94"/>
                </a:lnTo>
                <a:lnTo>
                  <a:pt x="6" y="88"/>
                </a:lnTo>
                <a:lnTo>
                  <a:pt x="10" y="84"/>
                </a:lnTo>
                <a:lnTo>
                  <a:pt x="18" y="88"/>
                </a:lnTo>
                <a:lnTo>
                  <a:pt x="20" y="84"/>
                </a:lnTo>
                <a:lnTo>
                  <a:pt x="22" y="82"/>
                </a:lnTo>
                <a:lnTo>
                  <a:pt x="20" y="74"/>
                </a:lnTo>
                <a:lnTo>
                  <a:pt x="24" y="70"/>
                </a:lnTo>
                <a:lnTo>
                  <a:pt x="30" y="68"/>
                </a:lnTo>
                <a:lnTo>
                  <a:pt x="34" y="76"/>
                </a:lnTo>
                <a:lnTo>
                  <a:pt x="42" y="74"/>
                </a:lnTo>
                <a:lnTo>
                  <a:pt x="42" y="66"/>
                </a:lnTo>
                <a:lnTo>
                  <a:pt x="48" y="64"/>
                </a:lnTo>
                <a:lnTo>
                  <a:pt x="54" y="66"/>
                </a:lnTo>
                <a:lnTo>
                  <a:pt x="56" y="74"/>
                </a:lnTo>
                <a:close/>
                <a:moveTo>
                  <a:pt x="132" y="38"/>
                </a:moveTo>
                <a:lnTo>
                  <a:pt x="132" y="32"/>
                </a:lnTo>
                <a:lnTo>
                  <a:pt x="124" y="32"/>
                </a:lnTo>
                <a:lnTo>
                  <a:pt x="122" y="38"/>
                </a:lnTo>
                <a:lnTo>
                  <a:pt x="118" y="38"/>
                </a:lnTo>
                <a:lnTo>
                  <a:pt x="114" y="34"/>
                </a:lnTo>
                <a:lnTo>
                  <a:pt x="108" y="36"/>
                </a:lnTo>
                <a:lnTo>
                  <a:pt x="110" y="42"/>
                </a:lnTo>
                <a:lnTo>
                  <a:pt x="106" y="44"/>
                </a:lnTo>
                <a:lnTo>
                  <a:pt x="104" y="46"/>
                </a:lnTo>
                <a:lnTo>
                  <a:pt x="100" y="42"/>
                </a:lnTo>
                <a:lnTo>
                  <a:pt x="96" y="48"/>
                </a:lnTo>
                <a:lnTo>
                  <a:pt x="100" y="52"/>
                </a:lnTo>
                <a:lnTo>
                  <a:pt x="98" y="58"/>
                </a:lnTo>
                <a:lnTo>
                  <a:pt x="92" y="58"/>
                </a:lnTo>
                <a:lnTo>
                  <a:pt x="90" y="66"/>
                </a:lnTo>
                <a:lnTo>
                  <a:pt x="96" y="68"/>
                </a:lnTo>
                <a:lnTo>
                  <a:pt x="98" y="72"/>
                </a:lnTo>
                <a:lnTo>
                  <a:pt x="92" y="76"/>
                </a:lnTo>
                <a:lnTo>
                  <a:pt x="96" y="82"/>
                </a:lnTo>
                <a:lnTo>
                  <a:pt x="100" y="82"/>
                </a:lnTo>
                <a:lnTo>
                  <a:pt x="102" y="84"/>
                </a:lnTo>
                <a:lnTo>
                  <a:pt x="104" y="86"/>
                </a:lnTo>
                <a:lnTo>
                  <a:pt x="102" y="90"/>
                </a:lnTo>
                <a:lnTo>
                  <a:pt x="108" y="94"/>
                </a:lnTo>
                <a:lnTo>
                  <a:pt x="112" y="90"/>
                </a:lnTo>
                <a:lnTo>
                  <a:pt x="116" y="92"/>
                </a:lnTo>
                <a:lnTo>
                  <a:pt x="116" y="98"/>
                </a:lnTo>
                <a:lnTo>
                  <a:pt x="124" y="100"/>
                </a:lnTo>
                <a:lnTo>
                  <a:pt x="126" y="94"/>
                </a:lnTo>
                <a:lnTo>
                  <a:pt x="132" y="94"/>
                </a:lnTo>
                <a:lnTo>
                  <a:pt x="134" y="98"/>
                </a:lnTo>
                <a:lnTo>
                  <a:pt x="142" y="94"/>
                </a:lnTo>
                <a:lnTo>
                  <a:pt x="140" y="90"/>
                </a:lnTo>
                <a:lnTo>
                  <a:pt x="142" y="88"/>
                </a:lnTo>
                <a:lnTo>
                  <a:pt x="144" y="86"/>
                </a:lnTo>
                <a:lnTo>
                  <a:pt x="150" y="88"/>
                </a:lnTo>
                <a:lnTo>
                  <a:pt x="154" y="82"/>
                </a:lnTo>
                <a:lnTo>
                  <a:pt x="150" y="78"/>
                </a:lnTo>
                <a:lnTo>
                  <a:pt x="152" y="74"/>
                </a:lnTo>
                <a:lnTo>
                  <a:pt x="158" y="74"/>
                </a:lnTo>
                <a:lnTo>
                  <a:pt x="158" y="66"/>
                </a:lnTo>
                <a:lnTo>
                  <a:pt x="152" y="64"/>
                </a:lnTo>
                <a:lnTo>
                  <a:pt x="152" y="58"/>
                </a:lnTo>
                <a:lnTo>
                  <a:pt x="156" y="56"/>
                </a:lnTo>
                <a:lnTo>
                  <a:pt x="154" y="48"/>
                </a:lnTo>
                <a:lnTo>
                  <a:pt x="148" y="50"/>
                </a:lnTo>
                <a:lnTo>
                  <a:pt x="146" y="48"/>
                </a:lnTo>
                <a:lnTo>
                  <a:pt x="144" y="46"/>
                </a:lnTo>
                <a:lnTo>
                  <a:pt x="148" y="40"/>
                </a:lnTo>
                <a:lnTo>
                  <a:pt x="142" y="36"/>
                </a:lnTo>
                <a:lnTo>
                  <a:pt x="138" y="40"/>
                </a:lnTo>
                <a:lnTo>
                  <a:pt x="132" y="38"/>
                </a:lnTo>
                <a:close/>
                <a:moveTo>
                  <a:pt x="126" y="54"/>
                </a:moveTo>
                <a:lnTo>
                  <a:pt x="126" y="54"/>
                </a:lnTo>
                <a:lnTo>
                  <a:pt x="130" y="54"/>
                </a:lnTo>
                <a:lnTo>
                  <a:pt x="134" y="58"/>
                </a:lnTo>
                <a:lnTo>
                  <a:pt x="136" y="62"/>
                </a:lnTo>
                <a:lnTo>
                  <a:pt x="136" y="66"/>
                </a:lnTo>
                <a:lnTo>
                  <a:pt x="136" y="72"/>
                </a:lnTo>
                <a:lnTo>
                  <a:pt x="132" y="76"/>
                </a:lnTo>
                <a:lnTo>
                  <a:pt x="128" y="78"/>
                </a:lnTo>
                <a:lnTo>
                  <a:pt x="124" y="78"/>
                </a:lnTo>
                <a:lnTo>
                  <a:pt x="118" y="76"/>
                </a:lnTo>
                <a:lnTo>
                  <a:pt x="114" y="74"/>
                </a:lnTo>
                <a:lnTo>
                  <a:pt x="112" y="70"/>
                </a:lnTo>
                <a:lnTo>
                  <a:pt x="112" y="64"/>
                </a:lnTo>
                <a:lnTo>
                  <a:pt x="114" y="60"/>
                </a:lnTo>
                <a:lnTo>
                  <a:pt x="116" y="56"/>
                </a:lnTo>
                <a:lnTo>
                  <a:pt x="120" y="54"/>
                </a:lnTo>
                <a:lnTo>
                  <a:pt x="126" y="54"/>
                </a:lnTo>
                <a:close/>
                <a:moveTo>
                  <a:pt x="128" y="62"/>
                </a:moveTo>
                <a:lnTo>
                  <a:pt x="128" y="62"/>
                </a:lnTo>
                <a:lnTo>
                  <a:pt x="130" y="66"/>
                </a:lnTo>
                <a:lnTo>
                  <a:pt x="128" y="70"/>
                </a:lnTo>
                <a:lnTo>
                  <a:pt x="124" y="72"/>
                </a:lnTo>
                <a:lnTo>
                  <a:pt x="120" y="70"/>
                </a:lnTo>
                <a:lnTo>
                  <a:pt x="118" y="64"/>
                </a:lnTo>
                <a:lnTo>
                  <a:pt x="120" y="62"/>
                </a:lnTo>
                <a:lnTo>
                  <a:pt x="126" y="60"/>
                </a:lnTo>
                <a:lnTo>
                  <a:pt x="128" y="62"/>
                </a:lnTo>
                <a:close/>
                <a:moveTo>
                  <a:pt x="140" y="54"/>
                </a:moveTo>
                <a:lnTo>
                  <a:pt x="140" y="54"/>
                </a:lnTo>
                <a:lnTo>
                  <a:pt x="142" y="60"/>
                </a:lnTo>
                <a:lnTo>
                  <a:pt x="144" y="68"/>
                </a:lnTo>
                <a:lnTo>
                  <a:pt x="140" y="74"/>
                </a:lnTo>
                <a:lnTo>
                  <a:pt x="136" y="80"/>
                </a:lnTo>
                <a:lnTo>
                  <a:pt x="130" y="84"/>
                </a:lnTo>
                <a:lnTo>
                  <a:pt x="122" y="84"/>
                </a:lnTo>
                <a:lnTo>
                  <a:pt x="116" y="82"/>
                </a:lnTo>
                <a:lnTo>
                  <a:pt x="110" y="78"/>
                </a:lnTo>
                <a:lnTo>
                  <a:pt x="106" y="70"/>
                </a:lnTo>
                <a:lnTo>
                  <a:pt x="106" y="64"/>
                </a:lnTo>
                <a:lnTo>
                  <a:pt x="108" y="56"/>
                </a:lnTo>
                <a:lnTo>
                  <a:pt x="112" y="50"/>
                </a:lnTo>
                <a:lnTo>
                  <a:pt x="120" y="48"/>
                </a:lnTo>
                <a:lnTo>
                  <a:pt x="126" y="46"/>
                </a:lnTo>
                <a:lnTo>
                  <a:pt x="134" y="50"/>
                </a:lnTo>
                <a:lnTo>
                  <a:pt x="140" y="54"/>
                </a:lnTo>
                <a:close/>
                <a:moveTo>
                  <a:pt x="72" y="6"/>
                </a:moveTo>
                <a:lnTo>
                  <a:pt x="72" y="0"/>
                </a:lnTo>
                <a:lnTo>
                  <a:pt x="64" y="0"/>
                </a:lnTo>
                <a:lnTo>
                  <a:pt x="64" y="6"/>
                </a:lnTo>
                <a:lnTo>
                  <a:pt x="58" y="6"/>
                </a:lnTo>
                <a:lnTo>
                  <a:pt x="56" y="2"/>
                </a:lnTo>
                <a:lnTo>
                  <a:pt x="48" y="4"/>
                </a:lnTo>
                <a:lnTo>
                  <a:pt x="50" y="10"/>
                </a:lnTo>
                <a:lnTo>
                  <a:pt x="48" y="12"/>
                </a:lnTo>
                <a:lnTo>
                  <a:pt x="46" y="14"/>
                </a:lnTo>
                <a:lnTo>
                  <a:pt x="40" y="10"/>
                </a:lnTo>
                <a:lnTo>
                  <a:pt x="36" y="18"/>
                </a:lnTo>
                <a:lnTo>
                  <a:pt x="40" y="20"/>
                </a:lnTo>
                <a:lnTo>
                  <a:pt x="38" y="26"/>
                </a:lnTo>
                <a:lnTo>
                  <a:pt x="32" y="26"/>
                </a:lnTo>
                <a:lnTo>
                  <a:pt x="32" y="34"/>
                </a:lnTo>
                <a:lnTo>
                  <a:pt x="36" y="36"/>
                </a:lnTo>
                <a:lnTo>
                  <a:pt x="38" y="40"/>
                </a:lnTo>
                <a:lnTo>
                  <a:pt x="32" y="44"/>
                </a:lnTo>
                <a:lnTo>
                  <a:pt x="36" y="50"/>
                </a:lnTo>
                <a:lnTo>
                  <a:pt x="42" y="50"/>
                </a:lnTo>
                <a:lnTo>
                  <a:pt x="44" y="52"/>
                </a:lnTo>
                <a:lnTo>
                  <a:pt x="44" y="54"/>
                </a:lnTo>
                <a:lnTo>
                  <a:pt x="42" y="58"/>
                </a:lnTo>
                <a:lnTo>
                  <a:pt x="48" y="64"/>
                </a:lnTo>
                <a:lnTo>
                  <a:pt x="52" y="60"/>
                </a:lnTo>
                <a:lnTo>
                  <a:pt x="58" y="62"/>
                </a:lnTo>
                <a:lnTo>
                  <a:pt x="58" y="66"/>
                </a:lnTo>
                <a:lnTo>
                  <a:pt x="66" y="68"/>
                </a:lnTo>
                <a:lnTo>
                  <a:pt x="66" y="62"/>
                </a:lnTo>
                <a:lnTo>
                  <a:pt x="72" y="62"/>
                </a:lnTo>
                <a:lnTo>
                  <a:pt x="74" y="66"/>
                </a:lnTo>
                <a:lnTo>
                  <a:pt x="82" y="62"/>
                </a:lnTo>
                <a:lnTo>
                  <a:pt x="80" y="58"/>
                </a:lnTo>
                <a:lnTo>
                  <a:pt x="82" y="56"/>
                </a:lnTo>
                <a:lnTo>
                  <a:pt x="86" y="54"/>
                </a:lnTo>
                <a:lnTo>
                  <a:pt x="90" y="58"/>
                </a:lnTo>
                <a:lnTo>
                  <a:pt x="94" y="50"/>
                </a:lnTo>
                <a:lnTo>
                  <a:pt x="90" y="46"/>
                </a:lnTo>
                <a:lnTo>
                  <a:pt x="92" y="42"/>
                </a:lnTo>
                <a:lnTo>
                  <a:pt x="98" y="42"/>
                </a:lnTo>
                <a:lnTo>
                  <a:pt x="98" y="34"/>
                </a:lnTo>
                <a:lnTo>
                  <a:pt x="94" y="32"/>
                </a:lnTo>
                <a:lnTo>
                  <a:pt x="92" y="26"/>
                </a:lnTo>
                <a:lnTo>
                  <a:pt x="98" y="24"/>
                </a:lnTo>
                <a:lnTo>
                  <a:pt x="94" y="16"/>
                </a:lnTo>
                <a:lnTo>
                  <a:pt x="88" y="18"/>
                </a:lnTo>
                <a:lnTo>
                  <a:pt x="88" y="16"/>
                </a:lnTo>
                <a:lnTo>
                  <a:pt x="86" y="14"/>
                </a:lnTo>
                <a:lnTo>
                  <a:pt x="88" y="10"/>
                </a:lnTo>
                <a:lnTo>
                  <a:pt x="82" y="4"/>
                </a:lnTo>
                <a:lnTo>
                  <a:pt x="78" y="8"/>
                </a:lnTo>
                <a:lnTo>
                  <a:pt x="72" y="6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72" y="24"/>
                </a:lnTo>
                <a:lnTo>
                  <a:pt x="74" y="26"/>
                </a:lnTo>
                <a:lnTo>
                  <a:pt x="76" y="30"/>
                </a:lnTo>
                <a:lnTo>
                  <a:pt x="78" y="36"/>
                </a:lnTo>
                <a:lnTo>
                  <a:pt x="76" y="40"/>
                </a:lnTo>
                <a:lnTo>
                  <a:pt x="72" y="44"/>
                </a:lnTo>
                <a:lnTo>
                  <a:pt x="68" y="46"/>
                </a:lnTo>
                <a:lnTo>
                  <a:pt x="64" y="46"/>
                </a:lnTo>
                <a:lnTo>
                  <a:pt x="60" y="44"/>
                </a:lnTo>
                <a:lnTo>
                  <a:pt x="56" y="42"/>
                </a:lnTo>
                <a:lnTo>
                  <a:pt x="54" y="38"/>
                </a:lnTo>
                <a:lnTo>
                  <a:pt x="54" y="32"/>
                </a:lnTo>
                <a:lnTo>
                  <a:pt x="54" y="28"/>
                </a:lnTo>
                <a:lnTo>
                  <a:pt x="58" y="24"/>
                </a:lnTo>
                <a:lnTo>
                  <a:pt x="62" y="22"/>
                </a:lnTo>
                <a:lnTo>
                  <a:pt x="66" y="22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70" y="34"/>
                </a:lnTo>
                <a:lnTo>
                  <a:pt x="68" y="38"/>
                </a:lnTo>
                <a:lnTo>
                  <a:pt x="64" y="40"/>
                </a:lnTo>
                <a:lnTo>
                  <a:pt x="60" y="38"/>
                </a:lnTo>
                <a:lnTo>
                  <a:pt x="60" y="34"/>
                </a:lnTo>
                <a:lnTo>
                  <a:pt x="62" y="30"/>
                </a:lnTo>
                <a:lnTo>
                  <a:pt x="66" y="28"/>
                </a:lnTo>
                <a:lnTo>
                  <a:pt x="70" y="30"/>
                </a:lnTo>
                <a:close/>
                <a:moveTo>
                  <a:pt x="80" y="22"/>
                </a:moveTo>
                <a:lnTo>
                  <a:pt x="80" y="22"/>
                </a:lnTo>
                <a:lnTo>
                  <a:pt x="84" y="28"/>
                </a:lnTo>
                <a:lnTo>
                  <a:pt x="84" y="36"/>
                </a:lnTo>
                <a:lnTo>
                  <a:pt x="82" y="42"/>
                </a:lnTo>
                <a:lnTo>
                  <a:pt x="76" y="48"/>
                </a:lnTo>
                <a:lnTo>
                  <a:pt x="70" y="52"/>
                </a:lnTo>
                <a:lnTo>
                  <a:pt x="64" y="52"/>
                </a:lnTo>
                <a:lnTo>
                  <a:pt x="56" y="50"/>
                </a:lnTo>
                <a:lnTo>
                  <a:pt x="50" y="46"/>
                </a:lnTo>
                <a:lnTo>
                  <a:pt x="48" y="40"/>
                </a:lnTo>
                <a:lnTo>
                  <a:pt x="46" y="32"/>
                </a:lnTo>
                <a:lnTo>
                  <a:pt x="48" y="24"/>
                </a:lnTo>
                <a:lnTo>
                  <a:pt x="54" y="20"/>
                </a:lnTo>
                <a:lnTo>
                  <a:pt x="60" y="16"/>
                </a:lnTo>
                <a:lnTo>
                  <a:pt x="68" y="16"/>
                </a:lnTo>
                <a:lnTo>
                  <a:pt x="74" y="18"/>
                </a:lnTo>
                <a:lnTo>
                  <a:pt x="80" y="22"/>
                </a:lnTo>
                <a:close/>
                <a:moveTo>
                  <a:pt x="48" y="96"/>
                </a:moveTo>
                <a:lnTo>
                  <a:pt x="48" y="96"/>
                </a:lnTo>
                <a:lnTo>
                  <a:pt x="42" y="98"/>
                </a:lnTo>
                <a:lnTo>
                  <a:pt x="36" y="100"/>
                </a:lnTo>
                <a:lnTo>
                  <a:pt x="32" y="106"/>
                </a:lnTo>
                <a:lnTo>
                  <a:pt x="30" y="114"/>
                </a:lnTo>
                <a:lnTo>
                  <a:pt x="32" y="120"/>
                </a:lnTo>
                <a:lnTo>
                  <a:pt x="36" y="126"/>
                </a:lnTo>
                <a:lnTo>
                  <a:pt x="42" y="130"/>
                </a:lnTo>
                <a:lnTo>
                  <a:pt x="48" y="130"/>
                </a:lnTo>
                <a:lnTo>
                  <a:pt x="56" y="130"/>
                </a:lnTo>
                <a:lnTo>
                  <a:pt x="60" y="126"/>
                </a:lnTo>
                <a:lnTo>
                  <a:pt x="64" y="120"/>
                </a:lnTo>
                <a:lnTo>
                  <a:pt x="66" y="114"/>
                </a:lnTo>
                <a:lnTo>
                  <a:pt x="64" y="106"/>
                </a:lnTo>
                <a:lnTo>
                  <a:pt x="60" y="100"/>
                </a:lnTo>
                <a:lnTo>
                  <a:pt x="56" y="98"/>
                </a:lnTo>
                <a:lnTo>
                  <a:pt x="48" y="96"/>
                </a:lnTo>
                <a:close/>
                <a:moveTo>
                  <a:pt x="54" y="108"/>
                </a:moveTo>
                <a:lnTo>
                  <a:pt x="54" y="108"/>
                </a:lnTo>
                <a:lnTo>
                  <a:pt x="52" y="106"/>
                </a:lnTo>
                <a:lnTo>
                  <a:pt x="48" y="106"/>
                </a:lnTo>
                <a:lnTo>
                  <a:pt x="46" y="106"/>
                </a:lnTo>
                <a:lnTo>
                  <a:pt x="42" y="108"/>
                </a:lnTo>
                <a:lnTo>
                  <a:pt x="42" y="110"/>
                </a:lnTo>
                <a:lnTo>
                  <a:pt x="40" y="114"/>
                </a:lnTo>
                <a:lnTo>
                  <a:pt x="42" y="116"/>
                </a:lnTo>
                <a:lnTo>
                  <a:pt x="42" y="120"/>
                </a:lnTo>
                <a:lnTo>
                  <a:pt x="46" y="120"/>
                </a:lnTo>
                <a:lnTo>
                  <a:pt x="48" y="122"/>
                </a:lnTo>
                <a:lnTo>
                  <a:pt x="52" y="120"/>
                </a:lnTo>
                <a:lnTo>
                  <a:pt x="54" y="120"/>
                </a:lnTo>
                <a:lnTo>
                  <a:pt x="56" y="116"/>
                </a:lnTo>
                <a:lnTo>
                  <a:pt x="56" y="114"/>
                </a:lnTo>
                <a:lnTo>
                  <a:pt x="56" y="110"/>
                </a:lnTo>
                <a:lnTo>
                  <a:pt x="54" y="108"/>
                </a:lnTo>
                <a:close/>
                <a:moveTo>
                  <a:pt x="68" y="94"/>
                </a:moveTo>
                <a:lnTo>
                  <a:pt x="68" y="94"/>
                </a:lnTo>
                <a:lnTo>
                  <a:pt x="60" y="88"/>
                </a:lnTo>
                <a:lnTo>
                  <a:pt x="48" y="86"/>
                </a:lnTo>
                <a:lnTo>
                  <a:pt x="38" y="88"/>
                </a:lnTo>
                <a:lnTo>
                  <a:pt x="30" y="94"/>
                </a:lnTo>
                <a:lnTo>
                  <a:pt x="24" y="102"/>
                </a:lnTo>
                <a:lnTo>
                  <a:pt x="22" y="114"/>
                </a:lnTo>
                <a:lnTo>
                  <a:pt x="24" y="124"/>
                </a:lnTo>
                <a:lnTo>
                  <a:pt x="30" y="132"/>
                </a:lnTo>
                <a:lnTo>
                  <a:pt x="38" y="138"/>
                </a:lnTo>
                <a:lnTo>
                  <a:pt x="48" y="140"/>
                </a:lnTo>
                <a:lnTo>
                  <a:pt x="60" y="138"/>
                </a:lnTo>
                <a:lnTo>
                  <a:pt x="68" y="132"/>
                </a:lnTo>
                <a:lnTo>
                  <a:pt x="74" y="124"/>
                </a:lnTo>
                <a:lnTo>
                  <a:pt x="76" y="114"/>
                </a:lnTo>
                <a:lnTo>
                  <a:pt x="74" y="102"/>
                </a:lnTo>
                <a:lnTo>
                  <a:pt x="68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67" name="Freeform 169"/>
          <p:cNvSpPr>
            <a:spLocks noEditPoints="1"/>
          </p:cNvSpPr>
          <p:nvPr/>
        </p:nvSpPr>
        <p:spPr bwMode="auto">
          <a:xfrm>
            <a:off x="8540750" y="3762375"/>
            <a:ext cx="458788" cy="347663"/>
          </a:xfrm>
          <a:custGeom>
            <a:gdLst>
              <a:gd fmla="*/ 2147483647 w 168" name="T0"/>
              <a:gd fmla="*/ 2147483647 h 116" name="T1"/>
              <a:gd fmla="*/ 2147483647 w 168" name="T2"/>
              <a:gd fmla="*/ 2147483647 h 116" name="T3"/>
              <a:gd fmla="*/ 2147483647 w 168" name="T4"/>
              <a:gd fmla="*/ 2147483647 h 116" name="T5"/>
              <a:gd fmla="*/ 2147483647 w 168" name="T6"/>
              <a:gd fmla="*/ 2147483647 h 116" name="T7"/>
              <a:gd fmla="*/ 2147483647 w 168" name="T8"/>
              <a:gd fmla="*/ 2147483647 h 116" name="T9"/>
              <a:gd fmla="*/ 2147483647 w 168" name="T10"/>
              <a:gd fmla="*/ 2147483647 h 116" name="T11"/>
              <a:gd fmla="*/ 2147483647 w 168" name="T12"/>
              <a:gd fmla="*/ 2147483647 h 116" name="T13"/>
              <a:gd fmla="*/ 2147483647 w 168" name="T14"/>
              <a:gd fmla="*/ 2147483647 h 116" name="T15"/>
              <a:gd fmla="*/ 2147483647 w 168" name="T16"/>
              <a:gd fmla="*/ 2147483647 h 116" name="T17"/>
              <a:gd fmla="*/ 2147483647 w 168" name="T18"/>
              <a:gd fmla="*/ 2147483647 h 116" name="T19"/>
              <a:gd fmla="*/ 2147483647 w 168" name="T20"/>
              <a:gd fmla="*/ 2147483647 h 116" name="T21"/>
              <a:gd fmla="*/ 2147483647 w 168" name="T22"/>
              <a:gd fmla="*/ 2147483647 h 116" name="T23"/>
              <a:gd fmla="*/ 2147483647 w 168" name="T24"/>
              <a:gd fmla="*/ 2147483647 h 116" name="T25"/>
              <a:gd fmla="*/ 2147483647 w 168" name="T26"/>
              <a:gd fmla="*/ 2147483647 h 116" name="T27"/>
              <a:gd fmla="*/ 2147483647 w 168" name="T28"/>
              <a:gd fmla="*/ 2147483647 h 116" name="T29"/>
              <a:gd fmla="*/ 2147483647 w 168" name="T30"/>
              <a:gd fmla="*/ 2147483647 h 116" name="T31"/>
              <a:gd fmla="*/ 2147483647 w 168" name="T32"/>
              <a:gd fmla="*/ 2147483647 h 116" name="T33"/>
              <a:gd fmla="*/ 2147483647 w 168" name="T34"/>
              <a:gd fmla="*/ 2147483647 h 116" name="T35"/>
              <a:gd fmla="*/ 2147483647 w 168" name="T36"/>
              <a:gd fmla="*/ 2147483647 h 116" name="T37"/>
              <a:gd fmla="*/ 2147483647 w 168" name="T38"/>
              <a:gd fmla="*/ 2147483647 h 116" name="T39"/>
              <a:gd fmla="*/ 2147483647 w 168" name="T40"/>
              <a:gd fmla="*/ 2147483647 h 116" name="T41"/>
              <a:gd fmla="*/ 2147483647 w 168" name="T42"/>
              <a:gd fmla="*/ 2147483647 h 116" name="T43"/>
              <a:gd fmla="*/ 2147483647 w 168" name="T44"/>
              <a:gd fmla="*/ 2147483647 h 116" name="T45"/>
              <a:gd fmla="*/ 2147483647 w 168" name="T46"/>
              <a:gd fmla="*/ 2147483647 h 116" name="T47"/>
              <a:gd fmla="*/ 2147483647 w 168" name="T48"/>
              <a:gd fmla="*/ 2147483647 h 116" name="T49"/>
              <a:gd fmla="*/ 2147483647 w 168" name="T50"/>
              <a:gd fmla="*/ 2147483647 h 116" name="T51"/>
              <a:gd fmla="*/ 2147483647 w 168" name="T52"/>
              <a:gd fmla="*/ 2147483647 h 116" name="T53"/>
              <a:gd fmla="*/ 2147483647 w 168" name="T54"/>
              <a:gd fmla="*/ 2147483647 h 116" name="T55"/>
              <a:gd fmla="*/ 2147483647 w 168" name="T56"/>
              <a:gd fmla="*/ 2147483647 h 116" name="T57"/>
              <a:gd fmla="*/ 2147483647 w 168" name="T58"/>
              <a:gd fmla="*/ 2147483647 h 116" name="T59"/>
              <a:gd fmla="*/ 2147483647 w 168" name="T60"/>
              <a:gd fmla="*/ 2147483647 h 116" name="T61"/>
              <a:gd fmla="*/ 2147483647 w 168" name="T62"/>
              <a:gd fmla="*/ 2147483647 h 116" name="T63"/>
              <a:gd fmla="*/ 2147483647 w 168" name="T64"/>
              <a:gd fmla="*/ 2147483647 h 116" name="T65"/>
              <a:gd fmla="*/ 2147483647 w 168" name="T66"/>
              <a:gd fmla="*/ 2147483647 h 116" name="T67"/>
              <a:gd fmla="*/ 2147483647 w 168" name="T68"/>
              <a:gd fmla="*/ 2147483647 h 116" name="T69"/>
              <a:gd fmla="*/ 2147483647 w 168" name="T70"/>
              <a:gd fmla="*/ 2147483647 h 116" name="T71"/>
              <a:gd fmla="*/ 2147483647 w 168" name="T72"/>
              <a:gd fmla="*/ 2147483647 h 116" name="T73"/>
              <a:gd fmla="*/ 2147483647 w 168" name="T74"/>
              <a:gd fmla="*/ 2147483647 h 116" name="T75"/>
              <a:gd fmla="*/ 2147483647 w 168" name="T76"/>
              <a:gd fmla="*/ 2147483647 h 116" name="T77"/>
              <a:gd fmla="*/ 2147483647 w 168" name="T78"/>
              <a:gd fmla="*/ 2147483647 h 116" name="T79"/>
              <a:gd fmla="*/ 2147483647 w 168" name="T80"/>
              <a:gd fmla="*/ 2147483647 h 116" name="T81"/>
              <a:gd fmla="*/ 2147483647 w 168" name="T82"/>
              <a:gd fmla="*/ 2147483647 h 116" name="T83"/>
              <a:gd fmla="*/ 2147483647 w 168" name="T84"/>
              <a:gd fmla="*/ 2147483647 h 116" name="T85"/>
              <a:gd fmla="*/ 2147483647 w 168" name="T86"/>
              <a:gd fmla="*/ 2147483647 h 116" name="T87"/>
              <a:gd fmla="*/ 2147483647 w 168" name="T88"/>
              <a:gd fmla="*/ 2147483647 h 116" name="T89"/>
              <a:gd fmla="*/ 2147483647 w 168" name="T90"/>
              <a:gd fmla="*/ 2147483647 h 116" name="T91"/>
              <a:gd fmla="*/ 2147483647 w 168" name="T92"/>
              <a:gd fmla="*/ 2147483647 h 116" name="T93"/>
              <a:gd fmla="*/ 2147483647 w 168" name="T94"/>
              <a:gd fmla="*/ 2147483647 h 116" name="T95"/>
              <a:gd fmla="*/ 2147483647 w 168" name="T96"/>
              <a:gd fmla="*/ 2147483647 h 116" name="T97"/>
              <a:gd fmla="*/ 2147483647 w 168" name="T98"/>
              <a:gd fmla="*/ 2147483647 h 116" name="T99"/>
              <a:gd fmla="*/ 2147483647 w 168" name="T100"/>
              <a:gd fmla="*/ 2147483647 h 116" name="T101"/>
              <a:gd fmla="*/ 2147483647 w 168" name="T102"/>
              <a:gd fmla="*/ 2147483647 h 116" name="T103"/>
              <a:gd fmla="*/ 2147483647 w 168" name="T104"/>
              <a:gd fmla="*/ 2147483647 h 116" name="T105"/>
              <a:gd fmla="*/ 2147483647 w 168" name="T106"/>
              <a:gd fmla="*/ 2147483647 h 116" name="T107"/>
              <a:gd fmla="*/ 2147483647 w 168" name="T108"/>
              <a:gd fmla="*/ 2147483647 h 116" name="T109"/>
              <a:gd fmla="*/ 2147483647 w 168" name="T110"/>
              <a:gd fmla="*/ 2147483647 h 116" name="T111"/>
              <a:gd fmla="*/ 2147483647 w 168" name="T112"/>
              <a:gd fmla="*/ 2147483647 h 116" name="T113"/>
              <a:gd fmla="*/ 2147483647 w 168" name="T114"/>
              <a:gd fmla="*/ 2147483647 h 11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w 168" name="T174"/>
              <a:gd fmla="*/ 0 h 116" name="T175"/>
              <a:gd fmla="*/ 168 w 168" name="T176"/>
              <a:gd fmla="*/ 116 h 116" name="T177"/>
            </a:gdLst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b="T177" l="T174" r="T176" t="T175"/>
            <a:pathLst>
              <a:path h="115" w="168">
                <a:moveTo>
                  <a:pt x="52" y="26"/>
                </a:moveTo>
                <a:lnTo>
                  <a:pt x="52" y="26"/>
                </a:lnTo>
                <a:lnTo>
                  <a:pt x="56" y="26"/>
                </a:lnTo>
                <a:lnTo>
                  <a:pt x="60" y="20"/>
                </a:lnTo>
                <a:lnTo>
                  <a:pt x="64" y="22"/>
                </a:lnTo>
                <a:lnTo>
                  <a:pt x="62" y="28"/>
                </a:lnTo>
                <a:lnTo>
                  <a:pt x="68" y="30"/>
                </a:lnTo>
                <a:lnTo>
                  <a:pt x="72" y="24"/>
                </a:lnTo>
                <a:lnTo>
                  <a:pt x="74" y="26"/>
                </a:lnTo>
                <a:lnTo>
                  <a:pt x="72" y="32"/>
                </a:lnTo>
                <a:lnTo>
                  <a:pt x="76" y="36"/>
                </a:lnTo>
                <a:lnTo>
                  <a:pt x="82" y="32"/>
                </a:lnTo>
                <a:lnTo>
                  <a:pt x="84" y="34"/>
                </a:lnTo>
                <a:lnTo>
                  <a:pt x="80" y="40"/>
                </a:lnTo>
                <a:lnTo>
                  <a:pt x="84" y="44"/>
                </a:lnTo>
                <a:lnTo>
                  <a:pt x="90" y="42"/>
                </a:lnTo>
                <a:lnTo>
                  <a:pt x="92" y="46"/>
                </a:lnTo>
                <a:lnTo>
                  <a:pt x="86" y="50"/>
                </a:lnTo>
                <a:lnTo>
                  <a:pt x="88" y="54"/>
                </a:lnTo>
                <a:lnTo>
                  <a:pt x="96" y="52"/>
                </a:lnTo>
                <a:lnTo>
                  <a:pt x="96" y="58"/>
                </a:lnTo>
                <a:lnTo>
                  <a:pt x="90" y="60"/>
                </a:lnTo>
                <a:lnTo>
                  <a:pt x="92" y="64"/>
                </a:lnTo>
                <a:lnTo>
                  <a:pt x="98" y="66"/>
                </a:lnTo>
                <a:lnTo>
                  <a:pt x="98" y="70"/>
                </a:lnTo>
                <a:lnTo>
                  <a:pt x="92" y="70"/>
                </a:lnTo>
                <a:lnTo>
                  <a:pt x="90" y="76"/>
                </a:lnTo>
                <a:lnTo>
                  <a:pt x="96" y="78"/>
                </a:lnTo>
                <a:lnTo>
                  <a:pt x="96" y="82"/>
                </a:lnTo>
                <a:lnTo>
                  <a:pt x="88" y="82"/>
                </a:lnTo>
                <a:lnTo>
                  <a:pt x="88" y="86"/>
                </a:lnTo>
                <a:lnTo>
                  <a:pt x="92" y="90"/>
                </a:lnTo>
                <a:lnTo>
                  <a:pt x="90" y="94"/>
                </a:lnTo>
                <a:lnTo>
                  <a:pt x="84" y="92"/>
                </a:lnTo>
                <a:lnTo>
                  <a:pt x="80" y="96"/>
                </a:lnTo>
                <a:lnTo>
                  <a:pt x="84" y="100"/>
                </a:lnTo>
                <a:lnTo>
                  <a:pt x="82" y="104"/>
                </a:lnTo>
                <a:lnTo>
                  <a:pt x="76" y="100"/>
                </a:lnTo>
                <a:lnTo>
                  <a:pt x="72" y="102"/>
                </a:lnTo>
                <a:lnTo>
                  <a:pt x="76" y="108"/>
                </a:lnTo>
                <a:lnTo>
                  <a:pt x="72" y="110"/>
                </a:lnTo>
                <a:lnTo>
                  <a:pt x="68" y="106"/>
                </a:lnTo>
                <a:lnTo>
                  <a:pt x="62" y="108"/>
                </a:lnTo>
                <a:lnTo>
                  <a:pt x="64" y="114"/>
                </a:lnTo>
                <a:lnTo>
                  <a:pt x="60" y="116"/>
                </a:lnTo>
                <a:lnTo>
                  <a:pt x="56" y="110"/>
                </a:lnTo>
                <a:lnTo>
                  <a:pt x="52" y="110"/>
                </a:lnTo>
                <a:lnTo>
                  <a:pt x="52" y="116"/>
                </a:lnTo>
                <a:lnTo>
                  <a:pt x="46" y="116"/>
                </a:lnTo>
                <a:lnTo>
                  <a:pt x="46" y="110"/>
                </a:lnTo>
                <a:lnTo>
                  <a:pt x="40" y="110"/>
                </a:lnTo>
                <a:lnTo>
                  <a:pt x="38" y="116"/>
                </a:lnTo>
                <a:lnTo>
                  <a:pt x="34" y="114"/>
                </a:lnTo>
                <a:lnTo>
                  <a:pt x="34" y="108"/>
                </a:lnTo>
                <a:lnTo>
                  <a:pt x="30" y="106"/>
                </a:lnTo>
                <a:lnTo>
                  <a:pt x="26" y="112"/>
                </a:lnTo>
                <a:lnTo>
                  <a:pt x="22" y="108"/>
                </a:lnTo>
                <a:lnTo>
                  <a:pt x="24" y="104"/>
                </a:lnTo>
                <a:lnTo>
                  <a:pt x="20" y="100"/>
                </a:lnTo>
                <a:lnTo>
                  <a:pt x="16" y="104"/>
                </a:lnTo>
                <a:lnTo>
                  <a:pt x="12" y="100"/>
                </a:lnTo>
                <a:lnTo>
                  <a:pt x="16" y="96"/>
                </a:lnTo>
                <a:lnTo>
                  <a:pt x="14" y="92"/>
                </a:lnTo>
                <a:lnTo>
                  <a:pt x="8" y="94"/>
                </a:lnTo>
                <a:lnTo>
                  <a:pt x="6" y="90"/>
                </a:lnTo>
                <a:lnTo>
                  <a:pt x="10" y="86"/>
                </a:lnTo>
                <a:lnTo>
                  <a:pt x="8" y="82"/>
                </a:lnTo>
                <a:lnTo>
                  <a:pt x="2" y="82"/>
                </a:lnTo>
                <a:lnTo>
                  <a:pt x="2" y="78"/>
                </a:lnTo>
                <a:lnTo>
                  <a:pt x="6" y="76"/>
                </a:lnTo>
                <a:lnTo>
                  <a:pt x="6" y="70"/>
                </a:lnTo>
                <a:lnTo>
                  <a:pt x="0" y="70"/>
                </a:lnTo>
                <a:lnTo>
                  <a:pt x="0" y="66"/>
                </a:lnTo>
                <a:lnTo>
                  <a:pt x="6" y="64"/>
                </a:lnTo>
                <a:lnTo>
                  <a:pt x="6" y="60"/>
                </a:lnTo>
                <a:lnTo>
                  <a:pt x="2" y="58"/>
                </a:lnTo>
                <a:lnTo>
                  <a:pt x="2" y="54"/>
                </a:lnTo>
                <a:lnTo>
                  <a:pt x="8" y="54"/>
                </a:lnTo>
                <a:lnTo>
                  <a:pt x="10" y="50"/>
                </a:lnTo>
                <a:lnTo>
                  <a:pt x="6" y="46"/>
                </a:lnTo>
                <a:lnTo>
                  <a:pt x="8" y="42"/>
                </a:lnTo>
                <a:lnTo>
                  <a:pt x="14" y="44"/>
                </a:lnTo>
                <a:lnTo>
                  <a:pt x="16" y="40"/>
                </a:lnTo>
                <a:lnTo>
                  <a:pt x="12" y="36"/>
                </a:lnTo>
                <a:lnTo>
                  <a:pt x="16" y="32"/>
                </a:lnTo>
                <a:lnTo>
                  <a:pt x="20" y="36"/>
                </a:lnTo>
                <a:lnTo>
                  <a:pt x="24" y="32"/>
                </a:lnTo>
                <a:lnTo>
                  <a:pt x="22" y="26"/>
                </a:lnTo>
                <a:lnTo>
                  <a:pt x="26" y="24"/>
                </a:lnTo>
                <a:lnTo>
                  <a:pt x="30" y="30"/>
                </a:lnTo>
                <a:lnTo>
                  <a:pt x="34" y="28"/>
                </a:lnTo>
                <a:lnTo>
                  <a:pt x="34" y="22"/>
                </a:lnTo>
                <a:lnTo>
                  <a:pt x="38" y="20"/>
                </a:lnTo>
                <a:lnTo>
                  <a:pt x="40" y="26"/>
                </a:lnTo>
                <a:lnTo>
                  <a:pt x="46" y="26"/>
                </a:lnTo>
                <a:lnTo>
                  <a:pt x="46" y="20"/>
                </a:lnTo>
                <a:lnTo>
                  <a:pt x="50" y="20"/>
                </a:lnTo>
                <a:lnTo>
                  <a:pt x="52" y="26"/>
                </a:lnTo>
                <a:close/>
                <a:moveTo>
                  <a:pt x="130" y="6"/>
                </a:moveTo>
                <a:lnTo>
                  <a:pt x="128" y="0"/>
                </a:lnTo>
                <a:lnTo>
                  <a:pt x="126" y="0"/>
                </a:lnTo>
                <a:lnTo>
                  <a:pt x="126" y="6"/>
                </a:lnTo>
                <a:lnTo>
                  <a:pt x="122" y="6"/>
                </a:lnTo>
                <a:lnTo>
                  <a:pt x="120" y="2"/>
                </a:lnTo>
                <a:lnTo>
                  <a:pt x="116" y="4"/>
                </a:lnTo>
                <a:lnTo>
                  <a:pt x="116" y="8"/>
                </a:lnTo>
                <a:lnTo>
                  <a:pt x="112" y="10"/>
                </a:lnTo>
                <a:lnTo>
                  <a:pt x="110" y="6"/>
                </a:lnTo>
                <a:lnTo>
                  <a:pt x="106" y="8"/>
                </a:lnTo>
                <a:lnTo>
                  <a:pt x="110" y="12"/>
                </a:lnTo>
                <a:lnTo>
                  <a:pt x="106" y="14"/>
                </a:lnTo>
                <a:lnTo>
                  <a:pt x="102" y="12"/>
                </a:lnTo>
                <a:lnTo>
                  <a:pt x="100" y="14"/>
                </a:lnTo>
                <a:lnTo>
                  <a:pt x="102" y="18"/>
                </a:lnTo>
                <a:lnTo>
                  <a:pt x="100" y="22"/>
                </a:lnTo>
                <a:lnTo>
                  <a:pt x="96" y="20"/>
                </a:lnTo>
                <a:lnTo>
                  <a:pt x="94" y="22"/>
                </a:lnTo>
                <a:lnTo>
                  <a:pt x="98" y="26"/>
                </a:lnTo>
                <a:lnTo>
                  <a:pt x="96" y="30"/>
                </a:lnTo>
                <a:lnTo>
                  <a:pt x="92" y="30"/>
                </a:lnTo>
                <a:lnTo>
                  <a:pt x="92" y="32"/>
                </a:lnTo>
                <a:lnTo>
                  <a:pt x="96" y="34"/>
                </a:lnTo>
                <a:lnTo>
                  <a:pt x="96" y="38"/>
                </a:lnTo>
                <a:lnTo>
                  <a:pt x="90" y="38"/>
                </a:lnTo>
                <a:lnTo>
                  <a:pt x="90" y="42"/>
                </a:lnTo>
                <a:lnTo>
                  <a:pt x="96" y="42"/>
                </a:lnTo>
                <a:lnTo>
                  <a:pt x="96" y="46"/>
                </a:lnTo>
                <a:lnTo>
                  <a:pt x="92" y="48"/>
                </a:lnTo>
                <a:lnTo>
                  <a:pt x="92" y="52"/>
                </a:lnTo>
                <a:lnTo>
                  <a:pt x="98" y="52"/>
                </a:lnTo>
                <a:lnTo>
                  <a:pt x="100" y="54"/>
                </a:lnTo>
                <a:lnTo>
                  <a:pt x="96" y="58"/>
                </a:lnTo>
                <a:lnTo>
                  <a:pt x="98" y="60"/>
                </a:lnTo>
                <a:lnTo>
                  <a:pt x="102" y="58"/>
                </a:lnTo>
                <a:lnTo>
                  <a:pt x="104" y="62"/>
                </a:lnTo>
                <a:lnTo>
                  <a:pt x="102" y="66"/>
                </a:lnTo>
                <a:lnTo>
                  <a:pt x="104" y="68"/>
                </a:lnTo>
                <a:lnTo>
                  <a:pt x="108" y="66"/>
                </a:lnTo>
                <a:lnTo>
                  <a:pt x="112" y="68"/>
                </a:lnTo>
                <a:lnTo>
                  <a:pt x="110" y="72"/>
                </a:lnTo>
                <a:lnTo>
                  <a:pt x="112" y="74"/>
                </a:lnTo>
                <a:lnTo>
                  <a:pt x="116" y="70"/>
                </a:lnTo>
                <a:lnTo>
                  <a:pt x="120" y="72"/>
                </a:lnTo>
                <a:lnTo>
                  <a:pt x="118" y="76"/>
                </a:lnTo>
                <a:lnTo>
                  <a:pt x="122" y="76"/>
                </a:lnTo>
                <a:lnTo>
                  <a:pt x="124" y="72"/>
                </a:lnTo>
                <a:lnTo>
                  <a:pt x="128" y="72"/>
                </a:lnTo>
                <a:lnTo>
                  <a:pt x="128" y="78"/>
                </a:lnTo>
                <a:lnTo>
                  <a:pt x="132" y="78"/>
                </a:lnTo>
                <a:lnTo>
                  <a:pt x="132" y="72"/>
                </a:lnTo>
                <a:lnTo>
                  <a:pt x="136" y="72"/>
                </a:lnTo>
                <a:lnTo>
                  <a:pt x="138" y="76"/>
                </a:lnTo>
                <a:lnTo>
                  <a:pt x="142" y="76"/>
                </a:lnTo>
                <a:lnTo>
                  <a:pt x="140" y="70"/>
                </a:lnTo>
                <a:lnTo>
                  <a:pt x="144" y="68"/>
                </a:lnTo>
                <a:lnTo>
                  <a:pt x="148" y="72"/>
                </a:lnTo>
                <a:lnTo>
                  <a:pt x="150" y="70"/>
                </a:lnTo>
                <a:lnTo>
                  <a:pt x="148" y="66"/>
                </a:lnTo>
                <a:lnTo>
                  <a:pt x="152" y="64"/>
                </a:lnTo>
                <a:lnTo>
                  <a:pt x="156" y="66"/>
                </a:lnTo>
                <a:lnTo>
                  <a:pt x="158" y="64"/>
                </a:lnTo>
                <a:lnTo>
                  <a:pt x="154" y="60"/>
                </a:lnTo>
                <a:lnTo>
                  <a:pt x="158" y="56"/>
                </a:lnTo>
                <a:lnTo>
                  <a:pt x="162" y="58"/>
                </a:lnTo>
                <a:lnTo>
                  <a:pt x="164" y="56"/>
                </a:lnTo>
                <a:lnTo>
                  <a:pt x="160" y="52"/>
                </a:lnTo>
                <a:lnTo>
                  <a:pt x="160" y="48"/>
                </a:lnTo>
                <a:lnTo>
                  <a:pt x="166" y="50"/>
                </a:lnTo>
                <a:lnTo>
                  <a:pt x="166" y="46"/>
                </a:lnTo>
                <a:lnTo>
                  <a:pt x="162" y="44"/>
                </a:lnTo>
                <a:lnTo>
                  <a:pt x="162" y="40"/>
                </a:lnTo>
                <a:lnTo>
                  <a:pt x="168" y="40"/>
                </a:lnTo>
                <a:lnTo>
                  <a:pt x="168" y="36"/>
                </a:lnTo>
                <a:lnTo>
                  <a:pt x="162" y="36"/>
                </a:lnTo>
                <a:lnTo>
                  <a:pt x="162" y="32"/>
                </a:lnTo>
                <a:lnTo>
                  <a:pt x="166" y="30"/>
                </a:lnTo>
                <a:lnTo>
                  <a:pt x="164" y="26"/>
                </a:lnTo>
                <a:lnTo>
                  <a:pt x="160" y="26"/>
                </a:lnTo>
                <a:lnTo>
                  <a:pt x="158" y="24"/>
                </a:lnTo>
                <a:lnTo>
                  <a:pt x="162" y="20"/>
                </a:lnTo>
                <a:lnTo>
                  <a:pt x="160" y="18"/>
                </a:lnTo>
                <a:lnTo>
                  <a:pt x="156" y="20"/>
                </a:lnTo>
                <a:lnTo>
                  <a:pt x="154" y="16"/>
                </a:lnTo>
                <a:lnTo>
                  <a:pt x="156" y="12"/>
                </a:lnTo>
                <a:lnTo>
                  <a:pt x="154" y="10"/>
                </a:lnTo>
                <a:lnTo>
                  <a:pt x="150" y="12"/>
                </a:lnTo>
                <a:lnTo>
                  <a:pt x="146" y="10"/>
                </a:lnTo>
                <a:lnTo>
                  <a:pt x="148" y="6"/>
                </a:lnTo>
                <a:lnTo>
                  <a:pt x="146" y="4"/>
                </a:lnTo>
                <a:lnTo>
                  <a:pt x="142" y="8"/>
                </a:lnTo>
                <a:lnTo>
                  <a:pt x="138" y="6"/>
                </a:lnTo>
                <a:lnTo>
                  <a:pt x="138" y="2"/>
                </a:lnTo>
                <a:lnTo>
                  <a:pt x="136" y="2"/>
                </a:lnTo>
                <a:lnTo>
                  <a:pt x="134" y="6"/>
                </a:lnTo>
                <a:lnTo>
                  <a:pt x="130" y="6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34" y="28"/>
                </a:lnTo>
                <a:lnTo>
                  <a:pt x="138" y="30"/>
                </a:lnTo>
                <a:lnTo>
                  <a:pt x="140" y="34"/>
                </a:lnTo>
                <a:lnTo>
                  <a:pt x="140" y="40"/>
                </a:lnTo>
                <a:lnTo>
                  <a:pt x="140" y="44"/>
                </a:lnTo>
                <a:lnTo>
                  <a:pt x="138" y="48"/>
                </a:lnTo>
                <a:lnTo>
                  <a:pt x="134" y="50"/>
                </a:lnTo>
                <a:lnTo>
                  <a:pt x="128" y="50"/>
                </a:lnTo>
                <a:lnTo>
                  <a:pt x="124" y="50"/>
                </a:lnTo>
                <a:lnTo>
                  <a:pt x="120" y="48"/>
                </a:lnTo>
                <a:lnTo>
                  <a:pt x="118" y="44"/>
                </a:lnTo>
                <a:lnTo>
                  <a:pt x="118" y="40"/>
                </a:lnTo>
                <a:lnTo>
                  <a:pt x="118" y="34"/>
                </a:lnTo>
                <a:lnTo>
                  <a:pt x="120" y="30"/>
                </a:lnTo>
                <a:lnTo>
                  <a:pt x="124" y="28"/>
                </a:lnTo>
                <a:lnTo>
                  <a:pt x="128" y="28"/>
                </a:lnTo>
                <a:close/>
                <a:moveTo>
                  <a:pt x="134" y="34"/>
                </a:moveTo>
                <a:lnTo>
                  <a:pt x="134" y="34"/>
                </a:lnTo>
                <a:lnTo>
                  <a:pt x="136" y="36"/>
                </a:lnTo>
                <a:lnTo>
                  <a:pt x="138" y="40"/>
                </a:lnTo>
                <a:lnTo>
                  <a:pt x="136" y="42"/>
                </a:lnTo>
                <a:lnTo>
                  <a:pt x="134" y="44"/>
                </a:lnTo>
                <a:lnTo>
                  <a:pt x="132" y="46"/>
                </a:lnTo>
                <a:lnTo>
                  <a:pt x="128" y="48"/>
                </a:lnTo>
                <a:lnTo>
                  <a:pt x="126" y="46"/>
                </a:lnTo>
                <a:lnTo>
                  <a:pt x="124" y="44"/>
                </a:lnTo>
                <a:lnTo>
                  <a:pt x="122" y="42"/>
                </a:lnTo>
                <a:lnTo>
                  <a:pt x="120" y="40"/>
                </a:lnTo>
                <a:lnTo>
                  <a:pt x="122" y="36"/>
                </a:lnTo>
                <a:lnTo>
                  <a:pt x="124" y="34"/>
                </a:lnTo>
                <a:lnTo>
                  <a:pt x="126" y="32"/>
                </a:lnTo>
                <a:lnTo>
                  <a:pt x="128" y="30"/>
                </a:lnTo>
                <a:lnTo>
                  <a:pt x="132" y="32"/>
                </a:lnTo>
                <a:lnTo>
                  <a:pt x="134" y="34"/>
                </a:lnTo>
                <a:close/>
                <a:moveTo>
                  <a:pt x="144" y="22"/>
                </a:moveTo>
                <a:lnTo>
                  <a:pt x="144" y="22"/>
                </a:lnTo>
                <a:lnTo>
                  <a:pt x="150" y="30"/>
                </a:lnTo>
                <a:lnTo>
                  <a:pt x="152" y="38"/>
                </a:lnTo>
                <a:lnTo>
                  <a:pt x="150" y="48"/>
                </a:lnTo>
                <a:lnTo>
                  <a:pt x="146" y="56"/>
                </a:lnTo>
                <a:lnTo>
                  <a:pt x="138" y="60"/>
                </a:lnTo>
                <a:lnTo>
                  <a:pt x="130" y="62"/>
                </a:lnTo>
                <a:lnTo>
                  <a:pt x="120" y="60"/>
                </a:lnTo>
                <a:lnTo>
                  <a:pt x="112" y="56"/>
                </a:lnTo>
                <a:lnTo>
                  <a:pt x="108" y="48"/>
                </a:lnTo>
                <a:lnTo>
                  <a:pt x="106" y="40"/>
                </a:lnTo>
                <a:lnTo>
                  <a:pt x="106" y="30"/>
                </a:lnTo>
                <a:lnTo>
                  <a:pt x="112" y="24"/>
                </a:lnTo>
                <a:lnTo>
                  <a:pt x="118" y="18"/>
                </a:lnTo>
                <a:lnTo>
                  <a:pt x="128" y="16"/>
                </a:lnTo>
                <a:lnTo>
                  <a:pt x="138" y="18"/>
                </a:lnTo>
                <a:lnTo>
                  <a:pt x="144" y="2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44" y="56"/>
                </a:lnTo>
                <a:lnTo>
                  <a:pt x="40" y="60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40" y="76"/>
                </a:lnTo>
                <a:lnTo>
                  <a:pt x="44" y="78"/>
                </a:lnTo>
                <a:lnTo>
                  <a:pt x="48" y="80"/>
                </a:lnTo>
                <a:lnTo>
                  <a:pt x="54" y="78"/>
                </a:lnTo>
                <a:lnTo>
                  <a:pt x="56" y="76"/>
                </a:lnTo>
                <a:lnTo>
                  <a:pt x="60" y="72"/>
                </a:lnTo>
                <a:lnTo>
                  <a:pt x="60" y="68"/>
                </a:lnTo>
                <a:lnTo>
                  <a:pt x="60" y="64"/>
                </a:lnTo>
                <a:lnTo>
                  <a:pt x="56" y="60"/>
                </a:lnTo>
                <a:lnTo>
                  <a:pt x="54" y="56"/>
                </a:lnTo>
                <a:lnTo>
                  <a:pt x="48" y="56"/>
                </a:lnTo>
                <a:close/>
                <a:moveTo>
                  <a:pt x="54" y="62"/>
                </a:moveTo>
                <a:lnTo>
                  <a:pt x="54" y="62"/>
                </a:lnTo>
                <a:lnTo>
                  <a:pt x="52" y="60"/>
                </a:lnTo>
                <a:lnTo>
                  <a:pt x="48" y="60"/>
                </a:lnTo>
                <a:lnTo>
                  <a:pt x="46" y="60"/>
                </a:lnTo>
                <a:lnTo>
                  <a:pt x="42" y="62"/>
                </a:lnTo>
                <a:lnTo>
                  <a:pt x="42" y="64"/>
                </a:lnTo>
                <a:lnTo>
                  <a:pt x="40" y="68"/>
                </a:lnTo>
                <a:lnTo>
                  <a:pt x="42" y="70"/>
                </a:lnTo>
                <a:lnTo>
                  <a:pt x="42" y="74"/>
                </a:lnTo>
                <a:lnTo>
                  <a:pt x="46" y="76"/>
                </a:lnTo>
                <a:lnTo>
                  <a:pt x="48" y="76"/>
                </a:lnTo>
                <a:lnTo>
                  <a:pt x="52" y="76"/>
                </a:lnTo>
                <a:lnTo>
                  <a:pt x="54" y="74"/>
                </a:lnTo>
                <a:lnTo>
                  <a:pt x="56" y="70"/>
                </a:lnTo>
                <a:lnTo>
                  <a:pt x="56" y="68"/>
                </a:lnTo>
                <a:lnTo>
                  <a:pt x="56" y="64"/>
                </a:lnTo>
                <a:lnTo>
                  <a:pt x="54" y="62"/>
                </a:lnTo>
                <a:close/>
                <a:moveTo>
                  <a:pt x="70" y="46"/>
                </a:moveTo>
                <a:lnTo>
                  <a:pt x="70" y="46"/>
                </a:lnTo>
                <a:lnTo>
                  <a:pt x="60" y="40"/>
                </a:lnTo>
                <a:lnTo>
                  <a:pt x="54" y="38"/>
                </a:lnTo>
                <a:lnTo>
                  <a:pt x="48" y="38"/>
                </a:lnTo>
                <a:lnTo>
                  <a:pt x="42" y="38"/>
                </a:lnTo>
                <a:lnTo>
                  <a:pt x="38" y="40"/>
                </a:lnTo>
                <a:lnTo>
                  <a:pt x="28" y="46"/>
                </a:lnTo>
                <a:lnTo>
                  <a:pt x="22" y="56"/>
                </a:lnTo>
                <a:lnTo>
                  <a:pt x="20" y="62"/>
                </a:lnTo>
                <a:lnTo>
                  <a:pt x="18" y="68"/>
                </a:lnTo>
                <a:lnTo>
                  <a:pt x="20" y="74"/>
                </a:lnTo>
                <a:lnTo>
                  <a:pt x="22" y="80"/>
                </a:lnTo>
                <a:lnTo>
                  <a:pt x="28" y="88"/>
                </a:lnTo>
                <a:lnTo>
                  <a:pt x="38" y="96"/>
                </a:lnTo>
                <a:lnTo>
                  <a:pt x="42" y="96"/>
                </a:lnTo>
                <a:lnTo>
                  <a:pt x="48" y="98"/>
                </a:lnTo>
                <a:lnTo>
                  <a:pt x="54" y="96"/>
                </a:lnTo>
                <a:lnTo>
                  <a:pt x="60" y="96"/>
                </a:lnTo>
                <a:lnTo>
                  <a:pt x="70" y="88"/>
                </a:lnTo>
                <a:lnTo>
                  <a:pt x="76" y="80"/>
                </a:lnTo>
                <a:lnTo>
                  <a:pt x="78" y="74"/>
                </a:lnTo>
                <a:lnTo>
                  <a:pt x="78" y="68"/>
                </a:lnTo>
                <a:lnTo>
                  <a:pt x="78" y="62"/>
                </a:lnTo>
                <a:lnTo>
                  <a:pt x="76" y="56"/>
                </a:lnTo>
                <a:lnTo>
                  <a:pt x="7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68" name="Freeform 170"/>
          <p:cNvSpPr>
            <a:spLocks noEditPoints="1"/>
          </p:cNvSpPr>
          <p:nvPr/>
        </p:nvSpPr>
        <p:spPr bwMode="auto">
          <a:xfrm>
            <a:off x="7851775" y="1101725"/>
            <a:ext cx="306388" cy="552450"/>
          </a:xfrm>
          <a:custGeom>
            <a:gdLst>
              <a:gd fmla="*/ 2147483647 w 112" name="T0"/>
              <a:gd fmla="*/ 0 h 184" name="T1"/>
              <a:gd fmla="*/ 2147483647 w 112" name="T2"/>
              <a:gd fmla="*/ 2147483647 h 184" name="T3"/>
              <a:gd fmla="*/ 2147483647 w 112" name="T4"/>
              <a:gd fmla="*/ 2147483647 h 184" name="T5"/>
              <a:gd fmla="*/ 2147483647 w 112" name="T6"/>
              <a:gd fmla="*/ 2147483647 h 184" name="T7"/>
              <a:gd fmla="*/ 2147483647 w 112" name="T8"/>
              <a:gd fmla="*/ 2147483647 h 184" name="T9"/>
              <a:gd fmla="*/ 2147483647 w 112" name="T10"/>
              <a:gd fmla="*/ 2147483647 h 184" name="T11"/>
              <a:gd fmla="*/ 2147483647 w 112" name="T12"/>
              <a:gd fmla="*/ 2147483647 h 184" name="T13"/>
              <a:gd fmla="*/ 2147483647 w 112" name="T14"/>
              <a:gd fmla="*/ 2147483647 h 184" name="T15"/>
              <a:gd fmla="*/ 2147483647 w 112" name="T16"/>
              <a:gd fmla="*/ 2147483647 h 184" name="T17"/>
              <a:gd fmla="*/ 2147483647 w 112" name="T18"/>
              <a:gd fmla="*/ 2147483647 h 184" name="T19"/>
              <a:gd fmla="*/ 2147483647 w 112" name="T20"/>
              <a:gd fmla="*/ 2147483647 h 184" name="T21"/>
              <a:gd fmla="*/ 2147483647 w 112" name="T22"/>
              <a:gd fmla="*/ 2147483647 h 184" name="T23"/>
              <a:gd fmla="*/ 2147483647 w 112" name="T24"/>
              <a:gd fmla="*/ 2147483647 h 184" name="T25"/>
              <a:gd fmla="*/ 2147483647 w 112" name="T26"/>
              <a:gd fmla="*/ 2147483647 h 184" name="T27"/>
              <a:gd fmla="*/ 2147483647 w 112" name="T28"/>
              <a:gd fmla="*/ 2147483647 h 184" name="T29"/>
              <a:gd fmla="*/ 2147483647 w 112" name="T30"/>
              <a:gd fmla="*/ 2147483647 h 184" name="T31"/>
              <a:gd fmla="*/ 2147483647 w 112" name="T32"/>
              <a:gd fmla="*/ 2147483647 h 184" name="T33"/>
              <a:gd fmla="*/ 2147483647 w 112" name="T34"/>
              <a:gd fmla="*/ 2147483647 h 184" name="T35"/>
              <a:gd fmla="*/ 2147483647 w 112" name="T36"/>
              <a:gd fmla="*/ 2147483647 h 184" name="T37"/>
              <a:gd fmla="*/ 2147483647 w 112" name="T38"/>
              <a:gd fmla="*/ 2147483647 h 184" name="T39"/>
              <a:gd fmla="*/ 2147483647 w 112" name="T40"/>
              <a:gd fmla="*/ 2147483647 h 184" name="T41"/>
              <a:gd fmla="*/ 2147483647 w 112" name="T42"/>
              <a:gd fmla="*/ 2147483647 h 184" name="T43"/>
              <a:gd fmla="*/ 2147483647 w 112" name="T44"/>
              <a:gd fmla="*/ 2147483647 h 184" name="T45"/>
              <a:gd fmla="*/ 2147483647 w 112" name="T46"/>
              <a:gd fmla="*/ 2147483647 h 184" name="T47"/>
              <a:gd fmla="*/ 2147483647 w 112" name="T48"/>
              <a:gd fmla="*/ 2147483647 h 184" name="T49"/>
              <a:gd fmla="*/ 2147483647 w 112" name="T50"/>
              <a:gd fmla="*/ 2147483647 h 184" name="T51"/>
              <a:gd fmla="*/ 2147483647 w 112" name="T52"/>
              <a:gd fmla="*/ 2147483647 h 184" name="T53"/>
              <a:gd fmla="*/ 2147483647 w 112" name="T54"/>
              <a:gd fmla="*/ 2147483647 h 184" name="T55"/>
              <a:gd fmla="*/ 2147483647 w 112" name="T56"/>
              <a:gd fmla="*/ 2147483647 h 184" name="T57"/>
              <a:gd fmla="*/ 2147483647 w 112" name="T58"/>
              <a:gd fmla="*/ 2147483647 h 184" name="T59"/>
              <a:gd fmla="*/ 2147483647 w 112" name="T60"/>
              <a:gd fmla="*/ 2147483647 h 184" name="T61"/>
              <a:gd fmla="*/ 2147483647 w 112" name="T62"/>
              <a:gd fmla="*/ 2147483647 h 184" name="T63"/>
              <a:gd fmla="*/ 2147483647 w 112" name="T64"/>
              <a:gd fmla="*/ 2147483647 h 184" name="T65"/>
              <a:gd fmla="*/ 0 w 112" name="T66"/>
              <a:gd fmla="*/ 2147483647 h 184" name="T67"/>
              <a:gd fmla="*/ 2147483647 w 112" name="T68"/>
              <a:gd fmla="*/ 2147483647 h 184" name="T69"/>
              <a:gd fmla="*/ 2147483647 w 112" name="T70"/>
              <a:gd fmla="*/ 2147483647 h 184" name="T71"/>
              <a:gd fmla="*/ 2147483647 w 112" name="T72"/>
              <a:gd fmla="*/ 2147483647 h 184" name="T73"/>
              <a:gd fmla="*/ 2147483647 w 112" name="T74"/>
              <a:gd fmla="*/ 2147483647 h 184" name="T75"/>
              <a:gd fmla="*/ 2147483647 w 112" name="T76"/>
              <a:gd fmla="*/ 0 h 184" name="T77"/>
              <a:gd fmla="*/ 2147483647 w 112" name="T78"/>
              <a:gd fmla="*/ 2147483647 h 184" name="T79"/>
              <a:gd fmla="*/ 2147483647 w 112" name="T80"/>
              <a:gd fmla="*/ 2147483647 h 184" name="T81"/>
              <a:gd fmla="*/ 2147483647 w 112" name="T82"/>
              <a:gd fmla="*/ 2147483647 h 184" name="T83"/>
              <a:gd fmla="*/ 2147483647 w 112" name="T84"/>
              <a:gd fmla="*/ 2147483647 h 184" name="T85"/>
              <a:gd fmla="*/ 2147483647 w 112" name="T86"/>
              <a:gd fmla="*/ 2147483647 h 184" name="T87"/>
              <a:gd fmla="*/ 2147483647 w 112" name="T88"/>
              <a:gd fmla="*/ 2147483647 h 184" name="T89"/>
              <a:gd fmla="*/ 2147483647 w 112" name="T90"/>
              <a:gd fmla="*/ 2147483647 h 184" name="T91"/>
              <a:gd fmla="*/ 2147483647 w 112" name="T92"/>
              <a:gd fmla="*/ 2147483647 h 184" name="T93"/>
              <a:gd fmla="*/ 2147483647 w 112" name="T94"/>
              <a:gd fmla="*/ 2147483647 h 184" name="T95"/>
              <a:gd fmla="*/ 2147483647 w 112" name="T96"/>
              <a:gd fmla="*/ 2147483647 h 184" name="T97"/>
              <a:gd fmla="*/ 2147483647 w 112" name="T98"/>
              <a:gd fmla="*/ 2147483647 h 184" name="T99"/>
              <a:gd fmla="*/ 2147483647 w 112" name="T100"/>
              <a:gd fmla="*/ 2147483647 h 184" name="T101"/>
              <a:gd fmla="*/ 2147483647 w 112" name="T102"/>
              <a:gd fmla="*/ 2147483647 h 184" name="T103"/>
              <a:gd fmla="*/ 2147483647 w 112" name="T104"/>
              <a:gd fmla="*/ 2147483647 h 184" name="T105"/>
              <a:gd fmla="*/ 2147483647 w 112" name="T106"/>
              <a:gd fmla="*/ 2147483647 h 184" name="T107"/>
              <a:gd fmla="*/ 2147483647 w 112" name="T108"/>
              <a:gd fmla="*/ 2147483647 h 184" name="T109"/>
              <a:gd fmla="*/ 2147483647 w 112" name="T110"/>
              <a:gd fmla="*/ 2147483647 h 184" name="T111"/>
              <a:gd fmla="*/ 2147483647 w 112" name="T112"/>
              <a:gd fmla="*/ 2147483647 h 184" name="T113"/>
              <a:gd fmla="*/ 2147483647 w 112" name="T114"/>
              <a:gd fmla="*/ 2147483647 h 184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w 112" name="T174"/>
              <a:gd fmla="*/ 0 h 184" name="T175"/>
              <a:gd fmla="*/ 112 w 112" name="T176"/>
              <a:gd fmla="*/ 184 h 184" name="T177"/>
            </a:gdLst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b="T177" l="T174" r="T176" t="T175"/>
            <a:pathLst>
              <a:path h="184" w="112">
                <a:moveTo>
                  <a:pt x="56" y="0"/>
                </a:moveTo>
                <a:lnTo>
                  <a:pt x="56" y="0"/>
                </a:lnTo>
                <a:lnTo>
                  <a:pt x="62" y="2"/>
                </a:lnTo>
                <a:lnTo>
                  <a:pt x="50" y="36"/>
                </a:lnTo>
                <a:lnTo>
                  <a:pt x="68" y="44"/>
                </a:lnTo>
                <a:lnTo>
                  <a:pt x="50" y="62"/>
                </a:lnTo>
                <a:lnTo>
                  <a:pt x="60" y="70"/>
                </a:lnTo>
                <a:lnTo>
                  <a:pt x="52" y="94"/>
                </a:lnTo>
                <a:lnTo>
                  <a:pt x="76" y="68"/>
                </a:lnTo>
                <a:lnTo>
                  <a:pt x="72" y="58"/>
                </a:lnTo>
                <a:lnTo>
                  <a:pt x="88" y="48"/>
                </a:lnTo>
                <a:lnTo>
                  <a:pt x="80" y="30"/>
                </a:lnTo>
                <a:lnTo>
                  <a:pt x="90" y="12"/>
                </a:lnTo>
                <a:lnTo>
                  <a:pt x="96" y="18"/>
                </a:lnTo>
                <a:lnTo>
                  <a:pt x="102" y="26"/>
                </a:lnTo>
                <a:lnTo>
                  <a:pt x="108" y="36"/>
                </a:lnTo>
                <a:lnTo>
                  <a:pt x="112" y="46"/>
                </a:lnTo>
                <a:lnTo>
                  <a:pt x="112" y="58"/>
                </a:lnTo>
                <a:lnTo>
                  <a:pt x="110" y="72"/>
                </a:lnTo>
                <a:lnTo>
                  <a:pt x="104" y="86"/>
                </a:lnTo>
                <a:lnTo>
                  <a:pt x="96" y="96"/>
                </a:lnTo>
                <a:lnTo>
                  <a:pt x="86" y="104"/>
                </a:lnTo>
                <a:lnTo>
                  <a:pt x="86" y="110"/>
                </a:lnTo>
                <a:lnTo>
                  <a:pt x="88" y="110"/>
                </a:lnTo>
                <a:lnTo>
                  <a:pt x="92" y="110"/>
                </a:lnTo>
                <a:lnTo>
                  <a:pt x="94" y="114"/>
                </a:lnTo>
                <a:lnTo>
                  <a:pt x="96" y="124"/>
                </a:lnTo>
                <a:lnTo>
                  <a:pt x="94" y="132"/>
                </a:lnTo>
                <a:lnTo>
                  <a:pt x="94" y="134"/>
                </a:lnTo>
                <a:lnTo>
                  <a:pt x="96" y="144"/>
                </a:lnTo>
                <a:lnTo>
                  <a:pt x="94" y="154"/>
                </a:lnTo>
                <a:lnTo>
                  <a:pt x="92" y="156"/>
                </a:lnTo>
                <a:lnTo>
                  <a:pt x="90" y="156"/>
                </a:lnTo>
                <a:lnTo>
                  <a:pt x="26" y="162"/>
                </a:lnTo>
                <a:lnTo>
                  <a:pt x="22" y="162"/>
                </a:lnTo>
                <a:lnTo>
                  <a:pt x="20" y="158"/>
                </a:lnTo>
                <a:lnTo>
                  <a:pt x="18" y="150"/>
                </a:lnTo>
                <a:lnTo>
                  <a:pt x="18" y="146"/>
                </a:lnTo>
                <a:lnTo>
                  <a:pt x="20" y="140"/>
                </a:lnTo>
                <a:lnTo>
                  <a:pt x="20" y="138"/>
                </a:lnTo>
                <a:lnTo>
                  <a:pt x="18" y="130"/>
                </a:lnTo>
                <a:lnTo>
                  <a:pt x="18" y="124"/>
                </a:lnTo>
                <a:lnTo>
                  <a:pt x="20" y="120"/>
                </a:lnTo>
                <a:lnTo>
                  <a:pt x="22" y="116"/>
                </a:lnTo>
                <a:lnTo>
                  <a:pt x="24" y="116"/>
                </a:lnTo>
                <a:lnTo>
                  <a:pt x="28" y="116"/>
                </a:lnTo>
                <a:lnTo>
                  <a:pt x="28" y="106"/>
                </a:lnTo>
                <a:lnTo>
                  <a:pt x="16" y="96"/>
                </a:lnTo>
                <a:lnTo>
                  <a:pt x="8" y="86"/>
                </a:lnTo>
                <a:lnTo>
                  <a:pt x="2" y="72"/>
                </a:lnTo>
                <a:lnTo>
                  <a:pt x="0" y="58"/>
                </a:lnTo>
                <a:lnTo>
                  <a:pt x="2" y="46"/>
                </a:lnTo>
                <a:lnTo>
                  <a:pt x="4" y="36"/>
                </a:lnTo>
                <a:lnTo>
                  <a:pt x="10" y="26"/>
                </a:lnTo>
                <a:lnTo>
                  <a:pt x="16" y="18"/>
                </a:lnTo>
                <a:lnTo>
                  <a:pt x="24" y="10"/>
                </a:lnTo>
                <a:lnTo>
                  <a:pt x="34" y="6"/>
                </a:lnTo>
                <a:lnTo>
                  <a:pt x="44" y="2"/>
                </a:lnTo>
                <a:lnTo>
                  <a:pt x="56" y="0"/>
                </a:lnTo>
                <a:close/>
                <a:moveTo>
                  <a:pt x="72" y="166"/>
                </a:moveTo>
                <a:lnTo>
                  <a:pt x="72" y="166"/>
                </a:lnTo>
                <a:lnTo>
                  <a:pt x="72" y="168"/>
                </a:lnTo>
                <a:lnTo>
                  <a:pt x="72" y="174"/>
                </a:lnTo>
                <a:lnTo>
                  <a:pt x="68" y="178"/>
                </a:lnTo>
                <a:lnTo>
                  <a:pt x="62" y="182"/>
                </a:lnTo>
                <a:lnTo>
                  <a:pt x="56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4"/>
                </a:lnTo>
                <a:lnTo>
                  <a:pt x="40" y="170"/>
                </a:lnTo>
                <a:lnTo>
                  <a:pt x="72" y="166"/>
                </a:lnTo>
                <a:close/>
                <a:moveTo>
                  <a:pt x="84" y="144"/>
                </a:moveTo>
                <a:lnTo>
                  <a:pt x="30" y="148"/>
                </a:lnTo>
                <a:lnTo>
                  <a:pt x="30" y="150"/>
                </a:lnTo>
                <a:lnTo>
                  <a:pt x="84" y="146"/>
                </a:lnTo>
                <a:lnTo>
                  <a:pt x="84" y="144"/>
                </a:lnTo>
                <a:close/>
                <a:moveTo>
                  <a:pt x="84" y="122"/>
                </a:moveTo>
                <a:lnTo>
                  <a:pt x="30" y="126"/>
                </a:lnTo>
                <a:lnTo>
                  <a:pt x="30" y="128"/>
                </a:lnTo>
                <a:lnTo>
                  <a:pt x="30" y="130"/>
                </a:lnTo>
                <a:lnTo>
                  <a:pt x="84" y="124"/>
                </a:lnTo>
                <a:lnTo>
                  <a:pt x="84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69" name="Freeform 171"/>
          <p:cNvSpPr>
            <a:spLocks noEditPoints="1"/>
          </p:cNvSpPr>
          <p:nvPr/>
        </p:nvSpPr>
        <p:spPr bwMode="auto">
          <a:xfrm>
            <a:off x="7900988" y="266700"/>
            <a:ext cx="234950" cy="541338"/>
          </a:xfrm>
          <a:custGeom>
            <a:gdLst>
              <a:gd fmla="*/ 2147483647 w 86" name="T0"/>
              <a:gd fmla="*/ 2147483647 h 180" name="T1"/>
              <a:gd fmla="*/ 2147483647 w 86" name="T2"/>
              <a:gd fmla="*/ 2147483647 h 180" name="T3"/>
              <a:gd fmla="*/ 2147483647 w 86" name="T4"/>
              <a:gd fmla="*/ 2147483647 h 180" name="T5"/>
              <a:gd fmla="*/ 2147483647 w 86" name="T6"/>
              <a:gd fmla="*/ 2147483647 h 180" name="T7"/>
              <a:gd fmla="*/ 2147483647 w 86" name="T8"/>
              <a:gd fmla="*/ 2147483647 h 180" name="T9"/>
              <a:gd fmla="*/ 2147483647 w 86" name="T10"/>
              <a:gd fmla="*/ 2147483647 h 180" name="T11"/>
              <a:gd fmla="*/ 2147483647 w 86" name="T12"/>
              <a:gd fmla="*/ 2147483647 h 180" name="T13"/>
              <a:gd fmla="*/ 2147483647 w 86" name="T14"/>
              <a:gd fmla="*/ 0 h 180" name="T15"/>
              <a:gd fmla="*/ 2147483647 w 86" name="T16"/>
              <a:gd fmla="*/ 0 h 180" name="T17"/>
              <a:gd fmla="*/ 2147483647 w 86" name="T18"/>
              <a:gd fmla="*/ 0 h 180" name="T19"/>
              <a:gd fmla="*/ 2147483647 w 86" name="T20"/>
              <a:gd fmla="*/ 2147483647 h 180" name="T21"/>
              <a:gd fmla="*/ 2147483647 w 86" name="T22"/>
              <a:gd fmla="*/ 2147483647 h 180" name="T23"/>
              <a:gd fmla="*/ 2147483647 w 86" name="T24"/>
              <a:gd fmla="*/ 2147483647 h 180" name="T25"/>
              <a:gd fmla="*/ 2147483647 w 86" name="T26"/>
              <a:gd fmla="*/ 2147483647 h 180" name="T27"/>
              <a:gd fmla="*/ 2147483647 w 86" name="T28"/>
              <a:gd fmla="*/ 2147483647 h 180" name="T29"/>
              <a:gd fmla="*/ 2147483647 w 86" name="T30"/>
              <a:gd fmla="*/ 2147483647 h 180" name="T31"/>
              <a:gd fmla="*/ 2147483647 w 86" name="T32"/>
              <a:gd fmla="*/ 2147483647 h 180" name="T33"/>
              <a:gd fmla="*/ 2147483647 w 86" name="T34"/>
              <a:gd fmla="*/ 2147483647 h 180" name="T35"/>
              <a:gd fmla="*/ 2147483647 w 86" name="T36"/>
              <a:gd fmla="*/ 2147483647 h 180" name="T37"/>
              <a:gd fmla="*/ 2147483647 w 86" name="T38"/>
              <a:gd fmla="*/ 2147483647 h 180" name="T39"/>
              <a:gd fmla="*/ 2147483647 w 86" name="T40"/>
              <a:gd fmla="*/ 2147483647 h 180" name="T41"/>
              <a:gd fmla="*/ 2147483647 w 86" name="T42"/>
              <a:gd fmla="*/ 2147483647 h 180" name="T43"/>
              <a:gd fmla="*/ 2147483647 w 86" name="T44"/>
              <a:gd fmla="*/ 2147483647 h 180" name="T45"/>
              <a:gd fmla="*/ 2147483647 w 86" name="T46"/>
              <a:gd fmla="*/ 2147483647 h 180" name="T47"/>
              <a:gd fmla="*/ 2147483647 w 86" name="T48"/>
              <a:gd fmla="*/ 2147483647 h 180" name="T49"/>
              <a:gd fmla="*/ 2147483647 w 86" name="T50"/>
              <a:gd fmla="*/ 2147483647 h 180" name="T51"/>
              <a:gd fmla="*/ 0 w 86" name="T52"/>
              <a:gd fmla="*/ 2147483647 h 180" name="T53"/>
              <a:gd fmla="*/ 2147483647 w 86" name="T54"/>
              <a:gd fmla="*/ 2147483647 h 180" name="T55"/>
              <a:gd fmla="*/ 2147483647 w 86" name="T56"/>
              <a:gd fmla="*/ 2147483647 h 180" name="T57"/>
              <a:gd fmla="*/ 2147483647 w 86" name="T58"/>
              <a:gd fmla="*/ 2147483647 h 180" name="T59"/>
              <a:gd fmla="*/ 2147483647 w 86" name="T60"/>
              <a:gd fmla="*/ 2147483647 h 180" name="T61"/>
              <a:gd fmla="*/ 2147483647 w 86" name="T62"/>
              <a:gd fmla="*/ 2147483647 h 180" name="T63"/>
              <a:gd fmla="*/ 2147483647 w 86" name="T64"/>
              <a:gd fmla="*/ 2147483647 h 180" name="T65"/>
              <a:gd fmla="*/ 2147483647 w 86" name="T66"/>
              <a:gd fmla="*/ 2147483647 h 180" name="T67"/>
              <a:gd fmla="*/ 2147483647 w 86" name="T68"/>
              <a:gd fmla="*/ 2147483647 h 180" name="T69"/>
              <a:gd fmla="*/ 2147483647 w 86" name="T70"/>
              <a:gd fmla="*/ 2147483647 h 180" name="T71"/>
              <a:gd fmla="*/ 2147483647 w 86" name="T72"/>
              <a:gd fmla="*/ 2147483647 h 180" name="T73"/>
              <a:gd fmla="*/ 2147483647 w 86" name="T74"/>
              <a:gd fmla="*/ 2147483647 h 180" name="T75"/>
              <a:gd fmla="*/ 2147483647 w 86" name="T76"/>
              <a:gd fmla="*/ 2147483647 h 180" name="T77"/>
              <a:gd fmla="*/ 2147483647 w 86" name="T78"/>
              <a:gd fmla="*/ 2147483647 h 180" name="T79"/>
              <a:gd fmla="*/ 2147483647 w 86" name="T80"/>
              <a:gd fmla="*/ 2147483647 h 180" name="T81"/>
              <a:gd fmla="*/ 2147483647 w 86" name="T82"/>
              <a:gd fmla="*/ 2147483647 h 180" name="T83"/>
              <a:gd fmla="*/ 2147483647 w 86" name="T84"/>
              <a:gd fmla="*/ 2147483647 h 180" name="T85"/>
              <a:gd fmla="*/ 2147483647 w 86" name="T86"/>
              <a:gd fmla="*/ 2147483647 h 180" name="T87"/>
              <a:gd fmla="*/ 2147483647 w 86" name="T88"/>
              <a:gd fmla="*/ 2147483647 h 180" name="T89"/>
              <a:gd fmla="*/ 2147483647 w 86" name="T90"/>
              <a:gd fmla="*/ 2147483647 h 180" name="T91"/>
              <a:gd fmla="*/ 2147483647 w 86" name="T92"/>
              <a:gd fmla="*/ 2147483647 h 180" name="T93"/>
              <a:gd fmla="*/ 2147483647 w 86" name="T94"/>
              <a:gd fmla="*/ 2147483647 h 180" name="T95"/>
              <a:gd fmla="*/ 2147483647 w 86" name="T96"/>
              <a:gd fmla="*/ 2147483647 h 180" name="T97"/>
              <a:gd fmla="*/ 2147483647 w 86" name="T98"/>
              <a:gd fmla="*/ 2147483647 h 180" name="T99"/>
              <a:gd fmla="*/ 2147483647 w 86" name="T100"/>
              <a:gd fmla="*/ 2147483647 h 180" name="T101"/>
              <a:gd fmla="*/ 2147483647 w 86" name="T102"/>
              <a:gd fmla="*/ 2147483647 h 180" name="T103"/>
              <a:gd fmla="*/ 2147483647 w 86" name="T104"/>
              <a:gd fmla="*/ 2147483647 h 180" name="T105"/>
              <a:gd fmla="*/ 2147483647 w 86" name="T106"/>
              <a:gd fmla="*/ 2147483647 h 180" name="T107"/>
              <a:gd fmla="*/ 2147483647 w 86" name="T108"/>
              <a:gd fmla="*/ 2147483647 h 180" name="T109"/>
              <a:gd fmla="*/ 2147483647 w 86" name="T110"/>
              <a:gd fmla="*/ 2147483647 h 180" name="T111"/>
              <a:gd fmla="*/ 2147483647 w 86" name="T112"/>
              <a:gd fmla="*/ 2147483647 h 180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w 86" name="T171"/>
              <a:gd fmla="*/ 0 h 180" name="T172"/>
              <a:gd fmla="*/ 86 w 86" name="T173"/>
              <a:gd fmla="*/ 180 h 180" name="T174"/>
            </a:gdLst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b="T174" l="T171" r="T173" t="T172"/>
            <a:pathLst>
              <a:path h="180" w="86">
                <a:moveTo>
                  <a:pt x="0" y="102"/>
                </a:moveTo>
                <a:lnTo>
                  <a:pt x="4" y="102"/>
                </a:lnTo>
                <a:lnTo>
                  <a:pt x="4" y="24"/>
                </a:lnTo>
                <a:lnTo>
                  <a:pt x="6" y="18"/>
                </a:lnTo>
                <a:lnTo>
                  <a:pt x="10" y="14"/>
                </a:lnTo>
                <a:lnTo>
                  <a:pt x="14" y="10"/>
                </a:lnTo>
                <a:lnTo>
                  <a:pt x="20" y="8"/>
                </a:lnTo>
                <a:lnTo>
                  <a:pt x="24" y="8"/>
                </a:lnTo>
                <a:lnTo>
                  <a:pt x="28" y="4"/>
                </a:lnTo>
                <a:lnTo>
                  <a:pt x="34" y="0"/>
                </a:lnTo>
                <a:lnTo>
                  <a:pt x="40" y="0"/>
                </a:lnTo>
                <a:lnTo>
                  <a:pt x="46" y="0"/>
                </a:lnTo>
                <a:lnTo>
                  <a:pt x="54" y="0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6" y="8"/>
                </a:lnTo>
                <a:lnTo>
                  <a:pt x="72" y="10"/>
                </a:lnTo>
                <a:lnTo>
                  <a:pt x="76" y="14"/>
                </a:lnTo>
                <a:lnTo>
                  <a:pt x="80" y="18"/>
                </a:lnTo>
                <a:lnTo>
                  <a:pt x="82" y="24"/>
                </a:lnTo>
                <a:lnTo>
                  <a:pt x="82" y="102"/>
                </a:lnTo>
                <a:lnTo>
                  <a:pt x="86" y="102"/>
                </a:lnTo>
                <a:lnTo>
                  <a:pt x="86" y="120"/>
                </a:lnTo>
                <a:lnTo>
                  <a:pt x="72" y="138"/>
                </a:lnTo>
                <a:lnTo>
                  <a:pt x="72" y="168"/>
                </a:lnTo>
                <a:lnTo>
                  <a:pt x="72" y="174"/>
                </a:lnTo>
                <a:lnTo>
                  <a:pt x="66" y="174"/>
                </a:lnTo>
                <a:lnTo>
                  <a:pt x="54" y="174"/>
                </a:lnTo>
                <a:lnTo>
                  <a:pt x="50" y="178"/>
                </a:lnTo>
                <a:lnTo>
                  <a:pt x="42" y="180"/>
                </a:lnTo>
                <a:lnTo>
                  <a:pt x="36" y="178"/>
                </a:lnTo>
                <a:lnTo>
                  <a:pt x="32" y="174"/>
                </a:lnTo>
                <a:lnTo>
                  <a:pt x="22" y="174"/>
                </a:lnTo>
                <a:lnTo>
                  <a:pt x="16" y="174"/>
                </a:lnTo>
                <a:lnTo>
                  <a:pt x="16" y="168"/>
                </a:lnTo>
                <a:lnTo>
                  <a:pt x="16" y="138"/>
                </a:lnTo>
                <a:lnTo>
                  <a:pt x="0" y="120"/>
                </a:lnTo>
                <a:lnTo>
                  <a:pt x="0" y="102"/>
                </a:lnTo>
                <a:close/>
                <a:moveTo>
                  <a:pt x="64" y="18"/>
                </a:moveTo>
                <a:lnTo>
                  <a:pt x="64" y="102"/>
                </a:lnTo>
                <a:lnTo>
                  <a:pt x="72" y="102"/>
                </a:lnTo>
                <a:lnTo>
                  <a:pt x="72" y="24"/>
                </a:lnTo>
                <a:lnTo>
                  <a:pt x="70" y="20"/>
                </a:lnTo>
                <a:lnTo>
                  <a:pt x="66" y="18"/>
                </a:lnTo>
                <a:lnTo>
                  <a:pt x="64" y="18"/>
                </a:lnTo>
                <a:close/>
                <a:moveTo>
                  <a:pt x="14" y="102"/>
                </a:moveTo>
                <a:lnTo>
                  <a:pt x="22" y="102"/>
                </a:lnTo>
                <a:lnTo>
                  <a:pt x="22" y="18"/>
                </a:lnTo>
                <a:lnTo>
                  <a:pt x="20" y="18"/>
                </a:lnTo>
                <a:lnTo>
                  <a:pt x="16" y="20"/>
                </a:lnTo>
                <a:lnTo>
                  <a:pt x="14" y="24"/>
                </a:lnTo>
                <a:lnTo>
                  <a:pt x="14" y="102"/>
                </a:lnTo>
                <a:close/>
                <a:moveTo>
                  <a:pt x="38" y="102"/>
                </a:moveTo>
                <a:lnTo>
                  <a:pt x="48" y="102"/>
                </a:lnTo>
                <a:lnTo>
                  <a:pt x="48" y="18"/>
                </a:lnTo>
                <a:lnTo>
                  <a:pt x="48" y="16"/>
                </a:lnTo>
                <a:lnTo>
                  <a:pt x="46" y="16"/>
                </a:lnTo>
                <a:lnTo>
                  <a:pt x="40" y="16"/>
                </a:lnTo>
                <a:lnTo>
                  <a:pt x="38" y="16"/>
                </a:lnTo>
                <a:lnTo>
                  <a:pt x="38" y="18"/>
                </a:lnTo>
                <a:lnTo>
                  <a:pt x="38" y="102"/>
                </a:lnTo>
                <a:close/>
                <a:moveTo>
                  <a:pt x="46" y="162"/>
                </a:moveTo>
                <a:lnTo>
                  <a:pt x="60" y="156"/>
                </a:lnTo>
                <a:lnTo>
                  <a:pt x="60" y="150"/>
                </a:lnTo>
                <a:lnTo>
                  <a:pt x="30" y="162"/>
                </a:lnTo>
                <a:lnTo>
                  <a:pt x="46" y="162"/>
                </a:lnTo>
                <a:close/>
                <a:moveTo>
                  <a:pt x="60" y="160"/>
                </a:moveTo>
                <a:lnTo>
                  <a:pt x="54" y="162"/>
                </a:lnTo>
                <a:lnTo>
                  <a:pt x="60" y="162"/>
                </a:lnTo>
                <a:lnTo>
                  <a:pt x="60" y="160"/>
                </a:lnTo>
                <a:close/>
                <a:moveTo>
                  <a:pt x="26" y="160"/>
                </a:moveTo>
                <a:lnTo>
                  <a:pt x="60" y="148"/>
                </a:lnTo>
                <a:lnTo>
                  <a:pt x="60" y="144"/>
                </a:lnTo>
                <a:lnTo>
                  <a:pt x="50" y="144"/>
                </a:lnTo>
                <a:lnTo>
                  <a:pt x="26" y="154"/>
                </a:lnTo>
                <a:lnTo>
                  <a:pt x="26" y="160"/>
                </a:lnTo>
                <a:close/>
                <a:moveTo>
                  <a:pt x="26" y="150"/>
                </a:moveTo>
                <a:lnTo>
                  <a:pt x="42" y="144"/>
                </a:lnTo>
                <a:lnTo>
                  <a:pt x="26" y="144"/>
                </a:lnTo>
                <a:lnTo>
                  <a:pt x="26" y="1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70" name="Freeform 172"/>
          <p:cNvSpPr>
            <a:spLocks noEditPoints="1"/>
          </p:cNvSpPr>
          <p:nvPr/>
        </p:nvSpPr>
        <p:spPr bwMode="auto">
          <a:xfrm>
            <a:off x="7878763" y="1984375"/>
            <a:ext cx="290512" cy="492125"/>
          </a:xfrm>
          <a:custGeom>
            <a:gdLst>
              <a:gd fmla="*/ 2147483647 w 106" name="T0"/>
              <a:gd fmla="*/ 2147483647 h 164" name="T1"/>
              <a:gd fmla="*/ 2147483647 w 106" name="T2"/>
              <a:gd fmla="*/ 2147483647 h 164" name="T3"/>
              <a:gd fmla="*/ 0 w 106" name="T4"/>
              <a:gd fmla="*/ 2147483647 h 164" name="T5"/>
              <a:gd fmla="*/ 0 w 106" name="T6"/>
              <a:gd fmla="*/ 2147483647 h 164" name="T7"/>
              <a:gd fmla="*/ 2147483647 w 106" name="T8"/>
              <a:gd fmla="*/ 2147483647 h 164" name="T9"/>
              <a:gd fmla="*/ 2147483647 w 106" name="T10"/>
              <a:gd fmla="*/ 2147483647 h 164" name="T11"/>
              <a:gd fmla="*/ 2147483647 w 106" name="T12"/>
              <a:gd fmla="*/ 0 h 164" name="T13"/>
              <a:gd fmla="*/ 2147483647 w 106" name="T14"/>
              <a:gd fmla="*/ 2147483647 h 164" name="T15"/>
              <a:gd fmla="*/ 2147483647 w 106" name="T16"/>
              <a:gd fmla="*/ 2147483647 h 164" name="T17"/>
              <a:gd fmla="*/ 2147483647 w 106" name="T18"/>
              <a:gd fmla="*/ 0 h 164" name="T19"/>
              <a:gd fmla="*/ 2147483647 w 106" name="T20"/>
              <a:gd fmla="*/ 2147483647 h 164" name="T21"/>
              <a:gd fmla="*/ 2147483647 w 106" name="T22"/>
              <a:gd fmla="*/ 2147483647 h 164" name="T23"/>
              <a:gd fmla="*/ 2147483647 w 106" name="T24"/>
              <a:gd fmla="*/ 0 h 164" name="T25"/>
              <a:gd fmla="*/ 2147483647 w 106" name="T26"/>
              <a:gd fmla="*/ 2147483647 h 164" name="T27"/>
              <a:gd fmla="*/ 2147483647 w 106" name="T28"/>
              <a:gd fmla="*/ 2147483647 h 164" name="T29"/>
              <a:gd fmla="*/ 2147483647 w 106" name="T30"/>
              <a:gd fmla="*/ 0 h 164" name="T31"/>
              <a:gd fmla="*/ 2147483647 w 106" name="T32"/>
              <a:gd fmla="*/ 2147483647 h 164" name="T33"/>
              <a:gd fmla="*/ 2147483647 w 106" name="T34"/>
              <a:gd fmla="*/ 2147483647 h 164" name="T35"/>
              <a:gd fmla="*/ 2147483647 w 106" name="T36"/>
              <a:gd fmla="*/ 2147483647 h 164" name="T37"/>
              <a:gd fmla="*/ 2147483647 w 106" name="T38"/>
              <a:gd fmla="*/ 2147483647 h 164" name="T39"/>
              <a:gd fmla="*/ 2147483647 w 106" name="T40"/>
              <a:gd fmla="*/ 2147483647 h 164" name="T41"/>
              <a:gd fmla="*/ 2147483647 w 106" name="T42"/>
              <a:gd fmla="*/ 2147483647 h 164" name="T43"/>
              <a:gd fmla="*/ 2147483647 w 106" name="T44"/>
              <a:gd fmla="*/ 2147483647 h 164" name="T45"/>
              <a:gd fmla="*/ 2147483647 w 106" name="T46"/>
              <a:gd fmla="*/ 2147483647 h 164" name="T47"/>
              <a:gd fmla="*/ 2147483647 w 106" name="T48"/>
              <a:gd fmla="*/ 2147483647 h 164" name="T49"/>
              <a:gd fmla="*/ 2147483647 w 106" name="T50"/>
              <a:gd fmla="*/ 2147483647 h 164" name="T51"/>
              <a:gd fmla="*/ 2147483647 w 106" name="T52"/>
              <a:gd fmla="*/ 2147483647 h 164" name="T53"/>
              <a:gd fmla="*/ 2147483647 w 106" name="T54"/>
              <a:gd fmla="*/ 2147483647 h 164" name="T55"/>
              <a:gd fmla="*/ 2147483647 w 106" name="T56"/>
              <a:gd fmla="*/ 2147483647 h 164" name="T57"/>
              <a:gd fmla="*/ 2147483647 w 106" name="T58"/>
              <a:gd fmla="*/ 2147483647 h 164" name="T59"/>
              <a:gd fmla="*/ 2147483647 w 106" name="T60"/>
              <a:gd fmla="*/ 2147483647 h 164" name="T61"/>
              <a:gd fmla="*/ 2147483647 w 106" name="T62"/>
              <a:gd fmla="*/ 2147483647 h 164" name="T63"/>
              <a:gd fmla="*/ 2147483647 w 106" name="T64"/>
              <a:gd fmla="*/ 2147483647 h 164" name="T65"/>
              <a:gd fmla="*/ 2147483647 w 106" name="T66"/>
              <a:gd fmla="*/ 2147483647 h 164" name="T67"/>
              <a:gd fmla="*/ 2147483647 w 106" name="T68"/>
              <a:gd fmla="*/ 2147483647 h 164" name="T69"/>
              <a:gd fmla="*/ 2147483647 w 106" name="T70"/>
              <a:gd fmla="*/ 2147483647 h 164" name="T71"/>
              <a:gd fmla="*/ 2147483647 w 106" name="T72"/>
              <a:gd fmla="*/ 2147483647 h 164" name="T73"/>
              <a:gd fmla="*/ 2147483647 w 106" name="T74"/>
              <a:gd fmla="*/ 2147483647 h 164" name="T75"/>
              <a:gd fmla="*/ 2147483647 w 106" name="T76"/>
              <a:gd fmla="*/ 2147483647 h 164" name="T77"/>
              <a:gd fmla="*/ 2147483647 w 106" name="T78"/>
              <a:gd fmla="*/ 2147483647 h 164" name="T79"/>
              <a:gd fmla="*/ 2147483647 w 106" name="T80"/>
              <a:gd fmla="*/ 2147483647 h 164" name="T81"/>
              <a:gd fmla="*/ 2147483647 w 106" name="T82"/>
              <a:gd fmla="*/ 2147483647 h 164" name="T83"/>
              <a:gd fmla="*/ 2147483647 w 106" name="T84"/>
              <a:gd fmla="*/ 2147483647 h 164" name="T85"/>
              <a:gd fmla="*/ 2147483647 w 106" name="T86"/>
              <a:gd fmla="*/ 2147483647 h 164" name="T87"/>
              <a:gd fmla="*/ 2147483647 w 106" name="T88"/>
              <a:gd fmla="*/ 2147483647 h 164" name="T89"/>
              <a:gd fmla="*/ 2147483647 w 106" name="T90"/>
              <a:gd fmla="*/ 2147483647 h 164" name="T91"/>
              <a:gd fmla="*/ 2147483647 w 106" name="T92"/>
              <a:gd fmla="*/ 2147483647 h 164" name="T93"/>
              <a:gd fmla="*/ 2147483647 w 106" name="T94"/>
              <a:gd fmla="*/ 2147483647 h 164" name="T95"/>
              <a:gd fmla="*/ 2147483647 w 106" name="T96"/>
              <a:gd fmla="*/ 2147483647 h 164" name="T97"/>
              <a:gd fmla="*/ 2147483647 w 106" name="T98"/>
              <a:gd fmla="*/ 2147483647 h 164" name="T99"/>
              <a:gd fmla="*/ 2147483647 w 106" name="T100"/>
              <a:gd fmla="*/ 2147483647 h 164" name="T101"/>
              <a:gd fmla="*/ 2147483647 w 106" name="T102"/>
              <a:gd fmla="*/ 2147483647 h 164" name="T103"/>
              <a:gd fmla="*/ 2147483647 w 106" name="T104"/>
              <a:gd fmla="*/ 2147483647 h 164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w 106" name="T159"/>
              <a:gd fmla="*/ 0 h 164" name="T160"/>
              <a:gd fmla="*/ 106 w 106" name="T161"/>
              <a:gd fmla="*/ 164 h 164" name="T162"/>
            </a:gdLst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b="T162" l="T159" r="T161" t="T160"/>
            <a:pathLst>
              <a:path h="164" w="105">
                <a:moveTo>
                  <a:pt x="2" y="72"/>
                </a:moveTo>
                <a:lnTo>
                  <a:pt x="8" y="72"/>
                </a:lnTo>
                <a:lnTo>
                  <a:pt x="8" y="70"/>
                </a:lnTo>
                <a:lnTo>
                  <a:pt x="4" y="60"/>
                </a:lnTo>
                <a:lnTo>
                  <a:pt x="0" y="44"/>
                </a:lnTo>
                <a:lnTo>
                  <a:pt x="0" y="14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0" y="2"/>
                </a:lnTo>
                <a:lnTo>
                  <a:pt x="18" y="0"/>
                </a:lnTo>
                <a:lnTo>
                  <a:pt x="24" y="2"/>
                </a:lnTo>
                <a:lnTo>
                  <a:pt x="24" y="8"/>
                </a:lnTo>
                <a:lnTo>
                  <a:pt x="34" y="8"/>
                </a:lnTo>
                <a:lnTo>
                  <a:pt x="34" y="2"/>
                </a:lnTo>
                <a:lnTo>
                  <a:pt x="42" y="0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58" y="2"/>
                </a:lnTo>
                <a:lnTo>
                  <a:pt x="66" y="0"/>
                </a:lnTo>
                <a:lnTo>
                  <a:pt x="72" y="2"/>
                </a:lnTo>
                <a:lnTo>
                  <a:pt x="72" y="8"/>
                </a:lnTo>
                <a:lnTo>
                  <a:pt x="82" y="8"/>
                </a:lnTo>
                <a:lnTo>
                  <a:pt x="82" y="2"/>
                </a:lnTo>
                <a:lnTo>
                  <a:pt x="88" y="0"/>
                </a:lnTo>
                <a:lnTo>
                  <a:pt x="96" y="2"/>
                </a:lnTo>
                <a:lnTo>
                  <a:pt x="96" y="8"/>
                </a:lnTo>
                <a:lnTo>
                  <a:pt x="100" y="8"/>
                </a:lnTo>
                <a:lnTo>
                  <a:pt x="106" y="8"/>
                </a:lnTo>
                <a:lnTo>
                  <a:pt x="106" y="14"/>
                </a:lnTo>
                <a:lnTo>
                  <a:pt x="106" y="44"/>
                </a:lnTo>
                <a:lnTo>
                  <a:pt x="102" y="58"/>
                </a:lnTo>
                <a:lnTo>
                  <a:pt x="98" y="70"/>
                </a:lnTo>
                <a:lnTo>
                  <a:pt x="98" y="72"/>
                </a:lnTo>
                <a:lnTo>
                  <a:pt x="102" y="72"/>
                </a:lnTo>
                <a:lnTo>
                  <a:pt x="102" y="94"/>
                </a:lnTo>
                <a:lnTo>
                  <a:pt x="86" y="114"/>
                </a:lnTo>
                <a:lnTo>
                  <a:pt x="86" y="116"/>
                </a:lnTo>
                <a:lnTo>
                  <a:pt x="86" y="150"/>
                </a:lnTo>
                <a:lnTo>
                  <a:pt x="86" y="156"/>
                </a:lnTo>
                <a:lnTo>
                  <a:pt x="80" y="156"/>
                </a:lnTo>
                <a:lnTo>
                  <a:pt x="64" y="156"/>
                </a:lnTo>
                <a:lnTo>
                  <a:pt x="62" y="160"/>
                </a:lnTo>
                <a:lnTo>
                  <a:pt x="60" y="162"/>
                </a:lnTo>
                <a:lnTo>
                  <a:pt x="56" y="164"/>
                </a:lnTo>
                <a:lnTo>
                  <a:pt x="52" y="164"/>
                </a:lnTo>
                <a:lnTo>
                  <a:pt x="48" y="164"/>
                </a:lnTo>
                <a:lnTo>
                  <a:pt x="44" y="162"/>
                </a:lnTo>
                <a:lnTo>
                  <a:pt x="40" y="160"/>
                </a:lnTo>
                <a:lnTo>
                  <a:pt x="40" y="156"/>
                </a:lnTo>
                <a:lnTo>
                  <a:pt x="26" y="156"/>
                </a:lnTo>
                <a:lnTo>
                  <a:pt x="20" y="156"/>
                </a:lnTo>
                <a:lnTo>
                  <a:pt x="20" y="150"/>
                </a:lnTo>
                <a:lnTo>
                  <a:pt x="20" y="116"/>
                </a:lnTo>
                <a:lnTo>
                  <a:pt x="2" y="94"/>
                </a:lnTo>
                <a:lnTo>
                  <a:pt x="2" y="72"/>
                </a:lnTo>
                <a:close/>
                <a:moveTo>
                  <a:pt x="22" y="72"/>
                </a:moveTo>
                <a:lnTo>
                  <a:pt x="84" y="72"/>
                </a:lnTo>
                <a:lnTo>
                  <a:pt x="88" y="66"/>
                </a:lnTo>
                <a:lnTo>
                  <a:pt x="90" y="56"/>
                </a:lnTo>
                <a:lnTo>
                  <a:pt x="92" y="44"/>
                </a:lnTo>
                <a:lnTo>
                  <a:pt x="92" y="20"/>
                </a:lnTo>
                <a:lnTo>
                  <a:pt x="14" y="20"/>
                </a:lnTo>
                <a:lnTo>
                  <a:pt x="14" y="44"/>
                </a:lnTo>
                <a:lnTo>
                  <a:pt x="16" y="56"/>
                </a:lnTo>
                <a:lnTo>
                  <a:pt x="18" y="64"/>
                </a:lnTo>
                <a:lnTo>
                  <a:pt x="22" y="72"/>
                </a:lnTo>
                <a:close/>
                <a:moveTo>
                  <a:pt x="52" y="144"/>
                </a:moveTo>
                <a:lnTo>
                  <a:pt x="72" y="136"/>
                </a:lnTo>
                <a:lnTo>
                  <a:pt x="72" y="128"/>
                </a:lnTo>
                <a:lnTo>
                  <a:pt x="34" y="144"/>
                </a:lnTo>
                <a:lnTo>
                  <a:pt x="52" y="144"/>
                </a:lnTo>
                <a:close/>
                <a:moveTo>
                  <a:pt x="72" y="138"/>
                </a:moveTo>
                <a:lnTo>
                  <a:pt x="60" y="144"/>
                </a:lnTo>
                <a:lnTo>
                  <a:pt x="72" y="144"/>
                </a:lnTo>
                <a:lnTo>
                  <a:pt x="72" y="138"/>
                </a:lnTo>
                <a:close/>
                <a:moveTo>
                  <a:pt x="32" y="140"/>
                </a:moveTo>
                <a:lnTo>
                  <a:pt x="72" y="124"/>
                </a:lnTo>
                <a:lnTo>
                  <a:pt x="72" y="122"/>
                </a:lnTo>
                <a:lnTo>
                  <a:pt x="60" y="122"/>
                </a:lnTo>
                <a:lnTo>
                  <a:pt x="32" y="132"/>
                </a:lnTo>
                <a:lnTo>
                  <a:pt x="32" y="140"/>
                </a:lnTo>
                <a:close/>
                <a:moveTo>
                  <a:pt x="32" y="130"/>
                </a:moveTo>
                <a:lnTo>
                  <a:pt x="52" y="122"/>
                </a:lnTo>
                <a:lnTo>
                  <a:pt x="32" y="122"/>
                </a:lnTo>
                <a:lnTo>
                  <a:pt x="32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71" name="Freeform 177"/>
          <p:cNvSpPr>
            <a:spLocks noEditPoints="1"/>
          </p:cNvSpPr>
          <p:nvPr/>
        </p:nvSpPr>
        <p:spPr bwMode="auto">
          <a:xfrm>
            <a:off x="6278563" y="2027238"/>
            <a:ext cx="425450" cy="455612"/>
          </a:xfrm>
          <a:custGeom>
            <a:gdLst>
              <a:gd fmla="*/ 2147483647 w 156" name="T0"/>
              <a:gd fmla="*/ 2147483647 h 152" name="T1"/>
              <a:gd fmla="*/ 2147483647 w 156" name="T2"/>
              <a:gd fmla="*/ 2147483647 h 152" name="T3"/>
              <a:gd fmla="*/ 2147483647 w 156" name="T4"/>
              <a:gd fmla="*/ 2147483647 h 152" name="T5"/>
              <a:gd fmla="*/ 2147483647 w 156" name="T6"/>
              <a:gd fmla="*/ 2147483647 h 152" name="T7"/>
              <a:gd fmla="*/ 2147483647 w 156" name="T8"/>
              <a:gd fmla="*/ 2147483647 h 152" name="T9"/>
              <a:gd fmla="*/ 2147483647 w 156" name="T10"/>
              <a:gd fmla="*/ 2147483647 h 152" name="T11"/>
              <a:gd fmla="*/ 2147483647 w 156" name="T12"/>
              <a:gd fmla="*/ 2147483647 h 152" name="T13"/>
              <a:gd fmla="*/ 2147483647 w 156" name="T14"/>
              <a:gd fmla="*/ 2147483647 h 152" name="T15"/>
              <a:gd fmla="*/ 2147483647 w 156" name="T16"/>
              <a:gd fmla="*/ 2147483647 h 152" name="T17"/>
              <a:gd fmla="*/ 2147483647 w 156" name="T18"/>
              <a:gd fmla="*/ 2147483647 h 152" name="T19"/>
              <a:gd fmla="*/ 2147483647 w 156" name="T20"/>
              <a:gd fmla="*/ 2147483647 h 152" name="T21"/>
              <a:gd fmla="*/ 2147483647 w 156" name="T22"/>
              <a:gd fmla="*/ 2147483647 h 152" name="T23"/>
              <a:gd fmla="*/ 2147483647 w 156" name="T24"/>
              <a:gd fmla="*/ 2147483647 h 152" name="T25"/>
              <a:gd fmla="*/ 2147483647 w 156" name="T26"/>
              <a:gd fmla="*/ 2147483647 h 152" name="T27"/>
              <a:gd fmla="*/ 2147483647 w 156" name="T28"/>
              <a:gd fmla="*/ 2147483647 h 152" name="T29"/>
              <a:gd fmla="*/ 2147483647 w 156" name="T30"/>
              <a:gd fmla="*/ 2147483647 h 152" name="T31"/>
              <a:gd fmla="*/ 2147483647 w 156" name="T32"/>
              <a:gd fmla="*/ 2147483647 h 152" name="T33"/>
              <a:gd fmla="*/ 2147483647 w 156" name="T34"/>
              <a:gd fmla="*/ 2147483647 h 152" name="T35"/>
              <a:gd fmla="*/ 2147483647 w 156" name="T36"/>
              <a:gd fmla="*/ 2147483647 h 152" name="T37"/>
              <a:gd fmla="*/ 2147483647 w 156" name="T38"/>
              <a:gd fmla="*/ 2147483647 h 152" name="T39"/>
              <a:gd fmla="*/ 2147483647 w 156" name="T40"/>
              <a:gd fmla="*/ 2147483647 h 152" name="T41"/>
              <a:gd fmla="*/ 2147483647 w 156" name="T42"/>
              <a:gd fmla="*/ 2147483647 h 152" name="T43"/>
              <a:gd fmla="*/ 2147483647 w 156" name="T44"/>
              <a:gd fmla="*/ 2147483647 h 152" name="T45"/>
              <a:gd fmla="*/ 2147483647 w 156" name="T46"/>
              <a:gd fmla="*/ 2147483647 h 152" name="T47"/>
              <a:gd fmla="*/ 2147483647 w 156" name="T48"/>
              <a:gd fmla="*/ 2147483647 h 152" name="T49"/>
              <a:gd fmla="*/ 2147483647 w 156" name="T50"/>
              <a:gd fmla="*/ 2147483647 h 152" name="T51"/>
              <a:gd fmla="*/ 2147483647 w 156" name="T52"/>
              <a:gd fmla="*/ 2147483647 h 152" name="T53"/>
              <a:gd fmla="*/ 2147483647 w 156" name="T54"/>
              <a:gd fmla="*/ 2147483647 h 152" name="T55"/>
              <a:gd fmla="*/ 2147483647 w 156" name="T56"/>
              <a:gd fmla="*/ 2147483647 h 152" name="T57"/>
              <a:gd fmla="*/ 2147483647 w 156" name="T58"/>
              <a:gd fmla="*/ 0 h 152" name="T59"/>
              <a:gd fmla="*/ 2147483647 w 156" name="T60"/>
              <a:gd fmla="*/ 2147483647 h 152" name="T61"/>
              <a:gd fmla="*/ 2147483647 w 156" name="T62"/>
              <a:gd fmla="*/ 2147483647 h 152" name="T63"/>
              <a:gd fmla="*/ 2147483647 w 156" name="T64"/>
              <a:gd fmla="*/ 2147483647 h 152" name="T65"/>
              <a:gd fmla="*/ 2147483647 w 156" name="T66"/>
              <a:gd fmla="*/ 0 h 152" name="T67"/>
              <a:gd fmla="*/ 2147483647 w 156" name="T68"/>
              <a:gd fmla="*/ 0 h 152" name="T69"/>
              <a:gd fmla="*/ 2147483647 w 156" name="T70"/>
              <a:gd fmla="*/ 2147483647 h 152" name="T71"/>
              <a:gd fmla="*/ 2147483647 w 156" name="T72"/>
              <a:gd fmla="*/ 2147483647 h 152" name="T73"/>
              <a:gd fmla="*/ 2147483647 w 156" name="T74"/>
              <a:gd fmla="*/ 2147483647 h 152" name="T75"/>
              <a:gd fmla="*/ 2147483647 w 156" name="T76"/>
              <a:gd fmla="*/ 2147483647 h 152" name="T77"/>
              <a:gd fmla="*/ 2147483647 w 156" name="T78"/>
              <a:gd fmla="*/ 2147483647 h 152" name="T79"/>
              <a:gd fmla="*/ 2147483647 w 156" name="T80"/>
              <a:gd fmla="*/ 2147483647 h 152" name="T81"/>
              <a:gd fmla="*/ 2147483647 w 156" name="T82"/>
              <a:gd fmla="*/ 2147483647 h 152" name="T83"/>
              <a:gd fmla="*/ 2147483647 w 156" name="T84"/>
              <a:gd fmla="*/ 2147483647 h 152" name="T85"/>
              <a:gd fmla="*/ 2147483647 w 156" name="T86"/>
              <a:gd fmla="*/ 2147483647 h 152" name="T87"/>
              <a:gd fmla="*/ 2147483647 w 156" name="T88"/>
              <a:gd fmla="*/ 2147483647 h 152" name="T89"/>
              <a:gd fmla="*/ 2147483647 w 156" name="T90"/>
              <a:gd fmla="*/ 2147483647 h 152" name="T91"/>
              <a:gd fmla="*/ 2147483647 w 156" name="T92"/>
              <a:gd fmla="*/ 2147483647 h 152" name="T93"/>
              <a:gd fmla="*/ 2147483647 w 156" name="T94"/>
              <a:gd fmla="*/ 2147483647 h 152" name="T95"/>
              <a:gd fmla="*/ 2147483647 w 156" name="T96"/>
              <a:gd fmla="*/ 2147483647 h 152" name="T97"/>
              <a:gd fmla="*/ 2147483647 w 156" name="T98"/>
              <a:gd fmla="*/ 2147483647 h 152" name="T99"/>
              <a:gd fmla="*/ 2147483647 w 156" name="T100"/>
              <a:gd fmla="*/ 2147483647 h 152" name="T101"/>
              <a:gd fmla="*/ 2147483647 w 156" name="T102"/>
              <a:gd fmla="*/ 2147483647 h 152" name="T103"/>
              <a:gd fmla="*/ 2147483647 w 156" name="T104"/>
              <a:gd fmla="*/ 2147483647 h 152" name="T105"/>
              <a:gd fmla="*/ 2147483647 w 156" name="T106"/>
              <a:gd fmla="*/ 2147483647 h 152" name="T107"/>
              <a:gd fmla="*/ 0 w 156" name="T108"/>
              <a:gd fmla="*/ 2147483647 h 152" name="T109"/>
              <a:gd fmla="*/ 2147483647 w 156" name="T110"/>
              <a:gd fmla="*/ 2147483647 h 152" name="T111"/>
              <a:gd fmla="*/ 2147483647 w 156" name="T112"/>
              <a:gd fmla="*/ 2147483647 h 152" name="T113"/>
              <a:gd fmla="*/ 2147483647 w 156" name="T114"/>
              <a:gd fmla="*/ 2147483647 h 152" name="T115"/>
              <a:gd fmla="*/ 2147483647 w 156" name="T116"/>
              <a:gd fmla="*/ 2147483647 h 152" name="T117"/>
              <a:gd fmla="*/ 2147483647 w 156" name="T118"/>
              <a:gd fmla="*/ 2147483647 h 152" name="T119"/>
              <a:gd fmla="*/ 2147483647 w 156" name="T120"/>
              <a:gd fmla="*/ 2147483647 h 152" name="T121"/>
              <a:gd fmla="*/ 2147483647 w 156" name="T122"/>
              <a:gd fmla="*/ 2147483647 h 152" name="T123"/>
              <a:gd fmla="*/ 2147483647 w 156" name="T124"/>
              <a:gd fmla="*/ 2147483647 h 152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60000 65536" name="T186"/>
              <a:gd fmla="*/ 0 60000 65536" name="T187"/>
              <a:gd fmla="*/ 0 60000 65536" name="T188"/>
              <a:gd fmla="*/ 0 w 156" name="T189"/>
              <a:gd fmla="*/ 0 h 152" name="T190"/>
              <a:gd fmla="*/ 156 w 156" name="T191"/>
              <a:gd fmla="*/ 152 h 152" name="T192"/>
            </a:gdLst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b="T192" l="T189" r="T191" t="T190"/>
            <a:pathLst>
              <a:path h="152" w="156">
                <a:moveTo>
                  <a:pt x="100" y="152"/>
                </a:moveTo>
                <a:lnTo>
                  <a:pt x="100" y="94"/>
                </a:lnTo>
                <a:lnTo>
                  <a:pt x="112" y="88"/>
                </a:lnTo>
                <a:lnTo>
                  <a:pt x="124" y="84"/>
                </a:lnTo>
                <a:lnTo>
                  <a:pt x="140" y="82"/>
                </a:lnTo>
                <a:lnTo>
                  <a:pt x="156" y="82"/>
                </a:lnTo>
                <a:lnTo>
                  <a:pt x="156" y="94"/>
                </a:lnTo>
                <a:lnTo>
                  <a:pt x="154" y="104"/>
                </a:lnTo>
                <a:lnTo>
                  <a:pt x="150" y="114"/>
                </a:lnTo>
                <a:lnTo>
                  <a:pt x="144" y="124"/>
                </a:lnTo>
                <a:lnTo>
                  <a:pt x="136" y="132"/>
                </a:lnTo>
                <a:lnTo>
                  <a:pt x="128" y="140"/>
                </a:lnTo>
                <a:lnTo>
                  <a:pt x="120" y="146"/>
                </a:lnTo>
                <a:lnTo>
                  <a:pt x="108" y="152"/>
                </a:lnTo>
                <a:lnTo>
                  <a:pt x="100" y="152"/>
                </a:lnTo>
                <a:close/>
                <a:moveTo>
                  <a:pt x="60" y="152"/>
                </a:moveTo>
                <a:lnTo>
                  <a:pt x="88" y="152"/>
                </a:lnTo>
                <a:lnTo>
                  <a:pt x="88" y="80"/>
                </a:lnTo>
                <a:lnTo>
                  <a:pt x="102" y="74"/>
                </a:lnTo>
                <a:lnTo>
                  <a:pt x="110" y="64"/>
                </a:lnTo>
                <a:lnTo>
                  <a:pt x="118" y="54"/>
                </a:lnTo>
                <a:lnTo>
                  <a:pt x="120" y="42"/>
                </a:lnTo>
                <a:lnTo>
                  <a:pt x="122" y="30"/>
                </a:lnTo>
                <a:lnTo>
                  <a:pt x="118" y="18"/>
                </a:lnTo>
                <a:lnTo>
                  <a:pt x="112" y="8"/>
                </a:lnTo>
                <a:lnTo>
                  <a:pt x="102" y="0"/>
                </a:lnTo>
                <a:lnTo>
                  <a:pt x="94" y="22"/>
                </a:lnTo>
                <a:lnTo>
                  <a:pt x="80" y="2"/>
                </a:lnTo>
                <a:lnTo>
                  <a:pt x="66" y="22"/>
                </a:lnTo>
                <a:lnTo>
                  <a:pt x="58" y="0"/>
                </a:lnTo>
                <a:lnTo>
                  <a:pt x="48" y="8"/>
                </a:lnTo>
                <a:lnTo>
                  <a:pt x="42" y="18"/>
                </a:lnTo>
                <a:lnTo>
                  <a:pt x="38" y="30"/>
                </a:lnTo>
                <a:lnTo>
                  <a:pt x="40" y="42"/>
                </a:lnTo>
                <a:lnTo>
                  <a:pt x="44" y="54"/>
                </a:lnTo>
                <a:lnTo>
                  <a:pt x="50" y="64"/>
                </a:lnTo>
                <a:lnTo>
                  <a:pt x="60" y="74"/>
                </a:lnTo>
                <a:lnTo>
                  <a:pt x="72" y="80"/>
                </a:lnTo>
                <a:lnTo>
                  <a:pt x="72" y="110"/>
                </a:lnTo>
                <a:lnTo>
                  <a:pt x="68" y="102"/>
                </a:lnTo>
                <a:lnTo>
                  <a:pt x="60" y="96"/>
                </a:lnTo>
                <a:lnTo>
                  <a:pt x="54" y="90"/>
                </a:lnTo>
                <a:lnTo>
                  <a:pt x="44" y="86"/>
                </a:lnTo>
                <a:lnTo>
                  <a:pt x="34" y="82"/>
                </a:lnTo>
                <a:lnTo>
                  <a:pt x="24" y="80"/>
                </a:lnTo>
                <a:lnTo>
                  <a:pt x="14" y="80"/>
                </a:lnTo>
                <a:lnTo>
                  <a:pt x="2" y="80"/>
                </a:lnTo>
                <a:lnTo>
                  <a:pt x="0" y="94"/>
                </a:lnTo>
                <a:lnTo>
                  <a:pt x="4" y="108"/>
                </a:lnTo>
                <a:lnTo>
                  <a:pt x="8" y="118"/>
                </a:lnTo>
                <a:lnTo>
                  <a:pt x="16" y="128"/>
                </a:lnTo>
                <a:lnTo>
                  <a:pt x="26" y="136"/>
                </a:lnTo>
                <a:lnTo>
                  <a:pt x="36" y="142"/>
                </a:lnTo>
                <a:lnTo>
                  <a:pt x="48" y="148"/>
                </a:lnTo>
                <a:lnTo>
                  <a:pt x="60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72" name="Freeform 178"/>
          <p:cNvSpPr>
            <a:spLocks noEditPoints="1"/>
          </p:cNvSpPr>
          <p:nvPr/>
        </p:nvSpPr>
        <p:spPr bwMode="auto">
          <a:xfrm>
            <a:off x="6273800" y="315913"/>
            <a:ext cx="430213" cy="473075"/>
          </a:xfrm>
          <a:custGeom>
            <a:gdLst>
              <a:gd fmla="*/ 2147483647 w 158" name="T0"/>
              <a:gd fmla="*/ 2147483647 h 158" name="T1"/>
              <a:gd fmla="*/ 2147483647 w 158" name="T2"/>
              <a:gd fmla="*/ 2147483647 h 158" name="T3"/>
              <a:gd fmla="*/ 2147483647 w 158" name="T4"/>
              <a:gd fmla="*/ 2147483647 h 158" name="T5"/>
              <a:gd fmla="*/ 2147483647 w 158" name="T6"/>
              <a:gd fmla="*/ 0 h 158" name="T7"/>
              <a:gd fmla="*/ 2147483647 w 158" name="T8"/>
              <a:gd fmla="*/ 2147483647 h 158" name="T9"/>
              <a:gd fmla="*/ 2147483647 w 158" name="T10"/>
              <a:gd fmla="*/ 2147483647 h 158" name="T11"/>
              <a:gd fmla="*/ 0 w 158" name="T12"/>
              <a:gd fmla="*/ 2147483647 h 158" name="T13"/>
              <a:gd fmla="*/ 2147483647 w 158" name="T14"/>
              <a:gd fmla="*/ 2147483647 h 158" name="T15"/>
              <a:gd fmla="*/ 2147483647 w 158" name="T16"/>
              <a:gd fmla="*/ 2147483647 h 158" name="T17"/>
              <a:gd fmla="*/ 2147483647 w 158" name="T18"/>
              <a:gd fmla="*/ 2147483647 h 158" name="T19"/>
              <a:gd fmla="*/ 2147483647 w 158" name="T20"/>
              <a:gd fmla="*/ 2147483647 h 158" name="T21"/>
              <a:gd fmla="*/ 2147483647 w 158" name="T22"/>
              <a:gd fmla="*/ 2147483647 h 158" name="T23"/>
              <a:gd fmla="*/ 2147483647 w 158" name="T24"/>
              <a:gd fmla="*/ 2147483647 h 158" name="T25"/>
              <a:gd fmla="*/ 2147483647 w 158" name="T26"/>
              <a:gd fmla="*/ 2147483647 h 158" name="T27"/>
              <a:gd fmla="*/ 2147483647 w 158" name="T28"/>
              <a:gd fmla="*/ 2147483647 h 158" name="T29"/>
              <a:gd fmla="*/ 2147483647 w 158" name="T30"/>
              <a:gd fmla="*/ 2147483647 h 158" name="T31"/>
              <a:gd fmla="*/ 2147483647 w 158" name="T32"/>
              <a:gd fmla="*/ 0 h 158" name="T33"/>
              <a:gd fmla="*/ 2147483647 w 158" name="T34"/>
              <a:gd fmla="*/ 2147483647 h 158" name="T35"/>
              <a:gd fmla="*/ 2147483647 w 158" name="T36"/>
              <a:gd fmla="*/ 2147483647 h 158" name="T37"/>
              <a:gd fmla="*/ 2147483647 w 158" name="T38"/>
              <a:gd fmla="*/ 2147483647 h 158" name="T39"/>
              <a:gd fmla="*/ 2147483647 w 158" name="T40"/>
              <a:gd fmla="*/ 2147483647 h 158" name="T41"/>
              <a:gd fmla="*/ 2147483647 w 158" name="T42"/>
              <a:gd fmla="*/ 2147483647 h 158" name="T43"/>
              <a:gd fmla="*/ 2147483647 w 158" name="T44"/>
              <a:gd fmla="*/ 2147483647 h 158" name="T45"/>
              <a:gd fmla="*/ 2147483647 w 158" name="T46"/>
              <a:gd fmla="*/ 2147483647 h 158" name="T47"/>
              <a:gd fmla="*/ 2147483647 w 158" name="T48"/>
              <a:gd fmla="*/ 2147483647 h 158" name="T49"/>
              <a:gd fmla="*/ 2147483647 w 158" name="T50"/>
              <a:gd fmla="*/ 2147483647 h 158" name="T51"/>
              <a:gd fmla="*/ 2147483647 w 158" name="T52"/>
              <a:gd fmla="*/ 2147483647 h 158" name="T53"/>
              <a:gd fmla="*/ 2147483647 w 158" name="T54"/>
              <a:gd fmla="*/ 2147483647 h 158" name="T55"/>
              <a:gd fmla="*/ 2147483647 w 158" name="T56"/>
              <a:gd fmla="*/ 2147483647 h 158" name="T57"/>
              <a:gd fmla="*/ 2147483647 w 158" name="T58"/>
              <a:gd fmla="*/ 2147483647 h 158" name="T59"/>
              <a:gd fmla="*/ 2147483647 w 158" name="T60"/>
              <a:gd fmla="*/ 2147483647 h 158" name="T61"/>
              <a:gd fmla="*/ 2147483647 w 158" name="T62"/>
              <a:gd fmla="*/ 2147483647 h 158" name="T63"/>
              <a:gd fmla="*/ 2147483647 w 158" name="T64"/>
              <a:gd fmla="*/ 2147483647 h 158" name="T65"/>
              <a:gd fmla="*/ 2147483647 w 158" name="T66"/>
              <a:gd fmla="*/ 2147483647 h 158" name="T67"/>
              <a:gd fmla="*/ 2147483647 w 158" name="T68"/>
              <a:gd fmla="*/ 2147483647 h 158" name="T69"/>
              <a:gd fmla="*/ 2147483647 w 158" name="T70"/>
              <a:gd fmla="*/ 2147483647 h 158" name="T71"/>
              <a:gd fmla="*/ 2147483647 w 158" name="T72"/>
              <a:gd fmla="*/ 2147483647 h 158" name="T73"/>
              <a:gd fmla="*/ 2147483647 w 158" name="T74"/>
              <a:gd fmla="*/ 2147483647 h 158" name="T75"/>
              <a:gd fmla="*/ 2147483647 w 158" name="T76"/>
              <a:gd fmla="*/ 2147483647 h 158" name="T77"/>
              <a:gd fmla="*/ 2147483647 w 158" name="T78"/>
              <a:gd fmla="*/ 2147483647 h 158" name="T79"/>
              <a:gd fmla="*/ 2147483647 w 158" name="T80"/>
              <a:gd fmla="*/ 2147483647 h 158" name="T81"/>
              <a:gd fmla="*/ 2147483647 w 158" name="T82"/>
              <a:gd fmla="*/ 2147483647 h 158" name="T83"/>
              <a:gd fmla="*/ 2147483647 w 158" name="T84"/>
              <a:gd fmla="*/ 2147483647 h 158" name="T85"/>
              <a:gd fmla="*/ 2147483647 w 158" name="T86"/>
              <a:gd fmla="*/ 2147483647 h 158" name="T87"/>
              <a:gd fmla="*/ 2147483647 w 158" name="T88"/>
              <a:gd fmla="*/ 2147483647 h 158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58" name="T135"/>
              <a:gd fmla="*/ 0 h 158" name="T136"/>
              <a:gd fmla="*/ 158 w 158" name="T137"/>
              <a:gd fmla="*/ 158 h 158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158" w="158">
                <a:moveTo>
                  <a:pt x="114" y="32"/>
                </a:moveTo>
                <a:lnTo>
                  <a:pt x="106" y="60"/>
                </a:lnTo>
                <a:lnTo>
                  <a:pt x="66" y="22"/>
                </a:lnTo>
                <a:lnTo>
                  <a:pt x="78" y="20"/>
                </a:lnTo>
                <a:lnTo>
                  <a:pt x="90" y="20"/>
                </a:lnTo>
                <a:lnTo>
                  <a:pt x="102" y="24"/>
                </a:lnTo>
                <a:lnTo>
                  <a:pt x="114" y="32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0"/>
                </a:lnTo>
                <a:lnTo>
                  <a:pt x="48" y="6"/>
                </a:lnTo>
                <a:lnTo>
                  <a:pt x="34" y="12"/>
                </a:lnTo>
                <a:lnTo>
                  <a:pt x="22" y="22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10"/>
                </a:lnTo>
                <a:lnTo>
                  <a:pt x="14" y="122"/>
                </a:lnTo>
                <a:lnTo>
                  <a:pt x="22" y="134"/>
                </a:lnTo>
                <a:lnTo>
                  <a:pt x="34" y="144"/>
                </a:lnTo>
                <a:lnTo>
                  <a:pt x="48" y="152"/>
                </a:lnTo>
                <a:lnTo>
                  <a:pt x="62" y="156"/>
                </a:lnTo>
                <a:lnTo>
                  <a:pt x="78" y="158"/>
                </a:lnTo>
                <a:lnTo>
                  <a:pt x="94" y="156"/>
                </a:lnTo>
                <a:lnTo>
                  <a:pt x="110" y="152"/>
                </a:lnTo>
                <a:lnTo>
                  <a:pt x="124" y="144"/>
                </a:lnTo>
                <a:lnTo>
                  <a:pt x="134" y="134"/>
                </a:lnTo>
                <a:lnTo>
                  <a:pt x="144" y="122"/>
                </a:lnTo>
                <a:lnTo>
                  <a:pt x="152" y="110"/>
                </a:lnTo>
                <a:lnTo>
                  <a:pt x="156" y="94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4" y="22"/>
                </a:lnTo>
                <a:lnTo>
                  <a:pt x="124" y="12"/>
                </a:lnTo>
                <a:lnTo>
                  <a:pt x="110" y="6"/>
                </a:lnTo>
                <a:lnTo>
                  <a:pt x="94" y="0"/>
                </a:lnTo>
                <a:lnTo>
                  <a:pt x="78" y="0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16" y="24"/>
                </a:lnTo>
                <a:lnTo>
                  <a:pt x="104" y="18"/>
                </a:lnTo>
                <a:lnTo>
                  <a:pt x="92" y="14"/>
                </a:lnTo>
                <a:lnTo>
                  <a:pt x="78" y="12"/>
                </a:lnTo>
                <a:lnTo>
                  <a:pt x="66" y="14"/>
                </a:lnTo>
                <a:lnTo>
                  <a:pt x="52" y="18"/>
                </a:lnTo>
                <a:lnTo>
                  <a:pt x="42" y="24"/>
                </a:lnTo>
                <a:lnTo>
                  <a:pt x="32" y="32"/>
                </a:lnTo>
                <a:lnTo>
                  <a:pt x="24" y="42"/>
                </a:lnTo>
                <a:lnTo>
                  <a:pt x="18" y="52"/>
                </a:lnTo>
                <a:lnTo>
                  <a:pt x="14" y="66"/>
                </a:lnTo>
                <a:lnTo>
                  <a:pt x="12" y="78"/>
                </a:lnTo>
                <a:lnTo>
                  <a:pt x="14" y="92"/>
                </a:lnTo>
                <a:lnTo>
                  <a:pt x="18" y="104"/>
                </a:lnTo>
                <a:lnTo>
                  <a:pt x="24" y="116"/>
                </a:lnTo>
                <a:lnTo>
                  <a:pt x="32" y="126"/>
                </a:lnTo>
                <a:lnTo>
                  <a:pt x="42" y="134"/>
                </a:lnTo>
                <a:lnTo>
                  <a:pt x="52" y="140"/>
                </a:lnTo>
                <a:lnTo>
                  <a:pt x="66" y="144"/>
                </a:lnTo>
                <a:lnTo>
                  <a:pt x="78" y="146"/>
                </a:lnTo>
                <a:lnTo>
                  <a:pt x="92" y="144"/>
                </a:lnTo>
                <a:lnTo>
                  <a:pt x="104" y="140"/>
                </a:lnTo>
                <a:lnTo>
                  <a:pt x="116" y="134"/>
                </a:lnTo>
                <a:lnTo>
                  <a:pt x="126" y="126"/>
                </a:lnTo>
                <a:lnTo>
                  <a:pt x="134" y="116"/>
                </a:lnTo>
                <a:lnTo>
                  <a:pt x="140" y="104"/>
                </a:lnTo>
                <a:lnTo>
                  <a:pt x="144" y="92"/>
                </a:lnTo>
                <a:lnTo>
                  <a:pt x="146" y="78"/>
                </a:lnTo>
                <a:lnTo>
                  <a:pt x="144" y="66"/>
                </a:lnTo>
                <a:lnTo>
                  <a:pt x="140" y="52"/>
                </a:lnTo>
                <a:lnTo>
                  <a:pt x="134" y="42"/>
                </a:lnTo>
                <a:lnTo>
                  <a:pt x="126" y="32"/>
                </a:lnTo>
                <a:close/>
                <a:moveTo>
                  <a:pt x="56" y="26"/>
                </a:moveTo>
                <a:lnTo>
                  <a:pt x="56" y="26"/>
                </a:lnTo>
                <a:lnTo>
                  <a:pt x="42" y="34"/>
                </a:lnTo>
                <a:lnTo>
                  <a:pt x="34" y="42"/>
                </a:lnTo>
                <a:lnTo>
                  <a:pt x="28" y="52"/>
                </a:lnTo>
                <a:lnTo>
                  <a:pt x="24" y="62"/>
                </a:lnTo>
                <a:lnTo>
                  <a:pt x="80" y="50"/>
                </a:lnTo>
                <a:lnTo>
                  <a:pt x="56" y="26"/>
                </a:lnTo>
                <a:close/>
                <a:moveTo>
                  <a:pt x="22" y="72"/>
                </a:moveTo>
                <a:lnTo>
                  <a:pt x="56" y="64"/>
                </a:lnTo>
                <a:lnTo>
                  <a:pt x="36" y="118"/>
                </a:lnTo>
                <a:lnTo>
                  <a:pt x="30" y="110"/>
                </a:lnTo>
                <a:lnTo>
                  <a:pt x="24" y="100"/>
                </a:lnTo>
                <a:lnTo>
                  <a:pt x="22" y="88"/>
                </a:lnTo>
                <a:lnTo>
                  <a:pt x="22" y="72"/>
                </a:lnTo>
                <a:close/>
                <a:moveTo>
                  <a:pt x="46" y="126"/>
                </a:moveTo>
                <a:lnTo>
                  <a:pt x="56" y="94"/>
                </a:lnTo>
                <a:lnTo>
                  <a:pt x="94" y="136"/>
                </a:lnTo>
                <a:lnTo>
                  <a:pt x="82" y="138"/>
                </a:lnTo>
                <a:lnTo>
                  <a:pt x="70" y="136"/>
                </a:lnTo>
                <a:lnTo>
                  <a:pt x="58" y="132"/>
                </a:lnTo>
                <a:lnTo>
                  <a:pt x="46" y="126"/>
                </a:lnTo>
                <a:close/>
                <a:moveTo>
                  <a:pt x="102" y="130"/>
                </a:moveTo>
                <a:lnTo>
                  <a:pt x="80" y="108"/>
                </a:lnTo>
                <a:lnTo>
                  <a:pt x="134" y="94"/>
                </a:lnTo>
                <a:lnTo>
                  <a:pt x="130" y="106"/>
                </a:lnTo>
                <a:lnTo>
                  <a:pt x="124" y="114"/>
                </a:lnTo>
                <a:lnTo>
                  <a:pt x="116" y="124"/>
                </a:lnTo>
                <a:lnTo>
                  <a:pt x="102" y="130"/>
                </a:lnTo>
                <a:close/>
                <a:moveTo>
                  <a:pt x="136" y="84"/>
                </a:moveTo>
                <a:lnTo>
                  <a:pt x="136" y="84"/>
                </a:lnTo>
                <a:lnTo>
                  <a:pt x="136" y="70"/>
                </a:lnTo>
                <a:lnTo>
                  <a:pt x="134" y="58"/>
                </a:lnTo>
                <a:lnTo>
                  <a:pt x="128" y="48"/>
                </a:lnTo>
                <a:lnTo>
                  <a:pt x="122" y="38"/>
                </a:lnTo>
                <a:lnTo>
                  <a:pt x="106" y="92"/>
                </a:lnTo>
                <a:lnTo>
                  <a:pt x="1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73" name="Freeform 179"/>
          <p:cNvSpPr>
            <a:spLocks noEditPoints="1"/>
          </p:cNvSpPr>
          <p:nvPr/>
        </p:nvSpPr>
        <p:spPr bwMode="auto">
          <a:xfrm>
            <a:off x="6376988" y="1144588"/>
            <a:ext cx="250825" cy="522287"/>
          </a:xfrm>
          <a:custGeom>
            <a:gdLst>
              <a:gd fmla="*/ 2147483647 w 92" name="T0"/>
              <a:gd fmla="*/ 2147483647 h 174" name="T1"/>
              <a:gd fmla="*/ 2147483647 w 92" name="T2"/>
              <a:gd fmla="*/ 2147483647 h 174" name="T3"/>
              <a:gd fmla="*/ 2147483647 w 92" name="T4"/>
              <a:gd fmla="*/ 2147483647 h 174" name="T5"/>
              <a:gd fmla="*/ 2147483647 w 92" name="T6"/>
              <a:gd fmla="*/ 2147483647 h 174" name="T7"/>
              <a:gd fmla="*/ 2147483647 w 92" name="T8"/>
              <a:gd fmla="*/ 2147483647 h 174" name="T9"/>
              <a:gd fmla="*/ 2147483647 w 92" name="T10"/>
              <a:gd fmla="*/ 2147483647 h 174" name="T11"/>
              <a:gd fmla="*/ 2147483647 w 92" name="T12"/>
              <a:gd fmla="*/ 2147483647 h 174" name="T13"/>
              <a:gd fmla="*/ 2147483647 w 92" name="T14"/>
              <a:gd fmla="*/ 0 h 174" name="T15"/>
              <a:gd fmla="*/ 2147483647 w 92" name="T16"/>
              <a:gd fmla="*/ 0 h 174" name="T17"/>
              <a:gd fmla="*/ 2147483647 w 92" name="T18"/>
              <a:gd fmla="*/ 2147483647 h 174" name="T19"/>
              <a:gd fmla="*/ 2147483647 w 92" name="T20"/>
              <a:gd fmla="*/ 2147483647 h 174" name="T21"/>
              <a:gd fmla="*/ 2147483647 w 92" name="T22"/>
              <a:gd fmla="*/ 2147483647 h 174" name="T23"/>
              <a:gd fmla="*/ 2147483647 w 92" name="T24"/>
              <a:gd fmla="*/ 2147483647 h 174" name="T25"/>
              <a:gd fmla="*/ 2147483647 w 92" name="T26"/>
              <a:gd fmla="*/ 2147483647 h 174" name="T27"/>
              <a:gd fmla="*/ 0 w 92" name="T28"/>
              <a:gd fmla="*/ 2147483647 h 174" name="T29"/>
              <a:gd fmla="*/ 2147483647 w 92" name="T30"/>
              <a:gd fmla="*/ 0 h 174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w 92" name="T48"/>
              <a:gd fmla="*/ 0 h 174" name="T49"/>
              <a:gd fmla="*/ 92 w 92" name="T50"/>
              <a:gd fmla="*/ 174 h 174" name="T51"/>
            </a:gdLst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b="T51" l="T48" r="T50" t="T49"/>
            <a:pathLst>
              <a:path h="174" w="92">
                <a:moveTo>
                  <a:pt x="16" y="106"/>
                </a:moveTo>
                <a:lnTo>
                  <a:pt x="24" y="138"/>
                </a:lnTo>
                <a:lnTo>
                  <a:pt x="34" y="174"/>
                </a:lnTo>
                <a:lnTo>
                  <a:pt x="62" y="148"/>
                </a:lnTo>
                <a:lnTo>
                  <a:pt x="84" y="126"/>
                </a:lnTo>
                <a:lnTo>
                  <a:pt x="16" y="106"/>
                </a:lnTo>
                <a:close/>
                <a:moveTo>
                  <a:pt x="14" y="0"/>
                </a:moveTo>
                <a:lnTo>
                  <a:pt x="70" y="0"/>
                </a:lnTo>
                <a:lnTo>
                  <a:pt x="48" y="50"/>
                </a:lnTo>
                <a:lnTo>
                  <a:pt x="92" y="64"/>
                </a:lnTo>
                <a:lnTo>
                  <a:pt x="66" y="110"/>
                </a:lnTo>
                <a:lnTo>
                  <a:pt x="42" y="104"/>
                </a:lnTo>
                <a:lnTo>
                  <a:pt x="46" y="90"/>
                </a:lnTo>
                <a:lnTo>
                  <a:pt x="0" y="76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74" name="Freeform 181"/>
          <p:cNvSpPr>
            <a:spLocks noEditPoints="1"/>
          </p:cNvSpPr>
          <p:nvPr/>
        </p:nvSpPr>
        <p:spPr bwMode="auto">
          <a:xfrm>
            <a:off x="9261475" y="3611563"/>
            <a:ext cx="530225" cy="468312"/>
          </a:xfrm>
          <a:custGeom>
            <a:gdLst>
              <a:gd fmla="*/ 2147483647 w 194" name="T0"/>
              <a:gd fmla="*/ 2147483647 h 156" name="T1"/>
              <a:gd fmla="*/ 2147483647 w 194" name="T2"/>
              <a:gd fmla="*/ 2147483647 h 156" name="T3"/>
              <a:gd fmla="*/ 2147483647 w 194" name="T4"/>
              <a:gd fmla="*/ 0 h 156" name="T5"/>
              <a:gd fmla="*/ 2147483647 w 194" name="T6"/>
              <a:gd fmla="*/ 2147483647 h 156" name="T7"/>
              <a:gd fmla="*/ 2147483647 w 194" name="T8"/>
              <a:gd fmla="*/ 2147483647 h 156" name="T9"/>
              <a:gd fmla="*/ 2147483647 w 194" name="T10"/>
              <a:gd fmla="*/ 2147483647 h 156" name="T11"/>
              <a:gd fmla="*/ 2147483647 w 194" name="T12"/>
              <a:gd fmla="*/ 2147483647 h 156" name="T13"/>
              <a:gd fmla="*/ 2147483647 w 194" name="T14"/>
              <a:gd fmla="*/ 2147483647 h 156" name="T15"/>
              <a:gd fmla="*/ 2147483647 w 194" name="T16"/>
              <a:gd fmla="*/ 2147483647 h 156" name="T17"/>
              <a:gd fmla="*/ 2147483647 w 194" name="T18"/>
              <a:gd fmla="*/ 2147483647 h 156" name="T19"/>
              <a:gd fmla="*/ 2147483647 w 194" name="T20"/>
              <a:gd fmla="*/ 2147483647 h 156" name="T21"/>
              <a:gd fmla="*/ 2147483647 w 194" name="T22"/>
              <a:gd fmla="*/ 2147483647 h 156" name="T23"/>
              <a:gd fmla="*/ 2147483647 w 194" name="T24"/>
              <a:gd fmla="*/ 2147483647 h 156" name="T25"/>
              <a:gd fmla="*/ 2147483647 w 194" name="T26"/>
              <a:gd fmla="*/ 2147483647 h 156" name="T27"/>
              <a:gd fmla="*/ 2147483647 w 194" name="T28"/>
              <a:gd fmla="*/ 2147483647 h 156" name="T29"/>
              <a:gd fmla="*/ 2147483647 w 194" name="T30"/>
              <a:gd fmla="*/ 2147483647 h 156" name="T31"/>
              <a:gd fmla="*/ 2147483647 w 194" name="T32"/>
              <a:gd fmla="*/ 2147483647 h 156" name="T33"/>
              <a:gd fmla="*/ 2147483647 w 194" name="T34"/>
              <a:gd fmla="*/ 2147483647 h 156" name="T35"/>
              <a:gd fmla="*/ 2147483647 w 194" name="T36"/>
              <a:gd fmla="*/ 2147483647 h 156" name="T37"/>
              <a:gd fmla="*/ 2147483647 w 194" name="T38"/>
              <a:gd fmla="*/ 2147483647 h 156" name="T39"/>
              <a:gd fmla="*/ 2147483647 w 194" name="T40"/>
              <a:gd fmla="*/ 2147483647 h 156" name="T41"/>
              <a:gd fmla="*/ 2147483647 w 194" name="T42"/>
              <a:gd fmla="*/ 2147483647 h 156" name="T43"/>
              <a:gd fmla="*/ 2147483647 w 194" name="T44"/>
              <a:gd fmla="*/ 2147483647 h 156" name="T45"/>
              <a:gd fmla="*/ 2147483647 w 194" name="T46"/>
              <a:gd fmla="*/ 2147483647 h 156" name="T47"/>
              <a:gd fmla="*/ 2147483647 w 194" name="T48"/>
              <a:gd fmla="*/ 2147483647 h 156" name="T49"/>
              <a:gd fmla="*/ 2147483647 w 194" name="T50"/>
              <a:gd fmla="*/ 2147483647 h 156" name="T51"/>
              <a:gd fmla="*/ 2147483647 w 194" name="T52"/>
              <a:gd fmla="*/ 2147483647 h 156" name="T53"/>
              <a:gd fmla="*/ 2147483647 w 194" name="T54"/>
              <a:gd fmla="*/ 2147483647 h 156" name="T55"/>
              <a:gd fmla="*/ 2147483647 w 194" name="T56"/>
              <a:gd fmla="*/ 2147483647 h 156" name="T57"/>
              <a:gd fmla="*/ 2147483647 w 194" name="T58"/>
              <a:gd fmla="*/ 2147483647 h 156" name="T59"/>
              <a:gd fmla="*/ 2147483647 w 194" name="T60"/>
              <a:gd fmla="*/ 2147483647 h 156" name="T61"/>
              <a:gd fmla="*/ 2147483647 w 194" name="T62"/>
              <a:gd fmla="*/ 2147483647 h 156" name="T63"/>
              <a:gd fmla="*/ 2147483647 w 194" name="T64"/>
              <a:gd fmla="*/ 2147483647 h 156" name="T65"/>
              <a:gd fmla="*/ 2147483647 w 194" name="T66"/>
              <a:gd fmla="*/ 2147483647 h 156" name="T67"/>
              <a:gd fmla="*/ 2147483647 w 194" name="T68"/>
              <a:gd fmla="*/ 2147483647 h 156" name="T69"/>
              <a:gd fmla="*/ 2147483647 w 194" name="T70"/>
              <a:gd fmla="*/ 2147483647 h 156" name="T71"/>
              <a:gd fmla="*/ 2147483647 w 194" name="T72"/>
              <a:gd fmla="*/ 2147483647 h 156" name="T73"/>
              <a:gd fmla="*/ 2147483647 w 194" name="T74"/>
              <a:gd fmla="*/ 2147483647 h 156" name="T75"/>
              <a:gd fmla="*/ 2147483647 w 194" name="T76"/>
              <a:gd fmla="*/ 2147483647 h 156" name="T77"/>
              <a:gd fmla="*/ 2147483647 w 194" name="T78"/>
              <a:gd fmla="*/ 2147483647 h 156" name="T79"/>
              <a:gd fmla="*/ 2147483647 w 194" name="T80"/>
              <a:gd fmla="*/ 2147483647 h 156" name="T81"/>
              <a:gd fmla="*/ 2147483647 w 194" name="T82"/>
              <a:gd fmla="*/ 2147483647 h 156" name="T83"/>
              <a:gd fmla="*/ 2147483647 w 194" name="T84"/>
              <a:gd fmla="*/ 2147483647 h 156" name="T85"/>
              <a:gd fmla="*/ 2147483647 w 194" name="T86"/>
              <a:gd fmla="*/ 2147483647 h 156" name="T87"/>
              <a:gd fmla="*/ 2147483647 w 194" name="T88"/>
              <a:gd fmla="*/ 2147483647 h 156" name="T89"/>
              <a:gd fmla="*/ 2147483647 w 194" name="T90"/>
              <a:gd fmla="*/ 2147483647 h 156" name="T91"/>
              <a:gd fmla="*/ 2147483647 w 194" name="T92"/>
              <a:gd fmla="*/ 2147483647 h 156" name="T93"/>
              <a:gd fmla="*/ 2147483647 w 194" name="T94"/>
              <a:gd fmla="*/ 2147483647 h 15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194" name="T144"/>
              <a:gd fmla="*/ 0 h 156" name="T145"/>
              <a:gd fmla="*/ 194 w 194" name="T146"/>
              <a:gd fmla="*/ 156 h 156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156" w="194">
                <a:moveTo>
                  <a:pt x="36" y="0"/>
                </a:moveTo>
                <a:lnTo>
                  <a:pt x="138" y="0"/>
                </a:lnTo>
                <a:lnTo>
                  <a:pt x="138" y="56"/>
                </a:lnTo>
                <a:lnTo>
                  <a:pt x="128" y="66"/>
                </a:lnTo>
                <a:lnTo>
                  <a:pt x="126" y="66"/>
                </a:lnTo>
                <a:lnTo>
                  <a:pt x="126" y="14"/>
                </a:lnTo>
                <a:lnTo>
                  <a:pt x="46" y="14"/>
                </a:lnTo>
                <a:lnTo>
                  <a:pt x="46" y="76"/>
                </a:lnTo>
                <a:lnTo>
                  <a:pt x="36" y="68"/>
                </a:lnTo>
                <a:lnTo>
                  <a:pt x="36" y="0"/>
                </a:lnTo>
                <a:close/>
                <a:moveTo>
                  <a:pt x="176" y="118"/>
                </a:moveTo>
                <a:lnTo>
                  <a:pt x="176" y="118"/>
                </a:lnTo>
                <a:lnTo>
                  <a:pt x="176" y="122"/>
                </a:lnTo>
                <a:lnTo>
                  <a:pt x="176" y="124"/>
                </a:lnTo>
                <a:lnTo>
                  <a:pt x="170" y="130"/>
                </a:lnTo>
                <a:lnTo>
                  <a:pt x="164" y="132"/>
                </a:lnTo>
                <a:lnTo>
                  <a:pt x="162" y="132"/>
                </a:lnTo>
                <a:lnTo>
                  <a:pt x="158" y="132"/>
                </a:lnTo>
                <a:lnTo>
                  <a:pt x="158" y="128"/>
                </a:lnTo>
                <a:lnTo>
                  <a:pt x="158" y="126"/>
                </a:lnTo>
                <a:lnTo>
                  <a:pt x="164" y="120"/>
                </a:lnTo>
                <a:lnTo>
                  <a:pt x="170" y="118"/>
                </a:lnTo>
                <a:lnTo>
                  <a:pt x="172" y="118"/>
                </a:lnTo>
                <a:lnTo>
                  <a:pt x="176" y="118"/>
                </a:lnTo>
                <a:close/>
                <a:moveTo>
                  <a:pt x="166" y="64"/>
                </a:moveTo>
                <a:lnTo>
                  <a:pt x="166" y="64"/>
                </a:lnTo>
                <a:lnTo>
                  <a:pt x="160" y="60"/>
                </a:lnTo>
                <a:lnTo>
                  <a:pt x="156" y="58"/>
                </a:lnTo>
                <a:lnTo>
                  <a:pt x="152" y="58"/>
                </a:lnTo>
                <a:lnTo>
                  <a:pt x="148" y="58"/>
                </a:lnTo>
                <a:lnTo>
                  <a:pt x="140" y="64"/>
                </a:lnTo>
                <a:lnTo>
                  <a:pt x="132" y="70"/>
                </a:lnTo>
                <a:lnTo>
                  <a:pt x="126" y="78"/>
                </a:lnTo>
                <a:lnTo>
                  <a:pt x="120" y="88"/>
                </a:lnTo>
                <a:lnTo>
                  <a:pt x="116" y="98"/>
                </a:lnTo>
                <a:lnTo>
                  <a:pt x="114" y="108"/>
                </a:lnTo>
                <a:lnTo>
                  <a:pt x="112" y="118"/>
                </a:lnTo>
                <a:lnTo>
                  <a:pt x="114" y="126"/>
                </a:lnTo>
                <a:lnTo>
                  <a:pt x="118" y="136"/>
                </a:lnTo>
                <a:lnTo>
                  <a:pt x="126" y="144"/>
                </a:lnTo>
                <a:lnTo>
                  <a:pt x="132" y="148"/>
                </a:lnTo>
                <a:lnTo>
                  <a:pt x="138" y="150"/>
                </a:lnTo>
                <a:lnTo>
                  <a:pt x="144" y="152"/>
                </a:lnTo>
                <a:lnTo>
                  <a:pt x="150" y="152"/>
                </a:lnTo>
                <a:lnTo>
                  <a:pt x="162" y="150"/>
                </a:lnTo>
                <a:lnTo>
                  <a:pt x="174" y="144"/>
                </a:lnTo>
                <a:lnTo>
                  <a:pt x="184" y="136"/>
                </a:lnTo>
                <a:lnTo>
                  <a:pt x="190" y="128"/>
                </a:lnTo>
                <a:lnTo>
                  <a:pt x="194" y="122"/>
                </a:lnTo>
                <a:lnTo>
                  <a:pt x="194" y="116"/>
                </a:lnTo>
                <a:lnTo>
                  <a:pt x="192" y="112"/>
                </a:lnTo>
                <a:lnTo>
                  <a:pt x="188" y="110"/>
                </a:lnTo>
                <a:lnTo>
                  <a:pt x="178" y="106"/>
                </a:lnTo>
                <a:lnTo>
                  <a:pt x="172" y="102"/>
                </a:lnTo>
                <a:lnTo>
                  <a:pt x="170" y="98"/>
                </a:lnTo>
                <a:lnTo>
                  <a:pt x="170" y="94"/>
                </a:lnTo>
                <a:lnTo>
                  <a:pt x="172" y="88"/>
                </a:lnTo>
                <a:lnTo>
                  <a:pt x="172" y="82"/>
                </a:lnTo>
                <a:lnTo>
                  <a:pt x="172" y="76"/>
                </a:lnTo>
                <a:lnTo>
                  <a:pt x="170" y="70"/>
                </a:lnTo>
                <a:lnTo>
                  <a:pt x="166" y="64"/>
                </a:lnTo>
                <a:close/>
                <a:moveTo>
                  <a:pt x="24" y="116"/>
                </a:moveTo>
                <a:lnTo>
                  <a:pt x="24" y="116"/>
                </a:lnTo>
                <a:lnTo>
                  <a:pt x="22" y="108"/>
                </a:lnTo>
                <a:lnTo>
                  <a:pt x="22" y="102"/>
                </a:lnTo>
                <a:lnTo>
                  <a:pt x="24" y="92"/>
                </a:lnTo>
                <a:lnTo>
                  <a:pt x="26" y="88"/>
                </a:lnTo>
                <a:lnTo>
                  <a:pt x="24" y="84"/>
                </a:lnTo>
                <a:lnTo>
                  <a:pt x="20" y="78"/>
                </a:lnTo>
                <a:lnTo>
                  <a:pt x="12" y="72"/>
                </a:lnTo>
                <a:lnTo>
                  <a:pt x="10" y="78"/>
                </a:lnTo>
                <a:lnTo>
                  <a:pt x="8" y="86"/>
                </a:lnTo>
                <a:lnTo>
                  <a:pt x="10" y="96"/>
                </a:lnTo>
                <a:lnTo>
                  <a:pt x="14" y="104"/>
                </a:lnTo>
                <a:lnTo>
                  <a:pt x="18" y="110"/>
                </a:lnTo>
                <a:lnTo>
                  <a:pt x="24" y="116"/>
                </a:lnTo>
                <a:close/>
                <a:moveTo>
                  <a:pt x="28" y="122"/>
                </a:moveTo>
                <a:lnTo>
                  <a:pt x="32" y="120"/>
                </a:lnTo>
                <a:lnTo>
                  <a:pt x="42" y="142"/>
                </a:lnTo>
                <a:lnTo>
                  <a:pt x="34" y="146"/>
                </a:lnTo>
                <a:lnTo>
                  <a:pt x="28" y="122"/>
                </a:lnTo>
                <a:close/>
                <a:moveTo>
                  <a:pt x="22" y="124"/>
                </a:moveTo>
                <a:lnTo>
                  <a:pt x="26" y="156"/>
                </a:lnTo>
                <a:lnTo>
                  <a:pt x="64" y="140"/>
                </a:lnTo>
                <a:lnTo>
                  <a:pt x="44" y="116"/>
                </a:lnTo>
                <a:lnTo>
                  <a:pt x="50" y="102"/>
                </a:lnTo>
                <a:lnTo>
                  <a:pt x="50" y="96"/>
                </a:lnTo>
                <a:lnTo>
                  <a:pt x="50" y="92"/>
                </a:lnTo>
                <a:lnTo>
                  <a:pt x="46" y="84"/>
                </a:lnTo>
                <a:lnTo>
                  <a:pt x="38" y="80"/>
                </a:lnTo>
                <a:lnTo>
                  <a:pt x="22" y="70"/>
                </a:lnTo>
                <a:lnTo>
                  <a:pt x="16" y="66"/>
                </a:lnTo>
                <a:lnTo>
                  <a:pt x="12" y="58"/>
                </a:lnTo>
                <a:lnTo>
                  <a:pt x="6" y="68"/>
                </a:lnTo>
                <a:lnTo>
                  <a:pt x="2" y="80"/>
                </a:lnTo>
                <a:lnTo>
                  <a:pt x="0" y="90"/>
                </a:lnTo>
                <a:lnTo>
                  <a:pt x="2" y="100"/>
                </a:lnTo>
                <a:lnTo>
                  <a:pt x="6" y="108"/>
                </a:lnTo>
                <a:lnTo>
                  <a:pt x="10" y="114"/>
                </a:lnTo>
                <a:lnTo>
                  <a:pt x="16" y="120"/>
                </a:lnTo>
                <a:lnTo>
                  <a:pt x="24" y="124"/>
                </a:lnTo>
                <a:lnTo>
                  <a:pt x="22" y="124"/>
                </a:lnTo>
                <a:close/>
                <a:moveTo>
                  <a:pt x="56" y="90"/>
                </a:moveTo>
                <a:lnTo>
                  <a:pt x="112" y="90"/>
                </a:lnTo>
                <a:lnTo>
                  <a:pt x="106" y="104"/>
                </a:lnTo>
                <a:lnTo>
                  <a:pt x="106" y="118"/>
                </a:lnTo>
                <a:lnTo>
                  <a:pt x="56" y="118"/>
                </a:lnTo>
                <a:lnTo>
                  <a:pt x="52" y="114"/>
                </a:lnTo>
                <a:lnTo>
                  <a:pt x="56" y="102"/>
                </a:lnTo>
                <a:lnTo>
                  <a:pt x="58" y="96"/>
                </a:lnTo>
                <a:lnTo>
                  <a:pt x="56" y="90"/>
                </a:lnTo>
                <a:close/>
                <a:moveTo>
                  <a:pt x="70" y="42"/>
                </a:moveTo>
                <a:lnTo>
                  <a:pt x="70" y="42"/>
                </a:lnTo>
                <a:lnTo>
                  <a:pt x="68" y="62"/>
                </a:lnTo>
                <a:lnTo>
                  <a:pt x="60" y="66"/>
                </a:lnTo>
                <a:lnTo>
                  <a:pt x="58" y="72"/>
                </a:lnTo>
                <a:lnTo>
                  <a:pt x="56" y="86"/>
                </a:lnTo>
                <a:lnTo>
                  <a:pt x="114" y="86"/>
                </a:lnTo>
                <a:lnTo>
                  <a:pt x="116" y="82"/>
                </a:lnTo>
                <a:lnTo>
                  <a:pt x="116" y="72"/>
                </a:lnTo>
                <a:lnTo>
                  <a:pt x="112" y="64"/>
                </a:lnTo>
                <a:lnTo>
                  <a:pt x="104" y="62"/>
                </a:lnTo>
                <a:lnTo>
                  <a:pt x="104" y="42"/>
                </a:lnTo>
                <a:lnTo>
                  <a:pt x="104" y="30"/>
                </a:lnTo>
                <a:lnTo>
                  <a:pt x="100" y="26"/>
                </a:lnTo>
                <a:lnTo>
                  <a:pt x="98" y="22"/>
                </a:lnTo>
                <a:lnTo>
                  <a:pt x="90" y="20"/>
                </a:lnTo>
                <a:lnTo>
                  <a:pt x="80" y="20"/>
                </a:lnTo>
                <a:lnTo>
                  <a:pt x="74" y="24"/>
                </a:lnTo>
                <a:lnTo>
                  <a:pt x="70" y="28"/>
                </a:lnTo>
                <a:lnTo>
                  <a:pt x="70" y="34"/>
                </a:lnTo>
                <a:lnTo>
                  <a:pt x="70" y="42"/>
                </a:lnTo>
                <a:close/>
                <a:moveTo>
                  <a:pt x="76" y="60"/>
                </a:moveTo>
                <a:lnTo>
                  <a:pt x="80" y="72"/>
                </a:lnTo>
                <a:lnTo>
                  <a:pt x="94" y="72"/>
                </a:lnTo>
                <a:lnTo>
                  <a:pt x="96" y="60"/>
                </a:lnTo>
                <a:lnTo>
                  <a:pt x="92" y="58"/>
                </a:lnTo>
                <a:lnTo>
                  <a:pt x="92" y="56"/>
                </a:lnTo>
                <a:lnTo>
                  <a:pt x="94" y="52"/>
                </a:lnTo>
                <a:lnTo>
                  <a:pt x="96" y="48"/>
                </a:lnTo>
                <a:lnTo>
                  <a:pt x="98" y="38"/>
                </a:lnTo>
                <a:lnTo>
                  <a:pt x="94" y="38"/>
                </a:lnTo>
                <a:lnTo>
                  <a:pt x="88" y="34"/>
                </a:lnTo>
                <a:lnTo>
                  <a:pt x="82" y="36"/>
                </a:lnTo>
                <a:lnTo>
                  <a:pt x="74" y="36"/>
                </a:lnTo>
                <a:lnTo>
                  <a:pt x="74" y="42"/>
                </a:lnTo>
                <a:lnTo>
                  <a:pt x="76" y="48"/>
                </a:lnTo>
                <a:lnTo>
                  <a:pt x="80" y="54"/>
                </a:lnTo>
                <a:lnTo>
                  <a:pt x="80" y="58"/>
                </a:lnTo>
                <a:lnTo>
                  <a:pt x="76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75" name="Freeform 182"/>
          <p:cNvSpPr>
            <a:spLocks noEditPoints="1"/>
          </p:cNvSpPr>
          <p:nvPr/>
        </p:nvSpPr>
        <p:spPr bwMode="auto">
          <a:xfrm>
            <a:off x="8601075" y="285750"/>
            <a:ext cx="322263" cy="533400"/>
          </a:xfrm>
          <a:custGeom>
            <a:gdLst>
              <a:gd fmla="*/ 2147483647 w 118" name="T0"/>
              <a:gd fmla="*/ 0 h 178" name="T1"/>
              <a:gd fmla="*/ 2147483647 w 118" name="T2"/>
              <a:gd fmla="*/ 2147483647 h 178" name="T3"/>
              <a:gd fmla="*/ 2147483647 w 118" name="T4"/>
              <a:gd fmla="*/ 2147483647 h 178" name="T5"/>
              <a:gd fmla="*/ 2147483647 w 118" name="T6"/>
              <a:gd fmla="*/ 2147483647 h 178" name="T7"/>
              <a:gd fmla="*/ 2147483647 w 118" name="T8"/>
              <a:gd fmla="*/ 2147483647 h 178" name="T9"/>
              <a:gd fmla="*/ 2147483647 w 118" name="T10"/>
              <a:gd fmla="*/ 2147483647 h 178" name="T11"/>
              <a:gd fmla="*/ 2147483647 w 118" name="T12"/>
              <a:gd fmla="*/ 2147483647 h 178" name="T13"/>
              <a:gd fmla="*/ 2147483647 w 118" name="T14"/>
              <a:gd fmla="*/ 2147483647 h 178" name="T15"/>
              <a:gd fmla="*/ 2147483647 w 118" name="T16"/>
              <a:gd fmla="*/ 2147483647 h 178" name="T17"/>
              <a:gd fmla="*/ 2147483647 w 118" name="T18"/>
              <a:gd fmla="*/ 2147483647 h 178" name="T19"/>
              <a:gd fmla="*/ 2147483647 w 118" name="T20"/>
              <a:gd fmla="*/ 2147483647 h 178" name="T21"/>
              <a:gd fmla="*/ 2147483647 w 118" name="T22"/>
              <a:gd fmla="*/ 2147483647 h 178" name="T23"/>
              <a:gd fmla="*/ 2147483647 w 118" name="T24"/>
              <a:gd fmla="*/ 2147483647 h 178" name="T25"/>
              <a:gd fmla="*/ 2147483647 w 118" name="T26"/>
              <a:gd fmla="*/ 2147483647 h 178" name="T27"/>
              <a:gd fmla="*/ 2147483647 w 118" name="T28"/>
              <a:gd fmla="*/ 2147483647 h 178" name="T29"/>
              <a:gd fmla="*/ 2147483647 w 118" name="T30"/>
              <a:gd fmla="*/ 2147483647 h 178" name="T31"/>
              <a:gd fmla="*/ 2147483647 w 118" name="T32"/>
              <a:gd fmla="*/ 2147483647 h 178" name="T33"/>
              <a:gd fmla="*/ 0 w 118" name="T34"/>
              <a:gd fmla="*/ 2147483647 h 178" name="T35"/>
              <a:gd fmla="*/ 2147483647 w 118" name="T36"/>
              <a:gd fmla="*/ 2147483647 h 178" name="T37"/>
              <a:gd fmla="*/ 2147483647 w 118" name="T38"/>
              <a:gd fmla="*/ 2147483647 h 178" name="T39"/>
              <a:gd fmla="*/ 2147483647 w 118" name="T40"/>
              <a:gd fmla="*/ 2147483647 h 178" name="T41"/>
              <a:gd fmla="*/ 2147483647 w 118" name="T42"/>
              <a:gd fmla="*/ 2147483647 h 178" name="T43"/>
              <a:gd fmla="*/ 2147483647 w 118" name="T44"/>
              <a:gd fmla="*/ 2147483647 h 178" name="T45"/>
              <a:gd fmla="*/ 2147483647 w 118" name="T46"/>
              <a:gd fmla="*/ 0 h 178" name="T47"/>
              <a:gd fmla="*/ 2147483647 w 118" name="T48"/>
              <a:gd fmla="*/ 2147483647 h 178" name="T49"/>
              <a:gd fmla="*/ 2147483647 w 118" name="T50"/>
              <a:gd fmla="*/ 2147483647 h 178" name="T51"/>
              <a:gd fmla="*/ 2147483647 w 118" name="T52"/>
              <a:gd fmla="*/ 2147483647 h 178" name="T53"/>
              <a:gd fmla="*/ 2147483647 w 118" name="T54"/>
              <a:gd fmla="*/ 2147483647 h 178" name="T55"/>
              <a:gd fmla="*/ 2147483647 w 118" name="T56"/>
              <a:gd fmla="*/ 2147483647 h 178" name="T57"/>
              <a:gd fmla="*/ 2147483647 w 118" name="T58"/>
              <a:gd fmla="*/ 2147483647 h 178" name="T59"/>
              <a:gd fmla="*/ 2147483647 w 118" name="T60"/>
              <a:gd fmla="*/ 2147483647 h 178" name="T61"/>
              <a:gd fmla="*/ 2147483647 w 118" name="T62"/>
              <a:gd fmla="*/ 2147483647 h 178" name="T63"/>
              <a:gd fmla="*/ 2147483647 w 118" name="T64"/>
              <a:gd fmla="*/ 2147483647 h 178" name="T65"/>
              <a:gd fmla="*/ 2147483647 w 118" name="T66"/>
              <a:gd fmla="*/ 2147483647 h 178" name="T67"/>
              <a:gd fmla="*/ 2147483647 w 118" name="T68"/>
              <a:gd fmla="*/ 2147483647 h 178" name="T69"/>
              <a:gd fmla="*/ 2147483647 w 118" name="T70"/>
              <a:gd fmla="*/ 2147483647 h 178" name="T71"/>
              <a:gd fmla="*/ 2147483647 w 118" name="T72"/>
              <a:gd fmla="*/ 2147483647 h 178" name="T73"/>
              <a:gd fmla="*/ 2147483647 w 118" name="T74"/>
              <a:gd fmla="*/ 2147483647 h 178" name="T75"/>
              <a:gd fmla="*/ 2147483647 w 118" name="T76"/>
              <a:gd fmla="*/ 2147483647 h 178" name="T77"/>
              <a:gd fmla="*/ 2147483647 w 118" name="T78"/>
              <a:gd fmla="*/ 2147483647 h 178" name="T79"/>
              <a:gd fmla="*/ 2147483647 w 118" name="T80"/>
              <a:gd fmla="*/ 2147483647 h 178" name="T81"/>
              <a:gd fmla="*/ 2147483647 w 118" name="T82"/>
              <a:gd fmla="*/ 2147483647 h 178" name="T83"/>
              <a:gd fmla="*/ 2147483647 w 118" name="T84"/>
              <a:gd fmla="*/ 2147483647 h 178" name="T85"/>
              <a:gd fmla="*/ 2147483647 w 118" name="T86"/>
              <a:gd fmla="*/ 2147483647 h 178" name="T87"/>
              <a:gd fmla="*/ 2147483647 w 118" name="T88"/>
              <a:gd fmla="*/ 2147483647 h 178" name="T89"/>
              <a:gd fmla="*/ 2147483647 w 118" name="T90"/>
              <a:gd fmla="*/ 2147483647 h 178" name="T91"/>
              <a:gd fmla="*/ 2147483647 w 118" name="T92"/>
              <a:gd fmla="*/ 2147483647 h 178" name="T93"/>
              <a:gd fmla="*/ 2147483647 w 118" name="T94"/>
              <a:gd fmla="*/ 2147483647 h 178" name="T95"/>
              <a:gd fmla="*/ 2147483647 w 118" name="T96"/>
              <a:gd fmla="*/ 2147483647 h 178" name="T97"/>
              <a:gd fmla="*/ 2147483647 w 118" name="T98"/>
              <a:gd fmla="*/ 2147483647 h 178" name="T99"/>
              <a:gd fmla="*/ 2147483647 w 118" name="T100"/>
              <a:gd fmla="*/ 2147483647 h 178" name="T101"/>
              <a:gd fmla="*/ 2147483647 w 118" name="T102"/>
              <a:gd fmla="*/ 2147483647 h 178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w 118" name="T156"/>
              <a:gd fmla="*/ 0 h 178" name="T157"/>
              <a:gd fmla="*/ 118 w 118" name="T158"/>
              <a:gd fmla="*/ 178 h 178" name="T159"/>
            </a:gdLst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b="T159" l="T156" r="T158" t="T157"/>
            <a:pathLst>
              <a:path h="178" w="118">
                <a:moveTo>
                  <a:pt x="68" y="0"/>
                </a:moveTo>
                <a:lnTo>
                  <a:pt x="68" y="0"/>
                </a:lnTo>
                <a:lnTo>
                  <a:pt x="76" y="2"/>
                </a:lnTo>
                <a:lnTo>
                  <a:pt x="84" y="8"/>
                </a:lnTo>
                <a:lnTo>
                  <a:pt x="90" y="16"/>
                </a:lnTo>
                <a:lnTo>
                  <a:pt x="96" y="26"/>
                </a:lnTo>
                <a:lnTo>
                  <a:pt x="100" y="42"/>
                </a:lnTo>
                <a:lnTo>
                  <a:pt x="104" y="62"/>
                </a:lnTo>
                <a:lnTo>
                  <a:pt x="118" y="46"/>
                </a:lnTo>
                <a:lnTo>
                  <a:pt x="114" y="62"/>
                </a:lnTo>
                <a:lnTo>
                  <a:pt x="114" y="78"/>
                </a:lnTo>
                <a:lnTo>
                  <a:pt x="110" y="112"/>
                </a:lnTo>
                <a:lnTo>
                  <a:pt x="108" y="128"/>
                </a:lnTo>
                <a:lnTo>
                  <a:pt x="102" y="142"/>
                </a:lnTo>
                <a:lnTo>
                  <a:pt x="98" y="148"/>
                </a:lnTo>
                <a:lnTo>
                  <a:pt x="94" y="152"/>
                </a:lnTo>
                <a:lnTo>
                  <a:pt x="88" y="156"/>
                </a:lnTo>
                <a:lnTo>
                  <a:pt x="80" y="160"/>
                </a:lnTo>
                <a:lnTo>
                  <a:pt x="80" y="178"/>
                </a:lnTo>
                <a:lnTo>
                  <a:pt x="52" y="178"/>
                </a:lnTo>
                <a:lnTo>
                  <a:pt x="52" y="164"/>
                </a:lnTo>
                <a:lnTo>
                  <a:pt x="44" y="162"/>
                </a:lnTo>
                <a:lnTo>
                  <a:pt x="38" y="158"/>
                </a:lnTo>
                <a:lnTo>
                  <a:pt x="34" y="154"/>
                </a:lnTo>
                <a:lnTo>
                  <a:pt x="30" y="148"/>
                </a:lnTo>
                <a:lnTo>
                  <a:pt x="24" y="134"/>
                </a:lnTo>
                <a:lnTo>
                  <a:pt x="20" y="116"/>
                </a:lnTo>
                <a:lnTo>
                  <a:pt x="18" y="98"/>
                </a:lnTo>
                <a:lnTo>
                  <a:pt x="14" y="78"/>
                </a:lnTo>
                <a:lnTo>
                  <a:pt x="10" y="58"/>
                </a:lnTo>
                <a:lnTo>
                  <a:pt x="4" y="50"/>
                </a:lnTo>
                <a:lnTo>
                  <a:pt x="0" y="40"/>
                </a:lnTo>
                <a:lnTo>
                  <a:pt x="18" y="48"/>
                </a:lnTo>
                <a:lnTo>
                  <a:pt x="32" y="58"/>
                </a:lnTo>
                <a:lnTo>
                  <a:pt x="34" y="42"/>
                </a:lnTo>
                <a:lnTo>
                  <a:pt x="40" y="26"/>
                </a:lnTo>
                <a:lnTo>
                  <a:pt x="44" y="16"/>
                </a:lnTo>
                <a:lnTo>
                  <a:pt x="52" y="8"/>
                </a:lnTo>
                <a:lnTo>
                  <a:pt x="58" y="2"/>
                </a:lnTo>
                <a:lnTo>
                  <a:pt x="68" y="0"/>
                </a:lnTo>
                <a:close/>
                <a:moveTo>
                  <a:pt x="72" y="124"/>
                </a:moveTo>
                <a:lnTo>
                  <a:pt x="78" y="124"/>
                </a:lnTo>
                <a:lnTo>
                  <a:pt x="80" y="118"/>
                </a:lnTo>
                <a:lnTo>
                  <a:pt x="74" y="118"/>
                </a:lnTo>
                <a:lnTo>
                  <a:pt x="74" y="108"/>
                </a:lnTo>
                <a:lnTo>
                  <a:pt x="84" y="108"/>
                </a:lnTo>
                <a:lnTo>
                  <a:pt x="84" y="102"/>
                </a:lnTo>
                <a:lnTo>
                  <a:pt x="78" y="102"/>
                </a:lnTo>
                <a:lnTo>
                  <a:pt x="78" y="92"/>
                </a:lnTo>
                <a:lnTo>
                  <a:pt x="86" y="92"/>
                </a:lnTo>
                <a:lnTo>
                  <a:pt x="86" y="86"/>
                </a:lnTo>
                <a:lnTo>
                  <a:pt x="78" y="86"/>
                </a:lnTo>
                <a:lnTo>
                  <a:pt x="78" y="78"/>
                </a:lnTo>
                <a:lnTo>
                  <a:pt x="86" y="78"/>
                </a:lnTo>
                <a:lnTo>
                  <a:pt x="86" y="72"/>
                </a:lnTo>
                <a:lnTo>
                  <a:pt x="78" y="72"/>
                </a:lnTo>
                <a:lnTo>
                  <a:pt x="78" y="62"/>
                </a:lnTo>
                <a:lnTo>
                  <a:pt x="86" y="62"/>
                </a:lnTo>
                <a:lnTo>
                  <a:pt x="84" y="56"/>
                </a:lnTo>
                <a:lnTo>
                  <a:pt x="74" y="56"/>
                </a:lnTo>
                <a:lnTo>
                  <a:pt x="74" y="46"/>
                </a:lnTo>
                <a:lnTo>
                  <a:pt x="82" y="46"/>
                </a:lnTo>
                <a:lnTo>
                  <a:pt x="80" y="40"/>
                </a:lnTo>
                <a:lnTo>
                  <a:pt x="72" y="40"/>
                </a:lnTo>
                <a:lnTo>
                  <a:pt x="72" y="32"/>
                </a:lnTo>
                <a:lnTo>
                  <a:pt x="78" y="32"/>
                </a:lnTo>
                <a:lnTo>
                  <a:pt x="72" y="22"/>
                </a:lnTo>
                <a:lnTo>
                  <a:pt x="70" y="20"/>
                </a:lnTo>
                <a:lnTo>
                  <a:pt x="68" y="18"/>
                </a:lnTo>
                <a:lnTo>
                  <a:pt x="64" y="20"/>
                </a:lnTo>
                <a:lnTo>
                  <a:pt x="62" y="22"/>
                </a:lnTo>
                <a:lnTo>
                  <a:pt x="56" y="34"/>
                </a:lnTo>
                <a:lnTo>
                  <a:pt x="50" y="54"/>
                </a:lnTo>
                <a:lnTo>
                  <a:pt x="48" y="78"/>
                </a:lnTo>
                <a:lnTo>
                  <a:pt x="48" y="80"/>
                </a:lnTo>
                <a:lnTo>
                  <a:pt x="54" y="92"/>
                </a:lnTo>
                <a:lnTo>
                  <a:pt x="60" y="106"/>
                </a:lnTo>
                <a:lnTo>
                  <a:pt x="70" y="138"/>
                </a:lnTo>
                <a:lnTo>
                  <a:pt x="74" y="132"/>
                </a:lnTo>
                <a:lnTo>
                  <a:pt x="72" y="132"/>
                </a:lnTo>
                <a:lnTo>
                  <a:pt x="7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76" name="Freeform 183"/>
          <p:cNvSpPr>
            <a:spLocks noEditPoints="1"/>
          </p:cNvSpPr>
          <p:nvPr/>
        </p:nvSpPr>
        <p:spPr bwMode="auto">
          <a:xfrm>
            <a:off x="8540750" y="1209675"/>
            <a:ext cx="503238" cy="377825"/>
          </a:xfrm>
          <a:custGeom>
            <a:gdLst>
              <a:gd fmla="*/ 2147483647 w 184" name="T0"/>
              <a:gd fmla="*/ 2147483647 h 126" name="T1"/>
              <a:gd fmla="*/ 2147483647 w 184" name="T2"/>
              <a:gd fmla="*/ 2147483647 h 126" name="T3"/>
              <a:gd fmla="*/ 2147483647 w 184" name="T4"/>
              <a:gd fmla="*/ 2147483647 h 126" name="T5"/>
              <a:gd fmla="*/ 2147483647 w 184" name="T6"/>
              <a:gd fmla="*/ 2147483647 h 126" name="T7"/>
              <a:gd fmla="*/ 2147483647 w 184" name="T8"/>
              <a:gd fmla="*/ 2147483647 h 126" name="T9"/>
              <a:gd fmla="*/ 2147483647 w 184" name="T10"/>
              <a:gd fmla="*/ 2147483647 h 126" name="T11"/>
              <a:gd fmla="*/ 2147483647 w 184" name="T12"/>
              <a:gd fmla="*/ 2147483647 h 126" name="T13"/>
              <a:gd fmla="*/ 2147483647 w 184" name="T14"/>
              <a:gd fmla="*/ 2147483647 h 126" name="T15"/>
              <a:gd fmla="*/ 2147483647 w 184" name="T16"/>
              <a:gd fmla="*/ 2147483647 h 126" name="T17"/>
              <a:gd fmla="*/ 2147483647 w 184" name="T18"/>
              <a:gd fmla="*/ 2147483647 h 126" name="T19"/>
              <a:gd fmla="*/ 2147483647 w 184" name="T20"/>
              <a:gd fmla="*/ 2147483647 h 126" name="T21"/>
              <a:gd fmla="*/ 2147483647 w 184" name="T22"/>
              <a:gd fmla="*/ 2147483647 h 126" name="T23"/>
              <a:gd fmla="*/ 2147483647 w 184" name="T24"/>
              <a:gd fmla="*/ 2147483647 h 126" name="T25"/>
              <a:gd fmla="*/ 2147483647 w 184" name="T26"/>
              <a:gd fmla="*/ 2147483647 h 126" name="T27"/>
              <a:gd fmla="*/ 2147483647 w 184" name="T28"/>
              <a:gd fmla="*/ 2147483647 h 126" name="T29"/>
              <a:gd fmla="*/ 2147483647 w 184" name="T30"/>
              <a:gd fmla="*/ 2147483647 h 126" name="T31"/>
              <a:gd fmla="*/ 2147483647 w 184" name="T32"/>
              <a:gd fmla="*/ 2147483647 h 126" name="T33"/>
              <a:gd fmla="*/ 0 w 184" name="T34"/>
              <a:gd fmla="*/ 2147483647 h 126" name="T35"/>
              <a:gd fmla="*/ 0 w 184" name="T36"/>
              <a:gd fmla="*/ 0 h 126" name="T37"/>
              <a:gd fmla="*/ 2147483647 w 184" name="T38"/>
              <a:gd fmla="*/ 2147483647 h 126" name="T39"/>
              <a:gd fmla="*/ 2147483647 w 184" name="T40"/>
              <a:gd fmla="*/ 0 h 126" name="T41"/>
              <a:gd fmla="*/ 2147483647 w 184" name="T42"/>
              <a:gd fmla="*/ 2147483647 h 126" name="T43"/>
              <a:gd fmla="*/ 2147483647 w 184" name="T44"/>
              <a:gd fmla="*/ 2147483647 h 126" name="T45"/>
              <a:gd fmla="*/ 2147483647 w 184" name="T46"/>
              <a:gd fmla="*/ 0 h 126" name="T47"/>
              <a:gd fmla="*/ 2147483647 w 184" name="T48"/>
              <a:gd fmla="*/ 2147483647 h 126" name="T49"/>
              <a:gd fmla="*/ 2147483647 w 184" name="T50"/>
              <a:gd fmla="*/ 2147483647 h 126" name="T51"/>
              <a:gd fmla="*/ 2147483647 w 184" name="T52"/>
              <a:gd fmla="*/ 2147483647 h 126" name="T53"/>
              <a:gd fmla="*/ 2147483647 w 184" name="T54"/>
              <a:gd fmla="*/ 2147483647 h 126" name="T55"/>
              <a:gd fmla="*/ 2147483647 w 184" name="T56"/>
              <a:gd fmla="*/ 2147483647 h 126" name="T57"/>
              <a:gd fmla="*/ 2147483647 w 184" name="T58"/>
              <a:gd fmla="*/ 2147483647 h 126" name="T59"/>
              <a:gd fmla="*/ 2147483647 w 184" name="T60"/>
              <a:gd fmla="*/ 2147483647 h 126" name="T61"/>
              <a:gd fmla="*/ 2147483647 w 184" name="T62"/>
              <a:gd fmla="*/ 2147483647 h 126" name="T63"/>
              <a:gd fmla="*/ 2147483647 w 184" name="T64"/>
              <a:gd fmla="*/ 0 h 126" name="T65"/>
              <a:gd fmla="*/ 2147483647 w 184" name="T66"/>
              <a:gd fmla="*/ 2147483647 h 126" name="T67"/>
              <a:gd fmla="*/ 2147483647 w 184" name="T68"/>
              <a:gd fmla="*/ 2147483647 h 126" name="T69"/>
              <a:gd fmla="*/ 2147483647 w 184" name="T70"/>
              <a:gd fmla="*/ 2147483647 h 126" name="T71"/>
              <a:gd fmla="*/ 0 w 184" name="T72"/>
              <a:gd fmla="*/ 0 h 126" name="T73"/>
              <a:gd fmla="*/ 2147483647 w 184" name="T74"/>
              <a:gd fmla="*/ 2147483647 h 126" name="T75"/>
              <a:gd fmla="*/ 2147483647 w 184" name="T76"/>
              <a:gd fmla="*/ 2147483647 h 126" name="T77"/>
              <a:gd fmla="*/ 2147483647 w 184" name="T78"/>
              <a:gd fmla="*/ 2147483647 h 126" name="T79"/>
              <a:gd fmla="*/ 2147483647 w 184" name="T80"/>
              <a:gd fmla="*/ 2147483647 h 126" name="T81"/>
              <a:gd fmla="*/ 2147483647 w 184" name="T82"/>
              <a:gd fmla="*/ 2147483647 h 126" name="T83"/>
              <a:gd fmla="*/ 2147483647 w 184" name="T84"/>
              <a:gd fmla="*/ 2147483647 h 126" name="T85"/>
              <a:gd fmla="*/ 2147483647 w 184" name="T86"/>
              <a:gd fmla="*/ 2147483647 h 126" name="T87"/>
              <a:gd fmla="*/ 2147483647 w 184" name="T88"/>
              <a:gd fmla="*/ 2147483647 h 126" name="T89"/>
              <a:gd fmla="*/ 2147483647 w 184" name="T90"/>
              <a:gd fmla="*/ 2147483647 h 126" name="T91"/>
              <a:gd fmla="*/ 2147483647 w 184" name="T92"/>
              <a:gd fmla="*/ 2147483647 h 126" name="T93"/>
              <a:gd fmla="*/ 2147483647 w 184" name="T94"/>
              <a:gd fmla="*/ 2147483647 h 126" name="T95"/>
              <a:gd fmla="*/ 2147483647 w 184" name="T96"/>
              <a:gd fmla="*/ 2147483647 h 126" name="T97"/>
              <a:gd fmla="*/ 2147483647 w 184" name="T98"/>
              <a:gd fmla="*/ 2147483647 h 12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w 184" name="T150"/>
              <a:gd fmla="*/ 0 h 126" name="T151"/>
              <a:gd fmla="*/ 184 w 184" name="T152"/>
              <a:gd fmla="*/ 126 h 126" name="T153"/>
            </a:gdLst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b="T153" l="T150" r="T152" t="T151"/>
            <a:pathLst>
              <a:path h="125" w="184">
                <a:moveTo>
                  <a:pt x="0" y="96"/>
                </a:moveTo>
                <a:lnTo>
                  <a:pt x="0" y="96"/>
                </a:lnTo>
                <a:lnTo>
                  <a:pt x="14" y="102"/>
                </a:lnTo>
                <a:lnTo>
                  <a:pt x="30" y="104"/>
                </a:lnTo>
                <a:lnTo>
                  <a:pt x="46" y="102"/>
                </a:lnTo>
                <a:lnTo>
                  <a:pt x="60" y="96"/>
                </a:lnTo>
                <a:lnTo>
                  <a:pt x="76" y="102"/>
                </a:lnTo>
                <a:lnTo>
                  <a:pt x="92" y="104"/>
                </a:lnTo>
                <a:lnTo>
                  <a:pt x="106" y="102"/>
                </a:lnTo>
                <a:lnTo>
                  <a:pt x="122" y="96"/>
                </a:lnTo>
                <a:lnTo>
                  <a:pt x="138" y="102"/>
                </a:lnTo>
                <a:lnTo>
                  <a:pt x="152" y="104"/>
                </a:lnTo>
                <a:lnTo>
                  <a:pt x="168" y="102"/>
                </a:lnTo>
                <a:lnTo>
                  <a:pt x="184" y="96"/>
                </a:lnTo>
                <a:lnTo>
                  <a:pt x="184" y="102"/>
                </a:lnTo>
                <a:lnTo>
                  <a:pt x="182" y="108"/>
                </a:lnTo>
                <a:lnTo>
                  <a:pt x="178" y="114"/>
                </a:lnTo>
                <a:lnTo>
                  <a:pt x="174" y="118"/>
                </a:lnTo>
                <a:lnTo>
                  <a:pt x="164" y="124"/>
                </a:lnTo>
                <a:lnTo>
                  <a:pt x="154" y="126"/>
                </a:lnTo>
                <a:lnTo>
                  <a:pt x="142" y="124"/>
                </a:lnTo>
                <a:lnTo>
                  <a:pt x="132" y="118"/>
                </a:lnTo>
                <a:lnTo>
                  <a:pt x="128" y="114"/>
                </a:lnTo>
                <a:lnTo>
                  <a:pt x="124" y="108"/>
                </a:lnTo>
                <a:lnTo>
                  <a:pt x="122" y="102"/>
                </a:lnTo>
                <a:lnTo>
                  <a:pt x="122" y="96"/>
                </a:lnTo>
                <a:lnTo>
                  <a:pt x="122" y="102"/>
                </a:lnTo>
                <a:lnTo>
                  <a:pt x="120" y="108"/>
                </a:lnTo>
                <a:lnTo>
                  <a:pt x="116" y="114"/>
                </a:lnTo>
                <a:lnTo>
                  <a:pt x="112" y="118"/>
                </a:lnTo>
                <a:lnTo>
                  <a:pt x="102" y="124"/>
                </a:lnTo>
                <a:lnTo>
                  <a:pt x="92" y="126"/>
                </a:lnTo>
                <a:lnTo>
                  <a:pt x="80" y="124"/>
                </a:lnTo>
                <a:lnTo>
                  <a:pt x="70" y="118"/>
                </a:lnTo>
                <a:lnTo>
                  <a:pt x="66" y="114"/>
                </a:lnTo>
                <a:lnTo>
                  <a:pt x="64" y="108"/>
                </a:lnTo>
                <a:lnTo>
                  <a:pt x="62" y="102"/>
                </a:lnTo>
                <a:lnTo>
                  <a:pt x="60" y="96"/>
                </a:lnTo>
                <a:lnTo>
                  <a:pt x="60" y="102"/>
                </a:lnTo>
                <a:lnTo>
                  <a:pt x="58" y="108"/>
                </a:lnTo>
                <a:lnTo>
                  <a:pt x="56" y="114"/>
                </a:lnTo>
                <a:lnTo>
                  <a:pt x="52" y="118"/>
                </a:lnTo>
                <a:lnTo>
                  <a:pt x="42" y="124"/>
                </a:lnTo>
                <a:lnTo>
                  <a:pt x="30" y="126"/>
                </a:lnTo>
                <a:lnTo>
                  <a:pt x="18" y="124"/>
                </a:lnTo>
                <a:lnTo>
                  <a:pt x="10" y="118"/>
                </a:lnTo>
                <a:lnTo>
                  <a:pt x="6" y="114"/>
                </a:lnTo>
                <a:lnTo>
                  <a:pt x="2" y="108"/>
                </a:lnTo>
                <a:lnTo>
                  <a:pt x="0" y="102"/>
                </a:lnTo>
                <a:lnTo>
                  <a:pt x="0" y="96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14" y="8"/>
                </a:lnTo>
                <a:lnTo>
                  <a:pt x="30" y="10"/>
                </a:lnTo>
                <a:lnTo>
                  <a:pt x="46" y="8"/>
                </a:lnTo>
                <a:lnTo>
                  <a:pt x="60" y="0"/>
                </a:lnTo>
                <a:lnTo>
                  <a:pt x="76" y="8"/>
                </a:lnTo>
                <a:lnTo>
                  <a:pt x="92" y="10"/>
                </a:lnTo>
                <a:lnTo>
                  <a:pt x="106" y="8"/>
                </a:lnTo>
                <a:lnTo>
                  <a:pt x="122" y="0"/>
                </a:lnTo>
                <a:lnTo>
                  <a:pt x="138" y="8"/>
                </a:lnTo>
                <a:lnTo>
                  <a:pt x="152" y="10"/>
                </a:lnTo>
                <a:lnTo>
                  <a:pt x="168" y="8"/>
                </a:lnTo>
                <a:lnTo>
                  <a:pt x="184" y="0"/>
                </a:lnTo>
                <a:lnTo>
                  <a:pt x="184" y="8"/>
                </a:lnTo>
                <a:lnTo>
                  <a:pt x="182" y="14"/>
                </a:lnTo>
                <a:lnTo>
                  <a:pt x="178" y="18"/>
                </a:lnTo>
                <a:lnTo>
                  <a:pt x="174" y="22"/>
                </a:lnTo>
                <a:lnTo>
                  <a:pt x="164" y="28"/>
                </a:lnTo>
                <a:lnTo>
                  <a:pt x="154" y="30"/>
                </a:lnTo>
                <a:lnTo>
                  <a:pt x="142" y="28"/>
                </a:lnTo>
                <a:lnTo>
                  <a:pt x="132" y="24"/>
                </a:lnTo>
                <a:lnTo>
                  <a:pt x="128" y="20"/>
                </a:lnTo>
                <a:lnTo>
                  <a:pt x="124" y="14"/>
                </a:lnTo>
                <a:lnTo>
                  <a:pt x="122" y="8"/>
                </a:lnTo>
                <a:lnTo>
                  <a:pt x="122" y="0"/>
                </a:lnTo>
                <a:lnTo>
                  <a:pt x="122" y="8"/>
                </a:lnTo>
                <a:lnTo>
                  <a:pt x="120" y="14"/>
                </a:lnTo>
                <a:lnTo>
                  <a:pt x="116" y="18"/>
                </a:lnTo>
                <a:lnTo>
                  <a:pt x="112" y="22"/>
                </a:lnTo>
                <a:lnTo>
                  <a:pt x="102" y="28"/>
                </a:lnTo>
                <a:lnTo>
                  <a:pt x="92" y="30"/>
                </a:lnTo>
                <a:lnTo>
                  <a:pt x="80" y="28"/>
                </a:lnTo>
                <a:lnTo>
                  <a:pt x="70" y="24"/>
                </a:lnTo>
                <a:lnTo>
                  <a:pt x="66" y="20"/>
                </a:lnTo>
                <a:lnTo>
                  <a:pt x="64" y="14"/>
                </a:lnTo>
                <a:lnTo>
                  <a:pt x="62" y="8"/>
                </a:lnTo>
                <a:lnTo>
                  <a:pt x="60" y="0"/>
                </a:lnTo>
                <a:lnTo>
                  <a:pt x="60" y="8"/>
                </a:lnTo>
                <a:lnTo>
                  <a:pt x="58" y="14"/>
                </a:lnTo>
                <a:lnTo>
                  <a:pt x="56" y="18"/>
                </a:lnTo>
                <a:lnTo>
                  <a:pt x="52" y="22"/>
                </a:lnTo>
                <a:lnTo>
                  <a:pt x="42" y="28"/>
                </a:lnTo>
                <a:lnTo>
                  <a:pt x="30" y="30"/>
                </a:lnTo>
                <a:lnTo>
                  <a:pt x="18" y="28"/>
                </a:lnTo>
                <a:lnTo>
                  <a:pt x="10" y="24"/>
                </a:lnTo>
                <a:lnTo>
                  <a:pt x="6" y="20"/>
                </a:lnTo>
                <a:lnTo>
                  <a:pt x="2" y="14"/>
                </a:lnTo>
                <a:lnTo>
                  <a:pt x="0" y="8"/>
                </a:lnTo>
                <a:lnTo>
                  <a:pt x="0" y="0"/>
                </a:lnTo>
                <a:close/>
                <a:moveTo>
                  <a:pt x="30" y="50"/>
                </a:moveTo>
                <a:lnTo>
                  <a:pt x="30" y="50"/>
                </a:lnTo>
                <a:lnTo>
                  <a:pt x="46" y="56"/>
                </a:lnTo>
                <a:lnTo>
                  <a:pt x="60" y="58"/>
                </a:lnTo>
                <a:lnTo>
                  <a:pt x="76" y="56"/>
                </a:lnTo>
                <a:lnTo>
                  <a:pt x="92" y="50"/>
                </a:lnTo>
                <a:lnTo>
                  <a:pt x="106" y="56"/>
                </a:lnTo>
                <a:lnTo>
                  <a:pt x="122" y="58"/>
                </a:lnTo>
                <a:lnTo>
                  <a:pt x="138" y="56"/>
                </a:lnTo>
                <a:lnTo>
                  <a:pt x="152" y="50"/>
                </a:lnTo>
                <a:lnTo>
                  <a:pt x="152" y="56"/>
                </a:lnTo>
                <a:lnTo>
                  <a:pt x="150" y="62"/>
                </a:lnTo>
                <a:lnTo>
                  <a:pt x="146" y="68"/>
                </a:lnTo>
                <a:lnTo>
                  <a:pt x="142" y="72"/>
                </a:lnTo>
                <a:lnTo>
                  <a:pt x="134" y="78"/>
                </a:lnTo>
                <a:lnTo>
                  <a:pt x="122" y="80"/>
                </a:lnTo>
                <a:lnTo>
                  <a:pt x="110" y="78"/>
                </a:lnTo>
                <a:lnTo>
                  <a:pt x="100" y="72"/>
                </a:lnTo>
                <a:lnTo>
                  <a:pt x="96" y="68"/>
                </a:lnTo>
                <a:lnTo>
                  <a:pt x="94" y="62"/>
                </a:lnTo>
                <a:lnTo>
                  <a:pt x="92" y="56"/>
                </a:lnTo>
                <a:lnTo>
                  <a:pt x="92" y="50"/>
                </a:lnTo>
                <a:lnTo>
                  <a:pt x="90" y="56"/>
                </a:lnTo>
                <a:lnTo>
                  <a:pt x="88" y="62"/>
                </a:lnTo>
                <a:lnTo>
                  <a:pt x="86" y="68"/>
                </a:lnTo>
                <a:lnTo>
                  <a:pt x="82" y="72"/>
                </a:lnTo>
                <a:lnTo>
                  <a:pt x="72" y="78"/>
                </a:lnTo>
                <a:lnTo>
                  <a:pt x="60" y="80"/>
                </a:lnTo>
                <a:lnTo>
                  <a:pt x="50" y="78"/>
                </a:lnTo>
                <a:lnTo>
                  <a:pt x="40" y="72"/>
                </a:lnTo>
                <a:lnTo>
                  <a:pt x="36" y="68"/>
                </a:lnTo>
                <a:lnTo>
                  <a:pt x="32" y="62"/>
                </a:lnTo>
                <a:lnTo>
                  <a:pt x="30" y="56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77" name="Freeform 184"/>
          <p:cNvSpPr>
            <a:spLocks noEditPoints="1"/>
          </p:cNvSpPr>
          <p:nvPr/>
        </p:nvSpPr>
        <p:spPr bwMode="auto">
          <a:xfrm>
            <a:off x="8567738" y="1973263"/>
            <a:ext cx="431800" cy="515937"/>
          </a:xfrm>
          <a:custGeom>
            <a:gdLst>
              <a:gd fmla="*/ 2147483647 w 158" name="T0"/>
              <a:gd fmla="*/ 0 h 172" name="T1"/>
              <a:gd fmla="*/ 2147483647 w 158" name="T2"/>
              <a:gd fmla="*/ 2147483647 h 172" name="T3"/>
              <a:gd fmla="*/ 2147483647 w 158" name="T4"/>
              <a:gd fmla="*/ 2147483647 h 172" name="T5"/>
              <a:gd fmla="*/ 2147483647 w 158" name="T6"/>
              <a:gd fmla="*/ 2147483647 h 172" name="T7"/>
              <a:gd fmla="*/ 2147483647 w 158" name="T8"/>
              <a:gd fmla="*/ 2147483647 h 172" name="T9"/>
              <a:gd fmla="*/ 2147483647 w 158" name="T10"/>
              <a:gd fmla="*/ 2147483647 h 172" name="T11"/>
              <a:gd fmla="*/ 2147483647 w 158" name="T12"/>
              <a:gd fmla="*/ 2147483647 h 172" name="T13"/>
              <a:gd fmla="*/ 2147483647 w 158" name="T14"/>
              <a:gd fmla="*/ 2147483647 h 172" name="T15"/>
              <a:gd fmla="*/ 2147483647 w 158" name="T16"/>
              <a:gd fmla="*/ 2147483647 h 172" name="T17"/>
              <a:gd fmla="*/ 2147483647 w 158" name="T18"/>
              <a:gd fmla="*/ 2147483647 h 172" name="T19"/>
              <a:gd fmla="*/ 2147483647 w 158" name="T20"/>
              <a:gd fmla="*/ 2147483647 h 172" name="T21"/>
              <a:gd fmla="*/ 2147483647 w 158" name="T22"/>
              <a:gd fmla="*/ 2147483647 h 172" name="T23"/>
              <a:gd fmla="*/ 2147483647 w 158" name="T24"/>
              <a:gd fmla="*/ 2147483647 h 172" name="T25"/>
              <a:gd fmla="*/ 2147483647 w 158" name="T26"/>
              <a:gd fmla="*/ 2147483647 h 172" name="T27"/>
              <a:gd fmla="*/ 2147483647 w 158" name="T28"/>
              <a:gd fmla="*/ 2147483647 h 172" name="T29"/>
              <a:gd fmla="*/ 2147483647 w 158" name="T30"/>
              <a:gd fmla="*/ 2147483647 h 172" name="T31"/>
              <a:gd fmla="*/ 2147483647 w 158" name="T32"/>
              <a:gd fmla="*/ 2147483647 h 172" name="T33"/>
              <a:gd fmla="*/ 2147483647 w 158" name="T34"/>
              <a:gd fmla="*/ 2147483647 h 172" name="T35"/>
              <a:gd fmla="*/ 2147483647 w 158" name="T36"/>
              <a:gd fmla="*/ 2147483647 h 172" name="T37"/>
              <a:gd fmla="*/ 2147483647 w 158" name="T38"/>
              <a:gd fmla="*/ 2147483647 h 172" name="T39"/>
              <a:gd fmla="*/ 2147483647 w 158" name="T40"/>
              <a:gd fmla="*/ 2147483647 h 172" name="T41"/>
              <a:gd fmla="*/ 2147483647 w 158" name="T42"/>
              <a:gd fmla="*/ 2147483647 h 172" name="T43"/>
              <a:gd fmla="*/ 2147483647 w 158" name="T44"/>
              <a:gd fmla="*/ 2147483647 h 172" name="T45"/>
              <a:gd fmla="*/ 2147483647 w 158" name="T46"/>
              <a:gd fmla="*/ 2147483647 h 172" name="T47"/>
              <a:gd fmla="*/ 2147483647 w 158" name="T48"/>
              <a:gd fmla="*/ 2147483647 h 172" name="T49"/>
              <a:gd fmla="*/ 2147483647 w 158" name="T50"/>
              <a:gd fmla="*/ 2147483647 h 172" name="T51"/>
              <a:gd fmla="*/ 2147483647 w 158" name="T52"/>
              <a:gd fmla="*/ 2147483647 h 172" name="T53"/>
              <a:gd fmla="*/ 2147483647 w 158" name="T54"/>
              <a:gd fmla="*/ 2147483647 h 172" name="T55"/>
              <a:gd fmla="*/ 2147483647 w 158" name="T56"/>
              <a:gd fmla="*/ 2147483647 h 172" name="T57"/>
              <a:gd fmla="*/ 2147483647 w 158" name="T58"/>
              <a:gd fmla="*/ 2147483647 h 172" name="T59"/>
              <a:gd fmla="*/ 2147483647 w 158" name="T60"/>
              <a:gd fmla="*/ 0 h 172" name="T61"/>
              <a:gd fmla="*/ 2147483647 w 158" name="T62"/>
              <a:gd fmla="*/ 2147483647 h 172" name="T63"/>
              <a:gd fmla="*/ 2147483647 w 158" name="T64"/>
              <a:gd fmla="*/ 2147483647 h 172" name="T65"/>
              <a:gd fmla="*/ 2147483647 w 158" name="T66"/>
              <a:gd fmla="*/ 2147483647 h 172" name="T67"/>
              <a:gd fmla="*/ 2147483647 w 158" name="T68"/>
              <a:gd fmla="*/ 2147483647 h 172" name="T69"/>
              <a:gd fmla="*/ 2147483647 w 158" name="T70"/>
              <a:gd fmla="*/ 2147483647 h 172" name="T71"/>
              <a:gd fmla="*/ 2147483647 w 158" name="T72"/>
              <a:gd fmla="*/ 2147483647 h 172" name="T73"/>
              <a:gd fmla="*/ 2147483647 w 158" name="T74"/>
              <a:gd fmla="*/ 2147483647 h 172" name="T75"/>
              <a:gd fmla="*/ 2147483647 w 158" name="T76"/>
              <a:gd fmla="*/ 2147483647 h 172" name="T77"/>
              <a:gd fmla="*/ 2147483647 w 158" name="T78"/>
              <a:gd fmla="*/ 2147483647 h 172" name="T79"/>
              <a:gd fmla="*/ 2147483647 w 158" name="T80"/>
              <a:gd fmla="*/ 2147483647 h 172" name="T81"/>
              <a:gd fmla="*/ 2147483647 w 158" name="T82"/>
              <a:gd fmla="*/ 2147483647 h 172" name="T83"/>
              <a:gd fmla="*/ 2147483647 w 158" name="T84"/>
              <a:gd fmla="*/ 2147483647 h 172" name="T85"/>
              <a:gd fmla="*/ 0 w 158" name="T86"/>
              <a:gd fmla="*/ 2147483647 h 172" name="T87"/>
              <a:gd fmla="*/ 2147483647 w 158" name="T88"/>
              <a:gd fmla="*/ 2147483647 h 172" name="T89"/>
              <a:gd fmla="*/ 2147483647 w 158" name="T90"/>
              <a:gd fmla="*/ 2147483647 h 172" name="T91"/>
              <a:gd fmla="*/ 2147483647 w 158" name="T92"/>
              <a:gd fmla="*/ 2147483647 h 172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w 158" name="T141"/>
              <a:gd fmla="*/ 0 h 172" name="T142"/>
              <a:gd fmla="*/ 158 w 158" name="T143"/>
              <a:gd fmla="*/ 172 h 172" name="T144"/>
            </a:gdLst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b="T144" l="T141" r="T143" t="T142"/>
            <a:pathLst>
              <a:path h="172" w="158">
                <a:moveTo>
                  <a:pt x="56" y="0"/>
                </a:moveTo>
                <a:lnTo>
                  <a:pt x="56" y="0"/>
                </a:lnTo>
                <a:lnTo>
                  <a:pt x="64" y="2"/>
                </a:lnTo>
                <a:lnTo>
                  <a:pt x="72" y="8"/>
                </a:lnTo>
                <a:lnTo>
                  <a:pt x="76" y="6"/>
                </a:lnTo>
                <a:lnTo>
                  <a:pt x="82" y="4"/>
                </a:lnTo>
                <a:lnTo>
                  <a:pt x="90" y="6"/>
                </a:lnTo>
                <a:lnTo>
                  <a:pt x="96" y="12"/>
                </a:lnTo>
                <a:lnTo>
                  <a:pt x="102" y="8"/>
                </a:lnTo>
                <a:lnTo>
                  <a:pt x="108" y="6"/>
                </a:lnTo>
                <a:lnTo>
                  <a:pt x="114" y="6"/>
                </a:lnTo>
                <a:lnTo>
                  <a:pt x="116" y="8"/>
                </a:lnTo>
                <a:lnTo>
                  <a:pt x="122" y="14"/>
                </a:lnTo>
                <a:lnTo>
                  <a:pt x="128" y="12"/>
                </a:lnTo>
                <a:lnTo>
                  <a:pt x="134" y="14"/>
                </a:lnTo>
                <a:lnTo>
                  <a:pt x="138" y="16"/>
                </a:lnTo>
                <a:lnTo>
                  <a:pt x="140" y="20"/>
                </a:lnTo>
                <a:lnTo>
                  <a:pt x="142" y="26"/>
                </a:lnTo>
                <a:lnTo>
                  <a:pt x="140" y="32"/>
                </a:lnTo>
                <a:lnTo>
                  <a:pt x="136" y="36"/>
                </a:lnTo>
                <a:lnTo>
                  <a:pt x="138" y="40"/>
                </a:lnTo>
                <a:lnTo>
                  <a:pt x="138" y="42"/>
                </a:lnTo>
                <a:lnTo>
                  <a:pt x="110" y="42"/>
                </a:lnTo>
                <a:lnTo>
                  <a:pt x="110" y="40"/>
                </a:lnTo>
                <a:lnTo>
                  <a:pt x="110" y="36"/>
                </a:lnTo>
                <a:lnTo>
                  <a:pt x="108" y="36"/>
                </a:lnTo>
                <a:lnTo>
                  <a:pt x="104" y="34"/>
                </a:lnTo>
                <a:lnTo>
                  <a:pt x="98" y="30"/>
                </a:lnTo>
                <a:lnTo>
                  <a:pt x="96" y="36"/>
                </a:lnTo>
                <a:lnTo>
                  <a:pt x="92" y="38"/>
                </a:lnTo>
                <a:lnTo>
                  <a:pt x="86" y="40"/>
                </a:lnTo>
                <a:lnTo>
                  <a:pt x="82" y="42"/>
                </a:lnTo>
                <a:lnTo>
                  <a:pt x="74" y="40"/>
                </a:lnTo>
                <a:lnTo>
                  <a:pt x="70" y="36"/>
                </a:lnTo>
                <a:lnTo>
                  <a:pt x="64" y="40"/>
                </a:lnTo>
                <a:lnTo>
                  <a:pt x="56" y="42"/>
                </a:lnTo>
                <a:lnTo>
                  <a:pt x="48" y="40"/>
                </a:lnTo>
                <a:lnTo>
                  <a:pt x="42" y="36"/>
                </a:lnTo>
                <a:lnTo>
                  <a:pt x="38" y="30"/>
                </a:lnTo>
                <a:lnTo>
                  <a:pt x="36" y="22"/>
                </a:lnTo>
                <a:lnTo>
                  <a:pt x="38" y="14"/>
                </a:lnTo>
                <a:lnTo>
                  <a:pt x="42" y="6"/>
                </a:lnTo>
                <a:lnTo>
                  <a:pt x="48" y="2"/>
                </a:lnTo>
                <a:lnTo>
                  <a:pt x="56" y="0"/>
                </a:lnTo>
                <a:close/>
                <a:moveTo>
                  <a:pt x="58" y="88"/>
                </a:moveTo>
                <a:lnTo>
                  <a:pt x="74" y="88"/>
                </a:lnTo>
                <a:lnTo>
                  <a:pt x="74" y="110"/>
                </a:lnTo>
                <a:lnTo>
                  <a:pt x="58" y="110"/>
                </a:lnTo>
                <a:lnTo>
                  <a:pt x="58" y="88"/>
                </a:lnTo>
                <a:close/>
                <a:moveTo>
                  <a:pt x="84" y="88"/>
                </a:moveTo>
                <a:lnTo>
                  <a:pt x="100" y="88"/>
                </a:lnTo>
                <a:lnTo>
                  <a:pt x="100" y="110"/>
                </a:lnTo>
                <a:lnTo>
                  <a:pt x="84" y="110"/>
                </a:lnTo>
                <a:lnTo>
                  <a:pt x="84" y="88"/>
                </a:lnTo>
                <a:close/>
                <a:moveTo>
                  <a:pt x="22" y="100"/>
                </a:moveTo>
                <a:lnTo>
                  <a:pt x="40" y="100"/>
                </a:lnTo>
                <a:lnTo>
                  <a:pt x="40" y="124"/>
                </a:lnTo>
                <a:lnTo>
                  <a:pt x="22" y="124"/>
                </a:lnTo>
                <a:lnTo>
                  <a:pt x="22" y="100"/>
                </a:lnTo>
                <a:close/>
                <a:moveTo>
                  <a:pt x="110" y="48"/>
                </a:moveTo>
                <a:lnTo>
                  <a:pt x="110" y="72"/>
                </a:lnTo>
                <a:lnTo>
                  <a:pt x="44" y="72"/>
                </a:lnTo>
                <a:lnTo>
                  <a:pt x="44" y="88"/>
                </a:lnTo>
                <a:lnTo>
                  <a:pt x="14" y="88"/>
                </a:lnTo>
                <a:lnTo>
                  <a:pt x="14" y="160"/>
                </a:lnTo>
                <a:lnTo>
                  <a:pt x="0" y="160"/>
                </a:lnTo>
                <a:lnTo>
                  <a:pt x="0" y="172"/>
                </a:lnTo>
                <a:lnTo>
                  <a:pt x="158" y="172"/>
                </a:lnTo>
                <a:lnTo>
                  <a:pt x="158" y="160"/>
                </a:lnTo>
                <a:lnTo>
                  <a:pt x="146" y="160"/>
                </a:lnTo>
                <a:lnTo>
                  <a:pt x="138" y="48"/>
                </a:lnTo>
                <a:lnTo>
                  <a:pt x="110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78" name="Freeform 186"/>
          <p:cNvSpPr>
            <a:spLocks noEditPoints="1"/>
          </p:cNvSpPr>
          <p:nvPr/>
        </p:nvSpPr>
        <p:spPr bwMode="auto">
          <a:xfrm>
            <a:off x="10802938" y="2843213"/>
            <a:ext cx="501650" cy="317500"/>
          </a:xfrm>
          <a:custGeom>
            <a:gdLst>
              <a:gd fmla="*/ 2147483647 w 184" name="T0"/>
              <a:gd fmla="*/ 2147483647 h 106" name="T1"/>
              <a:gd fmla="*/ 2147483647 w 184" name="T2"/>
              <a:gd fmla="*/ 2147483647 h 106" name="T3"/>
              <a:gd fmla="*/ 2147483647 w 184" name="T4"/>
              <a:gd fmla="*/ 2147483647 h 106" name="T5"/>
              <a:gd fmla="*/ 2147483647 w 184" name="T6"/>
              <a:gd fmla="*/ 2147483647 h 106" name="T7"/>
              <a:gd fmla="*/ 2147483647 w 184" name="T8"/>
              <a:gd fmla="*/ 2147483647 h 106" name="T9"/>
              <a:gd fmla="*/ 2147483647 w 184" name="T10"/>
              <a:gd fmla="*/ 2147483647 h 106" name="T11"/>
              <a:gd fmla="*/ 2147483647 w 184" name="T12"/>
              <a:gd fmla="*/ 2147483647 h 106" name="T13"/>
              <a:gd fmla="*/ 2147483647 w 184" name="T14"/>
              <a:gd fmla="*/ 2147483647 h 106" name="T15"/>
              <a:gd fmla="*/ 2147483647 w 184" name="T16"/>
              <a:gd fmla="*/ 2147483647 h 106" name="T17"/>
              <a:gd fmla="*/ 2147483647 w 184" name="T18"/>
              <a:gd fmla="*/ 2147483647 h 106" name="T19"/>
              <a:gd fmla="*/ 2147483647 w 184" name="T20"/>
              <a:gd fmla="*/ 2147483647 h 106" name="T21"/>
              <a:gd fmla="*/ 2147483647 w 184" name="T22"/>
              <a:gd fmla="*/ 2147483647 h 106" name="T23"/>
              <a:gd fmla="*/ 2147483647 w 184" name="T24"/>
              <a:gd fmla="*/ 2147483647 h 106" name="T25"/>
              <a:gd fmla="*/ 2147483647 w 184" name="T26"/>
              <a:gd fmla="*/ 2147483647 h 106" name="T27"/>
              <a:gd fmla="*/ 2147483647 w 184" name="T28"/>
              <a:gd fmla="*/ 2147483647 h 106" name="T29"/>
              <a:gd fmla="*/ 2147483647 w 184" name="T30"/>
              <a:gd fmla="*/ 2147483647 h 106" name="T31"/>
              <a:gd fmla="*/ 2147483647 w 184" name="T32"/>
              <a:gd fmla="*/ 2147483647 h 106" name="T33"/>
              <a:gd fmla="*/ 2147483647 w 184" name="T34"/>
              <a:gd fmla="*/ 2147483647 h 106" name="T35"/>
              <a:gd fmla="*/ 2147483647 w 184" name="T36"/>
              <a:gd fmla="*/ 2147483647 h 106" name="T37"/>
              <a:gd fmla="*/ 2147483647 w 184" name="T38"/>
              <a:gd fmla="*/ 2147483647 h 106" name="T39"/>
              <a:gd fmla="*/ 2147483647 w 184" name="T40"/>
              <a:gd fmla="*/ 2147483647 h 106" name="T41"/>
              <a:gd fmla="*/ 2147483647 w 184" name="T42"/>
              <a:gd fmla="*/ 2147483647 h 106" name="T43"/>
              <a:gd fmla="*/ 2147483647 w 184" name="T44"/>
              <a:gd fmla="*/ 2147483647 h 106" name="T45"/>
              <a:gd fmla="*/ 2147483647 w 184" name="T46"/>
              <a:gd fmla="*/ 2147483647 h 106" name="T47"/>
              <a:gd fmla="*/ 2147483647 w 184" name="T48"/>
              <a:gd fmla="*/ 2147483647 h 106" name="T49"/>
              <a:gd fmla="*/ 2147483647 w 184" name="T50"/>
              <a:gd fmla="*/ 2147483647 h 106" name="T51"/>
              <a:gd fmla="*/ 2147483647 w 184" name="T52"/>
              <a:gd fmla="*/ 2147483647 h 106" name="T53"/>
              <a:gd fmla="*/ 2147483647 w 184" name="T54"/>
              <a:gd fmla="*/ 2147483647 h 106" name="T55"/>
              <a:gd fmla="*/ 2147483647 w 184" name="T56"/>
              <a:gd fmla="*/ 2147483647 h 106" name="T57"/>
              <a:gd fmla="*/ 2147483647 w 184" name="T58"/>
              <a:gd fmla="*/ 2147483647 h 106" name="T59"/>
              <a:gd fmla="*/ 2147483647 w 184" name="T60"/>
              <a:gd fmla="*/ 2147483647 h 106" name="T61"/>
              <a:gd fmla="*/ 2147483647 w 184" name="T62"/>
              <a:gd fmla="*/ 2147483647 h 106" name="T63"/>
              <a:gd fmla="*/ 2147483647 w 184" name="T64"/>
              <a:gd fmla="*/ 2147483647 h 106" name="T65"/>
              <a:gd fmla="*/ 2147483647 w 184" name="T66"/>
              <a:gd fmla="*/ 2147483647 h 106" name="T67"/>
              <a:gd fmla="*/ 2147483647 w 184" name="T68"/>
              <a:gd fmla="*/ 2147483647 h 106" name="T69"/>
              <a:gd fmla="*/ 2147483647 w 184" name="T70"/>
              <a:gd fmla="*/ 2147483647 h 106" name="T71"/>
              <a:gd fmla="*/ 2147483647 w 184" name="T72"/>
              <a:gd fmla="*/ 2147483647 h 106" name="T73"/>
              <a:gd fmla="*/ 2147483647 w 184" name="T74"/>
              <a:gd fmla="*/ 2147483647 h 106" name="T75"/>
              <a:gd fmla="*/ 2147483647 w 184" name="T76"/>
              <a:gd fmla="*/ 2147483647 h 106" name="T77"/>
              <a:gd fmla="*/ 2147483647 w 184" name="T78"/>
              <a:gd fmla="*/ 2147483647 h 106" name="T79"/>
              <a:gd fmla="*/ 2147483647 w 184" name="T80"/>
              <a:gd fmla="*/ 2147483647 h 106" name="T81"/>
              <a:gd fmla="*/ 2147483647 w 184" name="T82"/>
              <a:gd fmla="*/ 2147483647 h 106" name="T83"/>
              <a:gd fmla="*/ 2147483647 w 184" name="T84"/>
              <a:gd fmla="*/ 2147483647 h 106" name="T85"/>
              <a:gd fmla="*/ 2147483647 w 184" name="T86"/>
              <a:gd fmla="*/ 2147483647 h 106" name="T87"/>
              <a:gd fmla="*/ 2147483647 w 184" name="T88"/>
              <a:gd fmla="*/ 2147483647 h 106" name="T89"/>
              <a:gd fmla="*/ 2147483647 w 184" name="T90"/>
              <a:gd fmla="*/ 2147483647 h 106" name="T91"/>
              <a:gd fmla="*/ 2147483647 w 184" name="T92"/>
              <a:gd fmla="*/ 2147483647 h 106" name="T93"/>
              <a:gd fmla="*/ 2147483647 w 184" name="T94"/>
              <a:gd fmla="*/ 2147483647 h 106" name="T95"/>
              <a:gd fmla="*/ 2147483647 w 184" name="T96"/>
              <a:gd fmla="*/ 0 h 106" name="T97"/>
              <a:gd fmla="*/ 2147483647 w 184" name="T98"/>
              <a:gd fmla="*/ 2147483647 h 10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w 184" name="T150"/>
              <a:gd fmla="*/ 0 h 106" name="T151"/>
              <a:gd fmla="*/ 184 w 184" name="T152"/>
              <a:gd fmla="*/ 106 h 106" name="T153"/>
            </a:gdLst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b="T153" l="T150" r="T152" t="T151"/>
            <a:pathLst>
              <a:path h="105" w="184">
                <a:moveTo>
                  <a:pt x="156" y="22"/>
                </a:moveTo>
                <a:lnTo>
                  <a:pt x="156" y="12"/>
                </a:lnTo>
                <a:lnTo>
                  <a:pt x="144" y="12"/>
                </a:lnTo>
                <a:lnTo>
                  <a:pt x="144" y="22"/>
                </a:lnTo>
                <a:lnTo>
                  <a:pt x="156" y="22"/>
                </a:lnTo>
                <a:close/>
                <a:moveTo>
                  <a:pt x="166" y="68"/>
                </a:moveTo>
                <a:lnTo>
                  <a:pt x="166" y="68"/>
                </a:lnTo>
                <a:lnTo>
                  <a:pt x="172" y="68"/>
                </a:lnTo>
                <a:lnTo>
                  <a:pt x="176" y="72"/>
                </a:lnTo>
                <a:lnTo>
                  <a:pt x="184" y="72"/>
                </a:lnTo>
                <a:lnTo>
                  <a:pt x="184" y="90"/>
                </a:lnTo>
                <a:lnTo>
                  <a:pt x="182" y="96"/>
                </a:lnTo>
                <a:lnTo>
                  <a:pt x="178" y="100"/>
                </a:lnTo>
                <a:lnTo>
                  <a:pt x="172" y="104"/>
                </a:lnTo>
                <a:lnTo>
                  <a:pt x="164" y="106"/>
                </a:lnTo>
                <a:lnTo>
                  <a:pt x="158" y="104"/>
                </a:lnTo>
                <a:lnTo>
                  <a:pt x="152" y="100"/>
                </a:lnTo>
                <a:lnTo>
                  <a:pt x="148" y="96"/>
                </a:lnTo>
                <a:lnTo>
                  <a:pt x="146" y="90"/>
                </a:lnTo>
                <a:lnTo>
                  <a:pt x="144" y="90"/>
                </a:lnTo>
                <a:lnTo>
                  <a:pt x="142" y="96"/>
                </a:lnTo>
                <a:lnTo>
                  <a:pt x="138" y="100"/>
                </a:lnTo>
                <a:lnTo>
                  <a:pt x="132" y="104"/>
                </a:lnTo>
                <a:lnTo>
                  <a:pt x="124" y="106"/>
                </a:lnTo>
                <a:lnTo>
                  <a:pt x="118" y="104"/>
                </a:lnTo>
                <a:lnTo>
                  <a:pt x="112" y="100"/>
                </a:lnTo>
                <a:lnTo>
                  <a:pt x="108" y="96"/>
                </a:lnTo>
                <a:lnTo>
                  <a:pt x="106" y="90"/>
                </a:lnTo>
                <a:lnTo>
                  <a:pt x="70" y="90"/>
                </a:lnTo>
                <a:lnTo>
                  <a:pt x="64" y="90"/>
                </a:lnTo>
                <a:lnTo>
                  <a:pt x="62" y="90"/>
                </a:lnTo>
                <a:lnTo>
                  <a:pt x="54" y="90"/>
                </a:lnTo>
                <a:lnTo>
                  <a:pt x="54" y="96"/>
                </a:lnTo>
                <a:lnTo>
                  <a:pt x="50" y="100"/>
                </a:lnTo>
                <a:lnTo>
                  <a:pt x="44" y="104"/>
                </a:lnTo>
                <a:lnTo>
                  <a:pt x="36" y="106"/>
                </a:lnTo>
                <a:lnTo>
                  <a:pt x="30" y="104"/>
                </a:lnTo>
                <a:lnTo>
                  <a:pt x="24" y="100"/>
                </a:lnTo>
                <a:lnTo>
                  <a:pt x="20" y="96"/>
                </a:lnTo>
                <a:lnTo>
                  <a:pt x="18" y="90"/>
                </a:lnTo>
                <a:lnTo>
                  <a:pt x="16" y="90"/>
                </a:lnTo>
                <a:lnTo>
                  <a:pt x="12" y="90"/>
                </a:lnTo>
                <a:lnTo>
                  <a:pt x="4" y="90"/>
                </a:lnTo>
                <a:lnTo>
                  <a:pt x="0" y="90"/>
                </a:lnTo>
                <a:lnTo>
                  <a:pt x="0" y="74"/>
                </a:lnTo>
                <a:lnTo>
                  <a:pt x="4" y="74"/>
                </a:lnTo>
                <a:lnTo>
                  <a:pt x="4" y="48"/>
                </a:lnTo>
                <a:lnTo>
                  <a:pt x="6" y="46"/>
                </a:lnTo>
                <a:lnTo>
                  <a:pt x="22" y="20"/>
                </a:lnTo>
                <a:lnTo>
                  <a:pt x="24" y="16"/>
                </a:lnTo>
                <a:lnTo>
                  <a:pt x="70" y="16"/>
                </a:lnTo>
                <a:lnTo>
                  <a:pt x="70" y="22"/>
                </a:lnTo>
                <a:lnTo>
                  <a:pt x="70" y="72"/>
                </a:lnTo>
                <a:lnTo>
                  <a:pt x="90" y="72"/>
                </a:lnTo>
                <a:lnTo>
                  <a:pt x="90" y="68"/>
                </a:lnTo>
                <a:lnTo>
                  <a:pt x="166" y="68"/>
                </a:lnTo>
                <a:close/>
                <a:moveTo>
                  <a:pt x="44" y="78"/>
                </a:moveTo>
                <a:lnTo>
                  <a:pt x="44" y="78"/>
                </a:lnTo>
                <a:lnTo>
                  <a:pt x="40" y="76"/>
                </a:lnTo>
                <a:lnTo>
                  <a:pt x="36" y="76"/>
                </a:lnTo>
                <a:lnTo>
                  <a:pt x="32" y="76"/>
                </a:lnTo>
                <a:lnTo>
                  <a:pt x="28" y="78"/>
                </a:lnTo>
                <a:lnTo>
                  <a:pt x="26" y="82"/>
                </a:lnTo>
                <a:lnTo>
                  <a:pt x="26" y="86"/>
                </a:lnTo>
                <a:lnTo>
                  <a:pt x="26" y="90"/>
                </a:lnTo>
                <a:lnTo>
                  <a:pt x="28" y="94"/>
                </a:lnTo>
                <a:lnTo>
                  <a:pt x="32" y="96"/>
                </a:lnTo>
                <a:lnTo>
                  <a:pt x="36" y="96"/>
                </a:lnTo>
                <a:lnTo>
                  <a:pt x="40" y="96"/>
                </a:lnTo>
                <a:lnTo>
                  <a:pt x="44" y="94"/>
                </a:lnTo>
                <a:lnTo>
                  <a:pt x="46" y="90"/>
                </a:lnTo>
                <a:lnTo>
                  <a:pt x="48" y="86"/>
                </a:lnTo>
                <a:lnTo>
                  <a:pt x="46" y="82"/>
                </a:lnTo>
                <a:lnTo>
                  <a:pt x="44" y="78"/>
                </a:lnTo>
                <a:close/>
                <a:moveTo>
                  <a:pt x="132" y="80"/>
                </a:moveTo>
                <a:lnTo>
                  <a:pt x="132" y="80"/>
                </a:lnTo>
                <a:lnTo>
                  <a:pt x="128" y="76"/>
                </a:lnTo>
                <a:lnTo>
                  <a:pt x="124" y="76"/>
                </a:lnTo>
                <a:lnTo>
                  <a:pt x="120" y="76"/>
                </a:lnTo>
                <a:lnTo>
                  <a:pt x="118" y="80"/>
                </a:lnTo>
                <a:lnTo>
                  <a:pt x="114" y="82"/>
                </a:lnTo>
                <a:lnTo>
                  <a:pt x="114" y="86"/>
                </a:lnTo>
                <a:lnTo>
                  <a:pt x="114" y="90"/>
                </a:lnTo>
                <a:lnTo>
                  <a:pt x="118" y="94"/>
                </a:lnTo>
                <a:lnTo>
                  <a:pt x="120" y="96"/>
                </a:lnTo>
                <a:lnTo>
                  <a:pt x="124" y="98"/>
                </a:lnTo>
                <a:lnTo>
                  <a:pt x="128" y="96"/>
                </a:lnTo>
                <a:lnTo>
                  <a:pt x="132" y="94"/>
                </a:lnTo>
                <a:lnTo>
                  <a:pt x="134" y="90"/>
                </a:lnTo>
                <a:lnTo>
                  <a:pt x="136" y="86"/>
                </a:lnTo>
                <a:lnTo>
                  <a:pt x="134" y="82"/>
                </a:lnTo>
                <a:lnTo>
                  <a:pt x="132" y="80"/>
                </a:lnTo>
                <a:close/>
                <a:moveTo>
                  <a:pt x="172" y="80"/>
                </a:moveTo>
                <a:lnTo>
                  <a:pt x="172" y="80"/>
                </a:lnTo>
                <a:lnTo>
                  <a:pt x="170" y="76"/>
                </a:lnTo>
                <a:lnTo>
                  <a:pt x="164" y="76"/>
                </a:lnTo>
                <a:lnTo>
                  <a:pt x="160" y="76"/>
                </a:lnTo>
                <a:lnTo>
                  <a:pt x="158" y="80"/>
                </a:lnTo>
                <a:lnTo>
                  <a:pt x="154" y="82"/>
                </a:lnTo>
                <a:lnTo>
                  <a:pt x="154" y="86"/>
                </a:lnTo>
                <a:lnTo>
                  <a:pt x="154" y="90"/>
                </a:lnTo>
                <a:lnTo>
                  <a:pt x="158" y="94"/>
                </a:lnTo>
                <a:lnTo>
                  <a:pt x="160" y="96"/>
                </a:lnTo>
                <a:lnTo>
                  <a:pt x="164" y="98"/>
                </a:lnTo>
                <a:lnTo>
                  <a:pt x="170" y="96"/>
                </a:lnTo>
                <a:lnTo>
                  <a:pt x="172" y="94"/>
                </a:lnTo>
                <a:lnTo>
                  <a:pt x="174" y="90"/>
                </a:lnTo>
                <a:lnTo>
                  <a:pt x="176" y="86"/>
                </a:lnTo>
                <a:lnTo>
                  <a:pt x="174" y="82"/>
                </a:lnTo>
                <a:lnTo>
                  <a:pt x="172" y="80"/>
                </a:lnTo>
                <a:close/>
                <a:moveTo>
                  <a:pt x="44" y="52"/>
                </a:moveTo>
                <a:lnTo>
                  <a:pt x="44" y="28"/>
                </a:lnTo>
                <a:lnTo>
                  <a:pt x="32" y="28"/>
                </a:lnTo>
                <a:lnTo>
                  <a:pt x="18" y="50"/>
                </a:lnTo>
                <a:lnTo>
                  <a:pt x="18" y="52"/>
                </a:lnTo>
                <a:lnTo>
                  <a:pt x="44" y="52"/>
                </a:lnTo>
                <a:close/>
                <a:moveTo>
                  <a:pt x="48" y="28"/>
                </a:moveTo>
                <a:lnTo>
                  <a:pt x="48" y="52"/>
                </a:lnTo>
                <a:lnTo>
                  <a:pt x="58" y="52"/>
                </a:lnTo>
                <a:lnTo>
                  <a:pt x="58" y="28"/>
                </a:lnTo>
                <a:lnTo>
                  <a:pt x="48" y="28"/>
                </a:lnTo>
                <a:close/>
                <a:moveTo>
                  <a:pt x="84" y="0"/>
                </a:moveTo>
                <a:lnTo>
                  <a:pt x="138" y="0"/>
                </a:lnTo>
                <a:lnTo>
                  <a:pt x="138" y="52"/>
                </a:lnTo>
                <a:lnTo>
                  <a:pt x="144" y="52"/>
                </a:lnTo>
                <a:lnTo>
                  <a:pt x="144" y="42"/>
                </a:lnTo>
                <a:lnTo>
                  <a:pt x="156" y="42"/>
                </a:lnTo>
                <a:lnTo>
                  <a:pt x="156" y="52"/>
                </a:lnTo>
                <a:lnTo>
                  <a:pt x="162" y="52"/>
                </a:lnTo>
                <a:lnTo>
                  <a:pt x="162" y="0"/>
                </a:lnTo>
                <a:lnTo>
                  <a:pt x="174" y="0"/>
                </a:lnTo>
                <a:lnTo>
                  <a:pt x="180" y="14"/>
                </a:lnTo>
                <a:lnTo>
                  <a:pt x="182" y="30"/>
                </a:lnTo>
                <a:lnTo>
                  <a:pt x="180" y="46"/>
                </a:lnTo>
                <a:lnTo>
                  <a:pt x="174" y="62"/>
                </a:lnTo>
                <a:lnTo>
                  <a:pt x="166" y="62"/>
                </a:lnTo>
                <a:lnTo>
                  <a:pt x="164" y="62"/>
                </a:lnTo>
                <a:lnTo>
                  <a:pt x="90" y="62"/>
                </a:lnTo>
                <a:lnTo>
                  <a:pt x="86" y="62"/>
                </a:lnTo>
                <a:lnTo>
                  <a:pt x="84" y="62"/>
                </a:lnTo>
                <a:lnTo>
                  <a:pt x="80" y="46"/>
                </a:lnTo>
                <a:lnTo>
                  <a:pt x="78" y="30"/>
                </a:lnTo>
                <a:lnTo>
                  <a:pt x="80" y="14"/>
                </a:lnTo>
                <a:lnTo>
                  <a:pt x="84" y="0"/>
                </a:lnTo>
                <a:close/>
                <a:moveTo>
                  <a:pt x="144" y="0"/>
                </a:moveTo>
                <a:lnTo>
                  <a:pt x="144" y="8"/>
                </a:lnTo>
                <a:lnTo>
                  <a:pt x="156" y="8"/>
                </a:lnTo>
                <a:lnTo>
                  <a:pt x="156" y="0"/>
                </a:lnTo>
                <a:lnTo>
                  <a:pt x="144" y="0"/>
                </a:lnTo>
                <a:close/>
                <a:moveTo>
                  <a:pt x="156" y="36"/>
                </a:moveTo>
                <a:lnTo>
                  <a:pt x="156" y="26"/>
                </a:lnTo>
                <a:lnTo>
                  <a:pt x="144" y="26"/>
                </a:lnTo>
                <a:lnTo>
                  <a:pt x="144" y="36"/>
                </a:lnTo>
                <a:lnTo>
                  <a:pt x="15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79" name="Freeform 187"/>
          <p:cNvSpPr>
            <a:spLocks noEditPoints="1"/>
          </p:cNvSpPr>
          <p:nvPr/>
        </p:nvSpPr>
        <p:spPr bwMode="auto">
          <a:xfrm>
            <a:off x="10917238" y="3617913"/>
            <a:ext cx="311150" cy="474662"/>
          </a:xfrm>
          <a:custGeom>
            <a:gdLst>
              <a:gd fmla="*/ 2147483647 w 114" name="T0"/>
              <a:gd fmla="*/ 2147483647 h 158" name="T1"/>
              <a:gd fmla="*/ 2147483647 w 114" name="T2"/>
              <a:gd fmla="*/ 2147483647 h 158" name="T3"/>
              <a:gd fmla="*/ 2147483647 w 114" name="T4"/>
              <a:gd fmla="*/ 2147483647 h 158" name="T5"/>
              <a:gd fmla="*/ 2147483647 w 114" name="T6"/>
              <a:gd fmla="*/ 2147483647 h 158" name="T7"/>
              <a:gd fmla="*/ 2147483647 w 114" name="T8"/>
              <a:gd fmla="*/ 2147483647 h 158" name="T9"/>
              <a:gd fmla="*/ 2147483647 w 114" name="T10"/>
              <a:gd fmla="*/ 0 h 158" name="T11"/>
              <a:gd fmla="*/ 2147483647 w 114" name="T12"/>
              <a:gd fmla="*/ 0 h 158" name="T13"/>
              <a:gd fmla="*/ 2147483647 w 114" name="T14"/>
              <a:gd fmla="*/ 2147483647 h 158" name="T15"/>
              <a:gd fmla="*/ 2147483647 w 114" name="T16"/>
              <a:gd fmla="*/ 2147483647 h 158" name="T17"/>
              <a:gd fmla="*/ 2147483647 w 114" name="T18"/>
              <a:gd fmla="*/ 2147483647 h 158" name="T19"/>
              <a:gd fmla="*/ 2147483647 w 114" name="T20"/>
              <a:gd fmla="*/ 2147483647 h 158" name="T21"/>
              <a:gd fmla="*/ 2147483647 w 114" name="T22"/>
              <a:gd fmla="*/ 2147483647 h 158" name="T23"/>
              <a:gd fmla="*/ 2147483647 w 114" name="T24"/>
              <a:gd fmla="*/ 2147483647 h 158" name="T25"/>
              <a:gd fmla="*/ 2147483647 w 114" name="T26"/>
              <a:gd fmla="*/ 2147483647 h 158" name="T27"/>
              <a:gd fmla="*/ 2147483647 w 114" name="T28"/>
              <a:gd fmla="*/ 2147483647 h 158" name="T29"/>
              <a:gd fmla="*/ 2147483647 w 114" name="T30"/>
              <a:gd fmla="*/ 2147483647 h 158" name="T31"/>
              <a:gd fmla="*/ 2147483647 w 114" name="T32"/>
              <a:gd fmla="*/ 2147483647 h 158" name="T33"/>
              <a:gd fmla="*/ 2147483647 w 114" name="T34"/>
              <a:gd fmla="*/ 2147483647 h 158" name="T35"/>
              <a:gd fmla="*/ 2147483647 w 114" name="T36"/>
              <a:gd fmla="*/ 2147483647 h 158" name="T37"/>
              <a:gd fmla="*/ 2147483647 w 114" name="T38"/>
              <a:gd fmla="*/ 2147483647 h 158" name="T39"/>
              <a:gd fmla="*/ 2147483647 w 114" name="T40"/>
              <a:gd fmla="*/ 2147483647 h 158" name="T41"/>
              <a:gd fmla="*/ 2147483647 w 114" name="T42"/>
              <a:gd fmla="*/ 2147483647 h 158" name="T43"/>
              <a:gd fmla="*/ 2147483647 w 114" name="T44"/>
              <a:gd fmla="*/ 2147483647 h 158" name="T45"/>
              <a:gd fmla="*/ 2147483647 w 114" name="T46"/>
              <a:gd fmla="*/ 2147483647 h 158" name="T47"/>
              <a:gd fmla="*/ 2147483647 w 114" name="T48"/>
              <a:gd fmla="*/ 2147483647 h 158" name="T49"/>
              <a:gd fmla="*/ 0 w 114" name="T50"/>
              <a:gd fmla="*/ 2147483647 h 158" name="T51"/>
              <a:gd fmla="*/ 2147483647 w 114" name="T52"/>
              <a:gd fmla="*/ 2147483647 h 158" name="T53"/>
              <a:gd fmla="*/ 2147483647 w 114" name="T54"/>
              <a:gd fmla="*/ 2147483647 h 158" name="T55"/>
              <a:gd fmla="*/ 2147483647 w 114" name="T56"/>
              <a:gd fmla="*/ 2147483647 h 158" name="T57"/>
              <a:gd fmla="*/ 2147483647 w 114" name="T58"/>
              <a:gd fmla="*/ 2147483647 h 158" name="T59"/>
              <a:gd fmla="*/ 2147483647 w 114" name="T60"/>
              <a:gd fmla="*/ 2147483647 h 158" name="T61"/>
              <a:gd fmla="*/ 2147483647 w 114" name="T62"/>
              <a:gd fmla="*/ 2147483647 h 158" name="T63"/>
              <a:gd fmla="*/ 2147483647 w 114" name="T64"/>
              <a:gd fmla="*/ 2147483647 h 158" name="T65"/>
              <a:gd fmla="*/ 2147483647 w 114" name="T66"/>
              <a:gd fmla="*/ 2147483647 h 158" name="T67"/>
              <a:gd fmla="*/ 2147483647 w 114" name="T68"/>
              <a:gd fmla="*/ 2147483647 h 158" name="T69"/>
              <a:gd fmla="*/ 2147483647 w 114" name="T70"/>
              <a:gd fmla="*/ 2147483647 h 158" name="T71"/>
              <a:gd fmla="*/ 2147483647 w 114" name="T72"/>
              <a:gd fmla="*/ 2147483647 h 158" name="T73"/>
              <a:gd fmla="*/ 2147483647 w 114" name="T74"/>
              <a:gd fmla="*/ 2147483647 h 158" name="T75"/>
              <a:gd fmla="*/ 2147483647 w 114" name="T76"/>
              <a:gd fmla="*/ 2147483647 h 158" name="T77"/>
              <a:gd fmla="*/ 2147483647 w 114" name="T78"/>
              <a:gd fmla="*/ 2147483647 h 158" name="T79"/>
              <a:gd fmla="*/ 2147483647 w 114" name="T80"/>
              <a:gd fmla="*/ 2147483647 h 158" name="T81"/>
              <a:gd fmla="*/ 2147483647 w 114" name="T82"/>
              <a:gd fmla="*/ 2147483647 h 158" name="T83"/>
              <a:gd fmla="*/ 2147483647 w 114" name="T84"/>
              <a:gd fmla="*/ 2147483647 h 158" name="T85"/>
              <a:gd fmla="*/ 2147483647 w 114" name="T86"/>
              <a:gd fmla="*/ 2147483647 h 158" name="T87"/>
              <a:gd fmla="*/ 2147483647 w 114" name="T88"/>
              <a:gd fmla="*/ 2147483647 h 158" name="T89"/>
              <a:gd fmla="*/ 2147483647 w 114" name="T90"/>
              <a:gd fmla="*/ 2147483647 h 158" name="T91"/>
              <a:gd fmla="*/ 2147483647 w 114" name="T92"/>
              <a:gd fmla="*/ 2147483647 h 158" name="T93"/>
              <a:gd fmla="*/ 2147483647 w 114" name="T94"/>
              <a:gd fmla="*/ 2147483647 h 158" name="T95"/>
              <a:gd fmla="*/ 2147483647 w 114" name="T96"/>
              <a:gd fmla="*/ 2147483647 h 158" name="T97"/>
              <a:gd fmla="*/ 2147483647 w 114" name="T98"/>
              <a:gd fmla="*/ 2147483647 h 158" name="T99"/>
              <a:gd fmla="*/ 2147483647 w 114" name="T100"/>
              <a:gd fmla="*/ 2147483647 h 158" name="T101"/>
              <a:gd fmla="*/ 2147483647 w 114" name="T102"/>
              <a:gd fmla="*/ 2147483647 h 158" name="T103"/>
              <a:gd fmla="*/ 2147483647 w 114" name="T104"/>
              <a:gd fmla="*/ 2147483647 h 158" name="T105"/>
              <a:gd fmla="*/ 2147483647 w 114" name="T106"/>
              <a:gd fmla="*/ 2147483647 h 158" name="T107"/>
              <a:gd fmla="*/ 2147483647 w 114" name="T108"/>
              <a:gd fmla="*/ 2147483647 h 158" name="T109"/>
              <a:gd fmla="*/ 2147483647 w 114" name="T110"/>
              <a:gd fmla="*/ 2147483647 h 158" name="T111"/>
              <a:gd fmla="*/ 2147483647 w 114" name="T112"/>
              <a:gd fmla="*/ 2147483647 h 158" name="T113"/>
              <a:gd fmla="*/ 2147483647 w 114" name="T114"/>
              <a:gd fmla="*/ 2147483647 h 158" name="T115"/>
              <a:gd fmla="*/ 2147483647 w 114" name="T116"/>
              <a:gd fmla="*/ 2147483647 h 158" name="T117"/>
              <a:gd fmla="*/ 2147483647 w 114" name="T118"/>
              <a:gd fmla="*/ 2147483647 h 158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14" name="T180"/>
              <a:gd fmla="*/ 0 h 158" name="T181"/>
              <a:gd fmla="*/ 114 w 114" name="T182"/>
              <a:gd fmla="*/ 158 h 158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158" w="114">
                <a:moveTo>
                  <a:pt x="10" y="68"/>
                </a:moveTo>
                <a:lnTo>
                  <a:pt x="10" y="68"/>
                </a:lnTo>
                <a:lnTo>
                  <a:pt x="16" y="54"/>
                </a:lnTo>
                <a:lnTo>
                  <a:pt x="24" y="42"/>
                </a:lnTo>
                <a:lnTo>
                  <a:pt x="40" y="20"/>
                </a:lnTo>
                <a:lnTo>
                  <a:pt x="58" y="0"/>
                </a:lnTo>
                <a:lnTo>
                  <a:pt x="74" y="20"/>
                </a:lnTo>
                <a:lnTo>
                  <a:pt x="90" y="42"/>
                </a:lnTo>
                <a:lnTo>
                  <a:pt x="98" y="54"/>
                </a:lnTo>
                <a:lnTo>
                  <a:pt x="104" y="68"/>
                </a:lnTo>
                <a:lnTo>
                  <a:pt x="112" y="90"/>
                </a:lnTo>
                <a:lnTo>
                  <a:pt x="114" y="108"/>
                </a:lnTo>
                <a:lnTo>
                  <a:pt x="110" y="124"/>
                </a:lnTo>
                <a:lnTo>
                  <a:pt x="104" y="136"/>
                </a:lnTo>
                <a:lnTo>
                  <a:pt x="96" y="146"/>
                </a:lnTo>
                <a:lnTo>
                  <a:pt x="84" y="152"/>
                </a:lnTo>
                <a:lnTo>
                  <a:pt x="70" y="158"/>
                </a:lnTo>
                <a:lnTo>
                  <a:pt x="58" y="158"/>
                </a:lnTo>
                <a:lnTo>
                  <a:pt x="44" y="158"/>
                </a:lnTo>
                <a:lnTo>
                  <a:pt x="30" y="152"/>
                </a:lnTo>
                <a:lnTo>
                  <a:pt x="20" y="146"/>
                </a:lnTo>
                <a:lnTo>
                  <a:pt x="10" y="136"/>
                </a:lnTo>
                <a:lnTo>
                  <a:pt x="4" y="124"/>
                </a:lnTo>
                <a:lnTo>
                  <a:pt x="0" y="108"/>
                </a:lnTo>
                <a:lnTo>
                  <a:pt x="2" y="90"/>
                </a:lnTo>
                <a:lnTo>
                  <a:pt x="10" y="68"/>
                </a:lnTo>
                <a:close/>
                <a:moveTo>
                  <a:pt x="50" y="148"/>
                </a:moveTo>
                <a:lnTo>
                  <a:pt x="50" y="148"/>
                </a:lnTo>
                <a:lnTo>
                  <a:pt x="64" y="148"/>
                </a:lnTo>
                <a:lnTo>
                  <a:pt x="74" y="144"/>
                </a:lnTo>
                <a:lnTo>
                  <a:pt x="84" y="140"/>
                </a:lnTo>
                <a:lnTo>
                  <a:pt x="90" y="134"/>
                </a:lnTo>
                <a:lnTo>
                  <a:pt x="96" y="126"/>
                </a:lnTo>
                <a:lnTo>
                  <a:pt x="100" y="118"/>
                </a:lnTo>
                <a:lnTo>
                  <a:pt x="102" y="110"/>
                </a:lnTo>
                <a:lnTo>
                  <a:pt x="102" y="100"/>
                </a:lnTo>
                <a:lnTo>
                  <a:pt x="94" y="114"/>
                </a:lnTo>
                <a:lnTo>
                  <a:pt x="82" y="126"/>
                </a:lnTo>
                <a:lnTo>
                  <a:pt x="68" y="138"/>
                </a:lnTo>
                <a:lnTo>
                  <a:pt x="50" y="148"/>
                </a:lnTo>
                <a:close/>
                <a:moveTo>
                  <a:pt x="12" y="102"/>
                </a:moveTo>
                <a:lnTo>
                  <a:pt x="12" y="102"/>
                </a:lnTo>
                <a:lnTo>
                  <a:pt x="26" y="102"/>
                </a:lnTo>
                <a:lnTo>
                  <a:pt x="34" y="98"/>
                </a:lnTo>
                <a:lnTo>
                  <a:pt x="42" y="90"/>
                </a:lnTo>
                <a:lnTo>
                  <a:pt x="46" y="80"/>
                </a:lnTo>
                <a:lnTo>
                  <a:pt x="50" y="68"/>
                </a:lnTo>
                <a:lnTo>
                  <a:pt x="52" y="54"/>
                </a:lnTo>
                <a:lnTo>
                  <a:pt x="54" y="26"/>
                </a:lnTo>
                <a:lnTo>
                  <a:pt x="42" y="40"/>
                </a:lnTo>
                <a:lnTo>
                  <a:pt x="30" y="58"/>
                </a:lnTo>
                <a:lnTo>
                  <a:pt x="20" y="78"/>
                </a:lnTo>
                <a:lnTo>
                  <a:pt x="1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80" name="Freeform 188"/>
          <p:cNvSpPr>
            <a:spLocks noEditPoints="1"/>
          </p:cNvSpPr>
          <p:nvPr/>
        </p:nvSpPr>
        <p:spPr bwMode="auto">
          <a:xfrm>
            <a:off x="11655425" y="1960563"/>
            <a:ext cx="354013" cy="438150"/>
          </a:xfrm>
          <a:custGeom>
            <a:gdLst>
              <a:gd fmla="*/ 2147483647 w 130" name="T0"/>
              <a:gd fmla="*/ 2147483647 h 146" name="T1"/>
              <a:gd fmla="*/ 2147483647 w 130" name="T2"/>
              <a:gd fmla="*/ 2147483647 h 146" name="T3"/>
              <a:gd fmla="*/ 2147483647 w 130" name="T4"/>
              <a:gd fmla="*/ 2147483647 h 146" name="T5"/>
              <a:gd fmla="*/ 2147483647 w 130" name="T6"/>
              <a:gd fmla="*/ 2147483647 h 146" name="T7"/>
              <a:gd fmla="*/ 2147483647 w 130" name="T8"/>
              <a:gd fmla="*/ 2147483647 h 146" name="T9"/>
              <a:gd fmla="*/ 2147483647 w 130" name="T10"/>
              <a:gd fmla="*/ 2147483647 h 146" name="T11"/>
              <a:gd fmla="*/ 2147483647 w 130" name="T12"/>
              <a:gd fmla="*/ 2147483647 h 146" name="T13"/>
              <a:gd fmla="*/ 2147483647 w 130" name="T14"/>
              <a:gd fmla="*/ 2147483647 h 146" name="T15"/>
              <a:gd fmla="*/ 0 w 130" name="T16"/>
              <a:gd fmla="*/ 2147483647 h 146" name="T17"/>
              <a:gd fmla="*/ 2147483647 w 130" name="T18"/>
              <a:gd fmla="*/ 2147483647 h 146" name="T19"/>
              <a:gd fmla="*/ 2147483647 w 130" name="T20"/>
              <a:gd fmla="*/ 2147483647 h 146" name="T21"/>
              <a:gd fmla="*/ 2147483647 w 130" name="T22"/>
              <a:gd fmla="*/ 2147483647 h 146" name="T23"/>
              <a:gd fmla="*/ 2147483647 w 130" name="T24"/>
              <a:gd fmla="*/ 2147483647 h 146" name="T25"/>
              <a:gd fmla="*/ 2147483647 w 130" name="T26"/>
              <a:gd fmla="*/ 2147483647 h 146" name="T27"/>
              <a:gd fmla="*/ 2147483647 w 130" name="T28"/>
              <a:gd fmla="*/ 0 h 146" name="T29"/>
              <a:gd fmla="*/ 2147483647 w 130" name="T30"/>
              <a:gd fmla="*/ 2147483647 h 146" name="T31"/>
              <a:gd fmla="*/ 2147483647 w 130" name="T32"/>
              <a:gd fmla="*/ 2147483647 h 146" name="T33"/>
              <a:gd fmla="*/ 2147483647 w 130" name="T34"/>
              <a:gd fmla="*/ 2147483647 h 146" name="T35"/>
              <a:gd fmla="*/ 2147483647 w 130" name="T36"/>
              <a:gd fmla="*/ 2147483647 h 146" name="T37"/>
              <a:gd fmla="*/ 2147483647 w 130" name="T38"/>
              <a:gd fmla="*/ 2147483647 h 146" name="T39"/>
              <a:gd fmla="*/ 2147483647 w 130" name="T40"/>
              <a:gd fmla="*/ 2147483647 h 146" name="T41"/>
              <a:gd fmla="*/ 2147483647 w 130" name="T42"/>
              <a:gd fmla="*/ 2147483647 h 146" name="T43"/>
              <a:gd fmla="*/ 2147483647 w 130" name="T44"/>
              <a:gd fmla="*/ 2147483647 h 146" name="T45"/>
              <a:gd fmla="*/ 2147483647 w 130" name="T46"/>
              <a:gd fmla="*/ 2147483647 h 146" name="T47"/>
              <a:gd fmla="*/ 0 60000 65536" name="T48"/>
              <a:gd fmla="*/ 0 60000 65536" name="T49"/>
              <a:gd fmla="*/ 0 60000 65536" name="T50"/>
              <a:gd fmla="*/ 0 60000 655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w 130" name="T72"/>
              <a:gd fmla="*/ 0 h 146" name="T73"/>
              <a:gd fmla="*/ 130 w 130" name="T74"/>
              <a:gd fmla="*/ 146 h 146" name="T75"/>
            </a:gdLst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b="T75" l="T72" r="T74" t="T73"/>
            <a:pathLst>
              <a:path h="146" w="130">
                <a:moveTo>
                  <a:pt x="116" y="52"/>
                </a:moveTo>
                <a:lnTo>
                  <a:pt x="102" y="98"/>
                </a:lnTo>
                <a:lnTo>
                  <a:pt x="110" y="114"/>
                </a:lnTo>
                <a:lnTo>
                  <a:pt x="104" y="130"/>
                </a:lnTo>
                <a:lnTo>
                  <a:pt x="62" y="110"/>
                </a:lnTo>
                <a:lnTo>
                  <a:pt x="46" y="146"/>
                </a:lnTo>
                <a:lnTo>
                  <a:pt x="22" y="146"/>
                </a:lnTo>
                <a:lnTo>
                  <a:pt x="40" y="102"/>
                </a:lnTo>
                <a:lnTo>
                  <a:pt x="0" y="84"/>
                </a:lnTo>
                <a:lnTo>
                  <a:pt x="6" y="68"/>
                </a:lnTo>
                <a:lnTo>
                  <a:pt x="24" y="62"/>
                </a:lnTo>
                <a:lnTo>
                  <a:pt x="46" y="22"/>
                </a:lnTo>
                <a:lnTo>
                  <a:pt x="44" y="12"/>
                </a:lnTo>
                <a:lnTo>
                  <a:pt x="50" y="0"/>
                </a:lnTo>
                <a:lnTo>
                  <a:pt x="130" y="36"/>
                </a:lnTo>
                <a:lnTo>
                  <a:pt x="126" y="48"/>
                </a:lnTo>
                <a:lnTo>
                  <a:pt x="116" y="52"/>
                </a:lnTo>
                <a:close/>
                <a:moveTo>
                  <a:pt x="36" y="68"/>
                </a:moveTo>
                <a:lnTo>
                  <a:pt x="54" y="76"/>
                </a:lnTo>
                <a:lnTo>
                  <a:pt x="72" y="34"/>
                </a:lnTo>
                <a:lnTo>
                  <a:pt x="58" y="28"/>
                </a:lnTo>
                <a:lnTo>
                  <a:pt x="36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81" name="Freeform 189"/>
          <p:cNvSpPr>
            <a:spLocks noEditPoints="1"/>
          </p:cNvSpPr>
          <p:nvPr/>
        </p:nvSpPr>
        <p:spPr bwMode="auto">
          <a:xfrm>
            <a:off x="11606213" y="3587750"/>
            <a:ext cx="414337" cy="481013"/>
          </a:xfrm>
          <a:custGeom>
            <a:gdLst>
              <a:gd fmla="*/ 2147483647 w 152" name="T0"/>
              <a:gd fmla="*/ 2147483647 h 160" name="T1"/>
              <a:gd fmla="*/ 2147483647 w 152" name="T2"/>
              <a:gd fmla="*/ 2147483647 h 160" name="T3"/>
              <a:gd fmla="*/ 2147483647 w 152" name="T4"/>
              <a:gd fmla="*/ 2147483647 h 160" name="T5"/>
              <a:gd fmla="*/ 2147483647 w 152" name="T6"/>
              <a:gd fmla="*/ 2147483647 h 160" name="T7"/>
              <a:gd fmla="*/ 2147483647 w 152" name="T8"/>
              <a:gd fmla="*/ 2147483647 h 160" name="T9"/>
              <a:gd fmla="*/ 2147483647 w 152" name="T10"/>
              <a:gd fmla="*/ 2147483647 h 160" name="T11"/>
              <a:gd fmla="*/ 2147483647 w 152" name="T12"/>
              <a:gd fmla="*/ 2147483647 h 160" name="T13"/>
              <a:gd fmla="*/ 2147483647 w 152" name="T14"/>
              <a:gd fmla="*/ 2147483647 h 160" name="T15"/>
              <a:gd fmla="*/ 2147483647 w 152" name="T16"/>
              <a:gd fmla="*/ 2147483647 h 160" name="T17"/>
              <a:gd fmla="*/ 2147483647 w 152" name="T18"/>
              <a:gd fmla="*/ 2147483647 h 160" name="T19"/>
              <a:gd fmla="*/ 2147483647 w 152" name="T20"/>
              <a:gd fmla="*/ 2147483647 h 160" name="T21"/>
              <a:gd fmla="*/ 2147483647 w 152" name="T22"/>
              <a:gd fmla="*/ 2147483647 h 160" name="T23"/>
              <a:gd fmla="*/ 2147483647 w 152" name="T24"/>
              <a:gd fmla="*/ 2147483647 h 160" name="T25"/>
              <a:gd fmla="*/ 2147483647 w 152" name="T26"/>
              <a:gd fmla="*/ 2147483647 h 160" name="T27"/>
              <a:gd fmla="*/ 2147483647 w 152" name="T28"/>
              <a:gd fmla="*/ 2147483647 h 160" name="T29"/>
              <a:gd fmla="*/ 2147483647 w 152" name="T30"/>
              <a:gd fmla="*/ 2147483647 h 160" name="T31"/>
              <a:gd fmla="*/ 2147483647 w 152" name="T32"/>
              <a:gd fmla="*/ 2147483647 h 160" name="T33"/>
              <a:gd fmla="*/ 2147483647 w 152" name="T34"/>
              <a:gd fmla="*/ 2147483647 h 160" name="T35"/>
              <a:gd fmla="*/ 2147483647 w 152" name="T36"/>
              <a:gd fmla="*/ 2147483647 h 160" name="T37"/>
              <a:gd fmla="*/ 2147483647 w 152" name="T38"/>
              <a:gd fmla="*/ 2147483647 h 160" name="T39"/>
              <a:gd fmla="*/ 2147483647 w 152" name="T40"/>
              <a:gd fmla="*/ 2147483647 h 160" name="T41"/>
              <a:gd fmla="*/ 2147483647 w 152" name="T42"/>
              <a:gd fmla="*/ 2147483647 h 160" name="T43"/>
              <a:gd fmla="*/ 2147483647 w 152" name="T44"/>
              <a:gd fmla="*/ 2147483647 h 160" name="T45"/>
              <a:gd fmla="*/ 2147483647 w 152" name="T46"/>
              <a:gd fmla="*/ 2147483647 h 160" name="T47"/>
              <a:gd fmla="*/ 2147483647 w 152" name="T48"/>
              <a:gd fmla="*/ 2147483647 h 160" name="T49"/>
              <a:gd fmla="*/ 2147483647 w 152" name="T50"/>
              <a:gd fmla="*/ 2147483647 h 160" name="T51"/>
              <a:gd fmla="*/ 2147483647 w 152" name="T52"/>
              <a:gd fmla="*/ 2147483647 h 160" name="T53"/>
              <a:gd fmla="*/ 2147483647 w 152" name="T54"/>
              <a:gd fmla="*/ 2147483647 h 160" name="T55"/>
              <a:gd fmla="*/ 2147483647 w 152" name="T56"/>
              <a:gd fmla="*/ 2147483647 h 160" name="T57"/>
              <a:gd fmla="*/ 2147483647 w 152" name="T58"/>
              <a:gd fmla="*/ 2147483647 h 160" name="T59"/>
              <a:gd fmla="*/ 2147483647 w 152" name="T60"/>
              <a:gd fmla="*/ 2147483647 h 160" name="T61"/>
              <a:gd fmla="*/ 2147483647 w 152" name="T62"/>
              <a:gd fmla="*/ 2147483647 h 160" name="T63"/>
              <a:gd fmla="*/ 2147483647 w 152" name="T64"/>
              <a:gd fmla="*/ 2147483647 h 160" name="T65"/>
              <a:gd fmla="*/ 2147483647 w 152" name="T66"/>
              <a:gd fmla="*/ 2147483647 h 160" name="T67"/>
              <a:gd fmla="*/ 2147483647 w 152" name="T68"/>
              <a:gd fmla="*/ 2147483647 h 160" name="T69"/>
              <a:gd fmla="*/ 2147483647 w 152" name="T70"/>
              <a:gd fmla="*/ 2147483647 h 160" name="T71"/>
              <a:gd fmla="*/ 2147483647 w 152" name="T72"/>
              <a:gd fmla="*/ 2147483647 h 160" name="T73"/>
              <a:gd fmla="*/ 2147483647 w 152" name="T74"/>
              <a:gd fmla="*/ 2147483647 h 160" name="T75"/>
              <a:gd fmla="*/ 2147483647 w 152" name="T76"/>
              <a:gd fmla="*/ 2147483647 h 160" name="T77"/>
              <a:gd fmla="*/ 2147483647 w 152" name="T78"/>
              <a:gd fmla="*/ 2147483647 h 160" name="T79"/>
              <a:gd fmla="*/ 2147483647 w 152" name="T80"/>
              <a:gd fmla="*/ 2147483647 h 160" name="T81"/>
              <a:gd fmla="*/ 2147483647 w 152" name="T82"/>
              <a:gd fmla="*/ 2147483647 h 160" name="T83"/>
              <a:gd fmla="*/ 2147483647 w 152" name="T84"/>
              <a:gd fmla="*/ 2147483647 h 160" name="T85"/>
              <a:gd fmla="*/ 2147483647 w 152" name="T86"/>
              <a:gd fmla="*/ 2147483647 h 160" name="T87"/>
              <a:gd fmla="*/ 2147483647 w 152" name="T88"/>
              <a:gd fmla="*/ 2147483647 h 160" name="T89"/>
              <a:gd fmla="*/ 2147483647 w 152" name="T90"/>
              <a:gd fmla="*/ 2147483647 h 160" name="T91"/>
              <a:gd fmla="*/ 2147483647 w 152" name="T92"/>
              <a:gd fmla="*/ 2147483647 h 160" name="T93"/>
              <a:gd fmla="*/ 2147483647 w 152" name="T94"/>
              <a:gd fmla="*/ 2147483647 h 160" name="T95"/>
              <a:gd fmla="*/ 2147483647 w 152" name="T96"/>
              <a:gd fmla="*/ 2147483647 h 160" name="T97"/>
              <a:gd fmla="*/ 2147483647 w 152" name="T98"/>
              <a:gd fmla="*/ 2147483647 h 160" name="T99"/>
              <a:gd fmla="*/ 2147483647 w 152" name="T100"/>
              <a:gd fmla="*/ 2147483647 h 160" name="T101"/>
              <a:gd fmla="*/ 2147483647 w 152" name="T102"/>
              <a:gd fmla="*/ 2147483647 h 160" name="T103"/>
              <a:gd fmla="*/ 2147483647 w 152" name="T104"/>
              <a:gd fmla="*/ 2147483647 h 160" name="T105"/>
              <a:gd fmla="*/ 2147483647 w 152" name="T106"/>
              <a:gd fmla="*/ 2147483647 h 160" name="T107"/>
              <a:gd fmla="*/ 2147483647 w 152" name="T108"/>
              <a:gd fmla="*/ 2147483647 h 160" name="T109"/>
              <a:gd fmla="*/ 2147483647 w 152" name="T110"/>
              <a:gd fmla="*/ 2147483647 h 160" name="T111"/>
              <a:gd fmla="*/ 2147483647 w 152" name="T112"/>
              <a:gd fmla="*/ 2147483647 h 160" name="T113"/>
              <a:gd fmla="*/ 2147483647 w 152" name="T114"/>
              <a:gd fmla="*/ 2147483647 h 160" name="T115"/>
              <a:gd fmla="*/ 0 w 152" name="T116"/>
              <a:gd fmla="*/ 2147483647 h 160" name="T117"/>
              <a:gd fmla="*/ 0 w 152" name="T118"/>
              <a:gd fmla="*/ 2147483647 h 160" name="T119"/>
              <a:gd fmla="*/ 2147483647 w 152" name="T120"/>
              <a:gd fmla="*/ 2147483647 h 160" name="T121"/>
              <a:gd fmla="*/ 2147483647 w 152" name="T122"/>
              <a:gd fmla="*/ 2147483647 h 160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w 152" name="T186"/>
              <a:gd fmla="*/ 0 h 160" name="T187"/>
              <a:gd fmla="*/ 152 w 152" name="T188"/>
              <a:gd fmla="*/ 160 h 160" name="T189"/>
            </a:gdLst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b="T189" l="T186" r="T188" t="T187"/>
            <a:pathLst>
              <a:path h="160" w="152">
                <a:moveTo>
                  <a:pt x="84" y="24"/>
                </a:moveTo>
                <a:lnTo>
                  <a:pt x="84" y="24"/>
                </a:lnTo>
                <a:lnTo>
                  <a:pt x="98" y="24"/>
                </a:lnTo>
                <a:lnTo>
                  <a:pt x="112" y="28"/>
                </a:lnTo>
                <a:lnTo>
                  <a:pt x="122" y="36"/>
                </a:lnTo>
                <a:lnTo>
                  <a:pt x="132" y="44"/>
                </a:lnTo>
                <a:lnTo>
                  <a:pt x="142" y="54"/>
                </a:lnTo>
                <a:lnTo>
                  <a:pt x="148" y="66"/>
                </a:lnTo>
                <a:lnTo>
                  <a:pt x="152" y="78"/>
                </a:lnTo>
                <a:lnTo>
                  <a:pt x="152" y="92"/>
                </a:lnTo>
                <a:lnTo>
                  <a:pt x="152" y="106"/>
                </a:lnTo>
                <a:lnTo>
                  <a:pt x="148" y="118"/>
                </a:lnTo>
                <a:lnTo>
                  <a:pt x="142" y="130"/>
                </a:lnTo>
                <a:lnTo>
                  <a:pt x="132" y="140"/>
                </a:lnTo>
                <a:lnTo>
                  <a:pt x="122" y="148"/>
                </a:lnTo>
                <a:lnTo>
                  <a:pt x="112" y="156"/>
                </a:lnTo>
                <a:lnTo>
                  <a:pt x="98" y="160"/>
                </a:lnTo>
                <a:lnTo>
                  <a:pt x="84" y="160"/>
                </a:lnTo>
                <a:lnTo>
                  <a:pt x="68" y="158"/>
                </a:lnTo>
                <a:lnTo>
                  <a:pt x="54" y="154"/>
                </a:lnTo>
                <a:lnTo>
                  <a:pt x="40" y="144"/>
                </a:lnTo>
                <a:lnTo>
                  <a:pt x="30" y="134"/>
                </a:lnTo>
                <a:lnTo>
                  <a:pt x="84" y="92"/>
                </a:lnTo>
                <a:lnTo>
                  <a:pt x="72" y="24"/>
                </a:lnTo>
                <a:lnTo>
                  <a:pt x="84" y="24"/>
                </a:lnTo>
                <a:close/>
                <a:moveTo>
                  <a:pt x="14" y="110"/>
                </a:moveTo>
                <a:lnTo>
                  <a:pt x="50" y="82"/>
                </a:lnTo>
                <a:lnTo>
                  <a:pt x="46" y="80"/>
                </a:lnTo>
                <a:lnTo>
                  <a:pt x="12" y="106"/>
                </a:lnTo>
                <a:lnTo>
                  <a:pt x="14" y="110"/>
                </a:lnTo>
                <a:close/>
                <a:moveTo>
                  <a:pt x="52" y="86"/>
                </a:moveTo>
                <a:lnTo>
                  <a:pt x="16" y="112"/>
                </a:lnTo>
                <a:lnTo>
                  <a:pt x="18" y="116"/>
                </a:lnTo>
                <a:lnTo>
                  <a:pt x="56" y="86"/>
                </a:lnTo>
                <a:lnTo>
                  <a:pt x="52" y="86"/>
                </a:lnTo>
                <a:close/>
                <a:moveTo>
                  <a:pt x="14" y="64"/>
                </a:moveTo>
                <a:lnTo>
                  <a:pt x="18" y="62"/>
                </a:lnTo>
                <a:lnTo>
                  <a:pt x="16" y="60"/>
                </a:lnTo>
                <a:lnTo>
                  <a:pt x="14" y="64"/>
                </a:lnTo>
                <a:close/>
                <a:moveTo>
                  <a:pt x="22" y="64"/>
                </a:moveTo>
                <a:lnTo>
                  <a:pt x="24" y="66"/>
                </a:lnTo>
                <a:lnTo>
                  <a:pt x="10" y="76"/>
                </a:lnTo>
                <a:lnTo>
                  <a:pt x="12" y="72"/>
                </a:lnTo>
                <a:lnTo>
                  <a:pt x="22" y="64"/>
                </a:lnTo>
                <a:close/>
                <a:moveTo>
                  <a:pt x="28" y="68"/>
                </a:moveTo>
                <a:lnTo>
                  <a:pt x="10" y="82"/>
                </a:lnTo>
                <a:lnTo>
                  <a:pt x="10" y="86"/>
                </a:lnTo>
                <a:lnTo>
                  <a:pt x="30" y="70"/>
                </a:lnTo>
                <a:lnTo>
                  <a:pt x="28" y="68"/>
                </a:lnTo>
                <a:close/>
                <a:moveTo>
                  <a:pt x="34" y="72"/>
                </a:moveTo>
                <a:lnTo>
                  <a:pt x="10" y="90"/>
                </a:lnTo>
                <a:lnTo>
                  <a:pt x="10" y="94"/>
                </a:lnTo>
                <a:lnTo>
                  <a:pt x="36" y="74"/>
                </a:lnTo>
                <a:lnTo>
                  <a:pt x="34" y="72"/>
                </a:lnTo>
                <a:close/>
                <a:moveTo>
                  <a:pt x="40" y="76"/>
                </a:moveTo>
                <a:lnTo>
                  <a:pt x="10" y="100"/>
                </a:lnTo>
                <a:lnTo>
                  <a:pt x="12" y="102"/>
                </a:lnTo>
                <a:lnTo>
                  <a:pt x="42" y="78"/>
                </a:lnTo>
                <a:lnTo>
                  <a:pt x="40" y="76"/>
                </a:lnTo>
                <a:close/>
                <a:moveTo>
                  <a:pt x="12" y="30"/>
                </a:moveTo>
                <a:lnTo>
                  <a:pt x="8" y="34"/>
                </a:lnTo>
                <a:lnTo>
                  <a:pt x="14" y="36"/>
                </a:lnTo>
                <a:lnTo>
                  <a:pt x="62" y="68"/>
                </a:lnTo>
                <a:lnTo>
                  <a:pt x="72" y="76"/>
                </a:lnTo>
                <a:lnTo>
                  <a:pt x="70" y="64"/>
                </a:lnTo>
                <a:lnTo>
                  <a:pt x="60" y="6"/>
                </a:lnTo>
                <a:lnTo>
                  <a:pt x="58" y="0"/>
                </a:lnTo>
                <a:lnTo>
                  <a:pt x="54" y="2"/>
                </a:lnTo>
                <a:lnTo>
                  <a:pt x="42" y="6"/>
                </a:lnTo>
                <a:lnTo>
                  <a:pt x="30" y="12"/>
                </a:lnTo>
                <a:lnTo>
                  <a:pt x="20" y="20"/>
                </a:lnTo>
                <a:lnTo>
                  <a:pt x="12" y="30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28" y="24"/>
                </a:lnTo>
                <a:lnTo>
                  <a:pt x="24" y="30"/>
                </a:lnTo>
                <a:lnTo>
                  <a:pt x="58" y="54"/>
                </a:lnTo>
                <a:lnTo>
                  <a:pt x="50" y="12"/>
                </a:lnTo>
                <a:lnTo>
                  <a:pt x="42" y="16"/>
                </a:lnTo>
                <a:lnTo>
                  <a:pt x="36" y="20"/>
                </a:lnTo>
                <a:close/>
                <a:moveTo>
                  <a:pt x="12" y="126"/>
                </a:moveTo>
                <a:lnTo>
                  <a:pt x="16" y="130"/>
                </a:lnTo>
                <a:lnTo>
                  <a:pt x="20" y="128"/>
                </a:lnTo>
                <a:lnTo>
                  <a:pt x="68" y="90"/>
                </a:lnTo>
                <a:lnTo>
                  <a:pt x="74" y="86"/>
                </a:lnTo>
                <a:lnTo>
                  <a:pt x="68" y="82"/>
                </a:lnTo>
                <a:lnTo>
                  <a:pt x="18" y="50"/>
                </a:lnTo>
                <a:lnTo>
                  <a:pt x="12" y="46"/>
                </a:lnTo>
                <a:lnTo>
                  <a:pt x="10" y="50"/>
                </a:lnTo>
                <a:lnTo>
                  <a:pt x="6" y="58"/>
                </a:lnTo>
                <a:lnTo>
                  <a:pt x="2" y="68"/>
                </a:lnTo>
                <a:lnTo>
                  <a:pt x="0" y="76"/>
                </a:lnTo>
                <a:lnTo>
                  <a:pt x="0" y="86"/>
                </a:lnTo>
                <a:lnTo>
                  <a:pt x="0" y="98"/>
                </a:lnTo>
                <a:lnTo>
                  <a:pt x="2" y="108"/>
                </a:lnTo>
                <a:lnTo>
                  <a:pt x="6" y="118"/>
                </a:lnTo>
                <a:lnTo>
                  <a:pt x="1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82" name="Freeform 190"/>
          <p:cNvSpPr/>
          <p:nvPr/>
        </p:nvSpPr>
        <p:spPr bwMode="auto">
          <a:xfrm>
            <a:off x="11660188" y="2741613"/>
            <a:ext cx="322262" cy="485775"/>
          </a:xfrm>
          <a:custGeom>
            <a:gdLst>
              <a:gd fmla="*/ 2147483647 w 118" name="T0"/>
              <a:gd fmla="*/ 2147483647 h 162" name="T1"/>
              <a:gd fmla="*/ 2147483647 w 118" name="T2"/>
              <a:gd fmla="*/ 2147483647 h 162" name="T3"/>
              <a:gd fmla="*/ 2147483647 w 118" name="T4"/>
              <a:gd fmla="*/ 2147483647 h 162" name="T5"/>
              <a:gd fmla="*/ 2147483647 w 118" name="T6"/>
              <a:gd fmla="*/ 2147483647 h 162" name="T7"/>
              <a:gd fmla="*/ 2147483647 w 118" name="T8"/>
              <a:gd fmla="*/ 2147483647 h 162" name="T9"/>
              <a:gd fmla="*/ 2147483647 w 118" name="T10"/>
              <a:gd fmla="*/ 2147483647 h 162" name="T11"/>
              <a:gd fmla="*/ 2147483647 w 118" name="T12"/>
              <a:gd fmla="*/ 2147483647 h 162" name="T13"/>
              <a:gd fmla="*/ 2147483647 w 118" name="T14"/>
              <a:gd fmla="*/ 2147483647 h 162" name="T15"/>
              <a:gd fmla="*/ 2147483647 w 118" name="T16"/>
              <a:gd fmla="*/ 2147483647 h 162" name="T17"/>
              <a:gd fmla="*/ 2147483647 w 118" name="T18"/>
              <a:gd fmla="*/ 2147483647 h 162" name="T19"/>
              <a:gd fmla="*/ 2147483647 w 118" name="T20"/>
              <a:gd fmla="*/ 2147483647 h 162" name="T21"/>
              <a:gd fmla="*/ 2147483647 w 118" name="T22"/>
              <a:gd fmla="*/ 2147483647 h 162" name="T23"/>
              <a:gd fmla="*/ 2147483647 w 118" name="T24"/>
              <a:gd fmla="*/ 2147483647 h 162" name="T25"/>
              <a:gd fmla="*/ 2147483647 w 118" name="T26"/>
              <a:gd fmla="*/ 2147483647 h 162" name="T27"/>
              <a:gd fmla="*/ 2147483647 w 118" name="T28"/>
              <a:gd fmla="*/ 2147483647 h 162" name="T29"/>
              <a:gd fmla="*/ 2147483647 w 118" name="T30"/>
              <a:gd fmla="*/ 2147483647 h 162" name="T31"/>
              <a:gd fmla="*/ 2147483647 w 118" name="T32"/>
              <a:gd fmla="*/ 2147483647 h 162" name="T33"/>
              <a:gd fmla="*/ 2147483647 w 118" name="T34"/>
              <a:gd fmla="*/ 2147483647 h 162" name="T35"/>
              <a:gd fmla="*/ 2147483647 w 118" name="T36"/>
              <a:gd fmla="*/ 2147483647 h 162" name="T37"/>
              <a:gd fmla="*/ 2147483647 w 118" name="T38"/>
              <a:gd fmla="*/ 2147483647 h 162" name="T39"/>
              <a:gd fmla="*/ 2147483647 w 118" name="T40"/>
              <a:gd fmla="*/ 2147483647 h 162" name="T41"/>
              <a:gd fmla="*/ 2147483647 w 118" name="T42"/>
              <a:gd fmla="*/ 2147483647 h 162" name="T43"/>
              <a:gd fmla="*/ 2147483647 w 118" name="T44"/>
              <a:gd fmla="*/ 2147483647 h 162" name="T45"/>
              <a:gd fmla="*/ 2147483647 w 118" name="T46"/>
              <a:gd fmla="*/ 2147483647 h 162" name="T47"/>
              <a:gd fmla="*/ 2147483647 w 118" name="T48"/>
              <a:gd fmla="*/ 2147483647 h 162" name="T49"/>
              <a:gd fmla="*/ 2147483647 w 118" name="T50"/>
              <a:gd fmla="*/ 2147483647 h 162" name="T51"/>
              <a:gd fmla="*/ 2147483647 w 118" name="T52"/>
              <a:gd fmla="*/ 2147483647 h 162" name="T53"/>
              <a:gd fmla="*/ 2147483647 w 118" name="T54"/>
              <a:gd fmla="*/ 2147483647 h 162" name="T55"/>
              <a:gd fmla="*/ 2147483647 w 118" name="T56"/>
              <a:gd fmla="*/ 2147483647 h 162" name="T57"/>
              <a:gd fmla="*/ 2147483647 w 118" name="T58"/>
              <a:gd fmla="*/ 2147483647 h 162" name="T59"/>
              <a:gd fmla="*/ 2147483647 w 118" name="T60"/>
              <a:gd fmla="*/ 2147483647 h 162" name="T61"/>
              <a:gd fmla="*/ 2147483647 w 118" name="T62"/>
              <a:gd fmla="*/ 2147483647 h 162" name="T63"/>
              <a:gd fmla="*/ 2147483647 w 118" name="T64"/>
              <a:gd fmla="*/ 2147483647 h 162" name="T65"/>
              <a:gd fmla="*/ 2147483647 w 118" name="T66"/>
              <a:gd fmla="*/ 2147483647 h 162" name="T67"/>
              <a:gd fmla="*/ 2147483647 w 118" name="T68"/>
              <a:gd fmla="*/ 2147483647 h 162" name="T69"/>
              <a:gd fmla="*/ 2147483647 w 118" name="T70"/>
              <a:gd fmla="*/ 2147483647 h 162" name="T71"/>
              <a:gd fmla="*/ 2147483647 w 118" name="T72"/>
              <a:gd fmla="*/ 2147483647 h 162" name="T73"/>
              <a:gd fmla="*/ 2147483647 w 118" name="T74"/>
              <a:gd fmla="*/ 2147483647 h 162" name="T75"/>
              <a:gd fmla="*/ 2147483647 w 118" name="T76"/>
              <a:gd fmla="*/ 2147483647 h 162" name="T77"/>
              <a:gd fmla="*/ 2147483647 w 118" name="T78"/>
              <a:gd fmla="*/ 2147483647 h 162" name="T79"/>
              <a:gd fmla="*/ 2147483647 w 118" name="T80"/>
              <a:gd fmla="*/ 2147483647 h 162" name="T81"/>
              <a:gd fmla="*/ 2147483647 w 118" name="T82"/>
              <a:gd fmla="*/ 2147483647 h 162" name="T83"/>
              <a:gd fmla="*/ 2147483647 w 118" name="T84"/>
              <a:gd fmla="*/ 2147483647 h 162" name="T85"/>
              <a:gd fmla="*/ 2147483647 w 118" name="T86"/>
              <a:gd fmla="*/ 2147483647 h 162" name="T87"/>
              <a:gd fmla="*/ 2147483647 w 118" name="T88"/>
              <a:gd fmla="*/ 2147483647 h 162" name="T89"/>
              <a:gd fmla="*/ 2147483647 w 118" name="T90"/>
              <a:gd fmla="*/ 2147483647 h 162" name="T91"/>
              <a:gd fmla="*/ 2147483647 w 118" name="T92"/>
              <a:gd fmla="*/ 2147483647 h 162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w 118" name="T141"/>
              <a:gd fmla="*/ 0 h 162" name="T142"/>
              <a:gd fmla="*/ 118 w 118" name="T143"/>
              <a:gd fmla="*/ 162 h 162" name="T144"/>
            </a:gdLst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b="T144" l="T141" r="T143" t="T142"/>
            <a:pathLst>
              <a:path h="162" w="118">
                <a:moveTo>
                  <a:pt x="116" y="32"/>
                </a:moveTo>
                <a:lnTo>
                  <a:pt x="116" y="32"/>
                </a:lnTo>
                <a:lnTo>
                  <a:pt x="118" y="38"/>
                </a:lnTo>
                <a:lnTo>
                  <a:pt x="118" y="46"/>
                </a:lnTo>
                <a:lnTo>
                  <a:pt x="116" y="52"/>
                </a:lnTo>
                <a:lnTo>
                  <a:pt x="112" y="60"/>
                </a:lnTo>
                <a:lnTo>
                  <a:pt x="66" y="142"/>
                </a:lnTo>
                <a:lnTo>
                  <a:pt x="60" y="148"/>
                </a:lnTo>
                <a:lnTo>
                  <a:pt x="56" y="154"/>
                </a:lnTo>
                <a:lnTo>
                  <a:pt x="50" y="158"/>
                </a:lnTo>
                <a:lnTo>
                  <a:pt x="44" y="160"/>
                </a:lnTo>
                <a:lnTo>
                  <a:pt x="38" y="162"/>
                </a:lnTo>
                <a:lnTo>
                  <a:pt x="32" y="160"/>
                </a:lnTo>
                <a:lnTo>
                  <a:pt x="26" y="160"/>
                </a:lnTo>
                <a:lnTo>
                  <a:pt x="20" y="158"/>
                </a:lnTo>
                <a:lnTo>
                  <a:pt x="10" y="150"/>
                </a:lnTo>
                <a:lnTo>
                  <a:pt x="8" y="144"/>
                </a:lnTo>
                <a:lnTo>
                  <a:pt x="4" y="140"/>
                </a:lnTo>
                <a:lnTo>
                  <a:pt x="4" y="132"/>
                </a:lnTo>
                <a:lnTo>
                  <a:pt x="4" y="126"/>
                </a:lnTo>
                <a:lnTo>
                  <a:pt x="6" y="118"/>
                </a:lnTo>
                <a:lnTo>
                  <a:pt x="10" y="110"/>
                </a:lnTo>
                <a:lnTo>
                  <a:pt x="44" y="52"/>
                </a:lnTo>
                <a:lnTo>
                  <a:pt x="48" y="44"/>
                </a:lnTo>
                <a:lnTo>
                  <a:pt x="54" y="38"/>
                </a:lnTo>
                <a:lnTo>
                  <a:pt x="60" y="34"/>
                </a:lnTo>
                <a:lnTo>
                  <a:pt x="66" y="32"/>
                </a:lnTo>
                <a:lnTo>
                  <a:pt x="72" y="32"/>
                </a:lnTo>
                <a:lnTo>
                  <a:pt x="80" y="36"/>
                </a:lnTo>
                <a:lnTo>
                  <a:pt x="86" y="42"/>
                </a:lnTo>
                <a:lnTo>
                  <a:pt x="92" y="50"/>
                </a:lnTo>
                <a:lnTo>
                  <a:pt x="92" y="54"/>
                </a:lnTo>
                <a:lnTo>
                  <a:pt x="92" y="60"/>
                </a:lnTo>
                <a:lnTo>
                  <a:pt x="90" y="64"/>
                </a:lnTo>
                <a:lnTo>
                  <a:pt x="86" y="72"/>
                </a:lnTo>
                <a:lnTo>
                  <a:pt x="58" y="122"/>
                </a:lnTo>
                <a:lnTo>
                  <a:pt x="46" y="116"/>
                </a:lnTo>
                <a:lnTo>
                  <a:pt x="74" y="64"/>
                </a:lnTo>
                <a:lnTo>
                  <a:pt x="78" y="60"/>
                </a:lnTo>
                <a:lnTo>
                  <a:pt x="78" y="56"/>
                </a:lnTo>
                <a:lnTo>
                  <a:pt x="76" y="52"/>
                </a:lnTo>
                <a:lnTo>
                  <a:pt x="70" y="48"/>
                </a:lnTo>
                <a:lnTo>
                  <a:pt x="64" y="48"/>
                </a:lnTo>
                <a:lnTo>
                  <a:pt x="62" y="48"/>
                </a:lnTo>
                <a:lnTo>
                  <a:pt x="60" y="52"/>
                </a:lnTo>
                <a:lnTo>
                  <a:pt x="22" y="116"/>
                </a:lnTo>
                <a:lnTo>
                  <a:pt x="18" y="128"/>
                </a:lnTo>
                <a:lnTo>
                  <a:pt x="18" y="136"/>
                </a:lnTo>
                <a:lnTo>
                  <a:pt x="22" y="142"/>
                </a:lnTo>
                <a:lnTo>
                  <a:pt x="26" y="146"/>
                </a:lnTo>
                <a:lnTo>
                  <a:pt x="34" y="148"/>
                </a:lnTo>
                <a:lnTo>
                  <a:pt x="40" y="146"/>
                </a:lnTo>
                <a:lnTo>
                  <a:pt x="48" y="142"/>
                </a:lnTo>
                <a:lnTo>
                  <a:pt x="54" y="134"/>
                </a:lnTo>
                <a:lnTo>
                  <a:pt x="100" y="52"/>
                </a:lnTo>
                <a:lnTo>
                  <a:pt x="104" y="44"/>
                </a:lnTo>
                <a:lnTo>
                  <a:pt x="104" y="34"/>
                </a:lnTo>
                <a:lnTo>
                  <a:pt x="102" y="30"/>
                </a:lnTo>
                <a:lnTo>
                  <a:pt x="98" y="26"/>
                </a:lnTo>
                <a:lnTo>
                  <a:pt x="90" y="18"/>
                </a:lnTo>
                <a:lnTo>
                  <a:pt x="78" y="14"/>
                </a:lnTo>
                <a:lnTo>
                  <a:pt x="70" y="16"/>
                </a:lnTo>
                <a:lnTo>
                  <a:pt x="62" y="18"/>
                </a:lnTo>
                <a:lnTo>
                  <a:pt x="56" y="26"/>
                </a:lnTo>
                <a:lnTo>
                  <a:pt x="12" y="100"/>
                </a:lnTo>
                <a:lnTo>
                  <a:pt x="0" y="92"/>
                </a:lnTo>
                <a:lnTo>
                  <a:pt x="44" y="18"/>
                </a:lnTo>
                <a:lnTo>
                  <a:pt x="48" y="12"/>
                </a:lnTo>
                <a:lnTo>
                  <a:pt x="52" y="8"/>
                </a:lnTo>
                <a:lnTo>
                  <a:pt x="58" y="4"/>
                </a:lnTo>
                <a:lnTo>
                  <a:pt x="66" y="2"/>
                </a:lnTo>
                <a:lnTo>
                  <a:pt x="72" y="0"/>
                </a:lnTo>
                <a:lnTo>
                  <a:pt x="80" y="2"/>
                </a:lnTo>
                <a:lnTo>
                  <a:pt x="88" y="4"/>
                </a:lnTo>
                <a:lnTo>
                  <a:pt x="96" y="8"/>
                </a:lnTo>
                <a:lnTo>
                  <a:pt x="104" y="12"/>
                </a:lnTo>
                <a:lnTo>
                  <a:pt x="108" y="18"/>
                </a:lnTo>
                <a:lnTo>
                  <a:pt x="114" y="24"/>
                </a:lnTo>
                <a:lnTo>
                  <a:pt x="116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83" name="Freeform 191"/>
          <p:cNvSpPr>
            <a:spLocks noEditPoints="1"/>
          </p:cNvSpPr>
          <p:nvPr/>
        </p:nvSpPr>
        <p:spPr bwMode="auto">
          <a:xfrm>
            <a:off x="7802563" y="6164263"/>
            <a:ext cx="404812" cy="438150"/>
          </a:xfrm>
          <a:custGeom>
            <a:gdLst>
              <a:gd fmla="*/ 2147483647 w 148" name="T0"/>
              <a:gd fmla="*/ 2147483647 h 146" name="T1"/>
              <a:gd fmla="*/ 2147483647 w 148" name="T2"/>
              <a:gd fmla="*/ 2147483647 h 146" name="T3"/>
              <a:gd fmla="*/ 2147483647 w 148" name="T4"/>
              <a:gd fmla="*/ 2147483647 h 146" name="T5"/>
              <a:gd fmla="*/ 2147483647 w 148" name="T6"/>
              <a:gd fmla="*/ 2147483647 h 146" name="T7"/>
              <a:gd fmla="*/ 2147483647 w 148" name="T8"/>
              <a:gd fmla="*/ 2147483647 h 146" name="T9"/>
              <a:gd fmla="*/ 2147483647 w 148" name="T10"/>
              <a:gd fmla="*/ 2147483647 h 146" name="T11"/>
              <a:gd fmla="*/ 2147483647 w 148" name="T12"/>
              <a:gd fmla="*/ 2147483647 h 146" name="T13"/>
              <a:gd fmla="*/ 2147483647 w 148" name="T14"/>
              <a:gd fmla="*/ 2147483647 h 146" name="T15"/>
              <a:gd fmla="*/ 2147483647 w 148" name="T16"/>
              <a:gd fmla="*/ 2147483647 h 146" name="T17"/>
              <a:gd fmla="*/ 2147483647 w 148" name="T18"/>
              <a:gd fmla="*/ 2147483647 h 146" name="T19"/>
              <a:gd fmla="*/ 2147483647 w 148" name="T20"/>
              <a:gd fmla="*/ 2147483647 h 146" name="T21"/>
              <a:gd fmla="*/ 2147483647 w 148" name="T22"/>
              <a:gd fmla="*/ 2147483647 h 146" name="T23"/>
              <a:gd fmla="*/ 2147483647 w 148" name="T24"/>
              <a:gd fmla="*/ 2147483647 h 146" name="T25"/>
              <a:gd fmla="*/ 2147483647 w 148" name="T26"/>
              <a:gd fmla="*/ 2147483647 h 146" name="T27"/>
              <a:gd fmla="*/ 2147483647 w 148" name="T28"/>
              <a:gd fmla="*/ 2147483647 h 146" name="T29"/>
              <a:gd fmla="*/ 2147483647 w 148" name="T30"/>
              <a:gd fmla="*/ 2147483647 h 146" name="T31"/>
              <a:gd fmla="*/ 2147483647 w 148" name="T32"/>
              <a:gd fmla="*/ 2147483647 h 146" name="T33"/>
              <a:gd fmla="*/ 2147483647 w 148" name="T34"/>
              <a:gd fmla="*/ 2147483647 h 146" name="T35"/>
              <a:gd fmla="*/ 0 w 148" name="T36"/>
              <a:gd fmla="*/ 2147483647 h 146" name="T37"/>
              <a:gd fmla="*/ 0 w 148" name="T38"/>
              <a:gd fmla="*/ 2147483647 h 146" name="T39"/>
              <a:gd fmla="*/ 2147483647 w 148" name="T40"/>
              <a:gd fmla="*/ 2147483647 h 146" name="T41"/>
              <a:gd fmla="*/ 2147483647 w 148" name="T42"/>
              <a:gd fmla="*/ 2147483647 h 146" name="T43"/>
              <a:gd fmla="*/ 2147483647 w 148" name="T44"/>
              <a:gd fmla="*/ 2147483647 h 146" name="T45"/>
              <a:gd fmla="*/ 2147483647 w 148" name="T46"/>
              <a:gd fmla="*/ 2147483647 h 146" name="T47"/>
              <a:gd fmla="*/ 2147483647 w 148" name="T48"/>
              <a:gd fmla="*/ 2147483647 h 146" name="T49"/>
              <a:gd fmla="*/ 2147483647 w 148" name="T50"/>
              <a:gd fmla="*/ 2147483647 h 146" name="T51"/>
              <a:gd fmla="*/ 2147483647 w 148" name="T52"/>
              <a:gd fmla="*/ 2147483647 h 146" name="T53"/>
              <a:gd fmla="*/ 2147483647 w 148" name="T54"/>
              <a:gd fmla="*/ 2147483647 h 146" name="T55"/>
              <a:gd fmla="*/ 2147483647 w 148" name="T56"/>
              <a:gd fmla="*/ 2147483647 h 146" name="T57"/>
              <a:gd fmla="*/ 2147483647 w 148" name="T58"/>
              <a:gd fmla="*/ 2147483647 h 146" name="T59"/>
              <a:gd fmla="*/ 2147483647 w 148" name="T60"/>
              <a:gd fmla="*/ 2147483647 h 146" name="T61"/>
              <a:gd fmla="*/ 2147483647 w 148" name="T62"/>
              <a:gd fmla="*/ 2147483647 h 146" name="T63"/>
              <a:gd fmla="*/ 2147483647 w 148" name="T64"/>
              <a:gd fmla="*/ 0 h 146" name="T65"/>
              <a:gd fmla="*/ 2147483647 w 148" name="T66"/>
              <a:gd fmla="*/ 2147483647 h 146" name="T67"/>
              <a:gd fmla="*/ 2147483647 w 148" name="T68"/>
              <a:gd fmla="*/ 2147483647 h 146" name="T69"/>
              <a:gd fmla="*/ 2147483647 w 148" name="T70"/>
              <a:gd fmla="*/ 2147483647 h 146" name="T71"/>
              <a:gd fmla="*/ 2147483647 w 148" name="T72"/>
              <a:gd fmla="*/ 2147483647 h 146" name="T73"/>
              <a:gd fmla="*/ 2147483647 w 148" name="T74"/>
              <a:gd fmla="*/ 2147483647 h 146" name="T75"/>
              <a:gd fmla="*/ 2147483647 w 148" name="T76"/>
              <a:gd fmla="*/ 2147483647 h 146" name="T77"/>
              <a:gd fmla="*/ 2147483647 w 148" name="T78"/>
              <a:gd fmla="*/ 2147483647 h 146" name="T79"/>
              <a:gd fmla="*/ 2147483647 w 148" name="T80"/>
              <a:gd fmla="*/ 2147483647 h 146" name="T81"/>
              <a:gd fmla="*/ 2147483647 w 148" name="T82"/>
              <a:gd fmla="*/ 2147483647 h 146" name="T83"/>
              <a:gd fmla="*/ 2147483647 w 148" name="T84"/>
              <a:gd fmla="*/ 2147483647 h 146" name="T85"/>
              <a:gd fmla="*/ 2147483647 w 148" name="T86"/>
              <a:gd fmla="*/ 0 h 146" name="T87"/>
              <a:gd fmla="*/ 2147483647 w 148" name="T88"/>
              <a:gd fmla="*/ 0 h 146" name="T89"/>
              <a:gd fmla="*/ 2147483647 w 148" name="T90"/>
              <a:gd fmla="*/ 2147483647 h 146" name="T91"/>
              <a:gd fmla="*/ 2147483647 w 148" name="T92"/>
              <a:gd fmla="*/ 2147483647 h 146" name="T93"/>
              <a:gd fmla="*/ 2147483647 w 148" name="T94"/>
              <a:gd fmla="*/ 2147483647 h 146" name="T95"/>
              <a:gd fmla="*/ 2147483647 w 148" name="T96"/>
              <a:gd fmla="*/ 2147483647 h 146" name="T97"/>
              <a:gd fmla="*/ 2147483647 w 148" name="T98"/>
              <a:gd fmla="*/ 2147483647 h 146" name="T99"/>
              <a:gd fmla="*/ 2147483647 w 148" name="T100"/>
              <a:gd fmla="*/ 2147483647 h 146" name="T101"/>
              <a:gd fmla="*/ 2147483647 w 148" name="T102"/>
              <a:gd fmla="*/ 2147483647 h 146" name="T103"/>
              <a:gd fmla="*/ 2147483647 w 148" name="T104"/>
              <a:gd fmla="*/ 2147483647 h 146" name="T105"/>
              <a:gd fmla="*/ 2147483647 w 148" name="T106"/>
              <a:gd fmla="*/ 2147483647 h 14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48" name="T162"/>
              <a:gd fmla="*/ 0 h 146" name="T163"/>
              <a:gd fmla="*/ 148 w 148" name="T164"/>
              <a:gd fmla="*/ 146 h 146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46" w="148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84" name="Freeform 192"/>
          <p:cNvSpPr>
            <a:spLocks noEditPoints="1"/>
          </p:cNvSpPr>
          <p:nvPr/>
        </p:nvSpPr>
        <p:spPr bwMode="auto">
          <a:xfrm>
            <a:off x="10053638" y="5340350"/>
            <a:ext cx="508000" cy="414338"/>
          </a:xfrm>
          <a:custGeom>
            <a:gdLst>
              <a:gd fmla="*/ 2147483647 w 186" name="T0"/>
              <a:gd fmla="*/ 2147483647 h 138" name="T1"/>
              <a:gd fmla="*/ 2147483647 w 186" name="T2"/>
              <a:gd fmla="*/ 2147483647 h 138" name="T3"/>
              <a:gd fmla="*/ 2147483647 w 186" name="T4"/>
              <a:gd fmla="*/ 2147483647 h 138" name="T5"/>
              <a:gd fmla="*/ 2147483647 w 186" name="T6"/>
              <a:gd fmla="*/ 2147483647 h 138" name="T7"/>
              <a:gd fmla="*/ 2147483647 w 186" name="T8"/>
              <a:gd fmla="*/ 2147483647 h 138" name="T9"/>
              <a:gd fmla="*/ 2147483647 w 186" name="T10"/>
              <a:gd fmla="*/ 2147483647 h 138" name="T11"/>
              <a:gd fmla="*/ 2147483647 w 186" name="T12"/>
              <a:gd fmla="*/ 0 h 138" name="T13"/>
              <a:gd fmla="*/ 2147483647 w 186" name="T14"/>
              <a:gd fmla="*/ 2147483647 h 138" name="T15"/>
              <a:gd fmla="*/ 2147483647 w 186" name="T16"/>
              <a:gd fmla="*/ 2147483647 h 138" name="T17"/>
              <a:gd fmla="*/ 2147483647 w 186" name="T18"/>
              <a:gd fmla="*/ 2147483647 h 138" name="T19"/>
              <a:gd fmla="*/ 2147483647 w 186" name="T20"/>
              <a:gd fmla="*/ 2147483647 h 138" name="T21"/>
              <a:gd fmla="*/ 2147483647 w 186" name="T22"/>
              <a:gd fmla="*/ 2147483647 h 138" name="T23"/>
              <a:gd fmla="*/ 0 w 186" name="T24"/>
              <a:gd fmla="*/ 2147483647 h 138" name="T25"/>
              <a:gd fmla="*/ 2147483647 w 186" name="T26"/>
              <a:gd fmla="*/ 2147483647 h 138" name="T27"/>
              <a:gd fmla="*/ 2147483647 w 186" name="T28"/>
              <a:gd fmla="*/ 2147483647 h 138" name="T29"/>
              <a:gd fmla="*/ 2147483647 w 186" name="T30"/>
              <a:gd fmla="*/ 2147483647 h 138" name="T31"/>
              <a:gd fmla="*/ 2147483647 w 186" name="T32"/>
              <a:gd fmla="*/ 2147483647 h 138" name="T33"/>
              <a:gd fmla="*/ 2147483647 w 186" name="T34"/>
              <a:gd fmla="*/ 2147483647 h 138" name="T35"/>
              <a:gd fmla="*/ 2147483647 w 186" name="T36"/>
              <a:gd fmla="*/ 2147483647 h 138" name="T37"/>
              <a:gd fmla="*/ 2147483647 w 186" name="T38"/>
              <a:gd fmla="*/ 2147483647 h 138" name="T39"/>
              <a:gd fmla="*/ 2147483647 w 186" name="T40"/>
              <a:gd fmla="*/ 2147483647 h 138" name="T41"/>
              <a:gd fmla="*/ 2147483647 w 186" name="T42"/>
              <a:gd fmla="*/ 2147483647 h 138" name="T43"/>
              <a:gd fmla="*/ 2147483647 w 186" name="T44"/>
              <a:gd fmla="*/ 2147483647 h 138" name="T45"/>
              <a:gd fmla="*/ 2147483647 w 186" name="T46"/>
              <a:gd fmla="*/ 2147483647 h 138" name="T47"/>
              <a:gd fmla="*/ 2147483647 w 186" name="T48"/>
              <a:gd fmla="*/ 2147483647 h 138" name="T49"/>
              <a:gd fmla="*/ 2147483647 w 186" name="T50"/>
              <a:gd fmla="*/ 2147483647 h 138" name="T51"/>
              <a:gd fmla="*/ 2147483647 w 186" name="T52"/>
              <a:gd fmla="*/ 2147483647 h 138" name="T53"/>
              <a:gd fmla="*/ 2147483647 w 186" name="T54"/>
              <a:gd fmla="*/ 2147483647 h 138" name="T55"/>
              <a:gd fmla="*/ 2147483647 w 186" name="T56"/>
              <a:gd fmla="*/ 2147483647 h 138" name="T57"/>
              <a:gd fmla="*/ 2147483647 w 186" name="T58"/>
              <a:gd fmla="*/ 2147483647 h 138" name="T59"/>
              <a:gd fmla="*/ 2147483647 w 186" name="T60"/>
              <a:gd fmla="*/ 2147483647 h 138" name="T61"/>
              <a:gd fmla="*/ 2147483647 w 186" name="T62"/>
              <a:gd fmla="*/ 2147483647 h 138" name="T63"/>
              <a:gd fmla="*/ 2147483647 w 186" name="T64"/>
              <a:gd fmla="*/ 2147483647 h 138" name="T65"/>
              <a:gd fmla="*/ 2147483647 w 186" name="T66"/>
              <a:gd fmla="*/ 2147483647 h 138" name="T67"/>
              <a:gd fmla="*/ 2147483647 w 186" name="T68"/>
              <a:gd fmla="*/ 2147483647 h 138" name="T69"/>
              <a:gd fmla="*/ 2147483647 w 186" name="T70"/>
              <a:gd fmla="*/ 2147483647 h 138" name="T71"/>
              <a:gd fmla="*/ 2147483647 w 186" name="T72"/>
              <a:gd fmla="*/ 2147483647 h 138" name="T73"/>
              <a:gd fmla="*/ 2147483647 w 186" name="T74"/>
              <a:gd fmla="*/ 2147483647 h 138" name="T75"/>
              <a:gd fmla="*/ 2147483647 w 186" name="T76"/>
              <a:gd fmla="*/ 2147483647 h 138" name="T77"/>
              <a:gd fmla="*/ 2147483647 w 186" name="T78"/>
              <a:gd fmla="*/ 2147483647 h 138" name="T79"/>
              <a:gd fmla="*/ 2147483647 w 186" name="T80"/>
              <a:gd fmla="*/ 2147483647 h 138" name="T81"/>
              <a:gd fmla="*/ 2147483647 w 186" name="T82"/>
              <a:gd fmla="*/ 2147483647 h 138" name="T83"/>
              <a:gd fmla="*/ 2147483647 w 186" name="T84"/>
              <a:gd fmla="*/ 2147483647 h 138" name="T85"/>
              <a:gd fmla="*/ 2147483647 w 186" name="T86"/>
              <a:gd fmla="*/ 2147483647 h 138" name="T87"/>
              <a:gd fmla="*/ 2147483647 w 186" name="T88"/>
              <a:gd fmla="*/ 2147483647 h 138" name="T89"/>
              <a:gd fmla="*/ 2147483647 w 186" name="T90"/>
              <a:gd fmla="*/ 2147483647 h 138" name="T91"/>
              <a:gd fmla="*/ 2147483647 w 186" name="T92"/>
              <a:gd fmla="*/ 2147483647 h 138" name="T93"/>
              <a:gd fmla="*/ 2147483647 w 186" name="T94"/>
              <a:gd fmla="*/ 2147483647 h 138" name="T95"/>
              <a:gd fmla="*/ 2147483647 w 186" name="T96"/>
              <a:gd fmla="*/ 2147483647 h 138" name="T97"/>
              <a:gd fmla="*/ 2147483647 w 186" name="T98"/>
              <a:gd fmla="*/ 2147483647 h 138" name="T99"/>
              <a:gd fmla="*/ 2147483647 w 186" name="T100"/>
              <a:gd fmla="*/ 2147483647 h 138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w 186" name="T153"/>
              <a:gd fmla="*/ 0 h 138" name="T154"/>
              <a:gd fmla="*/ 186 w 186" name="T155"/>
              <a:gd fmla="*/ 138 h 138" name="T156"/>
            </a:gdLst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b="T156" l="T153" r="T155" t="T154"/>
            <a:pathLst>
              <a:path h="138" w="186">
                <a:moveTo>
                  <a:pt x="0" y="126"/>
                </a:moveTo>
                <a:lnTo>
                  <a:pt x="10" y="126"/>
                </a:lnTo>
                <a:lnTo>
                  <a:pt x="10" y="64"/>
                </a:lnTo>
                <a:lnTo>
                  <a:pt x="40" y="64"/>
                </a:lnTo>
                <a:lnTo>
                  <a:pt x="40" y="82"/>
                </a:lnTo>
                <a:lnTo>
                  <a:pt x="46" y="78"/>
                </a:lnTo>
                <a:lnTo>
                  <a:pt x="48" y="78"/>
                </a:lnTo>
                <a:lnTo>
                  <a:pt x="48" y="48"/>
                </a:lnTo>
                <a:lnTo>
                  <a:pt x="56" y="48"/>
                </a:lnTo>
                <a:lnTo>
                  <a:pt x="56" y="126"/>
                </a:lnTo>
                <a:lnTo>
                  <a:pt x="70" y="126"/>
                </a:lnTo>
                <a:lnTo>
                  <a:pt x="70" y="26"/>
                </a:lnTo>
                <a:lnTo>
                  <a:pt x="98" y="26"/>
                </a:lnTo>
                <a:lnTo>
                  <a:pt x="98" y="48"/>
                </a:lnTo>
                <a:lnTo>
                  <a:pt x="98" y="52"/>
                </a:lnTo>
                <a:lnTo>
                  <a:pt x="106" y="48"/>
                </a:lnTo>
                <a:lnTo>
                  <a:pt x="108" y="48"/>
                </a:lnTo>
                <a:lnTo>
                  <a:pt x="108" y="0"/>
                </a:lnTo>
                <a:lnTo>
                  <a:pt x="116" y="0"/>
                </a:lnTo>
                <a:lnTo>
                  <a:pt x="116" y="126"/>
                </a:lnTo>
                <a:lnTo>
                  <a:pt x="130" y="126"/>
                </a:lnTo>
                <a:lnTo>
                  <a:pt x="130" y="50"/>
                </a:lnTo>
                <a:lnTo>
                  <a:pt x="160" y="50"/>
                </a:lnTo>
                <a:lnTo>
                  <a:pt x="160" y="66"/>
                </a:lnTo>
                <a:lnTo>
                  <a:pt x="160" y="68"/>
                </a:lnTo>
                <a:lnTo>
                  <a:pt x="160" y="72"/>
                </a:lnTo>
                <a:lnTo>
                  <a:pt x="168" y="66"/>
                </a:lnTo>
                <a:lnTo>
                  <a:pt x="168" y="30"/>
                </a:lnTo>
                <a:lnTo>
                  <a:pt x="176" y="30"/>
                </a:lnTo>
                <a:lnTo>
                  <a:pt x="176" y="126"/>
                </a:lnTo>
                <a:lnTo>
                  <a:pt x="186" y="126"/>
                </a:lnTo>
                <a:lnTo>
                  <a:pt x="186" y="138"/>
                </a:lnTo>
                <a:lnTo>
                  <a:pt x="0" y="138"/>
                </a:lnTo>
                <a:lnTo>
                  <a:pt x="0" y="126"/>
                </a:lnTo>
                <a:close/>
                <a:moveTo>
                  <a:pt x="168" y="72"/>
                </a:moveTo>
                <a:lnTo>
                  <a:pt x="160" y="78"/>
                </a:lnTo>
                <a:lnTo>
                  <a:pt x="160" y="82"/>
                </a:lnTo>
                <a:lnTo>
                  <a:pt x="168" y="76"/>
                </a:lnTo>
                <a:lnTo>
                  <a:pt x="168" y="72"/>
                </a:lnTo>
                <a:close/>
                <a:moveTo>
                  <a:pt x="168" y="82"/>
                </a:moveTo>
                <a:lnTo>
                  <a:pt x="160" y="88"/>
                </a:lnTo>
                <a:lnTo>
                  <a:pt x="160" y="92"/>
                </a:lnTo>
                <a:lnTo>
                  <a:pt x="168" y="86"/>
                </a:lnTo>
                <a:lnTo>
                  <a:pt x="168" y="82"/>
                </a:lnTo>
                <a:close/>
                <a:moveTo>
                  <a:pt x="168" y="92"/>
                </a:moveTo>
                <a:lnTo>
                  <a:pt x="160" y="96"/>
                </a:lnTo>
                <a:lnTo>
                  <a:pt x="160" y="100"/>
                </a:lnTo>
                <a:lnTo>
                  <a:pt x="168" y="96"/>
                </a:lnTo>
                <a:lnTo>
                  <a:pt x="168" y="92"/>
                </a:lnTo>
                <a:close/>
                <a:moveTo>
                  <a:pt x="168" y="100"/>
                </a:moveTo>
                <a:lnTo>
                  <a:pt x="160" y="106"/>
                </a:lnTo>
                <a:lnTo>
                  <a:pt x="160" y="110"/>
                </a:lnTo>
                <a:lnTo>
                  <a:pt x="168" y="104"/>
                </a:lnTo>
                <a:lnTo>
                  <a:pt x="168" y="100"/>
                </a:lnTo>
                <a:close/>
                <a:moveTo>
                  <a:pt x="168" y="110"/>
                </a:moveTo>
                <a:lnTo>
                  <a:pt x="160" y="116"/>
                </a:lnTo>
                <a:lnTo>
                  <a:pt x="160" y="120"/>
                </a:lnTo>
                <a:lnTo>
                  <a:pt x="168" y="114"/>
                </a:lnTo>
                <a:lnTo>
                  <a:pt x="168" y="110"/>
                </a:lnTo>
                <a:close/>
                <a:moveTo>
                  <a:pt x="168" y="120"/>
                </a:moveTo>
                <a:lnTo>
                  <a:pt x="160" y="126"/>
                </a:lnTo>
                <a:lnTo>
                  <a:pt x="166" y="126"/>
                </a:lnTo>
                <a:lnTo>
                  <a:pt x="168" y="124"/>
                </a:lnTo>
                <a:lnTo>
                  <a:pt x="168" y="120"/>
                </a:lnTo>
                <a:close/>
                <a:moveTo>
                  <a:pt x="108" y="52"/>
                </a:moveTo>
                <a:lnTo>
                  <a:pt x="98" y="58"/>
                </a:lnTo>
                <a:lnTo>
                  <a:pt x="98" y="62"/>
                </a:lnTo>
                <a:lnTo>
                  <a:pt x="108" y="56"/>
                </a:lnTo>
                <a:lnTo>
                  <a:pt x="108" y="52"/>
                </a:lnTo>
                <a:close/>
                <a:moveTo>
                  <a:pt x="108" y="62"/>
                </a:moveTo>
                <a:lnTo>
                  <a:pt x="98" y="68"/>
                </a:lnTo>
                <a:lnTo>
                  <a:pt x="98" y="72"/>
                </a:lnTo>
                <a:lnTo>
                  <a:pt x="108" y="66"/>
                </a:lnTo>
                <a:lnTo>
                  <a:pt x="108" y="62"/>
                </a:lnTo>
                <a:close/>
                <a:moveTo>
                  <a:pt x="108" y="72"/>
                </a:moveTo>
                <a:lnTo>
                  <a:pt x="98" y="76"/>
                </a:lnTo>
                <a:lnTo>
                  <a:pt x="98" y="80"/>
                </a:lnTo>
                <a:lnTo>
                  <a:pt x="108" y="76"/>
                </a:lnTo>
                <a:lnTo>
                  <a:pt x="108" y="72"/>
                </a:lnTo>
                <a:close/>
                <a:moveTo>
                  <a:pt x="108" y="82"/>
                </a:moveTo>
                <a:lnTo>
                  <a:pt x="98" y="86"/>
                </a:lnTo>
                <a:lnTo>
                  <a:pt x="98" y="90"/>
                </a:lnTo>
                <a:lnTo>
                  <a:pt x="108" y="86"/>
                </a:lnTo>
                <a:lnTo>
                  <a:pt x="108" y="82"/>
                </a:lnTo>
                <a:close/>
                <a:moveTo>
                  <a:pt x="108" y="90"/>
                </a:moveTo>
                <a:lnTo>
                  <a:pt x="98" y="96"/>
                </a:lnTo>
                <a:lnTo>
                  <a:pt x="98" y="100"/>
                </a:lnTo>
                <a:lnTo>
                  <a:pt x="108" y="94"/>
                </a:lnTo>
                <a:lnTo>
                  <a:pt x="108" y="90"/>
                </a:lnTo>
                <a:close/>
                <a:moveTo>
                  <a:pt x="108" y="100"/>
                </a:moveTo>
                <a:lnTo>
                  <a:pt x="98" y="106"/>
                </a:lnTo>
                <a:lnTo>
                  <a:pt x="98" y="110"/>
                </a:lnTo>
                <a:lnTo>
                  <a:pt x="108" y="104"/>
                </a:lnTo>
                <a:lnTo>
                  <a:pt x="108" y="100"/>
                </a:lnTo>
                <a:close/>
                <a:moveTo>
                  <a:pt x="108" y="110"/>
                </a:moveTo>
                <a:lnTo>
                  <a:pt x="98" y="116"/>
                </a:lnTo>
                <a:lnTo>
                  <a:pt x="98" y="120"/>
                </a:lnTo>
                <a:lnTo>
                  <a:pt x="108" y="114"/>
                </a:lnTo>
                <a:lnTo>
                  <a:pt x="108" y="110"/>
                </a:lnTo>
                <a:close/>
                <a:moveTo>
                  <a:pt x="108" y="120"/>
                </a:moveTo>
                <a:lnTo>
                  <a:pt x="98" y="126"/>
                </a:lnTo>
                <a:lnTo>
                  <a:pt x="104" y="126"/>
                </a:lnTo>
                <a:lnTo>
                  <a:pt x="108" y="124"/>
                </a:lnTo>
                <a:lnTo>
                  <a:pt x="108" y="120"/>
                </a:lnTo>
                <a:close/>
                <a:moveTo>
                  <a:pt x="48" y="82"/>
                </a:moveTo>
                <a:lnTo>
                  <a:pt x="40" y="88"/>
                </a:lnTo>
                <a:lnTo>
                  <a:pt x="40" y="92"/>
                </a:lnTo>
                <a:lnTo>
                  <a:pt x="48" y="86"/>
                </a:lnTo>
                <a:lnTo>
                  <a:pt x="48" y="82"/>
                </a:lnTo>
                <a:close/>
                <a:moveTo>
                  <a:pt x="48" y="92"/>
                </a:moveTo>
                <a:lnTo>
                  <a:pt x="40" y="98"/>
                </a:lnTo>
                <a:lnTo>
                  <a:pt x="40" y="102"/>
                </a:lnTo>
                <a:lnTo>
                  <a:pt x="48" y="96"/>
                </a:lnTo>
                <a:lnTo>
                  <a:pt x="48" y="92"/>
                </a:lnTo>
                <a:close/>
                <a:moveTo>
                  <a:pt x="48" y="102"/>
                </a:moveTo>
                <a:lnTo>
                  <a:pt x="40" y="106"/>
                </a:lnTo>
                <a:lnTo>
                  <a:pt x="40" y="110"/>
                </a:lnTo>
                <a:lnTo>
                  <a:pt x="48" y="106"/>
                </a:lnTo>
                <a:lnTo>
                  <a:pt x="48" y="102"/>
                </a:lnTo>
                <a:close/>
                <a:moveTo>
                  <a:pt x="48" y="110"/>
                </a:moveTo>
                <a:lnTo>
                  <a:pt x="40" y="116"/>
                </a:lnTo>
                <a:lnTo>
                  <a:pt x="40" y="120"/>
                </a:lnTo>
                <a:lnTo>
                  <a:pt x="48" y="114"/>
                </a:lnTo>
                <a:lnTo>
                  <a:pt x="48" y="110"/>
                </a:lnTo>
                <a:close/>
                <a:moveTo>
                  <a:pt x="48" y="120"/>
                </a:moveTo>
                <a:lnTo>
                  <a:pt x="40" y="126"/>
                </a:lnTo>
                <a:lnTo>
                  <a:pt x="46" y="126"/>
                </a:lnTo>
                <a:lnTo>
                  <a:pt x="48" y="124"/>
                </a:lnTo>
                <a:lnTo>
                  <a:pt x="48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85" name="Freeform 194"/>
          <p:cNvSpPr/>
          <p:nvPr/>
        </p:nvSpPr>
        <p:spPr bwMode="auto">
          <a:xfrm>
            <a:off x="9294813" y="6242050"/>
            <a:ext cx="492125" cy="323850"/>
          </a:xfrm>
          <a:custGeom>
            <a:gdLst>
              <a:gd fmla="*/ 0 w 180" name="T0"/>
              <a:gd fmla="*/ 2147483647 h 108" name="T1"/>
              <a:gd fmla="*/ 2147483647 w 180" name="T2"/>
              <a:gd fmla="*/ 2147483647 h 108" name="T3"/>
              <a:gd fmla="*/ 2147483647 w 180" name="T4"/>
              <a:gd fmla="*/ 2147483647 h 108" name="T5"/>
              <a:gd fmla="*/ 2147483647 w 180" name="T6"/>
              <a:gd fmla="*/ 2147483647 h 108" name="T7"/>
              <a:gd fmla="*/ 2147483647 w 180" name="T8"/>
              <a:gd fmla="*/ 2147483647 h 108" name="T9"/>
              <a:gd fmla="*/ 2147483647 w 180" name="T10"/>
              <a:gd fmla="*/ 2147483647 h 108" name="T11"/>
              <a:gd fmla="*/ 2147483647 w 180" name="T12"/>
              <a:gd fmla="*/ 2147483647 h 108" name="T13"/>
              <a:gd fmla="*/ 2147483647 w 180" name="T14"/>
              <a:gd fmla="*/ 2147483647 h 108" name="T15"/>
              <a:gd fmla="*/ 2147483647 w 180" name="T16"/>
              <a:gd fmla="*/ 2147483647 h 108" name="T17"/>
              <a:gd fmla="*/ 2147483647 w 180" name="T18"/>
              <a:gd fmla="*/ 2147483647 h 108" name="T19"/>
              <a:gd fmla="*/ 2147483647 w 180" name="T20"/>
              <a:gd fmla="*/ 2147483647 h 108" name="T21"/>
              <a:gd fmla="*/ 2147483647 w 180" name="T22"/>
              <a:gd fmla="*/ 2147483647 h 108" name="T23"/>
              <a:gd fmla="*/ 2147483647 w 180" name="T24"/>
              <a:gd fmla="*/ 0 h 108" name="T25"/>
              <a:gd fmla="*/ 2147483647 w 180" name="T26"/>
              <a:gd fmla="*/ 2147483647 h 108" name="T27"/>
              <a:gd fmla="*/ 2147483647 w 180" name="T28"/>
              <a:gd fmla="*/ 2147483647 h 108" name="T29"/>
              <a:gd fmla="*/ 2147483647 w 180" name="T30"/>
              <a:gd fmla="*/ 2147483647 h 108" name="T31"/>
              <a:gd fmla="*/ 2147483647 w 180" name="T32"/>
              <a:gd fmla="*/ 2147483647 h 108" name="T33"/>
              <a:gd fmla="*/ 2147483647 w 180" name="T34"/>
              <a:gd fmla="*/ 2147483647 h 108" name="T35"/>
              <a:gd fmla="*/ 2147483647 w 180" name="T36"/>
              <a:gd fmla="*/ 2147483647 h 108" name="T37"/>
              <a:gd fmla="*/ 2147483647 w 180" name="T38"/>
              <a:gd fmla="*/ 2147483647 h 108" name="T39"/>
              <a:gd fmla="*/ 2147483647 w 180" name="T40"/>
              <a:gd fmla="*/ 2147483647 h 108" name="T41"/>
              <a:gd fmla="*/ 2147483647 w 180" name="T42"/>
              <a:gd fmla="*/ 2147483647 h 108" name="T43"/>
              <a:gd fmla="*/ 2147483647 w 180" name="T44"/>
              <a:gd fmla="*/ 2147483647 h 108" name="T45"/>
              <a:gd fmla="*/ 2147483647 w 180" name="T46"/>
              <a:gd fmla="*/ 2147483647 h 108" name="T47"/>
              <a:gd fmla="*/ 2147483647 w 180" name="T48"/>
              <a:gd fmla="*/ 2147483647 h 108" name="T49"/>
              <a:gd fmla="*/ 0 w 180" name="T50"/>
              <a:gd fmla="*/ 2147483647 h 108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w 180" name="T78"/>
              <a:gd fmla="*/ 0 h 108" name="T79"/>
              <a:gd fmla="*/ 180 w 180" name="T80"/>
              <a:gd fmla="*/ 108 h 108" name="T81"/>
            </a:gdLst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b="T81" l="T78" r="T80" t="T79"/>
            <a:pathLst>
              <a:path h="108" w="180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86" name="Freeform 195"/>
          <p:cNvSpPr>
            <a:spLocks noEditPoints="1"/>
          </p:cNvSpPr>
          <p:nvPr/>
        </p:nvSpPr>
        <p:spPr bwMode="auto">
          <a:xfrm>
            <a:off x="9321800" y="5376863"/>
            <a:ext cx="436563" cy="401637"/>
          </a:xfrm>
          <a:custGeom>
            <a:gdLst>
              <a:gd fmla="*/ 2147483647 w 160" name="T0"/>
              <a:gd fmla="*/ 2147483647 h 134" name="T1"/>
              <a:gd fmla="*/ 2147483647 w 160" name="T2"/>
              <a:gd fmla="*/ 2147483647 h 134" name="T3"/>
              <a:gd fmla="*/ 2147483647 w 160" name="T4"/>
              <a:gd fmla="*/ 2147483647 h 134" name="T5"/>
              <a:gd fmla="*/ 2147483647 w 160" name="T6"/>
              <a:gd fmla="*/ 2147483647 h 134" name="T7"/>
              <a:gd fmla="*/ 2147483647 w 160" name="T8"/>
              <a:gd fmla="*/ 2147483647 h 134" name="T9"/>
              <a:gd fmla="*/ 2147483647 w 160" name="T10"/>
              <a:gd fmla="*/ 2147483647 h 134" name="T11"/>
              <a:gd fmla="*/ 2147483647 w 160" name="T12"/>
              <a:gd fmla="*/ 2147483647 h 134" name="T13"/>
              <a:gd fmla="*/ 2147483647 w 160" name="T14"/>
              <a:gd fmla="*/ 0 h 134" name="T15"/>
              <a:gd fmla="*/ 2147483647 w 160" name="T16"/>
              <a:gd fmla="*/ 2147483647 h 134" name="T17"/>
              <a:gd fmla="*/ 2147483647 w 160" name="T18"/>
              <a:gd fmla="*/ 2147483647 h 134" name="T19"/>
              <a:gd fmla="*/ 2147483647 w 160" name="T20"/>
              <a:gd fmla="*/ 2147483647 h 134" name="T21"/>
              <a:gd fmla="*/ 2147483647 w 160" name="T22"/>
              <a:gd fmla="*/ 0 h 134" name="T23"/>
              <a:gd fmla="*/ 2147483647 w 160" name="T24"/>
              <a:gd fmla="*/ 2147483647 h 134" name="T25"/>
              <a:gd fmla="*/ 2147483647 w 160" name="T26"/>
              <a:gd fmla="*/ 2147483647 h 134" name="T27"/>
              <a:gd fmla="*/ 2147483647 w 160" name="T28"/>
              <a:gd fmla="*/ 2147483647 h 134" name="T29"/>
              <a:gd fmla="*/ 2147483647 w 160" name="T30"/>
              <a:gd fmla="*/ 2147483647 h 134" name="T31"/>
              <a:gd fmla="*/ 2147483647 w 160" name="T32"/>
              <a:gd fmla="*/ 2147483647 h 134" name="T33"/>
              <a:gd fmla="*/ 2147483647 w 160" name="T34"/>
              <a:gd fmla="*/ 2147483647 h 134" name="T35"/>
              <a:gd fmla="*/ 2147483647 w 160" name="T36"/>
              <a:gd fmla="*/ 2147483647 h 134" name="T37"/>
              <a:gd fmla="*/ 2147483647 w 160" name="T38"/>
              <a:gd fmla="*/ 2147483647 h 134" name="T39"/>
              <a:gd fmla="*/ 2147483647 w 160" name="T40"/>
              <a:gd fmla="*/ 2147483647 h 134" name="T41"/>
              <a:gd fmla="*/ 2147483647 w 160" name="T42"/>
              <a:gd fmla="*/ 2147483647 h 134" name="T43"/>
              <a:gd fmla="*/ 2147483647 w 160" name="T44"/>
              <a:gd fmla="*/ 2147483647 h 134" name="T45"/>
              <a:gd fmla="*/ 2147483647 w 160" name="T46"/>
              <a:gd fmla="*/ 2147483647 h 134" name="T47"/>
              <a:gd fmla="*/ 2147483647 w 160" name="T48"/>
              <a:gd fmla="*/ 2147483647 h 134" name="T49"/>
              <a:gd fmla="*/ 2147483647 w 160" name="T50"/>
              <a:gd fmla="*/ 2147483647 h 134" name="T51"/>
              <a:gd fmla="*/ 2147483647 w 160" name="T52"/>
              <a:gd fmla="*/ 2147483647 h 134" name="T53"/>
              <a:gd fmla="*/ 2147483647 w 160" name="T54"/>
              <a:gd fmla="*/ 2147483647 h 134" name="T55"/>
              <a:gd fmla="*/ 2147483647 w 160" name="T56"/>
              <a:gd fmla="*/ 2147483647 h 134" name="T57"/>
              <a:gd fmla="*/ 2147483647 w 160" name="T58"/>
              <a:gd fmla="*/ 2147483647 h 134" name="T59"/>
              <a:gd fmla="*/ 2147483647 w 160" name="T60"/>
              <a:gd fmla="*/ 2147483647 h 134" name="T61"/>
              <a:gd fmla="*/ 2147483647 w 160" name="T62"/>
              <a:gd fmla="*/ 2147483647 h 134" name="T63"/>
              <a:gd fmla="*/ 2147483647 w 160" name="T64"/>
              <a:gd fmla="*/ 2147483647 h 134" name="T65"/>
              <a:gd fmla="*/ 2147483647 w 160" name="T66"/>
              <a:gd fmla="*/ 2147483647 h 134" name="T67"/>
              <a:gd fmla="*/ 2147483647 w 160" name="T68"/>
              <a:gd fmla="*/ 2147483647 h 134" name="T69"/>
              <a:gd fmla="*/ 2147483647 w 160" name="T70"/>
              <a:gd fmla="*/ 2147483647 h 134" name="T71"/>
              <a:gd fmla="*/ 2147483647 w 160" name="T72"/>
              <a:gd fmla="*/ 2147483647 h 134" name="T73"/>
              <a:gd fmla="*/ 2147483647 w 160" name="T74"/>
              <a:gd fmla="*/ 2147483647 h 134" name="T75"/>
              <a:gd fmla="*/ 2147483647 w 160" name="T76"/>
              <a:gd fmla="*/ 2147483647 h 134" name="T77"/>
              <a:gd fmla="*/ 2147483647 w 160" name="T78"/>
              <a:gd fmla="*/ 2147483647 h 134" name="T79"/>
              <a:gd fmla="*/ 2147483647 w 160" name="T80"/>
              <a:gd fmla="*/ 2147483647 h 134" name="T81"/>
              <a:gd fmla="*/ 2147483647 w 160" name="T82"/>
              <a:gd fmla="*/ 2147483647 h 134" name="T83"/>
              <a:gd fmla="*/ 2147483647 w 160" name="T84"/>
              <a:gd fmla="*/ 2147483647 h 134" name="T85"/>
              <a:gd fmla="*/ 2147483647 w 160" name="T86"/>
              <a:gd fmla="*/ 2147483647 h 134" name="T87"/>
              <a:gd fmla="*/ 2147483647 w 160" name="T88"/>
              <a:gd fmla="*/ 2147483647 h 134" name="T89"/>
              <a:gd fmla="*/ 2147483647 w 160" name="T90"/>
              <a:gd fmla="*/ 2147483647 h 134" name="T91"/>
              <a:gd fmla="*/ 2147483647 w 160" name="T92"/>
              <a:gd fmla="*/ 2147483647 h 134" name="T93"/>
              <a:gd fmla="*/ 2147483647 w 160" name="T94"/>
              <a:gd fmla="*/ 2147483647 h 134" name="T95"/>
              <a:gd fmla="*/ 2147483647 w 160" name="T96"/>
              <a:gd fmla="*/ 2147483647 h 134" name="T97"/>
              <a:gd fmla="*/ 2147483647 w 160" name="T98"/>
              <a:gd fmla="*/ 2147483647 h 134" name="T99"/>
              <a:gd fmla="*/ 0 w 160" name="T100"/>
              <a:gd fmla="*/ 2147483647 h 134" name="T101"/>
              <a:gd fmla="*/ 2147483647 w 160" name="T102"/>
              <a:gd fmla="*/ 2147483647 h 134" name="T103"/>
              <a:gd fmla="*/ 2147483647 w 160" name="T104"/>
              <a:gd fmla="*/ 2147483647 h 134" name="T105"/>
              <a:gd fmla="*/ 2147483647 w 160" name="T106"/>
              <a:gd fmla="*/ 2147483647 h 134" name="T107"/>
              <a:gd fmla="*/ 0 w 160" name="T108"/>
              <a:gd fmla="*/ 2147483647 h 134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160" name="T165"/>
              <a:gd fmla="*/ 0 h 134" name="T166"/>
              <a:gd fmla="*/ 160 w 160" name="T167"/>
              <a:gd fmla="*/ 134 h 134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134" w="160">
                <a:moveTo>
                  <a:pt x="122" y="4"/>
                </a:moveTo>
                <a:lnTo>
                  <a:pt x="138" y="4"/>
                </a:lnTo>
                <a:lnTo>
                  <a:pt x="138" y="30"/>
                </a:lnTo>
                <a:lnTo>
                  <a:pt x="132" y="30"/>
                </a:lnTo>
                <a:lnTo>
                  <a:pt x="122" y="34"/>
                </a:lnTo>
                <a:lnTo>
                  <a:pt x="122" y="4"/>
                </a:lnTo>
                <a:close/>
                <a:moveTo>
                  <a:pt x="138" y="60"/>
                </a:moveTo>
                <a:lnTo>
                  <a:pt x="138" y="134"/>
                </a:lnTo>
                <a:lnTo>
                  <a:pt x="122" y="134"/>
                </a:lnTo>
                <a:lnTo>
                  <a:pt x="122" y="68"/>
                </a:lnTo>
                <a:lnTo>
                  <a:pt x="134" y="56"/>
                </a:lnTo>
                <a:lnTo>
                  <a:pt x="138" y="60"/>
                </a:lnTo>
                <a:close/>
                <a:moveTo>
                  <a:pt x="142" y="0"/>
                </a:moveTo>
                <a:lnTo>
                  <a:pt x="160" y="0"/>
                </a:lnTo>
                <a:lnTo>
                  <a:pt x="160" y="134"/>
                </a:lnTo>
                <a:lnTo>
                  <a:pt x="142" y="134"/>
                </a:lnTo>
                <a:lnTo>
                  <a:pt x="142" y="58"/>
                </a:lnTo>
                <a:lnTo>
                  <a:pt x="146" y="44"/>
                </a:lnTo>
                <a:lnTo>
                  <a:pt x="150" y="26"/>
                </a:lnTo>
                <a:lnTo>
                  <a:pt x="142" y="28"/>
                </a:lnTo>
                <a:lnTo>
                  <a:pt x="142" y="0"/>
                </a:lnTo>
                <a:close/>
                <a:moveTo>
                  <a:pt x="100" y="22"/>
                </a:moveTo>
                <a:lnTo>
                  <a:pt x="118" y="22"/>
                </a:lnTo>
                <a:lnTo>
                  <a:pt x="118" y="34"/>
                </a:lnTo>
                <a:lnTo>
                  <a:pt x="114" y="36"/>
                </a:lnTo>
                <a:lnTo>
                  <a:pt x="118" y="40"/>
                </a:lnTo>
                <a:lnTo>
                  <a:pt x="118" y="48"/>
                </a:lnTo>
                <a:lnTo>
                  <a:pt x="100" y="66"/>
                </a:lnTo>
                <a:lnTo>
                  <a:pt x="100" y="22"/>
                </a:lnTo>
                <a:close/>
                <a:moveTo>
                  <a:pt x="118" y="72"/>
                </a:moveTo>
                <a:lnTo>
                  <a:pt x="118" y="134"/>
                </a:lnTo>
                <a:lnTo>
                  <a:pt x="100" y="134"/>
                </a:lnTo>
                <a:lnTo>
                  <a:pt x="100" y="90"/>
                </a:lnTo>
                <a:lnTo>
                  <a:pt x="118" y="72"/>
                </a:lnTo>
                <a:close/>
                <a:moveTo>
                  <a:pt x="80" y="32"/>
                </a:moveTo>
                <a:lnTo>
                  <a:pt x="98" y="32"/>
                </a:lnTo>
                <a:lnTo>
                  <a:pt x="98" y="70"/>
                </a:lnTo>
                <a:lnTo>
                  <a:pt x="90" y="78"/>
                </a:lnTo>
                <a:lnTo>
                  <a:pt x="88" y="72"/>
                </a:lnTo>
                <a:lnTo>
                  <a:pt x="82" y="66"/>
                </a:lnTo>
                <a:lnTo>
                  <a:pt x="80" y="68"/>
                </a:lnTo>
                <a:lnTo>
                  <a:pt x="80" y="32"/>
                </a:lnTo>
                <a:close/>
                <a:moveTo>
                  <a:pt x="98" y="94"/>
                </a:moveTo>
                <a:lnTo>
                  <a:pt x="98" y="134"/>
                </a:lnTo>
                <a:lnTo>
                  <a:pt x="80" y="134"/>
                </a:lnTo>
                <a:lnTo>
                  <a:pt x="80" y="90"/>
                </a:lnTo>
                <a:lnTo>
                  <a:pt x="84" y="94"/>
                </a:lnTo>
                <a:lnTo>
                  <a:pt x="90" y="102"/>
                </a:lnTo>
                <a:lnTo>
                  <a:pt x="96" y="96"/>
                </a:lnTo>
                <a:lnTo>
                  <a:pt x="98" y="94"/>
                </a:lnTo>
                <a:close/>
                <a:moveTo>
                  <a:pt x="60" y="44"/>
                </a:moveTo>
                <a:lnTo>
                  <a:pt x="78" y="44"/>
                </a:lnTo>
                <a:lnTo>
                  <a:pt x="78" y="70"/>
                </a:lnTo>
                <a:lnTo>
                  <a:pt x="76" y="70"/>
                </a:lnTo>
                <a:lnTo>
                  <a:pt x="60" y="80"/>
                </a:lnTo>
                <a:lnTo>
                  <a:pt x="60" y="44"/>
                </a:lnTo>
                <a:close/>
                <a:moveTo>
                  <a:pt x="78" y="90"/>
                </a:moveTo>
                <a:lnTo>
                  <a:pt x="78" y="134"/>
                </a:lnTo>
                <a:lnTo>
                  <a:pt x="60" y="134"/>
                </a:lnTo>
                <a:lnTo>
                  <a:pt x="60" y="100"/>
                </a:lnTo>
                <a:lnTo>
                  <a:pt x="78" y="90"/>
                </a:lnTo>
                <a:close/>
                <a:moveTo>
                  <a:pt x="40" y="56"/>
                </a:moveTo>
                <a:lnTo>
                  <a:pt x="58" y="56"/>
                </a:lnTo>
                <a:lnTo>
                  <a:pt x="58" y="82"/>
                </a:lnTo>
                <a:lnTo>
                  <a:pt x="46" y="90"/>
                </a:lnTo>
                <a:lnTo>
                  <a:pt x="40" y="86"/>
                </a:lnTo>
                <a:lnTo>
                  <a:pt x="40" y="56"/>
                </a:lnTo>
                <a:close/>
                <a:moveTo>
                  <a:pt x="58" y="102"/>
                </a:moveTo>
                <a:lnTo>
                  <a:pt x="58" y="134"/>
                </a:lnTo>
                <a:lnTo>
                  <a:pt x="40" y="134"/>
                </a:lnTo>
                <a:lnTo>
                  <a:pt x="40" y="108"/>
                </a:lnTo>
                <a:lnTo>
                  <a:pt x="42" y="112"/>
                </a:lnTo>
                <a:lnTo>
                  <a:pt x="48" y="108"/>
                </a:lnTo>
                <a:lnTo>
                  <a:pt x="58" y="102"/>
                </a:lnTo>
                <a:close/>
                <a:moveTo>
                  <a:pt x="20" y="48"/>
                </a:moveTo>
                <a:lnTo>
                  <a:pt x="36" y="48"/>
                </a:lnTo>
                <a:lnTo>
                  <a:pt x="36" y="82"/>
                </a:lnTo>
                <a:lnTo>
                  <a:pt x="32" y="76"/>
                </a:lnTo>
                <a:lnTo>
                  <a:pt x="26" y="80"/>
                </a:lnTo>
                <a:lnTo>
                  <a:pt x="20" y="84"/>
                </a:lnTo>
                <a:lnTo>
                  <a:pt x="20" y="48"/>
                </a:lnTo>
                <a:close/>
                <a:moveTo>
                  <a:pt x="36" y="106"/>
                </a:moveTo>
                <a:lnTo>
                  <a:pt x="36" y="134"/>
                </a:lnTo>
                <a:lnTo>
                  <a:pt x="20" y="134"/>
                </a:lnTo>
                <a:lnTo>
                  <a:pt x="20" y="104"/>
                </a:lnTo>
                <a:lnTo>
                  <a:pt x="30" y="98"/>
                </a:lnTo>
                <a:lnTo>
                  <a:pt x="36" y="106"/>
                </a:lnTo>
                <a:close/>
                <a:moveTo>
                  <a:pt x="0" y="62"/>
                </a:moveTo>
                <a:lnTo>
                  <a:pt x="16" y="62"/>
                </a:lnTo>
                <a:lnTo>
                  <a:pt x="16" y="86"/>
                </a:lnTo>
                <a:lnTo>
                  <a:pt x="6" y="92"/>
                </a:lnTo>
                <a:lnTo>
                  <a:pt x="14" y="106"/>
                </a:lnTo>
                <a:lnTo>
                  <a:pt x="16" y="104"/>
                </a:lnTo>
                <a:lnTo>
                  <a:pt x="16" y="134"/>
                </a:lnTo>
                <a:lnTo>
                  <a:pt x="0" y="134"/>
                </a:ln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87" name="Freeform 196"/>
          <p:cNvSpPr>
            <a:spLocks noEditPoints="1"/>
          </p:cNvSpPr>
          <p:nvPr/>
        </p:nvSpPr>
        <p:spPr bwMode="auto">
          <a:xfrm>
            <a:off x="10091738" y="6151563"/>
            <a:ext cx="442912" cy="474662"/>
          </a:xfrm>
          <a:custGeom>
            <a:gdLst>
              <a:gd fmla="*/ 0 w 162" name="T0"/>
              <a:gd fmla="*/ 0 h 158" name="T1"/>
              <a:gd fmla="*/ 2147483647 w 162" name="T2"/>
              <a:gd fmla="*/ 0 h 158" name="T3"/>
              <a:gd fmla="*/ 2147483647 w 162" name="T4"/>
              <a:gd fmla="*/ 2147483647 h 158" name="T5"/>
              <a:gd fmla="*/ 2147483647 w 162" name="T6"/>
              <a:gd fmla="*/ 2147483647 h 158" name="T7"/>
              <a:gd fmla="*/ 2147483647 w 162" name="T8"/>
              <a:gd fmla="*/ 2147483647 h 158" name="T9"/>
              <a:gd fmla="*/ 2147483647 w 162" name="T10"/>
              <a:gd fmla="*/ 2147483647 h 158" name="T11"/>
              <a:gd fmla="*/ 0 w 162" name="T12"/>
              <a:gd fmla="*/ 2147483647 h 158" name="T13"/>
              <a:gd fmla="*/ 0 w 162" name="T14"/>
              <a:gd fmla="*/ 2147483647 h 158" name="T15"/>
              <a:gd fmla="*/ 0 w 162" name="T16"/>
              <a:gd fmla="*/ 0 h 158" name="T17"/>
              <a:gd fmla="*/ 0 w 162" name="T18"/>
              <a:gd fmla="*/ 0 h 158" name="T19"/>
              <a:gd fmla="*/ 2147483647 w 162" name="T20"/>
              <a:gd fmla="*/ 2147483647 h 158" name="T21"/>
              <a:gd fmla="*/ 2147483647 w 162" name="T22"/>
              <a:gd fmla="*/ 2147483647 h 158" name="T23"/>
              <a:gd fmla="*/ 2147483647 w 162" name="T24"/>
              <a:gd fmla="*/ 2147483647 h 158" name="T25"/>
              <a:gd fmla="*/ 2147483647 w 162" name="T26"/>
              <a:gd fmla="*/ 2147483647 h 158" name="T27"/>
              <a:gd fmla="*/ 2147483647 w 162" name="T28"/>
              <a:gd fmla="*/ 2147483647 h 158" name="T29"/>
              <a:gd fmla="*/ 2147483647 w 162" name="T30"/>
              <a:gd fmla="*/ 2147483647 h 158" name="T31"/>
              <a:gd fmla="*/ 2147483647 w 162" name="T32"/>
              <a:gd fmla="*/ 2147483647 h 158" name="T33"/>
              <a:gd fmla="*/ 2147483647 w 162" name="T34"/>
              <a:gd fmla="*/ 2147483647 h 158" name="T35"/>
              <a:gd fmla="*/ 2147483647 w 162" name="T36"/>
              <a:gd fmla="*/ 2147483647 h 158" name="T37"/>
              <a:gd fmla="*/ 2147483647 w 162" name="T38"/>
              <a:gd fmla="*/ 2147483647 h 158" name="T39"/>
              <a:gd fmla="*/ 2147483647 w 162" name="T40"/>
              <a:gd fmla="*/ 2147483647 h 158" name="T41"/>
              <a:gd fmla="*/ 2147483647 w 162" name="T42"/>
              <a:gd fmla="*/ 2147483647 h 158" name="T43"/>
              <a:gd fmla="*/ 2147483647 w 162" name="T44"/>
              <a:gd fmla="*/ 2147483647 h 158" name="T45"/>
              <a:gd fmla="*/ 2147483647 w 162" name="T46"/>
              <a:gd fmla="*/ 2147483647 h 158" name="T47"/>
              <a:gd fmla="*/ 2147483647 w 162" name="T48"/>
              <a:gd fmla="*/ 2147483647 h 158" name="T49"/>
              <a:gd fmla="*/ 2147483647 w 162" name="T50"/>
              <a:gd fmla="*/ 2147483647 h 158" name="T51"/>
              <a:gd fmla="*/ 2147483647 w 162" name="T52"/>
              <a:gd fmla="*/ 2147483647 h 158" name="T53"/>
              <a:gd fmla="*/ 2147483647 w 162" name="T54"/>
              <a:gd fmla="*/ 2147483647 h 158" name="T55"/>
              <a:gd fmla="*/ 2147483647 w 162" name="T56"/>
              <a:gd fmla="*/ 2147483647 h 158" name="T57"/>
              <a:gd fmla="*/ 2147483647 w 162" name="T58"/>
              <a:gd fmla="*/ 2147483647 h 158" name="T59"/>
              <a:gd fmla="*/ 2147483647 w 162" name="T60"/>
              <a:gd fmla="*/ 2147483647 h 158" name="T61"/>
              <a:gd fmla="*/ 2147483647 w 162" name="T62"/>
              <a:gd fmla="*/ 2147483647 h 158" name="T63"/>
              <a:gd fmla="*/ 2147483647 w 162" name="T64"/>
              <a:gd fmla="*/ 2147483647 h 158" name="T65"/>
              <a:gd fmla="*/ 2147483647 w 162" name="T66"/>
              <a:gd fmla="*/ 2147483647 h 158" name="T67"/>
              <a:gd fmla="*/ 2147483647 w 162" name="T68"/>
              <a:gd fmla="*/ 2147483647 h 158" name="T69"/>
              <a:gd fmla="*/ 2147483647 w 162" name="T70"/>
              <a:gd fmla="*/ 2147483647 h 158" name="T71"/>
              <a:gd fmla="*/ 2147483647 w 162" name="T72"/>
              <a:gd fmla="*/ 2147483647 h 158" name="T73"/>
              <a:gd fmla="*/ 2147483647 w 162" name="T74"/>
              <a:gd fmla="*/ 2147483647 h 158" name="T75"/>
              <a:gd fmla="*/ 2147483647 w 162" name="T76"/>
              <a:gd fmla="*/ 2147483647 h 158" name="T77"/>
              <a:gd fmla="*/ 2147483647 w 162" name="T78"/>
              <a:gd fmla="*/ 2147483647 h 158" name="T79"/>
              <a:gd fmla="*/ 2147483647 w 162" name="T80"/>
              <a:gd fmla="*/ 2147483647 h 158" name="T81"/>
              <a:gd fmla="*/ 2147483647 w 162" name="T82"/>
              <a:gd fmla="*/ 2147483647 h 158" name="T83"/>
              <a:gd fmla="*/ 2147483647 w 162" name="T84"/>
              <a:gd fmla="*/ 2147483647 h 158" name="T85"/>
              <a:gd fmla="*/ 2147483647 w 162" name="T86"/>
              <a:gd fmla="*/ 2147483647 h 158" name="T87"/>
              <a:gd fmla="*/ 2147483647 w 162" name="T88"/>
              <a:gd fmla="*/ 2147483647 h 158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62" name="T135"/>
              <a:gd fmla="*/ 0 h 158" name="T136"/>
              <a:gd fmla="*/ 162 w 162" name="T137"/>
              <a:gd fmla="*/ 158 h 158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158" w="162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88" name="Freeform 197"/>
          <p:cNvSpPr>
            <a:spLocks noEditPoints="1"/>
          </p:cNvSpPr>
          <p:nvPr/>
        </p:nvSpPr>
        <p:spPr bwMode="auto">
          <a:xfrm>
            <a:off x="8534400" y="6242050"/>
            <a:ext cx="460375" cy="354013"/>
          </a:xfrm>
          <a:custGeom>
            <a:gdLst>
              <a:gd fmla="*/ 2147483647 w 168" name="T0"/>
              <a:gd fmla="*/ 2147483647 h 118" name="T1"/>
              <a:gd fmla="*/ 2147483647 w 168" name="T2"/>
              <a:gd fmla="*/ 2147483647 h 118" name="T3"/>
              <a:gd fmla="*/ 2147483647 w 168" name="T4"/>
              <a:gd fmla="*/ 2147483647 h 118" name="T5"/>
              <a:gd fmla="*/ 2147483647 w 168" name="T6"/>
              <a:gd fmla="*/ 2147483647 h 118" name="T7"/>
              <a:gd fmla="*/ 0 w 168" name="T8"/>
              <a:gd fmla="*/ 2147483647 h 118" name="T9"/>
              <a:gd fmla="*/ 0 w 168" name="T10"/>
              <a:gd fmla="*/ 2147483647 h 118" name="T11"/>
              <a:gd fmla="*/ 2147483647 w 168" name="T12"/>
              <a:gd fmla="*/ 2147483647 h 118" name="T13"/>
              <a:gd fmla="*/ 2147483647 w 168" name="T14"/>
              <a:gd fmla="*/ 2147483647 h 118" name="T15"/>
              <a:gd fmla="*/ 2147483647 w 168" name="T16"/>
              <a:gd fmla="*/ 2147483647 h 118" name="T17"/>
              <a:gd fmla="*/ 2147483647 w 168" name="T18"/>
              <a:gd fmla="*/ 2147483647 h 118" name="T19"/>
              <a:gd fmla="*/ 2147483647 w 168" name="T20"/>
              <a:gd fmla="*/ 2147483647 h 118" name="T21"/>
              <a:gd fmla="*/ 2147483647 w 168" name="T22"/>
              <a:gd fmla="*/ 2147483647 h 118" name="T23"/>
              <a:gd fmla="*/ 2147483647 w 168" name="T24"/>
              <a:gd fmla="*/ 2147483647 h 118" name="T25"/>
              <a:gd fmla="*/ 2147483647 w 168" name="T26"/>
              <a:gd fmla="*/ 2147483647 h 118" name="T27"/>
              <a:gd fmla="*/ 2147483647 w 168" name="T28"/>
              <a:gd fmla="*/ 2147483647 h 118" name="T29"/>
              <a:gd fmla="*/ 2147483647 w 168" name="T30"/>
              <a:gd fmla="*/ 2147483647 h 118" name="T31"/>
              <a:gd fmla="*/ 2147483647 w 168" name="T32"/>
              <a:gd fmla="*/ 2147483647 h 118" name="T33"/>
              <a:gd fmla="*/ 2147483647 w 168" name="T34"/>
              <a:gd fmla="*/ 2147483647 h 118" name="T35"/>
              <a:gd fmla="*/ 2147483647 w 168" name="T36"/>
              <a:gd fmla="*/ 2147483647 h 118" name="T37"/>
              <a:gd fmla="*/ 2147483647 w 168" name="T38"/>
              <a:gd fmla="*/ 2147483647 h 118" name="T39"/>
              <a:gd fmla="*/ 2147483647 w 168" name="T40"/>
              <a:gd fmla="*/ 2147483647 h 118" name="T41"/>
              <a:gd fmla="*/ 2147483647 w 168" name="T42"/>
              <a:gd fmla="*/ 2147483647 h 118" name="T43"/>
              <a:gd fmla="*/ 2147483647 w 168" name="T44"/>
              <a:gd fmla="*/ 2147483647 h 118" name="T45"/>
              <a:gd fmla="*/ 2147483647 w 168" name="T46"/>
              <a:gd fmla="*/ 2147483647 h 118" name="T47"/>
              <a:gd fmla="*/ 2147483647 w 168" name="T48"/>
              <a:gd fmla="*/ 2147483647 h 118" name="T49"/>
              <a:gd fmla="*/ 2147483647 w 168" name="T50"/>
              <a:gd fmla="*/ 0 h 118" name="T51"/>
              <a:gd fmla="*/ 2147483647 w 168" name="T52"/>
              <a:gd fmla="*/ 2147483647 h 118" name="T53"/>
              <a:gd fmla="*/ 2147483647 w 168" name="T54"/>
              <a:gd fmla="*/ 2147483647 h 118" name="T55"/>
              <a:gd fmla="*/ 2147483647 w 168" name="T56"/>
              <a:gd fmla="*/ 2147483647 h 118" name="T57"/>
              <a:gd fmla="*/ 2147483647 w 168" name="T58"/>
              <a:gd fmla="*/ 2147483647 h 118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w 168" name="T90"/>
              <a:gd fmla="*/ 0 h 118" name="T91"/>
              <a:gd fmla="*/ 168 w 168" name="T92"/>
              <a:gd fmla="*/ 118 h 118" name="T93"/>
            </a:gdLst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b="T93" l="T90" r="T92" t="T91"/>
            <a:pathLst>
              <a:path h="118" w="16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89" name="Freeform 198"/>
          <p:cNvSpPr>
            <a:spLocks noEditPoints="1"/>
          </p:cNvSpPr>
          <p:nvPr/>
        </p:nvSpPr>
        <p:spPr bwMode="auto">
          <a:xfrm>
            <a:off x="10785475" y="1071563"/>
            <a:ext cx="519113" cy="565150"/>
          </a:xfrm>
          <a:custGeom>
            <a:gdLst>
              <a:gd fmla="*/ 2147483647 w 190" name="T0"/>
              <a:gd fmla="*/ 2147483647 h 188" name="T1"/>
              <a:gd fmla="*/ 2147483647 w 190" name="T2"/>
              <a:gd fmla="*/ 2147483647 h 188" name="T3"/>
              <a:gd fmla="*/ 2147483647 w 190" name="T4"/>
              <a:gd fmla="*/ 2147483647 h 188" name="T5"/>
              <a:gd fmla="*/ 2147483647 w 190" name="T6"/>
              <a:gd fmla="*/ 2147483647 h 188" name="T7"/>
              <a:gd fmla="*/ 2147483647 w 190" name="T8"/>
              <a:gd fmla="*/ 2147483647 h 188" name="T9"/>
              <a:gd fmla="*/ 2147483647 w 190" name="T10"/>
              <a:gd fmla="*/ 2147483647 h 188" name="T11"/>
              <a:gd fmla="*/ 2147483647 w 190" name="T12"/>
              <a:gd fmla="*/ 2147483647 h 188" name="T13"/>
              <a:gd fmla="*/ 2147483647 w 190" name="T14"/>
              <a:gd fmla="*/ 2147483647 h 188" name="T15"/>
              <a:gd fmla="*/ 2147483647 w 190" name="T16"/>
              <a:gd fmla="*/ 2147483647 h 188" name="T17"/>
              <a:gd fmla="*/ 2147483647 w 190" name="T18"/>
              <a:gd fmla="*/ 2147483647 h 188" name="T19"/>
              <a:gd fmla="*/ 2147483647 w 190" name="T20"/>
              <a:gd fmla="*/ 2147483647 h 188" name="T21"/>
              <a:gd fmla="*/ 2147483647 w 190" name="T22"/>
              <a:gd fmla="*/ 2147483647 h 188" name="T23"/>
              <a:gd fmla="*/ 2147483647 w 190" name="T24"/>
              <a:gd fmla="*/ 2147483647 h 188" name="T25"/>
              <a:gd fmla="*/ 2147483647 w 190" name="T26"/>
              <a:gd fmla="*/ 2147483647 h 188" name="T27"/>
              <a:gd fmla="*/ 2147483647 w 190" name="T28"/>
              <a:gd fmla="*/ 2147483647 h 188" name="T29"/>
              <a:gd fmla="*/ 2147483647 w 190" name="T30"/>
              <a:gd fmla="*/ 2147483647 h 188" name="T31"/>
              <a:gd fmla="*/ 2147483647 w 190" name="T32"/>
              <a:gd fmla="*/ 2147483647 h 188" name="T33"/>
              <a:gd fmla="*/ 2147483647 w 190" name="T34"/>
              <a:gd fmla="*/ 0 h 188" name="T35"/>
              <a:gd fmla="*/ 2147483647 w 190" name="T36"/>
              <a:gd fmla="*/ 0 h 188" name="T37"/>
              <a:gd fmla="*/ 2147483647 w 190" name="T38"/>
              <a:gd fmla="*/ 2147483647 h 188" name="T39"/>
              <a:gd fmla="*/ 2147483647 w 190" name="T40"/>
              <a:gd fmla="*/ 2147483647 h 188" name="T41"/>
              <a:gd fmla="*/ 2147483647 w 190" name="T42"/>
              <a:gd fmla="*/ 2147483647 h 188" name="T43"/>
              <a:gd fmla="*/ 2147483647 w 190" name="T44"/>
              <a:gd fmla="*/ 0 h 188" name="T45"/>
              <a:gd fmla="*/ 2147483647 w 190" name="T46"/>
              <a:gd fmla="*/ 2147483647 h 188" name="T47"/>
              <a:gd fmla="*/ 2147483647 w 190" name="T48"/>
              <a:gd fmla="*/ 2147483647 h 188" name="T49"/>
              <a:gd fmla="*/ 0 w 190" name="T50"/>
              <a:gd fmla="*/ 2147483647 h 188" name="T51"/>
              <a:gd fmla="*/ 2147483647 w 190" name="T52"/>
              <a:gd fmla="*/ 2147483647 h 188" name="T53"/>
              <a:gd fmla="*/ 2147483647 w 190" name="T54"/>
              <a:gd fmla="*/ 2147483647 h 188" name="T55"/>
              <a:gd fmla="*/ 2147483647 w 190" name="T56"/>
              <a:gd fmla="*/ 2147483647 h 188" name="T57"/>
              <a:gd fmla="*/ 2147483647 w 190" name="T58"/>
              <a:gd fmla="*/ 2147483647 h 188" name="T59"/>
              <a:gd fmla="*/ 2147483647 w 190" name="T60"/>
              <a:gd fmla="*/ 2147483647 h 188" name="T61"/>
              <a:gd fmla="*/ 2147483647 w 190" name="T62"/>
              <a:gd fmla="*/ 2147483647 h 188" name="T63"/>
              <a:gd fmla="*/ 2147483647 w 190" name="T64"/>
              <a:gd fmla="*/ 2147483647 h 188" name="T65"/>
              <a:gd fmla="*/ 2147483647 w 190" name="T66"/>
              <a:gd fmla="*/ 2147483647 h 188" name="T67"/>
              <a:gd fmla="*/ 2147483647 w 190" name="T68"/>
              <a:gd fmla="*/ 2147483647 h 188" name="T69"/>
              <a:gd fmla="*/ 2147483647 w 190" name="T70"/>
              <a:gd fmla="*/ 2147483647 h 188" name="T71"/>
              <a:gd fmla="*/ 2147483647 w 190" name="T72"/>
              <a:gd fmla="*/ 2147483647 h 188" name="T73"/>
              <a:gd fmla="*/ 2147483647 w 190" name="T74"/>
              <a:gd fmla="*/ 2147483647 h 188" name="T75"/>
              <a:gd fmla="*/ 2147483647 w 190" name="T76"/>
              <a:gd fmla="*/ 2147483647 h 188" name="T77"/>
              <a:gd fmla="*/ 2147483647 w 190" name="T78"/>
              <a:gd fmla="*/ 2147483647 h 188" name="T79"/>
              <a:gd fmla="*/ 2147483647 w 190" name="T80"/>
              <a:gd fmla="*/ 2147483647 h 188" name="T81"/>
              <a:gd fmla="*/ 2147483647 w 190" name="T82"/>
              <a:gd fmla="*/ 2147483647 h 188" name="T83"/>
              <a:gd fmla="*/ 2147483647 w 190" name="T84"/>
              <a:gd fmla="*/ 2147483647 h 188" name="T85"/>
              <a:gd fmla="*/ 2147483647 w 190" name="T86"/>
              <a:gd fmla="*/ 2147483647 h 188" name="T87"/>
              <a:gd fmla="*/ 2147483647 w 190" name="T88"/>
              <a:gd fmla="*/ 2147483647 h 188" name="T89"/>
              <a:gd fmla="*/ 2147483647 w 190" name="T90"/>
              <a:gd fmla="*/ 2147483647 h 188" name="T91"/>
              <a:gd fmla="*/ 2147483647 w 190" name="T92"/>
              <a:gd fmla="*/ 2147483647 h 188" name="T93"/>
              <a:gd fmla="*/ 2147483647 w 190" name="T94"/>
              <a:gd fmla="*/ 2147483647 h 188" name="T95"/>
              <a:gd fmla="*/ 2147483647 w 190" name="T96"/>
              <a:gd fmla="*/ 2147483647 h 188" name="T97"/>
              <a:gd fmla="*/ 2147483647 w 190" name="T98"/>
              <a:gd fmla="*/ 2147483647 h 188" name="T99"/>
              <a:gd fmla="*/ 2147483647 w 190" name="T100"/>
              <a:gd fmla="*/ 2147483647 h 188" name="T101"/>
              <a:gd fmla="*/ 2147483647 w 190" name="T102"/>
              <a:gd fmla="*/ 2147483647 h 188" name="T103"/>
              <a:gd fmla="*/ 2147483647 w 190" name="T104"/>
              <a:gd fmla="*/ 2147483647 h 188" name="T105"/>
              <a:gd fmla="*/ 2147483647 w 190" name="T106"/>
              <a:gd fmla="*/ 2147483647 h 188" name="T107"/>
              <a:gd fmla="*/ 2147483647 w 190" name="T108"/>
              <a:gd fmla="*/ 2147483647 h 188" name="T109"/>
              <a:gd fmla="*/ 2147483647 w 190" name="T110"/>
              <a:gd fmla="*/ 2147483647 h 188" name="T111"/>
              <a:gd fmla="*/ 2147483647 w 190" name="T112"/>
              <a:gd fmla="*/ 2147483647 h 188" name="T113"/>
              <a:gd fmla="*/ 2147483647 w 190" name="T114"/>
              <a:gd fmla="*/ 2147483647 h 188" name="T115"/>
              <a:gd fmla="*/ 2147483647 w 190" name="T116"/>
              <a:gd fmla="*/ 2147483647 h 188" name="T117"/>
              <a:gd fmla="*/ 2147483647 w 190" name="T118"/>
              <a:gd fmla="*/ 2147483647 h 188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90" name="T180"/>
              <a:gd fmla="*/ 0 h 188" name="T181"/>
              <a:gd fmla="*/ 190 w 190" name="T182"/>
              <a:gd fmla="*/ 188 h 188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188" w="190">
                <a:moveTo>
                  <a:pt x="114" y="80"/>
                </a:moveTo>
                <a:lnTo>
                  <a:pt x="104" y="90"/>
                </a:lnTo>
                <a:lnTo>
                  <a:pt x="150" y="90"/>
                </a:lnTo>
                <a:lnTo>
                  <a:pt x="114" y="80"/>
                </a:lnTo>
                <a:close/>
                <a:moveTo>
                  <a:pt x="108" y="52"/>
                </a:moveTo>
                <a:lnTo>
                  <a:pt x="104" y="42"/>
                </a:lnTo>
                <a:lnTo>
                  <a:pt x="114" y="44"/>
                </a:lnTo>
                <a:lnTo>
                  <a:pt x="122" y="48"/>
                </a:lnTo>
                <a:lnTo>
                  <a:pt x="128" y="52"/>
                </a:lnTo>
                <a:lnTo>
                  <a:pt x="134" y="58"/>
                </a:lnTo>
                <a:lnTo>
                  <a:pt x="140" y="64"/>
                </a:lnTo>
                <a:lnTo>
                  <a:pt x="144" y="70"/>
                </a:lnTo>
                <a:lnTo>
                  <a:pt x="148" y="78"/>
                </a:lnTo>
                <a:lnTo>
                  <a:pt x="150" y="86"/>
                </a:lnTo>
                <a:lnTo>
                  <a:pt x="140" y="84"/>
                </a:lnTo>
                <a:lnTo>
                  <a:pt x="134" y="74"/>
                </a:lnTo>
                <a:lnTo>
                  <a:pt x="128" y="64"/>
                </a:lnTo>
                <a:lnTo>
                  <a:pt x="118" y="58"/>
                </a:lnTo>
                <a:lnTo>
                  <a:pt x="108" y="52"/>
                </a:lnTo>
                <a:close/>
                <a:moveTo>
                  <a:pt x="132" y="82"/>
                </a:moveTo>
                <a:lnTo>
                  <a:pt x="114" y="78"/>
                </a:lnTo>
                <a:lnTo>
                  <a:pt x="110" y="60"/>
                </a:lnTo>
                <a:lnTo>
                  <a:pt x="118" y="64"/>
                </a:lnTo>
                <a:lnTo>
                  <a:pt x="124" y="68"/>
                </a:lnTo>
                <a:lnTo>
                  <a:pt x="128" y="74"/>
                </a:lnTo>
                <a:lnTo>
                  <a:pt x="132" y="82"/>
                </a:lnTo>
                <a:close/>
                <a:moveTo>
                  <a:pt x="140" y="102"/>
                </a:moveTo>
                <a:lnTo>
                  <a:pt x="140" y="102"/>
                </a:lnTo>
                <a:lnTo>
                  <a:pt x="136" y="114"/>
                </a:lnTo>
                <a:lnTo>
                  <a:pt x="128" y="124"/>
                </a:lnTo>
                <a:lnTo>
                  <a:pt x="118" y="132"/>
                </a:lnTo>
                <a:lnTo>
                  <a:pt x="106" y="136"/>
                </a:lnTo>
                <a:lnTo>
                  <a:pt x="104" y="146"/>
                </a:lnTo>
                <a:lnTo>
                  <a:pt x="112" y="144"/>
                </a:lnTo>
                <a:lnTo>
                  <a:pt x="122" y="142"/>
                </a:lnTo>
                <a:lnTo>
                  <a:pt x="128" y="138"/>
                </a:lnTo>
                <a:lnTo>
                  <a:pt x="134" y="132"/>
                </a:lnTo>
                <a:lnTo>
                  <a:pt x="140" y="124"/>
                </a:lnTo>
                <a:lnTo>
                  <a:pt x="146" y="118"/>
                </a:lnTo>
                <a:lnTo>
                  <a:pt x="148" y="108"/>
                </a:lnTo>
                <a:lnTo>
                  <a:pt x="150" y="100"/>
                </a:lnTo>
                <a:lnTo>
                  <a:pt x="140" y="102"/>
                </a:lnTo>
                <a:close/>
                <a:moveTo>
                  <a:pt x="108" y="130"/>
                </a:moveTo>
                <a:lnTo>
                  <a:pt x="114" y="108"/>
                </a:lnTo>
                <a:lnTo>
                  <a:pt x="134" y="104"/>
                </a:lnTo>
                <a:lnTo>
                  <a:pt x="130" y="112"/>
                </a:lnTo>
                <a:lnTo>
                  <a:pt x="124" y="120"/>
                </a:lnTo>
                <a:lnTo>
                  <a:pt x="116" y="126"/>
                </a:lnTo>
                <a:lnTo>
                  <a:pt x="108" y="130"/>
                </a:lnTo>
                <a:close/>
                <a:moveTo>
                  <a:pt x="90" y="136"/>
                </a:moveTo>
                <a:lnTo>
                  <a:pt x="90" y="136"/>
                </a:lnTo>
                <a:lnTo>
                  <a:pt x="78" y="132"/>
                </a:lnTo>
                <a:lnTo>
                  <a:pt x="68" y="124"/>
                </a:lnTo>
                <a:lnTo>
                  <a:pt x="60" y="114"/>
                </a:lnTo>
                <a:lnTo>
                  <a:pt x="56" y="102"/>
                </a:lnTo>
                <a:lnTo>
                  <a:pt x="46" y="100"/>
                </a:lnTo>
                <a:lnTo>
                  <a:pt x="48" y="108"/>
                </a:lnTo>
                <a:lnTo>
                  <a:pt x="50" y="118"/>
                </a:lnTo>
                <a:lnTo>
                  <a:pt x="54" y="124"/>
                </a:lnTo>
                <a:lnTo>
                  <a:pt x="60" y="132"/>
                </a:lnTo>
                <a:lnTo>
                  <a:pt x="68" y="138"/>
                </a:lnTo>
                <a:lnTo>
                  <a:pt x="74" y="142"/>
                </a:lnTo>
                <a:lnTo>
                  <a:pt x="84" y="146"/>
                </a:lnTo>
                <a:lnTo>
                  <a:pt x="92" y="146"/>
                </a:lnTo>
                <a:lnTo>
                  <a:pt x="90" y="136"/>
                </a:lnTo>
                <a:close/>
                <a:moveTo>
                  <a:pt x="62" y="104"/>
                </a:moveTo>
                <a:lnTo>
                  <a:pt x="82" y="108"/>
                </a:lnTo>
                <a:lnTo>
                  <a:pt x="88" y="130"/>
                </a:lnTo>
                <a:lnTo>
                  <a:pt x="80" y="126"/>
                </a:lnTo>
                <a:lnTo>
                  <a:pt x="72" y="120"/>
                </a:lnTo>
                <a:lnTo>
                  <a:pt x="66" y="112"/>
                </a:lnTo>
                <a:lnTo>
                  <a:pt x="62" y="104"/>
                </a:lnTo>
                <a:close/>
                <a:moveTo>
                  <a:pt x="56" y="84"/>
                </a:moveTo>
                <a:lnTo>
                  <a:pt x="56" y="84"/>
                </a:lnTo>
                <a:lnTo>
                  <a:pt x="60" y="74"/>
                </a:lnTo>
                <a:lnTo>
                  <a:pt x="68" y="64"/>
                </a:lnTo>
                <a:lnTo>
                  <a:pt x="78" y="56"/>
                </a:lnTo>
                <a:lnTo>
                  <a:pt x="88" y="52"/>
                </a:lnTo>
                <a:lnTo>
                  <a:pt x="92" y="42"/>
                </a:lnTo>
                <a:lnTo>
                  <a:pt x="82" y="44"/>
                </a:lnTo>
                <a:lnTo>
                  <a:pt x="74" y="48"/>
                </a:lnTo>
                <a:lnTo>
                  <a:pt x="68" y="52"/>
                </a:lnTo>
                <a:lnTo>
                  <a:pt x="60" y="58"/>
                </a:lnTo>
                <a:lnTo>
                  <a:pt x="56" y="64"/>
                </a:lnTo>
                <a:lnTo>
                  <a:pt x="50" y="70"/>
                </a:lnTo>
                <a:lnTo>
                  <a:pt x="48" y="78"/>
                </a:lnTo>
                <a:lnTo>
                  <a:pt x="46" y="86"/>
                </a:lnTo>
                <a:lnTo>
                  <a:pt x="56" y="84"/>
                </a:lnTo>
                <a:close/>
                <a:moveTo>
                  <a:pt x="88" y="60"/>
                </a:moveTo>
                <a:lnTo>
                  <a:pt x="82" y="78"/>
                </a:lnTo>
                <a:lnTo>
                  <a:pt x="64" y="82"/>
                </a:lnTo>
                <a:lnTo>
                  <a:pt x="66" y="74"/>
                </a:lnTo>
                <a:lnTo>
                  <a:pt x="72" y="68"/>
                </a:lnTo>
                <a:lnTo>
                  <a:pt x="78" y="64"/>
                </a:lnTo>
                <a:lnTo>
                  <a:pt x="88" y="60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2"/>
                </a:lnTo>
                <a:lnTo>
                  <a:pt x="104" y="0"/>
                </a:lnTo>
                <a:lnTo>
                  <a:pt x="102" y="0"/>
                </a:lnTo>
                <a:lnTo>
                  <a:pt x="106" y="0"/>
                </a:lnTo>
                <a:lnTo>
                  <a:pt x="106" y="2"/>
                </a:lnTo>
                <a:lnTo>
                  <a:pt x="104" y="2"/>
                </a:lnTo>
                <a:lnTo>
                  <a:pt x="104" y="16"/>
                </a:lnTo>
                <a:lnTo>
                  <a:pt x="94" y="2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6"/>
                </a:moveTo>
                <a:lnTo>
                  <a:pt x="24" y="86"/>
                </a:lnTo>
                <a:lnTo>
                  <a:pt x="22" y="86"/>
                </a:lnTo>
                <a:lnTo>
                  <a:pt x="22" y="88"/>
                </a:lnTo>
                <a:lnTo>
                  <a:pt x="16" y="102"/>
                </a:lnTo>
                <a:lnTo>
                  <a:pt x="12" y="92"/>
                </a:lnTo>
                <a:lnTo>
                  <a:pt x="8" y="102"/>
                </a:lnTo>
                <a:lnTo>
                  <a:pt x="2" y="88"/>
                </a:lnTo>
                <a:lnTo>
                  <a:pt x="0" y="86"/>
                </a:lnTo>
                <a:lnTo>
                  <a:pt x="6" y="86"/>
                </a:lnTo>
                <a:lnTo>
                  <a:pt x="6" y="88"/>
                </a:lnTo>
                <a:lnTo>
                  <a:pt x="10" y="96"/>
                </a:lnTo>
                <a:lnTo>
                  <a:pt x="12" y="90"/>
                </a:lnTo>
                <a:lnTo>
                  <a:pt x="12" y="88"/>
                </a:lnTo>
                <a:lnTo>
                  <a:pt x="10" y="86"/>
                </a:lnTo>
                <a:lnTo>
                  <a:pt x="8" y="86"/>
                </a:lnTo>
                <a:lnTo>
                  <a:pt x="16" y="86"/>
                </a:lnTo>
                <a:lnTo>
                  <a:pt x="14" y="86"/>
                </a:lnTo>
                <a:lnTo>
                  <a:pt x="16" y="88"/>
                </a:lnTo>
                <a:lnTo>
                  <a:pt x="18" y="96"/>
                </a:lnTo>
                <a:lnTo>
                  <a:pt x="20" y="88"/>
                </a:lnTo>
                <a:lnTo>
                  <a:pt x="22" y="88"/>
                </a:lnTo>
                <a:lnTo>
                  <a:pt x="22" y="86"/>
                </a:lnTo>
                <a:lnTo>
                  <a:pt x="20" y="86"/>
                </a:lnTo>
                <a:lnTo>
                  <a:pt x="24" y="86"/>
                </a:lnTo>
                <a:close/>
                <a:moveTo>
                  <a:pt x="182" y="86"/>
                </a:moveTo>
                <a:lnTo>
                  <a:pt x="182" y="92"/>
                </a:lnTo>
                <a:lnTo>
                  <a:pt x="184" y="92"/>
                </a:lnTo>
                <a:lnTo>
                  <a:pt x="184" y="88"/>
                </a:lnTo>
                <a:lnTo>
                  <a:pt x="186" y="88"/>
                </a:lnTo>
                <a:lnTo>
                  <a:pt x="186" y="98"/>
                </a:lnTo>
                <a:lnTo>
                  <a:pt x="184" y="98"/>
                </a:lnTo>
                <a:lnTo>
                  <a:pt x="184" y="96"/>
                </a:lnTo>
                <a:lnTo>
                  <a:pt x="184" y="94"/>
                </a:lnTo>
                <a:lnTo>
                  <a:pt x="182" y="94"/>
                </a:lnTo>
                <a:lnTo>
                  <a:pt x="182" y="98"/>
                </a:lnTo>
                <a:lnTo>
                  <a:pt x="182" y="100"/>
                </a:lnTo>
                <a:lnTo>
                  <a:pt x="184" y="100"/>
                </a:lnTo>
                <a:lnTo>
                  <a:pt x="188" y="100"/>
                </a:lnTo>
                <a:lnTo>
                  <a:pt x="190" y="96"/>
                </a:lnTo>
                <a:lnTo>
                  <a:pt x="190" y="102"/>
                </a:lnTo>
                <a:lnTo>
                  <a:pt x="176" y="102"/>
                </a:lnTo>
                <a:lnTo>
                  <a:pt x="176" y="100"/>
                </a:lnTo>
                <a:lnTo>
                  <a:pt x="178" y="100"/>
                </a:lnTo>
                <a:lnTo>
                  <a:pt x="178" y="98"/>
                </a:lnTo>
                <a:lnTo>
                  <a:pt x="178" y="88"/>
                </a:lnTo>
                <a:lnTo>
                  <a:pt x="178" y="86"/>
                </a:lnTo>
                <a:lnTo>
                  <a:pt x="176" y="86"/>
                </a:lnTo>
                <a:lnTo>
                  <a:pt x="188" y="86"/>
                </a:lnTo>
                <a:lnTo>
                  <a:pt x="188" y="90"/>
                </a:lnTo>
                <a:lnTo>
                  <a:pt x="188" y="88"/>
                </a:lnTo>
                <a:lnTo>
                  <a:pt x="186" y="86"/>
                </a:lnTo>
                <a:lnTo>
                  <a:pt x="184" y="86"/>
                </a:lnTo>
                <a:lnTo>
                  <a:pt x="182" y="86"/>
                </a:lnTo>
                <a:close/>
                <a:moveTo>
                  <a:pt x="102" y="170"/>
                </a:moveTo>
                <a:lnTo>
                  <a:pt x="102" y="176"/>
                </a:lnTo>
                <a:lnTo>
                  <a:pt x="100" y="172"/>
                </a:lnTo>
                <a:lnTo>
                  <a:pt x="98" y="170"/>
                </a:lnTo>
                <a:lnTo>
                  <a:pt x="96" y="172"/>
                </a:lnTo>
                <a:lnTo>
                  <a:pt x="96" y="174"/>
                </a:lnTo>
                <a:lnTo>
                  <a:pt x="96" y="176"/>
                </a:lnTo>
                <a:lnTo>
                  <a:pt x="100" y="176"/>
                </a:lnTo>
                <a:lnTo>
                  <a:pt x="102" y="180"/>
                </a:lnTo>
                <a:lnTo>
                  <a:pt x="104" y="182"/>
                </a:lnTo>
                <a:lnTo>
                  <a:pt x="102" y="186"/>
                </a:lnTo>
                <a:lnTo>
                  <a:pt x="98" y="188"/>
                </a:lnTo>
                <a:lnTo>
                  <a:pt x="96" y="186"/>
                </a:lnTo>
                <a:lnTo>
                  <a:pt x="94" y="186"/>
                </a:lnTo>
                <a:lnTo>
                  <a:pt x="92" y="188"/>
                </a:lnTo>
                <a:lnTo>
                  <a:pt x="92" y="180"/>
                </a:lnTo>
                <a:lnTo>
                  <a:pt x="94" y="184"/>
                </a:lnTo>
                <a:lnTo>
                  <a:pt x="98" y="186"/>
                </a:lnTo>
                <a:lnTo>
                  <a:pt x="100" y="186"/>
                </a:lnTo>
                <a:lnTo>
                  <a:pt x="102" y="184"/>
                </a:lnTo>
                <a:lnTo>
                  <a:pt x="100" y="182"/>
                </a:lnTo>
                <a:lnTo>
                  <a:pt x="98" y="180"/>
                </a:lnTo>
                <a:lnTo>
                  <a:pt x="94" y="178"/>
                </a:lnTo>
                <a:lnTo>
                  <a:pt x="92" y="176"/>
                </a:lnTo>
                <a:lnTo>
                  <a:pt x="92" y="174"/>
                </a:lnTo>
                <a:lnTo>
                  <a:pt x="94" y="172"/>
                </a:lnTo>
                <a:lnTo>
                  <a:pt x="98" y="170"/>
                </a:lnTo>
                <a:lnTo>
                  <a:pt x="100" y="170"/>
                </a:lnTo>
                <a:lnTo>
                  <a:pt x="102" y="170"/>
                </a:lnTo>
                <a:close/>
                <a:moveTo>
                  <a:pt x="102" y="34"/>
                </a:moveTo>
                <a:lnTo>
                  <a:pt x="102" y="34"/>
                </a:lnTo>
                <a:lnTo>
                  <a:pt x="114" y="36"/>
                </a:lnTo>
                <a:lnTo>
                  <a:pt x="124" y="38"/>
                </a:lnTo>
                <a:lnTo>
                  <a:pt x="134" y="44"/>
                </a:lnTo>
                <a:lnTo>
                  <a:pt x="142" y="50"/>
                </a:lnTo>
                <a:lnTo>
                  <a:pt x="148" y="60"/>
                </a:lnTo>
                <a:lnTo>
                  <a:pt x="154" y="68"/>
                </a:lnTo>
                <a:lnTo>
                  <a:pt x="158" y="78"/>
                </a:lnTo>
                <a:lnTo>
                  <a:pt x="160" y="90"/>
                </a:lnTo>
                <a:lnTo>
                  <a:pt x="174" y="94"/>
                </a:lnTo>
                <a:lnTo>
                  <a:pt x="160" y="98"/>
                </a:lnTo>
                <a:lnTo>
                  <a:pt x="158" y="108"/>
                </a:lnTo>
                <a:lnTo>
                  <a:pt x="154" y="120"/>
                </a:lnTo>
                <a:lnTo>
                  <a:pt x="148" y="130"/>
                </a:lnTo>
                <a:lnTo>
                  <a:pt x="142" y="138"/>
                </a:lnTo>
                <a:lnTo>
                  <a:pt x="132" y="144"/>
                </a:lnTo>
                <a:lnTo>
                  <a:pt x="124" y="150"/>
                </a:lnTo>
                <a:lnTo>
                  <a:pt x="114" y="154"/>
                </a:lnTo>
                <a:lnTo>
                  <a:pt x="102" y="156"/>
                </a:lnTo>
                <a:lnTo>
                  <a:pt x="98" y="170"/>
                </a:lnTo>
                <a:lnTo>
                  <a:pt x="94" y="156"/>
                </a:lnTo>
                <a:lnTo>
                  <a:pt x="84" y="154"/>
                </a:lnTo>
                <a:lnTo>
                  <a:pt x="72" y="150"/>
                </a:lnTo>
                <a:lnTo>
                  <a:pt x="62" y="146"/>
                </a:lnTo>
                <a:lnTo>
                  <a:pt x="54" y="138"/>
                </a:lnTo>
                <a:lnTo>
                  <a:pt x="48" y="130"/>
                </a:lnTo>
                <a:lnTo>
                  <a:pt x="42" y="120"/>
                </a:lnTo>
                <a:lnTo>
                  <a:pt x="38" y="108"/>
                </a:lnTo>
                <a:lnTo>
                  <a:pt x="36" y="96"/>
                </a:lnTo>
                <a:lnTo>
                  <a:pt x="22" y="94"/>
                </a:lnTo>
                <a:lnTo>
                  <a:pt x="36" y="90"/>
                </a:lnTo>
                <a:lnTo>
                  <a:pt x="38" y="78"/>
                </a:lnTo>
                <a:lnTo>
                  <a:pt x="42" y="68"/>
                </a:lnTo>
                <a:lnTo>
                  <a:pt x="48" y="60"/>
                </a:lnTo>
                <a:lnTo>
                  <a:pt x="54" y="50"/>
                </a:lnTo>
                <a:lnTo>
                  <a:pt x="62" y="44"/>
                </a:lnTo>
                <a:lnTo>
                  <a:pt x="72" y="38"/>
                </a:lnTo>
                <a:lnTo>
                  <a:pt x="82" y="34"/>
                </a:lnTo>
                <a:lnTo>
                  <a:pt x="94" y="34"/>
                </a:lnTo>
                <a:lnTo>
                  <a:pt x="98" y="16"/>
                </a:lnTo>
                <a:lnTo>
                  <a:pt x="102" y="34"/>
                </a:lnTo>
                <a:close/>
                <a:moveTo>
                  <a:pt x="96" y="42"/>
                </a:moveTo>
                <a:lnTo>
                  <a:pt x="96" y="86"/>
                </a:lnTo>
                <a:lnTo>
                  <a:pt x="86" y="78"/>
                </a:lnTo>
                <a:lnTo>
                  <a:pt x="94" y="42"/>
                </a:lnTo>
                <a:lnTo>
                  <a:pt x="96" y="42"/>
                </a:lnTo>
                <a:close/>
                <a:moveTo>
                  <a:pt x="110" y="108"/>
                </a:moveTo>
                <a:lnTo>
                  <a:pt x="102" y="144"/>
                </a:lnTo>
                <a:lnTo>
                  <a:pt x="102" y="100"/>
                </a:lnTo>
                <a:lnTo>
                  <a:pt x="110" y="108"/>
                </a:lnTo>
                <a:close/>
                <a:moveTo>
                  <a:pt x="82" y="106"/>
                </a:moveTo>
                <a:lnTo>
                  <a:pt x="46" y="96"/>
                </a:lnTo>
                <a:lnTo>
                  <a:pt x="92" y="96"/>
                </a:lnTo>
                <a:lnTo>
                  <a:pt x="82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90" name="Freeform 199"/>
          <p:cNvSpPr>
            <a:spLocks noEditPoints="1"/>
          </p:cNvSpPr>
          <p:nvPr/>
        </p:nvSpPr>
        <p:spPr bwMode="auto">
          <a:xfrm>
            <a:off x="10834688" y="1954213"/>
            <a:ext cx="427037" cy="468312"/>
          </a:xfrm>
          <a:custGeom>
            <a:gdLst>
              <a:gd fmla="*/ 2147483647 w 156" name="T0"/>
              <a:gd fmla="*/ 2147483647 h 156" name="T1"/>
              <a:gd fmla="*/ 2147483647 w 156" name="T2"/>
              <a:gd fmla="*/ 2147483647 h 156" name="T3"/>
              <a:gd fmla="*/ 2147483647 w 156" name="T4"/>
              <a:gd fmla="*/ 2147483647 h 156" name="T5"/>
              <a:gd fmla="*/ 2147483647 w 156" name="T6"/>
              <a:gd fmla="*/ 2147483647 h 156" name="T7"/>
              <a:gd fmla="*/ 2147483647 w 156" name="T8"/>
              <a:gd fmla="*/ 2147483647 h 156" name="T9"/>
              <a:gd fmla="*/ 2147483647 w 156" name="T10"/>
              <a:gd fmla="*/ 2147483647 h 156" name="T11"/>
              <a:gd fmla="*/ 2147483647 w 156" name="T12"/>
              <a:gd fmla="*/ 2147483647 h 156" name="T13"/>
              <a:gd fmla="*/ 2147483647 w 156" name="T14"/>
              <a:gd fmla="*/ 2147483647 h 156" name="T15"/>
              <a:gd fmla="*/ 2147483647 w 156" name="T16"/>
              <a:gd fmla="*/ 2147483647 h 156" name="T17"/>
              <a:gd fmla="*/ 2147483647 w 156" name="T18"/>
              <a:gd fmla="*/ 2147483647 h 156" name="T19"/>
              <a:gd fmla="*/ 2147483647 w 156" name="T20"/>
              <a:gd fmla="*/ 2147483647 h 156" name="T21"/>
              <a:gd fmla="*/ 2147483647 w 156" name="T22"/>
              <a:gd fmla="*/ 2147483647 h 156" name="T23"/>
              <a:gd fmla="*/ 2147483647 w 156" name="T24"/>
              <a:gd fmla="*/ 2147483647 h 156" name="T25"/>
              <a:gd fmla="*/ 2147483647 w 156" name="T26"/>
              <a:gd fmla="*/ 2147483647 h 156" name="T27"/>
              <a:gd fmla="*/ 2147483647 w 156" name="T28"/>
              <a:gd fmla="*/ 2147483647 h 156" name="T29"/>
              <a:gd fmla="*/ 2147483647 w 156" name="T30"/>
              <a:gd fmla="*/ 2147483647 h 156" name="T31"/>
              <a:gd fmla="*/ 2147483647 w 156" name="T32"/>
              <a:gd fmla="*/ 2147483647 h 156" name="T33"/>
              <a:gd fmla="*/ 2147483647 w 156" name="T34"/>
              <a:gd fmla="*/ 2147483647 h 156" name="T35"/>
              <a:gd fmla="*/ 2147483647 w 156" name="T36"/>
              <a:gd fmla="*/ 2147483647 h 156" name="T37"/>
              <a:gd fmla="*/ 2147483647 w 156" name="T38"/>
              <a:gd fmla="*/ 2147483647 h 156" name="T39"/>
              <a:gd fmla="*/ 2147483647 w 156" name="T40"/>
              <a:gd fmla="*/ 2147483647 h 156" name="T41"/>
              <a:gd fmla="*/ 2147483647 w 156" name="T42"/>
              <a:gd fmla="*/ 2147483647 h 156" name="T43"/>
              <a:gd fmla="*/ 2147483647 w 156" name="T44"/>
              <a:gd fmla="*/ 2147483647 h 156" name="T45"/>
              <a:gd fmla="*/ 2147483647 w 156" name="T46"/>
              <a:gd fmla="*/ 2147483647 h 156" name="T47"/>
              <a:gd fmla="*/ 2147483647 w 156" name="T48"/>
              <a:gd fmla="*/ 2147483647 h 156" name="T49"/>
              <a:gd fmla="*/ 2147483647 w 156" name="T50"/>
              <a:gd fmla="*/ 2147483647 h 156" name="T51"/>
              <a:gd fmla="*/ 2147483647 w 156" name="T52"/>
              <a:gd fmla="*/ 2147483647 h 156" name="T53"/>
              <a:gd fmla="*/ 2147483647 w 156" name="T54"/>
              <a:gd fmla="*/ 2147483647 h 156" name="T55"/>
              <a:gd fmla="*/ 2147483647 w 156" name="T56"/>
              <a:gd fmla="*/ 2147483647 h 156" name="T57"/>
              <a:gd fmla="*/ 2147483647 w 156" name="T58"/>
              <a:gd fmla="*/ 2147483647 h 156" name="T59"/>
              <a:gd fmla="*/ 2147483647 w 156" name="T60"/>
              <a:gd fmla="*/ 2147483647 h 156" name="T61"/>
              <a:gd fmla="*/ 2147483647 w 156" name="T62"/>
              <a:gd fmla="*/ 2147483647 h 156" name="T63"/>
              <a:gd fmla="*/ 2147483647 w 156" name="T64"/>
              <a:gd fmla="*/ 2147483647 h 156" name="T65"/>
              <a:gd fmla="*/ 2147483647 w 156" name="T66"/>
              <a:gd fmla="*/ 2147483647 h 156" name="T67"/>
              <a:gd fmla="*/ 2147483647 w 156" name="T68"/>
              <a:gd fmla="*/ 2147483647 h 156" name="T69"/>
              <a:gd fmla="*/ 2147483647 w 156" name="T70"/>
              <a:gd fmla="*/ 2147483647 h 156" name="T71"/>
              <a:gd fmla="*/ 2147483647 w 156" name="T72"/>
              <a:gd fmla="*/ 2147483647 h 156" name="T73"/>
              <a:gd fmla="*/ 2147483647 w 156" name="T74"/>
              <a:gd fmla="*/ 2147483647 h 156" name="T75"/>
              <a:gd fmla="*/ 2147483647 w 156" name="T76"/>
              <a:gd fmla="*/ 2147483647 h 156" name="T77"/>
              <a:gd fmla="*/ 2147483647 w 156" name="T78"/>
              <a:gd fmla="*/ 2147483647 h 156" name="T79"/>
              <a:gd fmla="*/ 2147483647 w 156" name="T80"/>
              <a:gd fmla="*/ 2147483647 h 156" name="T81"/>
              <a:gd fmla="*/ 2147483647 w 156" name="T82"/>
              <a:gd fmla="*/ 2147483647 h 156" name="T83"/>
              <a:gd fmla="*/ 2147483647 w 156" name="T84"/>
              <a:gd fmla="*/ 2147483647 h 156" name="T85"/>
              <a:gd fmla="*/ 2147483647 w 156" name="T86"/>
              <a:gd fmla="*/ 2147483647 h 156" name="T87"/>
              <a:gd fmla="*/ 2147483647 w 156" name="T88"/>
              <a:gd fmla="*/ 2147483647 h 156" name="T89"/>
              <a:gd fmla="*/ 2147483647 w 156" name="T90"/>
              <a:gd fmla="*/ 2147483647 h 156" name="T91"/>
              <a:gd fmla="*/ 2147483647 w 156" name="T92"/>
              <a:gd fmla="*/ 2147483647 h 156" name="T93"/>
              <a:gd fmla="*/ 2147483647 w 156" name="T94"/>
              <a:gd fmla="*/ 2147483647 h 156" name="T95"/>
              <a:gd fmla="*/ 2147483647 w 156" name="T96"/>
              <a:gd fmla="*/ 2147483647 h 156" name="T97"/>
              <a:gd fmla="*/ 2147483647 w 156" name="T98"/>
              <a:gd fmla="*/ 2147483647 h 156" name="T99"/>
              <a:gd fmla="*/ 2147483647 w 156" name="T100"/>
              <a:gd fmla="*/ 2147483647 h 156" name="T101"/>
              <a:gd fmla="*/ 2147483647 w 156" name="T102"/>
              <a:gd fmla="*/ 2147483647 h 156" name="T103"/>
              <a:gd fmla="*/ 2147483647 w 156" name="T104"/>
              <a:gd fmla="*/ 2147483647 h 156" name="T105"/>
              <a:gd fmla="*/ 2147483647 w 156" name="T106"/>
              <a:gd fmla="*/ 2147483647 h 156" name="T107"/>
              <a:gd fmla="*/ 2147483647 w 156" name="T108"/>
              <a:gd fmla="*/ 2147483647 h 156" name="T109"/>
              <a:gd fmla="*/ 2147483647 w 156" name="T110"/>
              <a:gd fmla="*/ 2147483647 h 156" name="T111"/>
              <a:gd fmla="*/ 2147483647 w 156" name="T112"/>
              <a:gd fmla="*/ 2147483647 h 156" name="T113"/>
              <a:gd fmla="*/ 2147483647 w 156" name="T114"/>
              <a:gd fmla="*/ 2147483647 h 156" name="T115"/>
              <a:gd fmla="*/ 2147483647 w 156" name="T116"/>
              <a:gd fmla="*/ 2147483647 h 15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56" name="T177"/>
              <a:gd fmla="*/ 0 h 156" name="T178"/>
              <a:gd fmla="*/ 156 w 156" name="T179"/>
              <a:gd fmla="*/ 156 h 156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56" w="156">
                <a:moveTo>
                  <a:pt x="78" y="6"/>
                </a:moveTo>
                <a:lnTo>
                  <a:pt x="78" y="6"/>
                </a:lnTo>
                <a:lnTo>
                  <a:pt x="92" y="8"/>
                </a:lnTo>
                <a:lnTo>
                  <a:pt x="106" y="12"/>
                </a:lnTo>
                <a:lnTo>
                  <a:pt x="118" y="18"/>
                </a:lnTo>
                <a:lnTo>
                  <a:pt x="128" y="28"/>
                </a:lnTo>
                <a:lnTo>
                  <a:pt x="138" y="38"/>
                </a:lnTo>
                <a:lnTo>
                  <a:pt x="144" y="50"/>
                </a:lnTo>
                <a:lnTo>
                  <a:pt x="148" y="64"/>
                </a:lnTo>
                <a:lnTo>
                  <a:pt x="150" y="78"/>
                </a:lnTo>
                <a:lnTo>
                  <a:pt x="148" y="92"/>
                </a:lnTo>
                <a:lnTo>
                  <a:pt x="144" y="106"/>
                </a:lnTo>
                <a:lnTo>
                  <a:pt x="138" y="118"/>
                </a:lnTo>
                <a:lnTo>
                  <a:pt x="128" y="128"/>
                </a:lnTo>
                <a:lnTo>
                  <a:pt x="118" y="138"/>
                </a:lnTo>
                <a:lnTo>
                  <a:pt x="106" y="144"/>
                </a:lnTo>
                <a:lnTo>
                  <a:pt x="92" y="148"/>
                </a:lnTo>
                <a:lnTo>
                  <a:pt x="78" y="150"/>
                </a:lnTo>
                <a:lnTo>
                  <a:pt x="64" y="148"/>
                </a:lnTo>
                <a:lnTo>
                  <a:pt x="50" y="144"/>
                </a:lnTo>
                <a:lnTo>
                  <a:pt x="38" y="138"/>
                </a:lnTo>
                <a:lnTo>
                  <a:pt x="28" y="128"/>
                </a:lnTo>
                <a:lnTo>
                  <a:pt x="18" y="118"/>
                </a:lnTo>
                <a:lnTo>
                  <a:pt x="12" y="106"/>
                </a:lnTo>
                <a:lnTo>
                  <a:pt x="8" y="92"/>
                </a:lnTo>
                <a:lnTo>
                  <a:pt x="6" y="78"/>
                </a:lnTo>
                <a:lnTo>
                  <a:pt x="8" y="64"/>
                </a:lnTo>
                <a:lnTo>
                  <a:pt x="12" y="50"/>
                </a:lnTo>
                <a:lnTo>
                  <a:pt x="18" y="38"/>
                </a:lnTo>
                <a:lnTo>
                  <a:pt x="28" y="28"/>
                </a:lnTo>
                <a:lnTo>
                  <a:pt x="38" y="18"/>
                </a:lnTo>
                <a:lnTo>
                  <a:pt x="50" y="12"/>
                </a:lnTo>
                <a:lnTo>
                  <a:pt x="64" y="8"/>
                </a:lnTo>
                <a:lnTo>
                  <a:pt x="78" y="6"/>
                </a:lnTo>
                <a:close/>
                <a:moveTo>
                  <a:pt x="128" y="56"/>
                </a:moveTo>
                <a:lnTo>
                  <a:pt x="120" y="60"/>
                </a:lnTo>
                <a:lnTo>
                  <a:pt x="122" y="62"/>
                </a:lnTo>
                <a:lnTo>
                  <a:pt x="128" y="60"/>
                </a:lnTo>
                <a:lnTo>
                  <a:pt x="128" y="56"/>
                </a:lnTo>
                <a:close/>
                <a:moveTo>
                  <a:pt x="128" y="98"/>
                </a:moveTo>
                <a:lnTo>
                  <a:pt x="120" y="94"/>
                </a:lnTo>
                <a:lnTo>
                  <a:pt x="120" y="98"/>
                </a:lnTo>
                <a:lnTo>
                  <a:pt x="126" y="100"/>
                </a:lnTo>
                <a:lnTo>
                  <a:pt x="128" y="98"/>
                </a:lnTo>
                <a:close/>
                <a:moveTo>
                  <a:pt x="100" y="128"/>
                </a:moveTo>
                <a:lnTo>
                  <a:pt x="96" y="120"/>
                </a:lnTo>
                <a:lnTo>
                  <a:pt x="94" y="122"/>
                </a:lnTo>
                <a:lnTo>
                  <a:pt x="96" y="128"/>
                </a:lnTo>
                <a:lnTo>
                  <a:pt x="100" y="128"/>
                </a:lnTo>
                <a:close/>
                <a:moveTo>
                  <a:pt x="58" y="128"/>
                </a:moveTo>
                <a:lnTo>
                  <a:pt x="62" y="120"/>
                </a:lnTo>
                <a:lnTo>
                  <a:pt x="58" y="120"/>
                </a:lnTo>
                <a:lnTo>
                  <a:pt x="54" y="126"/>
                </a:lnTo>
                <a:lnTo>
                  <a:pt x="58" y="128"/>
                </a:lnTo>
                <a:close/>
                <a:moveTo>
                  <a:pt x="28" y="100"/>
                </a:moveTo>
                <a:lnTo>
                  <a:pt x="36" y="96"/>
                </a:lnTo>
                <a:lnTo>
                  <a:pt x="34" y="94"/>
                </a:lnTo>
                <a:lnTo>
                  <a:pt x="28" y="96"/>
                </a:lnTo>
                <a:lnTo>
                  <a:pt x="28" y="100"/>
                </a:lnTo>
                <a:close/>
                <a:moveTo>
                  <a:pt x="28" y="58"/>
                </a:moveTo>
                <a:lnTo>
                  <a:pt x="36" y="62"/>
                </a:lnTo>
                <a:lnTo>
                  <a:pt x="36" y="58"/>
                </a:lnTo>
                <a:lnTo>
                  <a:pt x="30" y="54"/>
                </a:lnTo>
                <a:lnTo>
                  <a:pt x="28" y="58"/>
                </a:lnTo>
                <a:close/>
                <a:moveTo>
                  <a:pt x="56" y="28"/>
                </a:moveTo>
                <a:lnTo>
                  <a:pt x="60" y="36"/>
                </a:lnTo>
                <a:lnTo>
                  <a:pt x="62" y="34"/>
                </a:lnTo>
                <a:lnTo>
                  <a:pt x="60" y="28"/>
                </a:lnTo>
                <a:lnTo>
                  <a:pt x="56" y="28"/>
                </a:lnTo>
                <a:close/>
                <a:moveTo>
                  <a:pt x="98" y="28"/>
                </a:moveTo>
                <a:lnTo>
                  <a:pt x="94" y="36"/>
                </a:lnTo>
                <a:lnTo>
                  <a:pt x="98" y="36"/>
                </a:lnTo>
                <a:lnTo>
                  <a:pt x="102" y="30"/>
                </a:lnTo>
                <a:lnTo>
                  <a:pt x="98" y="28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2"/>
                </a:lnTo>
                <a:lnTo>
                  <a:pt x="48" y="6"/>
                </a:lnTo>
                <a:lnTo>
                  <a:pt x="34" y="14"/>
                </a:lnTo>
                <a:lnTo>
                  <a:pt x="24" y="24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08"/>
                </a:lnTo>
                <a:lnTo>
                  <a:pt x="14" y="122"/>
                </a:lnTo>
                <a:lnTo>
                  <a:pt x="24" y="132"/>
                </a:lnTo>
                <a:lnTo>
                  <a:pt x="34" y="142"/>
                </a:lnTo>
                <a:lnTo>
                  <a:pt x="48" y="150"/>
                </a:lnTo>
                <a:lnTo>
                  <a:pt x="62" y="154"/>
                </a:lnTo>
                <a:lnTo>
                  <a:pt x="78" y="156"/>
                </a:lnTo>
                <a:lnTo>
                  <a:pt x="94" y="154"/>
                </a:lnTo>
                <a:lnTo>
                  <a:pt x="108" y="150"/>
                </a:lnTo>
                <a:lnTo>
                  <a:pt x="122" y="142"/>
                </a:lnTo>
                <a:lnTo>
                  <a:pt x="132" y="132"/>
                </a:lnTo>
                <a:lnTo>
                  <a:pt x="142" y="122"/>
                </a:lnTo>
                <a:lnTo>
                  <a:pt x="150" y="108"/>
                </a:lnTo>
                <a:lnTo>
                  <a:pt x="154" y="94"/>
                </a:lnTo>
                <a:lnTo>
                  <a:pt x="156" y="78"/>
                </a:lnTo>
                <a:lnTo>
                  <a:pt x="154" y="62"/>
                </a:lnTo>
                <a:lnTo>
                  <a:pt x="150" y="48"/>
                </a:lnTo>
                <a:lnTo>
                  <a:pt x="142" y="34"/>
                </a:lnTo>
                <a:lnTo>
                  <a:pt x="132" y="24"/>
                </a:lnTo>
                <a:lnTo>
                  <a:pt x="122" y="14"/>
                </a:lnTo>
                <a:lnTo>
                  <a:pt x="108" y="6"/>
                </a:lnTo>
                <a:lnTo>
                  <a:pt x="94" y="2"/>
                </a:lnTo>
                <a:lnTo>
                  <a:pt x="78" y="0"/>
                </a:lnTo>
                <a:close/>
                <a:moveTo>
                  <a:pt x="130" y="26"/>
                </a:moveTo>
                <a:lnTo>
                  <a:pt x="130" y="26"/>
                </a:lnTo>
                <a:lnTo>
                  <a:pt x="120" y="16"/>
                </a:lnTo>
                <a:lnTo>
                  <a:pt x="106" y="10"/>
                </a:lnTo>
                <a:lnTo>
                  <a:pt x="92" y="6"/>
                </a:lnTo>
                <a:lnTo>
                  <a:pt x="78" y="4"/>
                </a:lnTo>
                <a:lnTo>
                  <a:pt x="62" y="6"/>
                </a:lnTo>
                <a:lnTo>
                  <a:pt x="50" y="10"/>
                </a:lnTo>
                <a:lnTo>
                  <a:pt x="36" y="16"/>
                </a:lnTo>
                <a:lnTo>
                  <a:pt x="26" y="26"/>
                </a:lnTo>
                <a:lnTo>
                  <a:pt x="16" y="36"/>
                </a:lnTo>
                <a:lnTo>
                  <a:pt x="10" y="48"/>
                </a:lnTo>
                <a:lnTo>
                  <a:pt x="6" y="62"/>
                </a:lnTo>
                <a:lnTo>
                  <a:pt x="4" y="78"/>
                </a:lnTo>
                <a:lnTo>
                  <a:pt x="6" y="92"/>
                </a:lnTo>
                <a:lnTo>
                  <a:pt x="10" y="106"/>
                </a:lnTo>
                <a:lnTo>
                  <a:pt x="16" y="120"/>
                </a:lnTo>
                <a:lnTo>
                  <a:pt x="26" y="130"/>
                </a:lnTo>
                <a:lnTo>
                  <a:pt x="36" y="140"/>
                </a:lnTo>
                <a:lnTo>
                  <a:pt x="50" y="146"/>
                </a:lnTo>
                <a:lnTo>
                  <a:pt x="62" y="150"/>
                </a:lnTo>
                <a:lnTo>
                  <a:pt x="78" y="152"/>
                </a:lnTo>
                <a:lnTo>
                  <a:pt x="92" y="150"/>
                </a:lnTo>
                <a:lnTo>
                  <a:pt x="106" y="146"/>
                </a:lnTo>
                <a:lnTo>
                  <a:pt x="120" y="140"/>
                </a:lnTo>
                <a:lnTo>
                  <a:pt x="130" y="130"/>
                </a:lnTo>
                <a:lnTo>
                  <a:pt x="140" y="120"/>
                </a:lnTo>
                <a:lnTo>
                  <a:pt x="146" y="106"/>
                </a:lnTo>
                <a:lnTo>
                  <a:pt x="150" y="92"/>
                </a:lnTo>
                <a:lnTo>
                  <a:pt x="152" y="78"/>
                </a:lnTo>
                <a:lnTo>
                  <a:pt x="150" y="62"/>
                </a:lnTo>
                <a:lnTo>
                  <a:pt x="146" y="48"/>
                </a:lnTo>
                <a:lnTo>
                  <a:pt x="140" y="36"/>
                </a:lnTo>
                <a:lnTo>
                  <a:pt x="130" y="26"/>
                </a:lnTo>
                <a:close/>
                <a:moveTo>
                  <a:pt x="138" y="76"/>
                </a:moveTo>
                <a:lnTo>
                  <a:pt x="130" y="76"/>
                </a:lnTo>
                <a:lnTo>
                  <a:pt x="130" y="80"/>
                </a:lnTo>
                <a:lnTo>
                  <a:pt x="138" y="80"/>
                </a:lnTo>
                <a:lnTo>
                  <a:pt x="138" y="76"/>
                </a:lnTo>
                <a:close/>
                <a:moveTo>
                  <a:pt x="122" y="118"/>
                </a:moveTo>
                <a:lnTo>
                  <a:pt x="116" y="112"/>
                </a:lnTo>
                <a:lnTo>
                  <a:pt x="112" y="116"/>
                </a:lnTo>
                <a:lnTo>
                  <a:pt x="120" y="122"/>
                </a:lnTo>
                <a:lnTo>
                  <a:pt x="122" y="118"/>
                </a:lnTo>
                <a:close/>
                <a:moveTo>
                  <a:pt x="80" y="138"/>
                </a:moveTo>
                <a:lnTo>
                  <a:pt x="80" y="130"/>
                </a:lnTo>
                <a:lnTo>
                  <a:pt x="76" y="130"/>
                </a:lnTo>
                <a:lnTo>
                  <a:pt x="76" y="138"/>
                </a:lnTo>
                <a:lnTo>
                  <a:pt x="80" y="138"/>
                </a:lnTo>
                <a:close/>
                <a:moveTo>
                  <a:pt x="36" y="122"/>
                </a:moveTo>
                <a:lnTo>
                  <a:pt x="44" y="116"/>
                </a:lnTo>
                <a:lnTo>
                  <a:pt x="40" y="112"/>
                </a:lnTo>
                <a:lnTo>
                  <a:pt x="34" y="118"/>
                </a:lnTo>
                <a:lnTo>
                  <a:pt x="36" y="122"/>
                </a:lnTo>
                <a:close/>
                <a:moveTo>
                  <a:pt x="18" y="80"/>
                </a:moveTo>
                <a:lnTo>
                  <a:pt x="26" y="80"/>
                </a:lnTo>
                <a:lnTo>
                  <a:pt x="26" y="76"/>
                </a:lnTo>
                <a:lnTo>
                  <a:pt x="18" y="76"/>
                </a:lnTo>
                <a:lnTo>
                  <a:pt x="18" y="80"/>
                </a:lnTo>
                <a:close/>
                <a:moveTo>
                  <a:pt x="34" y="36"/>
                </a:moveTo>
                <a:lnTo>
                  <a:pt x="40" y="42"/>
                </a:lnTo>
                <a:lnTo>
                  <a:pt x="44" y="40"/>
                </a:lnTo>
                <a:lnTo>
                  <a:pt x="36" y="34"/>
                </a:lnTo>
                <a:lnTo>
                  <a:pt x="34" y="36"/>
                </a:lnTo>
                <a:close/>
                <a:moveTo>
                  <a:pt x="76" y="18"/>
                </a:moveTo>
                <a:lnTo>
                  <a:pt x="76" y="26"/>
                </a:lnTo>
                <a:lnTo>
                  <a:pt x="80" y="26"/>
                </a:lnTo>
                <a:lnTo>
                  <a:pt x="80" y="18"/>
                </a:lnTo>
                <a:lnTo>
                  <a:pt x="76" y="18"/>
                </a:lnTo>
                <a:close/>
                <a:moveTo>
                  <a:pt x="120" y="34"/>
                </a:moveTo>
                <a:lnTo>
                  <a:pt x="112" y="40"/>
                </a:lnTo>
                <a:lnTo>
                  <a:pt x="116" y="42"/>
                </a:lnTo>
                <a:lnTo>
                  <a:pt x="122" y="36"/>
                </a:lnTo>
                <a:lnTo>
                  <a:pt x="120" y="34"/>
                </a:lnTo>
                <a:close/>
                <a:moveTo>
                  <a:pt x="54" y="56"/>
                </a:moveTo>
                <a:lnTo>
                  <a:pt x="58" y="62"/>
                </a:lnTo>
                <a:lnTo>
                  <a:pt x="62" y="68"/>
                </a:lnTo>
                <a:lnTo>
                  <a:pt x="44" y="74"/>
                </a:lnTo>
                <a:lnTo>
                  <a:pt x="36" y="78"/>
                </a:lnTo>
                <a:lnTo>
                  <a:pt x="44" y="80"/>
                </a:lnTo>
                <a:lnTo>
                  <a:pt x="62" y="86"/>
                </a:lnTo>
                <a:lnTo>
                  <a:pt x="58" y="94"/>
                </a:lnTo>
                <a:lnTo>
                  <a:pt x="56" y="100"/>
                </a:lnTo>
                <a:lnTo>
                  <a:pt x="62" y="98"/>
                </a:lnTo>
                <a:lnTo>
                  <a:pt x="70" y="94"/>
                </a:lnTo>
                <a:lnTo>
                  <a:pt x="74" y="112"/>
                </a:lnTo>
                <a:lnTo>
                  <a:pt x="78" y="120"/>
                </a:lnTo>
                <a:lnTo>
                  <a:pt x="82" y="112"/>
                </a:lnTo>
                <a:lnTo>
                  <a:pt x="86" y="94"/>
                </a:lnTo>
                <a:lnTo>
                  <a:pt x="94" y="98"/>
                </a:lnTo>
                <a:lnTo>
                  <a:pt x="100" y="100"/>
                </a:lnTo>
                <a:lnTo>
                  <a:pt x="98" y="94"/>
                </a:lnTo>
                <a:lnTo>
                  <a:pt x="94" y="86"/>
                </a:lnTo>
                <a:lnTo>
                  <a:pt x="112" y="80"/>
                </a:lnTo>
                <a:lnTo>
                  <a:pt x="120" y="78"/>
                </a:lnTo>
                <a:lnTo>
                  <a:pt x="112" y="74"/>
                </a:lnTo>
                <a:lnTo>
                  <a:pt x="94" y="68"/>
                </a:lnTo>
                <a:lnTo>
                  <a:pt x="98" y="62"/>
                </a:lnTo>
                <a:lnTo>
                  <a:pt x="100" y="54"/>
                </a:lnTo>
                <a:lnTo>
                  <a:pt x="94" y="58"/>
                </a:lnTo>
                <a:lnTo>
                  <a:pt x="86" y="62"/>
                </a:lnTo>
                <a:lnTo>
                  <a:pt x="82" y="44"/>
                </a:lnTo>
                <a:lnTo>
                  <a:pt x="78" y="36"/>
                </a:lnTo>
                <a:lnTo>
                  <a:pt x="74" y="44"/>
                </a:lnTo>
                <a:lnTo>
                  <a:pt x="70" y="62"/>
                </a:lnTo>
                <a:lnTo>
                  <a:pt x="62" y="58"/>
                </a:lnTo>
                <a:lnTo>
                  <a:pt x="54" y="56"/>
                </a:lnTo>
                <a:close/>
                <a:moveTo>
                  <a:pt x="122" y="34"/>
                </a:moveTo>
                <a:lnTo>
                  <a:pt x="122" y="34"/>
                </a:lnTo>
                <a:lnTo>
                  <a:pt x="112" y="26"/>
                </a:lnTo>
                <a:lnTo>
                  <a:pt x="102" y="20"/>
                </a:lnTo>
                <a:lnTo>
                  <a:pt x="90" y="18"/>
                </a:lnTo>
                <a:lnTo>
                  <a:pt x="78" y="16"/>
                </a:lnTo>
                <a:lnTo>
                  <a:pt x="66" y="18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0"/>
                </a:lnTo>
                <a:lnTo>
                  <a:pt x="20" y="102"/>
                </a:lnTo>
                <a:lnTo>
                  <a:pt x="26" y="112"/>
                </a:lnTo>
                <a:lnTo>
                  <a:pt x="34" y="122"/>
                </a:lnTo>
                <a:lnTo>
                  <a:pt x="44" y="130"/>
                </a:lnTo>
                <a:lnTo>
                  <a:pt x="54" y="134"/>
                </a:lnTo>
                <a:lnTo>
                  <a:pt x="66" y="138"/>
                </a:lnTo>
                <a:lnTo>
                  <a:pt x="78" y="140"/>
                </a:lnTo>
                <a:lnTo>
                  <a:pt x="90" y="138"/>
                </a:lnTo>
                <a:lnTo>
                  <a:pt x="102" y="134"/>
                </a:lnTo>
                <a:lnTo>
                  <a:pt x="112" y="130"/>
                </a:lnTo>
                <a:lnTo>
                  <a:pt x="122" y="122"/>
                </a:lnTo>
                <a:lnTo>
                  <a:pt x="130" y="112"/>
                </a:lnTo>
                <a:lnTo>
                  <a:pt x="136" y="102"/>
                </a:lnTo>
                <a:lnTo>
                  <a:pt x="138" y="90"/>
                </a:lnTo>
                <a:lnTo>
                  <a:pt x="140" y="78"/>
                </a:lnTo>
                <a:lnTo>
                  <a:pt x="138" y="66"/>
                </a:lnTo>
                <a:lnTo>
                  <a:pt x="136" y="54"/>
                </a:lnTo>
                <a:lnTo>
                  <a:pt x="130" y="4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91" name="Freeform 200"/>
          <p:cNvSpPr>
            <a:spLocks noEditPoints="1"/>
          </p:cNvSpPr>
          <p:nvPr/>
        </p:nvSpPr>
        <p:spPr bwMode="auto">
          <a:xfrm>
            <a:off x="11539538" y="1060450"/>
            <a:ext cx="530225" cy="576263"/>
          </a:xfrm>
          <a:custGeom>
            <a:gdLst>
              <a:gd fmla="*/ 2147483647 w 194" name="T0"/>
              <a:gd fmla="*/ 2147483647 h 192" name="T1"/>
              <a:gd fmla="*/ 2147483647 w 194" name="T2"/>
              <a:gd fmla="*/ 2147483647 h 192" name="T3"/>
              <a:gd fmla="*/ 2147483647 w 194" name="T4"/>
              <a:gd fmla="*/ 2147483647 h 192" name="T5"/>
              <a:gd fmla="*/ 2147483647 w 194" name="T6"/>
              <a:gd fmla="*/ 2147483647 h 192" name="T7"/>
              <a:gd fmla="*/ 2147483647 w 194" name="T8"/>
              <a:gd fmla="*/ 0 h 192" name="T9"/>
              <a:gd fmla="*/ 2147483647 w 194" name="T10"/>
              <a:gd fmla="*/ 2147483647 h 192" name="T11"/>
              <a:gd fmla="*/ 2147483647 w 194" name="T12"/>
              <a:gd fmla="*/ 0 h 192" name="T13"/>
              <a:gd fmla="*/ 2147483647 w 194" name="T14"/>
              <a:gd fmla="*/ 2147483647 h 192" name="T15"/>
              <a:gd fmla="*/ 2147483647 w 194" name="T16"/>
              <a:gd fmla="*/ 2147483647 h 192" name="T17"/>
              <a:gd fmla="*/ 2147483647 w 194" name="T18"/>
              <a:gd fmla="*/ 2147483647 h 192" name="T19"/>
              <a:gd fmla="*/ 2147483647 w 194" name="T20"/>
              <a:gd fmla="*/ 2147483647 h 192" name="T21"/>
              <a:gd fmla="*/ 2147483647 w 194" name="T22"/>
              <a:gd fmla="*/ 2147483647 h 192" name="T23"/>
              <a:gd fmla="*/ 2147483647 w 194" name="T24"/>
              <a:gd fmla="*/ 2147483647 h 192" name="T25"/>
              <a:gd fmla="*/ 2147483647 w 194" name="T26"/>
              <a:gd fmla="*/ 2147483647 h 192" name="T27"/>
              <a:gd fmla="*/ 2147483647 w 194" name="T28"/>
              <a:gd fmla="*/ 2147483647 h 192" name="T29"/>
              <a:gd fmla="*/ 2147483647 w 194" name="T30"/>
              <a:gd fmla="*/ 2147483647 h 192" name="T31"/>
              <a:gd fmla="*/ 2147483647 w 194" name="T32"/>
              <a:gd fmla="*/ 2147483647 h 192" name="T33"/>
              <a:gd fmla="*/ 2147483647 w 194" name="T34"/>
              <a:gd fmla="*/ 2147483647 h 192" name="T35"/>
              <a:gd fmla="*/ 2147483647 w 194" name="T36"/>
              <a:gd fmla="*/ 2147483647 h 192" name="T37"/>
              <a:gd fmla="*/ 2147483647 w 194" name="T38"/>
              <a:gd fmla="*/ 2147483647 h 192" name="T39"/>
              <a:gd fmla="*/ 2147483647 w 194" name="T40"/>
              <a:gd fmla="*/ 2147483647 h 192" name="T41"/>
              <a:gd fmla="*/ 2147483647 w 194" name="T42"/>
              <a:gd fmla="*/ 2147483647 h 192" name="T43"/>
              <a:gd fmla="*/ 2147483647 w 194" name="T44"/>
              <a:gd fmla="*/ 2147483647 h 192" name="T45"/>
              <a:gd fmla="*/ 2147483647 w 194" name="T46"/>
              <a:gd fmla="*/ 2147483647 h 192" name="T47"/>
              <a:gd fmla="*/ 2147483647 w 194" name="T48"/>
              <a:gd fmla="*/ 2147483647 h 192" name="T49"/>
              <a:gd fmla="*/ 2147483647 w 194" name="T50"/>
              <a:gd fmla="*/ 2147483647 h 192" name="T51"/>
              <a:gd fmla="*/ 2147483647 w 194" name="T52"/>
              <a:gd fmla="*/ 2147483647 h 192" name="T53"/>
              <a:gd fmla="*/ 2147483647 w 194" name="T54"/>
              <a:gd fmla="*/ 2147483647 h 192" name="T55"/>
              <a:gd fmla="*/ 2147483647 w 194" name="T56"/>
              <a:gd fmla="*/ 2147483647 h 192" name="T57"/>
              <a:gd fmla="*/ 2147483647 w 194" name="T58"/>
              <a:gd fmla="*/ 2147483647 h 192" name="T59"/>
              <a:gd fmla="*/ 2147483647 w 194" name="T60"/>
              <a:gd fmla="*/ 2147483647 h 192" name="T61"/>
              <a:gd fmla="*/ 2147483647 w 194" name="T62"/>
              <a:gd fmla="*/ 2147483647 h 192" name="T63"/>
              <a:gd fmla="*/ 2147483647 w 194" name="T64"/>
              <a:gd fmla="*/ 2147483647 h 192" name="T65"/>
              <a:gd fmla="*/ 2147483647 w 194" name="T66"/>
              <a:gd fmla="*/ 2147483647 h 192" name="T67"/>
              <a:gd fmla="*/ 2147483647 w 194" name="T68"/>
              <a:gd fmla="*/ 2147483647 h 192" name="T69"/>
              <a:gd fmla="*/ 2147483647 w 194" name="T70"/>
              <a:gd fmla="*/ 2147483647 h 192" name="T71"/>
              <a:gd fmla="*/ 2147483647 w 194" name="T72"/>
              <a:gd fmla="*/ 2147483647 h 192" name="T73"/>
              <a:gd fmla="*/ 2147483647 w 194" name="T74"/>
              <a:gd fmla="*/ 2147483647 h 192" name="T75"/>
              <a:gd fmla="*/ 2147483647 w 194" name="T76"/>
              <a:gd fmla="*/ 2147483647 h 192" name="T77"/>
              <a:gd fmla="*/ 2147483647 w 194" name="T78"/>
              <a:gd fmla="*/ 2147483647 h 192" name="T79"/>
              <a:gd fmla="*/ 2147483647 w 194" name="T80"/>
              <a:gd fmla="*/ 2147483647 h 192" name="T81"/>
              <a:gd fmla="*/ 2147483647 w 194" name="T82"/>
              <a:gd fmla="*/ 2147483647 h 192" name="T83"/>
              <a:gd fmla="*/ 2147483647 w 194" name="T84"/>
              <a:gd fmla="*/ 2147483647 h 192" name="T85"/>
              <a:gd fmla="*/ 2147483647 w 194" name="T86"/>
              <a:gd fmla="*/ 2147483647 h 192" name="T87"/>
              <a:gd fmla="*/ 2147483647 w 194" name="T88"/>
              <a:gd fmla="*/ 2147483647 h 192" name="T89"/>
              <a:gd fmla="*/ 2147483647 w 194" name="T90"/>
              <a:gd fmla="*/ 2147483647 h 192" name="T91"/>
              <a:gd fmla="*/ 2147483647 w 194" name="T92"/>
              <a:gd fmla="*/ 2147483647 h 192" name="T93"/>
              <a:gd fmla="*/ 2147483647 w 194" name="T94"/>
              <a:gd fmla="*/ 2147483647 h 192" name="T95"/>
              <a:gd fmla="*/ 2147483647 w 194" name="T96"/>
              <a:gd fmla="*/ 2147483647 h 192" name="T97"/>
              <a:gd fmla="*/ 2147483647 w 194" name="T98"/>
              <a:gd fmla="*/ 2147483647 h 192" name="T99"/>
              <a:gd fmla="*/ 2147483647 w 194" name="T100"/>
              <a:gd fmla="*/ 2147483647 h 192" name="T101"/>
              <a:gd fmla="*/ 2147483647 w 194" name="T102"/>
              <a:gd fmla="*/ 2147483647 h 192" name="T103"/>
              <a:gd fmla="*/ 2147483647 w 194" name="T104"/>
              <a:gd fmla="*/ 2147483647 h 192" name="T105"/>
              <a:gd fmla="*/ 2147483647 w 194" name="T106"/>
              <a:gd fmla="*/ 2147483647 h 192" name="T107"/>
              <a:gd fmla="*/ 2147483647 w 194" name="T108"/>
              <a:gd fmla="*/ 2147483647 h 192" name="T109"/>
              <a:gd fmla="*/ 2147483647 w 194" name="T110"/>
              <a:gd fmla="*/ 2147483647 h 192" name="T111"/>
              <a:gd fmla="*/ 2147483647 w 194" name="T112"/>
              <a:gd fmla="*/ 2147483647 h 192" name="T113"/>
              <a:gd fmla="*/ 2147483647 w 194" name="T114"/>
              <a:gd fmla="*/ 2147483647 h 192" name="T115"/>
              <a:gd fmla="*/ 2147483647 w 194" name="T116"/>
              <a:gd fmla="*/ 2147483647 h 192" name="T117"/>
              <a:gd fmla="*/ 2147483647 w 194" name="T118"/>
              <a:gd fmla="*/ 2147483647 h 192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94" name="T180"/>
              <a:gd fmla="*/ 0 h 192" name="T181"/>
              <a:gd fmla="*/ 194 w 194" name="T182"/>
              <a:gd fmla="*/ 192 h 192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192" w="194">
                <a:moveTo>
                  <a:pt x="104" y="26"/>
                </a:moveTo>
                <a:lnTo>
                  <a:pt x="104" y="26"/>
                </a:lnTo>
                <a:lnTo>
                  <a:pt x="116" y="28"/>
                </a:lnTo>
                <a:lnTo>
                  <a:pt x="128" y="32"/>
                </a:lnTo>
                <a:lnTo>
                  <a:pt x="140" y="38"/>
                </a:lnTo>
                <a:lnTo>
                  <a:pt x="150" y="46"/>
                </a:lnTo>
                <a:lnTo>
                  <a:pt x="158" y="56"/>
                </a:lnTo>
                <a:lnTo>
                  <a:pt x="164" y="66"/>
                </a:lnTo>
                <a:lnTo>
                  <a:pt x="168" y="78"/>
                </a:lnTo>
                <a:lnTo>
                  <a:pt x="170" y="90"/>
                </a:lnTo>
                <a:lnTo>
                  <a:pt x="174" y="90"/>
                </a:lnTo>
                <a:lnTo>
                  <a:pt x="174" y="98"/>
                </a:lnTo>
                <a:lnTo>
                  <a:pt x="170" y="98"/>
                </a:lnTo>
                <a:lnTo>
                  <a:pt x="168" y="112"/>
                </a:lnTo>
                <a:lnTo>
                  <a:pt x="164" y="124"/>
                </a:lnTo>
                <a:lnTo>
                  <a:pt x="158" y="136"/>
                </a:lnTo>
                <a:lnTo>
                  <a:pt x="150" y="146"/>
                </a:lnTo>
                <a:lnTo>
                  <a:pt x="140" y="154"/>
                </a:lnTo>
                <a:lnTo>
                  <a:pt x="130" y="160"/>
                </a:lnTo>
                <a:lnTo>
                  <a:pt x="118" y="164"/>
                </a:lnTo>
                <a:lnTo>
                  <a:pt x="104" y="166"/>
                </a:lnTo>
                <a:lnTo>
                  <a:pt x="104" y="170"/>
                </a:lnTo>
                <a:lnTo>
                  <a:pt x="98" y="170"/>
                </a:lnTo>
                <a:lnTo>
                  <a:pt x="98" y="166"/>
                </a:lnTo>
                <a:lnTo>
                  <a:pt x="84" y="164"/>
                </a:lnTo>
                <a:lnTo>
                  <a:pt x="72" y="160"/>
                </a:lnTo>
                <a:lnTo>
                  <a:pt x="60" y="154"/>
                </a:lnTo>
                <a:lnTo>
                  <a:pt x="50" y="146"/>
                </a:lnTo>
                <a:lnTo>
                  <a:pt x="42" y="136"/>
                </a:lnTo>
                <a:lnTo>
                  <a:pt x="36" y="126"/>
                </a:lnTo>
                <a:lnTo>
                  <a:pt x="32" y="114"/>
                </a:lnTo>
                <a:lnTo>
                  <a:pt x="30" y="100"/>
                </a:lnTo>
                <a:lnTo>
                  <a:pt x="26" y="100"/>
                </a:lnTo>
                <a:lnTo>
                  <a:pt x="26" y="92"/>
                </a:lnTo>
                <a:lnTo>
                  <a:pt x="30" y="92"/>
                </a:lnTo>
                <a:lnTo>
                  <a:pt x="32" y="80"/>
                </a:lnTo>
                <a:lnTo>
                  <a:pt x="36" y="68"/>
                </a:lnTo>
                <a:lnTo>
                  <a:pt x="42" y="56"/>
                </a:lnTo>
                <a:lnTo>
                  <a:pt x="50" y="46"/>
                </a:lnTo>
                <a:lnTo>
                  <a:pt x="60" y="38"/>
                </a:lnTo>
                <a:lnTo>
                  <a:pt x="70" y="32"/>
                </a:lnTo>
                <a:lnTo>
                  <a:pt x="82" y="28"/>
                </a:lnTo>
                <a:lnTo>
                  <a:pt x="96" y="26"/>
                </a:lnTo>
                <a:lnTo>
                  <a:pt x="96" y="20"/>
                </a:lnTo>
                <a:lnTo>
                  <a:pt x="104" y="20"/>
                </a:lnTo>
                <a:lnTo>
                  <a:pt x="104" y="26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4"/>
                </a:lnTo>
                <a:lnTo>
                  <a:pt x="104" y="2"/>
                </a:lnTo>
                <a:lnTo>
                  <a:pt x="102" y="0"/>
                </a:lnTo>
                <a:lnTo>
                  <a:pt x="108" y="0"/>
                </a:lnTo>
                <a:lnTo>
                  <a:pt x="106" y="0"/>
                </a:lnTo>
                <a:lnTo>
                  <a:pt x="106" y="2"/>
                </a:lnTo>
                <a:lnTo>
                  <a:pt x="106" y="4"/>
                </a:lnTo>
                <a:lnTo>
                  <a:pt x="106" y="16"/>
                </a:lnTo>
                <a:lnTo>
                  <a:pt x="104" y="16"/>
                </a:lnTo>
                <a:lnTo>
                  <a:pt x="94" y="4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8"/>
                </a:moveTo>
                <a:lnTo>
                  <a:pt x="24" y="88"/>
                </a:lnTo>
                <a:lnTo>
                  <a:pt x="24" y="90"/>
                </a:lnTo>
                <a:lnTo>
                  <a:pt x="22" y="92"/>
                </a:lnTo>
                <a:lnTo>
                  <a:pt x="18" y="104"/>
                </a:lnTo>
                <a:lnTo>
                  <a:pt x="14" y="94"/>
                </a:lnTo>
                <a:lnTo>
                  <a:pt x="8" y="104"/>
                </a:lnTo>
                <a:lnTo>
                  <a:pt x="2" y="92"/>
                </a:lnTo>
                <a:lnTo>
                  <a:pt x="2" y="88"/>
                </a:lnTo>
                <a:lnTo>
                  <a:pt x="0" y="88"/>
                </a:lnTo>
                <a:lnTo>
                  <a:pt x="8" y="88"/>
                </a:lnTo>
                <a:lnTo>
                  <a:pt x="6" y="88"/>
                </a:lnTo>
                <a:lnTo>
                  <a:pt x="6" y="90"/>
                </a:lnTo>
                <a:lnTo>
                  <a:pt x="6" y="92"/>
                </a:lnTo>
                <a:lnTo>
                  <a:pt x="10" y="100"/>
                </a:lnTo>
                <a:lnTo>
                  <a:pt x="12" y="92"/>
                </a:lnTo>
                <a:lnTo>
                  <a:pt x="12" y="90"/>
                </a:lnTo>
                <a:lnTo>
                  <a:pt x="10" y="88"/>
                </a:lnTo>
                <a:lnTo>
                  <a:pt x="18" y="88"/>
                </a:lnTo>
                <a:lnTo>
                  <a:pt x="16" y="88"/>
                </a:lnTo>
                <a:lnTo>
                  <a:pt x="16" y="90"/>
                </a:lnTo>
                <a:lnTo>
                  <a:pt x="16" y="92"/>
                </a:lnTo>
                <a:lnTo>
                  <a:pt x="18" y="98"/>
                </a:lnTo>
                <a:lnTo>
                  <a:pt x="22" y="92"/>
                </a:lnTo>
                <a:lnTo>
                  <a:pt x="22" y="90"/>
                </a:lnTo>
                <a:lnTo>
                  <a:pt x="22" y="88"/>
                </a:lnTo>
                <a:lnTo>
                  <a:pt x="20" y="88"/>
                </a:lnTo>
                <a:lnTo>
                  <a:pt x="24" y="88"/>
                </a:lnTo>
                <a:close/>
                <a:moveTo>
                  <a:pt x="184" y="88"/>
                </a:move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88" y="90"/>
                </a:lnTo>
                <a:lnTo>
                  <a:pt x="188" y="98"/>
                </a:lnTo>
                <a:lnTo>
                  <a:pt x="188" y="96"/>
                </a:lnTo>
                <a:lnTo>
                  <a:pt x="186" y="96"/>
                </a:lnTo>
                <a:lnTo>
                  <a:pt x="184" y="94"/>
                </a:lnTo>
                <a:lnTo>
                  <a:pt x="184" y="100"/>
                </a:lnTo>
                <a:lnTo>
                  <a:pt x="184" y="102"/>
                </a:lnTo>
                <a:lnTo>
                  <a:pt x="186" y="102"/>
                </a:lnTo>
                <a:lnTo>
                  <a:pt x="188" y="102"/>
                </a:lnTo>
                <a:lnTo>
                  <a:pt x="190" y="100"/>
                </a:lnTo>
                <a:lnTo>
                  <a:pt x="192" y="98"/>
                </a:lnTo>
                <a:lnTo>
                  <a:pt x="194" y="98"/>
                </a:lnTo>
                <a:lnTo>
                  <a:pt x="192" y="102"/>
                </a:lnTo>
                <a:lnTo>
                  <a:pt x="178" y="102"/>
                </a:lnTo>
                <a:lnTo>
                  <a:pt x="180" y="102"/>
                </a:lnTo>
                <a:lnTo>
                  <a:pt x="180" y="100"/>
                </a:lnTo>
                <a:lnTo>
                  <a:pt x="180" y="90"/>
                </a:lnTo>
                <a:lnTo>
                  <a:pt x="180" y="88"/>
                </a:lnTo>
                <a:lnTo>
                  <a:pt x="180" y="86"/>
                </a:lnTo>
                <a:lnTo>
                  <a:pt x="178" y="86"/>
                </a:lnTo>
                <a:lnTo>
                  <a:pt x="192" y="86"/>
                </a:lnTo>
                <a:lnTo>
                  <a:pt x="192" y="92"/>
                </a:lnTo>
                <a:lnTo>
                  <a:pt x="190" y="88"/>
                </a:lnTo>
                <a:lnTo>
                  <a:pt x="188" y="88"/>
                </a:lnTo>
                <a:lnTo>
                  <a:pt x="186" y="88"/>
                </a:lnTo>
                <a:lnTo>
                  <a:pt x="184" y="88"/>
                </a:lnTo>
                <a:close/>
                <a:moveTo>
                  <a:pt x="106" y="174"/>
                </a:moveTo>
                <a:lnTo>
                  <a:pt x="106" y="180"/>
                </a:lnTo>
                <a:lnTo>
                  <a:pt x="104" y="176"/>
                </a:lnTo>
                <a:lnTo>
                  <a:pt x="102" y="174"/>
                </a:lnTo>
                <a:lnTo>
                  <a:pt x="100" y="176"/>
                </a:lnTo>
                <a:lnTo>
                  <a:pt x="98" y="178"/>
                </a:lnTo>
                <a:lnTo>
                  <a:pt x="100" y="180"/>
                </a:lnTo>
                <a:lnTo>
                  <a:pt x="102" y="180"/>
                </a:lnTo>
                <a:lnTo>
                  <a:pt x="106" y="184"/>
                </a:lnTo>
                <a:lnTo>
                  <a:pt x="108" y="186"/>
                </a:lnTo>
                <a:lnTo>
                  <a:pt x="106" y="190"/>
                </a:lnTo>
                <a:lnTo>
                  <a:pt x="102" y="192"/>
                </a:lnTo>
                <a:lnTo>
                  <a:pt x="100" y="190"/>
                </a:lnTo>
                <a:lnTo>
                  <a:pt x="98" y="190"/>
                </a:lnTo>
                <a:lnTo>
                  <a:pt x="96" y="192"/>
                </a:lnTo>
                <a:lnTo>
                  <a:pt x="96" y="184"/>
                </a:lnTo>
                <a:lnTo>
                  <a:pt x="98" y="188"/>
                </a:lnTo>
                <a:lnTo>
                  <a:pt x="102" y="190"/>
                </a:lnTo>
                <a:lnTo>
                  <a:pt x="104" y="190"/>
                </a:lnTo>
                <a:lnTo>
                  <a:pt x="104" y="188"/>
                </a:lnTo>
                <a:lnTo>
                  <a:pt x="104" y="186"/>
                </a:lnTo>
                <a:lnTo>
                  <a:pt x="102" y="184"/>
                </a:lnTo>
                <a:lnTo>
                  <a:pt x="98" y="182"/>
                </a:lnTo>
                <a:lnTo>
                  <a:pt x="96" y="180"/>
                </a:lnTo>
                <a:lnTo>
                  <a:pt x="96" y="178"/>
                </a:lnTo>
                <a:lnTo>
                  <a:pt x="98" y="176"/>
                </a:lnTo>
                <a:lnTo>
                  <a:pt x="102" y="174"/>
                </a:lnTo>
                <a:lnTo>
                  <a:pt x="104" y="174"/>
                </a:lnTo>
                <a:lnTo>
                  <a:pt x="106" y="176"/>
                </a:lnTo>
                <a:lnTo>
                  <a:pt x="106" y="174"/>
                </a:lnTo>
                <a:close/>
                <a:moveTo>
                  <a:pt x="108" y="90"/>
                </a:moveTo>
                <a:lnTo>
                  <a:pt x="104" y="94"/>
                </a:lnTo>
                <a:lnTo>
                  <a:pt x="126" y="94"/>
                </a:lnTo>
                <a:lnTo>
                  <a:pt x="108" y="90"/>
                </a:lnTo>
                <a:close/>
                <a:moveTo>
                  <a:pt x="106" y="104"/>
                </a:moveTo>
                <a:lnTo>
                  <a:pt x="102" y="98"/>
                </a:lnTo>
                <a:lnTo>
                  <a:pt x="102" y="122"/>
                </a:lnTo>
                <a:lnTo>
                  <a:pt x="106" y="104"/>
                </a:lnTo>
                <a:close/>
                <a:moveTo>
                  <a:pt x="94" y="88"/>
                </a:moveTo>
                <a:lnTo>
                  <a:pt x="98" y="92"/>
                </a:lnTo>
                <a:lnTo>
                  <a:pt x="98" y="70"/>
                </a:lnTo>
                <a:lnTo>
                  <a:pt x="94" y="88"/>
                </a:lnTo>
                <a:close/>
                <a:moveTo>
                  <a:pt x="92" y="88"/>
                </a:moveTo>
                <a:lnTo>
                  <a:pt x="62" y="96"/>
                </a:lnTo>
                <a:lnTo>
                  <a:pt x="92" y="104"/>
                </a:lnTo>
                <a:lnTo>
                  <a:pt x="100" y="134"/>
                </a:lnTo>
                <a:lnTo>
                  <a:pt x="108" y="104"/>
                </a:lnTo>
                <a:lnTo>
                  <a:pt x="138" y="96"/>
                </a:lnTo>
                <a:lnTo>
                  <a:pt x="108" y="88"/>
                </a:lnTo>
                <a:lnTo>
                  <a:pt x="100" y="56"/>
                </a:lnTo>
                <a:lnTo>
                  <a:pt x="92" y="88"/>
                </a:lnTo>
                <a:close/>
                <a:moveTo>
                  <a:pt x="92" y="102"/>
                </a:moveTo>
                <a:lnTo>
                  <a:pt x="96" y="98"/>
                </a:lnTo>
                <a:lnTo>
                  <a:pt x="74" y="98"/>
                </a:lnTo>
                <a:lnTo>
                  <a:pt x="92" y="102"/>
                </a:lnTo>
                <a:close/>
                <a:moveTo>
                  <a:pt x="116" y="38"/>
                </a:moveTo>
                <a:lnTo>
                  <a:pt x="116" y="40"/>
                </a:lnTo>
                <a:lnTo>
                  <a:pt x="128" y="44"/>
                </a:lnTo>
                <a:lnTo>
                  <a:pt x="130" y="42"/>
                </a:lnTo>
                <a:lnTo>
                  <a:pt x="116" y="38"/>
                </a:lnTo>
                <a:close/>
                <a:moveTo>
                  <a:pt x="116" y="42"/>
                </a:moveTo>
                <a:lnTo>
                  <a:pt x="114" y="46"/>
                </a:lnTo>
                <a:lnTo>
                  <a:pt x="124" y="52"/>
                </a:lnTo>
                <a:lnTo>
                  <a:pt x="126" y="48"/>
                </a:lnTo>
                <a:lnTo>
                  <a:pt x="116" y="42"/>
                </a:lnTo>
                <a:close/>
                <a:moveTo>
                  <a:pt x="114" y="50"/>
                </a:moveTo>
                <a:lnTo>
                  <a:pt x="112" y="52"/>
                </a:lnTo>
                <a:lnTo>
                  <a:pt x="110" y="52"/>
                </a:lnTo>
                <a:lnTo>
                  <a:pt x="112" y="48"/>
                </a:lnTo>
                <a:lnTo>
                  <a:pt x="100" y="48"/>
                </a:lnTo>
                <a:lnTo>
                  <a:pt x="88" y="48"/>
                </a:lnTo>
                <a:lnTo>
                  <a:pt x="90" y="52"/>
                </a:lnTo>
                <a:lnTo>
                  <a:pt x="88" y="52"/>
                </a:lnTo>
                <a:lnTo>
                  <a:pt x="86" y="50"/>
                </a:lnTo>
                <a:lnTo>
                  <a:pt x="76" y="54"/>
                </a:lnTo>
                <a:lnTo>
                  <a:pt x="78" y="56"/>
                </a:lnTo>
                <a:lnTo>
                  <a:pt x="76" y="58"/>
                </a:lnTo>
                <a:lnTo>
                  <a:pt x="74" y="54"/>
                </a:lnTo>
                <a:lnTo>
                  <a:pt x="66" y="62"/>
                </a:lnTo>
                <a:lnTo>
                  <a:pt x="58" y="70"/>
                </a:lnTo>
                <a:lnTo>
                  <a:pt x="62" y="72"/>
                </a:lnTo>
                <a:lnTo>
                  <a:pt x="60" y="74"/>
                </a:lnTo>
                <a:lnTo>
                  <a:pt x="58" y="72"/>
                </a:lnTo>
                <a:lnTo>
                  <a:pt x="54" y="82"/>
                </a:lnTo>
                <a:lnTo>
                  <a:pt x="56" y="84"/>
                </a:lnTo>
                <a:lnTo>
                  <a:pt x="54" y="84"/>
                </a:lnTo>
                <a:lnTo>
                  <a:pt x="52" y="96"/>
                </a:lnTo>
                <a:lnTo>
                  <a:pt x="54" y="108"/>
                </a:lnTo>
                <a:lnTo>
                  <a:pt x="56" y="106"/>
                </a:lnTo>
                <a:lnTo>
                  <a:pt x="56" y="108"/>
                </a:lnTo>
                <a:lnTo>
                  <a:pt x="54" y="110"/>
                </a:lnTo>
                <a:lnTo>
                  <a:pt x="58" y="120"/>
                </a:lnTo>
                <a:lnTo>
                  <a:pt x="60" y="118"/>
                </a:lnTo>
                <a:lnTo>
                  <a:pt x="62" y="118"/>
                </a:lnTo>
                <a:lnTo>
                  <a:pt x="58" y="120"/>
                </a:lnTo>
                <a:lnTo>
                  <a:pt x="66" y="130"/>
                </a:lnTo>
                <a:lnTo>
                  <a:pt x="74" y="138"/>
                </a:lnTo>
                <a:lnTo>
                  <a:pt x="76" y="134"/>
                </a:lnTo>
                <a:lnTo>
                  <a:pt x="78" y="136"/>
                </a:lnTo>
                <a:lnTo>
                  <a:pt x="76" y="138"/>
                </a:lnTo>
                <a:lnTo>
                  <a:pt x="86" y="142"/>
                </a:lnTo>
                <a:lnTo>
                  <a:pt x="88" y="138"/>
                </a:lnTo>
                <a:lnTo>
                  <a:pt x="90" y="140"/>
                </a:lnTo>
                <a:lnTo>
                  <a:pt x="88" y="142"/>
                </a:lnTo>
                <a:lnTo>
                  <a:pt x="100" y="144"/>
                </a:lnTo>
                <a:lnTo>
                  <a:pt x="112" y="142"/>
                </a:lnTo>
                <a:lnTo>
                  <a:pt x="110" y="140"/>
                </a:lnTo>
                <a:lnTo>
                  <a:pt x="112" y="138"/>
                </a:lnTo>
                <a:lnTo>
                  <a:pt x="114" y="142"/>
                </a:lnTo>
                <a:lnTo>
                  <a:pt x="124" y="138"/>
                </a:lnTo>
                <a:lnTo>
                  <a:pt x="122" y="136"/>
                </a:lnTo>
                <a:lnTo>
                  <a:pt x="124" y="134"/>
                </a:lnTo>
                <a:lnTo>
                  <a:pt x="124" y="138"/>
                </a:lnTo>
                <a:lnTo>
                  <a:pt x="134" y="130"/>
                </a:lnTo>
                <a:lnTo>
                  <a:pt x="142" y="120"/>
                </a:lnTo>
                <a:lnTo>
                  <a:pt x="138" y="118"/>
                </a:lnTo>
                <a:lnTo>
                  <a:pt x="140" y="118"/>
                </a:lnTo>
                <a:lnTo>
                  <a:pt x="142" y="120"/>
                </a:lnTo>
                <a:lnTo>
                  <a:pt x="146" y="110"/>
                </a:lnTo>
                <a:lnTo>
                  <a:pt x="144" y="108"/>
                </a:lnTo>
                <a:lnTo>
                  <a:pt x="144" y="106"/>
                </a:lnTo>
                <a:lnTo>
                  <a:pt x="146" y="108"/>
                </a:lnTo>
                <a:lnTo>
                  <a:pt x="148" y="96"/>
                </a:lnTo>
                <a:lnTo>
                  <a:pt x="146" y="84"/>
                </a:lnTo>
                <a:lnTo>
                  <a:pt x="144" y="84"/>
                </a:lnTo>
                <a:lnTo>
                  <a:pt x="146" y="82"/>
                </a:lnTo>
                <a:lnTo>
                  <a:pt x="142" y="72"/>
                </a:lnTo>
                <a:lnTo>
                  <a:pt x="140" y="74"/>
                </a:lnTo>
                <a:lnTo>
                  <a:pt x="138" y="72"/>
                </a:lnTo>
                <a:lnTo>
                  <a:pt x="142" y="70"/>
                </a:lnTo>
                <a:lnTo>
                  <a:pt x="134" y="62"/>
                </a:lnTo>
                <a:lnTo>
                  <a:pt x="124" y="54"/>
                </a:lnTo>
                <a:lnTo>
                  <a:pt x="124" y="58"/>
                </a:lnTo>
                <a:lnTo>
                  <a:pt x="122" y="56"/>
                </a:lnTo>
                <a:lnTo>
                  <a:pt x="124" y="54"/>
                </a:lnTo>
                <a:lnTo>
                  <a:pt x="114" y="50"/>
                </a:lnTo>
                <a:close/>
                <a:moveTo>
                  <a:pt x="112" y="46"/>
                </a:moveTo>
                <a:lnTo>
                  <a:pt x="114" y="42"/>
                </a:lnTo>
                <a:lnTo>
                  <a:pt x="102" y="40"/>
                </a:lnTo>
                <a:lnTo>
                  <a:pt x="102" y="44"/>
                </a:lnTo>
                <a:lnTo>
                  <a:pt x="112" y="46"/>
                </a:lnTo>
                <a:close/>
                <a:moveTo>
                  <a:pt x="114" y="40"/>
                </a:moveTo>
                <a:lnTo>
                  <a:pt x="114" y="36"/>
                </a:lnTo>
                <a:lnTo>
                  <a:pt x="100" y="34"/>
                </a:lnTo>
                <a:lnTo>
                  <a:pt x="84" y="36"/>
                </a:lnTo>
                <a:lnTo>
                  <a:pt x="86" y="40"/>
                </a:lnTo>
                <a:lnTo>
                  <a:pt x="98" y="38"/>
                </a:lnTo>
                <a:lnTo>
                  <a:pt x="98" y="36"/>
                </a:lnTo>
                <a:lnTo>
                  <a:pt x="102" y="36"/>
                </a:lnTo>
                <a:lnTo>
                  <a:pt x="102" y="38"/>
                </a:lnTo>
                <a:lnTo>
                  <a:pt x="114" y="40"/>
                </a:lnTo>
                <a:close/>
                <a:moveTo>
                  <a:pt x="130" y="44"/>
                </a:moveTo>
                <a:lnTo>
                  <a:pt x="130" y="46"/>
                </a:lnTo>
                <a:lnTo>
                  <a:pt x="140" y="54"/>
                </a:lnTo>
                <a:lnTo>
                  <a:pt x="140" y="52"/>
                </a:lnTo>
                <a:lnTo>
                  <a:pt x="142" y="56"/>
                </a:lnTo>
                <a:lnTo>
                  <a:pt x="150" y="66"/>
                </a:lnTo>
                <a:lnTo>
                  <a:pt x="152" y="64"/>
                </a:lnTo>
                <a:lnTo>
                  <a:pt x="142" y="52"/>
                </a:lnTo>
                <a:lnTo>
                  <a:pt x="130" y="44"/>
                </a:lnTo>
                <a:close/>
                <a:moveTo>
                  <a:pt x="128" y="48"/>
                </a:moveTo>
                <a:lnTo>
                  <a:pt x="126" y="52"/>
                </a:lnTo>
                <a:lnTo>
                  <a:pt x="134" y="58"/>
                </a:lnTo>
                <a:lnTo>
                  <a:pt x="138" y="56"/>
                </a:lnTo>
                <a:lnTo>
                  <a:pt x="128" y="48"/>
                </a:lnTo>
                <a:close/>
                <a:moveTo>
                  <a:pt x="152" y="66"/>
                </a:moveTo>
                <a:lnTo>
                  <a:pt x="150" y="68"/>
                </a:lnTo>
                <a:lnTo>
                  <a:pt x="156" y="80"/>
                </a:lnTo>
                <a:lnTo>
                  <a:pt x="158" y="80"/>
                </a:lnTo>
                <a:lnTo>
                  <a:pt x="152" y="66"/>
                </a:lnTo>
                <a:close/>
                <a:moveTo>
                  <a:pt x="148" y="68"/>
                </a:moveTo>
                <a:lnTo>
                  <a:pt x="144" y="70"/>
                </a:lnTo>
                <a:lnTo>
                  <a:pt x="148" y="82"/>
                </a:lnTo>
                <a:lnTo>
                  <a:pt x="154" y="80"/>
                </a:lnTo>
                <a:lnTo>
                  <a:pt x="148" y="68"/>
                </a:lnTo>
                <a:close/>
                <a:moveTo>
                  <a:pt x="144" y="70"/>
                </a:moveTo>
                <a:lnTo>
                  <a:pt x="148" y="68"/>
                </a:lnTo>
                <a:lnTo>
                  <a:pt x="140" y="58"/>
                </a:lnTo>
                <a:lnTo>
                  <a:pt x="138" y="62"/>
                </a:lnTo>
                <a:lnTo>
                  <a:pt x="144" y="70"/>
                </a:lnTo>
                <a:close/>
                <a:moveTo>
                  <a:pt x="158" y="80"/>
                </a:moveTo>
                <a:lnTo>
                  <a:pt x="156" y="82"/>
                </a:lnTo>
                <a:lnTo>
                  <a:pt x="158" y="94"/>
                </a:lnTo>
                <a:lnTo>
                  <a:pt x="158" y="98"/>
                </a:lnTo>
                <a:lnTo>
                  <a:pt x="156" y="110"/>
                </a:lnTo>
                <a:lnTo>
                  <a:pt x="158" y="110"/>
                </a:lnTo>
                <a:lnTo>
                  <a:pt x="160" y="96"/>
                </a:lnTo>
                <a:lnTo>
                  <a:pt x="158" y="80"/>
                </a:lnTo>
                <a:close/>
                <a:moveTo>
                  <a:pt x="154" y="82"/>
                </a:moveTo>
                <a:lnTo>
                  <a:pt x="150" y="84"/>
                </a:lnTo>
                <a:lnTo>
                  <a:pt x="150" y="94"/>
                </a:lnTo>
                <a:lnTo>
                  <a:pt x="156" y="94"/>
                </a:lnTo>
                <a:lnTo>
                  <a:pt x="154" y="82"/>
                </a:lnTo>
                <a:close/>
                <a:moveTo>
                  <a:pt x="158" y="112"/>
                </a:moveTo>
                <a:lnTo>
                  <a:pt x="156" y="112"/>
                </a:lnTo>
                <a:lnTo>
                  <a:pt x="150" y="124"/>
                </a:lnTo>
                <a:lnTo>
                  <a:pt x="152" y="126"/>
                </a:lnTo>
                <a:lnTo>
                  <a:pt x="158" y="112"/>
                </a:lnTo>
                <a:close/>
                <a:moveTo>
                  <a:pt x="154" y="110"/>
                </a:moveTo>
                <a:lnTo>
                  <a:pt x="148" y="110"/>
                </a:lnTo>
                <a:lnTo>
                  <a:pt x="144" y="120"/>
                </a:lnTo>
                <a:lnTo>
                  <a:pt x="148" y="122"/>
                </a:lnTo>
                <a:lnTo>
                  <a:pt x="154" y="110"/>
                </a:lnTo>
                <a:close/>
                <a:moveTo>
                  <a:pt x="150" y="108"/>
                </a:moveTo>
                <a:lnTo>
                  <a:pt x="154" y="110"/>
                </a:lnTo>
                <a:lnTo>
                  <a:pt x="156" y="98"/>
                </a:lnTo>
                <a:lnTo>
                  <a:pt x="150" y="98"/>
                </a:lnTo>
                <a:lnTo>
                  <a:pt x="150" y="108"/>
                </a:lnTo>
                <a:close/>
                <a:moveTo>
                  <a:pt x="152" y="126"/>
                </a:moveTo>
                <a:lnTo>
                  <a:pt x="150" y="126"/>
                </a:lnTo>
                <a:lnTo>
                  <a:pt x="142" y="136"/>
                </a:lnTo>
                <a:lnTo>
                  <a:pt x="140" y="138"/>
                </a:lnTo>
                <a:lnTo>
                  <a:pt x="130" y="146"/>
                </a:lnTo>
                <a:lnTo>
                  <a:pt x="130" y="148"/>
                </a:lnTo>
                <a:lnTo>
                  <a:pt x="142" y="138"/>
                </a:lnTo>
                <a:lnTo>
                  <a:pt x="152" y="126"/>
                </a:lnTo>
                <a:close/>
                <a:moveTo>
                  <a:pt x="148" y="124"/>
                </a:moveTo>
                <a:lnTo>
                  <a:pt x="144" y="122"/>
                </a:lnTo>
                <a:lnTo>
                  <a:pt x="138" y="130"/>
                </a:lnTo>
                <a:lnTo>
                  <a:pt x="140" y="134"/>
                </a:lnTo>
                <a:lnTo>
                  <a:pt x="148" y="124"/>
                </a:lnTo>
                <a:close/>
                <a:moveTo>
                  <a:pt x="130" y="148"/>
                </a:moveTo>
                <a:lnTo>
                  <a:pt x="128" y="146"/>
                </a:lnTo>
                <a:lnTo>
                  <a:pt x="116" y="152"/>
                </a:lnTo>
                <a:lnTo>
                  <a:pt x="116" y="154"/>
                </a:lnTo>
                <a:lnTo>
                  <a:pt x="130" y="148"/>
                </a:lnTo>
                <a:close/>
                <a:moveTo>
                  <a:pt x="126" y="144"/>
                </a:moveTo>
                <a:lnTo>
                  <a:pt x="124" y="140"/>
                </a:lnTo>
                <a:lnTo>
                  <a:pt x="114" y="144"/>
                </a:lnTo>
                <a:lnTo>
                  <a:pt x="116" y="150"/>
                </a:lnTo>
                <a:lnTo>
                  <a:pt x="126" y="144"/>
                </a:lnTo>
                <a:close/>
                <a:moveTo>
                  <a:pt x="126" y="140"/>
                </a:moveTo>
                <a:lnTo>
                  <a:pt x="128" y="144"/>
                </a:lnTo>
                <a:lnTo>
                  <a:pt x="138" y="136"/>
                </a:lnTo>
                <a:lnTo>
                  <a:pt x="134" y="134"/>
                </a:lnTo>
                <a:lnTo>
                  <a:pt x="126" y="140"/>
                </a:lnTo>
                <a:close/>
                <a:moveTo>
                  <a:pt x="114" y="154"/>
                </a:moveTo>
                <a:lnTo>
                  <a:pt x="114" y="152"/>
                </a:lnTo>
                <a:lnTo>
                  <a:pt x="102" y="154"/>
                </a:lnTo>
                <a:lnTo>
                  <a:pt x="98" y="154"/>
                </a:lnTo>
                <a:lnTo>
                  <a:pt x="86" y="152"/>
                </a:lnTo>
                <a:lnTo>
                  <a:pt x="84" y="154"/>
                </a:lnTo>
                <a:lnTo>
                  <a:pt x="100" y="156"/>
                </a:lnTo>
                <a:lnTo>
                  <a:pt x="114" y="154"/>
                </a:lnTo>
                <a:close/>
                <a:moveTo>
                  <a:pt x="114" y="150"/>
                </a:moveTo>
                <a:lnTo>
                  <a:pt x="112" y="146"/>
                </a:lnTo>
                <a:lnTo>
                  <a:pt x="102" y="146"/>
                </a:lnTo>
                <a:lnTo>
                  <a:pt x="102" y="152"/>
                </a:lnTo>
                <a:lnTo>
                  <a:pt x="114" y="150"/>
                </a:lnTo>
                <a:close/>
                <a:moveTo>
                  <a:pt x="84" y="154"/>
                </a:moveTo>
                <a:lnTo>
                  <a:pt x="84" y="152"/>
                </a:lnTo>
                <a:lnTo>
                  <a:pt x="72" y="146"/>
                </a:lnTo>
                <a:lnTo>
                  <a:pt x="70" y="148"/>
                </a:lnTo>
                <a:lnTo>
                  <a:pt x="84" y="154"/>
                </a:lnTo>
                <a:close/>
                <a:moveTo>
                  <a:pt x="84" y="150"/>
                </a:moveTo>
                <a:lnTo>
                  <a:pt x="86" y="144"/>
                </a:lnTo>
                <a:lnTo>
                  <a:pt x="76" y="140"/>
                </a:lnTo>
                <a:lnTo>
                  <a:pt x="72" y="144"/>
                </a:lnTo>
                <a:lnTo>
                  <a:pt x="84" y="150"/>
                </a:lnTo>
                <a:close/>
                <a:moveTo>
                  <a:pt x="88" y="146"/>
                </a:moveTo>
                <a:lnTo>
                  <a:pt x="86" y="150"/>
                </a:lnTo>
                <a:lnTo>
                  <a:pt x="98" y="152"/>
                </a:lnTo>
                <a:lnTo>
                  <a:pt x="98" y="146"/>
                </a:lnTo>
                <a:lnTo>
                  <a:pt x="88" y="146"/>
                </a:lnTo>
                <a:close/>
                <a:moveTo>
                  <a:pt x="68" y="148"/>
                </a:moveTo>
                <a:lnTo>
                  <a:pt x="70" y="146"/>
                </a:lnTo>
                <a:lnTo>
                  <a:pt x="60" y="138"/>
                </a:lnTo>
                <a:lnTo>
                  <a:pt x="56" y="136"/>
                </a:lnTo>
                <a:lnTo>
                  <a:pt x="58" y="136"/>
                </a:lnTo>
                <a:lnTo>
                  <a:pt x="50" y="126"/>
                </a:lnTo>
                <a:lnTo>
                  <a:pt x="48" y="126"/>
                </a:lnTo>
                <a:lnTo>
                  <a:pt x="56" y="138"/>
                </a:lnTo>
                <a:lnTo>
                  <a:pt x="68" y="148"/>
                </a:lnTo>
                <a:close/>
                <a:moveTo>
                  <a:pt x="72" y="144"/>
                </a:moveTo>
                <a:lnTo>
                  <a:pt x="74" y="140"/>
                </a:lnTo>
                <a:lnTo>
                  <a:pt x="66" y="134"/>
                </a:lnTo>
                <a:lnTo>
                  <a:pt x="62" y="136"/>
                </a:lnTo>
                <a:lnTo>
                  <a:pt x="72" y="144"/>
                </a:lnTo>
                <a:close/>
                <a:moveTo>
                  <a:pt x="46" y="126"/>
                </a:moveTo>
                <a:lnTo>
                  <a:pt x="50" y="124"/>
                </a:lnTo>
                <a:lnTo>
                  <a:pt x="44" y="112"/>
                </a:lnTo>
                <a:lnTo>
                  <a:pt x="42" y="112"/>
                </a:lnTo>
                <a:lnTo>
                  <a:pt x="46" y="126"/>
                </a:lnTo>
                <a:close/>
                <a:moveTo>
                  <a:pt x="52" y="122"/>
                </a:moveTo>
                <a:lnTo>
                  <a:pt x="56" y="120"/>
                </a:lnTo>
                <a:lnTo>
                  <a:pt x="50" y="110"/>
                </a:lnTo>
                <a:lnTo>
                  <a:pt x="46" y="110"/>
                </a:lnTo>
                <a:lnTo>
                  <a:pt x="52" y="122"/>
                </a:lnTo>
                <a:close/>
                <a:moveTo>
                  <a:pt x="56" y="122"/>
                </a:moveTo>
                <a:lnTo>
                  <a:pt x="52" y="124"/>
                </a:lnTo>
                <a:lnTo>
                  <a:pt x="60" y="134"/>
                </a:lnTo>
                <a:lnTo>
                  <a:pt x="62" y="130"/>
                </a:lnTo>
                <a:lnTo>
                  <a:pt x="56" y="122"/>
                </a:lnTo>
                <a:close/>
                <a:moveTo>
                  <a:pt x="40" y="110"/>
                </a:moveTo>
                <a:lnTo>
                  <a:pt x="44" y="110"/>
                </a:lnTo>
                <a:lnTo>
                  <a:pt x="42" y="98"/>
                </a:lnTo>
                <a:lnTo>
                  <a:pt x="40" y="98"/>
                </a:lnTo>
                <a:lnTo>
                  <a:pt x="40" y="94"/>
                </a:lnTo>
                <a:lnTo>
                  <a:pt x="42" y="94"/>
                </a:lnTo>
                <a:lnTo>
                  <a:pt x="44" y="82"/>
                </a:lnTo>
                <a:lnTo>
                  <a:pt x="40" y="80"/>
                </a:lnTo>
                <a:lnTo>
                  <a:pt x="40" y="96"/>
                </a:lnTo>
                <a:lnTo>
                  <a:pt x="40" y="110"/>
                </a:lnTo>
                <a:close/>
                <a:moveTo>
                  <a:pt x="46" y="110"/>
                </a:moveTo>
                <a:lnTo>
                  <a:pt x="50" y="108"/>
                </a:lnTo>
                <a:lnTo>
                  <a:pt x="48" y="98"/>
                </a:lnTo>
                <a:lnTo>
                  <a:pt x="44" y="98"/>
                </a:lnTo>
                <a:lnTo>
                  <a:pt x="46" y="110"/>
                </a:lnTo>
                <a:close/>
                <a:moveTo>
                  <a:pt x="42" y="80"/>
                </a:moveTo>
                <a:lnTo>
                  <a:pt x="44" y="80"/>
                </a:lnTo>
                <a:lnTo>
                  <a:pt x="50" y="68"/>
                </a:lnTo>
                <a:lnTo>
                  <a:pt x="46" y="66"/>
                </a:lnTo>
                <a:lnTo>
                  <a:pt x="42" y="80"/>
                </a:lnTo>
                <a:close/>
                <a:moveTo>
                  <a:pt x="46" y="80"/>
                </a:moveTo>
                <a:lnTo>
                  <a:pt x="50" y="82"/>
                </a:lnTo>
                <a:lnTo>
                  <a:pt x="56" y="70"/>
                </a:lnTo>
                <a:lnTo>
                  <a:pt x="52" y="68"/>
                </a:lnTo>
                <a:lnTo>
                  <a:pt x="46" y="80"/>
                </a:lnTo>
                <a:close/>
                <a:moveTo>
                  <a:pt x="50" y="84"/>
                </a:moveTo>
                <a:lnTo>
                  <a:pt x="46" y="82"/>
                </a:lnTo>
                <a:lnTo>
                  <a:pt x="44" y="94"/>
                </a:lnTo>
                <a:lnTo>
                  <a:pt x="48" y="94"/>
                </a:lnTo>
                <a:lnTo>
                  <a:pt x="50" y="84"/>
                </a:lnTo>
                <a:close/>
                <a:moveTo>
                  <a:pt x="48" y="64"/>
                </a:moveTo>
                <a:lnTo>
                  <a:pt x="50" y="66"/>
                </a:lnTo>
                <a:lnTo>
                  <a:pt x="58" y="56"/>
                </a:lnTo>
                <a:lnTo>
                  <a:pt x="56" y="56"/>
                </a:lnTo>
                <a:lnTo>
                  <a:pt x="60" y="52"/>
                </a:lnTo>
                <a:lnTo>
                  <a:pt x="60" y="54"/>
                </a:lnTo>
                <a:lnTo>
                  <a:pt x="70" y="46"/>
                </a:lnTo>
                <a:lnTo>
                  <a:pt x="68" y="44"/>
                </a:lnTo>
                <a:lnTo>
                  <a:pt x="56" y="52"/>
                </a:lnTo>
                <a:lnTo>
                  <a:pt x="48" y="64"/>
                </a:lnTo>
                <a:close/>
                <a:moveTo>
                  <a:pt x="52" y="68"/>
                </a:moveTo>
                <a:lnTo>
                  <a:pt x="56" y="70"/>
                </a:lnTo>
                <a:lnTo>
                  <a:pt x="62" y="62"/>
                </a:lnTo>
                <a:lnTo>
                  <a:pt x="60" y="58"/>
                </a:lnTo>
                <a:lnTo>
                  <a:pt x="52" y="68"/>
                </a:lnTo>
                <a:close/>
                <a:moveTo>
                  <a:pt x="70" y="42"/>
                </a:moveTo>
                <a:lnTo>
                  <a:pt x="72" y="44"/>
                </a:lnTo>
                <a:lnTo>
                  <a:pt x="84" y="40"/>
                </a:lnTo>
                <a:lnTo>
                  <a:pt x="84" y="38"/>
                </a:lnTo>
                <a:lnTo>
                  <a:pt x="70" y="42"/>
                </a:lnTo>
                <a:close/>
                <a:moveTo>
                  <a:pt x="72" y="48"/>
                </a:moveTo>
                <a:lnTo>
                  <a:pt x="76" y="52"/>
                </a:lnTo>
                <a:lnTo>
                  <a:pt x="86" y="46"/>
                </a:lnTo>
                <a:lnTo>
                  <a:pt x="84" y="42"/>
                </a:lnTo>
                <a:lnTo>
                  <a:pt x="72" y="48"/>
                </a:lnTo>
                <a:close/>
                <a:moveTo>
                  <a:pt x="74" y="52"/>
                </a:moveTo>
                <a:lnTo>
                  <a:pt x="72" y="48"/>
                </a:lnTo>
                <a:lnTo>
                  <a:pt x="62" y="56"/>
                </a:lnTo>
                <a:lnTo>
                  <a:pt x="66" y="58"/>
                </a:lnTo>
                <a:lnTo>
                  <a:pt x="74" y="52"/>
                </a:lnTo>
                <a:close/>
                <a:moveTo>
                  <a:pt x="86" y="42"/>
                </a:moveTo>
                <a:lnTo>
                  <a:pt x="88" y="46"/>
                </a:lnTo>
                <a:lnTo>
                  <a:pt x="98" y="44"/>
                </a:lnTo>
                <a:lnTo>
                  <a:pt x="98" y="40"/>
                </a:lnTo>
                <a:lnTo>
                  <a:pt x="8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92" name="Freeform 201"/>
          <p:cNvSpPr>
            <a:spLocks noEditPoints="1"/>
          </p:cNvSpPr>
          <p:nvPr/>
        </p:nvSpPr>
        <p:spPr bwMode="auto">
          <a:xfrm>
            <a:off x="9310688" y="327025"/>
            <a:ext cx="458787" cy="390525"/>
          </a:xfrm>
          <a:custGeom>
            <a:gdLst>
              <a:gd fmla="*/ 2147483647 w 168" name="T0"/>
              <a:gd fmla="*/ 2147483647 h 130" name="T1"/>
              <a:gd fmla="*/ 2147483647 w 168" name="T2"/>
              <a:gd fmla="*/ 2147483647 h 130" name="T3"/>
              <a:gd fmla="*/ 2147483647 w 168" name="T4"/>
              <a:gd fmla="*/ 2147483647 h 130" name="T5"/>
              <a:gd fmla="*/ 2147483647 w 168" name="T6"/>
              <a:gd fmla="*/ 2147483647 h 130" name="T7"/>
              <a:gd fmla="*/ 2147483647 w 168" name="T8"/>
              <a:gd fmla="*/ 2147483647 h 130" name="T9"/>
              <a:gd fmla="*/ 2147483647 w 168" name="T10"/>
              <a:gd fmla="*/ 2147483647 h 130" name="T11"/>
              <a:gd fmla="*/ 2147483647 w 168" name="T12"/>
              <a:gd fmla="*/ 2147483647 h 130" name="T13"/>
              <a:gd fmla="*/ 2147483647 w 168" name="T14"/>
              <a:gd fmla="*/ 2147483647 h 130" name="T15"/>
              <a:gd fmla="*/ 2147483647 w 168" name="T16"/>
              <a:gd fmla="*/ 2147483647 h 130" name="T17"/>
              <a:gd fmla="*/ 2147483647 w 168" name="T18"/>
              <a:gd fmla="*/ 2147483647 h 130" name="T19"/>
              <a:gd fmla="*/ 2147483647 w 168" name="T20"/>
              <a:gd fmla="*/ 2147483647 h 130" name="T21"/>
              <a:gd fmla="*/ 2147483647 w 168" name="T22"/>
              <a:gd fmla="*/ 2147483647 h 130" name="T23"/>
              <a:gd fmla="*/ 2147483647 w 168" name="T24"/>
              <a:gd fmla="*/ 2147483647 h 130" name="T25"/>
              <a:gd fmla="*/ 2147483647 w 168" name="T26"/>
              <a:gd fmla="*/ 2147483647 h 130" name="T27"/>
              <a:gd fmla="*/ 2147483647 w 168" name="T28"/>
              <a:gd fmla="*/ 2147483647 h 130" name="T29"/>
              <a:gd fmla="*/ 2147483647 w 168" name="T30"/>
              <a:gd fmla="*/ 2147483647 h 130" name="T31"/>
              <a:gd fmla="*/ 2147483647 w 168" name="T32"/>
              <a:gd fmla="*/ 2147483647 h 130" name="T33"/>
              <a:gd fmla="*/ 2147483647 w 168" name="T34"/>
              <a:gd fmla="*/ 2147483647 h 130" name="T35"/>
              <a:gd fmla="*/ 2147483647 w 168" name="T36"/>
              <a:gd fmla="*/ 2147483647 h 130" name="T37"/>
              <a:gd fmla="*/ 2147483647 w 168" name="T38"/>
              <a:gd fmla="*/ 2147483647 h 130" name="T39"/>
              <a:gd fmla="*/ 2147483647 w 168" name="T40"/>
              <a:gd fmla="*/ 2147483647 h 130" name="T41"/>
              <a:gd fmla="*/ 2147483647 w 168" name="T42"/>
              <a:gd fmla="*/ 2147483647 h 130" name="T43"/>
              <a:gd fmla="*/ 2147483647 w 168" name="T44"/>
              <a:gd fmla="*/ 2147483647 h 130" name="T45"/>
              <a:gd fmla="*/ 2147483647 w 168" name="T46"/>
              <a:gd fmla="*/ 2147483647 h 130" name="T47"/>
              <a:gd fmla="*/ 2147483647 w 168" name="T48"/>
              <a:gd fmla="*/ 2147483647 h 130" name="T49"/>
              <a:gd fmla="*/ 2147483647 w 168" name="T50"/>
              <a:gd fmla="*/ 0 h 130" name="T51"/>
              <a:gd fmla="*/ 0 w 168" name="T52"/>
              <a:gd fmla="*/ 2147483647 h 130" name="T53"/>
              <a:gd fmla="*/ 0 w 168" name="T54"/>
              <a:gd fmla="*/ 2147483647 h 130" name="T55"/>
              <a:gd fmla="*/ 2147483647 w 168" name="T56"/>
              <a:gd fmla="*/ 2147483647 h 130" name="T57"/>
              <a:gd fmla="*/ 2147483647 w 168" name="T58"/>
              <a:gd fmla="*/ 2147483647 h 130" name="T59"/>
              <a:gd fmla="*/ 2147483647 w 168" name="T60"/>
              <a:gd fmla="*/ 2147483647 h 130" name="T61"/>
              <a:gd fmla="*/ 2147483647 w 168" name="T62"/>
              <a:gd fmla="*/ 2147483647 h 130" name="T63"/>
              <a:gd fmla="*/ 2147483647 w 168" name="T64"/>
              <a:gd fmla="*/ 2147483647 h 130" name="T65"/>
              <a:gd fmla="*/ 2147483647 w 168" name="T66"/>
              <a:gd fmla="*/ 2147483647 h 130" name="T67"/>
              <a:gd fmla="*/ 2147483647 w 168" name="T68"/>
              <a:gd fmla="*/ 2147483647 h 130" name="T69"/>
              <a:gd fmla="*/ 2147483647 w 168" name="T70"/>
              <a:gd fmla="*/ 2147483647 h 130" name="T71"/>
              <a:gd fmla="*/ 2147483647 w 168" name="T72"/>
              <a:gd fmla="*/ 2147483647 h 130" name="T73"/>
              <a:gd fmla="*/ 2147483647 w 168" name="T74"/>
              <a:gd fmla="*/ 2147483647 h 130" name="T75"/>
              <a:gd fmla="*/ 2147483647 w 168" name="T76"/>
              <a:gd fmla="*/ 2147483647 h 130" name="T77"/>
              <a:gd fmla="*/ 2147483647 w 168" name="T78"/>
              <a:gd fmla="*/ 2147483647 h 130" name="T79"/>
              <a:gd fmla="*/ 2147483647 w 168" name="T80"/>
              <a:gd fmla="*/ 2147483647 h 130" name="T81"/>
              <a:gd fmla="*/ 2147483647 w 168" name="T82"/>
              <a:gd fmla="*/ 2147483647 h 130" name="T83"/>
              <a:gd fmla="*/ 2147483647 w 168" name="T84"/>
              <a:gd fmla="*/ 2147483647 h 130" name="T85"/>
              <a:gd fmla="*/ 2147483647 w 168" name="T86"/>
              <a:gd fmla="*/ 2147483647 h 130" name="T87"/>
              <a:gd fmla="*/ 2147483647 w 168" name="T88"/>
              <a:gd fmla="*/ 2147483647 h 130" name="T89"/>
              <a:gd fmla="*/ 2147483647 w 168" name="T90"/>
              <a:gd fmla="*/ 2147483647 h 130" name="T91"/>
              <a:gd fmla="*/ 2147483647 w 168" name="T92"/>
              <a:gd fmla="*/ 2147483647 h 130" name="T93"/>
              <a:gd fmla="*/ 2147483647 w 168" name="T94"/>
              <a:gd fmla="*/ 2147483647 h 130" name="T95"/>
              <a:gd fmla="*/ 2147483647 w 168" name="T96"/>
              <a:gd fmla="*/ 2147483647 h 130" name="T97"/>
              <a:gd fmla="*/ 2147483647 w 168" name="T98"/>
              <a:gd fmla="*/ 2147483647 h 130" name="T99"/>
              <a:gd fmla="*/ 2147483647 w 168" name="T100"/>
              <a:gd fmla="*/ 2147483647 h 130" name="T101"/>
              <a:gd fmla="*/ 2147483647 w 168" name="T102"/>
              <a:gd fmla="*/ 2147483647 h 130" name="T103"/>
              <a:gd fmla="*/ 2147483647 w 168" name="T104"/>
              <a:gd fmla="*/ 2147483647 h 130" name="T105"/>
              <a:gd fmla="*/ 2147483647 w 168" name="T106"/>
              <a:gd fmla="*/ 2147483647 h 130" name="T107"/>
              <a:gd fmla="*/ 2147483647 w 168" name="T108"/>
              <a:gd fmla="*/ 2147483647 h 130" name="T109"/>
              <a:gd fmla="*/ 2147483647 w 168" name="T110"/>
              <a:gd fmla="*/ 2147483647 h 130" name="T111"/>
              <a:gd fmla="*/ 2147483647 w 168" name="T112"/>
              <a:gd fmla="*/ 2147483647 h 130" name="T113"/>
              <a:gd fmla="*/ 2147483647 w 168" name="T114"/>
              <a:gd fmla="*/ 2147483647 h 130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w 168" name="T174"/>
              <a:gd fmla="*/ 0 h 130" name="T175"/>
              <a:gd fmla="*/ 168 w 168" name="T176"/>
              <a:gd fmla="*/ 130 h 130" name="T177"/>
            </a:gdLst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b="T177" l="T174" r="T176" t="T175"/>
            <a:pathLst>
              <a:path h="130" w="168">
                <a:moveTo>
                  <a:pt x="34" y="72"/>
                </a:moveTo>
                <a:lnTo>
                  <a:pt x="22" y="118"/>
                </a:lnTo>
                <a:lnTo>
                  <a:pt x="54" y="118"/>
                </a:lnTo>
                <a:lnTo>
                  <a:pt x="60" y="122"/>
                </a:lnTo>
                <a:lnTo>
                  <a:pt x="66" y="126"/>
                </a:lnTo>
                <a:lnTo>
                  <a:pt x="74" y="128"/>
                </a:lnTo>
                <a:lnTo>
                  <a:pt x="82" y="130"/>
                </a:lnTo>
                <a:lnTo>
                  <a:pt x="90" y="128"/>
                </a:lnTo>
                <a:lnTo>
                  <a:pt x="98" y="126"/>
                </a:lnTo>
                <a:lnTo>
                  <a:pt x="104" y="122"/>
                </a:lnTo>
                <a:lnTo>
                  <a:pt x="110" y="118"/>
                </a:lnTo>
                <a:lnTo>
                  <a:pt x="140" y="118"/>
                </a:lnTo>
                <a:lnTo>
                  <a:pt x="130" y="72"/>
                </a:lnTo>
                <a:lnTo>
                  <a:pt x="138" y="72"/>
                </a:lnTo>
                <a:lnTo>
                  <a:pt x="138" y="44"/>
                </a:lnTo>
                <a:lnTo>
                  <a:pt x="156" y="40"/>
                </a:lnTo>
                <a:lnTo>
                  <a:pt x="156" y="54"/>
                </a:lnTo>
                <a:lnTo>
                  <a:pt x="152" y="82"/>
                </a:lnTo>
                <a:lnTo>
                  <a:pt x="166" y="82"/>
                </a:lnTo>
                <a:lnTo>
                  <a:pt x="162" y="54"/>
                </a:lnTo>
                <a:lnTo>
                  <a:pt x="162" y="38"/>
                </a:lnTo>
                <a:lnTo>
                  <a:pt x="168" y="36"/>
                </a:lnTo>
                <a:lnTo>
                  <a:pt x="168" y="24"/>
                </a:lnTo>
                <a:lnTo>
                  <a:pt x="84" y="0"/>
                </a:lnTo>
                <a:lnTo>
                  <a:pt x="0" y="24"/>
                </a:lnTo>
                <a:lnTo>
                  <a:pt x="0" y="36"/>
                </a:lnTo>
                <a:lnTo>
                  <a:pt x="30" y="46"/>
                </a:lnTo>
                <a:lnTo>
                  <a:pt x="30" y="72"/>
                </a:lnTo>
                <a:lnTo>
                  <a:pt x="34" y="72"/>
                </a:lnTo>
                <a:close/>
                <a:moveTo>
                  <a:pt x="114" y="72"/>
                </a:moveTo>
                <a:lnTo>
                  <a:pt x="114" y="72"/>
                </a:lnTo>
                <a:lnTo>
                  <a:pt x="116" y="78"/>
                </a:lnTo>
                <a:lnTo>
                  <a:pt x="114" y="86"/>
                </a:lnTo>
                <a:lnTo>
                  <a:pt x="112" y="94"/>
                </a:lnTo>
                <a:lnTo>
                  <a:pt x="110" y="100"/>
                </a:lnTo>
                <a:lnTo>
                  <a:pt x="106" y="106"/>
                </a:lnTo>
                <a:lnTo>
                  <a:pt x="100" y="110"/>
                </a:lnTo>
                <a:lnTo>
                  <a:pt x="94" y="114"/>
                </a:lnTo>
                <a:lnTo>
                  <a:pt x="88" y="116"/>
                </a:lnTo>
                <a:lnTo>
                  <a:pt x="82" y="118"/>
                </a:lnTo>
                <a:lnTo>
                  <a:pt x="76" y="116"/>
                </a:lnTo>
                <a:lnTo>
                  <a:pt x="70" y="114"/>
                </a:lnTo>
                <a:lnTo>
                  <a:pt x="64" y="110"/>
                </a:lnTo>
                <a:lnTo>
                  <a:pt x="60" y="106"/>
                </a:lnTo>
                <a:lnTo>
                  <a:pt x="54" y="100"/>
                </a:lnTo>
                <a:lnTo>
                  <a:pt x="52" y="94"/>
                </a:lnTo>
                <a:lnTo>
                  <a:pt x="50" y="86"/>
                </a:lnTo>
                <a:lnTo>
                  <a:pt x="50" y="78"/>
                </a:lnTo>
                <a:lnTo>
                  <a:pt x="50" y="72"/>
                </a:lnTo>
                <a:lnTo>
                  <a:pt x="11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93" name="Freeform 202"/>
          <p:cNvSpPr>
            <a:spLocks noEditPoints="1"/>
          </p:cNvSpPr>
          <p:nvPr/>
        </p:nvSpPr>
        <p:spPr bwMode="auto">
          <a:xfrm>
            <a:off x="8623300" y="4487863"/>
            <a:ext cx="293688" cy="474662"/>
          </a:xfrm>
          <a:custGeom>
            <a:gdLst>
              <a:gd fmla="*/ 0 w 108" name="T0"/>
              <a:gd fmla="*/ 0 h 158" name="T1"/>
              <a:gd fmla="*/ 2147483647 w 108" name="T2"/>
              <a:gd fmla="*/ 0 h 158" name="T3"/>
              <a:gd fmla="*/ 2147483647 w 108" name="T4"/>
              <a:gd fmla="*/ 2147483647 h 158" name="T5"/>
              <a:gd fmla="*/ 2147483647 w 108" name="T6"/>
              <a:gd fmla="*/ 2147483647 h 158" name="T7"/>
              <a:gd fmla="*/ 2147483647 w 108" name="T8"/>
              <a:gd fmla="*/ 2147483647 h 158" name="T9"/>
              <a:gd fmla="*/ 2147483647 w 108" name="T10"/>
              <a:gd fmla="*/ 2147483647 h 158" name="T11"/>
              <a:gd fmla="*/ 2147483647 w 108" name="T12"/>
              <a:gd fmla="*/ 2147483647 h 158" name="T13"/>
              <a:gd fmla="*/ 2147483647 w 108" name="T14"/>
              <a:gd fmla="*/ 2147483647 h 158" name="T15"/>
              <a:gd fmla="*/ 2147483647 w 108" name="T16"/>
              <a:gd fmla="*/ 2147483647 h 158" name="T17"/>
              <a:gd fmla="*/ 2147483647 w 108" name="T18"/>
              <a:gd fmla="*/ 2147483647 h 158" name="T19"/>
              <a:gd fmla="*/ 2147483647 w 108" name="T20"/>
              <a:gd fmla="*/ 2147483647 h 158" name="T21"/>
              <a:gd fmla="*/ 2147483647 w 108" name="T22"/>
              <a:gd fmla="*/ 2147483647 h 158" name="T23"/>
              <a:gd fmla="*/ 2147483647 w 108" name="T24"/>
              <a:gd fmla="*/ 2147483647 h 158" name="T25"/>
              <a:gd fmla="*/ 2147483647 w 108" name="T26"/>
              <a:gd fmla="*/ 2147483647 h 158" name="T27"/>
              <a:gd fmla="*/ 2147483647 w 108" name="T28"/>
              <a:gd fmla="*/ 2147483647 h 158" name="T29"/>
              <a:gd fmla="*/ 2147483647 w 108" name="T30"/>
              <a:gd fmla="*/ 2147483647 h 158" name="T31"/>
              <a:gd fmla="*/ 2147483647 w 108" name="T32"/>
              <a:gd fmla="*/ 2147483647 h 158" name="T33"/>
              <a:gd fmla="*/ 2147483647 w 108" name="T34"/>
              <a:gd fmla="*/ 2147483647 h 158" name="T35"/>
              <a:gd fmla="*/ 2147483647 w 108" name="T36"/>
              <a:gd fmla="*/ 2147483647 h 158" name="T37"/>
              <a:gd fmla="*/ 2147483647 w 108" name="T38"/>
              <a:gd fmla="*/ 2147483647 h 158" name="T39"/>
              <a:gd fmla="*/ 0 w 108" name="T40"/>
              <a:gd fmla="*/ 0 h 158" name="T41"/>
              <a:gd fmla="*/ 0 w 108" name="T42"/>
              <a:gd fmla="*/ 0 h 158" name="T43"/>
              <a:gd fmla="*/ 2147483647 w 108" name="T44"/>
              <a:gd fmla="*/ 2147483647 h 158" name="T45"/>
              <a:gd fmla="*/ 2147483647 w 108" name="T46"/>
              <a:gd fmla="*/ 2147483647 h 158" name="T47"/>
              <a:gd fmla="*/ 2147483647 w 108" name="T48"/>
              <a:gd fmla="*/ 2147483647 h 158" name="T49"/>
              <a:gd fmla="*/ 2147483647 w 108" name="T50"/>
              <a:gd fmla="*/ 2147483647 h 158" name="T51"/>
              <a:gd fmla="*/ 2147483647 w 108" name="T52"/>
              <a:gd fmla="*/ 2147483647 h 158" name="T53"/>
              <a:gd fmla="*/ 2147483647 w 108" name="T54"/>
              <a:gd fmla="*/ 2147483647 h 158" name="T55"/>
              <a:gd fmla="*/ 2147483647 w 108" name="T56"/>
              <a:gd fmla="*/ 2147483647 h 158" name="T57"/>
              <a:gd fmla="*/ 2147483647 w 108" name="T58"/>
              <a:gd fmla="*/ 2147483647 h 158" name="T59"/>
              <a:gd fmla="*/ 2147483647 w 108" name="T60"/>
              <a:gd fmla="*/ 2147483647 h 158" name="T61"/>
              <a:gd fmla="*/ 2147483647 w 108" name="T62"/>
              <a:gd fmla="*/ 2147483647 h 158" name="T63"/>
              <a:gd fmla="*/ 2147483647 w 108" name="T64"/>
              <a:gd fmla="*/ 2147483647 h 158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w 108" name="T99"/>
              <a:gd fmla="*/ 0 h 158" name="T100"/>
              <a:gd fmla="*/ 108 w 108" name="T101"/>
              <a:gd fmla="*/ 158 h 158" name="T102"/>
            </a:gdLst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b="T102" l="T99" r="T101" t="T100"/>
            <a:pathLst>
              <a:path h="158" w="108">
                <a:moveTo>
                  <a:pt x="0" y="0"/>
                </a:moveTo>
                <a:lnTo>
                  <a:pt x="14" y="0"/>
                </a:lnTo>
                <a:lnTo>
                  <a:pt x="24" y="42"/>
                </a:lnTo>
                <a:lnTo>
                  <a:pt x="108" y="42"/>
                </a:lnTo>
                <a:lnTo>
                  <a:pt x="108" y="54"/>
                </a:lnTo>
                <a:lnTo>
                  <a:pt x="90" y="54"/>
                </a:lnTo>
                <a:lnTo>
                  <a:pt x="90" y="72"/>
                </a:lnTo>
                <a:lnTo>
                  <a:pt x="98" y="72"/>
                </a:lnTo>
                <a:lnTo>
                  <a:pt x="98" y="90"/>
                </a:lnTo>
                <a:lnTo>
                  <a:pt x="86" y="90"/>
                </a:lnTo>
                <a:lnTo>
                  <a:pt x="100" y="158"/>
                </a:lnTo>
                <a:lnTo>
                  <a:pt x="84" y="158"/>
                </a:lnTo>
                <a:lnTo>
                  <a:pt x="78" y="130"/>
                </a:lnTo>
                <a:lnTo>
                  <a:pt x="24" y="130"/>
                </a:lnTo>
                <a:lnTo>
                  <a:pt x="18" y="158"/>
                </a:lnTo>
                <a:lnTo>
                  <a:pt x="4" y="158"/>
                </a:lnTo>
                <a:lnTo>
                  <a:pt x="18" y="90"/>
                </a:lnTo>
                <a:lnTo>
                  <a:pt x="2" y="90"/>
                </a:lnTo>
                <a:lnTo>
                  <a:pt x="2" y="72"/>
                </a:lnTo>
                <a:lnTo>
                  <a:pt x="8" y="72"/>
                </a:lnTo>
                <a:lnTo>
                  <a:pt x="0" y="0"/>
                </a:lnTo>
                <a:close/>
                <a:moveTo>
                  <a:pt x="78" y="54"/>
                </a:moveTo>
                <a:lnTo>
                  <a:pt x="28" y="54"/>
                </a:lnTo>
                <a:lnTo>
                  <a:pt x="32" y="72"/>
                </a:lnTo>
                <a:lnTo>
                  <a:pt x="78" y="72"/>
                </a:lnTo>
                <a:lnTo>
                  <a:pt x="78" y="54"/>
                </a:lnTo>
                <a:close/>
                <a:moveTo>
                  <a:pt x="76" y="120"/>
                </a:moveTo>
                <a:lnTo>
                  <a:pt x="70" y="90"/>
                </a:lnTo>
                <a:lnTo>
                  <a:pt x="32" y="90"/>
                </a:lnTo>
                <a:lnTo>
                  <a:pt x="26" y="120"/>
                </a:lnTo>
                <a:lnTo>
                  <a:pt x="76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94" name="Freeform 203"/>
          <p:cNvSpPr>
            <a:spLocks noEditPoints="1"/>
          </p:cNvSpPr>
          <p:nvPr/>
        </p:nvSpPr>
        <p:spPr bwMode="auto">
          <a:xfrm>
            <a:off x="10152063" y="4506913"/>
            <a:ext cx="328612" cy="444500"/>
          </a:xfrm>
          <a:custGeom>
            <a:gdLst>
              <a:gd fmla="*/ 2147483647 w 120" name="T0"/>
              <a:gd fmla="*/ 2147483647 h 148" name="T1"/>
              <a:gd fmla="*/ 2147483647 w 120" name="T2"/>
              <a:gd fmla="*/ 2147483647 h 148" name="T3"/>
              <a:gd fmla="*/ 2147483647 w 120" name="T4"/>
              <a:gd fmla="*/ 2147483647 h 148" name="T5"/>
              <a:gd fmla="*/ 2147483647 w 120" name="T6"/>
              <a:gd fmla="*/ 2147483647 h 148" name="T7"/>
              <a:gd fmla="*/ 2147483647 w 120" name="T8"/>
              <a:gd fmla="*/ 2147483647 h 148" name="T9"/>
              <a:gd fmla="*/ 2147483647 w 120" name="T10"/>
              <a:gd fmla="*/ 2147483647 h 148" name="T11"/>
              <a:gd fmla="*/ 0 w 120" name="T12"/>
              <a:gd fmla="*/ 2147483647 h 148" name="T13"/>
              <a:gd fmla="*/ 2147483647 w 120" name="T14"/>
              <a:gd fmla="*/ 2147483647 h 148" name="T15"/>
              <a:gd fmla="*/ 2147483647 w 120" name="T16"/>
              <a:gd fmla="*/ 2147483647 h 148" name="T17"/>
              <a:gd fmla="*/ 2147483647 w 120" name="T18"/>
              <a:gd fmla="*/ 2147483647 h 148" name="T19"/>
              <a:gd fmla="*/ 2147483647 w 120" name="T20"/>
              <a:gd fmla="*/ 2147483647 h 148" name="T21"/>
              <a:gd fmla="*/ 2147483647 w 120" name="T22"/>
              <a:gd fmla="*/ 2147483647 h 148" name="T23"/>
              <a:gd fmla="*/ 2147483647 w 120" name="T24"/>
              <a:gd fmla="*/ 2147483647 h 148" name="T25"/>
              <a:gd fmla="*/ 2147483647 w 120" name="T26"/>
              <a:gd fmla="*/ 2147483647 h 148" name="T27"/>
              <a:gd fmla="*/ 2147483647 w 120" name="T28"/>
              <a:gd fmla="*/ 2147483647 h 148" name="T29"/>
              <a:gd fmla="*/ 2147483647 w 120" name="T30"/>
              <a:gd fmla="*/ 2147483647 h 148" name="T31"/>
              <a:gd fmla="*/ 2147483647 w 120" name="T32"/>
              <a:gd fmla="*/ 2147483647 h 148" name="T33"/>
              <a:gd fmla="*/ 2147483647 w 120" name="T34"/>
              <a:gd fmla="*/ 2147483647 h 148" name="T35"/>
              <a:gd fmla="*/ 2147483647 w 120" name="T36"/>
              <a:gd fmla="*/ 2147483647 h 148" name="T37"/>
              <a:gd fmla="*/ 2147483647 w 120" name="T38"/>
              <a:gd fmla="*/ 2147483647 h 148" name="T39"/>
              <a:gd fmla="*/ 2147483647 w 120" name="T40"/>
              <a:gd fmla="*/ 2147483647 h 148" name="T41"/>
              <a:gd fmla="*/ 2147483647 w 120" name="T42"/>
              <a:gd fmla="*/ 2147483647 h 148" name="T43"/>
              <a:gd fmla="*/ 2147483647 w 120" name="T44"/>
              <a:gd fmla="*/ 2147483647 h 148" name="T45"/>
              <a:gd fmla="*/ 2147483647 w 120" name="T46"/>
              <a:gd fmla="*/ 2147483647 h 148" name="T47"/>
              <a:gd fmla="*/ 2147483647 w 120" name="T48"/>
              <a:gd fmla="*/ 2147483647 h 148" name="T49"/>
              <a:gd fmla="*/ 2147483647 w 120" name="T50"/>
              <a:gd fmla="*/ 2147483647 h 148" name="T51"/>
              <a:gd fmla="*/ 2147483647 w 120" name="T52"/>
              <a:gd fmla="*/ 2147483647 h 148" name="T53"/>
              <a:gd fmla="*/ 2147483647 w 120" name="T54"/>
              <a:gd fmla="*/ 2147483647 h 148" name="T55"/>
              <a:gd fmla="*/ 2147483647 w 120" name="T56"/>
              <a:gd fmla="*/ 2147483647 h 148" name="T57"/>
              <a:gd fmla="*/ 2147483647 w 120" name="T58"/>
              <a:gd fmla="*/ 2147483647 h 148" name="T59"/>
              <a:gd fmla="*/ 2147483647 w 120" name="T60"/>
              <a:gd fmla="*/ 2147483647 h 148" name="T61"/>
              <a:gd fmla="*/ 2147483647 w 120" name="T62"/>
              <a:gd fmla="*/ 2147483647 h 148" name="T63"/>
              <a:gd fmla="*/ 2147483647 w 120" name="T64"/>
              <a:gd fmla="*/ 2147483647 h 148" name="T65"/>
              <a:gd fmla="*/ 2147483647 w 120" name="T66"/>
              <a:gd fmla="*/ 2147483647 h 148" name="T67"/>
              <a:gd fmla="*/ 2147483647 w 120" name="T68"/>
              <a:gd fmla="*/ 2147483647 h 148" name="T69"/>
              <a:gd fmla="*/ 2147483647 w 120" name="T70"/>
              <a:gd fmla="*/ 2147483647 h 148" name="T71"/>
              <a:gd fmla="*/ 2147483647 w 120" name="T72"/>
              <a:gd fmla="*/ 2147483647 h 148" name="T73"/>
              <a:gd fmla="*/ 2147483647 w 120" name="T74"/>
              <a:gd fmla="*/ 2147483647 h 148" name="T75"/>
              <a:gd fmla="*/ 2147483647 w 120" name="T76"/>
              <a:gd fmla="*/ 2147483647 h 148" name="T77"/>
              <a:gd fmla="*/ 2147483647 w 120" name="T78"/>
              <a:gd fmla="*/ 0 h 148" name="T79"/>
              <a:gd fmla="*/ 2147483647 w 120" name="T80"/>
              <a:gd fmla="*/ 2147483647 h 148" name="T81"/>
              <a:gd fmla="*/ 2147483647 w 120" name="T82"/>
              <a:gd fmla="*/ 2147483647 h 148" name="T83"/>
              <a:gd fmla="*/ 2147483647 w 120" name="T84"/>
              <a:gd fmla="*/ 2147483647 h 148" name="T85"/>
              <a:gd fmla="*/ 2147483647 w 120" name="T86"/>
              <a:gd fmla="*/ 2147483647 h 148" name="T87"/>
              <a:gd fmla="*/ 2147483647 w 120" name="T88"/>
              <a:gd fmla="*/ 2147483647 h 148" name="T89"/>
              <a:gd fmla="*/ 2147483647 w 120" name="T90"/>
              <a:gd fmla="*/ 2147483647 h 148" name="T91"/>
              <a:gd fmla="*/ 2147483647 w 120" name="T92"/>
              <a:gd fmla="*/ 2147483647 h 148" name="T93"/>
              <a:gd fmla="*/ 2147483647 w 120" name="T94"/>
              <a:gd fmla="*/ 2147483647 h 148" name="T95"/>
              <a:gd fmla="*/ 2147483647 w 120" name="T96"/>
              <a:gd fmla="*/ 2147483647 h 148" name="T97"/>
              <a:gd fmla="*/ 2147483647 w 120" name="T98"/>
              <a:gd fmla="*/ 2147483647 h 148" name="T99"/>
              <a:gd fmla="*/ 2147483647 w 120" name="T100"/>
              <a:gd fmla="*/ 2147483647 h 148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w 120" name="T153"/>
              <a:gd fmla="*/ 0 h 148" name="T154"/>
              <a:gd fmla="*/ 120 w 120" name="T155"/>
              <a:gd fmla="*/ 148 h 148" name="T156"/>
            </a:gdLst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b="T156" l="T153" r="T155" t="T154"/>
            <a:pathLst>
              <a:path h="148" w="120">
                <a:moveTo>
                  <a:pt x="60" y="56"/>
                </a:moveTo>
                <a:lnTo>
                  <a:pt x="60" y="56"/>
                </a:lnTo>
                <a:lnTo>
                  <a:pt x="54" y="52"/>
                </a:lnTo>
                <a:lnTo>
                  <a:pt x="46" y="46"/>
                </a:lnTo>
                <a:lnTo>
                  <a:pt x="34" y="44"/>
                </a:lnTo>
                <a:lnTo>
                  <a:pt x="28" y="44"/>
                </a:lnTo>
                <a:lnTo>
                  <a:pt x="22" y="46"/>
                </a:lnTo>
                <a:lnTo>
                  <a:pt x="16" y="48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2" y="72"/>
                </a:lnTo>
                <a:lnTo>
                  <a:pt x="0" y="80"/>
                </a:lnTo>
                <a:lnTo>
                  <a:pt x="2" y="88"/>
                </a:lnTo>
                <a:lnTo>
                  <a:pt x="6" y="94"/>
                </a:lnTo>
                <a:lnTo>
                  <a:pt x="18" y="116"/>
                </a:lnTo>
                <a:lnTo>
                  <a:pt x="24" y="126"/>
                </a:lnTo>
                <a:lnTo>
                  <a:pt x="26" y="136"/>
                </a:lnTo>
                <a:lnTo>
                  <a:pt x="28" y="142"/>
                </a:lnTo>
                <a:lnTo>
                  <a:pt x="32" y="144"/>
                </a:lnTo>
                <a:lnTo>
                  <a:pt x="42" y="148"/>
                </a:lnTo>
                <a:lnTo>
                  <a:pt x="52" y="148"/>
                </a:lnTo>
                <a:lnTo>
                  <a:pt x="56" y="148"/>
                </a:lnTo>
                <a:lnTo>
                  <a:pt x="60" y="146"/>
                </a:lnTo>
                <a:lnTo>
                  <a:pt x="64" y="148"/>
                </a:lnTo>
                <a:lnTo>
                  <a:pt x="68" y="148"/>
                </a:lnTo>
                <a:lnTo>
                  <a:pt x="80" y="148"/>
                </a:lnTo>
                <a:lnTo>
                  <a:pt x="90" y="144"/>
                </a:lnTo>
                <a:lnTo>
                  <a:pt x="92" y="142"/>
                </a:lnTo>
                <a:lnTo>
                  <a:pt x="94" y="136"/>
                </a:lnTo>
                <a:lnTo>
                  <a:pt x="96" y="126"/>
                </a:lnTo>
                <a:lnTo>
                  <a:pt x="104" y="116"/>
                </a:lnTo>
                <a:lnTo>
                  <a:pt x="116" y="94"/>
                </a:lnTo>
                <a:lnTo>
                  <a:pt x="118" y="88"/>
                </a:lnTo>
                <a:lnTo>
                  <a:pt x="120" y="80"/>
                </a:lnTo>
                <a:lnTo>
                  <a:pt x="120" y="72"/>
                </a:lnTo>
                <a:lnTo>
                  <a:pt x="118" y="66"/>
                </a:lnTo>
                <a:lnTo>
                  <a:pt x="116" y="60"/>
                </a:lnTo>
                <a:lnTo>
                  <a:pt x="112" y="54"/>
                </a:lnTo>
                <a:lnTo>
                  <a:pt x="106" y="48"/>
                </a:lnTo>
                <a:lnTo>
                  <a:pt x="98" y="46"/>
                </a:lnTo>
                <a:lnTo>
                  <a:pt x="92" y="44"/>
                </a:lnTo>
                <a:lnTo>
                  <a:pt x="86" y="44"/>
                </a:lnTo>
                <a:lnTo>
                  <a:pt x="76" y="46"/>
                </a:lnTo>
                <a:lnTo>
                  <a:pt x="66" y="52"/>
                </a:lnTo>
                <a:lnTo>
                  <a:pt x="60" y="56"/>
                </a:lnTo>
                <a:close/>
                <a:moveTo>
                  <a:pt x="64" y="16"/>
                </a:moveTo>
                <a:lnTo>
                  <a:pt x="64" y="16"/>
                </a:lnTo>
                <a:lnTo>
                  <a:pt x="68" y="8"/>
                </a:lnTo>
                <a:lnTo>
                  <a:pt x="74" y="4"/>
                </a:lnTo>
                <a:lnTo>
                  <a:pt x="80" y="2"/>
                </a:lnTo>
                <a:lnTo>
                  <a:pt x="88" y="2"/>
                </a:lnTo>
                <a:lnTo>
                  <a:pt x="104" y="6"/>
                </a:lnTo>
                <a:lnTo>
                  <a:pt x="120" y="12"/>
                </a:lnTo>
                <a:lnTo>
                  <a:pt x="110" y="20"/>
                </a:lnTo>
                <a:lnTo>
                  <a:pt x="96" y="28"/>
                </a:lnTo>
                <a:lnTo>
                  <a:pt x="80" y="30"/>
                </a:lnTo>
                <a:lnTo>
                  <a:pt x="72" y="30"/>
                </a:lnTo>
                <a:lnTo>
                  <a:pt x="66" y="28"/>
                </a:lnTo>
                <a:lnTo>
                  <a:pt x="66" y="40"/>
                </a:lnTo>
                <a:lnTo>
                  <a:pt x="62" y="50"/>
                </a:lnTo>
                <a:lnTo>
                  <a:pt x="60" y="50"/>
                </a:lnTo>
                <a:lnTo>
                  <a:pt x="58" y="38"/>
                </a:lnTo>
                <a:lnTo>
                  <a:pt x="54" y="28"/>
                </a:lnTo>
                <a:lnTo>
                  <a:pt x="48" y="20"/>
                </a:lnTo>
                <a:lnTo>
                  <a:pt x="40" y="12"/>
                </a:lnTo>
                <a:lnTo>
                  <a:pt x="52" y="0"/>
                </a:lnTo>
                <a:lnTo>
                  <a:pt x="60" y="8"/>
                </a:lnTo>
                <a:lnTo>
                  <a:pt x="64" y="16"/>
                </a:lnTo>
                <a:close/>
                <a:moveTo>
                  <a:pt x="22" y="94"/>
                </a:moveTo>
                <a:lnTo>
                  <a:pt x="22" y="94"/>
                </a:lnTo>
                <a:lnTo>
                  <a:pt x="18" y="84"/>
                </a:lnTo>
                <a:lnTo>
                  <a:pt x="18" y="72"/>
                </a:lnTo>
                <a:lnTo>
                  <a:pt x="28" y="72"/>
                </a:lnTo>
                <a:lnTo>
                  <a:pt x="32" y="80"/>
                </a:lnTo>
                <a:lnTo>
                  <a:pt x="38" y="90"/>
                </a:lnTo>
                <a:lnTo>
                  <a:pt x="22" y="94"/>
                </a:lnTo>
                <a:close/>
                <a:moveTo>
                  <a:pt x="28" y="68"/>
                </a:moveTo>
                <a:lnTo>
                  <a:pt x="18" y="68"/>
                </a:lnTo>
                <a:lnTo>
                  <a:pt x="22" y="62"/>
                </a:lnTo>
                <a:lnTo>
                  <a:pt x="28" y="60"/>
                </a:lnTo>
                <a:lnTo>
                  <a:pt x="28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95" name="Freeform 204"/>
          <p:cNvSpPr>
            <a:spLocks noEditPoints="1"/>
          </p:cNvSpPr>
          <p:nvPr/>
        </p:nvSpPr>
        <p:spPr bwMode="auto">
          <a:xfrm>
            <a:off x="10922000" y="5316538"/>
            <a:ext cx="306388" cy="461962"/>
          </a:xfrm>
          <a:custGeom>
            <a:gdLst>
              <a:gd fmla="*/ 2147483647 w 112" name="T0"/>
              <a:gd fmla="*/ 2147483647 h 154" name="T1"/>
              <a:gd fmla="*/ 2147483647 w 112" name="T2"/>
              <a:gd fmla="*/ 2147483647 h 154" name="T3"/>
              <a:gd fmla="*/ 2147483647 w 112" name="T4"/>
              <a:gd fmla="*/ 2147483647 h 154" name="T5"/>
              <a:gd fmla="*/ 2147483647 w 112" name="T6"/>
              <a:gd fmla="*/ 2147483647 h 154" name="T7"/>
              <a:gd fmla="*/ 2147483647 w 112" name="T8"/>
              <a:gd fmla="*/ 2147483647 h 154" name="T9"/>
              <a:gd fmla="*/ 2147483647 w 112" name="T10"/>
              <a:gd fmla="*/ 2147483647 h 154" name="T11"/>
              <a:gd fmla="*/ 2147483647 w 112" name="T12"/>
              <a:gd fmla="*/ 2147483647 h 154" name="T13"/>
              <a:gd fmla="*/ 2147483647 w 112" name="T14"/>
              <a:gd fmla="*/ 2147483647 h 154" name="T15"/>
              <a:gd fmla="*/ 2147483647 w 112" name="T16"/>
              <a:gd fmla="*/ 2147483647 h 154" name="T17"/>
              <a:gd fmla="*/ 2147483647 w 112" name="T18"/>
              <a:gd fmla="*/ 2147483647 h 154" name="T19"/>
              <a:gd fmla="*/ 2147483647 w 112" name="T20"/>
              <a:gd fmla="*/ 2147483647 h 154" name="T21"/>
              <a:gd fmla="*/ 2147483647 w 112" name="T22"/>
              <a:gd fmla="*/ 2147483647 h 154" name="T23"/>
              <a:gd fmla="*/ 2147483647 w 112" name="T24"/>
              <a:gd fmla="*/ 2147483647 h 154" name="T25"/>
              <a:gd fmla="*/ 2147483647 w 112" name="T26"/>
              <a:gd fmla="*/ 2147483647 h 154" name="T27"/>
              <a:gd fmla="*/ 2147483647 w 112" name="T28"/>
              <a:gd fmla="*/ 2147483647 h 154" name="T29"/>
              <a:gd fmla="*/ 2147483647 w 112" name="T30"/>
              <a:gd fmla="*/ 2147483647 h 154" name="T31"/>
              <a:gd fmla="*/ 2147483647 w 112" name="T32"/>
              <a:gd fmla="*/ 2147483647 h 154" name="T33"/>
              <a:gd fmla="*/ 2147483647 w 112" name="T34"/>
              <a:gd fmla="*/ 2147483647 h 154" name="T35"/>
              <a:gd fmla="*/ 2147483647 w 112" name="T36"/>
              <a:gd fmla="*/ 2147483647 h 154" name="T37"/>
              <a:gd fmla="*/ 2147483647 w 112" name="T38"/>
              <a:gd fmla="*/ 2147483647 h 154" name="T39"/>
              <a:gd fmla="*/ 2147483647 w 112" name="T40"/>
              <a:gd fmla="*/ 2147483647 h 154" name="T41"/>
              <a:gd fmla="*/ 2147483647 w 112" name="T42"/>
              <a:gd fmla="*/ 2147483647 h 154" name="T43"/>
              <a:gd fmla="*/ 2147483647 w 112" name="T44"/>
              <a:gd fmla="*/ 2147483647 h 154" name="T45"/>
              <a:gd fmla="*/ 2147483647 w 112" name="T46"/>
              <a:gd fmla="*/ 2147483647 h 154" name="T47"/>
              <a:gd fmla="*/ 2147483647 w 112" name="T48"/>
              <a:gd fmla="*/ 2147483647 h 154" name="T49"/>
              <a:gd fmla="*/ 2147483647 w 112" name="T50"/>
              <a:gd fmla="*/ 2147483647 h 154" name="T51"/>
              <a:gd fmla="*/ 2147483647 w 112" name="T52"/>
              <a:gd fmla="*/ 2147483647 h 154" name="T53"/>
              <a:gd fmla="*/ 2147483647 w 112" name="T54"/>
              <a:gd fmla="*/ 2147483647 h 154" name="T55"/>
              <a:gd fmla="*/ 2147483647 w 112" name="T56"/>
              <a:gd fmla="*/ 2147483647 h 154" name="T57"/>
              <a:gd fmla="*/ 2147483647 w 112" name="T58"/>
              <a:gd fmla="*/ 2147483647 h 154" name="T59"/>
              <a:gd fmla="*/ 2147483647 w 112" name="T60"/>
              <a:gd fmla="*/ 2147483647 h 154" name="T61"/>
              <a:gd fmla="*/ 2147483647 w 112" name="T62"/>
              <a:gd fmla="*/ 2147483647 h 154" name="T63"/>
              <a:gd fmla="*/ 2147483647 w 112" name="T64"/>
              <a:gd fmla="*/ 2147483647 h 154" name="T65"/>
              <a:gd fmla="*/ 2147483647 w 112" name="T66"/>
              <a:gd fmla="*/ 2147483647 h 154" name="T67"/>
              <a:gd fmla="*/ 2147483647 w 112" name="T68"/>
              <a:gd fmla="*/ 2147483647 h 154" name="T69"/>
              <a:gd fmla="*/ 2147483647 w 112" name="T70"/>
              <a:gd fmla="*/ 2147483647 h 154" name="T71"/>
              <a:gd fmla="*/ 2147483647 w 112" name="T72"/>
              <a:gd fmla="*/ 2147483647 h 154" name="T73"/>
              <a:gd fmla="*/ 2147483647 w 112" name="T74"/>
              <a:gd fmla="*/ 2147483647 h 154" name="T75"/>
              <a:gd fmla="*/ 2147483647 w 112" name="T76"/>
              <a:gd fmla="*/ 2147483647 h 154" name="T77"/>
              <a:gd fmla="*/ 2147483647 w 112" name="T78"/>
              <a:gd fmla="*/ 2147483647 h 154" name="T79"/>
              <a:gd fmla="*/ 2147483647 w 112" name="T80"/>
              <a:gd fmla="*/ 2147483647 h 154" name="T81"/>
              <a:gd fmla="*/ 2147483647 w 112" name="T82"/>
              <a:gd fmla="*/ 2147483647 h 154" name="T83"/>
              <a:gd fmla="*/ 2147483647 w 112" name="T84"/>
              <a:gd fmla="*/ 2147483647 h 154" name="T85"/>
              <a:gd fmla="*/ 2147483647 w 112" name="T86"/>
              <a:gd fmla="*/ 2147483647 h 154" name="T87"/>
              <a:gd fmla="*/ 0 w 112" name="T88"/>
              <a:gd fmla="*/ 2147483647 h 154" name="T89"/>
              <a:gd fmla="*/ 2147483647 w 112" name="T90"/>
              <a:gd fmla="*/ 2147483647 h 154" name="T91"/>
              <a:gd fmla="*/ 2147483647 w 112" name="T92"/>
              <a:gd fmla="*/ 0 h 154" name="T93"/>
              <a:gd fmla="*/ 2147483647 w 112" name="T94"/>
              <a:gd fmla="*/ 2147483647 h 154" name="T95"/>
              <a:gd fmla="*/ 2147483647 w 112" name="T96"/>
              <a:gd fmla="*/ 2147483647 h 154" name="T97"/>
              <a:gd fmla="*/ 2147483647 w 112" name="T98"/>
              <a:gd fmla="*/ 2147483647 h 154" name="T99"/>
              <a:gd fmla="*/ 2147483647 w 112" name="T100"/>
              <a:gd fmla="*/ 2147483647 h 154" name="T101"/>
              <a:gd fmla="*/ 2147483647 w 112" name="T102"/>
              <a:gd fmla="*/ 2147483647 h 154" name="T103"/>
              <a:gd fmla="*/ 2147483647 w 112" name="T104"/>
              <a:gd fmla="*/ 2147483647 h 154" name="T105"/>
              <a:gd fmla="*/ 2147483647 w 112" name="T106"/>
              <a:gd fmla="*/ 2147483647 h 154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12" name="T162"/>
              <a:gd fmla="*/ 0 h 154" name="T163"/>
              <a:gd fmla="*/ 112 w 112" name="T164"/>
              <a:gd fmla="*/ 154 h 154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54" w="112">
                <a:moveTo>
                  <a:pt x="44" y="20"/>
                </a:moveTo>
                <a:lnTo>
                  <a:pt x="44" y="20"/>
                </a:lnTo>
                <a:lnTo>
                  <a:pt x="36" y="26"/>
                </a:lnTo>
                <a:lnTo>
                  <a:pt x="30" y="32"/>
                </a:lnTo>
                <a:lnTo>
                  <a:pt x="24" y="40"/>
                </a:lnTo>
                <a:lnTo>
                  <a:pt x="20" y="48"/>
                </a:lnTo>
                <a:lnTo>
                  <a:pt x="20" y="56"/>
                </a:lnTo>
                <a:lnTo>
                  <a:pt x="18" y="66"/>
                </a:lnTo>
                <a:lnTo>
                  <a:pt x="20" y="74"/>
                </a:lnTo>
                <a:lnTo>
                  <a:pt x="24" y="84"/>
                </a:lnTo>
                <a:lnTo>
                  <a:pt x="30" y="92"/>
                </a:lnTo>
                <a:lnTo>
                  <a:pt x="36" y="98"/>
                </a:lnTo>
                <a:lnTo>
                  <a:pt x="44" y="102"/>
                </a:lnTo>
                <a:lnTo>
                  <a:pt x="52" y="106"/>
                </a:lnTo>
                <a:lnTo>
                  <a:pt x="60" y="108"/>
                </a:lnTo>
                <a:lnTo>
                  <a:pt x="70" y="108"/>
                </a:lnTo>
                <a:lnTo>
                  <a:pt x="78" y="106"/>
                </a:lnTo>
                <a:lnTo>
                  <a:pt x="86" y="104"/>
                </a:lnTo>
                <a:lnTo>
                  <a:pt x="94" y="98"/>
                </a:lnTo>
                <a:lnTo>
                  <a:pt x="102" y="92"/>
                </a:lnTo>
                <a:lnTo>
                  <a:pt x="106" y="84"/>
                </a:lnTo>
                <a:lnTo>
                  <a:pt x="110" y="76"/>
                </a:lnTo>
                <a:lnTo>
                  <a:pt x="112" y="68"/>
                </a:lnTo>
                <a:lnTo>
                  <a:pt x="112" y="58"/>
                </a:lnTo>
                <a:lnTo>
                  <a:pt x="110" y="50"/>
                </a:lnTo>
                <a:lnTo>
                  <a:pt x="106" y="40"/>
                </a:lnTo>
                <a:lnTo>
                  <a:pt x="102" y="32"/>
                </a:lnTo>
                <a:lnTo>
                  <a:pt x="94" y="26"/>
                </a:lnTo>
                <a:lnTo>
                  <a:pt x="88" y="20"/>
                </a:lnTo>
                <a:lnTo>
                  <a:pt x="80" y="18"/>
                </a:lnTo>
                <a:lnTo>
                  <a:pt x="70" y="16"/>
                </a:lnTo>
                <a:lnTo>
                  <a:pt x="62" y="16"/>
                </a:lnTo>
                <a:lnTo>
                  <a:pt x="52" y="18"/>
                </a:lnTo>
                <a:lnTo>
                  <a:pt x="44" y="20"/>
                </a:lnTo>
                <a:close/>
                <a:moveTo>
                  <a:pt x="46" y="92"/>
                </a:moveTo>
                <a:lnTo>
                  <a:pt x="46" y="92"/>
                </a:lnTo>
                <a:lnTo>
                  <a:pt x="56" y="92"/>
                </a:lnTo>
                <a:lnTo>
                  <a:pt x="64" y="98"/>
                </a:lnTo>
                <a:lnTo>
                  <a:pt x="54" y="96"/>
                </a:lnTo>
                <a:lnTo>
                  <a:pt x="46" y="92"/>
                </a:lnTo>
                <a:close/>
                <a:moveTo>
                  <a:pt x="68" y="88"/>
                </a:moveTo>
                <a:lnTo>
                  <a:pt x="68" y="88"/>
                </a:lnTo>
                <a:lnTo>
                  <a:pt x="76" y="84"/>
                </a:lnTo>
                <a:lnTo>
                  <a:pt x="86" y="78"/>
                </a:lnTo>
                <a:lnTo>
                  <a:pt x="86" y="82"/>
                </a:lnTo>
                <a:lnTo>
                  <a:pt x="86" y="90"/>
                </a:lnTo>
                <a:lnTo>
                  <a:pt x="82" y="94"/>
                </a:lnTo>
                <a:lnTo>
                  <a:pt x="76" y="94"/>
                </a:lnTo>
                <a:lnTo>
                  <a:pt x="70" y="90"/>
                </a:lnTo>
                <a:lnTo>
                  <a:pt x="68" y="88"/>
                </a:lnTo>
                <a:close/>
                <a:moveTo>
                  <a:pt x="94" y="72"/>
                </a:moveTo>
                <a:lnTo>
                  <a:pt x="94" y="72"/>
                </a:lnTo>
                <a:lnTo>
                  <a:pt x="102" y="64"/>
                </a:lnTo>
                <a:lnTo>
                  <a:pt x="100" y="72"/>
                </a:lnTo>
                <a:lnTo>
                  <a:pt x="96" y="80"/>
                </a:lnTo>
                <a:lnTo>
                  <a:pt x="94" y="72"/>
                </a:lnTo>
                <a:close/>
                <a:moveTo>
                  <a:pt x="84" y="32"/>
                </a:moveTo>
                <a:lnTo>
                  <a:pt x="84" y="32"/>
                </a:lnTo>
                <a:lnTo>
                  <a:pt x="74" y="32"/>
                </a:lnTo>
                <a:lnTo>
                  <a:pt x="68" y="26"/>
                </a:lnTo>
                <a:lnTo>
                  <a:pt x="76" y="28"/>
                </a:lnTo>
                <a:lnTo>
                  <a:pt x="84" y="32"/>
                </a:lnTo>
                <a:close/>
                <a:moveTo>
                  <a:pt x="64" y="36"/>
                </a:moveTo>
                <a:lnTo>
                  <a:pt x="64" y="36"/>
                </a:lnTo>
                <a:lnTo>
                  <a:pt x="54" y="40"/>
                </a:lnTo>
                <a:lnTo>
                  <a:pt x="46" y="46"/>
                </a:lnTo>
                <a:lnTo>
                  <a:pt x="46" y="42"/>
                </a:lnTo>
                <a:lnTo>
                  <a:pt x="46" y="34"/>
                </a:lnTo>
                <a:lnTo>
                  <a:pt x="48" y="30"/>
                </a:lnTo>
                <a:lnTo>
                  <a:pt x="54" y="30"/>
                </a:lnTo>
                <a:lnTo>
                  <a:pt x="60" y="34"/>
                </a:lnTo>
                <a:lnTo>
                  <a:pt x="64" y="36"/>
                </a:lnTo>
                <a:close/>
                <a:moveTo>
                  <a:pt x="36" y="52"/>
                </a:moveTo>
                <a:lnTo>
                  <a:pt x="36" y="52"/>
                </a:lnTo>
                <a:lnTo>
                  <a:pt x="30" y="60"/>
                </a:lnTo>
                <a:lnTo>
                  <a:pt x="30" y="52"/>
                </a:lnTo>
                <a:lnTo>
                  <a:pt x="34" y="44"/>
                </a:lnTo>
                <a:lnTo>
                  <a:pt x="36" y="52"/>
                </a:lnTo>
                <a:close/>
                <a:moveTo>
                  <a:pt x="46" y="82"/>
                </a:moveTo>
                <a:lnTo>
                  <a:pt x="46" y="82"/>
                </a:lnTo>
                <a:lnTo>
                  <a:pt x="38" y="82"/>
                </a:lnTo>
                <a:lnTo>
                  <a:pt x="34" y="78"/>
                </a:lnTo>
                <a:lnTo>
                  <a:pt x="34" y="74"/>
                </a:lnTo>
                <a:lnTo>
                  <a:pt x="38" y="66"/>
                </a:lnTo>
                <a:lnTo>
                  <a:pt x="40" y="64"/>
                </a:lnTo>
                <a:lnTo>
                  <a:pt x="44" y="74"/>
                </a:lnTo>
                <a:lnTo>
                  <a:pt x="48" y="82"/>
                </a:lnTo>
                <a:lnTo>
                  <a:pt x="46" y="8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58" y="50"/>
                </a:lnTo>
                <a:lnTo>
                  <a:pt x="70" y="44"/>
                </a:lnTo>
                <a:lnTo>
                  <a:pt x="78" y="56"/>
                </a:lnTo>
                <a:lnTo>
                  <a:pt x="82" y="68"/>
                </a:lnTo>
                <a:lnTo>
                  <a:pt x="72" y="74"/>
                </a:lnTo>
                <a:lnTo>
                  <a:pt x="60" y="80"/>
                </a:lnTo>
                <a:lnTo>
                  <a:pt x="54" y="68"/>
                </a:lnTo>
                <a:lnTo>
                  <a:pt x="48" y="56"/>
                </a:lnTo>
                <a:close/>
                <a:moveTo>
                  <a:pt x="82" y="42"/>
                </a:moveTo>
                <a:lnTo>
                  <a:pt x="82" y="42"/>
                </a:lnTo>
                <a:lnTo>
                  <a:pt x="86" y="42"/>
                </a:lnTo>
                <a:lnTo>
                  <a:pt x="94" y="42"/>
                </a:lnTo>
                <a:lnTo>
                  <a:pt x="98" y="46"/>
                </a:lnTo>
                <a:lnTo>
                  <a:pt x="98" y="50"/>
                </a:lnTo>
                <a:lnTo>
                  <a:pt x="94" y="58"/>
                </a:lnTo>
                <a:lnTo>
                  <a:pt x="92" y="60"/>
                </a:lnTo>
                <a:lnTo>
                  <a:pt x="86" y="50"/>
                </a:lnTo>
                <a:lnTo>
                  <a:pt x="82" y="42"/>
                </a:lnTo>
                <a:close/>
                <a:moveTo>
                  <a:pt x="98" y="142"/>
                </a:moveTo>
                <a:lnTo>
                  <a:pt x="98" y="154"/>
                </a:lnTo>
                <a:lnTo>
                  <a:pt x="42" y="154"/>
                </a:lnTo>
                <a:lnTo>
                  <a:pt x="42" y="142"/>
                </a:lnTo>
                <a:lnTo>
                  <a:pt x="60" y="142"/>
                </a:lnTo>
                <a:lnTo>
                  <a:pt x="60" y="128"/>
                </a:lnTo>
                <a:lnTo>
                  <a:pt x="48" y="126"/>
                </a:lnTo>
                <a:lnTo>
                  <a:pt x="38" y="122"/>
                </a:lnTo>
                <a:lnTo>
                  <a:pt x="28" y="116"/>
                </a:lnTo>
                <a:lnTo>
                  <a:pt x="18" y="108"/>
                </a:lnTo>
                <a:lnTo>
                  <a:pt x="10" y="98"/>
                </a:lnTo>
                <a:lnTo>
                  <a:pt x="4" y="88"/>
                </a:lnTo>
                <a:lnTo>
                  <a:pt x="0" y="76"/>
                </a:lnTo>
                <a:lnTo>
                  <a:pt x="0" y="62"/>
                </a:lnTo>
                <a:lnTo>
                  <a:pt x="0" y="48"/>
                </a:lnTo>
                <a:lnTo>
                  <a:pt x="4" y="36"/>
                </a:lnTo>
                <a:lnTo>
                  <a:pt x="10" y="26"/>
                </a:lnTo>
                <a:lnTo>
                  <a:pt x="18" y="16"/>
                </a:lnTo>
                <a:lnTo>
                  <a:pt x="30" y="6"/>
                </a:lnTo>
                <a:lnTo>
                  <a:pt x="44" y="0"/>
                </a:lnTo>
                <a:lnTo>
                  <a:pt x="50" y="12"/>
                </a:lnTo>
                <a:lnTo>
                  <a:pt x="38" y="18"/>
                </a:lnTo>
                <a:lnTo>
                  <a:pt x="28" y="26"/>
                </a:lnTo>
                <a:lnTo>
                  <a:pt x="22" y="32"/>
                </a:lnTo>
                <a:lnTo>
                  <a:pt x="16" y="42"/>
                </a:lnTo>
                <a:lnTo>
                  <a:pt x="14" y="52"/>
                </a:lnTo>
                <a:lnTo>
                  <a:pt x="12" y="62"/>
                </a:lnTo>
                <a:lnTo>
                  <a:pt x="14" y="72"/>
                </a:lnTo>
                <a:lnTo>
                  <a:pt x="16" y="82"/>
                </a:lnTo>
                <a:lnTo>
                  <a:pt x="22" y="92"/>
                </a:lnTo>
                <a:lnTo>
                  <a:pt x="28" y="100"/>
                </a:lnTo>
                <a:lnTo>
                  <a:pt x="36" y="106"/>
                </a:lnTo>
                <a:lnTo>
                  <a:pt x="44" y="110"/>
                </a:lnTo>
                <a:lnTo>
                  <a:pt x="54" y="114"/>
                </a:lnTo>
                <a:lnTo>
                  <a:pt x="66" y="114"/>
                </a:lnTo>
                <a:lnTo>
                  <a:pt x="74" y="114"/>
                </a:lnTo>
                <a:lnTo>
                  <a:pt x="84" y="112"/>
                </a:lnTo>
                <a:lnTo>
                  <a:pt x="92" y="108"/>
                </a:lnTo>
                <a:lnTo>
                  <a:pt x="98" y="102"/>
                </a:lnTo>
                <a:lnTo>
                  <a:pt x="104" y="114"/>
                </a:lnTo>
                <a:lnTo>
                  <a:pt x="92" y="122"/>
                </a:lnTo>
                <a:lnTo>
                  <a:pt x="76" y="126"/>
                </a:lnTo>
                <a:lnTo>
                  <a:pt x="76" y="142"/>
                </a:lnTo>
                <a:lnTo>
                  <a:pt x="98" y="1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96" name="Freeform 206"/>
          <p:cNvSpPr>
            <a:spLocks noEditPoints="1"/>
          </p:cNvSpPr>
          <p:nvPr/>
        </p:nvSpPr>
        <p:spPr bwMode="auto">
          <a:xfrm>
            <a:off x="11660188" y="5365750"/>
            <a:ext cx="377825" cy="388938"/>
          </a:xfrm>
          <a:custGeom>
            <a:gdLst>
              <a:gd fmla="*/ 2147483647 w 138" name="T0"/>
              <a:gd fmla="*/ 2147483647 h 130" name="T1"/>
              <a:gd fmla="*/ 2147483647 w 138" name="T2"/>
              <a:gd fmla="*/ 2147483647 h 130" name="T3"/>
              <a:gd fmla="*/ 2147483647 w 138" name="T4"/>
              <a:gd fmla="*/ 2147483647 h 130" name="T5"/>
              <a:gd fmla="*/ 2147483647 w 138" name="T6"/>
              <a:gd fmla="*/ 2147483647 h 130" name="T7"/>
              <a:gd fmla="*/ 2147483647 w 138" name="T8"/>
              <a:gd fmla="*/ 2147483647 h 130" name="T9"/>
              <a:gd fmla="*/ 2147483647 w 138" name="T10"/>
              <a:gd fmla="*/ 2147483647 h 130" name="T11"/>
              <a:gd fmla="*/ 2147483647 w 138" name="T12"/>
              <a:gd fmla="*/ 2147483647 h 130" name="T13"/>
              <a:gd fmla="*/ 2147483647 w 138" name="T14"/>
              <a:gd fmla="*/ 2147483647 h 130" name="T15"/>
              <a:gd fmla="*/ 2147483647 w 138" name="T16"/>
              <a:gd fmla="*/ 2147483647 h 130" name="T17"/>
              <a:gd fmla="*/ 2147483647 w 138" name="T18"/>
              <a:gd fmla="*/ 2147483647 h 130" name="T19"/>
              <a:gd fmla="*/ 2147483647 w 138" name="T20"/>
              <a:gd fmla="*/ 2147483647 h 130" name="T21"/>
              <a:gd fmla="*/ 2147483647 w 138" name="T22"/>
              <a:gd fmla="*/ 2147483647 h 130" name="T23"/>
              <a:gd fmla="*/ 2147483647 w 138" name="T24"/>
              <a:gd fmla="*/ 2147483647 h 130" name="T25"/>
              <a:gd fmla="*/ 2147483647 w 138" name="T26"/>
              <a:gd fmla="*/ 2147483647 h 130" name="T27"/>
              <a:gd fmla="*/ 2147483647 w 138" name="T28"/>
              <a:gd fmla="*/ 2147483647 h 130" name="T29"/>
              <a:gd fmla="*/ 2147483647 w 138" name="T30"/>
              <a:gd fmla="*/ 2147483647 h 130" name="T31"/>
              <a:gd fmla="*/ 0 w 138" name="T32"/>
              <a:gd fmla="*/ 2147483647 h 130" name="T33"/>
              <a:gd fmla="*/ 0 w 138" name="T34"/>
              <a:gd fmla="*/ 2147483647 h 130" name="T35"/>
              <a:gd fmla="*/ 2147483647 w 138" name="T36"/>
              <a:gd fmla="*/ 2147483647 h 130" name="T37"/>
              <a:gd fmla="*/ 2147483647 w 138" name="T38"/>
              <a:gd fmla="*/ 2147483647 h 130" name="T39"/>
              <a:gd fmla="*/ 2147483647 w 138" name="T40"/>
              <a:gd fmla="*/ 2147483647 h 130" name="T41"/>
              <a:gd fmla="*/ 2147483647 w 138" name="T42"/>
              <a:gd fmla="*/ 0 h 130" name="T43"/>
              <a:gd fmla="*/ 2147483647 w 138" name="T44"/>
              <a:gd fmla="*/ 0 h 130" name="T45"/>
              <a:gd fmla="*/ 2147483647 w 138" name="T46"/>
              <a:gd fmla="*/ 2147483647 h 130" name="T47"/>
              <a:gd fmla="*/ 2147483647 w 138" name="T48"/>
              <a:gd fmla="*/ 2147483647 h 130" name="T49"/>
              <a:gd fmla="*/ 2147483647 w 138" name="T50"/>
              <a:gd fmla="*/ 2147483647 h 130" name="T51"/>
              <a:gd fmla="*/ 2147483647 w 138" name="T52"/>
              <a:gd fmla="*/ 2147483647 h 130" name="T53"/>
              <a:gd fmla="*/ 2147483647 w 138" name="T54"/>
              <a:gd fmla="*/ 2147483647 h 130" name="T55"/>
              <a:gd fmla="*/ 2147483647 w 138" name="T56"/>
              <a:gd fmla="*/ 2147483647 h 130" name="T57"/>
              <a:gd fmla="*/ 2147483647 w 138" name="T58"/>
              <a:gd fmla="*/ 2147483647 h 130" name="T59"/>
              <a:gd fmla="*/ 2147483647 w 138" name="T60"/>
              <a:gd fmla="*/ 2147483647 h 130" name="T61"/>
              <a:gd fmla="*/ 2147483647 w 138" name="T62"/>
              <a:gd fmla="*/ 2147483647 h 130" name="T63"/>
              <a:gd fmla="*/ 2147483647 w 138" name="T64"/>
              <a:gd fmla="*/ 2147483647 h 130" name="T65"/>
              <a:gd fmla="*/ 2147483647 w 138" name="T66"/>
              <a:gd fmla="*/ 2147483647 h 130" name="T67"/>
              <a:gd fmla="*/ 2147483647 w 138" name="T68"/>
              <a:gd fmla="*/ 2147483647 h 130" name="T69"/>
              <a:gd fmla="*/ 2147483647 w 138" name="T70"/>
              <a:gd fmla="*/ 2147483647 h 130" name="T71"/>
              <a:gd fmla="*/ 2147483647 w 138" name="T72"/>
              <a:gd fmla="*/ 2147483647 h 130" name="T73"/>
              <a:gd fmla="*/ 2147483647 w 138" name="T74"/>
              <a:gd fmla="*/ 2147483647 h 130" name="T75"/>
              <a:gd fmla="*/ 2147483647 w 138" name="T76"/>
              <a:gd fmla="*/ 2147483647 h 130" name="T77"/>
              <a:gd fmla="*/ 2147483647 w 138" name="T78"/>
              <a:gd fmla="*/ 2147483647 h 130" name="T79"/>
              <a:gd fmla="*/ 2147483647 w 138" name="T80"/>
              <a:gd fmla="*/ 2147483647 h 130" name="T81"/>
              <a:gd fmla="*/ 2147483647 w 138" name="T82"/>
              <a:gd fmla="*/ 2147483647 h 130" name="T83"/>
              <a:gd fmla="*/ 2147483647 w 138" name="T84"/>
              <a:gd fmla="*/ 2147483647 h 130" name="T85"/>
              <a:gd fmla="*/ 2147483647 w 138" name="T86"/>
              <a:gd fmla="*/ 2147483647 h 130" name="T87"/>
              <a:gd fmla="*/ 2147483647 w 138" name="T88"/>
              <a:gd fmla="*/ 2147483647 h 130" name="T89"/>
              <a:gd fmla="*/ 2147483647 w 138" name="T90"/>
              <a:gd fmla="*/ 2147483647 h 130" name="T91"/>
              <a:gd fmla="*/ 2147483647 w 138" name="T92"/>
              <a:gd fmla="*/ 2147483647 h 130" name="T93"/>
              <a:gd fmla="*/ 2147483647 w 138" name="T94"/>
              <a:gd fmla="*/ 2147483647 h 130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138" name="T144"/>
              <a:gd fmla="*/ 0 h 130" name="T145"/>
              <a:gd fmla="*/ 138 w 138" name="T146"/>
              <a:gd fmla="*/ 130 h 130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130" w="138">
                <a:moveTo>
                  <a:pt x="70" y="24"/>
                </a:moveTo>
                <a:lnTo>
                  <a:pt x="70" y="70"/>
                </a:lnTo>
                <a:lnTo>
                  <a:pt x="90" y="96"/>
                </a:lnTo>
                <a:lnTo>
                  <a:pt x="90" y="52"/>
                </a:lnTo>
                <a:lnTo>
                  <a:pt x="86" y="52"/>
                </a:lnTo>
                <a:lnTo>
                  <a:pt x="80" y="52"/>
                </a:lnTo>
                <a:lnTo>
                  <a:pt x="80" y="46"/>
                </a:lnTo>
                <a:lnTo>
                  <a:pt x="80" y="34"/>
                </a:lnTo>
                <a:lnTo>
                  <a:pt x="80" y="28"/>
                </a:lnTo>
                <a:lnTo>
                  <a:pt x="86" y="28"/>
                </a:lnTo>
                <a:lnTo>
                  <a:pt x="132" y="28"/>
                </a:lnTo>
                <a:lnTo>
                  <a:pt x="138" y="28"/>
                </a:lnTo>
                <a:lnTo>
                  <a:pt x="138" y="34"/>
                </a:lnTo>
                <a:lnTo>
                  <a:pt x="138" y="46"/>
                </a:lnTo>
                <a:lnTo>
                  <a:pt x="138" y="52"/>
                </a:lnTo>
                <a:lnTo>
                  <a:pt x="132" y="52"/>
                </a:lnTo>
                <a:lnTo>
                  <a:pt x="128" y="52"/>
                </a:lnTo>
                <a:lnTo>
                  <a:pt x="128" y="110"/>
                </a:lnTo>
                <a:lnTo>
                  <a:pt x="126" y="118"/>
                </a:lnTo>
                <a:lnTo>
                  <a:pt x="122" y="124"/>
                </a:lnTo>
                <a:lnTo>
                  <a:pt x="116" y="128"/>
                </a:lnTo>
                <a:lnTo>
                  <a:pt x="108" y="130"/>
                </a:lnTo>
                <a:lnTo>
                  <a:pt x="104" y="130"/>
                </a:lnTo>
                <a:lnTo>
                  <a:pt x="100" y="128"/>
                </a:lnTo>
                <a:lnTo>
                  <a:pt x="100" y="130"/>
                </a:lnTo>
                <a:lnTo>
                  <a:pt x="94" y="130"/>
                </a:lnTo>
                <a:lnTo>
                  <a:pt x="8" y="130"/>
                </a:lnTo>
                <a:lnTo>
                  <a:pt x="6" y="130"/>
                </a:lnTo>
                <a:lnTo>
                  <a:pt x="0" y="130"/>
                </a:lnTo>
                <a:lnTo>
                  <a:pt x="0" y="124"/>
                </a:lnTo>
                <a:lnTo>
                  <a:pt x="0" y="112"/>
                </a:lnTo>
                <a:lnTo>
                  <a:pt x="0" y="110"/>
                </a:lnTo>
                <a:lnTo>
                  <a:pt x="2" y="108"/>
                </a:lnTo>
                <a:lnTo>
                  <a:pt x="28" y="70"/>
                </a:lnTo>
                <a:lnTo>
                  <a:pt x="28" y="24"/>
                </a:lnTo>
                <a:lnTo>
                  <a:pt x="26" y="24"/>
                </a:lnTo>
                <a:lnTo>
                  <a:pt x="20" y="24"/>
                </a:lnTo>
                <a:lnTo>
                  <a:pt x="20" y="18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72" y="0"/>
                </a:lnTo>
                <a:lnTo>
                  <a:pt x="78" y="0"/>
                </a:lnTo>
                <a:lnTo>
                  <a:pt x="78" y="6"/>
                </a:lnTo>
                <a:lnTo>
                  <a:pt x="78" y="18"/>
                </a:lnTo>
                <a:lnTo>
                  <a:pt x="78" y="24"/>
                </a:lnTo>
                <a:lnTo>
                  <a:pt x="72" y="24"/>
                </a:lnTo>
                <a:lnTo>
                  <a:pt x="70" y="24"/>
                </a:lnTo>
                <a:close/>
                <a:moveTo>
                  <a:pt x="102" y="84"/>
                </a:moveTo>
                <a:lnTo>
                  <a:pt x="116" y="84"/>
                </a:lnTo>
                <a:lnTo>
                  <a:pt x="116" y="46"/>
                </a:lnTo>
                <a:lnTo>
                  <a:pt x="116" y="40"/>
                </a:lnTo>
                <a:lnTo>
                  <a:pt x="122" y="40"/>
                </a:lnTo>
                <a:lnTo>
                  <a:pt x="126" y="40"/>
                </a:lnTo>
                <a:lnTo>
                  <a:pt x="92" y="40"/>
                </a:lnTo>
                <a:lnTo>
                  <a:pt x="96" y="40"/>
                </a:lnTo>
                <a:lnTo>
                  <a:pt x="102" y="40"/>
                </a:lnTo>
                <a:lnTo>
                  <a:pt x="102" y="46"/>
                </a:lnTo>
                <a:lnTo>
                  <a:pt x="102" y="84"/>
                </a:lnTo>
                <a:close/>
                <a:moveTo>
                  <a:pt x="76" y="112"/>
                </a:moveTo>
                <a:lnTo>
                  <a:pt x="54" y="80"/>
                </a:lnTo>
                <a:lnTo>
                  <a:pt x="44" y="80"/>
                </a:lnTo>
                <a:lnTo>
                  <a:pt x="22" y="112"/>
                </a:lnTo>
                <a:lnTo>
                  <a:pt x="22" y="114"/>
                </a:lnTo>
                <a:lnTo>
                  <a:pt x="46" y="114"/>
                </a:lnTo>
                <a:lnTo>
                  <a:pt x="76" y="114"/>
                </a:lnTo>
                <a:lnTo>
                  <a:pt x="76" y="112"/>
                </a:lnTo>
                <a:close/>
                <a:moveTo>
                  <a:pt x="58" y="72"/>
                </a:moveTo>
                <a:lnTo>
                  <a:pt x="58" y="18"/>
                </a:lnTo>
                <a:lnTo>
                  <a:pt x="58" y="12"/>
                </a:lnTo>
                <a:lnTo>
                  <a:pt x="64" y="12"/>
                </a:lnTo>
                <a:lnTo>
                  <a:pt x="66" y="12"/>
                </a:lnTo>
                <a:lnTo>
                  <a:pt x="32" y="12"/>
                </a:lnTo>
                <a:lnTo>
                  <a:pt x="34" y="12"/>
                </a:lnTo>
                <a:lnTo>
                  <a:pt x="40" y="12"/>
                </a:lnTo>
                <a:lnTo>
                  <a:pt x="40" y="18"/>
                </a:lnTo>
                <a:lnTo>
                  <a:pt x="40" y="72"/>
                </a:lnTo>
                <a:lnTo>
                  <a:pt x="40" y="74"/>
                </a:lnTo>
                <a:lnTo>
                  <a:pt x="12" y="114"/>
                </a:lnTo>
                <a:lnTo>
                  <a:pt x="12" y="118"/>
                </a:lnTo>
                <a:lnTo>
                  <a:pt x="88" y="118"/>
                </a:lnTo>
                <a:lnTo>
                  <a:pt x="88" y="114"/>
                </a:lnTo>
                <a:lnTo>
                  <a:pt x="60" y="74"/>
                </a:lnTo>
                <a:lnTo>
                  <a:pt x="58" y="74"/>
                </a:lnTo>
                <a:lnTo>
                  <a:pt x="5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97" name="Freeform 207"/>
          <p:cNvSpPr>
            <a:spLocks noEditPoints="1"/>
          </p:cNvSpPr>
          <p:nvPr/>
        </p:nvSpPr>
        <p:spPr bwMode="auto">
          <a:xfrm>
            <a:off x="9371013" y="4578350"/>
            <a:ext cx="360362" cy="360363"/>
          </a:xfrm>
          <a:custGeom>
            <a:gdLst>
              <a:gd fmla="*/ 2147483647 w 132" name="T0"/>
              <a:gd fmla="*/ 0 h 120" name="T1"/>
              <a:gd fmla="*/ 2147483647 w 132" name="T2"/>
              <a:gd fmla="*/ 2147483647 h 120" name="T3"/>
              <a:gd fmla="*/ 2147483647 w 132" name="T4"/>
              <a:gd fmla="*/ 2147483647 h 120" name="T5"/>
              <a:gd fmla="*/ 2147483647 w 132" name="T6"/>
              <a:gd fmla="*/ 2147483647 h 120" name="T7"/>
              <a:gd fmla="*/ 2147483647 w 132" name="T8"/>
              <a:gd fmla="*/ 2147483647 h 120" name="T9"/>
              <a:gd fmla="*/ 2147483647 w 132" name="T10"/>
              <a:gd fmla="*/ 2147483647 h 120" name="T11"/>
              <a:gd fmla="*/ 2147483647 w 132" name="T12"/>
              <a:gd fmla="*/ 2147483647 h 120" name="T13"/>
              <a:gd fmla="*/ 2147483647 w 132" name="T14"/>
              <a:gd fmla="*/ 2147483647 h 120" name="T15"/>
              <a:gd fmla="*/ 2147483647 w 132" name="T16"/>
              <a:gd fmla="*/ 2147483647 h 120" name="T17"/>
              <a:gd fmla="*/ 2147483647 w 132" name="T18"/>
              <a:gd fmla="*/ 2147483647 h 120" name="T19"/>
              <a:gd fmla="*/ 2147483647 w 132" name="T20"/>
              <a:gd fmla="*/ 2147483647 h 120" name="T21"/>
              <a:gd fmla="*/ 2147483647 w 132" name="T22"/>
              <a:gd fmla="*/ 2147483647 h 120" name="T23"/>
              <a:gd fmla="*/ 2147483647 w 132" name="T24"/>
              <a:gd fmla="*/ 2147483647 h 120" name="T25"/>
              <a:gd fmla="*/ 2147483647 w 132" name="T26"/>
              <a:gd fmla="*/ 2147483647 h 120" name="T27"/>
              <a:gd fmla="*/ 2147483647 w 132" name="T28"/>
              <a:gd fmla="*/ 2147483647 h 120" name="T29"/>
              <a:gd fmla="*/ 2147483647 w 132" name="T30"/>
              <a:gd fmla="*/ 2147483647 h 120" name="T31"/>
              <a:gd fmla="*/ 2147483647 w 132" name="T32"/>
              <a:gd fmla="*/ 2147483647 h 120" name="T33"/>
              <a:gd fmla="*/ 2147483647 w 132" name="T34"/>
              <a:gd fmla="*/ 2147483647 h 120" name="T35"/>
              <a:gd fmla="*/ 2147483647 w 132" name="T36"/>
              <a:gd fmla="*/ 2147483647 h 120" name="T37"/>
              <a:gd fmla="*/ 2147483647 w 132" name="T38"/>
              <a:gd fmla="*/ 2147483647 h 120" name="T39"/>
              <a:gd fmla="*/ 2147483647 w 132" name="T40"/>
              <a:gd fmla="*/ 2147483647 h 120" name="T41"/>
              <a:gd fmla="*/ 2147483647 w 132" name="T42"/>
              <a:gd fmla="*/ 2147483647 h 120" name="T43"/>
              <a:gd fmla="*/ 2147483647 w 132" name="T44"/>
              <a:gd fmla="*/ 2147483647 h 120" name="T45"/>
              <a:gd fmla="*/ 2147483647 w 132" name="T46"/>
              <a:gd fmla="*/ 2147483647 h 120" name="T47"/>
              <a:gd fmla="*/ 2147483647 w 132" name="T48"/>
              <a:gd fmla="*/ 2147483647 h 120" name="T49"/>
              <a:gd fmla="*/ 0 w 132" name="T50"/>
              <a:gd fmla="*/ 2147483647 h 120" name="T51"/>
              <a:gd fmla="*/ 2147483647 w 132" name="T52"/>
              <a:gd fmla="*/ 2147483647 h 120" name="T53"/>
              <a:gd fmla="*/ 0 w 132" name="T54"/>
              <a:gd fmla="*/ 2147483647 h 120" name="T55"/>
              <a:gd fmla="*/ 2147483647 w 132" name="T56"/>
              <a:gd fmla="*/ 2147483647 h 120" name="T57"/>
              <a:gd fmla="*/ 0 w 132" name="T58"/>
              <a:gd fmla="*/ 2147483647 h 120" name="T59"/>
              <a:gd fmla="*/ 2147483647 w 132" name="T60"/>
              <a:gd fmla="*/ 2147483647 h 120" name="T61"/>
              <a:gd fmla="*/ 0 w 132" name="T62"/>
              <a:gd fmla="*/ 2147483647 h 120" name="T63"/>
              <a:gd fmla="*/ 2147483647 w 132" name="T64"/>
              <a:gd fmla="*/ 2147483647 h 120" name="T65"/>
              <a:gd fmla="*/ 0 w 132" name="T66"/>
              <a:gd fmla="*/ 2147483647 h 120" name="T67"/>
              <a:gd fmla="*/ 2147483647 w 132" name="T68"/>
              <a:gd fmla="*/ 2147483647 h 120" name="T69"/>
              <a:gd fmla="*/ 2147483647 w 132" name="T70"/>
              <a:gd fmla="*/ 0 h 120" name="T71"/>
              <a:gd fmla="*/ 2147483647 w 132" name="T72"/>
              <a:gd fmla="*/ 2147483647 h 120" name="T73"/>
              <a:gd fmla="*/ 2147483647 w 132" name="T74"/>
              <a:gd fmla="*/ 2147483647 h 120" name="T75"/>
              <a:gd fmla="*/ 2147483647 w 132" name="T76"/>
              <a:gd fmla="*/ 2147483647 h 120" name="T77"/>
              <a:gd fmla="*/ 2147483647 w 132" name="T78"/>
              <a:gd fmla="*/ 2147483647 h 120" name="T79"/>
              <a:gd fmla="*/ 2147483647 w 132" name="T80"/>
              <a:gd fmla="*/ 2147483647 h 120" name="T81"/>
              <a:gd fmla="*/ 2147483647 w 132" name="T82"/>
              <a:gd fmla="*/ 2147483647 h 120" name="T83"/>
              <a:gd fmla="*/ 2147483647 w 132" name="T84"/>
              <a:gd fmla="*/ 2147483647 h 120" name="T85"/>
              <a:gd fmla="*/ 2147483647 w 132" name="T86"/>
              <a:gd fmla="*/ 2147483647 h 120" name="T87"/>
              <a:gd fmla="*/ 2147483647 w 132" name="T88"/>
              <a:gd fmla="*/ 2147483647 h 120" name="T89"/>
              <a:gd fmla="*/ 2147483647 w 132" name="T90"/>
              <a:gd fmla="*/ 2147483647 h 120" name="T91"/>
              <a:gd fmla="*/ 2147483647 w 132" name="T92"/>
              <a:gd fmla="*/ 2147483647 h 120" name="T93"/>
              <a:gd fmla="*/ 2147483647 w 132" name="T94"/>
              <a:gd fmla="*/ 2147483647 h 120" name="T95"/>
              <a:gd fmla="*/ 2147483647 w 132" name="T96"/>
              <a:gd fmla="*/ 2147483647 h 120" name="T97"/>
              <a:gd fmla="*/ 2147483647 w 132" name="T98"/>
              <a:gd fmla="*/ 2147483647 h 120" name="T99"/>
              <a:gd fmla="*/ 2147483647 w 132" name="T100"/>
              <a:gd fmla="*/ 2147483647 h 120" name="T101"/>
              <a:gd fmla="*/ 2147483647 w 132" name="T102"/>
              <a:gd fmla="*/ 2147483647 h 120" name="T103"/>
              <a:gd fmla="*/ 2147483647 w 132" name="T104"/>
              <a:gd fmla="*/ 2147483647 h 120" name="T105"/>
              <a:gd fmla="*/ 2147483647 w 132" name="T106"/>
              <a:gd fmla="*/ 2147483647 h 120" name="T107"/>
              <a:gd fmla="*/ 2147483647 w 132" name="T108"/>
              <a:gd fmla="*/ 2147483647 h 120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132" name="T165"/>
              <a:gd fmla="*/ 0 h 120" name="T166"/>
              <a:gd fmla="*/ 132 w 132" name="T167"/>
              <a:gd fmla="*/ 120 h 120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120" w="132">
                <a:moveTo>
                  <a:pt x="20" y="0"/>
                </a:moveTo>
                <a:lnTo>
                  <a:pt x="102" y="0"/>
                </a:lnTo>
                <a:lnTo>
                  <a:pt x="108" y="0"/>
                </a:lnTo>
                <a:lnTo>
                  <a:pt x="108" y="6"/>
                </a:lnTo>
                <a:lnTo>
                  <a:pt x="108" y="24"/>
                </a:lnTo>
                <a:lnTo>
                  <a:pt x="98" y="34"/>
                </a:lnTo>
                <a:lnTo>
                  <a:pt x="98" y="10"/>
                </a:lnTo>
                <a:lnTo>
                  <a:pt x="24" y="10"/>
                </a:lnTo>
                <a:lnTo>
                  <a:pt x="24" y="18"/>
                </a:lnTo>
                <a:lnTo>
                  <a:pt x="30" y="16"/>
                </a:lnTo>
                <a:lnTo>
                  <a:pt x="34" y="14"/>
                </a:lnTo>
                <a:lnTo>
                  <a:pt x="38" y="22"/>
                </a:lnTo>
                <a:lnTo>
                  <a:pt x="34" y="24"/>
                </a:lnTo>
                <a:lnTo>
                  <a:pt x="24" y="28"/>
                </a:lnTo>
                <a:lnTo>
                  <a:pt x="24" y="34"/>
                </a:lnTo>
                <a:lnTo>
                  <a:pt x="30" y="32"/>
                </a:lnTo>
                <a:lnTo>
                  <a:pt x="34" y="30"/>
                </a:lnTo>
                <a:lnTo>
                  <a:pt x="38" y="40"/>
                </a:lnTo>
                <a:lnTo>
                  <a:pt x="34" y="42"/>
                </a:lnTo>
                <a:lnTo>
                  <a:pt x="24" y="46"/>
                </a:lnTo>
                <a:lnTo>
                  <a:pt x="24" y="52"/>
                </a:lnTo>
                <a:lnTo>
                  <a:pt x="30" y="50"/>
                </a:lnTo>
                <a:lnTo>
                  <a:pt x="34" y="48"/>
                </a:lnTo>
                <a:lnTo>
                  <a:pt x="38" y="56"/>
                </a:lnTo>
                <a:lnTo>
                  <a:pt x="34" y="58"/>
                </a:lnTo>
                <a:lnTo>
                  <a:pt x="24" y="62"/>
                </a:lnTo>
                <a:lnTo>
                  <a:pt x="24" y="68"/>
                </a:lnTo>
                <a:lnTo>
                  <a:pt x="30" y="66"/>
                </a:lnTo>
                <a:lnTo>
                  <a:pt x="34" y="64"/>
                </a:lnTo>
                <a:lnTo>
                  <a:pt x="38" y="74"/>
                </a:lnTo>
                <a:lnTo>
                  <a:pt x="34" y="76"/>
                </a:lnTo>
                <a:lnTo>
                  <a:pt x="24" y="80"/>
                </a:lnTo>
                <a:lnTo>
                  <a:pt x="24" y="86"/>
                </a:lnTo>
                <a:lnTo>
                  <a:pt x="30" y="84"/>
                </a:lnTo>
                <a:lnTo>
                  <a:pt x="34" y="82"/>
                </a:lnTo>
                <a:lnTo>
                  <a:pt x="38" y="92"/>
                </a:lnTo>
                <a:lnTo>
                  <a:pt x="34" y="94"/>
                </a:lnTo>
                <a:lnTo>
                  <a:pt x="24" y="98"/>
                </a:lnTo>
                <a:lnTo>
                  <a:pt x="24" y="106"/>
                </a:lnTo>
                <a:lnTo>
                  <a:pt x="24" y="110"/>
                </a:lnTo>
                <a:lnTo>
                  <a:pt x="98" y="110"/>
                </a:lnTo>
                <a:lnTo>
                  <a:pt x="98" y="86"/>
                </a:lnTo>
                <a:lnTo>
                  <a:pt x="108" y="76"/>
                </a:lnTo>
                <a:lnTo>
                  <a:pt x="108" y="114"/>
                </a:lnTo>
                <a:lnTo>
                  <a:pt x="108" y="120"/>
                </a:lnTo>
                <a:lnTo>
                  <a:pt x="102" y="120"/>
                </a:lnTo>
                <a:lnTo>
                  <a:pt x="20" y="120"/>
                </a:lnTo>
                <a:lnTo>
                  <a:pt x="14" y="120"/>
                </a:lnTo>
                <a:lnTo>
                  <a:pt x="14" y="114"/>
                </a:lnTo>
                <a:lnTo>
                  <a:pt x="14" y="106"/>
                </a:lnTo>
                <a:lnTo>
                  <a:pt x="2" y="106"/>
                </a:lnTo>
                <a:lnTo>
                  <a:pt x="0" y="96"/>
                </a:lnTo>
                <a:lnTo>
                  <a:pt x="14" y="92"/>
                </a:lnTo>
                <a:lnTo>
                  <a:pt x="14" y="88"/>
                </a:lnTo>
                <a:lnTo>
                  <a:pt x="2" y="88"/>
                </a:lnTo>
                <a:lnTo>
                  <a:pt x="0" y="78"/>
                </a:lnTo>
                <a:lnTo>
                  <a:pt x="14" y="72"/>
                </a:lnTo>
                <a:lnTo>
                  <a:pt x="2" y="72"/>
                </a:lnTo>
                <a:lnTo>
                  <a:pt x="0" y="62"/>
                </a:lnTo>
                <a:lnTo>
                  <a:pt x="14" y="56"/>
                </a:lnTo>
                <a:lnTo>
                  <a:pt x="14" y="54"/>
                </a:lnTo>
                <a:lnTo>
                  <a:pt x="2" y="54"/>
                </a:lnTo>
                <a:lnTo>
                  <a:pt x="0" y="44"/>
                </a:lnTo>
                <a:lnTo>
                  <a:pt x="14" y="38"/>
                </a:lnTo>
                <a:lnTo>
                  <a:pt x="2" y="38"/>
                </a:lnTo>
                <a:lnTo>
                  <a:pt x="0" y="28"/>
                </a:lnTo>
                <a:lnTo>
                  <a:pt x="14" y="22"/>
                </a:lnTo>
                <a:lnTo>
                  <a:pt x="14" y="6"/>
                </a:lnTo>
                <a:lnTo>
                  <a:pt x="14" y="0"/>
                </a:lnTo>
                <a:lnTo>
                  <a:pt x="20" y="0"/>
                </a:lnTo>
                <a:close/>
                <a:moveTo>
                  <a:pt x="48" y="58"/>
                </a:moveTo>
                <a:lnTo>
                  <a:pt x="48" y="64"/>
                </a:lnTo>
                <a:lnTo>
                  <a:pt x="62" y="64"/>
                </a:lnTo>
                <a:lnTo>
                  <a:pt x="62" y="58"/>
                </a:lnTo>
                <a:lnTo>
                  <a:pt x="48" y="58"/>
                </a:lnTo>
                <a:close/>
                <a:moveTo>
                  <a:pt x="48" y="46"/>
                </a:moveTo>
                <a:lnTo>
                  <a:pt x="48" y="50"/>
                </a:lnTo>
                <a:lnTo>
                  <a:pt x="72" y="50"/>
                </a:lnTo>
                <a:lnTo>
                  <a:pt x="72" y="46"/>
                </a:lnTo>
                <a:lnTo>
                  <a:pt x="48" y="46"/>
                </a:lnTo>
                <a:close/>
                <a:moveTo>
                  <a:pt x="48" y="32"/>
                </a:moveTo>
                <a:lnTo>
                  <a:pt x="48" y="38"/>
                </a:lnTo>
                <a:lnTo>
                  <a:pt x="84" y="38"/>
                </a:lnTo>
                <a:lnTo>
                  <a:pt x="84" y="32"/>
                </a:lnTo>
                <a:lnTo>
                  <a:pt x="48" y="32"/>
                </a:lnTo>
                <a:close/>
                <a:moveTo>
                  <a:pt x="48" y="20"/>
                </a:moveTo>
                <a:lnTo>
                  <a:pt x="48" y="26"/>
                </a:lnTo>
                <a:lnTo>
                  <a:pt x="84" y="26"/>
                </a:lnTo>
                <a:lnTo>
                  <a:pt x="84" y="20"/>
                </a:lnTo>
                <a:lnTo>
                  <a:pt x="48" y="20"/>
                </a:lnTo>
                <a:close/>
                <a:moveTo>
                  <a:pt x="62" y="96"/>
                </a:moveTo>
                <a:lnTo>
                  <a:pt x="70" y="96"/>
                </a:lnTo>
                <a:lnTo>
                  <a:pt x="78" y="94"/>
                </a:lnTo>
                <a:lnTo>
                  <a:pt x="70" y="86"/>
                </a:lnTo>
                <a:lnTo>
                  <a:pt x="64" y="80"/>
                </a:lnTo>
                <a:lnTo>
                  <a:pt x="62" y="88"/>
                </a:lnTo>
                <a:lnTo>
                  <a:pt x="62" y="96"/>
                </a:lnTo>
                <a:close/>
                <a:moveTo>
                  <a:pt x="118" y="26"/>
                </a:moveTo>
                <a:lnTo>
                  <a:pt x="70" y="72"/>
                </a:lnTo>
                <a:lnTo>
                  <a:pt x="84" y="88"/>
                </a:lnTo>
                <a:lnTo>
                  <a:pt x="132" y="42"/>
                </a:lnTo>
                <a:lnTo>
                  <a:pt x="118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98" name="Freeform 208"/>
          <p:cNvSpPr>
            <a:spLocks noEditPoints="1"/>
          </p:cNvSpPr>
          <p:nvPr/>
        </p:nvSpPr>
        <p:spPr bwMode="auto">
          <a:xfrm>
            <a:off x="11709400" y="4541838"/>
            <a:ext cx="288925" cy="379412"/>
          </a:xfrm>
          <a:custGeom>
            <a:gdLst>
              <a:gd fmla="*/ 2147483647 w 106" name="T0"/>
              <a:gd fmla="*/ 0 h 126" name="T1"/>
              <a:gd fmla="*/ 0 w 106" name="T2"/>
              <a:gd fmla="*/ 2147483647 h 126" name="T3"/>
              <a:gd fmla="*/ 0 w 106" name="T4"/>
              <a:gd fmla="*/ 0 h 126" name="T5"/>
              <a:gd fmla="*/ 2147483647 w 106" name="T6"/>
              <a:gd fmla="*/ 2147483647 h 126" name="T7"/>
              <a:gd fmla="*/ 2147483647 w 106" name="T8"/>
              <a:gd fmla="*/ 2147483647 h 126" name="T9"/>
              <a:gd fmla="*/ 2147483647 w 106" name="T10"/>
              <a:gd fmla="*/ 2147483647 h 126" name="T11"/>
              <a:gd fmla="*/ 2147483647 w 106" name="T12"/>
              <a:gd fmla="*/ 2147483647 h 126" name="T13"/>
              <a:gd fmla="*/ 2147483647 w 106" name="T14"/>
              <a:gd fmla="*/ 2147483647 h 126" name="T15"/>
              <a:gd fmla="*/ 2147483647 w 106" name="T16"/>
              <a:gd fmla="*/ 2147483647 h 126" name="T17"/>
              <a:gd fmla="*/ 2147483647 w 106" name="T18"/>
              <a:gd fmla="*/ 2147483647 h 126" name="T19"/>
              <a:gd fmla="*/ 2147483647 w 106" name="T20"/>
              <a:gd fmla="*/ 2147483647 h 126" name="T21"/>
              <a:gd fmla="*/ 2147483647 w 106" name="T22"/>
              <a:gd fmla="*/ 2147483647 h 126" name="T23"/>
              <a:gd fmla="*/ 2147483647 w 106" name="T24"/>
              <a:gd fmla="*/ 2147483647 h 126" name="T25"/>
              <a:gd fmla="*/ 2147483647 w 106" name="T26"/>
              <a:gd fmla="*/ 2147483647 h 126" name="T27"/>
              <a:gd fmla="*/ 2147483647 w 106" name="T28"/>
              <a:gd fmla="*/ 2147483647 h 126" name="T29"/>
              <a:gd fmla="*/ 2147483647 w 106" name="T30"/>
              <a:gd fmla="*/ 2147483647 h 126" name="T31"/>
              <a:gd fmla="*/ 2147483647 w 106" name="T32"/>
              <a:gd fmla="*/ 2147483647 h 126" name="T33"/>
              <a:gd fmla="*/ 2147483647 w 106" name="T34"/>
              <a:gd fmla="*/ 2147483647 h 126" name="T35"/>
              <a:gd fmla="*/ 2147483647 w 106" name="T36"/>
              <a:gd fmla="*/ 2147483647 h 126" name="T37"/>
              <a:gd fmla="*/ 2147483647 w 106" name="T38"/>
              <a:gd fmla="*/ 2147483647 h 126" name="T39"/>
              <a:gd fmla="*/ 2147483647 w 106" name="T40"/>
              <a:gd fmla="*/ 2147483647 h 126" name="T41"/>
              <a:gd fmla="*/ 2147483647 w 106" name="T42"/>
              <a:gd fmla="*/ 2147483647 h 126" name="T43"/>
              <a:gd fmla="*/ 2147483647 w 106" name="T44"/>
              <a:gd fmla="*/ 2147483647 h 126" name="T45"/>
              <a:gd fmla="*/ 2147483647 w 106" name="T46"/>
              <a:gd fmla="*/ 2147483647 h 126" name="T47"/>
              <a:gd fmla="*/ 2147483647 w 106" name="T48"/>
              <a:gd fmla="*/ 2147483647 h 126" name="T49"/>
              <a:gd fmla="*/ 2147483647 w 106" name="T50"/>
              <a:gd fmla="*/ 2147483647 h 126" name="T51"/>
              <a:gd fmla="*/ 2147483647 w 106" name="T52"/>
              <a:gd fmla="*/ 2147483647 h 126" name="T53"/>
              <a:gd fmla="*/ 2147483647 w 106" name="T54"/>
              <a:gd fmla="*/ 2147483647 h 126" name="T55"/>
              <a:gd fmla="*/ 2147483647 w 106" name="T56"/>
              <a:gd fmla="*/ 2147483647 h 126" name="T57"/>
              <a:gd fmla="*/ 2147483647 w 106" name="T58"/>
              <a:gd fmla="*/ 2147483647 h 126" name="T59"/>
              <a:gd fmla="*/ 2147483647 w 106" name="T60"/>
              <a:gd fmla="*/ 2147483647 h 126" name="T61"/>
              <a:gd fmla="*/ 2147483647 w 106" name="T62"/>
              <a:gd fmla="*/ 2147483647 h 126" name="T63"/>
              <a:gd fmla="*/ 2147483647 w 106" name="T64"/>
              <a:gd fmla="*/ 2147483647 h 126" name="T65"/>
              <a:gd fmla="*/ 2147483647 w 106" name="T66"/>
              <a:gd fmla="*/ 2147483647 h 126" name="T67"/>
              <a:gd fmla="*/ 2147483647 w 106" name="T68"/>
              <a:gd fmla="*/ 2147483647 h 126" name="T69"/>
              <a:gd fmla="*/ 2147483647 w 106" name="T70"/>
              <a:gd fmla="*/ 2147483647 h 126" name="T71"/>
              <a:gd fmla="*/ 2147483647 w 106" name="T72"/>
              <a:gd fmla="*/ 2147483647 h 126" name="T73"/>
              <a:gd fmla="*/ 2147483647 w 106" name="T74"/>
              <a:gd fmla="*/ 2147483647 h 126" name="T75"/>
              <a:gd fmla="*/ 2147483647 w 106" name="T76"/>
              <a:gd fmla="*/ 2147483647 h 126" name="T77"/>
              <a:gd fmla="*/ 2147483647 w 106" name="T78"/>
              <a:gd fmla="*/ 2147483647 h 126" name="T79"/>
              <a:gd fmla="*/ 2147483647 w 106" name="T80"/>
              <a:gd fmla="*/ 2147483647 h 126" name="T81"/>
              <a:gd fmla="*/ 2147483647 w 106" name="T82"/>
              <a:gd fmla="*/ 2147483647 h 126" name="T83"/>
              <a:gd fmla="*/ 2147483647 w 106" name="T84"/>
              <a:gd fmla="*/ 2147483647 h 12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w 106" name="T129"/>
              <a:gd fmla="*/ 0 h 126" name="T130"/>
              <a:gd fmla="*/ 106 w 106" name="T131"/>
              <a:gd fmla="*/ 126 h 126" name="T1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b="T132" l="T129" r="T131" t="T130"/>
            <a:pathLst>
              <a:path h="125" w="105">
                <a:moveTo>
                  <a:pt x="0" y="0"/>
                </a:moveTo>
                <a:lnTo>
                  <a:pt x="106" y="0"/>
                </a:lnTo>
                <a:lnTo>
                  <a:pt x="106" y="126"/>
                </a:lnTo>
                <a:lnTo>
                  <a:pt x="0" y="126"/>
                </a:lnTo>
                <a:lnTo>
                  <a:pt x="0" y="0"/>
                </a:lnTo>
                <a:close/>
                <a:moveTo>
                  <a:pt x="30" y="108"/>
                </a:moveTo>
                <a:lnTo>
                  <a:pt x="34" y="108"/>
                </a:lnTo>
                <a:lnTo>
                  <a:pt x="34" y="104"/>
                </a:lnTo>
                <a:lnTo>
                  <a:pt x="36" y="106"/>
                </a:lnTo>
                <a:lnTo>
                  <a:pt x="38" y="104"/>
                </a:lnTo>
                <a:lnTo>
                  <a:pt x="36" y="102"/>
                </a:lnTo>
                <a:lnTo>
                  <a:pt x="38" y="98"/>
                </a:lnTo>
                <a:lnTo>
                  <a:pt x="36" y="96"/>
                </a:lnTo>
                <a:lnTo>
                  <a:pt x="34" y="98"/>
                </a:lnTo>
                <a:lnTo>
                  <a:pt x="34" y="94"/>
                </a:lnTo>
                <a:lnTo>
                  <a:pt x="30" y="94"/>
                </a:lnTo>
                <a:lnTo>
                  <a:pt x="30" y="98"/>
                </a:lnTo>
                <a:lnTo>
                  <a:pt x="26" y="96"/>
                </a:lnTo>
                <a:lnTo>
                  <a:pt x="24" y="98"/>
                </a:lnTo>
                <a:lnTo>
                  <a:pt x="28" y="102"/>
                </a:lnTo>
                <a:lnTo>
                  <a:pt x="24" y="104"/>
                </a:lnTo>
                <a:lnTo>
                  <a:pt x="26" y="108"/>
                </a:lnTo>
                <a:lnTo>
                  <a:pt x="30" y="106"/>
                </a:lnTo>
                <a:lnTo>
                  <a:pt x="30" y="108"/>
                </a:lnTo>
                <a:close/>
                <a:moveTo>
                  <a:pt x="68" y="68"/>
                </a:moveTo>
                <a:lnTo>
                  <a:pt x="68" y="72"/>
                </a:lnTo>
                <a:lnTo>
                  <a:pt x="84" y="72"/>
                </a:lnTo>
                <a:lnTo>
                  <a:pt x="84" y="68"/>
                </a:lnTo>
                <a:lnTo>
                  <a:pt x="68" y="68"/>
                </a:lnTo>
                <a:close/>
                <a:moveTo>
                  <a:pt x="68" y="102"/>
                </a:moveTo>
                <a:lnTo>
                  <a:pt x="68" y="106"/>
                </a:lnTo>
                <a:lnTo>
                  <a:pt x="84" y="106"/>
                </a:lnTo>
                <a:lnTo>
                  <a:pt x="84" y="102"/>
                </a:lnTo>
                <a:lnTo>
                  <a:pt x="68" y="102"/>
                </a:lnTo>
                <a:close/>
                <a:moveTo>
                  <a:pt x="68" y="96"/>
                </a:moveTo>
                <a:lnTo>
                  <a:pt x="68" y="100"/>
                </a:lnTo>
                <a:lnTo>
                  <a:pt x="84" y="100"/>
                </a:lnTo>
                <a:lnTo>
                  <a:pt x="84" y="96"/>
                </a:lnTo>
                <a:lnTo>
                  <a:pt x="68" y="96"/>
                </a:lnTo>
                <a:close/>
                <a:moveTo>
                  <a:pt x="24" y="68"/>
                </a:moveTo>
                <a:lnTo>
                  <a:pt x="24" y="72"/>
                </a:lnTo>
                <a:lnTo>
                  <a:pt x="30" y="72"/>
                </a:lnTo>
                <a:lnTo>
                  <a:pt x="30" y="78"/>
                </a:lnTo>
                <a:lnTo>
                  <a:pt x="34" y="78"/>
                </a:lnTo>
                <a:lnTo>
                  <a:pt x="34" y="72"/>
                </a:lnTo>
                <a:lnTo>
                  <a:pt x="38" y="72"/>
                </a:lnTo>
                <a:lnTo>
                  <a:pt x="38" y="68"/>
                </a:lnTo>
                <a:lnTo>
                  <a:pt x="34" y="68"/>
                </a:lnTo>
                <a:lnTo>
                  <a:pt x="34" y="62"/>
                </a:lnTo>
                <a:lnTo>
                  <a:pt x="30" y="62"/>
                </a:lnTo>
                <a:lnTo>
                  <a:pt x="30" y="68"/>
                </a:lnTo>
                <a:lnTo>
                  <a:pt x="24" y="68"/>
                </a:lnTo>
                <a:close/>
                <a:moveTo>
                  <a:pt x="16" y="16"/>
                </a:moveTo>
                <a:lnTo>
                  <a:pt x="16" y="46"/>
                </a:lnTo>
                <a:lnTo>
                  <a:pt x="92" y="46"/>
                </a:lnTo>
                <a:lnTo>
                  <a:pt x="92" y="16"/>
                </a:lnTo>
                <a:lnTo>
                  <a:pt x="16" y="16"/>
                </a:lnTo>
                <a:close/>
                <a:moveTo>
                  <a:pt x="16" y="60"/>
                </a:moveTo>
                <a:lnTo>
                  <a:pt x="16" y="80"/>
                </a:lnTo>
                <a:lnTo>
                  <a:pt x="46" y="80"/>
                </a:lnTo>
                <a:lnTo>
                  <a:pt x="46" y="60"/>
                </a:lnTo>
                <a:lnTo>
                  <a:pt x="16" y="60"/>
                </a:lnTo>
                <a:close/>
                <a:moveTo>
                  <a:pt x="60" y="60"/>
                </a:moveTo>
                <a:lnTo>
                  <a:pt x="60" y="80"/>
                </a:lnTo>
                <a:lnTo>
                  <a:pt x="90" y="80"/>
                </a:lnTo>
                <a:lnTo>
                  <a:pt x="90" y="60"/>
                </a:lnTo>
                <a:lnTo>
                  <a:pt x="60" y="60"/>
                </a:lnTo>
                <a:close/>
                <a:moveTo>
                  <a:pt x="16" y="90"/>
                </a:moveTo>
                <a:lnTo>
                  <a:pt x="16" y="112"/>
                </a:lnTo>
                <a:lnTo>
                  <a:pt x="46" y="112"/>
                </a:lnTo>
                <a:lnTo>
                  <a:pt x="46" y="90"/>
                </a:lnTo>
                <a:lnTo>
                  <a:pt x="16" y="90"/>
                </a:lnTo>
                <a:close/>
                <a:moveTo>
                  <a:pt x="60" y="90"/>
                </a:moveTo>
                <a:lnTo>
                  <a:pt x="60" y="112"/>
                </a:lnTo>
                <a:lnTo>
                  <a:pt x="90" y="112"/>
                </a:lnTo>
                <a:lnTo>
                  <a:pt x="90" y="90"/>
                </a:lnTo>
                <a:lnTo>
                  <a:pt x="60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899" name="Freeform 209"/>
          <p:cNvSpPr>
            <a:spLocks noEditPoints="1"/>
          </p:cNvSpPr>
          <p:nvPr/>
        </p:nvSpPr>
        <p:spPr bwMode="auto">
          <a:xfrm>
            <a:off x="8551863" y="5383213"/>
            <a:ext cx="463550" cy="371475"/>
          </a:xfrm>
          <a:custGeom>
            <a:gdLst>
              <a:gd fmla="*/ 2147483647 w 170" name="T0"/>
              <a:gd fmla="*/ 2147483647 h 124" name="T1"/>
              <a:gd fmla="*/ 0 w 170" name="T2"/>
              <a:gd fmla="*/ 2147483647 h 124" name="T3"/>
              <a:gd fmla="*/ 2147483647 w 170" name="T4"/>
              <a:gd fmla="*/ 2147483647 h 124" name="T5"/>
              <a:gd fmla="*/ 2147483647 w 170" name="T6"/>
              <a:gd fmla="*/ 2147483647 h 124" name="T7"/>
              <a:gd fmla="*/ 2147483647 w 170" name="T8"/>
              <a:gd fmla="*/ 2147483647 h 124" name="T9"/>
              <a:gd fmla="*/ 2147483647 w 170" name="T10"/>
              <a:gd fmla="*/ 0 h 124" name="T11"/>
              <a:gd fmla="*/ 2147483647 w 170" name="T12"/>
              <a:gd fmla="*/ 2147483647 h 124" name="T13"/>
              <a:gd fmla="*/ 2147483647 w 170" name="T14"/>
              <a:gd fmla="*/ 2147483647 h 124" name="T15"/>
              <a:gd fmla="*/ 2147483647 w 170" name="T16"/>
              <a:gd fmla="*/ 2147483647 h 124" name="T17"/>
              <a:gd fmla="*/ 2147483647 w 170" name="T18"/>
              <a:gd fmla="*/ 2147483647 h 124" name="T19"/>
              <a:gd fmla="*/ 2147483647 w 170" name="T20"/>
              <a:gd fmla="*/ 2147483647 h 124" name="T21"/>
              <a:gd fmla="*/ 2147483647 w 170" name="T22"/>
              <a:gd fmla="*/ 2147483647 h 124" name="T23"/>
              <a:gd fmla="*/ 2147483647 w 170" name="T24"/>
              <a:gd fmla="*/ 2147483647 h 124" name="T25"/>
              <a:gd fmla="*/ 2147483647 w 170" name="T26"/>
              <a:gd fmla="*/ 2147483647 h 124" name="T27"/>
              <a:gd fmla="*/ 2147483647 w 170" name="T28"/>
              <a:gd fmla="*/ 2147483647 h 124" name="T29"/>
              <a:gd fmla="*/ 2147483647 w 170" name="T30"/>
              <a:gd fmla="*/ 2147483647 h 124" name="T31"/>
              <a:gd fmla="*/ 2147483647 w 170" name="T32"/>
              <a:gd fmla="*/ 2147483647 h 124" name="T33"/>
              <a:gd fmla="*/ 2147483647 w 170" name="T34"/>
              <a:gd fmla="*/ 2147483647 h 124" name="T35"/>
              <a:gd fmla="*/ 2147483647 w 170" name="T36"/>
              <a:gd fmla="*/ 2147483647 h 124" name="T37"/>
              <a:gd fmla="*/ 2147483647 w 170" name="T38"/>
              <a:gd fmla="*/ 2147483647 h 124" name="T39"/>
              <a:gd fmla="*/ 2147483647 w 170" name="T40"/>
              <a:gd fmla="*/ 2147483647 h 124" name="T41"/>
              <a:gd fmla="*/ 2147483647 w 170" name="T42"/>
              <a:gd fmla="*/ 2147483647 h 124" name="T43"/>
              <a:gd fmla="*/ 2147483647 w 170" name="T44"/>
              <a:gd fmla="*/ 2147483647 h 124" name="T45"/>
              <a:gd fmla="*/ 2147483647 w 170" name="T46"/>
              <a:gd fmla="*/ 2147483647 h 124" name="T47"/>
              <a:gd fmla="*/ 2147483647 w 170" name="T48"/>
              <a:gd fmla="*/ 2147483647 h 124" name="T49"/>
              <a:gd fmla="*/ 2147483647 w 170" name="T50"/>
              <a:gd fmla="*/ 2147483647 h 124" name="T51"/>
              <a:gd fmla="*/ 2147483647 w 170" name="T52"/>
              <a:gd fmla="*/ 2147483647 h 124" name="T53"/>
              <a:gd fmla="*/ 2147483647 w 170" name="T54"/>
              <a:gd fmla="*/ 2147483647 h 124" name="T55"/>
              <a:gd fmla="*/ 2147483647 w 170" name="T56"/>
              <a:gd fmla="*/ 2147483647 h 124" name="T57"/>
              <a:gd fmla="*/ 2147483647 w 170" name="T58"/>
              <a:gd fmla="*/ 2147483647 h 124" name="T59"/>
              <a:gd fmla="*/ 2147483647 w 170" name="T60"/>
              <a:gd fmla="*/ 2147483647 h 124" name="T61"/>
              <a:gd fmla="*/ 2147483647 w 170" name="T62"/>
              <a:gd fmla="*/ 2147483647 h 124" name="T63"/>
              <a:gd fmla="*/ 2147483647 w 170" name="T64"/>
              <a:gd fmla="*/ 2147483647 h 124" name="T65"/>
              <a:gd fmla="*/ 2147483647 w 170" name="T66"/>
              <a:gd fmla="*/ 2147483647 h 124" name="T67"/>
              <a:gd fmla="*/ 2147483647 w 170" name="T68"/>
              <a:gd fmla="*/ 2147483647 h 124" name="T69"/>
              <a:gd fmla="*/ 2147483647 w 170" name="T70"/>
              <a:gd fmla="*/ 2147483647 h 124" name="T71"/>
              <a:gd fmla="*/ 2147483647 w 170" name="T72"/>
              <a:gd fmla="*/ 2147483647 h 124" name="T73"/>
              <a:gd fmla="*/ 2147483647 w 170" name="T74"/>
              <a:gd fmla="*/ 2147483647 h 124" name="T75"/>
              <a:gd fmla="*/ 2147483647 w 170" name="T76"/>
              <a:gd fmla="*/ 2147483647 h 124" name="T77"/>
              <a:gd fmla="*/ 2147483647 w 170" name="T78"/>
              <a:gd fmla="*/ 2147483647 h 124" name="T79"/>
              <a:gd fmla="*/ 2147483647 w 170" name="T80"/>
              <a:gd fmla="*/ 2147483647 h 124" name="T81"/>
              <a:gd fmla="*/ 2147483647 w 170" name="T82"/>
              <a:gd fmla="*/ 2147483647 h 124" name="T83"/>
              <a:gd fmla="*/ 2147483647 w 170" name="T84"/>
              <a:gd fmla="*/ 2147483647 h 124" name="T85"/>
              <a:gd fmla="*/ 2147483647 w 170" name="T86"/>
              <a:gd fmla="*/ 2147483647 h 124" name="T87"/>
              <a:gd fmla="*/ 2147483647 w 170" name="T88"/>
              <a:gd fmla="*/ 2147483647 h 124" name="T89"/>
              <a:gd fmla="*/ 2147483647 w 170" name="T90"/>
              <a:gd fmla="*/ 2147483647 h 124" name="T91"/>
              <a:gd fmla="*/ 2147483647 w 170" name="T92"/>
              <a:gd fmla="*/ 2147483647 h 124" name="T93"/>
              <a:gd fmla="*/ 2147483647 w 170" name="T94"/>
              <a:gd fmla="*/ 2147483647 h 124" name="T95"/>
              <a:gd fmla="*/ 2147483647 w 170" name="T96"/>
              <a:gd fmla="*/ 2147483647 h 124" name="T97"/>
              <a:gd fmla="*/ 2147483647 w 170" name="T98"/>
              <a:gd fmla="*/ 2147483647 h 124" name="T99"/>
              <a:gd fmla="*/ 2147483647 w 170" name="T100"/>
              <a:gd fmla="*/ 2147483647 h 124" name="T101"/>
              <a:gd fmla="*/ 2147483647 w 170" name="T102"/>
              <a:gd fmla="*/ 2147483647 h 124" name="T103"/>
              <a:gd fmla="*/ 2147483647 w 170" name="T104"/>
              <a:gd fmla="*/ 2147483647 h 124" name="T105"/>
              <a:gd fmla="*/ 2147483647 w 170" name="T106"/>
              <a:gd fmla="*/ 2147483647 h 124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70" name="T162"/>
              <a:gd fmla="*/ 0 h 124" name="T163"/>
              <a:gd fmla="*/ 170 w 170" name="T164"/>
              <a:gd fmla="*/ 124 h 124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24" w="170">
                <a:moveTo>
                  <a:pt x="20" y="94"/>
                </a:moveTo>
                <a:lnTo>
                  <a:pt x="20" y="94"/>
                </a:lnTo>
                <a:lnTo>
                  <a:pt x="10" y="88"/>
                </a:lnTo>
                <a:lnTo>
                  <a:pt x="2" y="78"/>
                </a:lnTo>
                <a:lnTo>
                  <a:pt x="0" y="66"/>
                </a:lnTo>
                <a:lnTo>
                  <a:pt x="0" y="52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4" y="28"/>
                </a:lnTo>
                <a:lnTo>
                  <a:pt x="22" y="22"/>
                </a:lnTo>
                <a:lnTo>
                  <a:pt x="34" y="14"/>
                </a:lnTo>
                <a:lnTo>
                  <a:pt x="50" y="8"/>
                </a:lnTo>
                <a:lnTo>
                  <a:pt x="68" y="2"/>
                </a:lnTo>
                <a:lnTo>
                  <a:pt x="78" y="2"/>
                </a:lnTo>
                <a:lnTo>
                  <a:pt x="86" y="0"/>
                </a:lnTo>
                <a:lnTo>
                  <a:pt x="106" y="4"/>
                </a:lnTo>
                <a:lnTo>
                  <a:pt x="122" y="10"/>
                </a:lnTo>
                <a:lnTo>
                  <a:pt x="138" y="18"/>
                </a:lnTo>
                <a:lnTo>
                  <a:pt x="152" y="28"/>
                </a:lnTo>
                <a:lnTo>
                  <a:pt x="162" y="38"/>
                </a:lnTo>
                <a:lnTo>
                  <a:pt x="168" y="50"/>
                </a:lnTo>
                <a:lnTo>
                  <a:pt x="170" y="58"/>
                </a:lnTo>
                <a:lnTo>
                  <a:pt x="170" y="64"/>
                </a:lnTo>
                <a:lnTo>
                  <a:pt x="166" y="70"/>
                </a:lnTo>
                <a:lnTo>
                  <a:pt x="162" y="76"/>
                </a:lnTo>
                <a:lnTo>
                  <a:pt x="156" y="82"/>
                </a:lnTo>
                <a:lnTo>
                  <a:pt x="142" y="90"/>
                </a:lnTo>
                <a:lnTo>
                  <a:pt x="126" y="98"/>
                </a:lnTo>
                <a:lnTo>
                  <a:pt x="128" y="120"/>
                </a:lnTo>
                <a:lnTo>
                  <a:pt x="118" y="124"/>
                </a:lnTo>
                <a:lnTo>
                  <a:pt x="104" y="104"/>
                </a:lnTo>
                <a:lnTo>
                  <a:pt x="76" y="108"/>
                </a:lnTo>
                <a:lnTo>
                  <a:pt x="66" y="108"/>
                </a:lnTo>
                <a:lnTo>
                  <a:pt x="58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lnTo>
                  <a:pt x="36" y="88"/>
                </a:lnTo>
                <a:lnTo>
                  <a:pt x="34" y="78"/>
                </a:lnTo>
                <a:lnTo>
                  <a:pt x="32" y="70"/>
                </a:lnTo>
                <a:lnTo>
                  <a:pt x="32" y="62"/>
                </a:lnTo>
                <a:lnTo>
                  <a:pt x="46" y="52"/>
                </a:lnTo>
                <a:lnTo>
                  <a:pt x="62" y="44"/>
                </a:lnTo>
                <a:lnTo>
                  <a:pt x="74" y="40"/>
                </a:lnTo>
                <a:lnTo>
                  <a:pt x="76" y="48"/>
                </a:lnTo>
                <a:lnTo>
                  <a:pt x="82" y="46"/>
                </a:lnTo>
                <a:lnTo>
                  <a:pt x="80" y="38"/>
                </a:lnTo>
                <a:lnTo>
                  <a:pt x="100" y="36"/>
                </a:lnTo>
                <a:lnTo>
                  <a:pt x="100" y="30"/>
                </a:lnTo>
                <a:lnTo>
                  <a:pt x="90" y="30"/>
                </a:lnTo>
                <a:lnTo>
                  <a:pt x="90" y="22"/>
                </a:lnTo>
                <a:lnTo>
                  <a:pt x="84" y="22"/>
                </a:lnTo>
                <a:lnTo>
                  <a:pt x="84" y="32"/>
                </a:lnTo>
                <a:lnTo>
                  <a:pt x="72" y="34"/>
                </a:lnTo>
                <a:lnTo>
                  <a:pt x="60" y="38"/>
                </a:lnTo>
                <a:lnTo>
                  <a:pt x="48" y="44"/>
                </a:lnTo>
                <a:lnTo>
                  <a:pt x="42" y="36"/>
                </a:lnTo>
                <a:lnTo>
                  <a:pt x="38" y="38"/>
                </a:lnTo>
                <a:lnTo>
                  <a:pt x="44" y="46"/>
                </a:lnTo>
                <a:lnTo>
                  <a:pt x="28" y="58"/>
                </a:lnTo>
                <a:lnTo>
                  <a:pt x="20" y="50"/>
                </a:lnTo>
                <a:lnTo>
                  <a:pt x="16" y="54"/>
                </a:lnTo>
                <a:lnTo>
                  <a:pt x="26" y="62"/>
                </a:lnTo>
                <a:lnTo>
                  <a:pt x="28" y="78"/>
                </a:lnTo>
                <a:lnTo>
                  <a:pt x="30" y="86"/>
                </a:lnTo>
                <a:lnTo>
                  <a:pt x="34" y="94"/>
                </a:lnTo>
                <a:lnTo>
                  <a:pt x="20" y="94"/>
                </a:lnTo>
                <a:close/>
                <a:moveTo>
                  <a:pt x="48" y="70"/>
                </a:moveTo>
                <a:lnTo>
                  <a:pt x="52" y="74"/>
                </a:lnTo>
                <a:lnTo>
                  <a:pt x="66" y="66"/>
                </a:lnTo>
                <a:lnTo>
                  <a:pt x="82" y="62"/>
                </a:lnTo>
                <a:lnTo>
                  <a:pt x="100" y="58"/>
                </a:lnTo>
                <a:lnTo>
                  <a:pt x="120" y="58"/>
                </a:lnTo>
                <a:lnTo>
                  <a:pt x="122" y="58"/>
                </a:lnTo>
                <a:lnTo>
                  <a:pt x="142" y="40"/>
                </a:lnTo>
                <a:lnTo>
                  <a:pt x="138" y="36"/>
                </a:lnTo>
                <a:lnTo>
                  <a:pt x="118" y="52"/>
                </a:lnTo>
                <a:lnTo>
                  <a:pt x="102" y="52"/>
                </a:lnTo>
                <a:lnTo>
                  <a:pt x="102" y="42"/>
                </a:lnTo>
                <a:lnTo>
                  <a:pt x="96" y="44"/>
                </a:lnTo>
                <a:lnTo>
                  <a:pt x="96" y="54"/>
                </a:lnTo>
                <a:lnTo>
                  <a:pt x="82" y="56"/>
                </a:lnTo>
                <a:lnTo>
                  <a:pt x="70" y="58"/>
                </a:lnTo>
                <a:lnTo>
                  <a:pt x="66" y="52"/>
                </a:lnTo>
                <a:lnTo>
                  <a:pt x="60" y="56"/>
                </a:lnTo>
                <a:lnTo>
                  <a:pt x="64" y="62"/>
                </a:lnTo>
                <a:lnTo>
                  <a:pt x="48" y="70"/>
                </a:lnTo>
                <a:close/>
                <a:moveTo>
                  <a:pt x="68" y="82"/>
                </a:moveTo>
                <a:lnTo>
                  <a:pt x="70" y="88"/>
                </a:lnTo>
                <a:lnTo>
                  <a:pt x="88" y="82"/>
                </a:lnTo>
                <a:lnTo>
                  <a:pt x="106" y="86"/>
                </a:lnTo>
                <a:lnTo>
                  <a:pt x="108" y="84"/>
                </a:lnTo>
                <a:lnTo>
                  <a:pt x="124" y="76"/>
                </a:lnTo>
                <a:lnTo>
                  <a:pt x="138" y="76"/>
                </a:lnTo>
                <a:lnTo>
                  <a:pt x="140" y="76"/>
                </a:lnTo>
                <a:lnTo>
                  <a:pt x="152" y="64"/>
                </a:lnTo>
                <a:lnTo>
                  <a:pt x="148" y="58"/>
                </a:lnTo>
                <a:lnTo>
                  <a:pt x="136" y="70"/>
                </a:lnTo>
                <a:lnTo>
                  <a:pt x="124" y="70"/>
                </a:lnTo>
                <a:lnTo>
                  <a:pt x="122" y="68"/>
                </a:lnTo>
                <a:lnTo>
                  <a:pt x="122" y="70"/>
                </a:lnTo>
                <a:lnTo>
                  <a:pt x="106" y="80"/>
                </a:lnTo>
                <a:lnTo>
                  <a:pt x="88" y="76"/>
                </a:lnTo>
                <a:lnTo>
                  <a:pt x="86" y="74"/>
                </a:lnTo>
                <a:lnTo>
                  <a:pt x="86" y="76"/>
                </a:lnTo>
                <a:lnTo>
                  <a:pt x="68" y="82"/>
                </a:lnTo>
                <a:close/>
                <a:moveTo>
                  <a:pt x="16" y="34"/>
                </a:moveTo>
                <a:lnTo>
                  <a:pt x="18" y="40"/>
                </a:lnTo>
                <a:lnTo>
                  <a:pt x="40" y="34"/>
                </a:lnTo>
                <a:lnTo>
                  <a:pt x="42" y="34"/>
                </a:lnTo>
                <a:lnTo>
                  <a:pt x="42" y="32"/>
                </a:lnTo>
                <a:lnTo>
                  <a:pt x="50" y="20"/>
                </a:lnTo>
                <a:lnTo>
                  <a:pt x="66" y="22"/>
                </a:lnTo>
                <a:lnTo>
                  <a:pt x="68" y="22"/>
                </a:lnTo>
                <a:lnTo>
                  <a:pt x="86" y="16"/>
                </a:lnTo>
                <a:lnTo>
                  <a:pt x="94" y="20"/>
                </a:lnTo>
                <a:lnTo>
                  <a:pt x="96" y="22"/>
                </a:lnTo>
                <a:lnTo>
                  <a:pt x="108" y="18"/>
                </a:lnTo>
                <a:lnTo>
                  <a:pt x="114" y="24"/>
                </a:lnTo>
                <a:lnTo>
                  <a:pt x="118" y="20"/>
                </a:lnTo>
                <a:lnTo>
                  <a:pt x="112" y="12"/>
                </a:lnTo>
                <a:lnTo>
                  <a:pt x="110" y="12"/>
                </a:lnTo>
                <a:lnTo>
                  <a:pt x="108" y="12"/>
                </a:lnTo>
                <a:lnTo>
                  <a:pt x="96" y="14"/>
                </a:lnTo>
                <a:lnTo>
                  <a:pt x="88" y="10"/>
                </a:lnTo>
                <a:lnTo>
                  <a:pt x="86" y="8"/>
                </a:lnTo>
                <a:lnTo>
                  <a:pt x="84" y="10"/>
                </a:lnTo>
                <a:lnTo>
                  <a:pt x="66" y="16"/>
                </a:lnTo>
                <a:lnTo>
                  <a:pt x="50" y="14"/>
                </a:lnTo>
                <a:lnTo>
                  <a:pt x="48" y="12"/>
                </a:lnTo>
                <a:lnTo>
                  <a:pt x="46" y="14"/>
                </a:lnTo>
                <a:lnTo>
                  <a:pt x="38" y="28"/>
                </a:lnTo>
                <a:lnTo>
                  <a:pt x="1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00" name="Freeform 210"/>
          <p:cNvSpPr>
            <a:spLocks noEditPoints="1"/>
          </p:cNvSpPr>
          <p:nvPr/>
        </p:nvSpPr>
        <p:spPr bwMode="auto">
          <a:xfrm>
            <a:off x="7775575" y="5370513"/>
            <a:ext cx="427038" cy="420687"/>
          </a:xfrm>
          <a:custGeom>
            <a:gdLst>
              <a:gd fmla="*/ 2147483647 w 156" name="T0"/>
              <a:gd fmla="*/ 2147483647 h 140" name="T1"/>
              <a:gd fmla="*/ 2147483647 w 156" name="T2"/>
              <a:gd fmla="*/ 2147483647 h 140" name="T3"/>
              <a:gd fmla="*/ 2147483647 w 156" name="T4"/>
              <a:gd fmla="*/ 2147483647 h 140" name="T5"/>
              <a:gd fmla="*/ 2147483647 w 156" name="T6"/>
              <a:gd fmla="*/ 2147483647 h 140" name="T7"/>
              <a:gd fmla="*/ 2147483647 w 156" name="T8"/>
              <a:gd fmla="*/ 2147483647 h 140" name="T9"/>
              <a:gd fmla="*/ 2147483647 w 156" name="T10"/>
              <a:gd fmla="*/ 2147483647 h 140" name="T11"/>
              <a:gd fmla="*/ 2147483647 w 156" name="T12"/>
              <a:gd fmla="*/ 2147483647 h 140" name="T13"/>
              <a:gd fmla="*/ 2147483647 w 156" name="T14"/>
              <a:gd fmla="*/ 2147483647 h 140" name="T15"/>
              <a:gd fmla="*/ 2147483647 w 156" name="T16"/>
              <a:gd fmla="*/ 2147483647 h 140" name="T17"/>
              <a:gd fmla="*/ 2147483647 w 156" name="T18"/>
              <a:gd fmla="*/ 2147483647 h 140" name="T19"/>
              <a:gd fmla="*/ 2147483647 w 156" name="T20"/>
              <a:gd fmla="*/ 2147483647 h 140" name="T21"/>
              <a:gd fmla="*/ 2147483647 w 156" name="T22"/>
              <a:gd fmla="*/ 2147483647 h 140" name="T23"/>
              <a:gd fmla="*/ 2147483647 w 156" name="T24"/>
              <a:gd fmla="*/ 2147483647 h 140" name="T25"/>
              <a:gd fmla="*/ 2147483647 w 156" name="T26"/>
              <a:gd fmla="*/ 2147483647 h 140" name="T27"/>
              <a:gd fmla="*/ 2147483647 w 156" name="T28"/>
              <a:gd fmla="*/ 2147483647 h 140" name="T29"/>
              <a:gd fmla="*/ 2147483647 w 156" name="T30"/>
              <a:gd fmla="*/ 2147483647 h 140" name="T31"/>
              <a:gd fmla="*/ 2147483647 w 156" name="T32"/>
              <a:gd fmla="*/ 2147483647 h 140" name="T33"/>
              <a:gd fmla="*/ 2147483647 w 156" name="T34"/>
              <a:gd fmla="*/ 2147483647 h 140" name="T35"/>
              <a:gd fmla="*/ 2147483647 w 156" name="T36"/>
              <a:gd fmla="*/ 2147483647 h 140" name="T37"/>
              <a:gd fmla="*/ 2147483647 w 156" name="T38"/>
              <a:gd fmla="*/ 2147483647 h 140" name="T39"/>
              <a:gd fmla="*/ 2147483647 w 156" name="T40"/>
              <a:gd fmla="*/ 2147483647 h 140" name="T41"/>
              <a:gd fmla="*/ 2147483647 w 156" name="T42"/>
              <a:gd fmla="*/ 2147483647 h 140" name="T43"/>
              <a:gd fmla="*/ 0 w 156" name="T44"/>
              <a:gd fmla="*/ 2147483647 h 140" name="T45"/>
              <a:gd fmla="*/ 2147483647 w 156" name="T46"/>
              <a:gd fmla="*/ 2147483647 h 140" name="T47"/>
              <a:gd fmla="*/ 2147483647 w 156" name="T48"/>
              <a:gd fmla="*/ 2147483647 h 140" name="T49"/>
              <a:gd fmla="*/ 2147483647 w 156" name="T50"/>
              <a:gd fmla="*/ 2147483647 h 140" name="T51"/>
              <a:gd fmla="*/ 2147483647 w 156" name="T52"/>
              <a:gd fmla="*/ 2147483647 h 140" name="T53"/>
              <a:gd fmla="*/ 2147483647 w 156" name="T54"/>
              <a:gd fmla="*/ 2147483647 h 140" name="T55"/>
              <a:gd fmla="*/ 2147483647 w 156" name="T56"/>
              <a:gd fmla="*/ 2147483647 h 140" name="T57"/>
              <a:gd fmla="*/ 2147483647 w 156" name="T58"/>
              <a:gd fmla="*/ 2147483647 h 140" name="T59"/>
              <a:gd fmla="*/ 2147483647 w 156" name="T60"/>
              <a:gd fmla="*/ 2147483647 h 140" name="T61"/>
              <a:gd fmla="*/ 2147483647 w 156" name="T62"/>
              <a:gd fmla="*/ 2147483647 h 140" name="T63"/>
              <a:gd fmla="*/ 2147483647 w 156" name="T64"/>
              <a:gd fmla="*/ 2147483647 h 140" name="T65"/>
              <a:gd fmla="*/ 2147483647 w 156" name="T66"/>
              <a:gd fmla="*/ 2147483647 h 140" name="T67"/>
              <a:gd fmla="*/ 2147483647 w 156" name="T68"/>
              <a:gd fmla="*/ 2147483647 h 140" name="T69"/>
              <a:gd fmla="*/ 2147483647 w 156" name="T70"/>
              <a:gd fmla="*/ 2147483647 h 140" name="T71"/>
              <a:gd fmla="*/ 2147483647 w 156" name="T72"/>
              <a:gd fmla="*/ 2147483647 h 140" name="T73"/>
              <a:gd fmla="*/ 2147483647 w 156" name="T74"/>
              <a:gd fmla="*/ 2147483647 h 140" name="T75"/>
              <a:gd fmla="*/ 2147483647 w 156" name="T76"/>
              <a:gd fmla="*/ 2147483647 h 140" name="T77"/>
              <a:gd fmla="*/ 2147483647 w 156" name="T78"/>
              <a:gd fmla="*/ 2147483647 h 140" name="T79"/>
              <a:gd fmla="*/ 2147483647 w 156" name="T80"/>
              <a:gd fmla="*/ 2147483647 h 140" name="T81"/>
              <a:gd fmla="*/ 2147483647 w 156" name="T82"/>
              <a:gd fmla="*/ 2147483647 h 140" name="T83"/>
              <a:gd fmla="*/ 2147483647 w 156" name="T84"/>
              <a:gd fmla="*/ 2147483647 h 140" name="T85"/>
              <a:gd fmla="*/ 2147483647 w 156" name="T86"/>
              <a:gd fmla="*/ 2147483647 h 140" name="T87"/>
              <a:gd fmla="*/ 2147483647 w 156" name="T88"/>
              <a:gd fmla="*/ 2147483647 h 140" name="T89"/>
              <a:gd fmla="*/ 2147483647 w 156" name="T90"/>
              <a:gd fmla="*/ 2147483647 h 140" name="T91"/>
              <a:gd fmla="*/ 2147483647 w 156" name="T92"/>
              <a:gd fmla="*/ 2147483647 h 140" name="T93"/>
              <a:gd fmla="*/ 2147483647 w 156" name="T94"/>
              <a:gd fmla="*/ 2147483647 h 140" name="T95"/>
              <a:gd fmla="*/ 2147483647 w 156" name="T96"/>
              <a:gd fmla="*/ 2147483647 h 140" name="T97"/>
              <a:gd fmla="*/ 2147483647 w 156" name="T98"/>
              <a:gd fmla="*/ 2147483647 h 140" name="T99"/>
              <a:gd fmla="*/ 2147483647 w 156" name="T100"/>
              <a:gd fmla="*/ 2147483647 h 140" name="T101"/>
              <a:gd fmla="*/ 2147483647 w 156" name="T102"/>
              <a:gd fmla="*/ 2147483647 h 140" name="T103"/>
              <a:gd fmla="*/ 2147483647 w 156" name="T104"/>
              <a:gd fmla="*/ 2147483647 h 140" name="T105"/>
              <a:gd fmla="*/ 2147483647 w 156" name="T106"/>
              <a:gd fmla="*/ 2147483647 h 140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56" name="T162"/>
              <a:gd fmla="*/ 0 h 140" name="T163"/>
              <a:gd fmla="*/ 156 w 156" name="T164"/>
              <a:gd fmla="*/ 140 h 140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40" w="156">
                <a:moveTo>
                  <a:pt x="28" y="10"/>
                </a:moveTo>
                <a:lnTo>
                  <a:pt x="96" y="22"/>
                </a:lnTo>
                <a:lnTo>
                  <a:pt x="98" y="28"/>
                </a:lnTo>
                <a:lnTo>
                  <a:pt x="102" y="28"/>
                </a:lnTo>
                <a:lnTo>
                  <a:pt x="106" y="30"/>
                </a:lnTo>
                <a:lnTo>
                  <a:pt x="142" y="38"/>
                </a:lnTo>
                <a:lnTo>
                  <a:pt x="144" y="36"/>
                </a:lnTo>
                <a:lnTo>
                  <a:pt x="148" y="34"/>
                </a:lnTo>
                <a:lnTo>
                  <a:pt x="152" y="38"/>
                </a:lnTo>
                <a:lnTo>
                  <a:pt x="154" y="42"/>
                </a:lnTo>
                <a:lnTo>
                  <a:pt x="156" y="48"/>
                </a:lnTo>
                <a:lnTo>
                  <a:pt x="154" y="54"/>
                </a:lnTo>
                <a:lnTo>
                  <a:pt x="154" y="60"/>
                </a:lnTo>
                <a:lnTo>
                  <a:pt x="150" y="64"/>
                </a:lnTo>
                <a:lnTo>
                  <a:pt x="146" y="68"/>
                </a:lnTo>
                <a:lnTo>
                  <a:pt x="142" y="68"/>
                </a:lnTo>
                <a:lnTo>
                  <a:pt x="138" y="66"/>
                </a:lnTo>
                <a:lnTo>
                  <a:pt x="136" y="64"/>
                </a:lnTo>
                <a:lnTo>
                  <a:pt x="108" y="58"/>
                </a:lnTo>
                <a:lnTo>
                  <a:pt x="104" y="60"/>
                </a:lnTo>
                <a:lnTo>
                  <a:pt x="98" y="62"/>
                </a:lnTo>
                <a:lnTo>
                  <a:pt x="90" y="60"/>
                </a:lnTo>
                <a:lnTo>
                  <a:pt x="90" y="70"/>
                </a:lnTo>
                <a:lnTo>
                  <a:pt x="94" y="70"/>
                </a:lnTo>
                <a:lnTo>
                  <a:pt x="94" y="76"/>
                </a:lnTo>
                <a:lnTo>
                  <a:pt x="94" y="82"/>
                </a:lnTo>
                <a:lnTo>
                  <a:pt x="88" y="82"/>
                </a:lnTo>
                <a:lnTo>
                  <a:pt x="88" y="86"/>
                </a:lnTo>
                <a:lnTo>
                  <a:pt x="102" y="140"/>
                </a:lnTo>
                <a:lnTo>
                  <a:pt x="92" y="140"/>
                </a:lnTo>
                <a:lnTo>
                  <a:pt x="82" y="92"/>
                </a:lnTo>
                <a:lnTo>
                  <a:pt x="78" y="92"/>
                </a:lnTo>
                <a:lnTo>
                  <a:pt x="78" y="140"/>
                </a:lnTo>
                <a:lnTo>
                  <a:pt x="66" y="140"/>
                </a:lnTo>
                <a:lnTo>
                  <a:pt x="66" y="92"/>
                </a:lnTo>
                <a:lnTo>
                  <a:pt x="62" y="92"/>
                </a:lnTo>
                <a:lnTo>
                  <a:pt x="50" y="140"/>
                </a:lnTo>
                <a:lnTo>
                  <a:pt x="42" y="140"/>
                </a:lnTo>
                <a:lnTo>
                  <a:pt x="54" y="88"/>
                </a:lnTo>
                <a:lnTo>
                  <a:pt x="54" y="82"/>
                </a:lnTo>
                <a:lnTo>
                  <a:pt x="48" y="82"/>
                </a:lnTo>
                <a:lnTo>
                  <a:pt x="48" y="70"/>
                </a:lnTo>
                <a:lnTo>
                  <a:pt x="54" y="70"/>
                </a:lnTo>
                <a:lnTo>
                  <a:pt x="54" y="62"/>
                </a:lnTo>
                <a:lnTo>
                  <a:pt x="50" y="60"/>
                </a:lnTo>
                <a:lnTo>
                  <a:pt x="46" y="56"/>
                </a:lnTo>
                <a:lnTo>
                  <a:pt x="42" y="50"/>
                </a:lnTo>
                <a:lnTo>
                  <a:pt x="18" y="46"/>
                </a:lnTo>
                <a:lnTo>
                  <a:pt x="14" y="48"/>
                </a:lnTo>
                <a:lnTo>
                  <a:pt x="10" y="48"/>
                </a:lnTo>
                <a:lnTo>
                  <a:pt x="4" y="44"/>
                </a:lnTo>
                <a:lnTo>
                  <a:pt x="2" y="38"/>
                </a:lnTo>
                <a:lnTo>
                  <a:pt x="0" y="30"/>
                </a:lnTo>
                <a:lnTo>
                  <a:pt x="2" y="22"/>
                </a:lnTo>
                <a:lnTo>
                  <a:pt x="4" y="14"/>
                </a:lnTo>
                <a:lnTo>
                  <a:pt x="8" y="6"/>
                </a:lnTo>
                <a:lnTo>
                  <a:pt x="14" y="2"/>
                </a:lnTo>
                <a:lnTo>
                  <a:pt x="20" y="0"/>
                </a:lnTo>
                <a:lnTo>
                  <a:pt x="24" y="4"/>
                </a:lnTo>
                <a:lnTo>
                  <a:pt x="28" y="10"/>
                </a:lnTo>
                <a:close/>
                <a:moveTo>
                  <a:pt x="112" y="40"/>
                </a:moveTo>
                <a:lnTo>
                  <a:pt x="142" y="46"/>
                </a:lnTo>
                <a:lnTo>
                  <a:pt x="140" y="42"/>
                </a:lnTo>
                <a:lnTo>
                  <a:pt x="110" y="36"/>
                </a:lnTo>
                <a:lnTo>
                  <a:pt x="112" y="40"/>
                </a:lnTo>
                <a:close/>
                <a:moveTo>
                  <a:pt x="92" y="28"/>
                </a:moveTo>
                <a:lnTo>
                  <a:pt x="92" y="28"/>
                </a:lnTo>
                <a:lnTo>
                  <a:pt x="28" y="16"/>
                </a:lnTo>
                <a:lnTo>
                  <a:pt x="28" y="22"/>
                </a:lnTo>
                <a:lnTo>
                  <a:pt x="86" y="34"/>
                </a:lnTo>
                <a:lnTo>
                  <a:pt x="86" y="32"/>
                </a:lnTo>
                <a:lnTo>
                  <a:pt x="92" y="28"/>
                </a:lnTo>
                <a:close/>
                <a:moveTo>
                  <a:pt x="102" y="38"/>
                </a:moveTo>
                <a:lnTo>
                  <a:pt x="102" y="38"/>
                </a:lnTo>
                <a:lnTo>
                  <a:pt x="98" y="36"/>
                </a:lnTo>
                <a:lnTo>
                  <a:pt x="94" y="38"/>
                </a:lnTo>
                <a:lnTo>
                  <a:pt x="92" y="44"/>
                </a:lnTo>
                <a:lnTo>
                  <a:pt x="94" y="50"/>
                </a:lnTo>
                <a:lnTo>
                  <a:pt x="98" y="52"/>
                </a:lnTo>
                <a:lnTo>
                  <a:pt x="102" y="50"/>
                </a:lnTo>
                <a:lnTo>
                  <a:pt x="102" y="44"/>
                </a:lnTo>
                <a:lnTo>
                  <a:pt x="102" y="38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6" y="46"/>
                </a:lnTo>
                <a:lnTo>
                  <a:pt x="146" y="52"/>
                </a:lnTo>
                <a:lnTo>
                  <a:pt x="144" y="58"/>
                </a:lnTo>
                <a:lnTo>
                  <a:pt x="142" y="62"/>
                </a:lnTo>
                <a:lnTo>
                  <a:pt x="144" y="64"/>
                </a:lnTo>
                <a:lnTo>
                  <a:pt x="146" y="62"/>
                </a:lnTo>
                <a:lnTo>
                  <a:pt x="150" y="52"/>
                </a:lnTo>
                <a:lnTo>
                  <a:pt x="150" y="42"/>
                </a:lnTo>
                <a:lnTo>
                  <a:pt x="148" y="40"/>
                </a:lnTo>
                <a:lnTo>
                  <a:pt x="146" y="40"/>
                </a:lnTo>
                <a:close/>
                <a:moveTo>
                  <a:pt x="20" y="12"/>
                </a:moveTo>
                <a:lnTo>
                  <a:pt x="20" y="12"/>
                </a:lnTo>
                <a:lnTo>
                  <a:pt x="20" y="10"/>
                </a:lnTo>
                <a:lnTo>
                  <a:pt x="18" y="8"/>
                </a:lnTo>
                <a:lnTo>
                  <a:pt x="16" y="8"/>
                </a:lnTo>
                <a:lnTo>
                  <a:pt x="14" y="12"/>
                </a:lnTo>
                <a:lnTo>
                  <a:pt x="10" y="16"/>
                </a:lnTo>
                <a:lnTo>
                  <a:pt x="8" y="24"/>
                </a:lnTo>
                <a:lnTo>
                  <a:pt x="8" y="30"/>
                </a:lnTo>
                <a:lnTo>
                  <a:pt x="8" y="36"/>
                </a:lnTo>
                <a:lnTo>
                  <a:pt x="10" y="40"/>
                </a:lnTo>
                <a:lnTo>
                  <a:pt x="12" y="40"/>
                </a:lnTo>
                <a:lnTo>
                  <a:pt x="14" y="40"/>
                </a:lnTo>
                <a:lnTo>
                  <a:pt x="16" y="38"/>
                </a:lnTo>
                <a:lnTo>
                  <a:pt x="18" y="32"/>
                </a:lnTo>
                <a:lnTo>
                  <a:pt x="20" y="26"/>
                </a:lnTo>
                <a:lnTo>
                  <a:pt x="22" y="18"/>
                </a:lnTo>
                <a:lnTo>
                  <a:pt x="2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01" name="Freeform 211"/>
          <p:cNvSpPr>
            <a:spLocks noEditPoints="1"/>
          </p:cNvSpPr>
          <p:nvPr/>
        </p:nvSpPr>
        <p:spPr bwMode="auto">
          <a:xfrm>
            <a:off x="10901363" y="4518025"/>
            <a:ext cx="403225" cy="450850"/>
          </a:xfrm>
          <a:custGeom>
            <a:gdLst>
              <a:gd fmla="*/ 2147483647 w 148" name="T0"/>
              <a:gd fmla="*/ 2147483647 h 150" name="T1"/>
              <a:gd fmla="*/ 2147483647 w 148" name="T2"/>
              <a:gd fmla="*/ 2147483647 h 150" name="T3"/>
              <a:gd fmla="*/ 2147483647 w 148" name="T4"/>
              <a:gd fmla="*/ 2147483647 h 150" name="T5"/>
              <a:gd fmla="*/ 2147483647 w 148" name="T6"/>
              <a:gd fmla="*/ 2147483647 h 150" name="T7"/>
              <a:gd fmla="*/ 2147483647 w 148" name="T8"/>
              <a:gd fmla="*/ 2147483647 h 150" name="T9"/>
              <a:gd fmla="*/ 2147483647 w 148" name="T10"/>
              <a:gd fmla="*/ 2147483647 h 150" name="T11"/>
              <a:gd fmla="*/ 2147483647 w 148" name="T12"/>
              <a:gd fmla="*/ 2147483647 h 150" name="T13"/>
              <a:gd fmla="*/ 2147483647 w 148" name="T14"/>
              <a:gd fmla="*/ 2147483647 h 150" name="T15"/>
              <a:gd fmla="*/ 2147483647 w 148" name="T16"/>
              <a:gd fmla="*/ 2147483647 h 150" name="T17"/>
              <a:gd fmla="*/ 2147483647 w 148" name="T18"/>
              <a:gd fmla="*/ 2147483647 h 150" name="T19"/>
              <a:gd fmla="*/ 2147483647 w 148" name="T20"/>
              <a:gd fmla="*/ 2147483647 h 150" name="T21"/>
              <a:gd fmla="*/ 2147483647 w 148" name="T22"/>
              <a:gd fmla="*/ 2147483647 h 150" name="T23"/>
              <a:gd fmla="*/ 2147483647 w 148" name="T24"/>
              <a:gd fmla="*/ 2147483647 h 150" name="T25"/>
              <a:gd fmla="*/ 0 w 148" name="T26"/>
              <a:gd fmla="*/ 2147483647 h 150" name="T27"/>
              <a:gd fmla="*/ 2147483647 w 148" name="T28"/>
              <a:gd fmla="*/ 2147483647 h 150" name="T29"/>
              <a:gd fmla="*/ 2147483647 w 148" name="T30"/>
              <a:gd fmla="*/ 2147483647 h 150" name="T31"/>
              <a:gd fmla="*/ 2147483647 w 148" name="T32"/>
              <a:gd fmla="*/ 2147483647 h 150" name="T33"/>
              <a:gd fmla="*/ 2147483647 w 148" name="T34"/>
              <a:gd fmla="*/ 2147483647 h 150" name="T35"/>
              <a:gd fmla="*/ 2147483647 w 148" name="T36"/>
              <a:gd fmla="*/ 2147483647 h 150" name="T37"/>
              <a:gd fmla="*/ 2147483647 w 148" name="T38"/>
              <a:gd fmla="*/ 2147483647 h 150" name="T39"/>
              <a:gd fmla="*/ 2147483647 w 148" name="T40"/>
              <a:gd fmla="*/ 2147483647 h 150" name="T41"/>
              <a:gd fmla="*/ 2147483647 w 148" name="T42"/>
              <a:gd fmla="*/ 2147483647 h 150" name="T43"/>
              <a:gd fmla="*/ 2147483647 w 148" name="T44"/>
              <a:gd fmla="*/ 2147483647 h 150" name="T45"/>
              <a:gd fmla="*/ 2147483647 w 148" name="T46"/>
              <a:gd fmla="*/ 2147483647 h 150" name="T47"/>
              <a:gd fmla="*/ 2147483647 w 148" name="T48"/>
              <a:gd fmla="*/ 2147483647 h 150" name="T49"/>
              <a:gd fmla="*/ 2147483647 w 148" name="T50"/>
              <a:gd fmla="*/ 2147483647 h 150" name="T51"/>
              <a:gd fmla="*/ 2147483647 w 148" name="T52"/>
              <a:gd fmla="*/ 2147483647 h 150" name="T53"/>
              <a:gd fmla="*/ 2147483647 w 148" name="T54"/>
              <a:gd fmla="*/ 2147483647 h 150" name="T55"/>
              <a:gd fmla="*/ 2147483647 w 148" name="T56"/>
              <a:gd fmla="*/ 2147483647 h 150" name="T57"/>
              <a:gd fmla="*/ 2147483647 w 148" name="T58"/>
              <a:gd fmla="*/ 2147483647 h 150" name="T59"/>
              <a:gd fmla="*/ 2147483647 w 148" name="T60"/>
              <a:gd fmla="*/ 2147483647 h 150" name="T61"/>
              <a:gd fmla="*/ 2147483647 w 148" name="T62"/>
              <a:gd fmla="*/ 2147483647 h 150" name="T63"/>
              <a:gd fmla="*/ 2147483647 w 148" name="T64"/>
              <a:gd fmla="*/ 2147483647 h 150" name="T65"/>
              <a:gd fmla="*/ 2147483647 w 148" name="T66"/>
              <a:gd fmla="*/ 2147483647 h 150" name="T67"/>
              <a:gd fmla="*/ 2147483647 w 148" name="T68"/>
              <a:gd fmla="*/ 2147483647 h 150" name="T69"/>
              <a:gd fmla="*/ 2147483647 w 148" name="T70"/>
              <a:gd fmla="*/ 2147483647 h 150" name="T71"/>
              <a:gd fmla="*/ 2147483647 w 148" name="T72"/>
              <a:gd fmla="*/ 2147483647 h 150" name="T73"/>
              <a:gd fmla="*/ 2147483647 w 148" name="T74"/>
              <a:gd fmla="*/ 2147483647 h 150" name="T75"/>
              <a:gd fmla="*/ 2147483647 w 148" name="T76"/>
              <a:gd fmla="*/ 2147483647 h 150" name="T77"/>
              <a:gd fmla="*/ 2147483647 w 148" name="T78"/>
              <a:gd fmla="*/ 2147483647 h 150" name="T79"/>
              <a:gd fmla="*/ 2147483647 w 148" name="T80"/>
              <a:gd fmla="*/ 2147483647 h 150" name="T81"/>
              <a:gd fmla="*/ 2147483647 w 148" name="T82"/>
              <a:gd fmla="*/ 2147483647 h 150" name="T83"/>
              <a:gd fmla="*/ 2147483647 w 148" name="T84"/>
              <a:gd fmla="*/ 2147483647 h 150" name="T85"/>
              <a:gd fmla="*/ 2147483647 w 148" name="T86"/>
              <a:gd fmla="*/ 2147483647 h 150" name="T87"/>
              <a:gd fmla="*/ 2147483647 w 148" name="T88"/>
              <a:gd fmla="*/ 2147483647 h 150" name="T89"/>
              <a:gd fmla="*/ 2147483647 w 148" name="T90"/>
              <a:gd fmla="*/ 2147483647 h 150" name="T91"/>
              <a:gd fmla="*/ 2147483647 w 148" name="T92"/>
              <a:gd fmla="*/ 2147483647 h 150" name="T93"/>
              <a:gd fmla="*/ 2147483647 w 148" name="T94"/>
              <a:gd fmla="*/ 2147483647 h 150" name="T95"/>
              <a:gd fmla="*/ 2147483647 w 148" name="T96"/>
              <a:gd fmla="*/ 2147483647 h 150" name="T97"/>
              <a:gd fmla="*/ 2147483647 w 148" name="T98"/>
              <a:gd fmla="*/ 2147483647 h 150" name="T99"/>
              <a:gd fmla="*/ 2147483647 w 148" name="T100"/>
              <a:gd fmla="*/ 2147483647 h 150" name="T101"/>
              <a:gd fmla="*/ 2147483647 w 148" name="T102"/>
              <a:gd fmla="*/ 2147483647 h 150" name="T103"/>
              <a:gd fmla="*/ 2147483647 w 148" name="T104"/>
              <a:gd fmla="*/ 2147483647 h 150" name="T105"/>
              <a:gd fmla="*/ 2147483647 w 148" name="T106"/>
              <a:gd fmla="*/ 2147483647 h 150" name="T107"/>
              <a:gd fmla="*/ 2147483647 w 148" name="T108"/>
              <a:gd fmla="*/ 2147483647 h 150" name="T109"/>
              <a:gd fmla="*/ 2147483647 w 148" name="T110"/>
              <a:gd fmla="*/ 2147483647 h 150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148" name="T168"/>
              <a:gd fmla="*/ 0 h 150" name="T169"/>
              <a:gd fmla="*/ 148 w 148" name="T170"/>
              <a:gd fmla="*/ 150 h 150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150" w="148">
                <a:moveTo>
                  <a:pt x="48" y="150"/>
                </a:moveTo>
                <a:lnTo>
                  <a:pt x="28" y="130"/>
                </a:lnTo>
                <a:lnTo>
                  <a:pt x="28" y="128"/>
                </a:lnTo>
                <a:lnTo>
                  <a:pt x="124" y="32"/>
                </a:lnTo>
                <a:lnTo>
                  <a:pt x="126" y="30"/>
                </a:lnTo>
                <a:lnTo>
                  <a:pt x="126" y="32"/>
                </a:lnTo>
                <a:lnTo>
                  <a:pt x="146" y="50"/>
                </a:lnTo>
                <a:lnTo>
                  <a:pt x="148" y="52"/>
                </a:lnTo>
                <a:lnTo>
                  <a:pt x="146" y="54"/>
                </a:lnTo>
                <a:lnTo>
                  <a:pt x="52" y="150"/>
                </a:lnTo>
                <a:lnTo>
                  <a:pt x="50" y="150"/>
                </a:lnTo>
                <a:lnTo>
                  <a:pt x="48" y="150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60" y="28"/>
                </a:lnTo>
                <a:lnTo>
                  <a:pt x="52" y="28"/>
                </a:lnTo>
                <a:lnTo>
                  <a:pt x="44" y="30"/>
                </a:lnTo>
                <a:lnTo>
                  <a:pt x="36" y="36"/>
                </a:lnTo>
                <a:lnTo>
                  <a:pt x="30" y="44"/>
                </a:lnTo>
                <a:lnTo>
                  <a:pt x="28" y="52"/>
                </a:lnTo>
                <a:lnTo>
                  <a:pt x="28" y="62"/>
                </a:lnTo>
                <a:lnTo>
                  <a:pt x="30" y="70"/>
                </a:lnTo>
                <a:lnTo>
                  <a:pt x="70" y="30"/>
                </a:lnTo>
                <a:close/>
                <a:moveTo>
                  <a:pt x="16" y="18"/>
                </a:moveTo>
                <a:lnTo>
                  <a:pt x="16" y="18"/>
                </a:lnTo>
                <a:lnTo>
                  <a:pt x="10" y="26"/>
                </a:lnTo>
                <a:lnTo>
                  <a:pt x="6" y="34"/>
                </a:lnTo>
                <a:lnTo>
                  <a:pt x="2" y="44"/>
                </a:lnTo>
                <a:lnTo>
                  <a:pt x="0" y="52"/>
                </a:lnTo>
                <a:lnTo>
                  <a:pt x="0" y="62"/>
                </a:lnTo>
                <a:lnTo>
                  <a:pt x="2" y="72"/>
                </a:lnTo>
                <a:lnTo>
                  <a:pt x="4" y="82"/>
                </a:lnTo>
                <a:lnTo>
                  <a:pt x="10" y="90"/>
                </a:lnTo>
                <a:lnTo>
                  <a:pt x="0" y="100"/>
                </a:lnTo>
                <a:lnTo>
                  <a:pt x="22" y="122"/>
                </a:lnTo>
                <a:lnTo>
                  <a:pt x="26" y="116"/>
                </a:lnTo>
                <a:lnTo>
                  <a:pt x="20" y="110"/>
                </a:lnTo>
                <a:lnTo>
                  <a:pt x="22" y="108"/>
                </a:lnTo>
                <a:lnTo>
                  <a:pt x="28" y="114"/>
                </a:lnTo>
                <a:lnTo>
                  <a:pt x="32" y="112"/>
                </a:lnTo>
                <a:lnTo>
                  <a:pt x="24" y="106"/>
                </a:lnTo>
                <a:lnTo>
                  <a:pt x="26" y="104"/>
                </a:lnTo>
                <a:lnTo>
                  <a:pt x="32" y="110"/>
                </a:lnTo>
                <a:lnTo>
                  <a:pt x="36" y="108"/>
                </a:lnTo>
                <a:lnTo>
                  <a:pt x="26" y="98"/>
                </a:lnTo>
                <a:lnTo>
                  <a:pt x="30" y="96"/>
                </a:lnTo>
                <a:lnTo>
                  <a:pt x="38" y="104"/>
                </a:lnTo>
                <a:lnTo>
                  <a:pt x="44" y="100"/>
                </a:lnTo>
                <a:lnTo>
                  <a:pt x="36" y="94"/>
                </a:lnTo>
                <a:lnTo>
                  <a:pt x="38" y="92"/>
                </a:lnTo>
                <a:lnTo>
                  <a:pt x="44" y="98"/>
                </a:lnTo>
                <a:lnTo>
                  <a:pt x="48" y="94"/>
                </a:lnTo>
                <a:lnTo>
                  <a:pt x="42" y="88"/>
                </a:lnTo>
                <a:lnTo>
                  <a:pt x="50" y="94"/>
                </a:lnTo>
                <a:lnTo>
                  <a:pt x="52" y="90"/>
                </a:lnTo>
                <a:lnTo>
                  <a:pt x="44" y="82"/>
                </a:lnTo>
                <a:lnTo>
                  <a:pt x="46" y="78"/>
                </a:lnTo>
                <a:lnTo>
                  <a:pt x="56" y="88"/>
                </a:lnTo>
                <a:lnTo>
                  <a:pt x="58" y="84"/>
                </a:lnTo>
                <a:lnTo>
                  <a:pt x="52" y="78"/>
                </a:lnTo>
                <a:lnTo>
                  <a:pt x="54" y="76"/>
                </a:lnTo>
                <a:lnTo>
                  <a:pt x="60" y="82"/>
                </a:lnTo>
                <a:lnTo>
                  <a:pt x="64" y="80"/>
                </a:lnTo>
                <a:lnTo>
                  <a:pt x="58" y="72"/>
                </a:lnTo>
                <a:lnTo>
                  <a:pt x="66" y="78"/>
                </a:lnTo>
                <a:lnTo>
                  <a:pt x="68" y="74"/>
                </a:lnTo>
                <a:lnTo>
                  <a:pt x="60" y="66"/>
                </a:lnTo>
                <a:lnTo>
                  <a:pt x="62" y="62"/>
                </a:lnTo>
                <a:lnTo>
                  <a:pt x="72" y="72"/>
                </a:lnTo>
                <a:lnTo>
                  <a:pt x="76" y="66"/>
                </a:lnTo>
                <a:lnTo>
                  <a:pt x="70" y="60"/>
                </a:lnTo>
                <a:lnTo>
                  <a:pt x="78" y="66"/>
                </a:lnTo>
                <a:lnTo>
                  <a:pt x="80" y="62"/>
                </a:lnTo>
                <a:lnTo>
                  <a:pt x="74" y="56"/>
                </a:lnTo>
                <a:lnTo>
                  <a:pt x="76" y="54"/>
                </a:lnTo>
                <a:lnTo>
                  <a:pt x="82" y="60"/>
                </a:lnTo>
                <a:lnTo>
                  <a:pt x="84" y="58"/>
                </a:lnTo>
                <a:lnTo>
                  <a:pt x="76" y="50"/>
                </a:lnTo>
                <a:lnTo>
                  <a:pt x="80" y="46"/>
                </a:lnTo>
                <a:lnTo>
                  <a:pt x="88" y="54"/>
                </a:lnTo>
                <a:lnTo>
                  <a:pt x="92" y="50"/>
                </a:lnTo>
                <a:lnTo>
                  <a:pt x="86" y="44"/>
                </a:lnTo>
                <a:lnTo>
                  <a:pt x="86" y="42"/>
                </a:lnTo>
                <a:lnTo>
                  <a:pt x="94" y="50"/>
                </a:lnTo>
                <a:lnTo>
                  <a:pt x="96" y="46"/>
                </a:lnTo>
                <a:lnTo>
                  <a:pt x="90" y="40"/>
                </a:lnTo>
                <a:lnTo>
                  <a:pt x="92" y="38"/>
                </a:lnTo>
                <a:lnTo>
                  <a:pt x="98" y="44"/>
                </a:lnTo>
                <a:lnTo>
                  <a:pt x="100" y="42"/>
                </a:lnTo>
                <a:lnTo>
                  <a:pt x="92" y="32"/>
                </a:lnTo>
                <a:lnTo>
                  <a:pt x="96" y="30"/>
                </a:lnTo>
                <a:lnTo>
                  <a:pt x="104" y="38"/>
                </a:lnTo>
                <a:lnTo>
                  <a:pt x="108" y="34"/>
                </a:lnTo>
                <a:lnTo>
                  <a:pt x="102" y="28"/>
                </a:lnTo>
                <a:lnTo>
                  <a:pt x="104" y="26"/>
                </a:lnTo>
                <a:lnTo>
                  <a:pt x="110" y="32"/>
                </a:lnTo>
                <a:lnTo>
                  <a:pt x="112" y="30"/>
                </a:lnTo>
                <a:lnTo>
                  <a:pt x="106" y="24"/>
                </a:lnTo>
                <a:lnTo>
                  <a:pt x="108" y="22"/>
                </a:lnTo>
                <a:lnTo>
                  <a:pt x="114" y="28"/>
                </a:lnTo>
                <a:lnTo>
                  <a:pt x="120" y="22"/>
                </a:lnTo>
                <a:lnTo>
                  <a:pt x="98" y="2"/>
                </a:lnTo>
                <a:lnTo>
                  <a:pt x="88" y="10"/>
                </a:lnTo>
                <a:lnTo>
                  <a:pt x="80" y="6"/>
                </a:lnTo>
                <a:lnTo>
                  <a:pt x="70" y="2"/>
                </a:lnTo>
                <a:lnTo>
                  <a:pt x="62" y="0"/>
                </a:lnTo>
                <a:lnTo>
                  <a:pt x="52" y="0"/>
                </a:lnTo>
                <a:lnTo>
                  <a:pt x="42" y="2"/>
                </a:lnTo>
                <a:lnTo>
                  <a:pt x="34" y="6"/>
                </a:lnTo>
                <a:lnTo>
                  <a:pt x="24" y="10"/>
                </a:lnTo>
                <a:lnTo>
                  <a:pt x="16" y="18"/>
                </a:lnTo>
                <a:close/>
                <a:moveTo>
                  <a:pt x="124" y="48"/>
                </a:moveTo>
                <a:lnTo>
                  <a:pt x="136" y="58"/>
                </a:lnTo>
                <a:lnTo>
                  <a:pt x="142" y="52"/>
                </a:lnTo>
                <a:lnTo>
                  <a:pt x="126" y="36"/>
                </a:lnTo>
                <a:lnTo>
                  <a:pt x="32" y="130"/>
                </a:lnTo>
                <a:lnTo>
                  <a:pt x="50" y="146"/>
                </a:lnTo>
                <a:lnTo>
                  <a:pt x="56" y="140"/>
                </a:lnTo>
                <a:lnTo>
                  <a:pt x="50" y="132"/>
                </a:lnTo>
                <a:lnTo>
                  <a:pt x="52" y="130"/>
                </a:lnTo>
                <a:lnTo>
                  <a:pt x="58" y="136"/>
                </a:lnTo>
                <a:lnTo>
                  <a:pt x="64" y="130"/>
                </a:lnTo>
                <a:lnTo>
                  <a:pt x="54" y="120"/>
                </a:lnTo>
                <a:lnTo>
                  <a:pt x="56" y="116"/>
                </a:lnTo>
                <a:lnTo>
                  <a:pt x="68" y="128"/>
                </a:lnTo>
                <a:lnTo>
                  <a:pt x="72" y="122"/>
                </a:lnTo>
                <a:lnTo>
                  <a:pt x="66" y="116"/>
                </a:lnTo>
                <a:lnTo>
                  <a:pt x="70" y="112"/>
                </a:lnTo>
                <a:lnTo>
                  <a:pt x="76" y="120"/>
                </a:lnTo>
                <a:lnTo>
                  <a:pt x="82" y="114"/>
                </a:lnTo>
                <a:lnTo>
                  <a:pt x="70" y="102"/>
                </a:lnTo>
                <a:lnTo>
                  <a:pt x="74" y="100"/>
                </a:lnTo>
                <a:lnTo>
                  <a:pt x="84" y="110"/>
                </a:lnTo>
                <a:lnTo>
                  <a:pt x="90" y="104"/>
                </a:lnTo>
                <a:lnTo>
                  <a:pt x="84" y="98"/>
                </a:lnTo>
                <a:lnTo>
                  <a:pt x="86" y="96"/>
                </a:lnTo>
                <a:lnTo>
                  <a:pt x="92" y="102"/>
                </a:lnTo>
                <a:lnTo>
                  <a:pt x="98" y="96"/>
                </a:lnTo>
                <a:lnTo>
                  <a:pt x="88" y="86"/>
                </a:lnTo>
                <a:lnTo>
                  <a:pt x="90" y="82"/>
                </a:lnTo>
                <a:lnTo>
                  <a:pt x="102" y="94"/>
                </a:lnTo>
                <a:lnTo>
                  <a:pt x="108" y="88"/>
                </a:lnTo>
                <a:lnTo>
                  <a:pt x="100" y="80"/>
                </a:lnTo>
                <a:lnTo>
                  <a:pt x="104" y="78"/>
                </a:lnTo>
                <a:lnTo>
                  <a:pt x="110" y="84"/>
                </a:lnTo>
                <a:lnTo>
                  <a:pt x="116" y="80"/>
                </a:lnTo>
                <a:lnTo>
                  <a:pt x="104" y="68"/>
                </a:lnTo>
                <a:lnTo>
                  <a:pt x="108" y="64"/>
                </a:lnTo>
                <a:lnTo>
                  <a:pt x="118" y="76"/>
                </a:lnTo>
                <a:lnTo>
                  <a:pt x="124" y="70"/>
                </a:lnTo>
                <a:lnTo>
                  <a:pt x="118" y="64"/>
                </a:lnTo>
                <a:lnTo>
                  <a:pt x="120" y="60"/>
                </a:lnTo>
                <a:lnTo>
                  <a:pt x="126" y="68"/>
                </a:lnTo>
                <a:lnTo>
                  <a:pt x="132" y="62"/>
                </a:lnTo>
                <a:lnTo>
                  <a:pt x="122" y="50"/>
                </a:lnTo>
                <a:lnTo>
                  <a:pt x="12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02" name="Freeform 212"/>
          <p:cNvSpPr>
            <a:spLocks noEditPoints="1"/>
          </p:cNvSpPr>
          <p:nvPr/>
        </p:nvSpPr>
        <p:spPr bwMode="auto">
          <a:xfrm>
            <a:off x="9348788" y="1131888"/>
            <a:ext cx="382587" cy="444500"/>
          </a:xfrm>
          <a:custGeom>
            <a:gdLst>
              <a:gd fmla="*/ 2147483647 w 140" name="T0"/>
              <a:gd fmla="*/ 2147483647 h 148" name="T1"/>
              <a:gd fmla="*/ 2147483647 w 140" name="T2"/>
              <a:gd fmla="*/ 2147483647 h 148" name="T3"/>
              <a:gd fmla="*/ 2147483647 w 140" name="T4"/>
              <a:gd fmla="*/ 2147483647 h 148" name="T5"/>
              <a:gd fmla="*/ 2147483647 w 140" name="T6"/>
              <a:gd fmla="*/ 2147483647 h 148" name="T7"/>
              <a:gd fmla="*/ 2147483647 w 140" name="T8"/>
              <a:gd fmla="*/ 2147483647 h 148" name="T9"/>
              <a:gd fmla="*/ 2147483647 w 140" name="T10"/>
              <a:gd fmla="*/ 2147483647 h 148" name="T11"/>
              <a:gd fmla="*/ 2147483647 w 140" name="T12"/>
              <a:gd fmla="*/ 2147483647 h 148" name="T13"/>
              <a:gd fmla="*/ 2147483647 w 140" name="T14"/>
              <a:gd fmla="*/ 2147483647 h 148" name="T15"/>
              <a:gd fmla="*/ 2147483647 w 140" name="T16"/>
              <a:gd fmla="*/ 2147483647 h 148" name="T17"/>
              <a:gd fmla="*/ 2147483647 w 140" name="T18"/>
              <a:gd fmla="*/ 2147483647 h 148" name="T19"/>
              <a:gd fmla="*/ 2147483647 w 140" name="T20"/>
              <a:gd fmla="*/ 2147483647 h 148" name="T21"/>
              <a:gd fmla="*/ 2147483647 w 140" name="T22"/>
              <a:gd fmla="*/ 2147483647 h 148" name="T23"/>
              <a:gd fmla="*/ 2147483647 w 140" name="T24"/>
              <a:gd fmla="*/ 2147483647 h 148" name="T25"/>
              <a:gd fmla="*/ 2147483647 w 140" name="T26"/>
              <a:gd fmla="*/ 2147483647 h 148" name="T27"/>
              <a:gd fmla="*/ 2147483647 w 140" name="T28"/>
              <a:gd fmla="*/ 2147483647 h 148" name="T29"/>
              <a:gd fmla="*/ 2147483647 w 140" name="T30"/>
              <a:gd fmla="*/ 2147483647 h 148" name="T31"/>
              <a:gd fmla="*/ 2147483647 w 140" name="T32"/>
              <a:gd fmla="*/ 2147483647 h 148" name="T33"/>
              <a:gd fmla="*/ 2147483647 w 140" name="T34"/>
              <a:gd fmla="*/ 2147483647 h 148" name="T35"/>
              <a:gd fmla="*/ 2147483647 w 140" name="T36"/>
              <a:gd fmla="*/ 2147483647 h 148" name="T37"/>
              <a:gd fmla="*/ 2147483647 w 140" name="T38"/>
              <a:gd fmla="*/ 2147483647 h 148" name="T39"/>
              <a:gd fmla="*/ 2147483647 w 140" name="T40"/>
              <a:gd fmla="*/ 2147483647 h 148" name="T41"/>
              <a:gd fmla="*/ 2147483647 w 140" name="T42"/>
              <a:gd fmla="*/ 2147483647 h 148" name="T43"/>
              <a:gd fmla="*/ 2147483647 w 140" name="T44"/>
              <a:gd fmla="*/ 2147483647 h 148" name="T45"/>
              <a:gd fmla="*/ 2147483647 w 140" name="T46"/>
              <a:gd fmla="*/ 2147483647 h 148" name="T47"/>
              <a:gd fmla="*/ 2147483647 w 140" name="T48"/>
              <a:gd fmla="*/ 2147483647 h 148" name="T49"/>
              <a:gd fmla="*/ 2147483647 w 140" name="T50"/>
              <a:gd fmla="*/ 2147483647 h 148" name="T51"/>
              <a:gd fmla="*/ 2147483647 w 140" name="T52"/>
              <a:gd fmla="*/ 2147483647 h 148" name="T53"/>
              <a:gd fmla="*/ 2147483647 w 140" name="T54"/>
              <a:gd fmla="*/ 0 h 148" name="T55"/>
              <a:gd fmla="*/ 2147483647 w 140" name="T56"/>
              <a:gd fmla="*/ 2147483647 h 148" name="T57"/>
              <a:gd fmla="*/ 2147483647 w 140" name="T58"/>
              <a:gd fmla="*/ 2147483647 h 148" name="T59"/>
              <a:gd fmla="*/ 2147483647 w 140" name="T60"/>
              <a:gd fmla="*/ 2147483647 h 148" name="T61"/>
              <a:gd fmla="*/ 2147483647 w 140" name="T62"/>
              <a:gd fmla="*/ 2147483647 h 148" name="T63"/>
              <a:gd fmla="*/ 2147483647 w 140" name="T64"/>
              <a:gd fmla="*/ 2147483647 h 148" name="T65"/>
              <a:gd fmla="*/ 2147483647 w 140" name="T66"/>
              <a:gd fmla="*/ 0 h 148" name="T67"/>
              <a:gd fmla="*/ 2147483647 w 140" name="T68"/>
              <a:gd fmla="*/ 2147483647 h 148" name="T69"/>
              <a:gd fmla="*/ 0 w 140" name="T70"/>
              <a:gd fmla="*/ 2147483647 h 148" name="T71"/>
              <a:gd fmla="*/ 2147483647 w 140" name="T72"/>
              <a:gd fmla="*/ 2147483647 h 148" name="T73"/>
              <a:gd fmla="*/ 2147483647 w 140" name="T74"/>
              <a:gd fmla="*/ 2147483647 h 148" name="T75"/>
              <a:gd fmla="*/ 2147483647 w 140" name="T76"/>
              <a:gd fmla="*/ 2147483647 h 148" name="T77"/>
              <a:gd fmla="*/ 2147483647 w 140" name="T78"/>
              <a:gd fmla="*/ 2147483647 h 148" name="T79"/>
              <a:gd fmla="*/ 2147483647 w 140" name="T80"/>
              <a:gd fmla="*/ 2147483647 h 148" name="T81"/>
              <a:gd fmla="*/ 2147483647 w 140" name="T82"/>
              <a:gd fmla="*/ 2147483647 h 148" name="T83"/>
              <a:gd fmla="*/ 2147483647 w 140" name="T84"/>
              <a:gd fmla="*/ 2147483647 h 148" name="T85"/>
              <a:gd fmla="*/ 2147483647 w 140" name="T86"/>
              <a:gd fmla="*/ 2147483647 h 148" name="T87"/>
              <a:gd fmla="*/ 2147483647 w 140" name="T88"/>
              <a:gd fmla="*/ 2147483647 h 148" name="T89"/>
              <a:gd fmla="*/ 2147483647 w 140" name="T90"/>
              <a:gd fmla="*/ 2147483647 h 148" name="T91"/>
              <a:gd fmla="*/ 2147483647 w 140" name="T92"/>
              <a:gd fmla="*/ 2147483647 h 148" name="T93"/>
              <a:gd fmla="*/ 2147483647 w 140" name="T94"/>
              <a:gd fmla="*/ 2147483647 h 148" name="T95"/>
              <a:gd fmla="*/ 2147483647 w 140" name="T96"/>
              <a:gd fmla="*/ 2147483647 h 148" name="T97"/>
              <a:gd fmla="*/ 2147483647 w 140" name="T98"/>
              <a:gd fmla="*/ 2147483647 h 148" name="T99"/>
              <a:gd fmla="*/ 2147483647 w 140" name="T100"/>
              <a:gd fmla="*/ 2147483647 h 148" name="T101"/>
              <a:gd fmla="*/ 2147483647 w 140" name="T102"/>
              <a:gd fmla="*/ 2147483647 h 148" name="T103"/>
              <a:gd fmla="*/ 2147483647 w 140" name="T104"/>
              <a:gd fmla="*/ 2147483647 h 148" name="T105"/>
              <a:gd fmla="*/ 2147483647 w 140" name="T106"/>
              <a:gd fmla="*/ 2147483647 h 148" name="T107"/>
              <a:gd fmla="*/ 2147483647 w 140" name="T108"/>
              <a:gd fmla="*/ 2147483647 h 148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140" name="T165"/>
              <a:gd fmla="*/ 0 h 148" name="T166"/>
              <a:gd fmla="*/ 140 w 140" name="T167"/>
              <a:gd fmla="*/ 148 h 148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148" w="140">
                <a:moveTo>
                  <a:pt x="64" y="24"/>
                </a:moveTo>
                <a:lnTo>
                  <a:pt x="64" y="24"/>
                </a:lnTo>
                <a:lnTo>
                  <a:pt x="76" y="24"/>
                </a:lnTo>
                <a:lnTo>
                  <a:pt x="88" y="26"/>
                </a:lnTo>
                <a:lnTo>
                  <a:pt x="98" y="30"/>
                </a:lnTo>
                <a:lnTo>
                  <a:pt x="108" y="36"/>
                </a:lnTo>
                <a:lnTo>
                  <a:pt x="116" y="44"/>
                </a:lnTo>
                <a:lnTo>
                  <a:pt x="122" y="54"/>
                </a:lnTo>
                <a:lnTo>
                  <a:pt x="128" y="64"/>
                </a:lnTo>
                <a:lnTo>
                  <a:pt x="130" y="76"/>
                </a:lnTo>
                <a:lnTo>
                  <a:pt x="130" y="88"/>
                </a:lnTo>
                <a:lnTo>
                  <a:pt x="128" y="98"/>
                </a:lnTo>
                <a:lnTo>
                  <a:pt x="124" y="110"/>
                </a:lnTo>
                <a:lnTo>
                  <a:pt x="118" y="118"/>
                </a:lnTo>
                <a:lnTo>
                  <a:pt x="122" y="148"/>
                </a:lnTo>
                <a:lnTo>
                  <a:pt x="114" y="148"/>
                </a:lnTo>
                <a:lnTo>
                  <a:pt x="104" y="134"/>
                </a:lnTo>
                <a:lnTo>
                  <a:pt x="90" y="140"/>
                </a:lnTo>
                <a:lnTo>
                  <a:pt x="76" y="144"/>
                </a:lnTo>
                <a:lnTo>
                  <a:pt x="66" y="144"/>
                </a:lnTo>
                <a:lnTo>
                  <a:pt x="56" y="142"/>
                </a:lnTo>
                <a:lnTo>
                  <a:pt x="46" y="138"/>
                </a:lnTo>
                <a:lnTo>
                  <a:pt x="38" y="134"/>
                </a:lnTo>
                <a:lnTo>
                  <a:pt x="28" y="148"/>
                </a:lnTo>
                <a:lnTo>
                  <a:pt x="20" y="148"/>
                </a:lnTo>
                <a:lnTo>
                  <a:pt x="24" y="120"/>
                </a:lnTo>
                <a:lnTo>
                  <a:pt x="14" y="106"/>
                </a:lnTo>
                <a:lnTo>
                  <a:pt x="12" y="98"/>
                </a:lnTo>
                <a:lnTo>
                  <a:pt x="10" y="90"/>
                </a:lnTo>
                <a:lnTo>
                  <a:pt x="10" y="78"/>
                </a:lnTo>
                <a:lnTo>
                  <a:pt x="12" y="66"/>
                </a:lnTo>
                <a:lnTo>
                  <a:pt x="18" y="56"/>
                </a:lnTo>
                <a:lnTo>
                  <a:pt x="24" y="46"/>
                </a:lnTo>
                <a:lnTo>
                  <a:pt x="32" y="38"/>
                </a:lnTo>
                <a:lnTo>
                  <a:pt x="40" y="32"/>
                </a:lnTo>
                <a:lnTo>
                  <a:pt x="52" y="26"/>
                </a:lnTo>
                <a:lnTo>
                  <a:pt x="64" y="24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66" y="74"/>
                </a:lnTo>
                <a:lnTo>
                  <a:pt x="50" y="48"/>
                </a:lnTo>
                <a:lnTo>
                  <a:pt x="48" y="48"/>
                </a:lnTo>
                <a:lnTo>
                  <a:pt x="64" y="76"/>
                </a:lnTo>
                <a:lnTo>
                  <a:pt x="62" y="80"/>
                </a:lnTo>
                <a:lnTo>
                  <a:pt x="62" y="84"/>
                </a:lnTo>
                <a:lnTo>
                  <a:pt x="62" y="88"/>
                </a:lnTo>
                <a:lnTo>
                  <a:pt x="64" y="92"/>
                </a:lnTo>
                <a:lnTo>
                  <a:pt x="68" y="94"/>
                </a:lnTo>
                <a:lnTo>
                  <a:pt x="72" y="94"/>
                </a:lnTo>
                <a:lnTo>
                  <a:pt x="76" y="94"/>
                </a:lnTo>
                <a:lnTo>
                  <a:pt x="80" y="92"/>
                </a:lnTo>
                <a:lnTo>
                  <a:pt x="82" y="88"/>
                </a:lnTo>
                <a:lnTo>
                  <a:pt x="82" y="84"/>
                </a:lnTo>
                <a:lnTo>
                  <a:pt x="82" y="82"/>
                </a:lnTo>
                <a:lnTo>
                  <a:pt x="92" y="72"/>
                </a:lnTo>
                <a:lnTo>
                  <a:pt x="100" y="62"/>
                </a:lnTo>
                <a:lnTo>
                  <a:pt x="94" y="56"/>
                </a:lnTo>
                <a:lnTo>
                  <a:pt x="84" y="66"/>
                </a:lnTo>
                <a:lnTo>
                  <a:pt x="76" y="74"/>
                </a:lnTo>
                <a:lnTo>
                  <a:pt x="72" y="74"/>
                </a:lnTo>
                <a:close/>
                <a:moveTo>
                  <a:pt x="132" y="0"/>
                </a:moveTo>
                <a:lnTo>
                  <a:pt x="124" y="6"/>
                </a:lnTo>
                <a:lnTo>
                  <a:pt x="116" y="4"/>
                </a:lnTo>
                <a:lnTo>
                  <a:pt x="106" y="4"/>
                </a:lnTo>
                <a:lnTo>
                  <a:pt x="96" y="6"/>
                </a:lnTo>
                <a:lnTo>
                  <a:pt x="88" y="14"/>
                </a:lnTo>
                <a:lnTo>
                  <a:pt x="134" y="54"/>
                </a:lnTo>
                <a:lnTo>
                  <a:pt x="134" y="52"/>
                </a:lnTo>
                <a:lnTo>
                  <a:pt x="140" y="44"/>
                </a:lnTo>
                <a:lnTo>
                  <a:pt x="140" y="34"/>
                </a:lnTo>
                <a:lnTo>
                  <a:pt x="140" y="22"/>
                </a:lnTo>
                <a:lnTo>
                  <a:pt x="134" y="14"/>
                </a:lnTo>
                <a:lnTo>
                  <a:pt x="138" y="4"/>
                </a:lnTo>
                <a:lnTo>
                  <a:pt x="132" y="0"/>
                </a:lnTo>
                <a:close/>
                <a:moveTo>
                  <a:pt x="8" y="4"/>
                </a:moveTo>
                <a:lnTo>
                  <a:pt x="10" y="12"/>
                </a:lnTo>
                <a:lnTo>
                  <a:pt x="4" y="20"/>
                </a:lnTo>
                <a:lnTo>
                  <a:pt x="0" y="30"/>
                </a:lnTo>
                <a:lnTo>
                  <a:pt x="2" y="40"/>
                </a:lnTo>
                <a:lnTo>
                  <a:pt x="6" y="50"/>
                </a:lnTo>
                <a:lnTo>
                  <a:pt x="56" y="16"/>
                </a:lnTo>
                <a:lnTo>
                  <a:pt x="48" y="10"/>
                </a:lnTo>
                <a:lnTo>
                  <a:pt x="40" y="4"/>
                </a:lnTo>
                <a:lnTo>
                  <a:pt x="30" y="4"/>
                </a:lnTo>
                <a:lnTo>
                  <a:pt x="20" y="6"/>
                </a:lnTo>
                <a:lnTo>
                  <a:pt x="12" y="0"/>
                </a:lnTo>
                <a:lnTo>
                  <a:pt x="8" y="4"/>
                </a:lnTo>
                <a:close/>
                <a:moveTo>
                  <a:pt x="100" y="46"/>
                </a:moveTo>
                <a:lnTo>
                  <a:pt x="100" y="46"/>
                </a:lnTo>
                <a:lnTo>
                  <a:pt x="92" y="42"/>
                </a:lnTo>
                <a:lnTo>
                  <a:pt x="84" y="38"/>
                </a:lnTo>
                <a:lnTo>
                  <a:pt x="74" y="36"/>
                </a:lnTo>
                <a:lnTo>
                  <a:pt x="64" y="36"/>
                </a:lnTo>
                <a:lnTo>
                  <a:pt x="56" y="38"/>
                </a:lnTo>
                <a:lnTo>
                  <a:pt x="46" y="42"/>
                </a:lnTo>
                <a:lnTo>
                  <a:pt x="40" y="48"/>
                </a:lnTo>
                <a:lnTo>
                  <a:pt x="32" y="54"/>
                </a:lnTo>
                <a:lnTo>
                  <a:pt x="28" y="62"/>
                </a:lnTo>
                <a:lnTo>
                  <a:pt x="24" y="70"/>
                </a:lnTo>
                <a:lnTo>
                  <a:pt x="22" y="80"/>
                </a:lnTo>
                <a:lnTo>
                  <a:pt x="22" y="88"/>
                </a:lnTo>
                <a:lnTo>
                  <a:pt x="24" y="98"/>
                </a:lnTo>
                <a:lnTo>
                  <a:pt x="28" y="106"/>
                </a:lnTo>
                <a:lnTo>
                  <a:pt x="34" y="114"/>
                </a:lnTo>
                <a:lnTo>
                  <a:pt x="40" y="120"/>
                </a:lnTo>
                <a:lnTo>
                  <a:pt x="48" y="126"/>
                </a:lnTo>
                <a:lnTo>
                  <a:pt x="56" y="130"/>
                </a:lnTo>
                <a:lnTo>
                  <a:pt x="66" y="130"/>
                </a:lnTo>
                <a:lnTo>
                  <a:pt x="76" y="130"/>
                </a:lnTo>
                <a:lnTo>
                  <a:pt x="84" y="128"/>
                </a:lnTo>
                <a:lnTo>
                  <a:pt x="94" y="124"/>
                </a:lnTo>
                <a:lnTo>
                  <a:pt x="100" y="120"/>
                </a:lnTo>
                <a:lnTo>
                  <a:pt x="108" y="114"/>
                </a:lnTo>
                <a:lnTo>
                  <a:pt x="112" y="106"/>
                </a:lnTo>
                <a:lnTo>
                  <a:pt x="116" y="96"/>
                </a:lnTo>
                <a:lnTo>
                  <a:pt x="118" y="88"/>
                </a:lnTo>
                <a:lnTo>
                  <a:pt x="118" y="78"/>
                </a:lnTo>
                <a:lnTo>
                  <a:pt x="116" y="68"/>
                </a:lnTo>
                <a:lnTo>
                  <a:pt x="112" y="60"/>
                </a:lnTo>
                <a:lnTo>
                  <a:pt x="106" y="52"/>
                </a:lnTo>
                <a:lnTo>
                  <a:pt x="10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03" name="Freeform 213"/>
          <p:cNvSpPr>
            <a:spLocks noEditPoints="1"/>
          </p:cNvSpPr>
          <p:nvPr/>
        </p:nvSpPr>
        <p:spPr bwMode="auto">
          <a:xfrm>
            <a:off x="7829550" y="4554538"/>
            <a:ext cx="328613" cy="401637"/>
          </a:xfrm>
          <a:custGeom>
            <a:gdLst>
              <a:gd fmla="*/ 2147483647 w 120" name="T0"/>
              <a:gd fmla="*/ 2147483647 h 134" name="T1"/>
              <a:gd fmla="*/ 2147483647 w 120" name="T2"/>
              <a:gd fmla="*/ 2147483647 h 134" name="T3"/>
              <a:gd fmla="*/ 2147483647 w 120" name="T4"/>
              <a:gd fmla="*/ 2147483647 h 134" name="T5"/>
              <a:gd fmla="*/ 2147483647 w 120" name="T6"/>
              <a:gd fmla="*/ 2147483647 h 134" name="T7"/>
              <a:gd fmla="*/ 2147483647 w 120" name="T8"/>
              <a:gd fmla="*/ 2147483647 h 134" name="T9"/>
              <a:gd fmla="*/ 2147483647 w 120" name="T10"/>
              <a:gd fmla="*/ 2147483647 h 134" name="T11"/>
              <a:gd fmla="*/ 2147483647 w 120" name="T12"/>
              <a:gd fmla="*/ 2147483647 h 134" name="T13"/>
              <a:gd fmla="*/ 2147483647 w 120" name="T14"/>
              <a:gd fmla="*/ 2147483647 h 134" name="T15"/>
              <a:gd fmla="*/ 2147483647 w 120" name="T16"/>
              <a:gd fmla="*/ 0 h 134" name="T17"/>
              <a:gd fmla="*/ 2147483647 w 120" name="T18"/>
              <a:gd fmla="*/ 2147483647 h 134" name="T19"/>
              <a:gd fmla="*/ 2147483647 w 120" name="T20"/>
              <a:gd fmla="*/ 2147483647 h 134" name="T21"/>
              <a:gd fmla="*/ 2147483647 w 120" name="T22"/>
              <a:gd fmla="*/ 2147483647 h 134" name="T23"/>
              <a:gd fmla="*/ 2147483647 w 120" name="T24"/>
              <a:gd fmla="*/ 2147483647 h 134" name="T25"/>
              <a:gd fmla="*/ 2147483647 w 120" name="T26"/>
              <a:gd fmla="*/ 2147483647 h 134" name="T27"/>
              <a:gd fmla="*/ 2147483647 w 120" name="T28"/>
              <a:gd fmla="*/ 2147483647 h 134" name="T29"/>
              <a:gd fmla="*/ 2147483647 w 120" name="T30"/>
              <a:gd fmla="*/ 2147483647 h 134" name="T31"/>
              <a:gd fmla="*/ 2147483647 w 120" name="T32"/>
              <a:gd fmla="*/ 2147483647 h 134" name="T33"/>
              <a:gd fmla="*/ 2147483647 w 120" name="T34"/>
              <a:gd fmla="*/ 2147483647 h 134" name="T35"/>
              <a:gd fmla="*/ 2147483647 w 120" name="T36"/>
              <a:gd fmla="*/ 2147483647 h 134" name="T37"/>
              <a:gd fmla="*/ 2147483647 w 120" name="T38"/>
              <a:gd fmla="*/ 2147483647 h 134" name="T39"/>
              <a:gd fmla="*/ 2147483647 w 120" name="T40"/>
              <a:gd fmla="*/ 2147483647 h 134" name="T41"/>
              <a:gd fmla="*/ 2147483647 w 120" name="T42"/>
              <a:gd fmla="*/ 2147483647 h 134" name="T43"/>
              <a:gd fmla="*/ 2147483647 w 120" name="T44"/>
              <a:gd fmla="*/ 2147483647 h 134" name="T45"/>
              <a:gd fmla="*/ 2147483647 w 120" name="T46"/>
              <a:gd fmla="*/ 2147483647 h 134" name="T47"/>
              <a:gd fmla="*/ 2147483647 w 120" name="T48"/>
              <a:gd fmla="*/ 2147483647 h 134" name="T49"/>
              <a:gd fmla="*/ 0 w 120" name="T50"/>
              <a:gd fmla="*/ 2147483647 h 134" name="T51"/>
              <a:gd fmla="*/ 2147483647 w 120" name="T52"/>
              <a:gd fmla="*/ 2147483647 h 134" name="T53"/>
              <a:gd fmla="*/ 2147483647 w 120" name="T54"/>
              <a:gd fmla="*/ 2147483647 h 134" name="T55"/>
              <a:gd fmla="*/ 2147483647 w 120" name="T56"/>
              <a:gd fmla="*/ 2147483647 h 134" name="T57"/>
              <a:gd fmla="*/ 2147483647 w 120" name="T58"/>
              <a:gd fmla="*/ 2147483647 h 134" name="T59"/>
              <a:gd fmla="*/ 2147483647 w 120" name="T60"/>
              <a:gd fmla="*/ 2147483647 h 134" name="T61"/>
              <a:gd fmla="*/ 2147483647 w 120" name="T62"/>
              <a:gd fmla="*/ 2147483647 h 134" name="T63"/>
              <a:gd fmla="*/ 2147483647 w 120" name="T64"/>
              <a:gd fmla="*/ 2147483647 h 134" name="T65"/>
              <a:gd fmla="*/ 2147483647 w 120" name="T66"/>
              <a:gd fmla="*/ 2147483647 h 134" name="T67"/>
              <a:gd fmla="*/ 2147483647 w 120" name="T68"/>
              <a:gd fmla="*/ 2147483647 h 134" name="T69"/>
              <a:gd fmla="*/ 2147483647 w 120" name="T70"/>
              <a:gd fmla="*/ 2147483647 h 134" name="T71"/>
              <a:gd fmla="*/ 2147483647 w 120" name="T72"/>
              <a:gd fmla="*/ 2147483647 h 134" name="T73"/>
              <a:gd fmla="*/ 2147483647 w 120" name="T74"/>
              <a:gd fmla="*/ 2147483647 h 134" name="T75"/>
              <a:gd fmla="*/ 2147483647 w 120" name="T76"/>
              <a:gd fmla="*/ 2147483647 h 134" name="T77"/>
              <a:gd fmla="*/ 2147483647 w 120" name="T78"/>
              <a:gd fmla="*/ 2147483647 h 134" name="T79"/>
              <a:gd fmla="*/ 2147483647 w 120" name="T80"/>
              <a:gd fmla="*/ 2147483647 h 134" name="T81"/>
              <a:gd fmla="*/ 2147483647 w 120" name="T82"/>
              <a:gd fmla="*/ 2147483647 h 134" name="T83"/>
              <a:gd fmla="*/ 2147483647 w 120" name="T84"/>
              <a:gd fmla="*/ 2147483647 h 134" name="T85"/>
              <a:gd fmla="*/ 2147483647 w 120" name="T86"/>
              <a:gd fmla="*/ 2147483647 h 134" name="T87"/>
              <a:gd fmla="*/ 2147483647 w 120" name="T88"/>
              <a:gd fmla="*/ 2147483647 h 134" name="T89"/>
              <a:gd fmla="*/ 2147483647 w 120" name="T90"/>
              <a:gd fmla="*/ 2147483647 h 134" name="T91"/>
              <a:gd fmla="*/ 2147483647 w 120" name="T92"/>
              <a:gd fmla="*/ 2147483647 h 134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w 120" name="T141"/>
              <a:gd fmla="*/ 0 h 134" name="T142"/>
              <a:gd fmla="*/ 120 w 120" name="T143"/>
              <a:gd fmla="*/ 134 h 134" name="T144"/>
            </a:gdLst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b="T144" l="T141" r="T143" t="T142"/>
            <a:pathLst>
              <a:path h="134" w="120">
                <a:moveTo>
                  <a:pt x="112" y="10"/>
                </a:moveTo>
                <a:lnTo>
                  <a:pt x="36" y="10"/>
                </a:lnTo>
                <a:lnTo>
                  <a:pt x="34" y="16"/>
                </a:lnTo>
                <a:lnTo>
                  <a:pt x="34" y="22"/>
                </a:lnTo>
                <a:lnTo>
                  <a:pt x="34" y="26"/>
                </a:lnTo>
                <a:lnTo>
                  <a:pt x="36" y="32"/>
                </a:lnTo>
                <a:lnTo>
                  <a:pt x="114" y="32"/>
                </a:lnTo>
                <a:lnTo>
                  <a:pt x="114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24" y="32"/>
                </a:lnTo>
                <a:lnTo>
                  <a:pt x="22" y="22"/>
                </a:lnTo>
                <a:lnTo>
                  <a:pt x="24" y="12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112" y="0"/>
                </a:lnTo>
                <a:lnTo>
                  <a:pt x="112" y="10"/>
                </a:lnTo>
                <a:close/>
                <a:moveTo>
                  <a:pt x="102" y="118"/>
                </a:moveTo>
                <a:lnTo>
                  <a:pt x="8" y="118"/>
                </a:lnTo>
                <a:lnTo>
                  <a:pt x="8" y="120"/>
                </a:lnTo>
                <a:lnTo>
                  <a:pt x="102" y="120"/>
                </a:lnTo>
                <a:lnTo>
                  <a:pt x="102" y="118"/>
                </a:lnTo>
                <a:close/>
                <a:moveTo>
                  <a:pt x="102" y="112"/>
                </a:moveTo>
                <a:lnTo>
                  <a:pt x="8" y="112"/>
                </a:lnTo>
                <a:lnTo>
                  <a:pt x="8" y="114"/>
                </a:lnTo>
                <a:lnTo>
                  <a:pt x="102" y="114"/>
                </a:lnTo>
                <a:lnTo>
                  <a:pt x="102" y="112"/>
                </a:lnTo>
                <a:close/>
                <a:moveTo>
                  <a:pt x="102" y="106"/>
                </a:moveTo>
                <a:lnTo>
                  <a:pt x="8" y="106"/>
                </a:lnTo>
                <a:lnTo>
                  <a:pt x="8" y="108"/>
                </a:lnTo>
                <a:lnTo>
                  <a:pt x="102" y="108"/>
                </a:lnTo>
                <a:lnTo>
                  <a:pt x="102" y="106"/>
                </a:lnTo>
                <a:close/>
                <a:moveTo>
                  <a:pt x="0" y="102"/>
                </a:moveTo>
                <a:lnTo>
                  <a:pt x="0" y="92"/>
                </a:lnTo>
                <a:lnTo>
                  <a:pt x="108" y="92"/>
                </a:lnTo>
                <a:lnTo>
                  <a:pt x="110" y="92"/>
                </a:lnTo>
                <a:lnTo>
                  <a:pt x="112" y="94"/>
                </a:lnTo>
                <a:lnTo>
                  <a:pt x="118" y="104"/>
                </a:lnTo>
                <a:lnTo>
                  <a:pt x="120" y="114"/>
                </a:lnTo>
                <a:lnTo>
                  <a:pt x="118" y="124"/>
                </a:lnTo>
                <a:lnTo>
                  <a:pt x="112" y="132"/>
                </a:lnTo>
                <a:lnTo>
                  <a:pt x="110" y="134"/>
                </a:lnTo>
                <a:lnTo>
                  <a:pt x="108" y="134"/>
                </a:lnTo>
                <a:lnTo>
                  <a:pt x="0" y="134"/>
                </a:lnTo>
                <a:lnTo>
                  <a:pt x="0" y="122"/>
                </a:lnTo>
                <a:lnTo>
                  <a:pt x="106" y="122"/>
                </a:lnTo>
                <a:lnTo>
                  <a:pt x="108" y="118"/>
                </a:lnTo>
                <a:lnTo>
                  <a:pt x="108" y="114"/>
                </a:lnTo>
                <a:lnTo>
                  <a:pt x="108" y="108"/>
                </a:lnTo>
                <a:lnTo>
                  <a:pt x="106" y="102"/>
                </a:lnTo>
                <a:lnTo>
                  <a:pt x="0" y="102"/>
                </a:lnTo>
                <a:close/>
                <a:moveTo>
                  <a:pt x="86" y="72"/>
                </a:moveTo>
                <a:lnTo>
                  <a:pt x="20" y="72"/>
                </a:lnTo>
                <a:lnTo>
                  <a:pt x="20" y="74"/>
                </a:lnTo>
                <a:lnTo>
                  <a:pt x="86" y="74"/>
                </a:lnTo>
                <a:lnTo>
                  <a:pt x="86" y="72"/>
                </a:lnTo>
                <a:close/>
                <a:moveTo>
                  <a:pt x="86" y="66"/>
                </a:moveTo>
                <a:lnTo>
                  <a:pt x="20" y="66"/>
                </a:lnTo>
                <a:lnTo>
                  <a:pt x="20" y="68"/>
                </a:lnTo>
                <a:lnTo>
                  <a:pt x="86" y="68"/>
                </a:lnTo>
                <a:lnTo>
                  <a:pt x="86" y="66"/>
                </a:lnTo>
                <a:close/>
                <a:moveTo>
                  <a:pt x="86" y="60"/>
                </a:moveTo>
                <a:lnTo>
                  <a:pt x="20" y="60"/>
                </a:lnTo>
                <a:lnTo>
                  <a:pt x="20" y="62"/>
                </a:lnTo>
                <a:lnTo>
                  <a:pt x="86" y="62"/>
                </a:lnTo>
                <a:lnTo>
                  <a:pt x="86" y="60"/>
                </a:lnTo>
                <a:close/>
                <a:moveTo>
                  <a:pt x="12" y="56"/>
                </a:moveTo>
                <a:lnTo>
                  <a:pt x="12" y="46"/>
                </a:lnTo>
                <a:lnTo>
                  <a:pt x="92" y="46"/>
                </a:lnTo>
                <a:lnTo>
                  <a:pt x="94" y="46"/>
                </a:lnTo>
                <a:lnTo>
                  <a:pt x="96" y="48"/>
                </a:lnTo>
                <a:lnTo>
                  <a:pt x="102" y="58"/>
                </a:lnTo>
                <a:lnTo>
                  <a:pt x="104" y="68"/>
                </a:lnTo>
                <a:lnTo>
                  <a:pt x="102" y="78"/>
                </a:lnTo>
                <a:lnTo>
                  <a:pt x="96" y="86"/>
                </a:lnTo>
                <a:lnTo>
                  <a:pt x="94" y="86"/>
                </a:lnTo>
                <a:lnTo>
                  <a:pt x="94" y="88"/>
                </a:lnTo>
                <a:lnTo>
                  <a:pt x="92" y="88"/>
                </a:lnTo>
                <a:lnTo>
                  <a:pt x="12" y="88"/>
                </a:lnTo>
                <a:lnTo>
                  <a:pt x="12" y="78"/>
                </a:lnTo>
                <a:lnTo>
                  <a:pt x="88" y="78"/>
                </a:lnTo>
                <a:lnTo>
                  <a:pt x="92" y="72"/>
                </a:lnTo>
                <a:lnTo>
                  <a:pt x="92" y="68"/>
                </a:lnTo>
                <a:lnTo>
                  <a:pt x="92" y="62"/>
                </a:lnTo>
                <a:lnTo>
                  <a:pt x="88" y="56"/>
                </a:lnTo>
                <a:lnTo>
                  <a:pt x="12" y="56"/>
                </a:lnTo>
                <a:close/>
                <a:moveTo>
                  <a:pt x="40" y="26"/>
                </a:moveTo>
                <a:lnTo>
                  <a:pt x="40" y="28"/>
                </a:lnTo>
                <a:lnTo>
                  <a:pt x="106" y="28"/>
                </a:lnTo>
                <a:lnTo>
                  <a:pt x="106" y="26"/>
                </a:lnTo>
                <a:lnTo>
                  <a:pt x="40" y="26"/>
                </a:lnTo>
                <a:close/>
                <a:moveTo>
                  <a:pt x="40" y="20"/>
                </a:moveTo>
                <a:lnTo>
                  <a:pt x="40" y="24"/>
                </a:lnTo>
                <a:lnTo>
                  <a:pt x="106" y="24"/>
                </a:lnTo>
                <a:lnTo>
                  <a:pt x="106" y="20"/>
                </a:lnTo>
                <a:lnTo>
                  <a:pt x="40" y="20"/>
                </a:lnTo>
                <a:close/>
                <a:moveTo>
                  <a:pt x="40" y="14"/>
                </a:moveTo>
                <a:lnTo>
                  <a:pt x="40" y="18"/>
                </a:lnTo>
                <a:lnTo>
                  <a:pt x="106" y="18"/>
                </a:lnTo>
                <a:lnTo>
                  <a:pt x="106" y="14"/>
                </a:lnTo>
                <a:lnTo>
                  <a:pt x="4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04" name="Freeform 215"/>
          <p:cNvSpPr>
            <a:spLocks noEditPoints="1"/>
          </p:cNvSpPr>
          <p:nvPr/>
        </p:nvSpPr>
        <p:spPr bwMode="auto">
          <a:xfrm>
            <a:off x="11568113" y="327025"/>
            <a:ext cx="479425" cy="403225"/>
          </a:xfrm>
          <a:custGeom>
            <a:gdLst>
              <a:gd fmla="*/ 2147483647 w 176" name="T0"/>
              <a:gd fmla="*/ 2147483647 h 134" name="T1"/>
              <a:gd fmla="*/ 2147483647 w 176" name="T2"/>
              <a:gd fmla="*/ 2147483647 h 134" name="T3"/>
              <a:gd fmla="*/ 2147483647 w 176" name="T4"/>
              <a:gd fmla="*/ 2147483647 h 134" name="T5"/>
              <a:gd fmla="*/ 2147483647 w 176" name="T6"/>
              <a:gd fmla="*/ 2147483647 h 134" name="T7"/>
              <a:gd fmla="*/ 2147483647 w 176" name="T8"/>
              <a:gd fmla="*/ 2147483647 h 134" name="T9"/>
              <a:gd fmla="*/ 2147483647 w 176" name="T10"/>
              <a:gd fmla="*/ 2147483647 h 134" name="T11"/>
              <a:gd fmla="*/ 2147483647 w 176" name="T12"/>
              <a:gd fmla="*/ 2147483647 h 134" name="T13"/>
              <a:gd fmla="*/ 2147483647 w 176" name="T14"/>
              <a:gd fmla="*/ 2147483647 h 134" name="T15"/>
              <a:gd fmla="*/ 2147483647 w 176" name="T16"/>
              <a:gd fmla="*/ 2147483647 h 134" name="T17"/>
              <a:gd fmla="*/ 2147483647 w 176" name="T18"/>
              <a:gd fmla="*/ 2147483647 h 134" name="T19"/>
              <a:gd fmla="*/ 2147483647 w 176" name="T20"/>
              <a:gd fmla="*/ 2147483647 h 134" name="T21"/>
              <a:gd fmla="*/ 2147483647 w 176" name="T22"/>
              <a:gd fmla="*/ 2147483647 h 134" name="T23"/>
              <a:gd fmla="*/ 2147483647 w 176" name="T24"/>
              <a:gd fmla="*/ 2147483647 h 134" name="T25"/>
              <a:gd fmla="*/ 2147483647 w 176" name="T26"/>
              <a:gd fmla="*/ 2147483647 h 134" name="T27"/>
              <a:gd fmla="*/ 2147483647 w 176" name="T28"/>
              <a:gd fmla="*/ 2147483647 h 134" name="T29"/>
              <a:gd fmla="*/ 2147483647 w 176" name="T30"/>
              <a:gd fmla="*/ 2147483647 h 134" name="T31"/>
              <a:gd fmla="*/ 2147483647 w 176" name="T32"/>
              <a:gd fmla="*/ 2147483647 h 134" name="T33"/>
              <a:gd fmla="*/ 2147483647 w 176" name="T34"/>
              <a:gd fmla="*/ 2147483647 h 134" name="T35"/>
              <a:gd fmla="*/ 2147483647 w 176" name="T36"/>
              <a:gd fmla="*/ 2147483647 h 134" name="T37"/>
              <a:gd fmla="*/ 2147483647 w 176" name="T38"/>
              <a:gd fmla="*/ 2147483647 h 134" name="T39"/>
              <a:gd fmla="*/ 2147483647 w 176" name="T40"/>
              <a:gd fmla="*/ 2147483647 h 134" name="T41"/>
              <a:gd fmla="*/ 2147483647 w 176" name="T42"/>
              <a:gd fmla="*/ 2147483647 h 134" name="T43"/>
              <a:gd fmla="*/ 2147483647 w 176" name="T44"/>
              <a:gd fmla="*/ 2147483647 h 134" name="T45"/>
              <a:gd fmla="*/ 2147483647 w 176" name="T46"/>
              <a:gd fmla="*/ 2147483647 h 134" name="T47"/>
              <a:gd fmla="*/ 2147483647 w 176" name="T48"/>
              <a:gd fmla="*/ 2147483647 h 134" name="T49"/>
              <a:gd fmla="*/ 2147483647 w 176" name="T50"/>
              <a:gd fmla="*/ 2147483647 h 134" name="T51"/>
              <a:gd fmla="*/ 2147483647 w 176" name="T52"/>
              <a:gd fmla="*/ 2147483647 h 134" name="T53"/>
              <a:gd fmla="*/ 2147483647 w 176" name="T54"/>
              <a:gd fmla="*/ 2147483647 h 134" name="T55"/>
              <a:gd fmla="*/ 2147483647 w 176" name="T56"/>
              <a:gd fmla="*/ 2147483647 h 134" name="T57"/>
              <a:gd fmla="*/ 2147483647 w 176" name="T58"/>
              <a:gd fmla="*/ 2147483647 h 134" name="T59"/>
              <a:gd fmla="*/ 2147483647 w 176" name="T60"/>
              <a:gd fmla="*/ 2147483647 h 134" name="T61"/>
              <a:gd fmla="*/ 2147483647 w 176" name="T62"/>
              <a:gd fmla="*/ 2147483647 h 134" name="T63"/>
              <a:gd fmla="*/ 2147483647 w 176" name="T64"/>
              <a:gd fmla="*/ 2147483647 h 134" name="T65"/>
              <a:gd fmla="*/ 2147483647 w 176" name="T66"/>
              <a:gd fmla="*/ 2147483647 h 134" name="T67"/>
              <a:gd fmla="*/ 2147483647 w 176" name="T68"/>
              <a:gd fmla="*/ 2147483647 h 134" name="T69"/>
              <a:gd fmla="*/ 2147483647 w 176" name="T70"/>
              <a:gd fmla="*/ 2147483647 h 134" name="T71"/>
              <a:gd fmla="*/ 2147483647 w 176" name="T72"/>
              <a:gd fmla="*/ 2147483647 h 134" name="T73"/>
              <a:gd fmla="*/ 2147483647 w 176" name="T74"/>
              <a:gd fmla="*/ 2147483647 h 134" name="T75"/>
              <a:gd fmla="*/ 2147483647 w 176" name="T76"/>
              <a:gd fmla="*/ 2147483647 h 134" name="T77"/>
              <a:gd fmla="*/ 2147483647 w 176" name="T78"/>
              <a:gd fmla="*/ 2147483647 h 134" name="T79"/>
              <a:gd fmla="*/ 2147483647 w 176" name="T80"/>
              <a:gd fmla="*/ 2147483647 h 134" name="T81"/>
              <a:gd fmla="*/ 2147483647 w 176" name="T82"/>
              <a:gd fmla="*/ 2147483647 h 134" name="T83"/>
              <a:gd fmla="*/ 2147483647 w 176" name="T84"/>
              <a:gd fmla="*/ 2147483647 h 134" name="T85"/>
              <a:gd fmla="*/ 2147483647 w 176" name="T86"/>
              <a:gd fmla="*/ 2147483647 h 134" name="T87"/>
              <a:gd fmla="*/ 2147483647 w 176" name="T88"/>
              <a:gd fmla="*/ 2147483647 h 134" name="T89"/>
              <a:gd fmla="*/ 2147483647 w 176" name="T90"/>
              <a:gd fmla="*/ 2147483647 h 134" name="T91"/>
              <a:gd fmla="*/ 2147483647 w 176" name="T92"/>
              <a:gd fmla="*/ 2147483647 h 134" name="T93"/>
              <a:gd fmla="*/ 2147483647 w 176" name="T94"/>
              <a:gd fmla="*/ 2147483647 h 134" name="T95"/>
              <a:gd fmla="*/ 2147483647 w 176" name="T96"/>
              <a:gd fmla="*/ 2147483647 h 134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176" name="T147"/>
              <a:gd fmla="*/ 0 h 134" name="T148"/>
              <a:gd fmla="*/ 176 w 176" name="T149"/>
              <a:gd fmla="*/ 134 h 134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134" w="176">
                <a:moveTo>
                  <a:pt x="74" y="0"/>
                </a:moveTo>
                <a:lnTo>
                  <a:pt x="78" y="0"/>
                </a:lnTo>
                <a:lnTo>
                  <a:pt x="78" y="14"/>
                </a:lnTo>
                <a:lnTo>
                  <a:pt x="94" y="46"/>
                </a:lnTo>
                <a:lnTo>
                  <a:pt x="104" y="66"/>
                </a:lnTo>
                <a:lnTo>
                  <a:pt x="116" y="82"/>
                </a:lnTo>
                <a:lnTo>
                  <a:pt x="120" y="86"/>
                </a:lnTo>
                <a:lnTo>
                  <a:pt x="126" y="92"/>
                </a:lnTo>
                <a:lnTo>
                  <a:pt x="130" y="92"/>
                </a:lnTo>
                <a:lnTo>
                  <a:pt x="132" y="90"/>
                </a:lnTo>
                <a:lnTo>
                  <a:pt x="138" y="88"/>
                </a:lnTo>
                <a:lnTo>
                  <a:pt x="138" y="62"/>
                </a:lnTo>
                <a:lnTo>
                  <a:pt x="130" y="74"/>
                </a:lnTo>
                <a:lnTo>
                  <a:pt x="122" y="84"/>
                </a:lnTo>
                <a:lnTo>
                  <a:pt x="118" y="80"/>
                </a:lnTo>
                <a:lnTo>
                  <a:pt x="126" y="70"/>
                </a:lnTo>
                <a:lnTo>
                  <a:pt x="130" y="60"/>
                </a:lnTo>
                <a:lnTo>
                  <a:pt x="138" y="42"/>
                </a:lnTo>
                <a:lnTo>
                  <a:pt x="138" y="40"/>
                </a:lnTo>
                <a:lnTo>
                  <a:pt x="142" y="40"/>
                </a:lnTo>
                <a:lnTo>
                  <a:pt x="146" y="40"/>
                </a:lnTo>
                <a:lnTo>
                  <a:pt x="146" y="42"/>
                </a:lnTo>
                <a:lnTo>
                  <a:pt x="146" y="44"/>
                </a:lnTo>
                <a:lnTo>
                  <a:pt x="158" y="44"/>
                </a:lnTo>
                <a:lnTo>
                  <a:pt x="158" y="40"/>
                </a:lnTo>
                <a:lnTo>
                  <a:pt x="164" y="40"/>
                </a:lnTo>
                <a:lnTo>
                  <a:pt x="164" y="102"/>
                </a:lnTo>
                <a:lnTo>
                  <a:pt x="176" y="102"/>
                </a:lnTo>
                <a:lnTo>
                  <a:pt x="176" y="108"/>
                </a:lnTo>
                <a:lnTo>
                  <a:pt x="164" y="108"/>
                </a:lnTo>
                <a:lnTo>
                  <a:pt x="164" y="118"/>
                </a:lnTo>
                <a:lnTo>
                  <a:pt x="158" y="118"/>
                </a:lnTo>
                <a:lnTo>
                  <a:pt x="158" y="108"/>
                </a:lnTo>
                <a:lnTo>
                  <a:pt x="146" y="110"/>
                </a:lnTo>
                <a:lnTo>
                  <a:pt x="146" y="114"/>
                </a:lnTo>
                <a:lnTo>
                  <a:pt x="138" y="114"/>
                </a:lnTo>
                <a:lnTo>
                  <a:pt x="138" y="110"/>
                </a:lnTo>
                <a:lnTo>
                  <a:pt x="78" y="116"/>
                </a:lnTo>
                <a:lnTo>
                  <a:pt x="78" y="134"/>
                </a:lnTo>
                <a:lnTo>
                  <a:pt x="66" y="134"/>
                </a:lnTo>
                <a:lnTo>
                  <a:pt x="66" y="118"/>
                </a:lnTo>
                <a:lnTo>
                  <a:pt x="46" y="120"/>
                </a:lnTo>
                <a:lnTo>
                  <a:pt x="46" y="130"/>
                </a:lnTo>
                <a:lnTo>
                  <a:pt x="34" y="130"/>
                </a:lnTo>
                <a:lnTo>
                  <a:pt x="34" y="122"/>
                </a:lnTo>
                <a:lnTo>
                  <a:pt x="2" y="124"/>
                </a:lnTo>
                <a:lnTo>
                  <a:pt x="0" y="102"/>
                </a:lnTo>
                <a:lnTo>
                  <a:pt x="34" y="102"/>
                </a:lnTo>
                <a:lnTo>
                  <a:pt x="34" y="56"/>
                </a:lnTo>
                <a:lnTo>
                  <a:pt x="24" y="64"/>
                </a:lnTo>
                <a:lnTo>
                  <a:pt x="14" y="72"/>
                </a:lnTo>
                <a:lnTo>
                  <a:pt x="10" y="66"/>
                </a:lnTo>
                <a:lnTo>
                  <a:pt x="28" y="54"/>
                </a:lnTo>
                <a:lnTo>
                  <a:pt x="44" y="38"/>
                </a:lnTo>
                <a:lnTo>
                  <a:pt x="58" y="20"/>
                </a:lnTo>
                <a:lnTo>
                  <a:pt x="74" y="0"/>
                </a:lnTo>
                <a:close/>
                <a:moveTo>
                  <a:pt x="78" y="30"/>
                </a:moveTo>
                <a:lnTo>
                  <a:pt x="78" y="58"/>
                </a:lnTo>
                <a:lnTo>
                  <a:pt x="92" y="76"/>
                </a:lnTo>
                <a:lnTo>
                  <a:pt x="96" y="82"/>
                </a:lnTo>
                <a:lnTo>
                  <a:pt x="102" y="86"/>
                </a:lnTo>
                <a:lnTo>
                  <a:pt x="106" y="86"/>
                </a:lnTo>
                <a:lnTo>
                  <a:pt x="112" y="92"/>
                </a:lnTo>
                <a:lnTo>
                  <a:pt x="106" y="92"/>
                </a:lnTo>
                <a:lnTo>
                  <a:pt x="100" y="92"/>
                </a:lnTo>
                <a:lnTo>
                  <a:pt x="94" y="88"/>
                </a:lnTo>
                <a:lnTo>
                  <a:pt x="86" y="80"/>
                </a:lnTo>
                <a:lnTo>
                  <a:pt x="78" y="72"/>
                </a:lnTo>
                <a:lnTo>
                  <a:pt x="78" y="102"/>
                </a:lnTo>
                <a:lnTo>
                  <a:pt x="138" y="102"/>
                </a:lnTo>
                <a:lnTo>
                  <a:pt x="138" y="96"/>
                </a:lnTo>
                <a:lnTo>
                  <a:pt x="136" y="98"/>
                </a:lnTo>
                <a:lnTo>
                  <a:pt x="130" y="98"/>
                </a:lnTo>
                <a:lnTo>
                  <a:pt x="124" y="98"/>
                </a:lnTo>
                <a:lnTo>
                  <a:pt x="116" y="90"/>
                </a:lnTo>
                <a:lnTo>
                  <a:pt x="110" y="84"/>
                </a:lnTo>
                <a:lnTo>
                  <a:pt x="102" y="72"/>
                </a:lnTo>
                <a:lnTo>
                  <a:pt x="92" y="58"/>
                </a:lnTo>
                <a:lnTo>
                  <a:pt x="78" y="30"/>
                </a:lnTo>
                <a:close/>
                <a:moveTo>
                  <a:pt x="46" y="44"/>
                </a:moveTo>
                <a:lnTo>
                  <a:pt x="46" y="50"/>
                </a:lnTo>
                <a:lnTo>
                  <a:pt x="66" y="50"/>
                </a:lnTo>
                <a:lnTo>
                  <a:pt x="66" y="34"/>
                </a:lnTo>
                <a:lnTo>
                  <a:pt x="58" y="34"/>
                </a:lnTo>
                <a:lnTo>
                  <a:pt x="48" y="44"/>
                </a:lnTo>
                <a:lnTo>
                  <a:pt x="46" y="44"/>
                </a:lnTo>
                <a:close/>
                <a:moveTo>
                  <a:pt x="60" y="28"/>
                </a:moveTo>
                <a:lnTo>
                  <a:pt x="66" y="28"/>
                </a:lnTo>
                <a:lnTo>
                  <a:pt x="66" y="20"/>
                </a:lnTo>
                <a:lnTo>
                  <a:pt x="60" y="28"/>
                </a:lnTo>
                <a:close/>
                <a:moveTo>
                  <a:pt x="146" y="76"/>
                </a:moveTo>
                <a:lnTo>
                  <a:pt x="146" y="76"/>
                </a:lnTo>
                <a:lnTo>
                  <a:pt x="146" y="74"/>
                </a:lnTo>
                <a:lnTo>
                  <a:pt x="146" y="76"/>
                </a:lnTo>
                <a:close/>
                <a:moveTo>
                  <a:pt x="148" y="72"/>
                </a:moveTo>
                <a:lnTo>
                  <a:pt x="148" y="72"/>
                </a:lnTo>
                <a:lnTo>
                  <a:pt x="152" y="62"/>
                </a:lnTo>
                <a:lnTo>
                  <a:pt x="146" y="62"/>
                </a:lnTo>
                <a:lnTo>
                  <a:pt x="146" y="72"/>
                </a:lnTo>
                <a:lnTo>
                  <a:pt x="148" y="72"/>
                </a:lnTo>
                <a:close/>
                <a:moveTo>
                  <a:pt x="152" y="58"/>
                </a:moveTo>
                <a:lnTo>
                  <a:pt x="152" y="58"/>
                </a:lnTo>
                <a:lnTo>
                  <a:pt x="156" y="46"/>
                </a:lnTo>
                <a:lnTo>
                  <a:pt x="146" y="46"/>
                </a:lnTo>
                <a:lnTo>
                  <a:pt x="146" y="58"/>
                </a:lnTo>
                <a:lnTo>
                  <a:pt x="152" y="58"/>
                </a:lnTo>
                <a:close/>
                <a:moveTo>
                  <a:pt x="158" y="66"/>
                </a:moveTo>
                <a:lnTo>
                  <a:pt x="158" y="66"/>
                </a:lnTo>
                <a:lnTo>
                  <a:pt x="154" y="72"/>
                </a:lnTo>
                <a:lnTo>
                  <a:pt x="158" y="72"/>
                </a:lnTo>
                <a:lnTo>
                  <a:pt x="158" y="66"/>
                </a:lnTo>
                <a:close/>
                <a:moveTo>
                  <a:pt x="154" y="74"/>
                </a:moveTo>
                <a:lnTo>
                  <a:pt x="154" y="74"/>
                </a:lnTo>
                <a:lnTo>
                  <a:pt x="146" y="88"/>
                </a:lnTo>
                <a:lnTo>
                  <a:pt x="158" y="88"/>
                </a:lnTo>
                <a:lnTo>
                  <a:pt x="158" y="74"/>
                </a:lnTo>
                <a:lnTo>
                  <a:pt x="154" y="74"/>
                </a:lnTo>
                <a:close/>
                <a:moveTo>
                  <a:pt x="34" y="18"/>
                </a:moveTo>
                <a:lnTo>
                  <a:pt x="34" y="40"/>
                </a:lnTo>
                <a:lnTo>
                  <a:pt x="42" y="32"/>
                </a:lnTo>
                <a:lnTo>
                  <a:pt x="46" y="26"/>
                </a:lnTo>
                <a:lnTo>
                  <a:pt x="46" y="10"/>
                </a:lnTo>
                <a:lnTo>
                  <a:pt x="60" y="10"/>
                </a:lnTo>
                <a:lnTo>
                  <a:pt x="64" y="4"/>
                </a:lnTo>
                <a:lnTo>
                  <a:pt x="46" y="4"/>
                </a:lnTo>
                <a:lnTo>
                  <a:pt x="46" y="0"/>
                </a:lnTo>
                <a:lnTo>
                  <a:pt x="34" y="0"/>
                </a:lnTo>
                <a:lnTo>
                  <a:pt x="34" y="6"/>
                </a:lnTo>
                <a:lnTo>
                  <a:pt x="22" y="22"/>
                </a:lnTo>
                <a:lnTo>
                  <a:pt x="12" y="30"/>
                </a:lnTo>
                <a:lnTo>
                  <a:pt x="0" y="38"/>
                </a:lnTo>
                <a:lnTo>
                  <a:pt x="4" y="44"/>
                </a:lnTo>
                <a:lnTo>
                  <a:pt x="16" y="36"/>
                </a:lnTo>
                <a:lnTo>
                  <a:pt x="26" y="28"/>
                </a:lnTo>
                <a:lnTo>
                  <a:pt x="34" y="18"/>
                </a:lnTo>
                <a:close/>
                <a:moveTo>
                  <a:pt x="158" y="90"/>
                </a:moveTo>
                <a:lnTo>
                  <a:pt x="146" y="90"/>
                </a:lnTo>
                <a:lnTo>
                  <a:pt x="146" y="102"/>
                </a:lnTo>
                <a:lnTo>
                  <a:pt x="158" y="102"/>
                </a:lnTo>
                <a:lnTo>
                  <a:pt x="158" y="90"/>
                </a:lnTo>
                <a:close/>
                <a:moveTo>
                  <a:pt x="66" y="102"/>
                </a:moveTo>
                <a:lnTo>
                  <a:pt x="66" y="80"/>
                </a:lnTo>
                <a:lnTo>
                  <a:pt x="46" y="80"/>
                </a:lnTo>
                <a:lnTo>
                  <a:pt x="46" y="102"/>
                </a:lnTo>
                <a:lnTo>
                  <a:pt x="66" y="102"/>
                </a:lnTo>
                <a:close/>
                <a:moveTo>
                  <a:pt x="46" y="54"/>
                </a:moveTo>
                <a:lnTo>
                  <a:pt x="46" y="76"/>
                </a:lnTo>
                <a:lnTo>
                  <a:pt x="66" y="76"/>
                </a:lnTo>
                <a:lnTo>
                  <a:pt x="66" y="54"/>
                </a:lnTo>
                <a:lnTo>
                  <a:pt x="46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05" name="Freeform 217"/>
          <p:cNvSpPr>
            <a:spLocks noEditPoints="1"/>
          </p:cNvSpPr>
          <p:nvPr/>
        </p:nvSpPr>
        <p:spPr bwMode="auto">
          <a:xfrm>
            <a:off x="10818813" y="374650"/>
            <a:ext cx="469900" cy="342900"/>
          </a:xfrm>
          <a:custGeom>
            <a:gdLst>
              <a:gd fmla="*/ 2147483647 w 172" name="T0"/>
              <a:gd fmla="*/ 0 h 114" name="T1"/>
              <a:gd fmla="*/ 2147483647 w 172" name="T2"/>
              <a:gd fmla="*/ 2147483647 h 114" name="T3"/>
              <a:gd fmla="*/ 2147483647 w 172" name="T4"/>
              <a:gd fmla="*/ 2147483647 h 114" name="T5"/>
              <a:gd fmla="*/ 2147483647 w 172" name="T6"/>
              <a:gd fmla="*/ 2147483647 h 114" name="T7"/>
              <a:gd fmla="*/ 2147483647 w 172" name="T8"/>
              <a:gd fmla="*/ 2147483647 h 114" name="T9"/>
              <a:gd fmla="*/ 2147483647 w 172" name="T10"/>
              <a:gd fmla="*/ 2147483647 h 114" name="T11"/>
              <a:gd fmla="*/ 2147483647 w 172" name="T12"/>
              <a:gd fmla="*/ 2147483647 h 114" name="T13"/>
              <a:gd fmla="*/ 2147483647 w 172" name="T14"/>
              <a:gd fmla="*/ 2147483647 h 114" name="T15"/>
              <a:gd fmla="*/ 2147483647 w 172" name="T16"/>
              <a:gd fmla="*/ 2147483647 h 114" name="T17"/>
              <a:gd fmla="*/ 2147483647 w 172" name="T18"/>
              <a:gd fmla="*/ 2147483647 h 114" name="T19"/>
              <a:gd fmla="*/ 2147483647 w 172" name="T20"/>
              <a:gd fmla="*/ 2147483647 h 114" name="T21"/>
              <a:gd fmla="*/ 2147483647 w 172" name="T22"/>
              <a:gd fmla="*/ 2147483647 h 114" name="T23"/>
              <a:gd fmla="*/ 2147483647 w 172" name="T24"/>
              <a:gd fmla="*/ 2147483647 h 114" name="T25"/>
              <a:gd fmla="*/ 2147483647 w 172" name="T26"/>
              <a:gd fmla="*/ 2147483647 h 114" name="T27"/>
              <a:gd fmla="*/ 2147483647 w 172" name="T28"/>
              <a:gd fmla="*/ 2147483647 h 114" name="T29"/>
              <a:gd fmla="*/ 2147483647 w 172" name="T30"/>
              <a:gd fmla="*/ 2147483647 h 114" name="T31"/>
              <a:gd fmla="*/ 2147483647 w 172" name="T32"/>
              <a:gd fmla="*/ 2147483647 h 114" name="T33"/>
              <a:gd fmla="*/ 2147483647 w 172" name="T34"/>
              <a:gd fmla="*/ 2147483647 h 114" name="T35"/>
              <a:gd fmla="*/ 2147483647 w 172" name="T36"/>
              <a:gd fmla="*/ 2147483647 h 114" name="T37"/>
              <a:gd fmla="*/ 2147483647 w 172" name="T38"/>
              <a:gd fmla="*/ 2147483647 h 114" name="T39"/>
              <a:gd fmla="*/ 2147483647 w 172" name="T40"/>
              <a:gd fmla="*/ 2147483647 h 114" name="T41"/>
              <a:gd fmla="*/ 2147483647 w 172" name="T42"/>
              <a:gd fmla="*/ 2147483647 h 114" name="T43"/>
              <a:gd fmla="*/ 2147483647 w 172" name="T44"/>
              <a:gd fmla="*/ 2147483647 h 114" name="T45"/>
              <a:gd fmla="*/ 2147483647 w 172" name="T46"/>
              <a:gd fmla="*/ 2147483647 h 114" name="T47"/>
              <a:gd fmla="*/ 2147483647 w 172" name="T48"/>
              <a:gd fmla="*/ 2147483647 h 114" name="T49"/>
              <a:gd fmla="*/ 2147483647 w 172" name="T50"/>
              <a:gd fmla="*/ 2147483647 h 114" name="T51"/>
              <a:gd fmla="*/ 2147483647 w 172" name="T52"/>
              <a:gd fmla="*/ 2147483647 h 114" name="T53"/>
              <a:gd fmla="*/ 2147483647 w 172" name="T54"/>
              <a:gd fmla="*/ 2147483647 h 114" name="T55"/>
              <a:gd fmla="*/ 2147483647 w 172" name="T56"/>
              <a:gd fmla="*/ 2147483647 h 114" name="T57"/>
              <a:gd fmla="*/ 2147483647 w 172" name="T58"/>
              <a:gd fmla="*/ 2147483647 h 114" name="T59"/>
              <a:gd fmla="*/ 2147483647 w 172" name="T60"/>
              <a:gd fmla="*/ 2147483647 h 114" name="T61"/>
              <a:gd fmla="*/ 2147483647 w 172" name="T62"/>
              <a:gd fmla="*/ 2147483647 h 114" name="T63"/>
              <a:gd fmla="*/ 2147483647 w 172" name="T64"/>
              <a:gd fmla="*/ 2147483647 h 114" name="T65"/>
              <a:gd fmla="*/ 2147483647 w 172" name="T66"/>
              <a:gd fmla="*/ 2147483647 h 114" name="T67"/>
              <a:gd fmla="*/ 2147483647 w 172" name="T68"/>
              <a:gd fmla="*/ 2147483647 h 114" name="T69"/>
              <a:gd fmla="*/ 2147483647 w 172" name="T70"/>
              <a:gd fmla="*/ 2147483647 h 114" name="T71"/>
              <a:gd fmla="*/ 2147483647 w 172" name="T72"/>
              <a:gd fmla="*/ 2147483647 h 114" name="T73"/>
              <a:gd fmla="*/ 2147483647 w 172" name="T74"/>
              <a:gd fmla="*/ 2147483647 h 114" name="T75"/>
              <a:gd fmla="*/ 2147483647 w 172" name="T76"/>
              <a:gd fmla="*/ 2147483647 h 114" name="T77"/>
              <a:gd fmla="*/ 2147483647 w 172" name="T78"/>
              <a:gd fmla="*/ 2147483647 h 114" name="T79"/>
              <a:gd fmla="*/ 2147483647 w 172" name="T80"/>
              <a:gd fmla="*/ 2147483647 h 114" name="T81"/>
              <a:gd fmla="*/ 2147483647 w 172" name="T82"/>
              <a:gd fmla="*/ 2147483647 h 114" name="T83"/>
              <a:gd fmla="*/ 2147483647 w 172" name="T84"/>
              <a:gd fmla="*/ 2147483647 h 114" name="T85"/>
              <a:gd fmla="*/ 2147483647 w 172" name="T86"/>
              <a:gd fmla="*/ 2147483647 h 114" name="T87"/>
              <a:gd fmla="*/ 2147483647 w 172" name="T88"/>
              <a:gd fmla="*/ 2147483647 h 114" name="T89"/>
              <a:gd fmla="*/ 2147483647 w 172" name="T90"/>
              <a:gd fmla="*/ 2147483647 h 114" name="T91"/>
              <a:gd fmla="*/ 2147483647 w 172" name="T92"/>
              <a:gd fmla="*/ 2147483647 h 114" name="T93"/>
              <a:gd fmla="*/ 2147483647 w 172" name="T94"/>
              <a:gd fmla="*/ 2147483647 h 114" name="T95"/>
              <a:gd fmla="*/ 2147483647 w 172" name="T96"/>
              <a:gd fmla="*/ 2147483647 h 114" name="T97"/>
              <a:gd fmla="*/ 2147483647 w 172" name="T98"/>
              <a:gd fmla="*/ 2147483647 h 114" name="T99"/>
              <a:gd fmla="*/ 2147483647 w 172" name="T100"/>
              <a:gd fmla="*/ 2147483647 h 114" name="T101"/>
              <a:gd fmla="*/ 2147483647 w 172" name="T102"/>
              <a:gd fmla="*/ 2147483647 h 114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w 172" name="T156"/>
              <a:gd fmla="*/ 0 h 114" name="T157"/>
              <a:gd fmla="*/ 172 w 172" name="T158"/>
              <a:gd fmla="*/ 114 h 114" name="T159"/>
            </a:gdLst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b="T159" l="T156" r="T158" t="T157"/>
            <a:pathLst>
              <a:path h="114" w="172">
                <a:moveTo>
                  <a:pt x="24" y="0"/>
                </a:moveTo>
                <a:lnTo>
                  <a:pt x="96" y="0"/>
                </a:lnTo>
                <a:lnTo>
                  <a:pt x="102" y="2"/>
                </a:lnTo>
                <a:lnTo>
                  <a:pt x="108" y="6"/>
                </a:lnTo>
                <a:lnTo>
                  <a:pt x="112" y="10"/>
                </a:lnTo>
                <a:lnTo>
                  <a:pt x="112" y="16"/>
                </a:lnTo>
                <a:lnTo>
                  <a:pt x="114" y="16"/>
                </a:lnTo>
                <a:lnTo>
                  <a:pt x="144" y="16"/>
                </a:lnTo>
                <a:lnTo>
                  <a:pt x="148" y="16"/>
                </a:lnTo>
                <a:lnTo>
                  <a:pt x="152" y="20"/>
                </a:lnTo>
                <a:lnTo>
                  <a:pt x="164" y="44"/>
                </a:lnTo>
                <a:lnTo>
                  <a:pt x="166" y="46"/>
                </a:lnTo>
                <a:lnTo>
                  <a:pt x="166" y="48"/>
                </a:lnTo>
                <a:lnTo>
                  <a:pt x="166" y="78"/>
                </a:lnTo>
                <a:lnTo>
                  <a:pt x="172" y="78"/>
                </a:lnTo>
                <a:lnTo>
                  <a:pt x="172" y="94"/>
                </a:lnTo>
                <a:lnTo>
                  <a:pt x="166" y="94"/>
                </a:lnTo>
                <a:lnTo>
                  <a:pt x="164" y="102"/>
                </a:lnTo>
                <a:lnTo>
                  <a:pt x="160" y="106"/>
                </a:lnTo>
                <a:lnTo>
                  <a:pt x="152" y="112"/>
                </a:lnTo>
                <a:lnTo>
                  <a:pt x="144" y="114"/>
                </a:lnTo>
                <a:lnTo>
                  <a:pt x="134" y="112"/>
                </a:lnTo>
                <a:lnTo>
                  <a:pt x="126" y="106"/>
                </a:lnTo>
                <a:lnTo>
                  <a:pt x="122" y="102"/>
                </a:lnTo>
                <a:lnTo>
                  <a:pt x="120" y="94"/>
                </a:lnTo>
                <a:lnTo>
                  <a:pt x="54" y="94"/>
                </a:lnTo>
                <a:lnTo>
                  <a:pt x="52" y="102"/>
                </a:lnTo>
                <a:lnTo>
                  <a:pt x="48" y="106"/>
                </a:lnTo>
                <a:lnTo>
                  <a:pt x="40" y="112"/>
                </a:lnTo>
                <a:lnTo>
                  <a:pt x="30" y="114"/>
                </a:lnTo>
                <a:lnTo>
                  <a:pt x="22" y="112"/>
                </a:lnTo>
                <a:lnTo>
                  <a:pt x="14" y="106"/>
                </a:lnTo>
                <a:lnTo>
                  <a:pt x="10" y="102"/>
                </a:lnTo>
                <a:lnTo>
                  <a:pt x="8" y="94"/>
                </a:lnTo>
                <a:lnTo>
                  <a:pt x="0" y="94"/>
                </a:lnTo>
                <a:lnTo>
                  <a:pt x="0" y="78"/>
                </a:lnTo>
                <a:lnTo>
                  <a:pt x="6" y="78"/>
                </a:lnTo>
                <a:lnTo>
                  <a:pt x="6" y="74"/>
                </a:lnTo>
                <a:lnTo>
                  <a:pt x="6" y="18"/>
                </a:lnTo>
                <a:lnTo>
                  <a:pt x="8" y="12"/>
                </a:lnTo>
                <a:lnTo>
                  <a:pt x="12" y="6"/>
                </a:lnTo>
                <a:lnTo>
                  <a:pt x="18" y="2"/>
                </a:lnTo>
                <a:lnTo>
                  <a:pt x="24" y="0"/>
                </a:lnTo>
                <a:close/>
                <a:moveTo>
                  <a:pt x="148" y="84"/>
                </a:moveTo>
                <a:lnTo>
                  <a:pt x="148" y="84"/>
                </a:lnTo>
                <a:lnTo>
                  <a:pt x="148" y="82"/>
                </a:lnTo>
                <a:lnTo>
                  <a:pt x="144" y="82"/>
                </a:lnTo>
                <a:lnTo>
                  <a:pt x="140" y="82"/>
                </a:lnTo>
                <a:lnTo>
                  <a:pt x="138" y="84"/>
                </a:lnTo>
                <a:lnTo>
                  <a:pt x="136" y="86"/>
                </a:lnTo>
                <a:lnTo>
                  <a:pt x="134" y="90"/>
                </a:lnTo>
                <a:lnTo>
                  <a:pt x="136" y="94"/>
                </a:lnTo>
                <a:lnTo>
                  <a:pt x="138" y="96"/>
                </a:lnTo>
                <a:lnTo>
                  <a:pt x="140" y="98"/>
                </a:lnTo>
                <a:lnTo>
                  <a:pt x="144" y="98"/>
                </a:lnTo>
                <a:lnTo>
                  <a:pt x="146" y="98"/>
                </a:lnTo>
                <a:lnTo>
                  <a:pt x="150" y="96"/>
                </a:lnTo>
                <a:lnTo>
                  <a:pt x="152" y="94"/>
                </a:lnTo>
                <a:lnTo>
                  <a:pt x="152" y="90"/>
                </a:lnTo>
                <a:lnTo>
                  <a:pt x="152" y="86"/>
                </a:lnTo>
                <a:lnTo>
                  <a:pt x="150" y="84"/>
                </a:lnTo>
                <a:lnTo>
                  <a:pt x="148" y="84"/>
                </a:lnTo>
                <a:close/>
                <a:moveTo>
                  <a:pt x="148" y="68"/>
                </a:moveTo>
                <a:lnTo>
                  <a:pt x="148" y="50"/>
                </a:lnTo>
                <a:lnTo>
                  <a:pt x="138" y="34"/>
                </a:lnTo>
                <a:lnTo>
                  <a:pt x="124" y="34"/>
                </a:lnTo>
                <a:lnTo>
                  <a:pt x="124" y="78"/>
                </a:lnTo>
                <a:lnTo>
                  <a:pt x="126" y="74"/>
                </a:lnTo>
                <a:lnTo>
                  <a:pt x="134" y="68"/>
                </a:lnTo>
                <a:lnTo>
                  <a:pt x="144" y="66"/>
                </a:lnTo>
                <a:lnTo>
                  <a:pt x="148" y="68"/>
                </a:lnTo>
                <a:close/>
                <a:moveTo>
                  <a:pt x="50" y="78"/>
                </a:moveTo>
                <a:lnTo>
                  <a:pt x="104" y="78"/>
                </a:lnTo>
                <a:lnTo>
                  <a:pt x="104" y="74"/>
                </a:lnTo>
                <a:lnTo>
                  <a:pt x="104" y="18"/>
                </a:lnTo>
                <a:lnTo>
                  <a:pt x="104" y="14"/>
                </a:lnTo>
                <a:lnTo>
                  <a:pt x="102" y="12"/>
                </a:lnTo>
                <a:lnTo>
                  <a:pt x="98" y="10"/>
                </a:lnTo>
                <a:lnTo>
                  <a:pt x="96" y="10"/>
                </a:lnTo>
                <a:lnTo>
                  <a:pt x="24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8"/>
                </a:lnTo>
                <a:lnTo>
                  <a:pt x="16" y="72"/>
                </a:lnTo>
                <a:lnTo>
                  <a:pt x="22" y="68"/>
                </a:lnTo>
                <a:lnTo>
                  <a:pt x="30" y="66"/>
                </a:lnTo>
                <a:lnTo>
                  <a:pt x="40" y="68"/>
                </a:lnTo>
                <a:lnTo>
                  <a:pt x="48" y="74"/>
                </a:lnTo>
                <a:lnTo>
                  <a:pt x="50" y="78"/>
                </a:lnTo>
                <a:close/>
                <a:moveTo>
                  <a:pt x="36" y="84"/>
                </a:moveTo>
                <a:lnTo>
                  <a:pt x="36" y="84"/>
                </a:lnTo>
                <a:lnTo>
                  <a:pt x="34" y="82"/>
                </a:lnTo>
                <a:lnTo>
                  <a:pt x="30" y="82"/>
                </a:lnTo>
                <a:lnTo>
                  <a:pt x="28" y="82"/>
                </a:lnTo>
                <a:lnTo>
                  <a:pt x="24" y="84"/>
                </a:lnTo>
                <a:lnTo>
                  <a:pt x="24" y="86"/>
                </a:lnTo>
                <a:lnTo>
                  <a:pt x="22" y="90"/>
                </a:lnTo>
                <a:lnTo>
                  <a:pt x="24" y="94"/>
                </a:lnTo>
                <a:lnTo>
                  <a:pt x="24" y="96"/>
                </a:lnTo>
                <a:lnTo>
                  <a:pt x="28" y="98"/>
                </a:lnTo>
                <a:lnTo>
                  <a:pt x="30" y="98"/>
                </a:lnTo>
                <a:lnTo>
                  <a:pt x="34" y="98"/>
                </a:lnTo>
                <a:lnTo>
                  <a:pt x="36" y="96"/>
                </a:lnTo>
                <a:lnTo>
                  <a:pt x="38" y="94"/>
                </a:lnTo>
                <a:lnTo>
                  <a:pt x="40" y="90"/>
                </a:lnTo>
                <a:lnTo>
                  <a:pt x="38" y="86"/>
                </a:lnTo>
                <a:lnTo>
                  <a:pt x="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06" name="Freeform 218"/>
          <p:cNvSpPr>
            <a:spLocks noEditPoints="1"/>
          </p:cNvSpPr>
          <p:nvPr/>
        </p:nvSpPr>
        <p:spPr bwMode="auto">
          <a:xfrm>
            <a:off x="10129838" y="290513"/>
            <a:ext cx="344487" cy="469900"/>
          </a:xfrm>
          <a:custGeom>
            <a:gdLst>
              <a:gd fmla="*/ 2147483647 w 126" name="T0"/>
              <a:gd fmla="*/ 2147483647 h 156" name="T1"/>
              <a:gd fmla="*/ 2147483647 w 126" name="T2"/>
              <a:gd fmla="*/ 2147483647 h 156" name="T3"/>
              <a:gd fmla="*/ 2147483647 w 126" name="T4"/>
              <a:gd fmla="*/ 2147483647 h 156" name="T5"/>
              <a:gd fmla="*/ 2147483647 w 126" name="T6"/>
              <a:gd fmla="*/ 2147483647 h 156" name="T7"/>
              <a:gd fmla="*/ 0 w 126" name="T8"/>
              <a:gd fmla="*/ 2147483647 h 156" name="T9"/>
              <a:gd fmla="*/ 0 w 126" name="T10"/>
              <a:gd fmla="*/ 2147483647 h 156" name="T11"/>
              <a:gd fmla="*/ 2147483647 w 126" name="T12"/>
              <a:gd fmla="*/ 2147483647 h 156" name="T13"/>
              <a:gd fmla="*/ 2147483647 w 126" name="T14"/>
              <a:gd fmla="*/ 2147483647 h 156" name="T15"/>
              <a:gd fmla="*/ 2147483647 w 126" name="T16"/>
              <a:gd fmla="*/ 2147483647 h 156" name="T17"/>
              <a:gd fmla="*/ 2147483647 w 126" name="T18"/>
              <a:gd fmla="*/ 0 h 156" name="T19"/>
              <a:gd fmla="*/ 2147483647 w 126" name="T20"/>
              <a:gd fmla="*/ 0 h 156" name="T21"/>
              <a:gd fmla="*/ 2147483647 w 126" name="T22"/>
              <a:gd fmla="*/ 2147483647 h 156" name="T23"/>
              <a:gd fmla="*/ 2147483647 w 126" name="T24"/>
              <a:gd fmla="*/ 2147483647 h 156" name="T25"/>
              <a:gd fmla="*/ 2147483647 w 126" name="T26"/>
              <a:gd fmla="*/ 2147483647 h 156" name="T27"/>
              <a:gd fmla="*/ 2147483647 w 126" name="T28"/>
              <a:gd fmla="*/ 2147483647 h 156" name="T29"/>
              <a:gd fmla="*/ 2147483647 w 126" name="T30"/>
              <a:gd fmla="*/ 2147483647 h 156" name="T31"/>
              <a:gd fmla="*/ 2147483647 w 126" name="T32"/>
              <a:gd fmla="*/ 2147483647 h 156" name="T33"/>
              <a:gd fmla="*/ 2147483647 w 126" name="T34"/>
              <a:gd fmla="*/ 2147483647 h 156" name="T35"/>
              <a:gd fmla="*/ 2147483647 w 126" name="T36"/>
              <a:gd fmla="*/ 2147483647 h 156" name="T37"/>
              <a:gd fmla="*/ 2147483647 w 126" name="T38"/>
              <a:gd fmla="*/ 2147483647 h 156" name="T39"/>
              <a:gd fmla="*/ 2147483647 w 126" name="T40"/>
              <a:gd fmla="*/ 2147483647 h 156" name="T41"/>
              <a:gd fmla="*/ 2147483647 w 126" name="T42"/>
              <a:gd fmla="*/ 2147483647 h 156" name="T43"/>
              <a:gd fmla="*/ 2147483647 w 126" name="T44"/>
              <a:gd fmla="*/ 2147483647 h 156" name="T45"/>
              <a:gd fmla="*/ 2147483647 w 126" name="T46"/>
              <a:gd fmla="*/ 2147483647 h 156" name="T47"/>
              <a:gd fmla="*/ 2147483647 w 126" name="T48"/>
              <a:gd fmla="*/ 2147483647 h 156" name="T49"/>
              <a:gd fmla="*/ 2147483647 w 126" name="T50"/>
              <a:gd fmla="*/ 2147483647 h 156" name="T51"/>
              <a:gd fmla="*/ 2147483647 w 126" name="T52"/>
              <a:gd fmla="*/ 2147483647 h 156" name="T53"/>
              <a:gd fmla="*/ 2147483647 w 126" name="T54"/>
              <a:gd fmla="*/ 2147483647 h 156" name="T55"/>
              <a:gd fmla="*/ 2147483647 w 126" name="T56"/>
              <a:gd fmla="*/ 2147483647 h 156" name="T57"/>
              <a:gd fmla="*/ 2147483647 w 126" name="T58"/>
              <a:gd fmla="*/ 2147483647 h 156" name="T59"/>
              <a:gd fmla="*/ 2147483647 w 126" name="T60"/>
              <a:gd fmla="*/ 2147483647 h 156" name="T61"/>
              <a:gd fmla="*/ 2147483647 w 126" name="T62"/>
              <a:gd fmla="*/ 2147483647 h 156" name="T63"/>
              <a:gd fmla="*/ 2147483647 w 126" name="T64"/>
              <a:gd fmla="*/ 2147483647 h 156" name="T65"/>
              <a:gd fmla="*/ 2147483647 w 126" name="T66"/>
              <a:gd fmla="*/ 2147483647 h 156" name="T67"/>
              <a:gd fmla="*/ 2147483647 w 126" name="T68"/>
              <a:gd fmla="*/ 2147483647 h 156" name="T69"/>
              <a:gd fmla="*/ 2147483647 w 126" name="T70"/>
              <a:gd fmla="*/ 2147483647 h 156" name="T71"/>
              <a:gd fmla="*/ 2147483647 w 126" name="T72"/>
              <a:gd fmla="*/ 2147483647 h 156" name="T73"/>
              <a:gd fmla="*/ 2147483647 w 126" name="T74"/>
              <a:gd fmla="*/ 2147483647 h 156" name="T75"/>
              <a:gd fmla="*/ 2147483647 w 126" name="T76"/>
              <a:gd fmla="*/ 2147483647 h 156" name="T77"/>
              <a:gd fmla="*/ 2147483647 w 126" name="T78"/>
              <a:gd fmla="*/ 2147483647 h 156" name="T79"/>
              <a:gd fmla="*/ 2147483647 w 126" name="T80"/>
              <a:gd fmla="*/ 2147483647 h 156" name="T81"/>
              <a:gd fmla="*/ 2147483647 w 126" name="T82"/>
              <a:gd fmla="*/ 2147483647 h 156" name="T83"/>
              <a:gd fmla="*/ 2147483647 w 126" name="T84"/>
              <a:gd fmla="*/ 2147483647 h 156" name="T85"/>
              <a:gd fmla="*/ 2147483647 w 126" name="T86"/>
              <a:gd fmla="*/ 2147483647 h 156" name="T87"/>
              <a:gd fmla="*/ 2147483647 w 126" name="T88"/>
              <a:gd fmla="*/ 2147483647 h 156" name="T89"/>
              <a:gd fmla="*/ 2147483647 w 126" name="T90"/>
              <a:gd fmla="*/ 2147483647 h 156" name="T91"/>
              <a:gd fmla="*/ 2147483647 w 126" name="T92"/>
              <a:gd fmla="*/ 2147483647 h 156" name="T93"/>
              <a:gd fmla="*/ 2147483647 w 126" name="T94"/>
              <a:gd fmla="*/ 2147483647 h 156" name="T95"/>
              <a:gd fmla="*/ 2147483647 w 126" name="T96"/>
              <a:gd fmla="*/ 2147483647 h 156" name="T97"/>
              <a:gd fmla="*/ 2147483647 w 126" name="T98"/>
              <a:gd fmla="*/ 2147483647 h 156" name="T99"/>
              <a:gd fmla="*/ 2147483647 w 126" name="T100"/>
              <a:gd fmla="*/ 2147483647 h 156" name="T101"/>
              <a:gd fmla="*/ 2147483647 w 126" name="T102"/>
              <a:gd fmla="*/ 2147483647 h 156" name="T103"/>
              <a:gd fmla="*/ 2147483647 w 126" name="T104"/>
              <a:gd fmla="*/ 2147483647 h 156" name="T105"/>
              <a:gd fmla="*/ 2147483647 w 126" name="T106"/>
              <a:gd fmla="*/ 2147483647 h 156" name="T107"/>
              <a:gd fmla="*/ 2147483647 w 126" name="T108"/>
              <a:gd fmla="*/ 2147483647 h 156" name="T109"/>
              <a:gd fmla="*/ 2147483647 w 126" name="T110"/>
              <a:gd fmla="*/ 2147483647 h 156" name="T111"/>
              <a:gd fmla="*/ 2147483647 w 126" name="T112"/>
              <a:gd fmla="*/ 2147483647 h 156" name="T113"/>
              <a:gd fmla="*/ 2147483647 w 126" name="T114"/>
              <a:gd fmla="*/ 2147483647 h 156" name="T115"/>
              <a:gd fmla="*/ 2147483647 w 126" name="T116"/>
              <a:gd fmla="*/ 2147483647 h 156" name="T117"/>
              <a:gd fmla="*/ 2147483647 w 126" name="T118"/>
              <a:gd fmla="*/ 2147483647 h 156" name="T119"/>
              <a:gd fmla="*/ 2147483647 w 126" name="T120"/>
              <a:gd fmla="*/ 2147483647 h 156" name="T121"/>
              <a:gd fmla="*/ 2147483647 w 126" name="T122"/>
              <a:gd fmla="*/ 2147483647 h 156" name="T123"/>
              <a:gd fmla="*/ 2147483647 w 126" name="T124"/>
              <a:gd fmla="*/ 2147483647 h 15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60000 65536" name="T186"/>
              <a:gd fmla="*/ 0 60000 65536" name="T187"/>
              <a:gd fmla="*/ 0 60000 65536" name="T188"/>
              <a:gd fmla="*/ 0 w 126" name="T189"/>
              <a:gd fmla="*/ 0 h 156" name="T190"/>
              <a:gd fmla="*/ 126 w 126" name="T191"/>
              <a:gd fmla="*/ 156 h 156" name="T192"/>
            </a:gdLst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b="T192" l="T189" r="T191" t="T190"/>
            <a:pathLst>
              <a:path h="156" w="125">
                <a:moveTo>
                  <a:pt x="42" y="120"/>
                </a:moveTo>
                <a:lnTo>
                  <a:pt x="42" y="120"/>
                </a:lnTo>
                <a:lnTo>
                  <a:pt x="34" y="110"/>
                </a:lnTo>
                <a:lnTo>
                  <a:pt x="22" y="96"/>
                </a:lnTo>
                <a:lnTo>
                  <a:pt x="12" y="82"/>
                </a:lnTo>
                <a:lnTo>
                  <a:pt x="6" y="72"/>
                </a:lnTo>
                <a:lnTo>
                  <a:pt x="2" y="64"/>
                </a:lnTo>
                <a:lnTo>
                  <a:pt x="0" y="54"/>
                </a:lnTo>
                <a:lnTo>
                  <a:pt x="0" y="44"/>
                </a:lnTo>
                <a:lnTo>
                  <a:pt x="0" y="38"/>
                </a:lnTo>
                <a:lnTo>
                  <a:pt x="4" y="30"/>
                </a:lnTo>
                <a:lnTo>
                  <a:pt x="6" y="24"/>
                </a:lnTo>
                <a:lnTo>
                  <a:pt x="10" y="18"/>
                </a:lnTo>
                <a:lnTo>
                  <a:pt x="22" y="10"/>
                </a:lnTo>
                <a:lnTo>
                  <a:pt x="36" y="4"/>
                </a:lnTo>
                <a:lnTo>
                  <a:pt x="50" y="0"/>
                </a:lnTo>
                <a:lnTo>
                  <a:pt x="64" y="0"/>
                </a:lnTo>
                <a:lnTo>
                  <a:pt x="76" y="0"/>
                </a:lnTo>
                <a:lnTo>
                  <a:pt x="90" y="4"/>
                </a:lnTo>
                <a:lnTo>
                  <a:pt x="104" y="10"/>
                </a:lnTo>
                <a:lnTo>
                  <a:pt x="116" y="18"/>
                </a:lnTo>
                <a:lnTo>
                  <a:pt x="120" y="24"/>
                </a:lnTo>
                <a:lnTo>
                  <a:pt x="124" y="30"/>
                </a:lnTo>
                <a:lnTo>
                  <a:pt x="126" y="38"/>
                </a:lnTo>
                <a:lnTo>
                  <a:pt x="126" y="44"/>
                </a:lnTo>
                <a:lnTo>
                  <a:pt x="126" y="54"/>
                </a:lnTo>
                <a:lnTo>
                  <a:pt x="124" y="64"/>
                </a:lnTo>
                <a:lnTo>
                  <a:pt x="120" y="72"/>
                </a:lnTo>
                <a:lnTo>
                  <a:pt x="116" y="82"/>
                </a:lnTo>
                <a:lnTo>
                  <a:pt x="104" y="96"/>
                </a:lnTo>
                <a:lnTo>
                  <a:pt x="92" y="110"/>
                </a:lnTo>
                <a:lnTo>
                  <a:pt x="84" y="120"/>
                </a:lnTo>
                <a:lnTo>
                  <a:pt x="82" y="122"/>
                </a:lnTo>
                <a:lnTo>
                  <a:pt x="80" y="136"/>
                </a:lnTo>
                <a:lnTo>
                  <a:pt x="80" y="148"/>
                </a:lnTo>
                <a:lnTo>
                  <a:pt x="78" y="152"/>
                </a:lnTo>
                <a:lnTo>
                  <a:pt x="76" y="154"/>
                </a:lnTo>
                <a:lnTo>
                  <a:pt x="74" y="156"/>
                </a:lnTo>
                <a:lnTo>
                  <a:pt x="70" y="156"/>
                </a:lnTo>
                <a:lnTo>
                  <a:pt x="56" y="156"/>
                </a:lnTo>
                <a:lnTo>
                  <a:pt x="52" y="156"/>
                </a:lnTo>
                <a:lnTo>
                  <a:pt x="50" y="154"/>
                </a:lnTo>
                <a:lnTo>
                  <a:pt x="48" y="152"/>
                </a:lnTo>
                <a:lnTo>
                  <a:pt x="46" y="148"/>
                </a:lnTo>
                <a:lnTo>
                  <a:pt x="46" y="136"/>
                </a:lnTo>
                <a:lnTo>
                  <a:pt x="44" y="122"/>
                </a:lnTo>
                <a:lnTo>
                  <a:pt x="42" y="120"/>
                </a:lnTo>
                <a:close/>
                <a:moveTo>
                  <a:pt x="74" y="122"/>
                </a:moveTo>
                <a:lnTo>
                  <a:pt x="64" y="122"/>
                </a:lnTo>
                <a:lnTo>
                  <a:pt x="52" y="122"/>
                </a:lnTo>
                <a:lnTo>
                  <a:pt x="54" y="132"/>
                </a:lnTo>
                <a:lnTo>
                  <a:pt x="72" y="132"/>
                </a:lnTo>
                <a:lnTo>
                  <a:pt x="74" y="122"/>
                </a:lnTo>
                <a:close/>
                <a:moveTo>
                  <a:pt x="68" y="16"/>
                </a:moveTo>
                <a:lnTo>
                  <a:pt x="68" y="104"/>
                </a:lnTo>
                <a:lnTo>
                  <a:pt x="80" y="78"/>
                </a:lnTo>
                <a:lnTo>
                  <a:pt x="88" y="54"/>
                </a:lnTo>
                <a:lnTo>
                  <a:pt x="90" y="42"/>
                </a:lnTo>
                <a:lnTo>
                  <a:pt x="90" y="32"/>
                </a:lnTo>
                <a:lnTo>
                  <a:pt x="86" y="24"/>
                </a:lnTo>
                <a:lnTo>
                  <a:pt x="80" y="18"/>
                </a:lnTo>
                <a:lnTo>
                  <a:pt x="68" y="16"/>
                </a:lnTo>
                <a:close/>
                <a:moveTo>
                  <a:pt x="58" y="104"/>
                </a:moveTo>
                <a:lnTo>
                  <a:pt x="58" y="16"/>
                </a:lnTo>
                <a:lnTo>
                  <a:pt x="46" y="18"/>
                </a:lnTo>
                <a:lnTo>
                  <a:pt x="40" y="24"/>
                </a:lnTo>
                <a:lnTo>
                  <a:pt x="38" y="32"/>
                </a:lnTo>
                <a:lnTo>
                  <a:pt x="36" y="42"/>
                </a:lnTo>
                <a:lnTo>
                  <a:pt x="38" y="54"/>
                </a:lnTo>
                <a:lnTo>
                  <a:pt x="48" y="78"/>
                </a:lnTo>
                <a:lnTo>
                  <a:pt x="58" y="104"/>
                </a:lnTo>
                <a:close/>
                <a:moveTo>
                  <a:pt x="98" y="24"/>
                </a:moveTo>
                <a:lnTo>
                  <a:pt x="98" y="24"/>
                </a:lnTo>
                <a:lnTo>
                  <a:pt x="100" y="32"/>
                </a:lnTo>
                <a:lnTo>
                  <a:pt x="100" y="40"/>
                </a:lnTo>
                <a:lnTo>
                  <a:pt x="98" y="58"/>
                </a:lnTo>
                <a:lnTo>
                  <a:pt x="90" y="78"/>
                </a:lnTo>
                <a:lnTo>
                  <a:pt x="82" y="98"/>
                </a:lnTo>
                <a:lnTo>
                  <a:pt x="92" y="86"/>
                </a:lnTo>
                <a:lnTo>
                  <a:pt x="102" y="74"/>
                </a:lnTo>
                <a:lnTo>
                  <a:pt x="108" y="60"/>
                </a:lnTo>
                <a:lnTo>
                  <a:pt x="110" y="52"/>
                </a:lnTo>
                <a:lnTo>
                  <a:pt x="112" y="46"/>
                </a:lnTo>
                <a:lnTo>
                  <a:pt x="110" y="40"/>
                </a:lnTo>
                <a:lnTo>
                  <a:pt x="108" y="34"/>
                </a:lnTo>
                <a:lnTo>
                  <a:pt x="104" y="28"/>
                </a:lnTo>
                <a:lnTo>
                  <a:pt x="98" y="24"/>
                </a:lnTo>
                <a:close/>
                <a:moveTo>
                  <a:pt x="46" y="100"/>
                </a:moveTo>
                <a:lnTo>
                  <a:pt x="46" y="100"/>
                </a:lnTo>
                <a:lnTo>
                  <a:pt x="36" y="78"/>
                </a:lnTo>
                <a:lnTo>
                  <a:pt x="30" y="58"/>
                </a:lnTo>
                <a:lnTo>
                  <a:pt x="26" y="40"/>
                </a:lnTo>
                <a:lnTo>
                  <a:pt x="26" y="32"/>
                </a:lnTo>
                <a:lnTo>
                  <a:pt x="28" y="24"/>
                </a:lnTo>
                <a:lnTo>
                  <a:pt x="24" y="28"/>
                </a:lnTo>
                <a:lnTo>
                  <a:pt x="20" y="34"/>
                </a:lnTo>
                <a:lnTo>
                  <a:pt x="16" y="38"/>
                </a:lnTo>
                <a:lnTo>
                  <a:pt x="16" y="46"/>
                </a:lnTo>
                <a:lnTo>
                  <a:pt x="16" y="52"/>
                </a:lnTo>
                <a:lnTo>
                  <a:pt x="18" y="60"/>
                </a:lnTo>
                <a:lnTo>
                  <a:pt x="24" y="74"/>
                </a:lnTo>
                <a:lnTo>
                  <a:pt x="34" y="88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07" name="Freeform 219"/>
          <p:cNvSpPr>
            <a:spLocks noEditPoints="1"/>
          </p:cNvSpPr>
          <p:nvPr/>
        </p:nvSpPr>
        <p:spPr bwMode="auto">
          <a:xfrm>
            <a:off x="10071100" y="1090613"/>
            <a:ext cx="463550" cy="503237"/>
          </a:xfrm>
          <a:custGeom>
            <a:gdLst>
              <a:gd fmla="*/ 2147483647 w 170" name="T0"/>
              <a:gd fmla="*/ 2147483647 h 168" name="T1"/>
              <a:gd fmla="*/ 2147483647 w 170" name="T2"/>
              <a:gd fmla="*/ 2147483647 h 168" name="T3"/>
              <a:gd fmla="*/ 2147483647 w 170" name="T4"/>
              <a:gd fmla="*/ 2147483647 h 168" name="T5"/>
              <a:gd fmla="*/ 2147483647 w 170" name="T6"/>
              <a:gd fmla="*/ 2147483647 h 168" name="T7"/>
              <a:gd fmla="*/ 2147483647 w 170" name="T8"/>
              <a:gd fmla="*/ 2147483647 h 168" name="T9"/>
              <a:gd fmla="*/ 2147483647 w 170" name="T10"/>
              <a:gd fmla="*/ 2147483647 h 168" name="T11"/>
              <a:gd fmla="*/ 2147483647 w 170" name="T12"/>
              <a:gd fmla="*/ 2147483647 h 168" name="T13"/>
              <a:gd fmla="*/ 2147483647 w 170" name="T14"/>
              <a:gd fmla="*/ 2147483647 h 168" name="T15"/>
              <a:gd fmla="*/ 2147483647 w 170" name="T16"/>
              <a:gd fmla="*/ 2147483647 h 168" name="T17"/>
              <a:gd fmla="*/ 2147483647 w 170" name="T18"/>
              <a:gd fmla="*/ 2147483647 h 168" name="T19"/>
              <a:gd fmla="*/ 2147483647 w 170" name="T20"/>
              <a:gd fmla="*/ 2147483647 h 168" name="T21"/>
              <a:gd fmla="*/ 2147483647 w 170" name="T22"/>
              <a:gd fmla="*/ 2147483647 h 168" name="T23"/>
              <a:gd fmla="*/ 2147483647 w 170" name="T24"/>
              <a:gd fmla="*/ 2147483647 h 168" name="T25"/>
              <a:gd fmla="*/ 2147483647 w 170" name="T26"/>
              <a:gd fmla="*/ 2147483647 h 168" name="T27"/>
              <a:gd fmla="*/ 2147483647 w 170" name="T28"/>
              <a:gd fmla="*/ 2147483647 h 168" name="T29"/>
              <a:gd fmla="*/ 2147483647 w 170" name="T30"/>
              <a:gd fmla="*/ 2147483647 h 168" name="T31"/>
              <a:gd fmla="*/ 2147483647 w 170" name="T32"/>
              <a:gd fmla="*/ 2147483647 h 168" name="T33"/>
              <a:gd fmla="*/ 2147483647 w 170" name="T34"/>
              <a:gd fmla="*/ 2147483647 h 168" name="T35"/>
              <a:gd fmla="*/ 2147483647 w 170" name="T36"/>
              <a:gd fmla="*/ 2147483647 h 168" name="T37"/>
              <a:gd fmla="*/ 2147483647 w 170" name="T38"/>
              <a:gd fmla="*/ 2147483647 h 168" name="T39"/>
              <a:gd fmla="*/ 2147483647 w 170" name="T40"/>
              <a:gd fmla="*/ 2147483647 h 168" name="T41"/>
              <a:gd fmla="*/ 2147483647 w 170" name="T42"/>
              <a:gd fmla="*/ 2147483647 h 168" name="T43"/>
              <a:gd fmla="*/ 2147483647 w 170" name="T44"/>
              <a:gd fmla="*/ 2147483647 h 168" name="T45"/>
              <a:gd fmla="*/ 2147483647 w 170" name="T46"/>
              <a:gd fmla="*/ 2147483647 h 168" name="T47"/>
              <a:gd fmla="*/ 2147483647 w 170" name="T48"/>
              <a:gd fmla="*/ 2147483647 h 168" name="T49"/>
              <a:gd fmla="*/ 2147483647 w 170" name="T50"/>
              <a:gd fmla="*/ 2147483647 h 168" name="T51"/>
              <a:gd fmla="*/ 2147483647 w 170" name="T52"/>
              <a:gd fmla="*/ 2147483647 h 168" name="T53"/>
              <a:gd fmla="*/ 2147483647 w 170" name="T54"/>
              <a:gd fmla="*/ 2147483647 h 168" name="T55"/>
              <a:gd fmla="*/ 2147483647 w 170" name="T56"/>
              <a:gd fmla="*/ 2147483647 h 168" name="T57"/>
              <a:gd fmla="*/ 2147483647 w 170" name="T58"/>
              <a:gd fmla="*/ 2147483647 h 168" name="T59"/>
              <a:gd fmla="*/ 2147483647 w 170" name="T60"/>
              <a:gd fmla="*/ 2147483647 h 168" name="T61"/>
              <a:gd fmla="*/ 2147483647 w 170" name="T62"/>
              <a:gd fmla="*/ 2147483647 h 168" name="T63"/>
              <a:gd fmla="*/ 2147483647 w 170" name="T64"/>
              <a:gd fmla="*/ 2147483647 h 168" name="T65"/>
              <a:gd fmla="*/ 2147483647 w 170" name="T66"/>
              <a:gd fmla="*/ 2147483647 h 168" name="T67"/>
              <a:gd fmla="*/ 2147483647 w 170" name="T68"/>
              <a:gd fmla="*/ 2147483647 h 168" name="T69"/>
              <a:gd fmla="*/ 2147483647 w 170" name="T70"/>
              <a:gd fmla="*/ 2147483647 h 168" name="T71"/>
              <a:gd fmla="*/ 2147483647 w 170" name="T72"/>
              <a:gd fmla="*/ 2147483647 h 168" name="T73"/>
              <a:gd fmla="*/ 2147483647 w 170" name="T74"/>
              <a:gd fmla="*/ 2147483647 h 168" name="T75"/>
              <a:gd fmla="*/ 2147483647 w 170" name="T76"/>
              <a:gd fmla="*/ 2147483647 h 168" name="T77"/>
              <a:gd fmla="*/ 2147483647 w 170" name="T78"/>
              <a:gd fmla="*/ 2147483647 h 168" name="T79"/>
              <a:gd fmla="*/ 2147483647 w 170" name="T80"/>
              <a:gd fmla="*/ 2147483647 h 168" name="T81"/>
              <a:gd fmla="*/ 2147483647 w 170" name="T82"/>
              <a:gd fmla="*/ 2147483647 h 168" name="T83"/>
              <a:gd fmla="*/ 2147483647 w 170" name="T84"/>
              <a:gd fmla="*/ 2147483647 h 168" name="T85"/>
              <a:gd fmla="*/ 2147483647 w 170" name="T86"/>
              <a:gd fmla="*/ 2147483647 h 168" name="T87"/>
              <a:gd fmla="*/ 2147483647 w 170" name="T88"/>
              <a:gd fmla="*/ 2147483647 h 168" name="T89"/>
              <a:gd fmla="*/ 2147483647 w 170" name="T90"/>
              <a:gd fmla="*/ 2147483647 h 168" name="T91"/>
              <a:gd fmla="*/ 2147483647 w 170" name="T92"/>
              <a:gd fmla="*/ 2147483647 h 168" name="T93"/>
              <a:gd fmla="*/ 2147483647 w 170" name="T94"/>
              <a:gd fmla="*/ 2147483647 h 168" name="T95"/>
              <a:gd fmla="*/ 2147483647 w 170" name="T96"/>
              <a:gd fmla="*/ 2147483647 h 168" name="T97"/>
              <a:gd fmla="*/ 2147483647 w 170" name="T98"/>
              <a:gd fmla="*/ 2147483647 h 168" name="T99"/>
              <a:gd fmla="*/ 2147483647 w 170" name="T100"/>
              <a:gd fmla="*/ 2147483647 h 168" name="T101"/>
              <a:gd fmla="*/ 2147483647 w 170" name="T102"/>
              <a:gd fmla="*/ 2147483647 h 168" name="T103"/>
              <a:gd fmla="*/ 2147483647 w 170" name="T104"/>
              <a:gd fmla="*/ 2147483647 h 168" name="T105"/>
              <a:gd fmla="*/ 2147483647 w 170" name="T106"/>
              <a:gd fmla="*/ 2147483647 h 168" name="T107"/>
              <a:gd fmla="*/ 2147483647 w 170" name="T108"/>
              <a:gd fmla="*/ 2147483647 h 168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170" name="T165"/>
              <a:gd fmla="*/ 0 h 168" name="T166"/>
              <a:gd fmla="*/ 170 w 170" name="T167"/>
              <a:gd fmla="*/ 168 h 168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168" w="170">
                <a:moveTo>
                  <a:pt x="150" y="28"/>
                </a:moveTo>
                <a:lnTo>
                  <a:pt x="150" y="28"/>
                </a:lnTo>
                <a:lnTo>
                  <a:pt x="158" y="40"/>
                </a:lnTo>
                <a:lnTo>
                  <a:pt x="164" y="52"/>
                </a:lnTo>
                <a:lnTo>
                  <a:pt x="170" y="68"/>
                </a:lnTo>
                <a:lnTo>
                  <a:pt x="170" y="84"/>
                </a:lnTo>
                <a:lnTo>
                  <a:pt x="168" y="100"/>
                </a:lnTo>
                <a:lnTo>
                  <a:pt x="164" y="116"/>
                </a:lnTo>
                <a:lnTo>
                  <a:pt x="156" y="132"/>
                </a:lnTo>
                <a:lnTo>
                  <a:pt x="146" y="144"/>
                </a:lnTo>
                <a:lnTo>
                  <a:pt x="132" y="154"/>
                </a:lnTo>
                <a:lnTo>
                  <a:pt x="118" y="162"/>
                </a:lnTo>
                <a:lnTo>
                  <a:pt x="102" y="166"/>
                </a:lnTo>
                <a:lnTo>
                  <a:pt x="86" y="168"/>
                </a:lnTo>
                <a:lnTo>
                  <a:pt x="68" y="166"/>
                </a:lnTo>
                <a:lnTo>
                  <a:pt x="52" y="162"/>
                </a:lnTo>
                <a:lnTo>
                  <a:pt x="38" y="154"/>
                </a:lnTo>
                <a:lnTo>
                  <a:pt x="26" y="144"/>
                </a:lnTo>
                <a:lnTo>
                  <a:pt x="14" y="132"/>
                </a:lnTo>
                <a:lnTo>
                  <a:pt x="8" y="116"/>
                </a:lnTo>
                <a:lnTo>
                  <a:pt x="2" y="100"/>
                </a:lnTo>
                <a:lnTo>
                  <a:pt x="0" y="84"/>
                </a:lnTo>
                <a:lnTo>
                  <a:pt x="2" y="68"/>
                </a:lnTo>
                <a:lnTo>
                  <a:pt x="6" y="52"/>
                </a:lnTo>
                <a:lnTo>
                  <a:pt x="12" y="40"/>
                </a:lnTo>
                <a:lnTo>
                  <a:pt x="22" y="28"/>
                </a:lnTo>
                <a:lnTo>
                  <a:pt x="34" y="38"/>
                </a:lnTo>
                <a:lnTo>
                  <a:pt x="28" y="48"/>
                </a:lnTo>
                <a:lnTo>
                  <a:pt x="22" y="56"/>
                </a:lnTo>
                <a:lnTo>
                  <a:pt x="20" y="64"/>
                </a:lnTo>
                <a:lnTo>
                  <a:pt x="18" y="74"/>
                </a:lnTo>
                <a:lnTo>
                  <a:pt x="40" y="70"/>
                </a:lnTo>
                <a:lnTo>
                  <a:pt x="40" y="76"/>
                </a:lnTo>
                <a:lnTo>
                  <a:pt x="40" y="88"/>
                </a:lnTo>
                <a:lnTo>
                  <a:pt x="18" y="94"/>
                </a:lnTo>
                <a:lnTo>
                  <a:pt x="20" y="104"/>
                </a:lnTo>
                <a:lnTo>
                  <a:pt x="24" y="114"/>
                </a:lnTo>
                <a:lnTo>
                  <a:pt x="30" y="124"/>
                </a:lnTo>
                <a:lnTo>
                  <a:pt x="36" y="132"/>
                </a:lnTo>
                <a:lnTo>
                  <a:pt x="48" y="142"/>
                </a:lnTo>
                <a:lnTo>
                  <a:pt x="62" y="148"/>
                </a:lnTo>
                <a:lnTo>
                  <a:pt x="66" y="148"/>
                </a:lnTo>
                <a:lnTo>
                  <a:pt x="70" y="146"/>
                </a:lnTo>
                <a:lnTo>
                  <a:pt x="74" y="144"/>
                </a:lnTo>
                <a:lnTo>
                  <a:pt x="74" y="142"/>
                </a:lnTo>
                <a:lnTo>
                  <a:pt x="74" y="126"/>
                </a:lnTo>
                <a:lnTo>
                  <a:pt x="86" y="126"/>
                </a:lnTo>
                <a:lnTo>
                  <a:pt x="96" y="126"/>
                </a:lnTo>
                <a:lnTo>
                  <a:pt x="96" y="142"/>
                </a:lnTo>
                <a:lnTo>
                  <a:pt x="98" y="144"/>
                </a:lnTo>
                <a:lnTo>
                  <a:pt x="100" y="146"/>
                </a:lnTo>
                <a:lnTo>
                  <a:pt x="108" y="148"/>
                </a:lnTo>
                <a:lnTo>
                  <a:pt x="122" y="142"/>
                </a:lnTo>
                <a:lnTo>
                  <a:pt x="134" y="132"/>
                </a:lnTo>
                <a:lnTo>
                  <a:pt x="142" y="124"/>
                </a:lnTo>
                <a:lnTo>
                  <a:pt x="146" y="114"/>
                </a:lnTo>
                <a:lnTo>
                  <a:pt x="150" y="104"/>
                </a:lnTo>
                <a:lnTo>
                  <a:pt x="154" y="94"/>
                </a:lnTo>
                <a:lnTo>
                  <a:pt x="130" y="88"/>
                </a:lnTo>
                <a:lnTo>
                  <a:pt x="130" y="74"/>
                </a:lnTo>
                <a:lnTo>
                  <a:pt x="128" y="70"/>
                </a:lnTo>
                <a:lnTo>
                  <a:pt x="154" y="74"/>
                </a:lnTo>
                <a:lnTo>
                  <a:pt x="152" y="64"/>
                </a:lnTo>
                <a:lnTo>
                  <a:pt x="148" y="56"/>
                </a:lnTo>
                <a:lnTo>
                  <a:pt x="144" y="48"/>
                </a:lnTo>
                <a:lnTo>
                  <a:pt x="136" y="38"/>
                </a:lnTo>
                <a:lnTo>
                  <a:pt x="150" y="28"/>
                </a:lnTo>
                <a:close/>
                <a:moveTo>
                  <a:pt x="86" y="0"/>
                </a:moveTo>
                <a:lnTo>
                  <a:pt x="86" y="0"/>
                </a:lnTo>
                <a:lnTo>
                  <a:pt x="68" y="2"/>
                </a:lnTo>
                <a:lnTo>
                  <a:pt x="52" y="8"/>
                </a:lnTo>
                <a:lnTo>
                  <a:pt x="38" y="16"/>
                </a:lnTo>
                <a:lnTo>
                  <a:pt x="26" y="26"/>
                </a:lnTo>
                <a:lnTo>
                  <a:pt x="36" y="34"/>
                </a:lnTo>
                <a:lnTo>
                  <a:pt x="46" y="26"/>
                </a:lnTo>
                <a:lnTo>
                  <a:pt x="58" y="20"/>
                </a:lnTo>
                <a:lnTo>
                  <a:pt x="72" y="14"/>
                </a:lnTo>
                <a:lnTo>
                  <a:pt x="86" y="14"/>
                </a:lnTo>
                <a:lnTo>
                  <a:pt x="100" y="14"/>
                </a:lnTo>
                <a:lnTo>
                  <a:pt x="112" y="18"/>
                </a:lnTo>
                <a:lnTo>
                  <a:pt x="126" y="26"/>
                </a:lnTo>
                <a:lnTo>
                  <a:pt x="136" y="34"/>
                </a:lnTo>
                <a:lnTo>
                  <a:pt x="146" y="26"/>
                </a:lnTo>
                <a:lnTo>
                  <a:pt x="132" y="16"/>
                </a:lnTo>
                <a:lnTo>
                  <a:pt x="118" y="8"/>
                </a:lnTo>
                <a:lnTo>
                  <a:pt x="102" y="2"/>
                </a:lnTo>
                <a:lnTo>
                  <a:pt x="86" y="0"/>
                </a:lnTo>
                <a:close/>
                <a:moveTo>
                  <a:pt x="96" y="80"/>
                </a:moveTo>
                <a:lnTo>
                  <a:pt x="96" y="80"/>
                </a:lnTo>
                <a:lnTo>
                  <a:pt x="92" y="76"/>
                </a:lnTo>
                <a:lnTo>
                  <a:pt x="86" y="76"/>
                </a:lnTo>
                <a:lnTo>
                  <a:pt x="80" y="76"/>
                </a:lnTo>
                <a:lnTo>
                  <a:pt x="74" y="80"/>
                </a:lnTo>
                <a:lnTo>
                  <a:pt x="72" y="84"/>
                </a:lnTo>
                <a:lnTo>
                  <a:pt x="70" y="90"/>
                </a:lnTo>
                <a:lnTo>
                  <a:pt x="72" y="96"/>
                </a:lnTo>
                <a:lnTo>
                  <a:pt x="74" y="100"/>
                </a:lnTo>
                <a:lnTo>
                  <a:pt x="80" y="104"/>
                </a:lnTo>
                <a:lnTo>
                  <a:pt x="86" y="104"/>
                </a:lnTo>
                <a:lnTo>
                  <a:pt x="92" y="104"/>
                </a:lnTo>
                <a:lnTo>
                  <a:pt x="96" y="100"/>
                </a:lnTo>
                <a:lnTo>
                  <a:pt x="98" y="96"/>
                </a:lnTo>
                <a:lnTo>
                  <a:pt x="100" y="90"/>
                </a:lnTo>
                <a:lnTo>
                  <a:pt x="98" y="84"/>
                </a:lnTo>
                <a:lnTo>
                  <a:pt x="96" y="80"/>
                </a:lnTo>
                <a:close/>
                <a:moveTo>
                  <a:pt x="86" y="70"/>
                </a:moveTo>
                <a:lnTo>
                  <a:pt x="86" y="70"/>
                </a:lnTo>
                <a:lnTo>
                  <a:pt x="78" y="72"/>
                </a:lnTo>
                <a:lnTo>
                  <a:pt x="70" y="76"/>
                </a:lnTo>
                <a:lnTo>
                  <a:pt x="66" y="82"/>
                </a:lnTo>
                <a:lnTo>
                  <a:pt x="64" y="90"/>
                </a:lnTo>
                <a:lnTo>
                  <a:pt x="66" y="98"/>
                </a:lnTo>
                <a:lnTo>
                  <a:pt x="70" y="104"/>
                </a:lnTo>
                <a:lnTo>
                  <a:pt x="78" y="108"/>
                </a:lnTo>
                <a:lnTo>
                  <a:pt x="86" y="110"/>
                </a:lnTo>
                <a:lnTo>
                  <a:pt x="94" y="108"/>
                </a:lnTo>
                <a:lnTo>
                  <a:pt x="100" y="104"/>
                </a:lnTo>
                <a:lnTo>
                  <a:pt x="104" y="98"/>
                </a:lnTo>
                <a:lnTo>
                  <a:pt x="106" y="90"/>
                </a:lnTo>
                <a:lnTo>
                  <a:pt x="104" y="82"/>
                </a:lnTo>
                <a:lnTo>
                  <a:pt x="100" y="76"/>
                </a:lnTo>
                <a:lnTo>
                  <a:pt x="94" y="72"/>
                </a:lnTo>
                <a:lnTo>
                  <a:pt x="86" y="70"/>
                </a:lnTo>
                <a:close/>
                <a:moveTo>
                  <a:pt x="58" y="64"/>
                </a:moveTo>
                <a:lnTo>
                  <a:pt x="58" y="64"/>
                </a:lnTo>
                <a:lnTo>
                  <a:pt x="54" y="64"/>
                </a:lnTo>
                <a:lnTo>
                  <a:pt x="52" y="66"/>
                </a:lnTo>
                <a:lnTo>
                  <a:pt x="48" y="70"/>
                </a:lnTo>
                <a:lnTo>
                  <a:pt x="46" y="76"/>
                </a:lnTo>
                <a:lnTo>
                  <a:pt x="46" y="92"/>
                </a:lnTo>
                <a:lnTo>
                  <a:pt x="48" y="104"/>
                </a:lnTo>
                <a:lnTo>
                  <a:pt x="50" y="108"/>
                </a:lnTo>
                <a:lnTo>
                  <a:pt x="52" y="112"/>
                </a:lnTo>
                <a:lnTo>
                  <a:pt x="58" y="116"/>
                </a:lnTo>
                <a:lnTo>
                  <a:pt x="66" y="120"/>
                </a:lnTo>
                <a:lnTo>
                  <a:pt x="74" y="122"/>
                </a:lnTo>
                <a:lnTo>
                  <a:pt x="82" y="122"/>
                </a:lnTo>
                <a:lnTo>
                  <a:pt x="102" y="120"/>
                </a:lnTo>
                <a:lnTo>
                  <a:pt x="110" y="118"/>
                </a:lnTo>
                <a:lnTo>
                  <a:pt x="116" y="114"/>
                </a:lnTo>
                <a:lnTo>
                  <a:pt x="120" y="110"/>
                </a:lnTo>
                <a:lnTo>
                  <a:pt x="122" y="104"/>
                </a:lnTo>
                <a:lnTo>
                  <a:pt x="124" y="92"/>
                </a:lnTo>
                <a:lnTo>
                  <a:pt x="124" y="82"/>
                </a:lnTo>
                <a:lnTo>
                  <a:pt x="122" y="72"/>
                </a:lnTo>
                <a:lnTo>
                  <a:pt x="120" y="68"/>
                </a:lnTo>
                <a:lnTo>
                  <a:pt x="118" y="66"/>
                </a:lnTo>
                <a:lnTo>
                  <a:pt x="112" y="64"/>
                </a:lnTo>
                <a:lnTo>
                  <a:pt x="58" y="64"/>
                </a:lnTo>
                <a:close/>
                <a:moveTo>
                  <a:pt x="148" y="78"/>
                </a:moveTo>
                <a:lnTo>
                  <a:pt x="138" y="76"/>
                </a:lnTo>
                <a:lnTo>
                  <a:pt x="138" y="82"/>
                </a:lnTo>
                <a:lnTo>
                  <a:pt x="148" y="84"/>
                </a:lnTo>
                <a:lnTo>
                  <a:pt x="148" y="78"/>
                </a:lnTo>
                <a:close/>
                <a:moveTo>
                  <a:pt x="22" y="76"/>
                </a:moveTo>
                <a:lnTo>
                  <a:pt x="22" y="82"/>
                </a:lnTo>
                <a:lnTo>
                  <a:pt x="30" y="80"/>
                </a:lnTo>
                <a:lnTo>
                  <a:pt x="30" y="76"/>
                </a:lnTo>
                <a:lnTo>
                  <a:pt x="22" y="76"/>
                </a:lnTo>
                <a:close/>
                <a:moveTo>
                  <a:pt x="24" y="84"/>
                </a:moveTo>
                <a:lnTo>
                  <a:pt x="24" y="88"/>
                </a:lnTo>
                <a:lnTo>
                  <a:pt x="32" y="86"/>
                </a:lnTo>
                <a:lnTo>
                  <a:pt x="30" y="82"/>
                </a:lnTo>
                <a:lnTo>
                  <a:pt x="24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08" name="Freeform 221"/>
          <p:cNvSpPr>
            <a:spLocks noEditPoints="1"/>
          </p:cNvSpPr>
          <p:nvPr/>
        </p:nvSpPr>
        <p:spPr bwMode="auto">
          <a:xfrm>
            <a:off x="3240088" y="2813050"/>
            <a:ext cx="339725" cy="427038"/>
          </a:xfrm>
          <a:custGeom>
            <a:gdLst>
              <a:gd fmla="*/ 2147483647 w 124" name="T0"/>
              <a:gd fmla="*/ 2147483647 h 142" name="T1"/>
              <a:gd fmla="*/ 0 w 124" name="T2"/>
              <a:gd fmla="*/ 2147483647 h 142" name="T3"/>
              <a:gd fmla="*/ 2147483647 w 124" name="T4"/>
              <a:gd fmla="*/ 2147483647 h 142" name="T5"/>
              <a:gd fmla="*/ 2147483647 w 124" name="T6"/>
              <a:gd fmla="*/ 2147483647 h 142" name="T7"/>
              <a:gd fmla="*/ 2147483647 w 124" name="T8"/>
              <a:gd fmla="*/ 2147483647 h 142" name="T9"/>
              <a:gd fmla="*/ 2147483647 w 124" name="T10"/>
              <a:gd fmla="*/ 2147483647 h 142" name="T11"/>
              <a:gd fmla="*/ 2147483647 w 124" name="T12"/>
              <a:gd fmla="*/ 2147483647 h 142" name="T13"/>
              <a:gd fmla="*/ 2147483647 w 124" name="T14"/>
              <a:gd fmla="*/ 2147483647 h 142" name="T15"/>
              <a:gd fmla="*/ 2147483647 w 124" name="T16"/>
              <a:gd fmla="*/ 2147483647 h 142" name="T17"/>
              <a:gd fmla="*/ 2147483647 w 124" name="T18"/>
              <a:gd fmla="*/ 2147483647 h 142" name="T19"/>
              <a:gd fmla="*/ 2147483647 w 124" name="T20"/>
              <a:gd fmla="*/ 2147483647 h 142" name="T21"/>
              <a:gd fmla="*/ 2147483647 w 124" name="T22"/>
              <a:gd fmla="*/ 2147483647 h 142" name="T23"/>
              <a:gd fmla="*/ 2147483647 w 124" name="T24"/>
              <a:gd fmla="*/ 2147483647 h 142" name="T25"/>
              <a:gd fmla="*/ 2147483647 w 124" name="T26"/>
              <a:gd fmla="*/ 2147483647 h 142" name="T27"/>
              <a:gd fmla="*/ 2147483647 w 124" name="T28"/>
              <a:gd fmla="*/ 2147483647 h 142" name="T29"/>
              <a:gd fmla="*/ 2147483647 w 124" name="T30"/>
              <a:gd fmla="*/ 0 h 142" name="T31"/>
              <a:gd fmla="*/ 2147483647 w 124" name="T32"/>
              <a:gd fmla="*/ 2147483647 h 142" name="T33"/>
              <a:gd fmla="*/ 2147483647 w 124" name="T34"/>
              <a:gd fmla="*/ 2147483647 h 142" name="T35"/>
              <a:gd fmla="*/ 2147483647 w 124" name="T36"/>
              <a:gd fmla="*/ 2147483647 h 142" name="T37"/>
              <a:gd fmla="*/ 2147483647 w 124" name="T38"/>
              <a:gd fmla="*/ 2147483647 h 142" name="T39"/>
              <a:gd fmla="*/ 2147483647 w 124" name="T40"/>
              <a:gd fmla="*/ 2147483647 h 142" name="T41"/>
              <a:gd fmla="*/ 2147483647 w 124" name="T42"/>
              <a:gd fmla="*/ 2147483647 h 142" name="T43"/>
              <a:gd fmla="*/ 2147483647 w 124" name="T44"/>
              <a:gd fmla="*/ 2147483647 h 142" name="T45"/>
              <a:gd fmla="*/ 2147483647 w 124" name="T46"/>
              <a:gd fmla="*/ 2147483647 h 142" name="T47"/>
              <a:gd fmla="*/ 2147483647 w 124" name="T48"/>
              <a:gd fmla="*/ 2147483647 h 142" name="T49"/>
              <a:gd fmla="*/ 2147483647 w 124" name="T50"/>
              <a:gd fmla="*/ 2147483647 h 142" name="T51"/>
              <a:gd fmla="*/ 2147483647 w 124" name="T52"/>
              <a:gd fmla="*/ 2147483647 h 142" name="T53"/>
              <a:gd fmla="*/ 2147483647 w 124" name="T54"/>
              <a:gd fmla="*/ 2147483647 h 142" name="T55"/>
              <a:gd fmla="*/ 2147483647 w 124" name="T56"/>
              <a:gd fmla="*/ 2147483647 h 142" name="T57"/>
              <a:gd fmla="*/ 2147483647 w 124" name="T58"/>
              <a:gd fmla="*/ 2147483647 h 142" name="T59"/>
              <a:gd fmla="*/ 2147483647 w 124" name="T60"/>
              <a:gd fmla="*/ 2147483647 h 142" name="T61"/>
              <a:gd fmla="*/ 2147483647 w 124" name="T62"/>
              <a:gd fmla="*/ 2147483647 h 142" name="T63"/>
              <a:gd fmla="*/ 2147483647 w 124" name="T64"/>
              <a:gd fmla="*/ 2147483647 h 142" name="T65"/>
              <a:gd fmla="*/ 2147483647 w 124" name="T66"/>
              <a:gd fmla="*/ 2147483647 h 142" name="T67"/>
              <a:gd fmla="*/ 2147483647 w 124" name="T68"/>
              <a:gd fmla="*/ 2147483647 h 142" name="T69"/>
              <a:gd fmla="*/ 2147483647 w 124" name="T70"/>
              <a:gd fmla="*/ 2147483647 h 142" name="T71"/>
              <a:gd fmla="*/ 2147483647 w 124" name="T72"/>
              <a:gd fmla="*/ 2147483647 h 142" name="T73"/>
              <a:gd fmla="*/ 2147483647 w 124" name="T74"/>
              <a:gd fmla="*/ 2147483647 h 142" name="T75"/>
              <a:gd fmla="*/ 2147483647 w 124" name="T76"/>
              <a:gd fmla="*/ 2147483647 h 142" name="T77"/>
              <a:gd fmla="*/ 2147483647 w 124" name="T78"/>
              <a:gd fmla="*/ 2147483647 h 142" name="T79"/>
              <a:gd fmla="*/ 2147483647 w 124" name="T80"/>
              <a:gd fmla="*/ 2147483647 h 142" name="T81"/>
              <a:gd fmla="*/ 2147483647 w 124" name="T82"/>
              <a:gd fmla="*/ 2147483647 h 142" name="T83"/>
              <a:gd fmla="*/ 2147483647 w 124" name="T84"/>
              <a:gd fmla="*/ 0 h 142" name="T85"/>
              <a:gd fmla="*/ 2147483647 w 124" name="T86"/>
              <a:gd fmla="*/ 2147483647 h 142" name="T87"/>
              <a:gd fmla="*/ 2147483647 w 124" name="T88"/>
              <a:gd fmla="*/ 2147483647 h 142" name="T89"/>
              <a:gd fmla="*/ 2147483647 w 124" name="T90"/>
              <a:gd fmla="*/ 2147483647 h 142" name="T91"/>
              <a:gd fmla="*/ 2147483647 w 124" name="T92"/>
              <a:gd fmla="*/ 2147483647 h 142" name="T93"/>
              <a:gd fmla="*/ 2147483647 w 124" name="T94"/>
              <a:gd fmla="*/ 2147483647 h 142" name="T95"/>
              <a:gd fmla="*/ 2147483647 w 124" name="T96"/>
              <a:gd fmla="*/ 2147483647 h 142" name="T97"/>
              <a:gd fmla="*/ 2147483647 w 124" name="T98"/>
              <a:gd fmla="*/ 2147483647 h 142" name="T99"/>
              <a:gd fmla="*/ 2147483647 w 124" name="T100"/>
              <a:gd fmla="*/ 2147483647 h 142" name="T101"/>
              <a:gd fmla="*/ 2147483647 w 124" name="T102"/>
              <a:gd fmla="*/ 2147483647 h 142" name="T103"/>
              <a:gd fmla="*/ 2147483647 w 124" name="T104"/>
              <a:gd fmla="*/ 2147483647 h 142" name="T105"/>
              <a:gd fmla="*/ 2147483647 w 124" name="T106"/>
              <a:gd fmla="*/ 2147483647 h 142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24" name="T162"/>
              <a:gd fmla="*/ 0 h 142" name="T163"/>
              <a:gd fmla="*/ 124 w 124" name="T164"/>
              <a:gd fmla="*/ 142 h 142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142" w="124">
                <a:moveTo>
                  <a:pt x="52" y="142"/>
                </a:moveTo>
                <a:lnTo>
                  <a:pt x="18" y="142"/>
                </a:lnTo>
                <a:lnTo>
                  <a:pt x="18" y="76"/>
                </a:lnTo>
                <a:lnTo>
                  <a:pt x="0" y="76"/>
                </a:lnTo>
                <a:lnTo>
                  <a:pt x="0" y="46"/>
                </a:lnTo>
                <a:lnTo>
                  <a:pt x="52" y="46"/>
                </a:lnTo>
                <a:lnTo>
                  <a:pt x="52" y="142"/>
                </a:lnTo>
                <a:close/>
                <a:moveTo>
                  <a:pt x="26" y="30"/>
                </a:moveTo>
                <a:lnTo>
                  <a:pt x="26" y="30"/>
                </a:lnTo>
                <a:lnTo>
                  <a:pt x="30" y="34"/>
                </a:lnTo>
                <a:lnTo>
                  <a:pt x="36" y="36"/>
                </a:lnTo>
                <a:lnTo>
                  <a:pt x="44" y="36"/>
                </a:lnTo>
                <a:lnTo>
                  <a:pt x="52" y="34"/>
                </a:lnTo>
                <a:lnTo>
                  <a:pt x="52" y="40"/>
                </a:lnTo>
                <a:lnTo>
                  <a:pt x="44" y="40"/>
                </a:lnTo>
                <a:lnTo>
                  <a:pt x="36" y="40"/>
                </a:lnTo>
                <a:lnTo>
                  <a:pt x="26" y="38"/>
                </a:lnTo>
                <a:lnTo>
                  <a:pt x="22" y="32"/>
                </a:lnTo>
                <a:lnTo>
                  <a:pt x="18" y="26"/>
                </a:lnTo>
                <a:lnTo>
                  <a:pt x="18" y="16"/>
                </a:lnTo>
                <a:lnTo>
                  <a:pt x="20" y="8"/>
                </a:lnTo>
                <a:lnTo>
                  <a:pt x="22" y="0"/>
                </a:lnTo>
                <a:lnTo>
                  <a:pt x="32" y="2"/>
                </a:lnTo>
                <a:lnTo>
                  <a:pt x="40" y="4"/>
                </a:lnTo>
                <a:lnTo>
                  <a:pt x="48" y="10"/>
                </a:lnTo>
                <a:lnTo>
                  <a:pt x="56" y="16"/>
                </a:lnTo>
                <a:lnTo>
                  <a:pt x="54" y="22"/>
                </a:lnTo>
                <a:lnTo>
                  <a:pt x="52" y="30"/>
                </a:lnTo>
                <a:lnTo>
                  <a:pt x="38" y="30"/>
                </a:lnTo>
                <a:lnTo>
                  <a:pt x="26" y="30"/>
                </a:lnTo>
                <a:close/>
                <a:moveTo>
                  <a:pt x="56" y="36"/>
                </a:moveTo>
                <a:lnTo>
                  <a:pt x="56" y="36"/>
                </a:lnTo>
                <a:lnTo>
                  <a:pt x="56" y="38"/>
                </a:lnTo>
                <a:lnTo>
                  <a:pt x="68" y="36"/>
                </a:lnTo>
                <a:lnTo>
                  <a:pt x="68" y="26"/>
                </a:lnTo>
                <a:lnTo>
                  <a:pt x="64" y="18"/>
                </a:lnTo>
                <a:lnTo>
                  <a:pt x="60" y="18"/>
                </a:lnTo>
                <a:lnTo>
                  <a:pt x="58" y="18"/>
                </a:lnTo>
                <a:lnTo>
                  <a:pt x="56" y="28"/>
                </a:lnTo>
                <a:lnTo>
                  <a:pt x="56" y="36"/>
                </a:lnTo>
                <a:close/>
                <a:moveTo>
                  <a:pt x="72" y="34"/>
                </a:moveTo>
                <a:lnTo>
                  <a:pt x="72" y="34"/>
                </a:lnTo>
                <a:lnTo>
                  <a:pt x="86" y="36"/>
                </a:lnTo>
                <a:lnTo>
                  <a:pt x="92" y="34"/>
                </a:lnTo>
                <a:lnTo>
                  <a:pt x="96" y="30"/>
                </a:lnTo>
                <a:lnTo>
                  <a:pt x="84" y="30"/>
                </a:lnTo>
                <a:lnTo>
                  <a:pt x="72" y="30"/>
                </a:lnTo>
                <a:lnTo>
                  <a:pt x="72" y="26"/>
                </a:lnTo>
                <a:lnTo>
                  <a:pt x="70" y="20"/>
                </a:lnTo>
                <a:lnTo>
                  <a:pt x="68" y="14"/>
                </a:lnTo>
                <a:lnTo>
                  <a:pt x="74" y="8"/>
                </a:lnTo>
                <a:lnTo>
                  <a:pt x="84" y="4"/>
                </a:lnTo>
                <a:lnTo>
                  <a:pt x="92" y="2"/>
                </a:lnTo>
                <a:lnTo>
                  <a:pt x="100" y="0"/>
                </a:lnTo>
                <a:lnTo>
                  <a:pt x="104" y="8"/>
                </a:lnTo>
                <a:lnTo>
                  <a:pt x="104" y="16"/>
                </a:lnTo>
                <a:lnTo>
                  <a:pt x="104" y="26"/>
                </a:lnTo>
                <a:lnTo>
                  <a:pt x="102" y="32"/>
                </a:lnTo>
                <a:lnTo>
                  <a:pt x="96" y="38"/>
                </a:lnTo>
                <a:lnTo>
                  <a:pt x="88" y="40"/>
                </a:lnTo>
                <a:lnTo>
                  <a:pt x="72" y="40"/>
                </a:lnTo>
                <a:lnTo>
                  <a:pt x="72" y="34"/>
                </a:lnTo>
                <a:close/>
                <a:moveTo>
                  <a:pt x="72" y="46"/>
                </a:moveTo>
                <a:lnTo>
                  <a:pt x="124" y="46"/>
                </a:lnTo>
                <a:lnTo>
                  <a:pt x="124" y="76"/>
                </a:lnTo>
                <a:lnTo>
                  <a:pt x="108" y="76"/>
                </a:lnTo>
                <a:lnTo>
                  <a:pt x="108" y="142"/>
                </a:lnTo>
                <a:lnTo>
                  <a:pt x="72" y="142"/>
                </a:lnTo>
                <a:lnTo>
                  <a:pt x="7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09" name="Freeform 222"/>
          <p:cNvSpPr>
            <a:spLocks noEditPoints="1"/>
          </p:cNvSpPr>
          <p:nvPr/>
        </p:nvSpPr>
        <p:spPr bwMode="auto">
          <a:xfrm>
            <a:off x="196850" y="2830513"/>
            <a:ext cx="350838" cy="420687"/>
          </a:xfrm>
          <a:custGeom>
            <a:gdLst>
              <a:gd fmla="*/ 2147483647 w 128" name="T0"/>
              <a:gd fmla="*/ 2147483647 h 140" name="T1"/>
              <a:gd fmla="*/ 2147483647 w 128" name="T2"/>
              <a:gd fmla="*/ 2147483647 h 140" name="T3"/>
              <a:gd fmla="*/ 2147483647 w 128" name="T4"/>
              <a:gd fmla="*/ 2147483647 h 140" name="T5"/>
              <a:gd fmla="*/ 2147483647 w 128" name="T6"/>
              <a:gd fmla="*/ 2147483647 h 140" name="T7"/>
              <a:gd fmla="*/ 2147483647 w 128" name="T8"/>
              <a:gd fmla="*/ 2147483647 h 140" name="T9"/>
              <a:gd fmla="*/ 2147483647 w 128" name="T10"/>
              <a:gd fmla="*/ 2147483647 h 140" name="T11"/>
              <a:gd fmla="*/ 2147483647 w 128" name="T12"/>
              <a:gd fmla="*/ 2147483647 h 140" name="T13"/>
              <a:gd fmla="*/ 2147483647 w 128" name="T14"/>
              <a:gd fmla="*/ 2147483647 h 140" name="T15"/>
              <a:gd fmla="*/ 2147483647 w 128" name="T16"/>
              <a:gd fmla="*/ 2147483647 h 140" name="T17"/>
              <a:gd fmla="*/ 2147483647 w 128" name="T18"/>
              <a:gd fmla="*/ 2147483647 h 140" name="T19"/>
              <a:gd fmla="*/ 2147483647 w 128" name="T20"/>
              <a:gd fmla="*/ 2147483647 h 140" name="T21"/>
              <a:gd fmla="*/ 2147483647 w 128" name="T22"/>
              <a:gd fmla="*/ 2147483647 h 140" name="T23"/>
              <a:gd fmla="*/ 2147483647 w 128" name="T24"/>
              <a:gd fmla="*/ 2147483647 h 140" name="T25"/>
              <a:gd fmla="*/ 2147483647 w 128" name="T26"/>
              <a:gd fmla="*/ 2147483647 h 140" name="T27"/>
              <a:gd fmla="*/ 2147483647 w 128" name="T28"/>
              <a:gd fmla="*/ 2147483647 h 140" name="T29"/>
              <a:gd fmla="*/ 2147483647 w 128" name="T30"/>
              <a:gd fmla="*/ 2147483647 h 140" name="T31"/>
              <a:gd fmla="*/ 2147483647 w 128" name="T32"/>
              <a:gd fmla="*/ 2147483647 h 140" name="T33"/>
              <a:gd fmla="*/ 2147483647 w 128" name="T34"/>
              <a:gd fmla="*/ 2147483647 h 140" name="T35"/>
              <a:gd fmla="*/ 2147483647 w 128" name="T36"/>
              <a:gd fmla="*/ 2147483647 h 140" name="T37"/>
              <a:gd fmla="*/ 2147483647 w 128" name="T38"/>
              <a:gd fmla="*/ 2147483647 h 140" name="T39"/>
              <a:gd fmla="*/ 2147483647 w 128" name="T40"/>
              <a:gd fmla="*/ 2147483647 h 140" name="T41"/>
              <a:gd fmla="*/ 2147483647 w 128" name="T42"/>
              <a:gd fmla="*/ 2147483647 h 140" name="T43"/>
              <a:gd fmla="*/ 2147483647 w 128" name="T44"/>
              <a:gd fmla="*/ 2147483647 h 140" name="T45"/>
              <a:gd fmla="*/ 2147483647 w 128" name="T46"/>
              <a:gd fmla="*/ 2147483647 h 140" name="T47"/>
              <a:gd fmla="*/ 2147483647 w 128" name="T48"/>
              <a:gd fmla="*/ 2147483647 h 140" name="T49"/>
              <a:gd fmla="*/ 2147483647 w 128" name="T50"/>
              <a:gd fmla="*/ 2147483647 h 140" name="T51"/>
              <a:gd fmla="*/ 2147483647 w 128" name="T52"/>
              <a:gd fmla="*/ 2147483647 h 140" name="T53"/>
              <a:gd fmla="*/ 2147483647 w 128" name="T54"/>
              <a:gd fmla="*/ 2147483647 h 140" name="T55"/>
              <a:gd fmla="*/ 0 w 128" name="T56"/>
              <a:gd fmla="*/ 2147483647 h 140" name="T57"/>
              <a:gd fmla="*/ 2147483647 w 128" name="T58"/>
              <a:gd fmla="*/ 2147483647 h 140" name="T59"/>
              <a:gd fmla="*/ 2147483647 w 128" name="T60"/>
              <a:gd fmla="*/ 2147483647 h 140" name="T61"/>
              <a:gd fmla="*/ 2147483647 w 128" name="T62"/>
              <a:gd fmla="*/ 2147483647 h 140" name="T63"/>
              <a:gd fmla="*/ 2147483647 w 128" name="T64"/>
              <a:gd fmla="*/ 2147483647 h 140" name="T65"/>
              <a:gd fmla="*/ 2147483647 w 128" name="T66"/>
              <a:gd fmla="*/ 2147483647 h 140" name="T67"/>
              <a:gd fmla="*/ 2147483647 w 128" name="T68"/>
              <a:gd fmla="*/ 2147483647 h 140" name="T69"/>
              <a:gd fmla="*/ 2147483647 w 128" name="T70"/>
              <a:gd fmla="*/ 2147483647 h 140" name="T71"/>
              <a:gd fmla="*/ 2147483647 w 128" name="T72"/>
              <a:gd fmla="*/ 2147483647 h 140" name="T73"/>
              <a:gd fmla="*/ 2147483647 w 128" name="T74"/>
              <a:gd fmla="*/ 2147483647 h 140" name="T75"/>
              <a:gd fmla="*/ 2147483647 w 128" name="T76"/>
              <a:gd fmla="*/ 2147483647 h 140" name="T77"/>
              <a:gd fmla="*/ 2147483647 w 128" name="T78"/>
              <a:gd fmla="*/ 2147483647 h 140" name="T79"/>
              <a:gd fmla="*/ 2147483647 w 128" name="T80"/>
              <a:gd fmla="*/ 2147483647 h 140" name="T81"/>
              <a:gd fmla="*/ 2147483647 w 128" name="T82"/>
              <a:gd fmla="*/ 2147483647 h 140" name="T83"/>
              <a:gd fmla="*/ 2147483647 w 128" name="T84"/>
              <a:gd fmla="*/ 2147483647 h 140" name="T85"/>
              <a:gd fmla="*/ 2147483647 w 128" name="T86"/>
              <a:gd fmla="*/ 2147483647 h 140" name="T87"/>
              <a:gd fmla="*/ 2147483647 w 128" name="T88"/>
              <a:gd fmla="*/ 0 h 140" name="T89"/>
              <a:gd fmla="*/ 2147483647 w 128" name="T90"/>
              <a:gd fmla="*/ 0 h 140" name="T91"/>
              <a:gd fmla="*/ 2147483647 w 128" name="T92"/>
              <a:gd fmla="*/ 2147483647 h 140" name="T93"/>
              <a:gd fmla="*/ 2147483647 w 128" name="T94"/>
              <a:gd fmla="*/ 2147483647 h 140" name="T95"/>
              <a:gd fmla="*/ 2147483647 w 128" name="T96"/>
              <a:gd fmla="*/ 2147483647 h 140" name="T97"/>
              <a:gd fmla="*/ 2147483647 w 128" name="T98"/>
              <a:gd fmla="*/ 2147483647 h 140" name="T99"/>
              <a:gd fmla="*/ 2147483647 w 128" name="T100"/>
              <a:gd fmla="*/ 2147483647 h 140" name="T101"/>
              <a:gd fmla="*/ 2147483647 w 128" name="T102"/>
              <a:gd fmla="*/ 2147483647 h 140" name="T103"/>
              <a:gd fmla="*/ 2147483647 w 128" name="T104"/>
              <a:gd fmla="*/ 2147483647 h 140" name="T105"/>
              <a:gd fmla="*/ 2147483647 w 128" name="T106"/>
              <a:gd fmla="*/ 2147483647 h 140" name="T107"/>
              <a:gd fmla="*/ 2147483647 w 128" name="T108"/>
              <a:gd fmla="*/ 2147483647 h 140" name="T109"/>
              <a:gd fmla="*/ 2147483647 w 128" name="T110"/>
              <a:gd fmla="*/ 2147483647 h 140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128" name="T168"/>
              <a:gd fmla="*/ 0 h 140" name="T169"/>
              <a:gd fmla="*/ 128 w 128" name="T170"/>
              <a:gd fmla="*/ 140 h 140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140" w="128">
                <a:moveTo>
                  <a:pt x="38" y="124"/>
                </a:moveTo>
                <a:lnTo>
                  <a:pt x="38" y="124"/>
                </a:lnTo>
                <a:lnTo>
                  <a:pt x="44" y="118"/>
                </a:lnTo>
                <a:lnTo>
                  <a:pt x="50" y="110"/>
                </a:lnTo>
                <a:lnTo>
                  <a:pt x="54" y="102"/>
                </a:lnTo>
                <a:lnTo>
                  <a:pt x="56" y="94"/>
                </a:lnTo>
                <a:lnTo>
                  <a:pt x="52" y="94"/>
                </a:lnTo>
                <a:lnTo>
                  <a:pt x="52" y="86"/>
                </a:lnTo>
                <a:lnTo>
                  <a:pt x="78" y="86"/>
                </a:lnTo>
                <a:lnTo>
                  <a:pt x="78" y="94"/>
                </a:lnTo>
                <a:lnTo>
                  <a:pt x="74" y="94"/>
                </a:lnTo>
                <a:lnTo>
                  <a:pt x="76" y="102"/>
                </a:lnTo>
                <a:lnTo>
                  <a:pt x="80" y="110"/>
                </a:lnTo>
                <a:lnTo>
                  <a:pt x="86" y="118"/>
                </a:lnTo>
                <a:lnTo>
                  <a:pt x="94" y="124"/>
                </a:lnTo>
                <a:lnTo>
                  <a:pt x="106" y="124"/>
                </a:lnTo>
                <a:lnTo>
                  <a:pt x="106" y="140"/>
                </a:lnTo>
                <a:lnTo>
                  <a:pt x="24" y="140"/>
                </a:lnTo>
                <a:lnTo>
                  <a:pt x="24" y="124"/>
                </a:lnTo>
                <a:lnTo>
                  <a:pt x="38" y="124"/>
                </a:lnTo>
                <a:close/>
                <a:moveTo>
                  <a:pt x="52" y="12"/>
                </a:moveTo>
                <a:lnTo>
                  <a:pt x="50" y="66"/>
                </a:lnTo>
                <a:lnTo>
                  <a:pt x="48" y="72"/>
                </a:lnTo>
                <a:lnTo>
                  <a:pt x="40" y="66"/>
                </a:lnTo>
                <a:lnTo>
                  <a:pt x="38" y="64"/>
                </a:lnTo>
                <a:lnTo>
                  <a:pt x="36" y="60"/>
                </a:lnTo>
                <a:lnTo>
                  <a:pt x="36" y="58"/>
                </a:lnTo>
                <a:lnTo>
                  <a:pt x="42" y="36"/>
                </a:lnTo>
                <a:lnTo>
                  <a:pt x="46" y="12"/>
                </a:lnTo>
                <a:lnTo>
                  <a:pt x="52" y="12"/>
                </a:lnTo>
                <a:close/>
                <a:moveTo>
                  <a:pt x="34" y="22"/>
                </a:moveTo>
                <a:lnTo>
                  <a:pt x="26" y="20"/>
                </a:lnTo>
                <a:lnTo>
                  <a:pt x="26" y="14"/>
                </a:lnTo>
                <a:lnTo>
                  <a:pt x="10" y="14"/>
                </a:lnTo>
                <a:lnTo>
                  <a:pt x="14" y="26"/>
                </a:lnTo>
                <a:lnTo>
                  <a:pt x="18" y="36"/>
                </a:lnTo>
                <a:lnTo>
                  <a:pt x="24" y="42"/>
                </a:lnTo>
                <a:lnTo>
                  <a:pt x="32" y="50"/>
                </a:lnTo>
                <a:lnTo>
                  <a:pt x="36" y="32"/>
                </a:lnTo>
                <a:lnTo>
                  <a:pt x="38" y="14"/>
                </a:lnTo>
                <a:lnTo>
                  <a:pt x="36" y="14"/>
                </a:lnTo>
                <a:lnTo>
                  <a:pt x="34" y="22"/>
                </a:lnTo>
                <a:close/>
                <a:moveTo>
                  <a:pt x="26" y="6"/>
                </a:moveTo>
                <a:lnTo>
                  <a:pt x="6" y="6"/>
                </a:lnTo>
                <a:lnTo>
                  <a:pt x="0" y="6"/>
                </a:lnTo>
                <a:lnTo>
                  <a:pt x="2" y="12"/>
                </a:lnTo>
                <a:lnTo>
                  <a:pt x="6" y="26"/>
                </a:lnTo>
                <a:lnTo>
                  <a:pt x="12" y="40"/>
                </a:lnTo>
                <a:lnTo>
                  <a:pt x="20" y="50"/>
                </a:lnTo>
                <a:lnTo>
                  <a:pt x="30" y="58"/>
                </a:lnTo>
                <a:lnTo>
                  <a:pt x="28" y="62"/>
                </a:lnTo>
                <a:lnTo>
                  <a:pt x="34" y="72"/>
                </a:lnTo>
                <a:lnTo>
                  <a:pt x="42" y="78"/>
                </a:lnTo>
                <a:lnTo>
                  <a:pt x="54" y="82"/>
                </a:lnTo>
                <a:lnTo>
                  <a:pt x="64" y="82"/>
                </a:lnTo>
                <a:lnTo>
                  <a:pt x="76" y="82"/>
                </a:lnTo>
                <a:lnTo>
                  <a:pt x="86" y="78"/>
                </a:lnTo>
                <a:lnTo>
                  <a:pt x="94" y="72"/>
                </a:lnTo>
                <a:lnTo>
                  <a:pt x="102" y="62"/>
                </a:lnTo>
                <a:lnTo>
                  <a:pt x="98" y="58"/>
                </a:lnTo>
                <a:lnTo>
                  <a:pt x="108" y="50"/>
                </a:lnTo>
                <a:lnTo>
                  <a:pt x="116" y="40"/>
                </a:lnTo>
                <a:lnTo>
                  <a:pt x="122" y="26"/>
                </a:lnTo>
                <a:lnTo>
                  <a:pt x="126" y="12"/>
                </a:lnTo>
                <a:lnTo>
                  <a:pt x="128" y="6"/>
                </a:lnTo>
                <a:lnTo>
                  <a:pt x="122" y="6"/>
                </a:lnTo>
                <a:lnTo>
                  <a:pt x="102" y="6"/>
                </a:lnTo>
                <a:lnTo>
                  <a:pt x="106" y="0"/>
                </a:lnTo>
                <a:lnTo>
                  <a:pt x="86" y="0"/>
                </a:lnTo>
                <a:lnTo>
                  <a:pt x="42" y="0"/>
                </a:lnTo>
                <a:lnTo>
                  <a:pt x="22" y="0"/>
                </a:lnTo>
                <a:lnTo>
                  <a:pt x="26" y="6"/>
                </a:lnTo>
                <a:close/>
                <a:moveTo>
                  <a:pt x="92" y="14"/>
                </a:moveTo>
                <a:lnTo>
                  <a:pt x="96" y="22"/>
                </a:lnTo>
                <a:lnTo>
                  <a:pt x="102" y="20"/>
                </a:lnTo>
                <a:lnTo>
                  <a:pt x="102" y="14"/>
                </a:lnTo>
                <a:lnTo>
                  <a:pt x="118" y="14"/>
                </a:lnTo>
                <a:lnTo>
                  <a:pt x="114" y="26"/>
                </a:lnTo>
                <a:lnTo>
                  <a:pt x="110" y="36"/>
                </a:lnTo>
                <a:lnTo>
                  <a:pt x="104" y="42"/>
                </a:lnTo>
                <a:lnTo>
                  <a:pt x="96" y="50"/>
                </a:lnTo>
                <a:lnTo>
                  <a:pt x="92" y="32"/>
                </a:lnTo>
                <a:lnTo>
                  <a:pt x="9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10" name="Freeform 223"/>
          <p:cNvSpPr>
            <a:spLocks noEditPoints="1"/>
          </p:cNvSpPr>
          <p:nvPr/>
        </p:nvSpPr>
        <p:spPr bwMode="auto">
          <a:xfrm>
            <a:off x="962025" y="2843213"/>
            <a:ext cx="312738" cy="384175"/>
          </a:xfrm>
          <a:custGeom>
            <a:gdLst>
              <a:gd fmla="*/ 2147483647 w 114" name="T0"/>
              <a:gd fmla="*/ 2147483647 h 128" name="T1"/>
              <a:gd fmla="*/ 2147483647 w 114" name="T2"/>
              <a:gd fmla="*/ 2147483647 h 128" name="T3"/>
              <a:gd fmla="*/ 2147483647 w 114" name="T4"/>
              <a:gd fmla="*/ 2147483647 h 128" name="T5"/>
              <a:gd fmla="*/ 2147483647 w 114" name="T6"/>
              <a:gd fmla="*/ 2147483647 h 128" name="T7"/>
              <a:gd fmla="*/ 2147483647 w 114" name="T8"/>
              <a:gd fmla="*/ 2147483647 h 128" name="T9"/>
              <a:gd fmla="*/ 2147483647 w 114" name="T10"/>
              <a:gd fmla="*/ 2147483647 h 128" name="T11"/>
              <a:gd fmla="*/ 2147483647 w 114" name="T12"/>
              <a:gd fmla="*/ 2147483647 h 128" name="T13"/>
              <a:gd fmla="*/ 2147483647 w 114" name="T14"/>
              <a:gd fmla="*/ 2147483647 h 128" name="T15"/>
              <a:gd fmla="*/ 0 w 114" name="T16"/>
              <a:gd fmla="*/ 2147483647 h 128" name="T17"/>
              <a:gd fmla="*/ 2147483647 w 114" name="T18"/>
              <a:gd fmla="*/ 2147483647 h 128" name="T19"/>
              <a:gd fmla="*/ 2147483647 w 114" name="T20"/>
              <a:gd fmla="*/ 2147483647 h 128" name="T21"/>
              <a:gd fmla="*/ 2147483647 w 114" name="T22"/>
              <a:gd fmla="*/ 0 h 128" name="T23"/>
              <a:gd fmla="*/ 2147483647 w 114" name="T24"/>
              <a:gd fmla="*/ 2147483647 h 128" name="T25"/>
              <a:gd fmla="*/ 2147483647 w 114" name="T26"/>
              <a:gd fmla="*/ 2147483647 h 128" name="T27"/>
              <a:gd fmla="*/ 2147483647 w 114" name="T28"/>
              <a:gd fmla="*/ 2147483647 h 128" name="T29"/>
              <a:gd fmla="*/ 2147483647 w 114" name="T30"/>
              <a:gd fmla="*/ 2147483647 h 128" name="T31"/>
              <a:gd fmla="*/ 2147483647 w 114" name="T32"/>
              <a:gd fmla="*/ 2147483647 h 128" name="T33"/>
              <a:gd fmla="*/ 2147483647 w 114" name="T34"/>
              <a:gd fmla="*/ 2147483647 h 128" name="T35"/>
              <a:gd fmla="*/ 2147483647 w 114" name="T36"/>
              <a:gd fmla="*/ 2147483647 h 128" name="T37"/>
              <a:gd fmla="*/ 2147483647 w 114" name="T38"/>
              <a:gd fmla="*/ 2147483647 h 128" name="T39"/>
              <a:gd fmla="*/ 2147483647 w 114" name="T40"/>
              <a:gd fmla="*/ 2147483647 h 128" name="T41"/>
              <a:gd fmla="*/ 2147483647 w 114" name="T42"/>
              <a:gd fmla="*/ 2147483647 h 128" name="T43"/>
              <a:gd fmla="*/ 2147483647 w 114" name="T44"/>
              <a:gd fmla="*/ 2147483647 h 128" name="T45"/>
              <a:gd fmla="*/ 2147483647 w 114" name="T46"/>
              <a:gd fmla="*/ 2147483647 h 128" name="T47"/>
              <a:gd fmla="*/ 2147483647 w 114" name="T48"/>
              <a:gd fmla="*/ 2147483647 h 128" name="T49"/>
              <a:gd fmla="*/ 2147483647 w 114" name="T50"/>
              <a:gd fmla="*/ 2147483647 h 128" name="T51"/>
              <a:gd fmla="*/ 2147483647 w 114" name="T52"/>
              <a:gd fmla="*/ 2147483647 h 128" name="T53"/>
              <a:gd fmla="*/ 2147483647 w 114" name="T54"/>
              <a:gd fmla="*/ 2147483647 h 128" name="T55"/>
              <a:gd fmla="*/ 2147483647 w 114" name="T56"/>
              <a:gd fmla="*/ 2147483647 h 128" name="T57"/>
              <a:gd fmla="*/ 2147483647 w 114" name="T58"/>
              <a:gd fmla="*/ 2147483647 h 128" name="T59"/>
              <a:gd fmla="*/ 2147483647 w 114" name="T60"/>
              <a:gd fmla="*/ 2147483647 h 128" name="T61"/>
              <a:gd fmla="*/ 2147483647 w 114" name="T62"/>
              <a:gd fmla="*/ 2147483647 h 128" name="T63"/>
              <a:gd fmla="*/ 2147483647 w 114" name="T64"/>
              <a:gd fmla="*/ 2147483647 h 128" name="T65"/>
              <a:gd fmla="*/ 2147483647 w 114" name="T66"/>
              <a:gd fmla="*/ 2147483647 h 128" name="T67"/>
              <a:gd fmla="*/ 2147483647 w 114" name="T68"/>
              <a:gd fmla="*/ 2147483647 h 128" name="T69"/>
              <a:gd fmla="*/ 2147483647 w 114" name="T70"/>
              <a:gd fmla="*/ 2147483647 h 128" name="T71"/>
              <a:gd fmla="*/ 2147483647 w 114" name="T72"/>
              <a:gd fmla="*/ 2147483647 h 128" name="T73"/>
              <a:gd fmla="*/ 2147483647 w 114" name="T74"/>
              <a:gd fmla="*/ 2147483647 h 128" name="T75"/>
              <a:gd fmla="*/ 2147483647 w 114" name="T76"/>
              <a:gd fmla="*/ 2147483647 h 128" name="T77"/>
              <a:gd fmla="*/ 2147483647 w 114" name="T78"/>
              <a:gd fmla="*/ 2147483647 h 128" name="T79"/>
              <a:gd fmla="*/ 2147483647 w 114" name="T80"/>
              <a:gd fmla="*/ 2147483647 h 128" name="T81"/>
              <a:gd fmla="*/ 2147483647 w 114" name="T82"/>
              <a:gd fmla="*/ 2147483647 h 128" name="T83"/>
              <a:gd fmla="*/ 2147483647 w 114" name="T84"/>
              <a:gd fmla="*/ 2147483647 h 128" name="T85"/>
              <a:gd fmla="*/ 2147483647 w 114" name="T86"/>
              <a:gd fmla="*/ 2147483647 h 128" name="T87"/>
              <a:gd fmla="*/ 2147483647 w 114" name="T88"/>
              <a:gd fmla="*/ 2147483647 h 128" name="T89"/>
              <a:gd fmla="*/ 2147483647 w 114" name="T90"/>
              <a:gd fmla="*/ 2147483647 h 128" name="T91"/>
              <a:gd fmla="*/ 2147483647 w 114" name="T92"/>
              <a:gd fmla="*/ 2147483647 h 128" name="T93"/>
              <a:gd fmla="*/ 2147483647 w 114" name="T94"/>
              <a:gd fmla="*/ 2147483647 h 128" name="T95"/>
              <a:gd fmla="*/ 2147483647 w 114" name="T96"/>
              <a:gd fmla="*/ 2147483647 h 128" name="T97"/>
              <a:gd fmla="*/ 2147483647 w 114" name="T98"/>
              <a:gd fmla="*/ 2147483647 h 128" name="T99"/>
              <a:gd fmla="*/ 2147483647 w 114" name="T100"/>
              <a:gd fmla="*/ 2147483647 h 128" name="T101"/>
              <a:gd fmla="*/ 2147483647 w 114" name="T102"/>
              <a:gd fmla="*/ 2147483647 h 128" name="T103"/>
              <a:gd fmla="*/ 2147483647 w 114" name="T104"/>
              <a:gd fmla="*/ 2147483647 h 128" name="T105"/>
              <a:gd fmla="*/ 2147483647 w 114" name="T106"/>
              <a:gd fmla="*/ 2147483647 h 128" name="T107"/>
              <a:gd fmla="*/ 2147483647 w 114" name="T108"/>
              <a:gd fmla="*/ 2147483647 h 128" name="T109"/>
              <a:gd fmla="*/ 2147483647 w 114" name="T110"/>
              <a:gd fmla="*/ 2147483647 h 128" name="T111"/>
              <a:gd fmla="*/ 2147483647 w 114" name="T112"/>
              <a:gd fmla="*/ 2147483647 h 128" name="T113"/>
              <a:gd fmla="*/ 2147483647 w 114" name="T114"/>
              <a:gd fmla="*/ 2147483647 h 128" name="T115"/>
              <a:gd fmla="*/ 2147483647 w 114" name="T116"/>
              <a:gd fmla="*/ 2147483647 h 128" name="T117"/>
              <a:gd fmla="*/ 2147483647 w 114" name="T118"/>
              <a:gd fmla="*/ 2147483647 h 128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14" name="T180"/>
              <a:gd fmla="*/ 0 h 128" name="T181"/>
              <a:gd fmla="*/ 114 w 114" name="T182"/>
              <a:gd fmla="*/ 128 h 128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128" w="114">
                <a:moveTo>
                  <a:pt x="114" y="24"/>
                </a:moveTo>
                <a:lnTo>
                  <a:pt x="114" y="24"/>
                </a:lnTo>
                <a:lnTo>
                  <a:pt x="114" y="26"/>
                </a:lnTo>
                <a:lnTo>
                  <a:pt x="108" y="50"/>
                </a:lnTo>
                <a:lnTo>
                  <a:pt x="106" y="54"/>
                </a:lnTo>
                <a:lnTo>
                  <a:pt x="104" y="56"/>
                </a:lnTo>
                <a:lnTo>
                  <a:pt x="104" y="58"/>
                </a:lnTo>
                <a:lnTo>
                  <a:pt x="36" y="116"/>
                </a:lnTo>
                <a:lnTo>
                  <a:pt x="30" y="118"/>
                </a:lnTo>
                <a:lnTo>
                  <a:pt x="24" y="116"/>
                </a:lnTo>
                <a:lnTo>
                  <a:pt x="4" y="102"/>
                </a:lnTo>
                <a:lnTo>
                  <a:pt x="0" y="98"/>
                </a:lnTo>
                <a:lnTo>
                  <a:pt x="0" y="92"/>
                </a:lnTo>
                <a:lnTo>
                  <a:pt x="6" y="68"/>
                </a:lnTo>
                <a:lnTo>
                  <a:pt x="8" y="64"/>
                </a:lnTo>
                <a:lnTo>
                  <a:pt x="8" y="62"/>
                </a:lnTo>
                <a:lnTo>
                  <a:pt x="78" y="4"/>
                </a:lnTo>
                <a:lnTo>
                  <a:pt x="80" y="2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112" y="16"/>
                </a:lnTo>
                <a:lnTo>
                  <a:pt x="112" y="18"/>
                </a:lnTo>
                <a:lnTo>
                  <a:pt x="114" y="24"/>
                </a:lnTo>
                <a:close/>
                <a:moveTo>
                  <a:pt x="68" y="110"/>
                </a:moveTo>
                <a:lnTo>
                  <a:pt x="68" y="110"/>
                </a:lnTo>
                <a:lnTo>
                  <a:pt x="72" y="106"/>
                </a:lnTo>
                <a:lnTo>
                  <a:pt x="76" y="102"/>
                </a:lnTo>
                <a:lnTo>
                  <a:pt x="80" y="96"/>
                </a:lnTo>
                <a:lnTo>
                  <a:pt x="80" y="92"/>
                </a:lnTo>
                <a:lnTo>
                  <a:pt x="80" y="88"/>
                </a:lnTo>
                <a:lnTo>
                  <a:pt x="76" y="88"/>
                </a:lnTo>
                <a:lnTo>
                  <a:pt x="74" y="88"/>
                </a:lnTo>
                <a:lnTo>
                  <a:pt x="74" y="92"/>
                </a:lnTo>
                <a:lnTo>
                  <a:pt x="70" y="98"/>
                </a:lnTo>
                <a:lnTo>
                  <a:pt x="64" y="102"/>
                </a:lnTo>
                <a:lnTo>
                  <a:pt x="62" y="104"/>
                </a:lnTo>
                <a:lnTo>
                  <a:pt x="62" y="108"/>
                </a:lnTo>
                <a:lnTo>
                  <a:pt x="64" y="110"/>
                </a:lnTo>
                <a:lnTo>
                  <a:pt x="68" y="110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74" y="124"/>
                </a:lnTo>
                <a:lnTo>
                  <a:pt x="78" y="120"/>
                </a:lnTo>
                <a:lnTo>
                  <a:pt x="82" y="116"/>
                </a:lnTo>
                <a:lnTo>
                  <a:pt x="82" y="110"/>
                </a:lnTo>
                <a:lnTo>
                  <a:pt x="82" y="108"/>
                </a:lnTo>
                <a:lnTo>
                  <a:pt x="78" y="106"/>
                </a:lnTo>
                <a:lnTo>
                  <a:pt x="76" y="108"/>
                </a:lnTo>
                <a:lnTo>
                  <a:pt x="76" y="110"/>
                </a:lnTo>
                <a:lnTo>
                  <a:pt x="74" y="116"/>
                </a:lnTo>
                <a:lnTo>
                  <a:pt x="66" y="122"/>
                </a:lnTo>
                <a:lnTo>
                  <a:pt x="64" y="124"/>
                </a:lnTo>
                <a:lnTo>
                  <a:pt x="64" y="126"/>
                </a:lnTo>
                <a:lnTo>
                  <a:pt x="66" y="128"/>
                </a:lnTo>
                <a:lnTo>
                  <a:pt x="70" y="128"/>
                </a:lnTo>
                <a:close/>
                <a:moveTo>
                  <a:pt x="36" y="126"/>
                </a:moveTo>
                <a:lnTo>
                  <a:pt x="36" y="126"/>
                </a:lnTo>
                <a:lnTo>
                  <a:pt x="42" y="128"/>
                </a:lnTo>
                <a:lnTo>
                  <a:pt x="48" y="128"/>
                </a:lnTo>
                <a:lnTo>
                  <a:pt x="52" y="126"/>
                </a:lnTo>
                <a:lnTo>
                  <a:pt x="58" y="122"/>
                </a:lnTo>
                <a:lnTo>
                  <a:pt x="58" y="120"/>
                </a:lnTo>
                <a:lnTo>
                  <a:pt x="58" y="118"/>
                </a:lnTo>
                <a:lnTo>
                  <a:pt x="54" y="118"/>
                </a:lnTo>
                <a:lnTo>
                  <a:pt x="52" y="118"/>
                </a:lnTo>
                <a:lnTo>
                  <a:pt x="46" y="122"/>
                </a:lnTo>
                <a:lnTo>
                  <a:pt x="38" y="120"/>
                </a:lnTo>
                <a:lnTo>
                  <a:pt x="36" y="120"/>
                </a:lnTo>
                <a:lnTo>
                  <a:pt x="34" y="122"/>
                </a:lnTo>
                <a:lnTo>
                  <a:pt x="34" y="126"/>
                </a:lnTo>
                <a:lnTo>
                  <a:pt x="36" y="126"/>
                </a:lnTo>
                <a:close/>
                <a:moveTo>
                  <a:pt x="18" y="68"/>
                </a:moveTo>
                <a:lnTo>
                  <a:pt x="18" y="68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2" y="72"/>
                </a:lnTo>
                <a:lnTo>
                  <a:pt x="14" y="74"/>
                </a:lnTo>
                <a:lnTo>
                  <a:pt x="32" y="88"/>
                </a:lnTo>
                <a:lnTo>
                  <a:pt x="28" y="108"/>
                </a:lnTo>
                <a:lnTo>
                  <a:pt x="28" y="110"/>
                </a:lnTo>
                <a:lnTo>
                  <a:pt x="30" y="110"/>
                </a:lnTo>
                <a:lnTo>
                  <a:pt x="32" y="110"/>
                </a:lnTo>
                <a:lnTo>
                  <a:pt x="34" y="110"/>
                </a:lnTo>
                <a:lnTo>
                  <a:pt x="40" y="88"/>
                </a:lnTo>
                <a:lnTo>
                  <a:pt x="58" y="74"/>
                </a:lnTo>
                <a:lnTo>
                  <a:pt x="58" y="72"/>
                </a:lnTo>
                <a:lnTo>
                  <a:pt x="58" y="70"/>
                </a:lnTo>
                <a:lnTo>
                  <a:pt x="56" y="68"/>
                </a:lnTo>
                <a:lnTo>
                  <a:pt x="54" y="68"/>
                </a:lnTo>
                <a:lnTo>
                  <a:pt x="36" y="82"/>
                </a:lnTo>
                <a:lnTo>
                  <a:pt x="18" y="68"/>
                </a:lnTo>
                <a:close/>
                <a:moveTo>
                  <a:pt x="38" y="48"/>
                </a:moveTo>
                <a:lnTo>
                  <a:pt x="60" y="64"/>
                </a:lnTo>
                <a:lnTo>
                  <a:pt x="106" y="24"/>
                </a:lnTo>
                <a:lnTo>
                  <a:pt x="86" y="8"/>
                </a:lnTo>
                <a:lnTo>
                  <a:pt x="84" y="8"/>
                </a:lnTo>
                <a:lnTo>
                  <a:pt x="82" y="10"/>
                </a:lnTo>
                <a:lnTo>
                  <a:pt x="38" y="48"/>
                </a:lnTo>
                <a:close/>
                <a:moveTo>
                  <a:pt x="64" y="72"/>
                </a:moveTo>
                <a:lnTo>
                  <a:pt x="60" y="84"/>
                </a:lnTo>
                <a:lnTo>
                  <a:pt x="100" y="50"/>
                </a:lnTo>
                <a:lnTo>
                  <a:pt x="100" y="46"/>
                </a:lnTo>
                <a:lnTo>
                  <a:pt x="104" y="38"/>
                </a:lnTo>
                <a:lnTo>
                  <a:pt x="6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11" name="Freeform 224"/>
          <p:cNvSpPr>
            <a:spLocks noEditPoints="1"/>
          </p:cNvSpPr>
          <p:nvPr/>
        </p:nvSpPr>
        <p:spPr bwMode="auto">
          <a:xfrm>
            <a:off x="2470150" y="2836863"/>
            <a:ext cx="371475" cy="407987"/>
          </a:xfrm>
          <a:custGeom>
            <a:gdLst>
              <a:gd fmla="*/ 2147483647 w 136" name="T0"/>
              <a:gd fmla="*/ 2147483647 h 136" name="T1"/>
              <a:gd fmla="*/ 2147483647 w 136" name="T2"/>
              <a:gd fmla="*/ 2147483647 h 136" name="T3"/>
              <a:gd fmla="*/ 2147483647 w 136" name="T4"/>
              <a:gd fmla="*/ 2147483647 h 136" name="T5"/>
              <a:gd fmla="*/ 2147483647 w 136" name="T6"/>
              <a:gd fmla="*/ 2147483647 h 136" name="T7"/>
              <a:gd fmla="*/ 0 w 136" name="T8"/>
              <a:gd fmla="*/ 2147483647 h 136" name="T9"/>
              <a:gd fmla="*/ 0 w 136" name="T10"/>
              <a:gd fmla="*/ 2147483647 h 136" name="T11"/>
              <a:gd fmla="*/ 2147483647 w 136" name="T12"/>
              <a:gd fmla="*/ 2147483647 h 136" name="T13"/>
              <a:gd fmla="*/ 2147483647 w 136" name="T14"/>
              <a:gd fmla="*/ 2147483647 h 136" name="T15"/>
              <a:gd fmla="*/ 2147483647 w 136" name="T16"/>
              <a:gd fmla="*/ 2147483647 h 136" name="T17"/>
              <a:gd fmla="*/ 2147483647 w 136" name="T18"/>
              <a:gd fmla="*/ 2147483647 h 136" name="T19"/>
              <a:gd fmla="*/ 2147483647 w 136" name="T20"/>
              <a:gd fmla="*/ 0 h 136" name="T21"/>
              <a:gd fmla="*/ 2147483647 w 136" name="T22"/>
              <a:gd fmla="*/ 2147483647 h 136" name="T23"/>
              <a:gd fmla="*/ 2147483647 w 136" name="T24"/>
              <a:gd fmla="*/ 2147483647 h 136" name="T25"/>
              <a:gd fmla="*/ 2147483647 w 136" name="T26"/>
              <a:gd fmla="*/ 2147483647 h 136" name="T27"/>
              <a:gd fmla="*/ 2147483647 w 136" name="T28"/>
              <a:gd fmla="*/ 2147483647 h 136" name="T29"/>
              <a:gd fmla="*/ 2147483647 w 136" name="T30"/>
              <a:gd fmla="*/ 2147483647 h 136" name="T31"/>
              <a:gd fmla="*/ 2147483647 w 136" name="T32"/>
              <a:gd fmla="*/ 2147483647 h 136" name="T33"/>
              <a:gd fmla="*/ 2147483647 w 136" name="T34"/>
              <a:gd fmla="*/ 2147483647 h 136" name="T35"/>
              <a:gd fmla="*/ 2147483647 w 136" name="T36"/>
              <a:gd fmla="*/ 2147483647 h 136" name="T37"/>
              <a:gd fmla="*/ 2147483647 w 136" name="T38"/>
              <a:gd fmla="*/ 2147483647 h 136" name="T39"/>
              <a:gd fmla="*/ 2147483647 w 136" name="T40"/>
              <a:gd fmla="*/ 2147483647 h 136" name="T41"/>
              <a:gd fmla="*/ 2147483647 w 136" name="T42"/>
              <a:gd fmla="*/ 2147483647 h 136" name="T43"/>
              <a:gd fmla="*/ 2147483647 w 136" name="T44"/>
              <a:gd fmla="*/ 2147483647 h 136" name="T45"/>
              <a:gd fmla="*/ 2147483647 w 136" name="T46"/>
              <a:gd fmla="*/ 2147483647 h 136" name="T47"/>
              <a:gd fmla="*/ 2147483647 w 136" name="T48"/>
              <a:gd fmla="*/ 2147483647 h 136" name="T49"/>
              <a:gd fmla="*/ 2147483647 w 136" name="T50"/>
              <a:gd fmla="*/ 2147483647 h 136" name="T51"/>
              <a:gd fmla="*/ 2147483647 w 136" name="T52"/>
              <a:gd fmla="*/ 2147483647 h 136" name="T53"/>
              <a:gd fmla="*/ 2147483647 w 136" name="T54"/>
              <a:gd fmla="*/ 2147483647 h 136" name="T55"/>
              <a:gd fmla="*/ 2147483647 w 136" name="T56"/>
              <a:gd fmla="*/ 2147483647 h 136" name="T57"/>
              <a:gd fmla="*/ 2147483647 w 136" name="T58"/>
              <a:gd fmla="*/ 2147483647 h 136" name="T59"/>
              <a:gd fmla="*/ 2147483647 w 136" name="T60"/>
              <a:gd fmla="*/ 2147483647 h 136" name="T61"/>
              <a:gd fmla="*/ 2147483647 w 136" name="T62"/>
              <a:gd fmla="*/ 2147483647 h 136" name="T63"/>
              <a:gd fmla="*/ 2147483647 w 136" name="T64"/>
              <a:gd fmla="*/ 2147483647 h 136" name="T65"/>
              <a:gd fmla="*/ 2147483647 w 136" name="T66"/>
              <a:gd fmla="*/ 2147483647 h 136" name="T67"/>
              <a:gd fmla="*/ 2147483647 w 136" name="T68"/>
              <a:gd fmla="*/ 2147483647 h 136" name="T69"/>
              <a:gd fmla="*/ 2147483647 w 136" name="T70"/>
              <a:gd fmla="*/ 2147483647 h 136" name="T71"/>
              <a:gd fmla="*/ 2147483647 w 136" name="T72"/>
              <a:gd fmla="*/ 2147483647 h 136" name="T73"/>
              <a:gd fmla="*/ 2147483647 w 136" name="T74"/>
              <a:gd fmla="*/ 2147483647 h 136" name="T75"/>
              <a:gd fmla="*/ 2147483647 w 136" name="T76"/>
              <a:gd fmla="*/ 2147483647 h 136" name="T77"/>
              <a:gd fmla="*/ 2147483647 w 136" name="T78"/>
              <a:gd fmla="*/ 2147483647 h 136" name="T79"/>
              <a:gd fmla="*/ 2147483647 w 136" name="T80"/>
              <a:gd fmla="*/ 2147483647 h 136" name="T81"/>
              <a:gd fmla="*/ 2147483647 w 136" name="T82"/>
              <a:gd fmla="*/ 2147483647 h 136" name="T83"/>
              <a:gd fmla="*/ 2147483647 w 136" name="T84"/>
              <a:gd fmla="*/ 2147483647 h 136" name="T85"/>
              <a:gd fmla="*/ 2147483647 w 136" name="T86"/>
              <a:gd fmla="*/ 2147483647 h 136" name="T87"/>
              <a:gd fmla="*/ 2147483647 w 136" name="T88"/>
              <a:gd fmla="*/ 2147483647 h 136" name="T89"/>
              <a:gd fmla="*/ 2147483647 w 136" name="T90"/>
              <a:gd fmla="*/ 2147483647 h 136" name="T91"/>
              <a:gd fmla="*/ 2147483647 w 136" name="T92"/>
              <a:gd fmla="*/ 2147483647 h 136" name="T93"/>
              <a:gd fmla="*/ 2147483647 w 136" name="T94"/>
              <a:gd fmla="*/ 2147483647 h 136" name="T95"/>
              <a:gd fmla="*/ 2147483647 w 136" name="T96"/>
              <a:gd fmla="*/ 2147483647 h 136" name="T97"/>
              <a:gd fmla="*/ 2147483647 w 136" name="T98"/>
              <a:gd fmla="*/ 2147483647 h 136" name="T99"/>
              <a:gd fmla="*/ 2147483647 w 136" name="T100"/>
              <a:gd fmla="*/ 2147483647 h 136" name="T101"/>
              <a:gd fmla="*/ 2147483647 w 136" name="T102"/>
              <a:gd fmla="*/ 2147483647 h 136" name="T103"/>
              <a:gd fmla="*/ 2147483647 w 136" name="T104"/>
              <a:gd fmla="*/ 2147483647 h 136" name="T105"/>
              <a:gd fmla="*/ 2147483647 w 136" name="T106"/>
              <a:gd fmla="*/ 2147483647 h 136" name="T107"/>
              <a:gd fmla="*/ 2147483647 w 136" name="T108"/>
              <a:gd fmla="*/ 2147483647 h 136" name="T109"/>
              <a:gd fmla="*/ 2147483647 w 136" name="T110"/>
              <a:gd fmla="*/ 2147483647 h 136" name="T111"/>
              <a:gd fmla="*/ 2147483647 w 136" name="T112"/>
              <a:gd fmla="*/ 2147483647 h 136" name="T113"/>
              <a:gd fmla="*/ 2147483647 w 136" name="T114"/>
              <a:gd fmla="*/ 2147483647 h 136" name="T115"/>
              <a:gd fmla="*/ 2147483647 w 136" name="T116"/>
              <a:gd fmla="*/ 2147483647 h 1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36" name="T177"/>
              <a:gd fmla="*/ 0 h 136" name="T178"/>
              <a:gd fmla="*/ 136 w 136" name="T179"/>
              <a:gd fmla="*/ 136 h 136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36" w="136">
                <a:moveTo>
                  <a:pt x="46" y="130"/>
                </a:moveTo>
                <a:lnTo>
                  <a:pt x="46" y="130"/>
                </a:lnTo>
                <a:lnTo>
                  <a:pt x="36" y="126"/>
                </a:lnTo>
                <a:lnTo>
                  <a:pt x="28" y="122"/>
                </a:lnTo>
                <a:lnTo>
                  <a:pt x="20" y="114"/>
                </a:lnTo>
                <a:lnTo>
                  <a:pt x="12" y="108"/>
                </a:lnTo>
                <a:lnTo>
                  <a:pt x="8" y="98"/>
                </a:lnTo>
                <a:lnTo>
                  <a:pt x="4" y="88"/>
                </a:lnTo>
                <a:lnTo>
                  <a:pt x="0" y="78"/>
                </a:lnTo>
                <a:lnTo>
                  <a:pt x="0" y="68"/>
                </a:lnTo>
                <a:lnTo>
                  <a:pt x="0" y="58"/>
                </a:lnTo>
                <a:lnTo>
                  <a:pt x="2" y="48"/>
                </a:lnTo>
                <a:lnTo>
                  <a:pt x="6" y="38"/>
                </a:lnTo>
                <a:lnTo>
                  <a:pt x="12" y="30"/>
                </a:lnTo>
                <a:lnTo>
                  <a:pt x="18" y="22"/>
                </a:lnTo>
                <a:lnTo>
                  <a:pt x="24" y="16"/>
                </a:lnTo>
                <a:lnTo>
                  <a:pt x="32" y="10"/>
                </a:lnTo>
                <a:lnTo>
                  <a:pt x="42" y="6"/>
                </a:lnTo>
                <a:lnTo>
                  <a:pt x="54" y="2"/>
                </a:lnTo>
                <a:lnTo>
                  <a:pt x="66" y="0"/>
                </a:lnTo>
                <a:lnTo>
                  <a:pt x="78" y="2"/>
                </a:lnTo>
                <a:lnTo>
                  <a:pt x="88" y="4"/>
                </a:lnTo>
                <a:lnTo>
                  <a:pt x="98" y="8"/>
                </a:lnTo>
                <a:lnTo>
                  <a:pt x="108" y="14"/>
                </a:lnTo>
                <a:lnTo>
                  <a:pt x="110" y="18"/>
                </a:lnTo>
                <a:lnTo>
                  <a:pt x="122" y="28"/>
                </a:lnTo>
                <a:lnTo>
                  <a:pt x="128" y="40"/>
                </a:lnTo>
                <a:lnTo>
                  <a:pt x="134" y="54"/>
                </a:ln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8" y="122"/>
                </a:lnTo>
                <a:lnTo>
                  <a:pt x="100" y="128"/>
                </a:lnTo>
                <a:lnTo>
                  <a:pt x="90" y="132"/>
                </a:lnTo>
                <a:lnTo>
                  <a:pt x="82" y="134"/>
                </a:lnTo>
                <a:lnTo>
                  <a:pt x="74" y="136"/>
                </a:lnTo>
                <a:lnTo>
                  <a:pt x="64" y="134"/>
                </a:lnTo>
                <a:lnTo>
                  <a:pt x="46" y="130"/>
                </a:lnTo>
                <a:close/>
                <a:moveTo>
                  <a:pt x="40" y="14"/>
                </a:moveTo>
                <a:lnTo>
                  <a:pt x="30" y="24"/>
                </a:lnTo>
                <a:lnTo>
                  <a:pt x="34" y="28"/>
                </a:lnTo>
                <a:lnTo>
                  <a:pt x="48" y="10"/>
                </a:lnTo>
                <a:lnTo>
                  <a:pt x="44" y="12"/>
                </a:lnTo>
                <a:lnTo>
                  <a:pt x="40" y="14"/>
                </a:lnTo>
                <a:close/>
                <a:moveTo>
                  <a:pt x="54" y="48"/>
                </a:moveTo>
                <a:lnTo>
                  <a:pt x="84" y="10"/>
                </a:lnTo>
                <a:lnTo>
                  <a:pt x="80" y="8"/>
                </a:lnTo>
                <a:lnTo>
                  <a:pt x="50" y="44"/>
                </a:lnTo>
                <a:lnTo>
                  <a:pt x="54" y="48"/>
                </a:lnTo>
                <a:close/>
                <a:moveTo>
                  <a:pt x="90" y="12"/>
                </a:moveTo>
                <a:lnTo>
                  <a:pt x="56" y="52"/>
                </a:lnTo>
                <a:lnTo>
                  <a:pt x="60" y="54"/>
                </a:lnTo>
                <a:lnTo>
                  <a:pt x="94" y="14"/>
                </a:lnTo>
                <a:lnTo>
                  <a:pt x="90" y="12"/>
                </a:lnTo>
                <a:close/>
                <a:moveTo>
                  <a:pt x="48" y="40"/>
                </a:moveTo>
                <a:lnTo>
                  <a:pt x="74" y="8"/>
                </a:lnTo>
                <a:lnTo>
                  <a:pt x="68" y="8"/>
                </a:lnTo>
                <a:lnTo>
                  <a:pt x="44" y="38"/>
                </a:lnTo>
                <a:lnTo>
                  <a:pt x="48" y="40"/>
                </a:lnTo>
                <a:close/>
                <a:moveTo>
                  <a:pt x="40" y="34"/>
                </a:moveTo>
                <a:lnTo>
                  <a:pt x="62" y="8"/>
                </a:lnTo>
                <a:lnTo>
                  <a:pt x="56" y="8"/>
                </a:lnTo>
                <a:lnTo>
                  <a:pt x="38" y="30"/>
                </a:lnTo>
                <a:lnTo>
                  <a:pt x="40" y="34"/>
                </a:lnTo>
                <a:close/>
                <a:moveTo>
                  <a:pt x="98" y="16"/>
                </a:moveTo>
                <a:lnTo>
                  <a:pt x="64" y="58"/>
                </a:lnTo>
                <a:lnTo>
                  <a:pt x="66" y="60"/>
                </a:lnTo>
                <a:lnTo>
                  <a:pt x="100" y="18"/>
                </a:lnTo>
                <a:lnTo>
                  <a:pt x="98" y="16"/>
                </a:lnTo>
                <a:close/>
                <a:moveTo>
                  <a:pt x="120" y="44"/>
                </a:moveTo>
                <a:lnTo>
                  <a:pt x="120" y="44"/>
                </a:lnTo>
                <a:lnTo>
                  <a:pt x="116" y="36"/>
                </a:lnTo>
                <a:lnTo>
                  <a:pt x="108" y="28"/>
                </a:lnTo>
                <a:lnTo>
                  <a:pt x="76" y="68"/>
                </a:lnTo>
                <a:lnTo>
                  <a:pt x="72" y="94"/>
                </a:lnTo>
                <a:lnTo>
                  <a:pt x="68" y="126"/>
                </a:lnTo>
                <a:lnTo>
                  <a:pt x="80" y="124"/>
                </a:lnTo>
                <a:lnTo>
                  <a:pt x="90" y="122"/>
                </a:lnTo>
                <a:lnTo>
                  <a:pt x="100" y="116"/>
                </a:lnTo>
                <a:lnTo>
                  <a:pt x="110" y="110"/>
                </a:lnTo>
                <a:lnTo>
                  <a:pt x="116" y="100"/>
                </a:lnTo>
                <a:lnTo>
                  <a:pt x="122" y="90"/>
                </a:lnTo>
                <a:lnTo>
                  <a:pt x="124" y="80"/>
                </a:lnTo>
                <a:lnTo>
                  <a:pt x="126" y="68"/>
                </a:lnTo>
                <a:lnTo>
                  <a:pt x="124" y="56"/>
                </a:lnTo>
                <a:lnTo>
                  <a:pt x="12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12" name="Freeform 225"/>
          <p:cNvSpPr>
            <a:spLocks noEditPoints="1"/>
          </p:cNvSpPr>
          <p:nvPr/>
        </p:nvSpPr>
        <p:spPr bwMode="auto">
          <a:xfrm>
            <a:off x="2465388" y="3678238"/>
            <a:ext cx="409575" cy="377825"/>
          </a:xfrm>
          <a:custGeom>
            <a:gdLst>
              <a:gd fmla="*/ 2147483647 w 150" name="T0"/>
              <a:gd fmla="*/ 2147483647 h 126" name="T1"/>
              <a:gd fmla="*/ 2147483647 w 150" name="T2"/>
              <a:gd fmla="*/ 2147483647 h 126" name="T3"/>
              <a:gd fmla="*/ 2147483647 w 150" name="T4"/>
              <a:gd fmla="*/ 2147483647 h 126" name="T5"/>
              <a:gd fmla="*/ 2147483647 w 150" name="T6"/>
              <a:gd fmla="*/ 2147483647 h 126" name="T7"/>
              <a:gd fmla="*/ 2147483647 w 150" name="T8"/>
              <a:gd fmla="*/ 2147483647 h 126" name="T9"/>
              <a:gd fmla="*/ 2147483647 w 150" name="T10"/>
              <a:gd fmla="*/ 2147483647 h 126" name="T11"/>
              <a:gd fmla="*/ 2147483647 w 150" name="T12"/>
              <a:gd fmla="*/ 2147483647 h 126" name="T13"/>
              <a:gd fmla="*/ 2147483647 w 150" name="T14"/>
              <a:gd fmla="*/ 2147483647 h 126" name="T15"/>
              <a:gd fmla="*/ 2147483647 w 150" name="T16"/>
              <a:gd fmla="*/ 2147483647 h 126" name="T17"/>
              <a:gd fmla="*/ 2147483647 w 150" name="T18"/>
              <a:gd fmla="*/ 2147483647 h 126" name="T19"/>
              <a:gd fmla="*/ 2147483647 w 150" name="T20"/>
              <a:gd fmla="*/ 2147483647 h 126" name="T21"/>
              <a:gd fmla="*/ 2147483647 w 150" name="T22"/>
              <a:gd fmla="*/ 2147483647 h 126" name="T23"/>
              <a:gd fmla="*/ 2147483647 w 150" name="T24"/>
              <a:gd fmla="*/ 2147483647 h 126" name="T25"/>
              <a:gd fmla="*/ 2147483647 w 150" name="T26"/>
              <a:gd fmla="*/ 2147483647 h 126" name="T27"/>
              <a:gd fmla="*/ 2147483647 w 150" name="T28"/>
              <a:gd fmla="*/ 2147483647 h 126" name="T29"/>
              <a:gd fmla="*/ 2147483647 w 150" name="T30"/>
              <a:gd fmla="*/ 2147483647 h 126" name="T31"/>
              <a:gd fmla="*/ 2147483647 w 150" name="T32"/>
              <a:gd fmla="*/ 0 h 126" name="T33"/>
              <a:gd fmla="*/ 2147483647 w 150" name="T34"/>
              <a:gd fmla="*/ 2147483647 h 126" name="T35"/>
              <a:gd fmla="*/ 0 w 150" name="T36"/>
              <a:gd fmla="*/ 2147483647 h 126" name="T37"/>
              <a:gd fmla="*/ 2147483647 w 150" name="T38"/>
              <a:gd fmla="*/ 2147483647 h 126" name="T39"/>
              <a:gd fmla="*/ 2147483647 w 150" name="T40"/>
              <a:gd fmla="*/ 2147483647 h 126" name="T41"/>
              <a:gd fmla="*/ 2147483647 w 150" name="T42"/>
              <a:gd fmla="*/ 2147483647 h 126" name="T43"/>
              <a:gd fmla="*/ 2147483647 w 150" name="T44"/>
              <a:gd fmla="*/ 2147483647 h 126" name="T45"/>
              <a:gd fmla="*/ 2147483647 w 150" name="T46"/>
              <a:gd fmla="*/ 2147483647 h 126" name="T47"/>
              <a:gd fmla="*/ 2147483647 w 150" name="T48"/>
              <a:gd fmla="*/ 2147483647 h 126" name="T49"/>
              <a:gd fmla="*/ 2147483647 w 150" name="T50"/>
              <a:gd fmla="*/ 2147483647 h 126" name="T51"/>
              <a:gd fmla="*/ 2147483647 w 150" name="T52"/>
              <a:gd fmla="*/ 2147483647 h 126" name="T53"/>
              <a:gd fmla="*/ 2147483647 w 150" name="T54"/>
              <a:gd fmla="*/ 2147483647 h 126" name="T55"/>
              <a:gd fmla="*/ 2147483647 w 150" name="T56"/>
              <a:gd fmla="*/ 2147483647 h 126" name="T57"/>
              <a:gd fmla="*/ 2147483647 w 150" name="T58"/>
              <a:gd fmla="*/ 2147483647 h 126" name="T59"/>
              <a:gd fmla="*/ 2147483647 w 150" name="T60"/>
              <a:gd fmla="*/ 2147483647 h 126" name="T61"/>
              <a:gd fmla="*/ 2147483647 w 150" name="T62"/>
              <a:gd fmla="*/ 2147483647 h 126" name="T63"/>
              <a:gd fmla="*/ 2147483647 w 150" name="T64"/>
              <a:gd fmla="*/ 2147483647 h 126" name="T65"/>
              <a:gd fmla="*/ 2147483647 w 150" name="T66"/>
              <a:gd fmla="*/ 2147483647 h 126" name="T67"/>
              <a:gd fmla="*/ 2147483647 w 150" name="T68"/>
              <a:gd fmla="*/ 2147483647 h 126" name="T69"/>
              <a:gd fmla="*/ 2147483647 w 150" name="T70"/>
              <a:gd fmla="*/ 2147483647 h 126" name="T71"/>
              <a:gd fmla="*/ 2147483647 w 150" name="T72"/>
              <a:gd fmla="*/ 2147483647 h 126" name="T73"/>
              <a:gd fmla="*/ 2147483647 w 150" name="T74"/>
              <a:gd fmla="*/ 2147483647 h 126" name="T75"/>
              <a:gd fmla="*/ 2147483647 w 150" name="T76"/>
              <a:gd fmla="*/ 2147483647 h 126" name="T77"/>
              <a:gd fmla="*/ 2147483647 w 150" name="T78"/>
              <a:gd fmla="*/ 2147483647 h 126" name="T79"/>
              <a:gd fmla="*/ 2147483647 w 150" name="T80"/>
              <a:gd fmla="*/ 2147483647 h 126" name="T81"/>
              <a:gd fmla="*/ 2147483647 w 150" name="T82"/>
              <a:gd fmla="*/ 2147483647 h 126" name="T83"/>
              <a:gd fmla="*/ 2147483647 w 150" name="T84"/>
              <a:gd fmla="*/ 2147483647 h 126" name="T85"/>
              <a:gd fmla="*/ 2147483647 w 150" name="T86"/>
              <a:gd fmla="*/ 2147483647 h 126" name="T87"/>
              <a:gd fmla="*/ 2147483647 w 150" name="T88"/>
              <a:gd fmla="*/ 2147483647 h 126" name="T89"/>
              <a:gd fmla="*/ 2147483647 w 150" name="T90"/>
              <a:gd fmla="*/ 2147483647 h 126" name="T91"/>
              <a:gd fmla="*/ 2147483647 w 150" name="T92"/>
              <a:gd fmla="*/ 2147483647 h 126" name="T93"/>
              <a:gd fmla="*/ 2147483647 w 150" name="T94"/>
              <a:gd fmla="*/ 2147483647 h 126" name="T95"/>
              <a:gd fmla="*/ 2147483647 w 150" name="T96"/>
              <a:gd fmla="*/ 2147483647 h 12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150" name="T147"/>
              <a:gd fmla="*/ 0 h 126" name="T148"/>
              <a:gd fmla="*/ 150 w 150" name="T149"/>
              <a:gd fmla="*/ 126 h 126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125" w="150">
                <a:moveTo>
                  <a:pt x="18" y="126"/>
                </a:moveTo>
                <a:lnTo>
                  <a:pt x="82" y="126"/>
                </a:lnTo>
                <a:lnTo>
                  <a:pt x="82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6"/>
                </a:lnTo>
                <a:lnTo>
                  <a:pt x="150" y="76"/>
                </a:lnTo>
                <a:lnTo>
                  <a:pt x="120" y="46"/>
                </a:lnTo>
                <a:lnTo>
                  <a:pt x="120" y="22"/>
                </a:lnTo>
                <a:lnTo>
                  <a:pt x="124" y="22"/>
                </a:lnTo>
                <a:lnTo>
                  <a:pt x="124" y="16"/>
                </a:lnTo>
                <a:lnTo>
                  <a:pt x="102" y="16"/>
                </a:lnTo>
                <a:lnTo>
                  <a:pt x="102" y="22"/>
                </a:lnTo>
                <a:lnTo>
                  <a:pt x="104" y="22"/>
                </a:lnTo>
                <a:lnTo>
                  <a:pt x="104" y="30"/>
                </a:lnTo>
                <a:lnTo>
                  <a:pt x="76" y="0"/>
                </a:lnTo>
                <a:lnTo>
                  <a:pt x="38" y="38"/>
                </a:lnTo>
                <a:lnTo>
                  <a:pt x="0" y="76"/>
                </a:lnTo>
                <a:lnTo>
                  <a:pt x="18" y="76"/>
                </a:lnTo>
                <a:lnTo>
                  <a:pt x="18" y="126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78" y="38"/>
                </a:lnTo>
                <a:lnTo>
                  <a:pt x="80" y="40"/>
                </a:lnTo>
                <a:lnTo>
                  <a:pt x="82" y="42"/>
                </a:lnTo>
                <a:lnTo>
                  <a:pt x="84" y="46"/>
                </a:lnTo>
                <a:lnTo>
                  <a:pt x="82" y="48"/>
                </a:lnTo>
                <a:lnTo>
                  <a:pt x="80" y="52"/>
                </a:lnTo>
                <a:lnTo>
                  <a:pt x="78" y="54"/>
                </a:lnTo>
                <a:lnTo>
                  <a:pt x="74" y="54"/>
                </a:lnTo>
                <a:lnTo>
                  <a:pt x="72" y="54"/>
                </a:lnTo>
                <a:lnTo>
                  <a:pt x="68" y="52"/>
                </a:lnTo>
                <a:lnTo>
                  <a:pt x="66" y="48"/>
                </a:lnTo>
                <a:lnTo>
                  <a:pt x="66" y="46"/>
                </a:lnTo>
                <a:lnTo>
                  <a:pt x="66" y="42"/>
                </a:lnTo>
                <a:lnTo>
                  <a:pt x="68" y="40"/>
                </a:lnTo>
                <a:lnTo>
                  <a:pt x="72" y="38"/>
                </a:lnTo>
                <a:lnTo>
                  <a:pt x="74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13" name="Freeform 226"/>
          <p:cNvSpPr>
            <a:spLocks noEditPoints="1"/>
          </p:cNvSpPr>
          <p:nvPr/>
        </p:nvSpPr>
        <p:spPr bwMode="auto">
          <a:xfrm>
            <a:off x="923925" y="3695700"/>
            <a:ext cx="415925" cy="396875"/>
          </a:xfrm>
          <a:custGeom>
            <a:gdLst>
              <a:gd fmla="*/ 2147483647 w 152" name="T0"/>
              <a:gd fmla="*/ 2147483647 h 132" name="T1"/>
              <a:gd fmla="*/ 0 w 152" name="T2"/>
              <a:gd fmla="*/ 2147483647 h 132" name="T3"/>
              <a:gd fmla="*/ 2147483647 w 152" name="T4"/>
              <a:gd fmla="*/ 2147483647 h 132" name="T5"/>
              <a:gd fmla="*/ 2147483647 w 152" name="T6"/>
              <a:gd fmla="*/ 2147483647 h 132" name="T7"/>
              <a:gd fmla="*/ 2147483647 w 152" name="T8"/>
              <a:gd fmla="*/ 2147483647 h 132" name="T9"/>
              <a:gd fmla="*/ 2147483647 w 152" name="T10"/>
              <a:gd fmla="*/ 2147483647 h 132" name="T11"/>
              <a:gd fmla="*/ 2147483647 w 152" name="T12"/>
              <a:gd fmla="*/ 2147483647 h 132" name="T13"/>
              <a:gd fmla="*/ 2147483647 w 152" name="T14"/>
              <a:gd fmla="*/ 2147483647 h 132" name="T15"/>
              <a:gd fmla="*/ 2147483647 w 152" name="T16"/>
              <a:gd fmla="*/ 2147483647 h 132" name="T17"/>
              <a:gd fmla="*/ 2147483647 w 152" name="T18"/>
              <a:gd fmla="*/ 2147483647 h 132" name="T19"/>
              <a:gd fmla="*/ 2147483647 w 152" name="T20"/>
              <a:gd fmla="*/ 2147483647 h 132" name="T21"/>
              <a:gd fmla="*/ 2147483647 w 152" name="T22"/>
              <a:gd fmla="*/ 2147483647 h 132" name="T23"/>
              <a:gd fmla="*/ 2147483647 w 152" name="T24"/>
              <a:gd fmla="*/ 2147483647 h 132" name="T25"/>
              <a:gd fmla="*/ 2147483647 w 152" name="T26"/>
              <a:gd fmla="*/ 2147483647 h 132" name="T27"/>
              <a:gd fmla="*/ 2147483647 w 152" name="T28"/>
              <a:gd fmla="*/ 2147483647 h 132" name="T29"/>
              <a:gd fmla="*/ 2147483647 w 152" name="T30"/>
              <a:gd fmla="*/ 2147483647 h 132" name="T31"/>
              <a:gd fmla="*/ 2147483647 w 152" name="T32"/>
              <a:gd fmla="*/ 2147483647 h 132" name="T33"/>
              <a:gd fmla="*/ 2147483647 w 152" name="T34"/>
              <a:gd fmla="*/ 2147483647 h 132" name="T35"/>
              <a:gd fmla="*/ 2147483647 w 152" name="T36"/>
              <a:gd fmla="*/ 2147483647 h 132" name="T37"/>
              <a:gd fmla="*/ 2147483647 w 152" name="T38"/>
              <a:gd fmla="*/ 2147483647 h 132" name="T39"/>
              <a:gd fmla="*/ 2147483647 w 152" name="T40"/>
              <a:gd fmla="*/ 2147483647 h 132" name="T41"/>
              <a:gd fmla="*/ 2147483647 w 152" name="T42"/>
              <a:gd fmla="*/ 2147483647 h 132" name="T43"/>
              <a:gd fmla="*/ 2147483647 w 152" name="T44"/>
              <a:gd fmla="*/ 2147483647 h 132" name="T45"/>
              <a:gd fmla="*/ 2147483647 w 152" name="T46"/>
              <a:gd fmla="*/ 2147483647 h 132" name="T47"/>
              <a:gd fmla="*/ 2147483647 w 152" name="T48"/>
              <a:gd fmla="*/ 2147483647 h 132" name="T49"/>
              <a:gd fmla="*/ 2147483647 w 152" name="T50"/>
              <a:gd fmla="*/ 2147483647 h 132" name="T51"/>
              <a:gd fmla="*/ 2147483647 w 152" name="T52"/>
              <a:gd fmla="*/ 2147483647 h 132" name="T53"/>
              <a:gd fmla="*/ 2147483647 w 152" name="T54"/>
              <a:gd fmla="*/ 2147483647 h 132" name="T55"/>
              <a:gd fmla="*/ 2147483647 w 152" name="T56"/>
              <a:gd fmla="*/ 2147483647 h 132" name="T57"/>
              <a:gd fmla="*/ 2147483647 w 152" name="T58"/>
              <a:gd fmla="*/ 2147483647 h 132" name="T59"/>
              <a:gd fmla="*/ 2147483647 w 152" name="T60"/>
              <a:gd fmla="*/ 2147483647 h 132" name="T61"/>
              <a:gd fmla="*/ 2147483647 w 152" name="T62"/>
              <a:gd fmla="*/ 2147483647 h 132" name="T63"/>
              <a:gd fmla="*/ 2147483647 w 152" name="T64"/>
              <a:gd fmla="*/ 2147483647 h 132" name="T65"/>
              <a:gd fmla="*/ 2147483647 w 152" name="T66"/>
              <a:gd fmla="*/ 2147483647 h 132" name="T67"/>
              <a:gd fmla="*/ 2147483647 w 152" name="T68"/>
              <a:gd fmla="*/ 2147483647 h 132" name="T69"/>
              <a:gd fmla="*/ 2147483647 w 152" name="T70"/>
              <a:gd fmla="*/ 2147483647 h 132" name="T71"/>
              <a:gd fmla="*/ 2147483647 w 152" name="T72"/>
              <a:gd fmla="*/ 2147483647 h 132" name="T73"/>
              <a:gd fmla="*/ 2147483647 w 152" name="T74"/>
              <a:gd fmla="*/ 2147483647 h 132" name="T75"/>
              <a:gd fmla="*/ 2147483647 w 152" name="T76"/>
              <a:gd fmla="*/ 2147483647 h 132" name="T77"/>
              <a:gd fmla="*/ 2147483647 w 152" name="T78"/>
              <a:gd fmla="*/ 2147483647 h 132" name="T79"/>
              <a:gd fmla="*/ 2147483647 w 152" name="T80"/>
              <a:gd fmla="*/ 2147483647 h 132" name="T81"/>
              <a:gd fmla="*/ 2147483647 w 152" name="T82"/>
              <a:gd fmla="*/ 2147483647 h 132" name="T83"/>
              <a:gd fmla="*/ 2147483647 w 152" name="T84"/>
              <a:gd fmla="*/ 2147483647 h 132" name="T85"/>
              <a:gd fmla="*/ 2147483647 w 152" name="T86"/>
              <a:gd fmla="*/ 2147483647 h 132" name="T87"/>
              <a:gd fmla="*/ 2147483647 w 152" name="T88"/>
              <a:gd fmla="*/ 2147483647 h 132" name="T89"/>
              <a:gd fmla="*/ 2147483647 w 152" name="T90"/>
              <a:gd fmla="*/ 2147483647 h 132" name="T91"/>
              <a:gd fmla="*/ 2147483647 w 152" name="T92"/>
              <a:gd fmla="*/ 2147483647 h 132" name="T93"/>
              <a:gd fmla="*/ 2147483647 w 152" name="T94"/>
              <a:gd fmla="*/ 2147483647 h 132" name="T95"/>
              <a:gd fmla="*/ 2147483647 w 152" name="T96"/>
              <a:gd fmla="*/ 2147483647 h 132" name="T97"/>
              <a:gd fmla="*/ 2147483647 w 152" name="T98"/>
              <a:gd fmla="*/ 2147483647 h 132" name="T99"/>
              <a:gd fmla="*/ 2147483647 w 152" name="T100"/>
              <a:gd fmla="*/ 2147483647 h 132" name="T101"/>
              <a:gd fmla="*/ 2147483647 w 152" name="T102"/>
              <a:gd fmla="*/ 2147483647 h 132" name="T103"/>
              <a:gd fmla="*/ 2147483647 w 152" name="T104"/>
              <a:gd fmla="*/ 2147483647 h 132" name="T105"/>
              <a:gd fmla="*/ 2147483647 w 152" name="T106"/>
              <a:gd fmla="*/ 2147483647 h 132" name="T107"/>
              <a:gd fmla="*/ 2147483647 w 152" name="T108"/>
              <a:gd fmla="*/ 2147483647 h 132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w 152" name="T165"/>
              <a:gd fmla="*/ 0 h 132" name="T166"/>
              <a:gd fmla="*/ 152 w 152" name="T167"/>
              <a:gd fmla="*/ 132 h 132" name="T168"/>
            </a:gdLst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b="T168" l="T165" r="T167" t="T166"/>
            <a:pathLst>
              <a:path h="132" w="152">
                <a:moveTo>
                  <a:pt x="0" y="132"/>
                </a:moveTo>
                <a:lnTo>
                  <a:pt x="16" y="132"/>
                </a:lnTo>
                <a:lnTo>
                  <a:pt x="72" y="132"/>
                </a:lnTo>
                <a:lnTo>
                  <a:pt x="78" y="132"/>
                </a:lnTo>
                <a:lnTo>
                  <a:pt x="138" y="132"/>
                </a:lnTo>
                <a:lnTo>
                  <a:pt x="152" y="132"/>
                </a:lnTo>
                <a:lnTo>
                  <a:pt x="152" y="122"/>
                </a:lnTo>
                <a:lnTo>
                  <a:pt x="138" y="122"/>
                </a:lnTo>
                <a:lnTo>
                  <a:pt x="138" y="44"/>
                </a:lnTo>
                <a:lnTo>
                  <a:pt x="78" y="44"/>
                </a:lnTo>
                <a:lnTo>
                  <a:pt x="78" y="0"/>
                </a:lnTo>
                <a:lnTo>
                  <a:pt x="16" y="0"/>
                </a:lnTo>
                <a:lnTo>
                  <a:pt x="16" y="122"/>
                </a:lnTo>
                <a:lnTo>
                  <a:pt x="0" y="122"/>
                </a:lnTo>
                <a:lnTo>
                  <a:pt x="0" y="132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128" y="66"/>
                </a:lnTo>
                <a:lnTo>
                  <a:pt x="128" y="72"/>
                </a:lnTo>
                <a:lnTo>
                  <a:pt x="84" y="72"/>
                </a:lnTo>
                <a:lnTo>
                  <a:pt x="84" y="66"/>
                </a:lnTo>
                <a:close/>
                <a:moveTo>
                  <a:pt x="36" y="104"/>
                </a:moveTo>
                <a:lnTo>
                  <a:pt x="36" y="104"/>
                </a:lnTo>
                <a:lnTo>
                  <a:pt x="40" y="104"/>
                </a:lnTo>
                <a:lnTo>
                  <a:pt x="40" y="110"/>
                </a:lnTo>
                <a:lnTo>
                  <a:pt x="36" y="110"/>
                </a:lnTo>
                <a:lnTo>
                  <a:pt x="36" y="104"/>
                </a:lnTo>
                <a:close/>
                <a:moveTo>
                  <a:pt x="26" y="104"/>
                </a:moveTo>
                <a:lnTo>
                  <a:pt x="32" y="104"/>
                </a:lnTo>
                <a:lnTo>
                  <a:pt x="32" y="110"/>
                </a:lnTo>
                <a:lnTo>
                  <a:pt x="26" y="110"/>
                </a:lnTo>
                <a:lnTo>
                  <a:pt x="26" y="104"/>
                </a:lnTo>
                <a:close/>
                <a:moveTo>
                  <a:pt x="44" y="104"/>
                </a:moveTo>
                <a:lnTo>
                  <a:pt x="44" y="104"/>
                </a:lnTo>
                <a:lnTo>
                  <a:pt x="50" y="104"/>
                </a:lnTo>
                <a:lnTo>
                  <a:pt x="50" y="110"/>
                </a:lnTo>
                <a:lnTo>
                  <a:pt x="44" y="110"/>
                </a:lnTo>
                <a:lnTo>
                  <a:pt x="44" y="104"/>
                </a:lnTo>
                <a:close/>
                <a:moveTo>
                  <a:pt x="54" y="104"/>
                </a:moveTo>
                <a:lnTo>
                  <a:pt x="54" y="104"/>
                </a:lnTo>
                <a:lnTo>
                  <a:pt x="58" y="104"/>
                </a:lnTo>
                <a:lnTo>
                  <a:pt x="58" y="110"/>
                </a:lnTo>
                <a:lnTo>
                  <a:pt x="54" y="110"/>
                </a:lnTo>
                <a:lnTo>
                  <a:pt x="54" y="104"/>
                </a:lnTo>
                <a:close/>
                <a:moveTo>
                  <a:pt x="62" y="104"/>
                </a:moveTo>
                <a:lnTo>
                  <a:pt x="66" y="104"/>
                </a:lnTo>
                <a:lnTo>
                  <a:pt x="66" y="110"/>
                </a:lnTo>
                <a:lnTo>
                  <a:pt x="62" y="110"/>
                </a:lnTo>
                <a:lnTo>
                  <a:pt x="62" y="104"/>
                </a:lnTo>
                <a:close/>
                <a:moveTo>
                  <a:pt x="36" y="26"/>
                </a:moveTo>
                <a:lnTo>
                  <a:pt x="36" y="26"/>
                </a:lnTo>
                <a:lnTo>
                  <a:pt x="40" y="26"/>
                </a:lnTo>
                <a:lnTo>
                  <a:pt x="40" y="32"/>
                </a:lnTo>
                <a:lnTo>
                  <a:pt x="36" y="32"/>
                </a:lnTo>
                <a:lnTo>
                  <a:pt x="36" y="26"/>
                </a:lnTo>
                <a:close/>
                <a:moveTo>
                  <a:pt x="26" y="26"/>
                </a:moveTo>
                <a:lnTo>
                  <a:pt x="26" y="26"/>
                </a:lnTo>
                <a:lnTo>
                  <a:pt x="32" y="26"/>
                </a:lnTo>
                <a:lnTo>
                  <a:pt x="32" y="32"/>
                </a:lnTo>
                <a:lnTo>
                  <a:pt x="26" y="32"/>
                </a:lnTo>
                <a:lnTo>
                  <a:pt x="26" y="2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50" y="26"/>
                </a:lnTo>
                <a:lnTo>
                  <a:pt x="50" y="32"/>
                </a:lnTo>
                <a:lnTo>
                  <a:pt x="44" y="32"/>
                </a:lnTo>
                <a:lnTo>
                  <a:pt x="44" y="26"/>
                </a:lnTo>
                <a:close/>
                <a:moveTo>
                  <a:pt x="54" y="26"/>
                </a:moveTo>
                <a:lnTo>
                  <a:pt x="54" y="26"/>
                </a:lnTo>
                <a:lnTo>
                  <a:pt x="58" y="26"/>
                </a:lnTo>
                <a:lnTo>
                  <a:pt x="58" y="32"/>
                </a:lnTo>
                <a:lnTo>
                  <a:pt x="54" y="32"/>
                </a:lnTo>
                <a:lnTo>
                  <a:pt x="54" y="26"/>
                </a:lnTo>
                <a:close/>
                <a:moveTo>
                  <a:pt x="62" y="26"/>
                </a:moveTo>
                <a:lnTo>
                  <a:pt x="62" y="26"/>
                </a:lnTo>
                <a:lnTo>
                  <a:pt x="66" y="26"/>
                </a:lnTo>
                <a:lnTo>
                  <a:pt x="66" y="32"/>
                </a:lnTo>
                <a:lnTo>
                  <a:pt x="62" y="32"/>
                </a:lnTo>
                <a:lnTo>
                  <a:pt x="62" y="26"/>
                </a:lnTo>
                <a:close/>
                <a:moveTo>
                  <a:pt x="36" y="42"/>
                </a:moveTo>
                <a:lnTo>
                  <a:pt x="36" y="42"/>
                </a:lnTo>
                <a:lnTo>
                  <a:pt x="40" y="42"/>
                </a:lnTo>
                <a:lnTo>
                  <a:pt x="40" y="48"/>
                </a:lnTo>
                <a:lnTo>
                  <a:pt x="36" y="48"/>
                </a:lnTo>
                <a:lnTo>
                  <a:pt x="36" y="42"/>
                </a:lnTo>
                <a:close/>
                <a:moveTo>
                  <a:pt x="26" y="42"/>
                </a:moveTo>
                <a:lnTo>
                  <a:pt x="26" y="42"/>
                </a:lnTo>
                <a:lnTo>
                  <a:pt x="32" y="42"/>
                </a:lnTo>
                <a:lnTo>
                  <a:pt x="32" y="48"/>
                </a:lnTo>
                <a:lnTo>
                  <a:pt x="26" y="48"/>
                </a:lnTo>
                <a:lnTo>
                  <a:pt x="26" y="42"/>
                </a:lnTo>
                <a:close/>
                <a:moveTo>
                  <a:pt x="44" y="42"/>
                </a:moveTo>
                <a:lnTo>
                  <a:pt x="44" y="42"/>
                </a:lnTo>
                <a:lnTo>
                  <a:pt x="50" y="42"/>
                </a:lnTo>
                <a:lnTo>
                  <a:pt x="50" y="48"/>
                </a:lnTo>
                <a:lnTo>
                  <a:pt x="44" y="48"/>
                </a:lnTo>
                <a:lnTo>
                  <a:pt x="44" y="42"/>
                </a:lnTo>
                <a:close/>
                <a:moveTo>
                  <a:pt x="54" y="42"/>
                </a:moveTo>
                <a:lnTo>
                  <a:pt x="54" y="42"/>
                </a:lnTo>
                <a:lnTo>
                  <a:pt x="58" y="42"/>
                </a:lnTo>
                <a:lnTo>
                  <a:pt x="58" y="48"/>
                </a:lnTo>
                <a:lnTo>
                  <a:pt x="54" y="48"/>
                </a:lnTo>
                <a:lnTo>
                  <a:pt x="54" y="42"/>
                </a:lnTo>
                <a:close/>
                <a:moveTo>
                  <a:pt x="62" y="42"/>
                </a:moveTo>
                <a:lnTo>
                  <a:pt x="62" y="42"/>
                </a:lnTo>
                <a:lnTo>
                  <a:pt x="66" y="42"/>
                </a:lnTo>
                <a:lnTo>
                  <a:pt x="66" y="48"/>
                </a:lnTo>
                <a:lnTo>
                  <a:pt x="62" y="48"/>
                </a:lnTo>
                <a:lnTo>
                  <a:pt x="62" y="42"/>
                </a:lnTo>
                <a:close/>
                <a:moveTo>
                  <a:pt x="36" y="56"/>
                </a:moveTo>
                <a:lnTo>
                  <a:pt x="36" y="56"/>
                </a:lnTo>
                <a:lnTo>
                  <a:pt x="40" y="56"/>
                </a:lnTo>
                <a:lnTo>
                  <a:pt x="40" y="64"/>
                </a:lnTo>
                <a:lnTo>
                  <a:pt x="36" y="64"/>
                </a:lnTo>
                <a:lnTo>
                  <a:pt x="36" y="56"/>
                </a:lnTo>
                <a:close/>
                <a:moveTo>
                  <a:pt x="26" y="56"/>
                </a:moveTo>
                <a:lnTo>
                  <a:pt x="26" y="56"/>
                </a:lnTo>
                <a:lnTo>
                  <a:pt x="32" y="56"/>
                </a:lnTo>
                <a:lnTo>
                  <a:pt x="32" y="64"/>
                </a:lnTo>
                <a:lnTo>
                  <a:pt x="26" y="64"/>
                </a:lnTo>
                <a:lnTo>
                  <a:pt x="26" y="56"/>
                </a:lnTo>
                <a:close/>
                <a:moveTo>
                  <a:pt x="44" y="56"/>
                </a:moveTo>
                <a:lnTo>
                  <a:pt x="44" y="56"/>
                </a:lnTo>
                <a:lnTo>
                  <a:pt x="50" y="56"/>
                </a:lnTo>
                <a:lnTo>
                  <a:pt x="50" y="64"/>
                </a:lnTo>
                <a:lnTo>
                  <a:pt x="44" y="64"/>
                </a:lnTo>
                <a:lnTo>
                  <a:pt x="44" y="56"/>
                </a:lnTo>
                <a:close/>
                <a:moveTo>
                  <a:pt x="54" y="56"/>
                </a:moveTo>
                <a:lnTo>
                  <a:pt x="54" y="56"/>
                </a:lnTo>
                <a:lnTo>
                  <a:pt x="58" y="56"/>
                </a:lnTo>
                <a:lnTo>
                  <a:pt x="58" y="64"/>
                </a:lnTo>
                <a:lnTo>
                  <a:pt x="54" y="64"/>
                </a:lnTo>
                <a:lnTo>
                  <a:pt x="54" y="56"/>
                </a:lnTo>
                <a:close/>
                <a:moveTo>
                  <a:pt x="62" y="56"/>
                </a:moveTo>
                <a:lnTo>
                  <a:pt x="62" y="56"/>
                </a:lnTo>
                <a:lnTo>
                  <a:pt x="66" y="56"/>
                </a:lnTo>
                <a:lnTo>
                  <a:pt x="66" y="64"/>
                </a:lnTo>
                <a:lnTo>
                  <a:pt x="62" y="64"/>
                </a:lnTo>
                <a:lnTo>
                  <a:pt x="62" y="56"/>
                </a:lnTo>
                <a:close/>
                <a:moveTo>
                  <a:pt x="36" y="72"/>
                </a:moveTo>
                <a:lnTo>
                  <a:pt x="36" y="72"/>
                </a:lnTo>
                <a:lnTo>
                  <a:pt x="40" y="72"/>
                </a:lnTo>
                <a:lnTo>
                  <a:pt x="40" y="78"/>
                </a:lnTo>
                <a:lnTo>
                  <a:pt x="36" y="78"/>
                </a:lnTo>
                <a:lnTo>
                  <a:pt x="36" y="72"/>
                </a:lnTo>
                <a:close/>
                <a:moveTo>
                  <a:pt x="26" y="72"/>
                </a:moveTo>
                <a:lnTo>
                  <a:pt x="26" y="72"/>
                </a:lnTo>
                <a:lnTo>
                  <a:pt x="32" y="72"/>
                </a:lnTo>
                <a:lnTo>
                  <a:pt x="32" y="78"/>
                </a:lnTo>
                <a:lnTo>
                  <a:pt x="26" y="78"/>
                </a:lnTo>
                <a:lnTo>
                  <a:pt x="26" y="72"/>
                </a:lnTo>
                <a:close/>
                <a:moveTo>
                  <a:pt x="44" y="72"/>
                </a:moveTo>
                <a:lnTo>
                  <a:pt x="44" y="72"/>
                </a:lnTo>
                <a:lnTo>
                  <a:pt x="50" y="72"/>
                </a:lnTo>
                <a:lnTo>
                  <a:pt x="50" y="78"/>
                </a:lnTo>
                <a:lnTo>
                  <a:pt x="44" y="78"/>
                </a:lnTo>
                <a:lnTo>
                  <a:pt x="44" y="72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8" y="72"/>
                </a:lnTo>
                <a:lnTo>
                  <a:pt x="58" y="78"/>
                </a:lnTo>
                <a:lnTo>
                  <a:pt x="54" y="78"/>
                </a:lnTo>
                <a:lnTo>
                  <a:pt x="54" y="72"/>
                </a:lnTo>
                <a:close/>
                <a:moveTo>
                  <a:pt x="62" y="72"/>
                </a:moveTo>
                <a:lnTo>
                  <a:pt x="62" y="72"/>
                </a:lnTo>
                <a:lnTo>
                  <a:pt x="66" y="72"/>
                </a:lnTo>
                <a:lnTo>
                  <a:pt x="66" y="78"/>
                </a:lnTo>
                <a:lnTo>
                  <a:pt x="62" y="78"/>
                </a:lnTo>
                <a:lnTo>
                  <a:pt x="62" y="72"/>
                </a:lnTo>
                <a:close/>
                <a:moveTo>
                  <a:pt x="36" y="88"/>
                </a:moveTo>
                <a:lnTo>
                  <a:pt x="36" y="88"/>
                </a:lnTo>
                <a:lnTo>
                  <a:pt x="40" y="88"/>
                </a:lnTo>
                <a:lnTo>
                  <a:pt x="40" y="94"/>
                </a:lnTo>
                <a:lnTo>
                  <a:pt x="36" y="94"/>
                </a:lnTo>
                <a:lnTo>
                  <a:pt x="36" y="88"/>
                </a:lnTo>
                <a:close/>
                <a:moveTo>
                  <a:pt x="26" y="88"/>
                </a:moveTo>
                <a:lnTo>
                  <a:pt x="26" y="88"/>
                </a:lnTo>
                <a:lnTo>
                  <a:pt x="32" y="88"/>
                </a:lnTo>
                <a:lnTo>
                  <a:pt x="32" y="94"/>
                </a:lnTo>
                <a:lnTo>
                  <a:pt x="26" y="94"/>
                </a:lnTo>
                <a:lnTo>
                  <a:pt x="26" y="88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50" y="88"/>
                </a:lnTo>
                <a:lnTo>
                  <a:pt x="50" y="94"/>
                </a:lnTo>
                <a:lnTo>
                  <a:pt x="44" y="94"/>
                </a:lnTo>
                <a:lnTo>
                  <a:pt x="44" y="88"/>
                </a:lnTo>
                <a:close/>
                <a:moveTo>
                  <a:pt x="54" y="88"/>
                </a:moveTo>
                <a:lnTo>
                  <a:pt x="54" y="88"/>
                </a:lnTo>
                <a:lnTo>
                  <a:pt x="58" y="88"/>
                </a:lnTo>
                <a:lnTo>
                  <a:pt x="58" y="94"/>
                </a:lnTo>
                <a:lnTo>
                  <a:pt x="54" y="94"/>
                </a:lnTo>
                <a:lnTo>
                  <a:pt x="54" y="88"/>
                </a:lnTo>
                <a:close/>
                <a:moveTo>
                  <a:pt x="62" y="88"/>
                </a:moveTo>
                <a:lnTo>
                  <a:pt x="62" y="88"/>
                </a:lnTo>
                <a:lnTo>
                  <a:pt x="66" y="88"/>
                </a:lnTo>
                <a:lnTo>
                  <a:pt x="66" y="94"/>
                </a:lnTo>
                <a:lnTo>
                  <a:pt x="62" y="94"/>
                </a:lnTo>
                <a:lnTo>
                  <a:pt x="62" y="88"/>
                </a:lnTo>
                <a:close/>
                <a:moveTo>
                  <a:pt x="36" y="10"/>
                </a:moveTo>
                <a:lnTo>
                  <a:pt x="36" y="10"/>
                </a:lnTo>
                <a:lnTo>
                  <a:pt x="40" y="10"/>
                </a:lnTo>
                <a:lnTo>
                  <a:pt x="40" y="16"/>
                </a:lnTo>
                <a:lnTo>
                  <a:pt x="36" y="16"/>
                </a:lnTo>
                <a:lnTo>
                  <a:pt x="36" y="10"/>
                </a:lnTo>
                <a:close/>
                <a:moveTo>
                  <a:pt x="26" y="10"/>
                </a:moveTo>
                <a:lnTo>
                  <a:pt x="32" y="10"/>
                </a:lnTo>
                <a:lnTo>
                  <a:pt x="32" y="16"/>
                </a:lnTo>
                <a:lnTo>
                  <a:pt x="26" y="16"/>
                </a:lnTo>
                <a:lnTo>
                  <a:pt x="26" y="10"/>
                </a:lnTo>
                <a:close/>
                <a:moveTo>
                  <a:pt x="44" y="10"/>
                </a:moveTo>
                <a:lnTo>
                  <a:pt x="44" y="10"/>
                </a:lnTo>
                <a:lnTo>
                  <a:pt x="50" y="10"/>
                </a:lnTo>
                <a:lnTo>
                  <a:pt x="50" y="16"/>
                </a:lnTo>
                <a:lnTo>
                  <a:pt x="44" y="16"/>
                </a:lnTo>
                <a:lnTo>
                  <a:pt x="44" y="10"/>
                </a:lnTo>
                <a:close/>
                <a:moveTo>
                  <a:pt x="54" y="10"/>
                </a:moveTo>
                <a:lnTo>
                  <a:pt x="54" y="10"/>
                </a:lnTo>
                <a:lnTo>
                  <a:pt x="58" y="10"/>
                </a:lnTo>
                <a:lnTo>
                  <a:pt x="58" y="16"/>
                </a:lnTo>
                <a:lnTo>
                  <a:pt x="54" y="16"/>
                </a:lnTo>
                <a:lnTo>
                  <a:pt x="54" y="10"/>
                </a:lnTo>
                <a:close/>
                <a:moveTo>
                  <a:pt x="62" y="10"/>
                </a:moveTo>
                <a:lnTo>
                  <a:pt x="66" y="10"/>
                </a:lnTo>
                <a:lnTo>
                  <a:pt x="66" y="16"/>
                </a:lnTo>
                <a:lnTo>
                  <a:pt x="62" y="16"/>
                </a:lnTo>
                <a:lnTo>
                  <a:pt x="62" y="10"/>
                </a:lnTo>
                <a:close/>
                <a:moveTo>
                  <a:pt x="84" y="54"/>
                </a:moveTo>
                <a:lnTo>
                  <a:pt x="128" y="54"/>
                </a:lnTo>
                <a:lnTo>
                  <a:pt x="128" y="60"/>
                </a:lnTo>
                <a:lnTo>
                  <a:pt x="84" y="60"/>
                </a:lnTo>
                <a:lnTo>
                  <a:pt x="84" y="54"/>
                </a:lnTo>
                <a:close/>
                <a:moveTo>
                  <a:pt x="84" y="78"/>
                </a:moveTo>
                <a:lnTo>
                  <a:pt x="84" y="78"/>
                </a:lnTo>
                <a:lnTo>
                  <a:pt x="128" y="78"/>
                </a:lnTo>
                <a:lnTo>
                  <a:pt x="128" y="84"/>
                </a:lnTo>
                <a:lnTo>
                  <a:pt x="84" y="84"/>
                </a:lnTo>
                <a:lnTo>
                  <a:pt x="84" y="78"/>
                </a:lnTo>
                <a:close/>
                <a:moveTo>
                  <a:pt x="84" y="92"/>
                </a:moveTo>
                <a:lnTo>
                  <a:pt x="84" y="92"/>
                </a:lnTo>
                <a:lnTo>
                  <a:pt x="128" y="92"/>
                </a:lnTo>
                <a:lnTo>
                  <a:pt x="128" y="98"/>
                </a:lnTo>
                <a:lnTo>
                  <a:pt x="84" y="98"/>
                </a:lnTo>
                <a:lnTo>
                  <a:pt x="84" y="92"/>
                </a:lnTo>
                <a:close/>
                <a:moveTo>
                  <a:pt x="84" y="104"/>
                </a:moveTo>
                <a:lnTo>
                  <a:pt x="128" y="104"/>
                </a:lnTo>
                <a:lnTo>
                  <a:pt x="128" y="110"/>
                </a:lnTo>
                <a:lnTo>
                  <a:pt x="84" y="110"/>
                </a:lnTo>
                <a:lnTo>
                  <a:pt x="84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14" name="Freeform 227"/>
          <p:cNvSpPr>
            <a:spLocks noEditPoints="1"/>
          </p:cNvSpPr>
          <p:nvPr/>
        </p:nvSpPr>
        <p:spPr bwMode="auto">
          <a:xfrm>
            <a:off x="1727200" y="2843213"/>
            <a:ext cx="366713" cy="396875"/>
          </a:xfrm>
          <a:custGeom>
            <a:gdLst>
              <a:gd fmla="*/ 2147483647 w 134" name="T0"/>
              <a:gd fmla="*/ 2147483647 h 132" name="T1"/>
              <a:gd fmla="*/ 2147483647 w 134" name="T2"/>
              <a:gd fmla="*/ 2147483647 h 132" name="T3"/>
              <a:gd fmla="*/ 2147483647 w 134" name="T4"/>
              <a:gd fmla="*/ 2147483647 h 132" name="T5"/>
              <a:gd fmla="*/ 2147483647 w 134" name="T6"/>
              <a:gd fmla="*/ 2147483647 h 132" name="T7"/>
              <a:gd fmla="*/ 2147483647 w 134" name="T8"/>
              <a:gd fmla="*/ 2147483647 h 132" name="T9"/>
              <a:gd fmla="*/ 2147483647 w 134" name="T10"/>
              <a:gd fmla="*/ 2147483647 h 132" name="T11"/>
              <a:gd fmla="*/ 2147483647 w 134" name="T12"/>
              <a:gd fmla="*/ 2147483647 h 132" name="T13"/>
              <a:gd fmla="*/ 2147483647 w 134" name="T14"/>
              <a:gd fmla="*/ 2147483647 h 132" name="T15"/>
              <a:gd fmla="*/ 2147483647 w 134" name="T16"/>
              <a:gd fmla="*/ 2147483647 h 132" name="T17"/>
              <a:gd fmla="*/ 0 w 134" name="T18"/>
              <a:gd fmla="*/ 2147483647 h 132" name="T19"/>
              <a:gd fmla="*/ 2147483647 w 134" name="T20"/>
              <a:gd fmla="*/ 2147483647 h 132" name="T21"/>
              <a:gd fmla="*/ 2147483647 w 134" name="T22"/>
              <a:gd fmla="*/ 2147483647 h 132" name="T23"/>
              <a:gd fmla="*/ 2147483647 w 134" name="T24"/>
              <a:gd fmla="*/ 2147483647 h 132" name="T25"/>
              <a:gd fmla="*/ 2147483647 w 134" name="T26"/>
              <a:gd fmla="*/ 2147483647 h 132" name="T27"/>
              <a:gd fmla="*/ 2147483647 w 134" name="T28"/>
              <a:gd fmla="*/ 2147483647 h 132" name="T29"/>
              <a:gd fmla="*/ 2147483647 w 134" name="T30"/>
              <a:gd fmla="*/ 2147483647 h 132" name="T31"/>
              <a:gd fmla="*/ 2147483647 w 134" name="T32"/>
              <a:gd fmla="*/ 2147483647 h 132" name="T33"/>
              <a:gd fmla="*/ 2147483647 w 134" name="T34"/>
              <a:gd fmla="*/ 2147483647 h 132" name="T35"/>
              <a:gd fmla="*/ 2147483647 w 134" name="T36"/>
              <a:gd fmla="*/ 2147483647 h 132" name="T37"/>
              <a:gd fmla="*/ 2147483647 w 134" name="T38"/>
              <a:gd fmla="*/ 2147483647 h 132" name="T39"/>
              <a:gd fmla="*/ 2147483647 w 134" name="T40"/>
              <a:gd fmla="*/ 2147483647 h 132" name="T41"/>
              <a:gd fmla="*/ 2147483647 w 134" name="T42"/>
              <a:gd fmla="*/ 0 h 132" name="T43"/>
              <a:gd fmla="*/ 2147483647 w 134" name="T44"/>
              <a:gd fmla="*/ 2147483647 h 132" name="T45"/>
              <a:gd fmla="*/ 2147483647 w 134" name="T46"/>
              <a:gd fmla="*/ 2147483647 h 132" name="T47"/>
              <a:gd fmla="*/ 2147483647 w 134" name="T48"/>
              <a:gd fmla="*/ 2147483647 h 132" name="T49"/>
              <a:gd fmla="*/ 2147483647 w 134" name="T50"/>
              <a:gd fmla="*/ 2147483647 h 132" name="T51"/>
              <a:gd fmla="*/ 2147483647 w 134" name="T52"/>
              <a:gd fmla="*/ 2147483647 h 132" name="T53"/>
              <a:gd fmla="*/ 2147483647 w 134" name="T54"/>
              <a:gd fmla="*/ 2147483647 h 132" name="T55"/>
              <a:gd fmla="*/ 2147483647 w 134" name="T56"/>
              <a:gd fmla="*/ 2147483647 h 132" name="T57"/>
              <a:gd fmla="*/ 2147483647 w 134" name="T58"/>
              <a:gd fmla="*/ 2147483647 h 132" name="T59"/>
              <a:gd fmla="*/ 2147483647 w 134" name="T60"/>
              <a:gd fmla="*/ 2147483647 h 132" name="T61"/>
              <a:gd fmla="*/ 2147483647 w 134" name="T62"/>
              <a:gd fmla="*/ 2147483647 h 132" name="T63"/>
              <a:gd fmla="*/ 2147483647 w 134" name="T64"/>
              <a:gd fmla="*/ 2147483647 h 132" name="T65"/>
              <a:gd fmla="*/ 2147483647 w 134" name="T66"/>
              <a:gd fmla="*/ 2147483647 h 132" name="T67"/>
              <a:gd fmla="*/ 2147483647 w 134" name="T68"/>
              <a:gd fmla="*/ 2147483647 h 132" name="T69"/>
              <a:gd fmla="*/ 2147483647 w 134" name="T70"/>
              <a:gd fmla="*/ 2147483647 h 132" name="T71"/>
              <a:gd fmla="*/ 2147483647 w 134" name="T72"/>
              <a:gd fmla="*/ 2147483647 h 132" name="T73"/>
              <a:gd fmla="*/ 2147483647 w 134" name="T74"/>
              <a:gd fmla="*/ 2147483647 h 132" name="T75"/>
              <a:gd fmla="*/ 2147483647 w 134" name="T76"/>
              <a:gd fmla="*/ 2147483647 h 132" name="T77"/>
              <a:gd fmla="*/ 2147483647 w 134" name="T78"/>
              <a:gd fmla="*/ 2147483647 h 132" name="T79"/>
              <a:gd fmla="*/ 2147483647 w 134" name="T80"/>
              <a:gd fmla="*/ 2147483647 h 132" name="T81"/>
              <a:gd fmla="*/ 2147483647 w 134" name="T82"/>
              <a:gd fmla="*/ 2147483647 h 132" name="T83"/>
              <a:gd fmla="*/ 2147483647 w 134" name="T84"/>
              <a:gd fmla="*/ 2147483647 h 132" name="T85"/>
              <a:gd fmla="*/ 2147483647 w 134" name="T86"/>
              <a:gd fmla="*/ 2147483647 h 132" name="T87"/>
              <a:gd fmla="*/ 2147483647 w 134" name="T88"/>
              <a:gd fmla="*/ 2147483647 h 132" name="T89"/>
              <a:gd fmla="*/ 2147483647 w 134" name="T90"/>
              <a:gd fmla="*/ 2147483647 h 132" name="T91"/>
              <a:gd fmla="*/ 2147483647 w 134" name="T92"/>
              <a:gd fmla="*/ 2147483647 h 132" name="T93"/>
              <a:gd fmla="*/ 2147483647 w 134" name="T94"/>
              <a:gd fmla="*/ 2147483647 h 132" name="T95"/>
              <a:gd fmla="*/ 2147483647 w 134" name="T96"/>
              <a:gd fmla="*/ 2147483647 h 132" name="T97"/>
              <a:gd fmla="*/ 2147483647 w 134" name="T98"/>
              <a:gd fmla="*/ 2147483647 h 132" name="T99"/>
              <a:gd fmla="*/ 2147483647 w 134" name="T100"/>
              <a:gd fmla="*/ 2147483647 h 132" name="T101"/>
              <a:gd fmla="*/ 2147483647 w 134" name="T102"/>
              <a:gd fmla="*/ 2147483647 h 132" name="T103"/>
              <a:gd fmla="*/ 2147483647 w 134" name="T104"/>
              <a:gd fmla="*/ 2147483647 h 132" name="T105"/>
              <a:gd fmla="*/ 2147483647 w 134" name="T106"/>
              <a:gd fmla="*/ 2147483647 h 132" name="T107"/>
              <a:gd fmla="*/ 2147483647 w 134" name="T108"/>
              <a:gd fmla="*/ 2147483647 h 132" name="T109"/>
              <a:gd fmla="*/ 2147483647 w 134" name="T110"/>
              <a:gd fmla="*/ 2147483647 h 132" name="T111"/>
              <a:gd fmla="*/ 2147483647 w 134" name="T112"/>
              <a:gd fmla="*/ 2147483647 h 132" name="T113"/>
              <a:gd fmla="*/ 2147483647 w 134" name="T114"/>
              <a:gd fmla="*/ 2147483647 h 132" name="T115"/>
              <a:gd fmla="*/ 2147483647 w 134" name="T116"/>
              <a:gd fmla="*/ 2147483647 h 132" name="T117"/>
              <a:gd fmla="*/ 2147483647 w 134" name="T118"/>
              <a:gd fmla="*/ 2147483647 h 132" name="T119"/>
              <a:gd fmla="*/ 2147483647 w 134" name="T120"/>
              <a:gd fmla="*/ 2147483647 h 132" name="T121"/>
              <a:gd fmla="*/ 2147483647 w 134" name="T122"/>
              <a:gd fmla="*/ 2147483647 h 132" name="T123"/>
              <a:gd fmla="*/ 2147483647 w 134" name="T124"/>
              <a:gd fmla="*/ 2147483647 h 132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60000 65536" name="T186"/>
              <a:gd fmla="*/ 0 60000 65536" name="T187"/>
              <a:gd fmla="*/ 0 60000 65536" name="T188"/>
              <a:gd fmla="*/ 0 w 134" name="T189"/>
              <a:gd fmla="*/ 0 h 132" name="T190"/>
              <a:gd fmla="*/ 134 w 134" name="T191"/>
              <a:gd fmla="*/ 132 h 132" name="T192"/>
            </a:gdLst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b="T192" l="T189" r="T191" t="T190"/>
            <a:pathLst>
              <a:path h="132" w="134">
                <a:moveTo>
                  <a:pt x="114" y="82"/>
                </a:moveTo>
                <a:lnTo>
                  <a:pt x="114" y="124"/>
                </a:lnTo>
                <a:lnTo>
                  <a:pt x="114" y="132"/>
                </a:lnTo>
                <a:lnTo>
                  <a:pt x="106" y="132"/>
                </a:lnTo>
                <a:lnTo>
                  <a:pt x="26" y="132"/>
                </a:lnTo>
                <a:lnTo>
                  <a:pt x="18" y="132"/>
                </a:lnTo>
                <a:lnTo>
                  <a:pt x="18" y="124"/>
                </a:lnTo>
                <a:lnTo>
                  <a:pt x="18" y="82"/>
                </a:lnTo>
                <a:lnTo>
                  <a:pt x="4" y="82"/>
                </a:lnTo>
                <a:lnTo>
                  <a:pt x="0" y="68"/>
                </a:lnTo>
                <a:lnTo>
                  <a:pt x="20" y="46"/>
                </a:lnTo>
                <a:lnTo>
                  <a:pt x="20" y="34"/>
                </a:lnTo>
                <a:lnTo>
                  <a:pt x="18" y="34"/>
                </a:lnTo>
                <a:lnTo>
                  <a:pt x="18" y="26"/>
                </a:lnTo>
                <a:lnTo>
                  <a:pt x="18" y="18"/>
                </a:lnTo>
                <a:lnTo>
                  <a:pt x="18" y="10"/>
                </a:lnTo>
                <a:lnTo>
                  <a:pt x="26" y="10"/>
                </a:lnTo>
                <a:lnTo>
                  <a:pt x="46" y="10"/>
                </a:lnTo>
                <a:lnTo>
                  <a:pt x="54" y="10"/>
                </a:lnTo>
                <a:lnTo>
                  <a:pt x="54" y="12"/>
                </a:lnTo>
                <a:lnTo>
                  <a:pt x="60" y="4"/>
                </a:lnTo>
                <a:lnTo>
                  <a:pt x="66" y="0"/>
                </a:lnTo>
                <a:lnTo>
                  <a:pt x="72" y="4"/>
                </a:lnTo>
                <a:lnTo>
                  <a:pt x="134" y="68"/>
                </a:lnTo>
                <a:lnTo>
                  <a:pt x="128" y="82"/>
                </a:lnTo>
                <a:lnTo>
                  <a:pt x="114" y="82"/>
                </a:lnTo>
                <a:close/>
                <a:moveTo>
                  <a:pt x="98" y="118"/>
                </a:moveTo>
                <a:lnTo>
                  <a:pt x="98" y="74"/>
                </a:lnTo>
                <a:lnTo>
                  <a:pt x="98" y="66"/>
                </a:lnTo>
                <a:lnTo>
                  <a:pt x="106" y="66"/>
                </a:lnTo>
                <a:lnTo>
                  <a:pt x="108" y="66"/>
                </a:lnTo>
                <a:lnTo>
                  <a:pt x="66" y="22"/>
                </a:lnTo>
                <a:lnTo>
                  <a:pt x="48" y="40"/>
                </a:lnTo>
                <a:lnTo>
                  <a:pt x="36" y="52"/>
                </a:lnTo>
                <a:lnTo>
                  <a:pt x="34" y="54"/>
                </a:lnTo>
                <a:lnTo>
                  <a:pt x="24" y="66"/>
                </a:lnTo>
                <a:lnTo>
                  <a:pt x="26" y="66"/>
                </a:lnTo>
                <a:lnTo>
                  <a:pt x="34" y="66"/>
                </a:lnTo>
                <a:lnTo>
                  <a:pt x="34" y="74"/>
                </a:lnTo>
                <a:lnTo>
                  <a:pt x="34" y="118"/>
                </a:lnTo>
                <a:lnTo>
                  <a:pt x="98" y="118"/>
                </a:lnTo>
                <a:close/>
                <a:moveTo>
                  <a:pt x="70" y="96"/>
                </a:moveTo>
                <a:lnTo>
                  <a:pt x="70" y="82"/>
                </a:lnTo>
                <a:lnTo>
                  <a:pt x="62" y="82"/>
                </a:lnTo>
                <a:lnTo>
                  <a:pt x="62" y="96"/>
                </a:lnTo>
                <a:lnTo>
                  <a:pt x="70" y="96"/>
                </a:lnTo>
                <a:close/>
                <a:moveTo>
                  <a:pt x="86" y="76"/>
                </a:moveTo>
                <a:lnTo>
                  <a:pt x="86" y="68"/>
                </a:lnTo>
                <a:lnTo>
                  <a:pt x="78" y="68"/>
                </a:lnTo>
                <a:lnTo>
                  <a:pt x="54" y="68"/>
                </a:lnTo>
                <a:lnTo>
                  <a:pt x="46" y="68"/>
                </a:lnTo>
                <a:lnTo>
                  <a:pt x="46" y="76"/>
                </a:lnTo>
                <a:lnTo>
                  <a:pt x="46" y="104"/>
                </a:lnTo>
                <a:lnTo>
                  <a:pt x="46" y="112"/>
                </a:lnTo>
                <a:lnTo>
                  <a:pt x="54" y="112"/>
                </a:lnTo>
                <a:lnTo>
                  <a:pt x="78" y="112"/>
                </a:lnTo>
                <a:lnTo>
                  <a:pt x="86" y="112"/>
                </a:lnTo>
                <a:lnTo>
                  <a:pt x="86" y="104"/>
                </a:lnTo>
                <a:lnTo>
                  <a:pt x="86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15" name="Freeform 228"/>
          <p:cNvSpPr>
            <a:spLocks noEditPoints="1"/>
          </p:cNvSpPr>
          <p:nvPr/>
        </p:nvSpPr>
        <p:spPr bwMode="auto">
          <a:xfrm>
            <a:off x="1749425" y="3695700"/>
            <a:ext cx="322263" cy="401638"/>
          </a:xfrm>
          <a:custGeom>
            <a:gdLst>
              <a:gd fmla="*/ 2147483647 w 118" name="T0"/>
              <a:gd fmla="*/ 2147483647 h 134" name="T1"/>
              <a:gd fmla="*/ 2147483647 w 118" name="T2"/>
              <a:gd fmla="*/ 2147483647 h 134" name="T3"/>
              <a:gd fmla="*/ 2147483647 w 118" name="T4"/>
              <a:gd fmla="*/ 2147483647 h 134" name="T5"/>
              <a:gd fmla="*/ 2147483647 w 118" name="T6"/>
              <a:gd fmla="*/ 2147483647 h 134" name="T7"/>
              <a:gd fmla="*/ 2147483647 w 118" name="T8"/>
              <a:gd fmla="*/ 2147483647 h 134" name="T9"/>
              <a:gd fmla="*/ 2147483647 w 118" name="T10"/>
              <a:gd fmla="*/ 2147483647 h 134" name="T11"/>
              <a:gd fmla="*/ 2147483647 w 118" name="T12"/>
              <a:gd fmla="*/ 2147483647 h 134" name="T13"/>
              <a:gd fmla="*/ 2147483647 w 118" name="T14"/>
              <a:gd fmla="*/ 2147483647 h 134" name="T15"/>
              <a:gd fmla="*/ 2147483647 w 118" name="T16"/>
              <a:gd fmla="*/ 2147483647 h 134" name="T17"/>
              <a:gd fmla="*/ 2147483647 w 118" name="T18"/>
              <a:gd fmla="*/ 2147483647 h 134" name="T19"/>
              <a:gd fmla="*/ 2147483647 w 118" name="T20"/>
              <a:gd fmla="*/ 2147483647 h 134" name="T21"/>
              <a:gd fmla="*/ 2147483647 w 118" name="T22"/>
              <a:gd fmla="*/ 2147483647 h 134" name="T23"/>
              <a:gd fmla="*/ 2147483647 w 118" name="T24"/>
              <a:gd fmla="*/ 2147483647 h 134" name="T25"/>
              <a:gd fmla="*/ 2147483647 w 118" name="T26"/>
              <a:gd fmla="*/ 2147483647 h 134" name="T27"/>
              <a:gd fmla="*/ 2147483647 w 118" name="T28"/>
              <a:gd fmla="*/ 2147483647 h 134" name="T29"/>
              <a:gd fmla="*/ 2147483647 w 118" name="T30"/>
              <a:gd fmla="*/ 2147483647 h 134" name="T31"/>
              <a:gd fmla="*/ 2147483647 w 118" name="T32"/>
              <a:gd fmla="*/ 2147483647 h 134" name="T33"/>
              <a:gd fmla="*/ 2147483647 w 118" name="T34"/>
              <a:gd fmla="*/ 2147483647 h 134" name="T35"/>
              <a:gd fmla="*/ 2147483647 w 118" name="T36"/>
              <a:gd fmla="*/ 2147483647 h 134" name="T37"/>
              <a:gd fmla="*/ 2147483647 w 118" name="T38"/>
              <a:gd fmla="*/ 0 h 134" name="T39"/>
              <a:gd fmla="*/ 2147483647 w 118" name="T40"/>
              <a:gd fmla="*/ 2147483647 h 134" name="T41"/>
              <a:gd fmla="*/ 2147483647 w 118" name="T42"/>
              <a:gd fmla="*/ 2147483647 h 134" name="T43"/>
              <a:gd fmla="*/ 2147483647 w 118" name="T44"/>
              <a:gd fmla="*/ 2147483647 h 134" name="T45"/>
              <a:gd fmla="*/ 2147483647 w 118" name="T46"/>
              <a:gd fmla="*/ 2147483647 h 134" name="T47"/>
              <a:gd fmla="*/ 2147483647 w 118" name="T48"/>
              <a:gd fmla="*/ 2147483647 h 134" name="T49"/>
              <a:gd fmla="*/ 2147483647 w 118" name="T50"/>
              <a:gd fmla="*/ 2147483647 h 134" name="T51"/>
              <a:gd fmla="*/ 2147483647 w 118" name="T52"/>
              <a:gd fmla="*/ 0 h 134" name="T53"/>
              <a:gd fmla="*/ 2147483647 w 118" name="T54"/>
              <a:gd fmla="*/ 2147483647 h 134" name="T55"/>
              <a:gd fmla="*/ 2147483647 w 118" name="T56"/>
              <a:gd fmla="*/ 2147483647 h 134" name="T57"/>
              <a:gd fmla="*/ 2147483647 w 118" name="T58"/>
              <a:gd fmla="*/ 2147483647 h 134" name="T59"/>
              <a:gd fmla="*/ 2147483647 w 118" name="T60"/>
              <a:gd fmla="*/ 2147483647 h 134" name="T61"/>
              <a:gd fmla="*/ 2147483647 w 118" name="T62"/>
              <a:gd fmla="*/ 2147483647 h 134" name="T63"/>
              <a:gd fmla="*/ 2147483647 w 118" name="T64"/>
              <a:gd fmla="*/ 2147483647 h 134" name="T65"/>
              <a:gd fmla="*/ 2147483647 w 118" name="T66"/>
              <a:gd fmla="*/ 2147483647 h 134" name="T67"/>
              <a:gd fmla="*/ 2147483647 w 118" name="T68"/>
              <a:gd fmla="*/ 2147483647 h 134" name="T69"/>
              <a:gd fmla="*/ 2147483647 w 118" name="T70"/>
              <a:gd fmla="*/ 2147483647 h 134" name="T71"/>
              <a:gd fmla="*/ 2147483647 w 118" name="T72"/>
              <a:gd fmla="*/ 2147483647 h 134" name="T73"/>
              <a:gd fmla="*/ 2147483647 w 118" name="T74"/>
              <a:gd fmla="*/ 2147483647 h 134" name="T75"/>
              <a:gd fmla="*/ 2147483647 w 118" name="T76"/>
              <a:gd fmla="*/ 2147483647 h 134" name="T77"/>
              <a:gd fmla="*/ 2147483647 w 118" name="T78"/>
              <a:gd fmla="*/ 2147483647 h 134" name="T79"/>
              <a:gd fmla="*/ 2147483647 w 118" name="T80"/>
              <a:gd fmla="*/ 2147483647 h 134" name="T81"/>
              <a:gd fmla="*/ 2147483647 w 118" name="T82"/>
              <a:gd fmla="*/ 2147483647 h 134" name="T83"/>
              <a:gd fmla="*/ 2147483647 w 118" name="T84"/>
              <a:gd fmla="*/ 2147483647 h 134" name="T85"/>
              <a:gd fmla="*/ 2147483647 w 118" name="T86"/>
              <a:gd fmla="*/ 2147483647 h 134" name="T87"/>
              <a:gd fmla="*/ 2147483647 w 118" name="T88"/>
              <a:gd fmla="*/ 2147483647 h 134" name="T89"/>
              <a:gd fmla="*/ 2147483647 w 118" name="T90"/>
              <a:gd fmla="*/ 2147483647 h 134" name="T91"/>
              <a:gd fmla="*/ 2147483647 w 118" name="T92"/>
              <a:gd fmla="*/ 2147483647 h 134" name="T93"/>
              <a:gd fmla="*/ 2147483647 w 118" name="T94"/>
              <a:gd fmla="*/ 2147483647 h 134" name="T95"/>
              <a:gd fmla="*/ 2147483647 w 118" name="T96"/>
              <a:gd fmla="*/ 2147483647 h 134" name="T97"/>
              <a:gd fmla="*/ 2147483647 w 118" name="T98"/>
              <a:gd fmla="*/ 2147483647 h 134" name="T99"/>
              <a:gd fmla="*/ 2147483647 w 118" name="T100"/>
              <a:gd fmla="*/ 2147483647 h 134" name="T101"/>
              <a:gd fmla="*/ 2147483647 w 118" name="T102"/>
              <a:gd fmla="*/ 2147483647 h 134" name="T103"/>
              <a:gd fmla="*/ 2147483647 w 118" name="T104"/>
              <a:gd fmla="*/ 2147483647 h 134" name="T105"/>
              <a:gd fmla="*/ 2147483647 w 118" name="T106"/>
              <a:gd fmla="*/ 2147483647 h 134" name="T107"/>
              <a:gd fmla="*/ 2147483647 w 118" name="T108"/>
              <a:gd fmla="*/ 2147483647 h 134" name="T109"/>
              <a:gd fmla="*/ 2147483647 w 118" name="T110"/>
              <a:gd fmla="*/ 2147483647 h 134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w 118" name="T168"/>
              <a:gd fmla="*/ 0 h 134" name="T169"/>
              <a:gd fmla="*/ 118 w 118" name="T170"/>
              <a:gd fmla="*/ 134 h 134" name="T171"/>
            </a:gdLst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b="T171" l="T168" r="T170" t="T169"/>
            <a:pathLst>
              <a:path h="134" w="118">
                <a:moveTo>
                  <a:pt x="92" y="40"/>
                </a:moveTo>
                <a:lnTo>
                  <a:pt x="92" y="86"/>
                </a:lnTo>
                <a:lnTo>
                  <a:pt x="92" y="94"/>
                </a:lnTo>
                <a:lnTo>
                  <a:pt x="88" y="100"/>
                </a:lnTo>
                <a:lnTo>
                  <a:pt x="82" y="104"/>
                </a:lnTo>
                <a:lnTo>
                  <a:pt x="76" y="108"/>
                </a:lnTo>
                <a:lnTo>
                  <a:pt x="76" y="124"/>
                </a:lnTo>
                <a:lnTo>
                  <a:pt x="76" y="128"/>
                </a:lnTo>
                <a:lnTo>
                  <a:pt x="72" y="132"/>
                </a:lnTo>
                <a:lnTo>
                  <a:pt x="70" y="134"/>
                </a:lnTo>
                <a:lnTo>
                  <a:pt x="66" y="134"/>
                </a:lnTo>
                <a:lnTo>
                  <a:pt x="54" y="134"/>
                </a:lnTo>
                <a:lnTo>
                  <a:pt x="48" y="134"/>
                </a:lnTo>
                <a:lnTo>
                  <a:pt x="46" y="132"/>
                </a:lnTo>
                <a:lnTo>
                  <a:pt x="44" y="128"/>
                </a:lnTo>
                <a:lnTo>
                  <a:pt x="42" y="124"/>
                </a:lnTo>
                <a:lnTo>
                  <a:pt x="42" y="108"/>
                </a:lnTo>
                <a:lnTo>
                  <a:pt x="36" y="104"/>
                </a:lnTo>
                <a:lnTo>
                  <a:pt x="30" y="100"/>
                </a:lnTo>
                <a:lnTo>
                  <a:pt x="26" y="94"/>
                </a:lnTo>
                <a:lnTo>
                  <a:pt x="26" y="86"/>
                </a:lnTo>
                <a:lnTo>
                  <a:pt x="26" y="40"/>
                </a:lnTo>
                <a:lnTo>
                  <a:pt x="34" y="40"/>
                </a:lnTo>
                <a:lnTo>
                  <a:pt x="34" y="38"/>
                </a:lnTo>
                <a:lnTo>
                  <a:pt x="36" y="28"/>
                </a:lnTo>
                <a:lnTo>
                  <a:pt x="20" y="22"/>
                </a:lnTo>
                <a:lnTo>
                  <a:pt x="18" y="24"/>
                </a:lnTo>
                <a:lnTo>
                  <a:pt x="0" y="12"/>
                </a:lnTo>
                <a:lnTo>
                  <a:pt x="8" y="0"/>
                </a:lnTo>
                <a:lnTo>
                  <a:pt x="26" y="12"/>
                </a:lnTo>
                <a:lnTo>
                  <a:pt x="26" y="14"/>
                </a:lnTo>
                <a:lnTo>
                  <a:pt x="42" y="18"/>
                </a:lnTo>
                <a:lnTo>
                  <a:pt x="50" y="14"/>
                </a:lnTo>
                <a:lnTo>
                  <a:pt x="60" y="12"/>
                </a:lnTo>
                <a:lnTo>
                  <a:pt x="70" y="14"/>
                </a:lnTo>
                <a:lnTo>
                  <a:pt x="78" y="18"/>
                </a:lnTo>
                <a:lnTo>
                  <a:pt x="92" y="14"/>
                </a:lnTo>
                <a:lnTo>
                  <a:pt x="92" y="12"/>
                </a:lnTo>
                <a:lnTo>
                  <a:pt x="110" y="0"/>
                </a:lnTo>
                <a:lnTo>
                  <a:pt x="118" y="12"/>
                </a:lnTo>
                <a:lnTo>
                  <a:pt x="100" y="24"/>
                </a:lnTo>
                <a:lnTo>
                  <a:pt x="98" y="22"/>
                </a:lnTo>
                <a:lnTo>
                  <a:pt x="84" y="28"/>
                </a:lnTo>
                <a:lnTo>
                  <a:pt x="86" y="38"/>
                </a:lnTo>
                <a:lnTo>
                  <a:pt x="86" y="40"/>
                </a:lnTo>
                <a:lnTo>
                  <a:pt x="92" y="40"/>
                </a:lnTo>
                <a:close/>
                <a:moveTo>
                  <a:pt x="66" y="78"/>
                </a:moveTo>
                <a:lnTo>
                  <a:pt x="54" y="78"/>
                </a:lnTo>
                <a:lnTo>
                  <a:pt x="52" y="80"/>
                </a:lnTo>
                <a:lnTo>
                  <a:pt x="52" y="124"/>
                </a:lnTo>
                <a:lnTo>
                  <a:pt x="54" y="124"/>
                </a:lnTo>
                <a:lnTo>
                  <a:pt x="66" y="124"/>
                </a:lnTo>
                <a:lnTo>
                  <a:pt x="66" y="80"/>
                </a:lnTo>
                <a:lnTo>
                  <a:pt x="66" y="78"/>
                </a:lnTo>
                <a:close/>
                <a:moveTo>
                  <a:pt x="60" y="22"/>
                </a:moveTo>
                <a:lnTo>
                  <a:pt x="60" y="22"/>
                </a:lnTo>
                <a:lnTo>
                  <a:pt x="54" y="22"/>
                </a:lnTo>
                <a:lnTo>
                  <a:pt x="48" y="26"/>
                </a:lnTo>
                <a:lnTo>
                  <a:pt x="46" y="32"/>
                </a:lnTo>
                <a:lnTo>
                  <a:pt x="44" y="38"/>
                </a:lnTo>
                <a:lnTo>
                  <a:pt x="46" y="44"/>
                </a:lnTo>
                <a:lnTo>
                  <a:pt x="48" y="48"/>
                </a:lnTo>
                <a:lnTo>
                  <a:pt x="54" y="52"/>
                </a:lnTo>
                <a:lnTo>
                  <a:pt x="60" y="54"/>
                </a:lnTo>
                <a:lnTo>
                  <a:pt x="66" y="52"/>
                </a:lnTo>
                <a:lnTo>
                  <a:pt x="72" y="48"/>
                </a:lnTo>
                <a:lnTo>
                  <a:pt x="74" y="44"/>
                </a:lnTo>
                <a:lnTo>
                  <a:pt x="76" y="38"/>
                </a:lnTo>
                <a:lnTo>
                  <a:pt x="74" y="32"/>
                </a:lnTo>
                <a:lnTo>
                  <a:pt x="72" y="26"/>
                </a:lnTo>
                <a:lnTo>
                  <a:pt x="66" y="22"/>
                </a:lnTo>
                <a:lnTo>
                  <a:pt x="60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16" name="Freeform 229"/>
          <p:cNvSpPr>
            <a:spLocks noEditPoints="1"/>
          </p:cNvSpPr>
          <p:nvPr/>
        </p:nvSpPr>
        <p:spPr bwMode="auto">
          <a:xfrm>
            <a:off x="138113" y="3695700"/>
            <a:ext cx="441325" cy="407988"/>
          </a:xfrm>
          <a:custGeom>
            <a:gdLst>
              <a:gd fmla="*/ 2147483647 w 162" name="T0"/>
              <a:gd fmla="*/ 0 h 136" name="T1"/>
              <a:gd fmla="*/ 2147483647 w 162" name="T2"/>
              <a:gd fmla="*/ 2147483647 h 136" name="T3"/>
              <a:gd fmla="*/ 2147483647 w 162" name="T4"/>
              <a:gd fmla="*/ 2147483647 h 136" name="T5"/>
              <a:gd fmla="*/ 2147483647 w 162" name="T6"/>
              <a:gd fmla="*/ 2147483647 h 136" name="T7"/>
              <a:gd fmla="*/ 2147483647 w 162" name="T8"/>
              <a:gd fmla="*/ 2147483647 h 136" name="T9"/>
              <a:gd fmla="*/ 2147483647 w 162" name="T10"/>
              <a:gd fmla="*/ 2147483647 h 136" name="T11"/>
              <a:gd fmla="*/ 2147483647 w 162" name="T12"/>
              <a:gd fmla="*/ 2147483647 h 136" name="T13"/>
              <a:gd fmla="*/ 2147483647 w 162" name="T14"/>
              <a:gd fmla="*/ 2147483647 h 136" name="T15"/>
              <a:gd fmla="*/ 2147483647 w 162" name="T16"/>
              <a:gd fmla="*/ 2147483647 h 136" name="T17"/>
              <a:gd fmla="*/ 2147483647 w 162" name="T18"/>
              <a:gd fmla="*/ 2147483647 h 136" name="T19"/>
              <a:gd fmla="*/ 2147483647 w 162" name="T20"/>
              <a:gd fmla="*/ 2147483647 h 136" name="T21"/>
              <a:gd fmla="*/ 2147483647 w 162" name="T22"/>
              <a:gd fmla="*/ 2147483647 h 136" name="T23"/>
              <a:gd fmla="*/ 2147483647 w 162" name="T24"/>
              <a:gd fmla="*/ 2147483647 h 136" name="T25"/>
              <a:gd fmla="*/ 2147483647 w 162" name="T26"/>
              <a:gd fmla="*/ 2147483647 h 136" name="T27"/>
              <a:gd fmla="*/ 2147483647 w 162" name="T28"/>
              <a:gd fmla="*/ 2147483647 h 136" name="T29"/>
              <a:gd fmla="*/ 2147483647 w 162" name="T30"/>
              <a:gd fmla="*/ 0 h 136" name="T31"/>
              <a:gd fmla="*/ 2147483647 w 162" name="T32"/>
              <a:gd fmla="*/ 0 h 136" name="T33"/>
              <a:gd fmla="*/ 2147483647 w 162" name="T34"/>
              <a:gd fmla="*/ 0 h 136" name="T35"/>
              <a:gd fmla="*/ 2147483647 w 162" name="T36"/>
              <a:gd fmla="*/ 2147483647 h 136" name="T37"/>
              <a:gd fmla="*/ 2147483647 w 162" name="T38"/>
              <a:gd fmla="*/ 2147483647 h 136" name="T39"/>
              <a:gd fmla="*/ 2147483647 w 162" name="T40"/>
              <a:gd fmla="*/ 2147483647 h 136" name="T41"/>
              <a:gd fmla="*/ 0 w 162" name="T42"/>
              <a:gd fmla="*/ 2147483647 h 136" name="T43"/>
              <a:gd fmla="*/ 2147483647 w 162" name="T44"/>
              <a:gd fmla="*/ 2147483647 h 136" name="T45"/>
              <a:gd fmla="*/ 2147483647 w 162" name="T46"/>
              <a:gd fmla="*/ 2147483647 h 136" name="T47"/>
              <a:gd fmla="*/ 2147483647 w 162" name="T48"/>
              <a:gd fmla="*/ 2147483647 h 136" name="T49"/>
              <a:gd fmla="*/ 2147483647 w 162" name="T50"/>
              <a:gd fmla="*/ 2147483647 h 136" name="T51"/>
              <a:gd fmla="*/ 2147483647 w 162" name="T52"/>
              <a:gd fmla="*/ 2147483647 h 136" name="T53"/>
              <a:gd fmla="*/ 2147483647 w 162" name="T54"/>
              <a:gd fmla="*/ 2147483647 h 136" name="T55"/>
              <a:gd fmla="*/ 2147483647 w 162" name="T56"/>
              <a:gd fmla="*/ 2147483647 h 136" name="T57"/>
              <a:gd fmla="*/ 2147483647 w 162" name="T58"/>
              <a:gd fmla="*/ 2147483647 h 136" name="T59"/>
              <a:gd fmla="*/ 2147483647 w 162" name="T60"/>
              <a:gd fmla="*/ 2147483647 h 136" name="T61"/>
              <a:gd fmla="*/ 2147483647 w 162" name="T62"/>
              <a:gd fmla="*/ 2147483647 h 136" name="T63"/>
              <a:gd fmla="*/ 2147483647 w 162" name="T64"/>
              <a:gd fmla="*/ 2147483647 h 136" name="T65"/>
              <a:gd fmla="*/ 2147483647 w 162" name="T66"/>
              <a:gd fmla="*/ 2147483647 h 136" name="T67"/>
              <a:gd fmla="*/ 2147483647 w 162" name="T68"/>
              <a:gd fmla="*/ 2147483647 h 136" name="T69"/>
              <a:gd fmla="*/ 2147483647 w 162" name="T70"/>
              <a:gd fmla="*/ 2147483647 h 136" name="T71"/>
              <a:gd fmla="*/ 2147483647 w 162" name="T72"/>
              <a:gd fmla="*/ 2147483647 h 136" name="T73"/>
              <a:gd fmla="*/ 2147483647 w 162" name="T74"/>
              <a:gd fmla="*/ 2147483647 h 136" name="T75"/>
              <a:gd fmla="*/ 2147483647 w 162" name="T76"/>
              <a:gd fmla="*/ 2147483647 h 136" name="T77"/>
              <a:gd fmla="*/ 2147483647 w 162" name="T78"/>
              <a:gd fmla="*/ 2147483647 h 136" name="T79"/>
              <a:gd fmla="*/ 2147483647 w 162" name="T80"/>
              <a:gd fmla="*/ 2147483647 h 136" name="T81"/>
              <a:gd fmla="*/ 2147483647 w 162" name="T82"/>
              <a:gd fmla="*/ 2147483647 h 136" name="T83"/>
              <a:gd fmla="*/ 2147483647 w 162" name="T84"/>
              <a:gd fmla="*/ 2147483647 h 136" name="T85"/>
              <a:gd fmla="*/ 2147483647 w 162" name="T86"/>
              <a:gd fmla="*/ 2147483647 h 136" name="T87"/>
              <a:gd fmla="*/ 2147483647 w 162" name="T88"/>
              <a:gd fmla="*/ 2147483647 h 136" name="T89"/>
              <a:gd fmla="*/ 2147483647 w 162" name="T90"/>
              <a:gd fmla="*/ 2147483647 h 136" name="T91"/>
              <a:gd fmla="*/ 2147483647 w 162" name="T92"/>
              <a:gd fmla="*/ 2147483647 h 1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w 162" name="T141"/>
              <a:gd fmla="*/ 0 h 136" name="T142"/>
              <a:gd fmla="*/ 162 w 162" name="T143"/>
              <a:gd fmla="*/ 136 h 136" name="T144"/>
            </a:gdLst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b="T144" l="T141" r="T143" t="T142"/>
            <a:pathLst>
              <a:path h="136" w="162">
                <a:moveTo>
                  <a:pt x="144" y="0"/>
                </a:moveTo>
                <a:lnTo>
                  <a:pt x="152" y="0"/>
                </a:lnTo>
                <a:lnTo>
                  <a:pt x="156" y="0"/>
                </a:lnTo>
                <a:lnTo>
                  <a:pt x="160" y="2"/>
                </a:lnTo>
                <a:lnTo>
                  <a:pt x="162" y="6"/>
                </a:lnTo>
                <a:lnTo>
                  <a:pt x="162" y="10"/>
                </a:lnTo>
                <a:lnTo>
                  <a:pt x="162" y="12"/>
                </a:lnTo>
                <a:lnTo>
                  <a:pt x="162" y="20"/>
                </a:lnTo>
                <a:lnTo>
                  <a:pt x="162" y="62"/>
                </a:lnTo>
                <a:lnTo>
                  <a:pt x="162" y="84"/>
                </a:lnTo>
                <a:lnTo>
                  <a:pt x="162" y="94"/>
                </a:lnTo>
                <a:lnTo>
                  <a:pt x="162" y="98"/>
                </a:lnTo>
                <a:lnTo>
                  <a:pt x="160" y="100"/>
                </a:lnTo>
                <a:lnTo>
                  <a:pt x="156" y="102"/>
                </a:lnTo>
                <a:lnTo>
                  <a:pt x="152" y="104"/>
                </a:lnTo>
                <a:lnTo>
                  <a:pt x="140" y="104"/>
                </a:lnTo>
                <a:lnTo>
                  <a:pt x="142" y="94"/>
                </a:lnTo>
                <a:lnTo>
                  <a:pt x="146" y="94"/>
                </a:lnTo>
                <a:lnTo>
                  <a:pt x="146" y="84"/>
                </a:lnTo>
                <a:lnTo>
                  <a:pt x="146" y="68"/>
                </a:lnTo>
                <a:lnTo>
                  <a:pt x="146" y="16"/>
                </a:lnTo>
                <a:lnTo>
                  <a:pt x="146" y="12"/>
                </a:lnTo>
                <a:lnTo>
                  <a:pt x="146" y="10"/>
                </a:lnTo>
                <a:lnTo>
                  <a:pt x="142" y="10"/>
                </a:lnTo>
                <a:lnTo>
                  <a:pt x="140" y="10"/>
                </a:lnTo>
                <a:lnTo>
                  <a:pt x="52" y="10"/>
                </a:lnTo>
                <a:lnTo>
                  <a:pt x="46" y="10"/>
                </a:lnTo>
                <a:lnTo>
                  <a:pt x="38" y="10"/>
                </a:lnTo>
                <a:lnTo>
                  <a:pt x="38" y="56"/>
                </a:lnTo>
                <a:lnTo>
                  <a:pt x="36" y="56"/>
                </a:lnTo>
                <a:lnTo>
                  <a:pt x="36" y="38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30" y="56"/>
                </a:lnTo>
                <a:lnTo>
                  <a:pt x="26" y="56"/>
                </a:lnTo>
                <a:lnTo>
                  <a:pt x="26" y="10"/>
                </a:lnTo>
                <a:lnTo>
                  <a:pt x="28" y="6"/>
                </a:lnTo>
                <a:lnTo>
                  <a:pt x="30" y="2"/>
                </a:lnTo>
                <a:lnTo>
                  <a:pt x="32" y="0"/>
                </a:lnTo>
                <a:lnTo>
                  <a:pt x="36" y="0"/>
                </a:lnTo>
                <a:lnTo>
                  <a:pt x="46" y="0"/>
                </a:lnTo>
                <a:lnTo>
                  <a:pt x="52" y="0"/>
                </a:lnTo>
                <a:lnTo>
                  <a:pt x="140" y="0"/>
                </a:lnTo>
                <a:lnTo>
                  <a:pt x="142" y="0"/>
                </a:lnTo>
                <a:lnTo>
                  <a:pt x="144" y="0"/>
                </a:lnTo>
                <a:close/>
                <a:moveTo>
                  <a:pt x="42" y="122"/>
                </a:moveTo>
                <a:lnTo>
                  <a:pt x="10" y="122"/>
                </a:lnTo>
                <a:lnTo>
                  <a:pt x="10" y="136"/>
                </a:lnTo>
                <a:lnTo>
                  <a:pt x="42" y="136"/>
                </a:lnTo>
                <a:lnTo>
                  <a:pt x="42" y="122"/>
                </a:lnTo>
                <a:close/>
                <a:moveTo>
                  <a:pt x="2" y="76"/>
                </a:moveTo>
                <a:lnTo>
                  <a:pt x="2" y="76"/>
                </a:lnTo>
                <a:lnTo>
                  <a:pt x="0" y="80"/>
                </a:lnTo>
                <a:lnTo>
                  <a:pt x="0" y="86"/>
                </a:lnTo>
                <a:lnTo>
                  <a:pt x="8" y="102"/>
                </a:lnTo>
                <a:lnTo>
                  <a:pt x="16" y="120"/>
                </a:lnTo>
                <a:lnTo>
                  <a:pt x="36" y="120"/>
                </a:lnTo>
                <a:lnTo>
                  <a:pt x="40" y="114"/>
                </a:lnTo>
                <a:lnTo>
                  <a:pt x="40" y="108"/>
                </a:lnTo>
                <a:lnTo>
                  <a:pt x="40" y="102"/>
                </a:lnTo>
                <a:lnTo>
                  <a:pt x="38" y="96"/>
                </a:lnTo>
                <a:lnTo>
                  <a:pt x="40" y="80"/>
                </a:lnTo>
                <a:lnTo>
                  <a:pt x="38" y="62"/>
                </a:lnTo>
                <a:lnTo>
                  <a:pt x="30" y="62"/>
                </a:lnTo>
                <a:lnTo>
                  <a:pt x="28" y="72"/>
                </a:lnTo>
                <a:lnTo>
                  <a:pt x="28" y="80"/>
                </a:lnTo>
                <a:lnTo>
                  <a:pt x="18" y="80"/>
                </a:lnTo>
                <a:lnTo>
                  <a:pt x="18" y="58"/>
                </a:lnTo>
                <a:lnTo>
                  <a:pt x="2" y="76"/>
                </a:lnTo>
                <a:close/>
                <a:moveTo>
                  <a:pt x="136" y="116"/>
                </a:moveTo>
                <a:lnTo>
                  <a:pt x="102" y="124"/>
                </a:lnTo>
                <a:lnTo>
                  <a:pt x="104" y="134"/>
                </a:lnTo>
                <a:lnTo>
                  <a:pt x="138" y="126"/>
                </a:lnTo>
                <a:lnTo>
                  <a:pt x="136" y="116"/>
                </a:lnTo>
                <a:close/>
                <a:moveTo>
                  <a:pt x="112" y="44"/>
                </a:moveTo>
                <a:lnTo>
                  <a:pt x="112" y="44"/>
                </a:lnTo>
                <a:lnTo>
                  <a:pt x="106" y="44"/>
                </a:lnTo>
                <a:lnTo>
                  <a:pt x="104" y="62"/>
                </a:lnTo>
                <a:lnTo>
                  <a:pt x="106" y="80"/>
                </a:lnTo>
                <a:lnTo>
                  <a:pt x="102" y="82"/>
                </a:lnTo>
                <a:lnTo>
                  <a:pt x="102" y="68"/>
                </a:lnTo>
                <a:lnTo>
                  <a:pt x="96" y="74"/>
                </a:lnTo>
                <a:lnTo>
                  <a:pt x="96" y="88"/>
                </a:lnTo>
                <a:lnTo>
                  <a:pt x="98" y="100"/>
                </a:lnTo>
                <a:lnTo>
                  <a:pt x="102" y="110"/>
                </a:lnTo>
                <a:lnTo>
                  <a:pt x="106" y="118"/>
                </a:lnTo>
                <a:lnTo>
                  <a:pt x="128" y="114"/>
                </a:lnTo>
                <a:lnTo>
                  <a:pt x="134" y="100"/>
                </a:lnTo>
                <a:lnTo>
                  <a:pt x="136" y="82"/>
                </a:lnTo>
                <a:lnTo>
                  <a:pt x="132" y="80"/>
                </a:lnTo>
                <a:lnTo>
                  <a:pt x="132" y="74"/>
                </a:lnTo>
                <a:lnTo>
                  <a:pt x="128" y="74"/>
                </a:lnTo>
                <a:lnTo>
                  <a:pt x="126" y="76"/>
                </a:lnTo>
                <a:lnTo>
                  <a:pt x="124" y="76"/>
                </a:lnTo>
                <a:lnTo>
                  <a:pt x="124" y="68"/>
                </a:lnTo>
                <a:lnTo>
                  <a:pt x="118" y="68"/>
                </a:lnTo>
                <a:lnTo>
                  <a:pt x="116" y="72"/>
                </a:lnTo>
                <a:lnTo>
                  <a:pt x="114" y="72"/>
                </a:lnTo>
                <a:lnTo>
                  <a:pt x="114" y="58"/>
                </a:lnTo>
                <a:lnTo>
                  <a:pt x="112" y="44"/>
                </a:lnTo>
                <a:close/>
                <a:moveTo>
                  <a:pt x="92" y="104"/>
                </a:moveTo>
                <a:lnTo>
                  <a:pt x="92" y="104"/>
                </a:lnTo>
                <a:lnTo>
                  <a:pt x="90" y="94"/>
                </a:lnTo>
                <a:lnTo>
                  <a:pt x="46" y="94"/>
                </a:lnTo>
                <a:lnTo>
                  <a:pt x="46" y="96"/>
                </a:lnTo>
                <a:lnTo>
                  <a:pt x="48" y="104"/>
                </a:lnTo>
                <a:lnTo>
                  <a:pt x="92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17" name="Freeform 230"/>
          <p:cNvSpPr>
            <a:spLocks noEditPoints="1"/>
          </p:cNvSpPr>
          <p:nvPr/>
        </p:nvSpPr>
        <p:spPr bwMode="auto">
          <a:xfrm>
            <a:off x="5551488" y="3635375"/>
            <a:ext cx="409575" cy="457200"/>
          </a:xfrm>
          <a:custGeom>
            <a:gdLst>
              <a:gd fmla="*/ 2147483647 w 150" name="T0"/>
              <a:gd fmla="*/ 2147483647 h 152" name="T1"/>
              <a:gd fmla="*/ 2147483647 w 150" name="T2"/>
              <a:gd fmla="*/ 2147483647 h 152" name="T3"/>
              <a:gd fmla="*/ 2147483647 w 150" name="T4"/>
              <a:gd fmla="*/ 2147483647 h 152" name="T5"/>
              <a:gd fmla="*/ 2147483647 w 150" name="T6"/>
              <a:gd fmla="*/ 2147483647 h 152" name="T7"/>
              <a:gd fmla="*/ 2147483647 w 150" name="T8"/>
              <a:gd fmla="*/ 2147483647 h 152" name="T9"/>
              <a:gd fmla="*/ 2147483647 w 150" name="T10"/>
              <a:gd fmla="*/ 2147483647 h 152" name="T11"/>
              <a:gd fmla="*/ 2147483647 w 150" name="T12"/>
              <a:gd fmla="*/ 2147483647 h 152" name="T13"/>
              <a:gd fmla="*/ 2147483647 w 150" name="T14"/>
              <a:gd fmla="*/ 2147483647 h 152" name="T15"/>
              <a:gd fmla="*/ 2147483647 w 150" name="T16"/>
              <a:gd fmla="*/ 2147483647 h 152" name="T17"/>
              <a:gd fmla="*/ 2147483647 w 150" name="T18"/>
              <a:gd fmla="*/ 2147483647 h 152" name="T19"/>
              <a:gd fmla="*/ 2147483647 w 150" name="T20"/>
              <a:gd fmla="*/ 2147483647 h 152" name="T21"/>
              <a:gd fmla="*/ 0 w 150" name="T22"/>
              <a:gd fmla="*/ 2147483647 h 152" name="T23"/>
              <a:gd fmla="*/ 2147483647 w 150" name="T24"/>
              <a:gd fmla="*/ 2147483647 h 152" name="T25"/>
              <a:gd fmla="*/ 2147483647 w 150" name="T26"/>
              <a:gd fmla="*/ 2147483647 h 152" name="T27"/>
              <a:gd fmla="*/ 2147483647 w 150" name="T28"/>
              <a:gd fmla="*/ 2147483647 h 152" name="T29"/>
              <a:gd fmla="*/ 2147483647 w 150" name="T30"/>
              <a:gd fmla="*/ 2147483647 h 152" name="T31"/>
              <a:gd fmla="*/ 2147483647 w 150" name="T32"/>
              <a:gd fmla="*/ 2147483647 h 152" name="T33"/>
              <a:gd fmla="*/ 2147483647 w 150" name="T34"/>
              <a:gd fmla="*/ 2147483647 h 152" name="T35"/>
              <a:gd fmla="*/ 2147483647 w 150" name="T36"/>
              <a:gd fmla="*/ 2147483647 h 152" name="T37"/>
              <a:gd fmla="*/ 2147483647 w 150" name="T38"/>
              <a:gd fmla="*/ 2147483647 h 152" name="T39"/>
              <a:gd fmla="*/ 2147483647 w 150" name="T40"/>
              <a:gd fmla="*/ 2147483647 h 152" name="T41"/>
              <a:gd fmla="*/ 2147483647 w 150" name="T42"/>
              <a:gd fmla="*/ 2147483647 h 152" name="T43"/>
              <a:gd fmla="*/ 2147483647 w 150" name="T44"/>
              <a:gd fmla="*/ 2147483647 h 152" name="T45"/>
              <a:gd fmla="*/ 2147483647 w 150" name="T46"/>
              <a:gd fmla="*/ 2147483647 h 152" name="T47"/>
              <a:gd fmla="*/ 2147483647 w 150" name="T48"/>
              <a:gd fmla="*/ 2147483647 h 152" name="T49"/>
              <a:gd fmla="*/ 2147483647 w 150" name="T50"/>
              <a:gd fmla="*/ 2147483647 h 152" name="T51"/>
              <a:gd fmla="*/ 2147483647 w 150" name="T52"/>
              <a:gd fmla="*/ 2147483647 h 152" name="T53"/>
              <a:gd fmla="*/ 2147483647 w 150" name="T54"/>
              <a:gd fmla="*/ 2147483647 h 152" name="T55"/>
              <a:gd fmla="*/ 2147483647 w 150" name="T56"/>
              <a:gd fmla="*/ 2147483647 h 152" name="T57"/>
              <a:gd fmla="*/ 2147483647 w 150" name="T58"/>
              <a:gd fmla="*/ 2147483647 h 152" name="T59"/>
              <a:gd fmla="*/ 2147483647 w 150" name="T60"/>
              <a:gd fmla="*/ 2147483647 h 152" name="T61"/>
              <a:gd fmla="*/ 2147483647 w 150" name="T62"/>
              <a:gd fmla="*/ 2147483647 h 152" name="T63"/>
              <a:gd fmla="*/ 2147483647 w 150" name="T64"/>
              <a:gd fmla="*/ 2147483647 h 152" name="T65"/>
              <a:gd fmla="*/ 2147483647 w 150" name="T66"/>
              <a:gd fmla="*/ 2147483647 h 152" name="T67"/>
              <a:gd fmla="*/ 2147483647 w 150" name="T68"/>
              <a:gd fmla="*/ 2147483647 h 152" name="T69"/>
              <a:gd fmla="*/ 2147483647 w 150" name="T70"/>
              <a:gd fmla="*/ 2147483647 h 152" name="T71"/>
              <a:gd fmla="*/ 2147483647 w 150" name="T72"/>
              <a:gd fmla="*/ 2147483647 h 152" name="T73"/>
              <a:gd fmla="*/ 2147483647 w 150" name="T74"/>
              <a:gd fmla="*/ 2147483647 h 152" name="T75"/>
              <a:gd fmla="*/ 2147483647 w 150" name="T76"/>
              <a:gd fmla="*/ 2147483647 h 152" name="T77"/>
              <a:gd fmla="*/ 2147483647 w 150" name="T78"/>
              <a:gd fmla="*/ 2147483647 h 152" name="T79"/>
              <a:gd fmla="*/ 2147483647 w 150" name="T80"/>
              <a:gd fmla="*/ 2147483647 h 152" name="T81"/>
              <a:gd fmla="*/ 2147483647 w 150" name="T82"/>
              <a:gd fmla="*/ 2147483647 h 152" name="T83"/>
              <a:gd fmla="*/ 2147483647 w 150" name="T84"/>
              <a:gd fmla="*/ 2147483647 h 152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w 150" name="T129"/>
              <a:gd fmla="*/ 0 h 152" name="T130"/>
              <a:gd fmla="*/ 150 w 150" name="T131"/>
              <a:gd fmla="*/ 152 h 152" name="T1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b="T132" l="T129" r="T131" t="T130"/>
            <a:pathLst>
              <a:path h="152" w="150">
                <a:moveTo>
                  <a:pt x="12" y="76"/>
                </a:moveTo>
                <a:lnTo>
                  <a:pt x="76" y="14"/>
                </a:lnTo>
                <a:lnTo>
                  <a:pt x="82" y="8"/>
                </a:lnTo>
                <a:lnTo>
                  <a:pt x="90" y="4"/>
                </a:lnTo>
                <a:lnTo>
                  <a:pt x="98" y="2"/>
                </a:lnTo>
                <a:lnTo>
                  <a:pt x="106" y="0"/>
                </a:lnTo>
                <a:lnTo>
                  <a:pt x="116" y="2"/>
                </a:lnTo>
                <a:lnTo>
                  <a:pt x="124" y="4"/>
                </a:lnTo>
                <a:lnTo>
                  <a:pt x="132" y="8"/>
                </a:lnTo>
                <a:lnTo>
                  <a:pt x="138" y="14"/>
                </a:lnTo>
                <a:lnTo>
                  <a:pt x="144" y="20"/>
                </a:lnTo>
                <a:lnTo>
                  <a:pt x="148" y="28"/>
                </a:lnTo>
                <a:lnTo>
                  <a:pt x="150" y="36"/>
                </a:lnTo>
                <a:lnTo>
                  <a:pt x="150" y="44"/>
                </a:lnTo>
                <a:lnTo>
                  <a:pt x="150" y="54"/>
                </a:lnTo>
                <a:lnTo>
                  <a:pt x="148" y="62"/>
                </a:lnTo>
                <a:lnTo>
                  <a:pt x="144" y="70"/>
                </a:lnTo>
                <a:lnTo>
                  <a:pt x="138" y="76"/>
                </a:lnTo>
                <a:lnTo>
                  <a:pt x="76" y="140"/>
                </a:lnTo>
                <a:lnTo>
                  <a:pt x="68" y="144"/>
                </a:lnTo>
                <a:lnTo>
                  <a:pt x="60" y="148"/>
                </a:lnTo>
                <a:lnTo>
                  <a:pt x="52" y="152"/>
                </a:lnTo>
                <a:lnTo>
                  <a:pt x="44" y="152"/>
                </a:lnTo>
                <a:lnTo>
                  <a:pt x="36" y="152"/>
                </a:lnTo>
                <a:lnTo>
                  <a:pt x="28" y="148"/>
                </a:lnTo>
                <a:lnTo>
                  <a:pt x="20" y="144"/>
                </a:lnTo>
                <a:lnTo>
                  <a:pt x="12" y="140"/>
                </a:lnTo>
                <a:lnTo>
                  <a:pt x="12" y="138"/>
                </a:lnTo>
                <a:lnTo>
                  <a:pt x="6" y="132"/>
                </a:lnTo>
                <a:lnTo>
                  <a:pt x="2" y="124"/>
                </a:lnTo>
                <a:lnTo>
                  <a:pt x="0" y="116"/>
                </a:lnTo>
                <a:lnTo>
                  <a:pt x="0" y="108"/>
                </a:lnTo>
                <a:lnTo>
                  <a:pt x="0" y="100"/>
                </a:lnTo>
                <a:lnTo>
                  <a:pt x="2" y="90"/>
                </a:lnTo>
                <a:lnTo>
                  <a:pt x="6" y="84"/>
                </a:lnTo>
                <a:lnTo>
                  <a:pt x="12" y="76"/>
                </a:lnTo>
                <a:close/>
                <a:moveTo>
                  <a:pt x="14" y="130"/>
                </a:moveTo>
                <a:lnTo>
                  <a:pt x="20" y="138"/>
                </a:lnTo>
                <a:lnTo>
                  <a:pt x="28" y="132"/>
                </a:lnTo>
                <a:lnTo>
                  <a:pt x="26" y="124"/>
                </a:lnTo>
                <a:lnTo>
                  <a:pt x="20" y="124"/>
                </a:lnTo>
                <a:lnTo>
                  <a:pt x="14" y="130"/>
                </a:lnTo>
                <a:close/>
                <a:moveTo>
                  <a:pt x="120" y="32"/>
                </a:moveTo>
                <a:lnTo>
                  <a:pt x="120" y="32"/>
                </a:lnTo>
                <a:lnTo>
                  <a:pt x="116" y="30"/>
                </a:lnTo>
                <a:lnTo>
                  <a:pt x="110" y="32"/>
                </a:lnTo>
                <a:lnTo>
                  <a:pt x="110" y="36"/>
                </a:lnTo>
                <a:lnTo>
                  <a:pt x="110" y="40"/>
                </a:lnTo>
                <a:lnTo>
                  <a:pt x="116" y="42"/>
                </a:lnTo>
                <a:lnTo>
                  <a:pt x="120" y="40"/>
                </a:lnTo>
                <a:lnTo>
                  <a:pt x="122" y="36"/>
                </a:lnTo>
                <a:lnTo>
                  <a:pt x="120" y="32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0" y="16"/>
                </a:lnTo>
                <a:lnTo>
                  <a:pt x="126" y="18"/>
                </a:lnTo>
                <a:lnTo>
                  <a:pt x="124" y="22"/>
                </a:lnTo>
                <a:lnTo>
                  <a:pt x="126" y="26"/>
                </a:lnTo>
                <a:lnTo>
                  <a:pt x="130" y="28"/>
                </a:lnTo>
                <a:lnTo>
                  <a:pt x="134" y="26"/>
                </a:lnTo>
                <a:lnTo>
                  <a:pt x="136" y="22"/>
                </a:lnTo>
                <a:lnTo>
                  <a:pt x="134" y="18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24" y="36"/>
                </a:lnTo>
                <a:lnTo>
                  <a:pt x="126" y="40"/>
                </a:lnTo>
                <a:lnTo>
                  <a:pt x="130" y="42"/>
                </a:lnTo>
                <a:lnTo>
                  <a:pt x="134" y="40"/>
                </a:lnTo>
                <a:lnTo>
                  <a:pt x="136" y="36"/>
                </a:lnTo>
                <a:lnTo>
                  <a:pt x="134" y="32"/>
                </a:lnTo>
                <a:lnTo>
                  <a:pt x="130" y="30"/>
                </a:lnTo>
                <a:lnTo>
                  <a:pt x="126" y="32"/>
                </a:lnTo>
                <a:close/>
                <a:moveTo>
                  <a:pt x="110" y="18"/>
                </a:moveTo>
                <a:lnTo>
                  <a:pt x="110" y="18"/>
                </a:lnTo>
                <a:lnTo>
                  <a:pt x="110" y="22"/>
                </a:lnTo>
                <a:lnTo>
                  <a:pt x="110" y="26"/>
                </a:lnTo>
                <a:lnTo>
                  <a:pt x="116" y="28"/>
                </a:lnTo>
                <a:lnTo>
                  <a:pt x="120" y="26"/>
                </a:lnTo>
                <a:lnTo>
                  <a:pt x="122" y="22"/>
                </a:lnTo>
                <a:lnTo>
                  <a:pt x="120" y="18"/>
                </a:lnTo>
                <a:lnTo>
                  <a:pt x="116" y="16"/>
                </a:lnTo>
                <a:lnTo>
                  <a:pt x="110" y="18"/>
                </a:lnTo>
                <a:close/>
                <a:moveTo>
                  <a:pt x="22" y="88"/>
                </a:moveTo>
                <a:lnTo>
                  <a:pt x="64" y="130"/>
                </a:lnTo>
                <a:lnTo>
                  <a:pt x="130" y="64"/>
                </a:lnTo>
                <a:lnTo>
                  <a:pt x="88" y="22"/>
                </a:lnTo>
                <a:lnTo>
                  <a:pt x="22" y="88"/>
                </a:lnTo>
                <a:close/>
                <a:moveTo>
                  <a:pt x="36" y="138"/>
                </a:moveTo>
                <a:lnTo>
                  <a:pt x="44" y="132"/>
                </a:lnTo>
                <a:lnTo>
                  <a:pt x="38" y="126"/>
                </a:lnTo>
                <a:lnTo>
                  <a:pt x="30" y="126"/>
                </a:lnTo>
                <a:lnTo>
                  <a:pt x="30" y="132"/>
                </a:lnTo>
                <a:lnTo>
                  <a:pt x="36" y="138"/>
                </a:lnTo>
                <a:close/>
                <a:moveTo>
                  <a:pt x="36" y="108"/>
                </a:moveTo>
                <a:lnTo>
                  <a:pt x="30" y="114"/>
                </a:lnTo>
                <a:lnTo>
                  <a:pt x="30" y="122"/>
                </a:lnTo>
                <a:lnTo>
                  <a:pt x="36" y="122"/>
                </a:lnTo>
                <a:lnTo>
                  <a:pt x="42" y="116"/>
                </a:lnTo>
                <a:lnTo>
                  <a:pt x="36" y="108"/>
                </a:lnTo>
                <a:close/>
                <a:moveTo>
                  <a:pt x="20" y="108"/>
                </a:moveTo>
                <a:lnTo>
                  <a:pt x="14" y="116"/>
                </a:lnTo>
                <a:lnTo>
                  <a:pt x="20" y="122"/>
                </a:lnTo>
                <a:lnTo>
                  <a:pt x="26" y="122"/>
                </a:lnTo>
                <a:lnTo>
                  <a:pt x="26" y="114"/>
                </a:lnTo>
                <a:lnTo>
                  <a:pt x="2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18" name="Freeform 231"/>
          <p:cNvSpPr>
            <a:spLocks noEditPoints="1"/>
          </p:cNvSpPr>
          <p:nvPr/>
        </p:nvSpPr>
        <p:spPr bwMode="auto">
          <a:xfrm>
            <a:off x="4727575" y="3732213"/>
            <a:ext cx="523875" cy="300037"/>
          </a:xfrm>
          <a:custGeom>
            <a:gdLst>
              <a:gd fmla="*/ 2147483647 w 192" name="T0"/>
              <a:gd fmla="*/ 0 h 100" name="T1"/>
              <a:gd fmla="*/ 2147483647 w 192" name="T2"/>
              <a:gd fmla="*/ 0 h 100" name="T3"/>
              <a:gd fmla="*/ 2147483647 w 192" name="T4"/>
              <a:gd fmla="*/ 2147483647 h 100" name="T5"/>
              <a:gd fmla="*/ 2147483647 w 192" name="T6"/>
              <a:gd fmla="*/ 2147483647 h 100" name="T7"/>
              <a:gd fmla="*/ 2147483647 w 192" name="T8"/>
              <a:gd fmla="*/ 2147483647 h 100" name="T9"/>
              <a:gd fmla="*/ 2147483647 w 192" name="T10"/>
              <a:gd fmla="*/ 2147483647 h 100" name="T11"/>
              <a:gd fmla="*/ 2147483647 w 192" name="T12"/>
              <a:gd fmla="*/ 2147483647 h 100" name="T13"/>
              <a:gd fmla="*/ 2147483647 w 192" name="T14"/>
              <a:gd fmla="*/ 2147483647 h 100" name="T15"/>
              <a:gd fmla="*/ 2147483647 w 192" name="T16"/>
              <a:gd fmla="*/ 2147483647 h 100" name="T17"/>
              <a:gd fmla="*/ 2147483647 w 192" name="T18"/>
              <a:gd fmla="*/ 2147483647 h 100" name="T19"/>
              <a:gd fmla="*/ 2147483647 w 192" name="T20"/>
              <a:gd fmla="*/ 2147483647 h 100" name="T21"/>
              <a:gd fmla="*/ 2147483647 w 192" name="T22"/>
              <a:gd fmla="*/ 2147483647 h 100" name="T23"/>
              <a:gd fmla="*/ 2147483647 w 192" name="T24"/>
              <a:gd fmla="*/ 2147483647 h 100" name="T25"/>
              <a:gd fmla="*/ 2147483647 w 192" name="T26"/>
              <a:gd fmla="*/ 2147483647 h 100" name="T27"/>
              <a:gd fmla="*/ 2147483647 w 192" name="T28"/>
              <a:gd fmla="*/ 2147483647 h 100" name="T29"/>
              <a:gd fmla="*/ 2147483647 w 192" name="T30"/>
              <a:gd fmla="*/ 2147483647 h 100" name="T31"/>
              <a:gd fmla="*/ 2147483647 w 192" name="T32"/>
              <a:gd fmla="*/ 2147483647 h 100" name="T33"/>
              <a:gd fmla="*/ 2147483647 w 192" name="T34"/>
              <a:gd fmla="*/ 2147483647 h 100" name="T35"/>
              <a:gd fmla="*/ 2147483647 w 192" name="T36"/>
              <a:gd fmla="*/ 2147483647 h 100" name="T37"/>
              <a:gd fmla="*/ 2147483647 w 192" name="T38"/>
              <a:gd fmla="*/ 2147483647 h 100" name="T39"/>
              <a:gd fmla="*/ 2147483647 w 192" name="T40"/>
              <a:gd fmla="*/ 2147483647 h 100" name="T41"/>
              <a:gd fmla="*/ 2147483647 w 192" name="T42"/>
              <a:gd fmla="*/ 2147483647 h 100" name="T43"/>
              <a:gd fmla="*/ 2147483647 w 192" name="T44"/>
              <a:gd fmla="*/ 2147483647 h 100" name="T45"/>
              <a:gd fmla="*/ 2147483647 w 192" name="T46"/>
              <a:gd fmla="*/ 2147483647 h 100" name="T47"/>
              <a:gd fmla="*/ 2147483647 w 192" name="T48"/>
              <a:gd fmla="*/ 2147483647 h 100" name="T49"/>
              <a:gd fmla="*/ 2147483647 w 192" name="T50"/>
              <a:gd fmla="*/ 2147483647 h 100" name="T51"/>
              <a:gd fmla="*/ 2147483647 w 192" name="T52"/>
              <a:gd fmla="*/ 2147483647 h 100" name="T53"/>
              <a:gd fmla="*/ 2147483647 w 192" name="T54"/>
              <a:gd fmla="*/ 2147483647 h 100" name="T55"/>
              <a:gd fmla="*/ 2147483647 w 192" name="T56"/>
              <a:gd fmla="*/ 2147483647 h 100" name="T57"/>
              <a:gd fmla="*/ 0 w 192" name="T58"/>
              <a:gd fmla="*/ 2147483647 h 100" name="T59"/>
              <a:gd fmla="*/ 0 w 192" name="T60"/>
              <a:gd fmla="*/ 2147483647 h 100" name="T61"/>
              <a:gd fmla="*/ 0 w 192" name="T62"/>
              <a:gd fmla="*/ 2147483647 h 100" name="T63"/>
              <a:gd fmla="*/ 0 w 192" name="T64"/>
              <a:gd fmla="*/ 2147483647 h 100" name="T65"/>
              <a:gd fmla="*/ 2147483647 w 192" name="T66"/>
              <a:gd fmla="*/ 2147483647 h 100" name="T67"/>
              <a:gd fmla="*/ 2147483647 w 192" name="T68"/>
              <a:gd fmla="*/ 2147483647 h 100" name="T69"/>
              <a:gd fmla="*/ 2147483647 w 192" name="T70"/>
              <a:gd fmla="*/ 2147483647 h 100" name="T71"/>
              <a:gd fmla="*/ 2147483647 w 192" name="T72"/>
              <a:gd fmla="*/ 2147483647 h 100" name="T73"/>
              <a:gd fmla="*/ 2147483647 w 192" name="T74"/>
              <a:gd fmla="*/ 2147483647 h 100" name="T75"/>
              <a:gd fmla="*/ 2147483647 w 192" name="T76"/>
              <a:gd fmla="*/ 2147483647 h 100" name="T77"/>
              <a:gd fmla="*/ 2147483647 w 192" name="T78"/>
              <a:gd fmla="*/ 0 h 100" name="T79"/>
              <a:gd fmla="*/ 2147483647 w 192" name="T80"/>
              <a:gd fmla="*/ 0 h 100" name="T81"/>
              <a:gd fmla="*/ 2147483647 w 192" name="T82"/>
              <a:gd fmla="*/ 2147483647 h 100" name="T83"/>
              <a:gd fmla="*/ 2147483647 w 192" name="T84"/>
              <a:gd fmla="*/ 2147483647 h 100" name="T85"/>
              <a:gd fmla="*/ 2147483647 w 192" name="T86"/>
              <a:gd fmla="*/ 2147483647 h 100" name="T87"/>
              <a:gd fmla="*/ 2147483647 w 192" name="T88"/>
              <a:gd fmla="*/ 2147483647 h 100" name="T89"/>
              <a:gd fmla="*/ 2147483647 w 192" name="T90"/>
              <a:gd fmla="*/ 2147483647 h 100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192" name="T138"/>
              <a:gd fmla="*/ 0 h 100" name="T139"/>
              <a:gd fmla="*/ 192 w 192" name="T140"/>
              <a:gd fmla="*/ 100 h 100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00" w="192">
                <a:moveTo>
                  <a:pt x="50" y="0"/>
                </a:moveTo>
                <a:lnTo>
                  <a:pt x="50" y="0"/>
                </a:lnTo>
                <a:lnTo>
                  <a:pt x="64" y="2"/>
                </a:lnTo>
                <a:lnTo>
                  <a:pt x="78" y="8"/>
                </a:lnTo>
                <a:lnTo>
                  <a:pt x="88" y="18"/>
                </a:lnTo>
                <a:lnTo>
                  <a:pt x="96" y="30"/>
                </a:lnTo>
                <a:lnTo>
                  <a:pt x="180" y="30"/>
                </a:lnTo>
                <a:lnTo>
                  <a:pt x="182" y="36"/>
                </a:lnTo>
                <a:lnTo>
                  <a:pt x="148" y="36"/>
                </a:lnTo>
                <a:lnTo>
                  <a:pt x="148" y="42"/>
                </a:lnTo>
                <a:lnTo>
                  <a:pt x="186" y="42"/>
                </a:lnTo>
                <a:lnTo>
                  <a:pt x="192" y="54"/>
                </a:lnTo>
                <a:lnTo>
                  <a:pt x="174" y="78"/>
                </a:lnTo>
                <a:lnTo>
                  <a:pt x="166" y="74"/>
                </a:lnTo>
                <a:lnTo>
                  <a:pt x="160" y="78"/>
                </a:lnTo>
                <a:lnTo>
                  <a:pt x="152" y="74"/>
                </a:lnTo>
                <a:lnTo>
                  <a:pt x="96" y="74"/>
                </a:lnTo>
                <a:lnTo>
                  <a:pt x="88" y="84"/>
                </a:lnTo>
                <a:lnTo>
                  <a:pt x="76" y="94"/>
                </a:lnTo>
                <a:lnTo>
                  <a:pt x="64" y="98"/>
                </a:lnTo>
                <a:lnTo>
                  <a:pt x="50" y="100"/>
                </a:lnTo>
                <a:lnTo>
                  <a:pt x="40" y="100"/>
                </a:lnTo>
                <a:lnTo>
                  <a:pt x="30" y="96"/>
                </a:lnTo>
                <a:lnTo>
                  <a:pt x="22" y="92"/>
                </a:lnTo>
                <a:lnTo>
                  <a:pt x="14" y="86"/>
                </a:lnTo>
                <a:lnTo>
                  <a:pt x="8" y="78"/>
                </a:lnTo>
                <a:lnTo>
                  <a:pt x="4" y="70"/>
                </a:lnTo>
                <a:lnTo>
                  <a:pt x="0" y="6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2" y="8"/>
                </a:lnTo>
                <a:lnTo>
                  <a:pt x="30" y="4"/>
                </a:lnTo>
                <a:lnTo>
                  <a:pt x="40" y="2"/>
                </a:lnTo>
                <a:lnTo>
                  <a:pt x="50" y="0"/>
                </a:lnTo>
                <a:close/>
                <a:moveTo>
                  <a:pt x="26" y="28"/>
                </a:moveTo>
                <a:lnTo>
                  <a:pt x="26" y="74"/>
                </a:lnTo>
                <a:lnTo>
                  <a:pt x="54" y="74"/>
                </a:lnTo>
                <a:lnTo>
                  <a:pt x="54" y="28"/>
                </a:lnTo>
                <a:lnTo>
                  <a:pt x="2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19" name="Freeform 232"/>
          <p:cNvSpPr/>
          <p:nvPr/>
        </p:nvSpPr>
        <p:spPr bwMode="auto">
          <a:xfrm>
            <a:off x="4033838" y="3702050"/>
            <a:ext cx="354012" cy="377825"/>
          </a:xfrm>
          <a:custGeom>
            <a:gdLst>
              <a:gd fmla="*/ 2147483647 w 130" name="T0"/>
              <a:gd fmla="*/ 0 h 126" name="T1"/>
              <a:gd fmla="*/ 2147483647 w 130" name="T2"/>
              <a:gd fmla="*/ 2147483647 h 126" name="T3"/>
              <a:gd fmla="*/ 2147483647 w 130" name="T4"/>
              <a:gd fmla="*/ 2147483647 h 126" name="T5"/>
              <a:gd fmla="*/ 2147483647 w 130" name="T6"/>
              <a:gd fmla="*/ 2147483647 h 126" name="T7"/>
              <a:gd fmla="*/ 2147483647 w 130" name="T8"/>
              <a:gd fmla="*/ 2147483647 h 126" name="T9"/>
              <a:gd fmla="*/ 2147483647 w 130" name="T10"/>
              <a:gd fmla="*/ 2147483647 h 126" name="T11"/>
              <a:gd fmla="*/ 2147483647 w 130" name="T12"/>
              <a:gd fmla="*/ 2147483647 h 126" name="T13"/>
              <a:gd fmla="*/ 2147483647 w 130" name="T14"/>
              <a:gd fmla="*/ 2147483647 h 126" name="T15"/>
              <a:gd fmla="*/ 2147483647 w 130" name="T16"/>
              <a:gd fmla="*/ 2147483647 h 126" name="T17"/>
              <a:gd fmla="*/ 2147483647 w 130" name="T18"/>
              <a:gd fmla="*/ 2147483647 h 126" name="T19"/>
              <a:gd fmla="*/ 2147483647 w 130" name="T20"/>
              <a:gd fmla="*/ 2147483647 h 126" name="T21"/>
              <a:gd fmla="*/ 2147483647 w 130" name="T22"/>
              <a:gd fmla="*/ 2147483647 h 126" name="T23"/>
              <a:gd fmla="*/ 2147483647 w 130" name="T24"/>
              <a:gd fmla="*/ 2147483647 h 126" name="T25"/>
              <a:gd fmla="*/ 2147483647 w 130" name="T26"/>
              <a:gd fmla="*/ 2147483647 h 126" name="T27"/>
              <a:gd fmla="*/ 0 w 130" name="T28"/>
              <a:gd fmla="*/ 2147483647 h 126" name="T29"/>
              <a:gd fmla="*/ 2147483647 w 130" name="T30"/>
              <a:gd fmla="*/ 2147483647 h 126" name="T31"/>
              <a:gd fmla="*/ 2147483647 w 130" name="T32"/>
              <a:gd fmla="*/ 2147483647 h 126" name="T33"/>
              <a:gd fmla="*/ 2147483647 w 130" name="T34"/>
              <a:gd fmla="*/ 2147483647 h 126" name="T35"/>
              <a:gd fmla="*/ 2147483647 w 130" name="T36"/>
              <a:gd fmla="*/ 2147483647 h 126" name="T37"/>
              <a:gd fmla="*/ 2147483647 w 130" name="T38"/>
              <a:gd fmla="*/ 2147483647 h 126" name="T39"/>
              <a:gd fmla="*/ 2147483647 w 130" name="T40"/>
              <a:gd fmla="*/ 2147483647 h 126" name="T41"/>
              <a:gd fmla="*/ 2147483647 w 130" name="T42"/>
              <a:gd fmla="*/ 2147483647 h 126" name="T43"/>
              <a:gd fmla="*/ 2147483647 w 130" name="T44"/>
              <a:gd fmla="*/ 2147483647 h 126" name="T45"/>
              <a:gd fmla="*/ 2147483647 w 130" name="T46"/>
              <a:gd fmla="*/ 2147483647 h 126" name="T47"/>
              <a:gd fmla="*/ 2147483647 w 130" name="T48"/>
              <a:gd fmla="*/ 2147483647 h 126" name="T49"/>
              <a:gd fmla="*/ 2147483647 w 130" name="T50"/>
              <a:gd fmla="*/ 2147483647 h 126" name="T51"/>
              <a:gd fmla="*/ 2147483647 w 130" name="T52"/>
              <a:gd fmla="*/ 2147483647 h 126" name="T53"/>
              <a:gd fmla="*/ 2147483647 w 130" name="T54"/>
              <a:gd fmla="*/ 2147483647 h 126" name="T55"/>
              <a:gd fmla="*/ 2147483647 w 130" name="T56"/>
              <a:gd fmla="*/ 2147483647 h 126" name="T57"/>
              <a:gd fmla="*/ 2147483647 w 130" name="T58"/>
              <a:gd fmla="*/ 2147483647 h 126" name="T59"/>
              <a:gd fmla="*/ 2147483647 w 130" name="T60"/>
              <a:gd fmla="*/ 2147483647 h 126" name="T61"/>
              <a:gd fmla="*/ 2147483647 w 130" name="T62"/>
              <a:gd fmla="*/ 2147483647 h 126" name="T63"/>
              <a:gd fmla="*/ 2147483647 w 130" name="T64"/>
              <a:gd fmla="*/ 2147483647 h 126" name="T65"/>
              <a:gd fmla="*/ 2147483647 w 130" name="T66"/>
              <a:gd fmla="*/ 2147483647 h 126" name="T67"/>
              <a:gd fmla="*/ 2147483647 w 130" name="T68"/>
              <a:gd fmla="*/ 2147483647 h 126" name="T69"/>
              <a:gd fmla="*/ 2147483647 w 130" name="T70"/>
              <a:gd fmla="*/ 2147483647 h 126" name="T71"/>
              <a:gd fmla="*/ 2147483647 w 130" name="T72"/>
              <a:gd fmla="*/ 2147483647 h 126" name="T73"/>
              <a:gd fmla="*/ 2147483647 w 130" name="T74"/>
              <a:gd fmla="*/ 0 h 126" name="T75"/>
              <a:gd fmla="*/ 2147483647 w 130" name="T76"/>
              <a:gd fmla="*/ 0 h 12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w 130" name="T117"/>
              <a:gd fmla="*/ 0 h 126" name="T118"/>
              <a:gd fmla="*/ 130 w 130" name="T119"/>
              <a:gd fmla="*/ 126 h 126" name="T120"/>
            </a:gdLst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b="T120" l="T117" r="T119" t="T118"/>
            <a:pathLst>
              <a:path h="125" w="130">
                <a:moveTo>
                  <a:pt x="66" y="0"/>
                </a:moveTo>
                <a:lnTo>
                  <a:pt x="66" y="0"/>
                </a:lnTo>
                <a:lnTo>
                  <a:pt x="80" y="0"/>
                </a:lnTo>
                <a:lnTo>
                  <a:pt x="92" y="4"/>
                </a:lnTo>
                <a:lnTo>
                  <a:pt x="102" y="10"/>
                </a:lnTo>
                <a:lnTo>
                  <a:pt x="112" y="18"/>
                </a:lnTo>
                <a:lnTo>
                  <a:pt x="120" y="28"/>
                </a:lnTo>
                <a:lnTo>
                  <a:pt x="124" y="38"/>
                </a:lnTo>
                <a:lnTo>
                  <a:pt x="128" y="50"/>
                </a:lnTo>
                <a:lnTo>
                  <a:pt x="130" y="62"/>
                </a:lnTo>
                <a:lnTo>
                  <a:pt x="128" y="76"/>
                </a:lnTo>
                <a:lnTo>
                  <a:pt x="124" y="88"/>
                </a:lnTo>
                <a:lnTo>
                  <a:pt x="120" y="98"/>
                </a:lnTo>
                <a:lnTo>
                  <a:pt x="112" y="108"/>
                </a:lnTo>
                <a:lnTo>
                  <a:pt x="102" y="116"/>
                </a:lnTo>
                <a:lnTo>
                  <a:pt x="92" y="122"/>
                </a:lnTo>
                <a:lnTo>
                  <a:pt x="80" y="124"/>
                </a:lnTo>
                <a:lnTo>
                  <a:pt x="66" y="126"/>
                </a:lnTo>
                <a:lnTo>
                  <a:pt x="54" y="124"/>
                </a:lnTo>
                <a:lnTo>
                  <a:pt x="42" y="122"/>
                </a:lnTo>
                <a:lnTo>
                  <a:pt x="32" y="116"/>
                </a:lnTo>
                <a:lnTo>
                  <a:pt x="22" y="108"/>
                </a:lnTo>
                <a:lnTo>
                  <a:pt x="16" y="100"/>
                </a:lnTo>
                <a:lnTo>
                  <a:pt x="12" y="94"/>
                </a:lnTo>
                <a:lnTo>
                  <a:pt x="0" y="100"/>
                </a:lnTo>
                <a:lnTo>
                  <a:pt x="6" y="58"/>
                </a:lnTo>
                <a:lnTo>
                  <a:pt x="44" y="78"/>
                </a:lnTo>
                <a:lnTo>
                  <a:pt x="32" y="84"/>
                </a:lnTo>
                <a:lnTo>
                  <a:pt x="38" y="92"/>
                </a:lnTo>
                <a:lnTo>
                  <a:pt x="44" y="96"/>
                </a:lnTo>
                <a:lnTo>
                  <a:pt x="50" y="100"/>
                </a:lnTo>
                <a:lnTo>
                  <a:pt x="58" y="104"/>
                </a:lnTo>
                <a:lnTo>
                  <a:pt x="66" y="104"/>
                </a:lnTo>
                <a:lnTo>
                  <a:pt x="76" y="104"/>
                </a:lnTo>
                <a:lnTo>
                  <a:pt x="82" y="100"/>
                </a:lnTo>
                <a:lnTo>
                  <a:pt x="90" y="96"/>
                </a:lnTo>
                <a:lnTo>
                  <a:pt x="96" y="92"/>
                </a:lnTo>
                <a:lnTo>
                  <a:pt x="100" y="86"/>
                </a:lnTo>
                <a:lnTo>
                  <a:pt x="104" y="78"/>
                </a:lnTo>
                <a:lnTo>
                  <a:pt x="106" y="72"/>
                </a:lnTo>
                <a:lnTo>
                  <a:pt x="108" y="62"/>
                </a:lnTo>
                <a:lnTo>
                  <a:pt x="106" y="54"/>
                </a:lnTo>
                <a:lnTo>
                  <a:pt x="104" y="46"/>
                </a:lnTo>
                <a:lnTo>
                  <a:pt x="100" y="40"/>
                </a:lnTo>
                <a:lnTo>
                  <a:pt x="96" y="34"/>
                </a:lnTo>
                <a:lnTo>
                  <a:pt x="90" y="28"/>
                </a:lnTo>
                <a:lnTo>
                  <a:pt x="82" y="24"/>
                </a:lnTo>
                <a:lnTo>
                  <a:pt x="76" y="22"/>
                </a:lnTo>
                <a:lnTo>
                  <a:pt x="66" y="22"/>
                </a:lnTo>
                <a:lnTo>
                  <a:pt x="58" y="22"/>
                </a:lnTo>
                <a:lnTo>
                  <a:pt x="50" y="24"/>
                </a:lnTo>
                <a:lnTo>
                  <a:pt x="44" y="28"/>
                </a:lnTo>
                <a:lnTo>
                  <a:pt x="38" y="34"/>
                </a:lnTo>
                <a:lnTo>
                  <a:pt x="32" y="40"/>
                </a:lnTo>
                <a:lnTo>
                  <a:pt x="28" y="48"/>
                </a:lnTo>
                <a:lnTo>
                  <a:pt x="8" y="40"/>
                </a:lnTo>
                <a:lnTo>
                  <a:pt x="14" y="28"/>
                </a:lnTo>
                <a:lnTo>
                  <a:pt x="22" y="18"/>
                </a:lnTo>
                <a:lnTo>
                  <a:pt x="32" y="10"/>
                </a:lnTo>
                <a:lnTo>
                  <a:pt x="42" y="4"/>
                </a:lnTo>
                <a:lnTo>
                  <a:pt x="54" y="0"/>
                </a:lnTo>
                <a:lnTo>
                  <a:pt x="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20" name="Freeform 233"/>
          <p:cNvSpPr>
            <a:spLocks noEditPoints="1"/>
          </p:cNvSpPr>
          <p:nvPr/>
        </p:nvSpPr>
        <p:spPr bwMode="auto">
          <a:xfrm>
            <a:off x="4716463" y="2813050"/>
            <a:ext cx="519112" cy="474663"/>
          </a:xfrm>
          <a:custGeom>
            <a:gdLst>
              <a:gd fmla="*/ 2147483647 w 190" name="T0"/>
              <a:gd fmla="*/ 2147483647 h 158" name="T1"/>
              <a:gd fmla="*/ 2147483647 w 190" name="T2"/>
              <a:gd fmla="*/ 2147483647 h 158" name="T3"/>
              <a:gd fmla="*/ 2147483647 w 190" name="T4"/>
              <a:gd fmla="*/ 2147483647 h 158" name="T5"/>
              <a:gd fmla="*/ 0 w 190" name="T6"/>
              <a:gd fmla="*/ 2147483647 h 158" name="T7"/>
              <a:gd fmla="*/ 2147483647 w 190" name="T8"/>
              <a:gd fmla="*/ 0 h 158" name="T9"/>
              <a:gd fmla="*/ 2147483647 w 190" name="T10"/>
              <a:gd fmla="*/ 2147483647 h 158" name="T11"/>
              <a:gd fmla="*/ 2147483647 w 190" name="T12"/>
              <a:gd fmla="*/ 2147483647 h 158" name="T13"/>
              <a:gd fmla="*/ 2147483647 w 190" name="T14"/>
              <a:gd fmla="*/ 2147483647 h 158" name="T15"/>
              <a:gd fmla="*/ 2147483647 w 190" name="T16"/>
              <a:gd fmla="*/ 2147483647 h 158" name="T17"/>
              <a:gd fmla="*/ 2147483647 w 190" name="T18"/>
              <a:gd fmla="*/ 2147483647 h 158" name="T19"/>
              <a:gd fmla="*/ 2147483647 w 190" name="T20"/>
              <a:gd fmla="*/ 2147483647 h 158" name="T21"/>
              <a:gd fmla="*/ 2147483647 w 190" name="T22"/>
              <a:gd fmla="*/ 2147483647 h 158" name="T23"/>
              <a:gd fmla="*/ 2147483647 w 190" name="T24"/>
              <a:gd fmla="*/ 2147483647 h 158" name="T25"/>
              <a:gd fmla="*/ 2147483647 w 190" name="T26"/>
              <a:gd fmla="*/ 2147483647 h 158" name="T27"/>
              <a:gd fmla="*/ 2147483647 w 190" name="T28"/>
              <a:gd fmla="*/ 2147483647 h 158" name="T29"/>
              <a:gd fmla="*/ 2147483647 w 190" name="T30"/>
              <a:gd fmla="*/ 2147483647 h 158" name="T31"/>
              <a:gd fmla="*/ 2147483647 w 190" name="T32"/>
              <a:gd fmla="*/ 2147483647 h 158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60000 65536" name="T45"/>
              <a:gd fmla="*/ 0 60000 65536" name="T46"/>
              <a:gd fmla="*/ 0 60000 65536" name="T47"/>
              <a:gd fmla="*/ 0 60000 65536" name="T48"/>
              <a:gd fmla="*/ 0 60000 65536" name="T49"/>
              <a:gd fmla="*/ 0 60000 65536" name="T50"/>
              <a:gd fmla="*/ 0 w 190" name="T51"/>
              <a:gd fmla="*/ 0 h 158" name="T52"/>
              <a:gd fmla="*/ 190 w 190" name="T53"/>
              <a:gd fmla="*/ 158 h 158" name="T54"/>
            </a:gdLst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b="T54" l="T51" r="T53" t="T52"/>
            <a:pathLst>
              <a:path h="158" w="190">
                <a:moveTo>
                  <a:pt x="112" y="68"/>
                </a:moveTo>
                <a:lnTo>
                  <a:pt x="56" y="68"/>
                </a:lnTo>
                <a:lnTo>
                  <a:pt x="56" y="90"/>
                </a:lnTo>
                <a:lnTo>
                  <a:pt x="0" y="44"/>
                </a:lnTo>
                <a:lnTo>
                  <a:pt x="56" y="0"/>
                </a:lnTo>
                <a:lnTo>
                  <a:pt x="56" y="22"/>
                </a:lnTo>
                <a:lnTo>
                  <a:pt x="112" y="22"/>
                </a:lnTo>
                <a:lnTo>
                  <a:pt x="112" y="68"/>
                </a:lnTo>
                <a:close/>
                <a:moveTo>
                  <a:pt x="80" y="134"/>
                </a:moveTo>
                <a:lnTo>
                  <a:pt x="134" y="134"/>
                </a:lnTo>
                <a:lnTo>
                  <a:pt x="134" y="158"/>
                </a:lnTo>
                <a:lnTo>
                  <a:pt x="190" y="112"/>
                </a:lnTo>
                <a:lnTo>
                  <a:pt x="134" y="66"/>
                </a:lnTo>
                <a:lnTo>
                  <a:pt x="134" y="90"/>
                </a:lnTo>
                <a:lnTo>
                  <a:pt x="80" y="90"/>
                </a:lnTo>
                <a:lnTo>
                  <a:pt x="80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21" name="Freeform 234"/>
          <p:cNvSpPr>
            <a:spLocks noEditPoints="1"/>
          </p:cNvSpPr>
          <p:nvPr/>
        </p:nvSpPr>
        <p:spPr bwMode="auto">
          <a:xfrm>
            <a:off x="4016375" y="1973263"/>
            <a:ext cx="393700" cy="449262"/>
          </a:xfrm>
          <a:custGeom>
            <a:gdLst>
              <a:gd fmla="*/ 2147483647 w 144" name="T0"/>
              <a:gd fmla="*/ 2147483647 h 150" name="T1"/>
              <a:gd fmla="*/ 2147483647 w 144" name="T2"/>
              <a:gd fmla="*/ 2147483647 h 150" name="T3"/>
              <a:gd fmla="*/ 0 w 144" name="T4"/>
              <a:gd fmla="*/ 2147483647 h 150" name="T5"/>
              <a:gd fmla="*/ 2147483647 w 144" name="T6"/>
              <a:gd fmla="*/ 0 h 150" name="T7"/>
              <a:gd fmla="*/ 2147483647 w 144" name="T8"/>
              <a:gd fmla="*/ 2147483647 h 150" name="T9"/>
              <a:gd fmla="*/ 2147483647 w 144" name="T10"/>
              <a:gd fmla="*/ 2147483647 h 150" name="T11"/>
              <a:gd fmla="*/ 2147483647 w 144" name="T12"/>
              <a:gd fmla="*/ 2147483647 h 150" name="T13"/>
              <a:gd fmla="*/ 2147483647 w 144" name="T14"/>
              <a:gd fmla="*/ 2147483647 h 150" name="T15"/>
              <a:gd fmla="*/ 2147483647 w 144" name="T16"/>
              <a:gd fmla="*/ 2147483647 h 150" name="T17"/>
              <a:gd fmla="*/ 2147483647 w 144" name="T18"/>
              <a:gd fmla="*/ 2147483647 h 150" name="T19"/>
              <a:gd fmla="*/ 2147483647 w 144" name="T20"/>
              <a:gd fmla="*/ 2147483647 h 150" name="T21"/>
              <a:gd fmla="*/ 2147483647 w 144" name="T22"/>
              <a:gd fmla="*/ 2147483647 h 150" name="T23"/>
              <a:gd fmla="*/ 2147483647 w 144" name="T24"/>
              <a:gd fmla="*/ 2147483647 h 150" name="T25"/>
              <a:gd fmla="*/ 2147483647 w 144" name="T26"/>
              <a:gd fmla="*/ 2147483647 h 150" name="T27"/>
              <a:gd fmla="*/ 2147483647 w 144" name="T28"/>
              <a:gd fmla="*/ 2147483647 h 150" name="T29"/>
              <a:gd fmla="*/ 0 60000 65536" name="T30"/>
              <a:gd fmla="*/ 0 60000 65536" name="T31"/>
              <a:gd fmla="*/ 0 60000 65536" name="T32"/>
              <a:gd fmla="*/ 0 60000 65536" name="T33"/>
              <a:gd fmla="*/ 0 60000 65536" name="T34"/>
              <a:gd fmla="*/ 0 60000 65536" name="T35"/>
              <a:gd fmla="*/ 0 60000 65536" name="T36"/>
              <a:gd fmla="*/ 0 60000 65536" name="T37"/>
              <a:gd fmla="*/ 0 60000 65536" name="T38"/>
              <a:gd fmla="*/ 0 60000 65536" name="T39"/>
              <a:gd fmla="*/ 0 60000 65536" name="T40"/>
              <a:gd fmla="*/ 0 60000 65536" name="T41"/>
              <a:gd fmla="*/ 0 60000 65536" name="T42"/>
              <a:gd fmla="*/ 0 60000 65536" name="T43"/>
              <a:gd fmla="*/ 0 60000 65536" name="T44"/>
              <a:gd fmla="*/ 0 w 144" name="T45"/>
              <a:gd fmla="*/ 0 h 150" name="T46"/>
              <a:gd fmla="*/ 144 w 144" name="T47"/>
              <a:gd fmla="*/ 150 h 150" name="T48"/>
            </a:gdLst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b="T48" l="T45" r="T47" t="T46"/>
            <a:pathLst>
              <a:path h="150" w="144">
                <a:moveTo>
                  <a:pt x="36" y="150"/>
                </a:moveTo>
                <a:lnTo>
                  <a:pt x="36" y="76"/>
                </a:lnTo>
                <a:lnTo>
                  <a:pt x="0" y="76"/>
                </a:lnTo>
                <a:lnTo>
                  <a:pt x="72" y="0"/>
                </a:lnTo>
                <a:lnTo>
                  <a:pt x="144" y="76"/>
                </a:lnTo>
                <a:lnTo>
                  <a:pt x="108" y="76"/>
                </a:lnTo>
                <a:lnTo>
                  <a:pt x="108" y="150"/>
                </a:lnTo>
                <a:lnTo>
                  <a:pt x="36" y="150"/>
                </a:lnTo>
                <a:close/>
                <a:moveTo>
                  <a:pt x="70" y="20"/>
                </a:moveTo>
                <a:lnTo>
                  <a:pt x="32" y="64"/>
                </a:lnTo>
                <a:lnTo>
                  <a:pt x="50" y="64"/>
                </a:lnTo>
                <a:lnTo>
                  <a:pt x="50" y="112"/>
                </a:lnTo>
                <a:lnTo>
                  <a:pt x="60" y="112"/>
                </a:lnTo>
                <a:lnTo>
                  <a:pt x="7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22" name="Freeform 235"/>
          <p:cNvSpPr>
            <a:spLocks noEditPoints="1"/>
          </p:cNvSpPr>
          <p:nvPr/>
        </p:nvSpPr>
        <p:spPr bwMode="auto">
          <a:xfrm>
            <a:off x="5540375" y="2795588"/>
            <a:ext cx="420688" cy="474662"/>
          </a:xfrm>
          <a:custGeom>
            <a:gdLst>
              <a:gd fmla="*/ 2147483647 w 154" name="T0"/>
              <a:gd fmla="*/ 2147483647 h 158" name="T1"/>
              <a:gd fmla="*/ 2147483647 w 154" name="T2"/>
              <a:gd fmla="*/ 2147483647 h 158" name="T3"/>
              <a:gd fmla="*/ 2147483647 w 154" name="T4"/>
              <a:gd fmla="*/ 2147483647 h 158" name="T5"/>
              <a:gd fmla="*/ 2147483647 w 154" name="T6"/>
              <a:gd fmla="*/ 2147483647 h 158" name="T7"/>
              <a:gd fmla="*/ 2147483647 w 154" name="T8"/>
              <a:gd fmla="*/ 2147483647 h 158" name="T9"/>
              <a:gd fmla="*/ 2147483647 w 154" name="T10"/>
              <a:gd fmla="*/ 2147483647 h 158" name="T11"/>
              <a:gd fmla="*/ 0 w 154" name="T12"/>
              <a:gd fmla="*/ 2147483647 h 158" name="T13"/>
              <a:gd fmla="*/ 2147483647 w 154" name="T14"/>
              <a:gd fmla="*/ 2147483647 h 158" name="T15"/>
              <a:gd fmla="*/ 2147483647 w 154" name="T16"/>
              <a:gd fmla="*/ 2147483647 h 158" name="T17"/>
              <a:gd fmla="*/ 2147483647 w 154" name="T18"/>
              <a:gd fmla="*/ 2147483647 h 158" name="T19"/>
              <a:gd fmla="*/ 2147483647 w 154" name="T20"/>
              <a:gd fmla="*/ 2147483647 h 158" name="T21"/>
              <a:gd fmla="*/ 2147483647 w 154" name="T22"/>
              <a:gd fmla="*/ 2147483647 h 158" name="T23"/>
              <a:gd fmla="*/ 2147483647 w 154" name="T24"/>
              <a:gd fmla="*/ 2147483647 h 158" name="T25"/>
              <a:gd fmla="*/ 2147483647 w 154" name="T26"/>
              <a:gd fmla="*/ 2147483647 h 158" name="T27"/>
              <a:gd fmla="*/ 2147483647 w 154" name="T28"/>
              <a:gd fmla="*/ 0 h 158" name="T29"/>
              <a:gd fmla="*/ 2147483647 w 154" name="T30"/>
              <a:gd fmla="*/ 2147483647 h 158" name="T31"/>
              <a:gd fmla="*/ 2147483647 w 154" name="T32"/>
              <a:gd fmla="*/ 2147483647 h 158" name="T33"/>
              <a:gd fmla="*/ 2147483647 w 154" name="T34"/>
              <a:gd fmla="*/ 2147483647 h 158" name="T35"/>
              <a:gd fmla="*/ 2147483647 w 154" name="T36"/>
              <a:gd fmla="*/ 2147483647 h 158" name="T37"/>
              <a:gd fmla="*/ 2147483647 w 154" name="T38"/>
              <a:gd fmla="*/ 2147483647 h 158" name="T39"/>
              <a:gd fmla="*/ 2147483647 w 154" name="T40"/>
              <a:gd fmla="*/ 2147483647 h 158" name="T41"/>
              <a:gd fmla="*/ 2147483647 w 154" name="T42"/>
              <a:gd fmla="*/ 2147483647 h 158" name="T43"/>
              <a:gd fmla="*/ 2147483647 w 154" name="T44"/>
              <a:gd fmla="*/ 2147483647 h 158" name="T45"/>
              <a:gd fmla="*/ 2147483647 w 154" name="T46"/>
              <a:gd fmla="*/ 2147483647 h 158" name="T47"/>
              <a:gd fmla="*/ 0 w 154" name="T48"/>
              <a:gd fmla="*/ 2147483647 h 158" name="T49"/>
              <a:gd fmla="*/ 0 w 154" name="T50"/>
              <a:gd fmla="*/ 2147483647 h 158" name="T51"/>
              <a:gd fmla="*/ 0 w 154" name="T52"/>
              <a:gd fmla="*/ 2147483647 h 158" name="T53"/>
              <a:gd fmla="*/ 2147483647 w 154" name="T54"/>
              <a:gd fmla="*/ 2147483647 h 158" name="T55"/>
              <a:gd fmla="*/ 2147483647 w 154" name="T56"/>
              <a:gd fmla="*/ 2147483647 h 158" name="T57"/>
              <a:gd fmla="*/ 2147483647 w 154" name="T58"/>
              <a:gd fmla="*/ 2147483647 h 158" name="T59"/>
              <a:gd fmla="*/ 2147483647 w 154" name="T60"/>
              <a:gd fmla="*/ 2147483647 h 158" name="T61"/>
              <a:gd fmla="*/ 2147483647 w 154" name="T62"/>
              <a:gd fmla="*/ 2147483647 h 158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w 154" name="T96"/>
              <a:gd fmla="*/ 0 h 158" name="T97"/>
              <a:gd fmla="*/ 154 w 154" name="T98"/>
              <a:gd fmla="*/ 158 h 158" name="T99"/>
            </a:gdLst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b="T99" l="T96" r="T98" t="T97"/>
            <a:pathLst>
              <a:path h="158" w="154">
                <a:moveTo>
                  <a:pt x="38" y="44"/>
                </a:moveTo>
                <a:lnTo>
                  <a:pt x="38" y="128"/>
                </a:lnTo>
                <a:lnTo>
                  <a:pt x="68" y="128"/>
                </a:lnTo>
                <a:lnTo>
                  <a:pt x="68" y="44"/>
                </a:lnTo>
                <a:lnTo>
                  <a:pt x="38" y="44"/>
                </a:lnTo>
                <a:close/>
                <a:moveTo>
                  <a:pt x="0" y="138"/>
                </a:moveTo>
                <a:lnTo>
                  <a:pt x="12" y="138"/>
                </a:lnTo>
                <a:lnTo>
                  <a:pt x="12" y="128"/>
                </a:lnTo>
                <a:lnTo>
                  <a:pt x="20" y="128"/>
                </a:lnTo>
                <a:lnTo>
                  <a:pt x="20" y="44"/>
                </a:lnTo>
                <a:lnTo>
                  <a:pt x="6" y="44"/>
                </a:lnTo>
                <a:lnTo>
                  <a:pt x="6" y="36"/>
                </a:lnTo>
                <a:lnTo>
                  <a:pt x="34" y="22"/>
                </a:lnTo>
                <a:lnTo>
                  <a:pt x="74" y="0"/>
                </a:lnTo>
                <a:lnTo>
                  <a:pt x="114" y="22"/>
                </a:lnTo>
                <a:lnTo>
                  <a:pt x="144" y="38"/>
                </a:lnTo>
                <a:lnTo>
                  <a:pt x="144" y="44"/>
                </a:lnTo>
                <a:lnTo>
                  <a:pt x="132" y="44"/>
                </a:lnTo>
                <a:lnTo>
                  <a:pt x="132" y="128"/>
                </a:lnTo>
                <a:lnTo>
                  <a:pt x="140" y="128"/>
                </a:lnTo>
                <a:lnTo>
                  <a:pt x="140" y="138"/>
                </a:lnTo>
                <a:lnTo>
                  <a:pt x="154" y="138"/>
                </a:lnTo>
                <a:lnTo>
                  <a:pt x="154" y="158"/>
                </a:lnTo>
                <a:lnTo>
                  <a:pt x="0" y="158"/>
                </a:lnTo>
                <a:lnTo>
                  <a:pt x="0" y="138"/>
                </a:lnTo>
                <a:close/>
                <a:moveTo>
                  <a:pt x="114" y="128"/>
                </a:moveTo>
                <a:lnTo>
                  <a:pt x="114" y="44"/>
                </a:lnTo>
                <a:lnTo>
                  <a:pt x="86" y="44"/>
                </a:lnTo>
                <a:lnTo>
                  <a:pt x="86" y="128"/>
                </a:lnTo>
                <a:lnTo>
                  <a:pt x="114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23" name="Freeform 236"/>
          <p:cNvSpPr>
            <a:spLocks noEditPoints="1"/>
          </p:cNvSpPr>
          <p:nvPr/>
        </p:nvSpPr>
        <p:spPr bwMode="auto">
          <a:xfrm>
            <a:off x="3962400" y="2825750"/>
            <a:ext cx="508000" cy="395288"/>
          </a:xfrm>
          <a:custGeom>
            <a:gdLst>
              <a:gd fmla="*/ 2147483647 w 186" name="T0"/>
              <a:gd fmla="*/ 2147483647 h 132" name="T1"/>
              <a:gd fmla="*/ 2147483647 w 186" name="T2"/>
              <a:gd fmla="*/ 2147483647 h 132" name="T3"/>
              <a:gd fmla="*/ 2147483647 w 186" name="T4"/>
              <a:gd fmla="*/ 2147483647 h 132" name="T5"/>
              <a:gd fmla="*/ 2147483647 w 186" name="T6"/>
              <a:gd fmla="*/ 2147483647 h 132" name="T7"/>
              <a:gd fmla="*/ 2147483647 w 186" name="T8"/>
              <a:gd fmla="*/ 2147483647 h 132" name="T9"/>
              <a:gd fmla="*/ 2147483647 w 186" name="T10"/>
              <a:gd fmla="*/ 2147483647 h 132" name="T11"/>
              <a:gd fmla="*/ 2147483647 w 186" name="T12"/>
              <a:gd fmla="*/ 2147483647 h 132" name="T13"/>
              <a:gd fmla="*/ 2147483647 w 186" name="T14"/>
              <a:gd fmla="*/ 2147483647 h 132" name="T15"/>
              <a:gd fmla="*/ 2147483647 w 186" name="T16"/>
              <a:gd fmla="*/ 2147483647 h 132" name="T17"/>
              <a:gd fmla="*/ 2147483647 w 186" name="T18"/>
              <a:gd fmla="*/ 2147483647 h 132" name="T19"/>
              <a:gd fmla="*/ 2147483647 w 186" name="T20"/>
              <a:gd fmla="*/ 2147483647 h 132" name="T21"/>
              <a:gd fmla="*/ 2147483647 w 186" name="T22"/>
              <a:gd fmla="*/ 2147483647 h 132" name="T23"/>
              <a:gd fmla="*/ 2147483647 w 186" name="T24"/>
              <a:gd fmla="*/ 2147483647 h 132" name="T25"/>
              <a:gd fmla="*/ 2147483647 w 186" name="T26"/>
              <a:gd fmla="*/ 2147483647 h 132" name="T27"/>
              <a:gd fmla="*/ 2147483647 w 186" name="T28"/>
              <a:gd fmla="*/ 2147483647 h 132" name="T29"/>
              <a:gd fmla="*/ 2147483647 w 186" name="T30"/>
              <a:gd fmla="*/ 2147483647 h 132" name="T31"/>
              <a:gd fmla="*/ 2147483647 w 186" name="T32"/>
              <a:gd fmla="*/ 2147483647 h 132" name="T33"/>
              <a:gd fmla="*/ 2147483647 w 186" name="T34"/>
              <a:gd fmla="*/ 2147483647 h 132" name="T35"/>
              <a:gd fmla="*/ 2147483647 w 186" name="T36"/>
              <a:gd fmla="*/ 2147483647 h 132" name="T37"/>
              <a:gd fmla="*/ 2147483647 w 186" name="T38"/>
              <a:gd fmla="*/ 2147483647 h 132" name="T39"/>
              <a:gd fmla="*/ 2147483647 w 186" name="T40"/>
              <a:gd fmla="*/ 2147483647 h 132" name="T41"/>
              <a:gd fmla="*/ 2147483647 w 186" name="T42"/>
              <a:gd fmla="*/ 2147483647 h 132" name="T43"/>
              <a:gd fmla="*/ 2147483647 w 186" name="T44"/>
              <a:gd fmla="*/ 2147483647 h 132" name="T45"/>
              <a:gd fmla="*/ 2147483647 w 186" name="T46"/>
              <a:gd fmla="*/ 2147483647 h 132" name="T47"/>
              <a:gd fmla="*/ 2147483647 w 186" name="T48"/>
              <a:gd fmla="*/ 2147483647 h 132" name="T49"/>
              <a:gd fmla="*/ 2147483647 w 186" name="T50"/>
              <a:gd fmla="*/ 2147483647 h 132" name="T51"/>
              <a:gd fmla="*/ 2147483647 w 186" name="T52"/>
              <a:gd fmla="*/ 2147483647 h 132" name="T53"/>
              <a:gd fmla="*/ 2147483647 w 186" name="T54"/>
              <a:gd fmla="*/ 2147483647 h 132" name="T55"/>
              <a:gd fmla="*/ 0 w 186" name="T56"/>
              <a:gd fmla="*/ 2147483647 h 132" name="T57"/>
              <a:gd fmla="*/ 2147483647 w 186" name="T58"/>
              <a:gd fmla="*/ 2147483647 h 132" name="T59"/>
              <a:gd fmla="*/ 2147483647 w 186" name="T60"/>
              <a:gd fmla="*/ 2147483647 h 132" name="T61"/>
              <a:gd fmla="*/ 2147483647 w 186" name="T62"/>
              <a:gd fmla="*/ 2147483647 h 132" name="T63"/>
              <a:gd fmla="*/ 2147483647 w 186" name="T64"/>
              <a:gd fmla="*/ 2147483647 h 132" name="T65"/>
              <a:gd fmla="*/ 2147483647 w 186" name="T66"/>
              <a:gd fmla="*/ 2147483647 h 132" name="T67"/>
              <a:gd fmla="*/ 2147483647 w 186" name="T68"/>
              <a:gd fmla="*/ 2147483647 h 132" name="T69"/>
              <a:gd fmla="*/ 2147483647 w 186" name="T70"/>
              <a:gd fmla="*/ 2147483647 h 132" name="T71"/>
              <a:gd fmla="*/ 2147483647 w 186" name="T72"/>
              <a:gd fmla="*/ 2147483647 h 132" name="T73"/>
              <a:gd fmla="*/ 2147483647 w 186" name="T74"/>
              <a:gd fmla="*/ 2147483647 h 132" name="T75"/>
              <a:gd fmla="*/ 2147483647 w 186" name="T76"/>
              <a:gd fmla="*/ 2147483647 h 132" name="T77"/>
              <a:gd fmla="*/ 2147483647 w 186" name="T78"/>
              <a:gd fmla="*/ 2147483647 h 132" name="T79"/>
              <a:gd fmla="*/ 2147483647 w 186" name="T80"/>
              <a:gd fmla="*/ 2147483647 h 132" name="T81"/>
              <a:gd fmla="*/ 2147483647 w 186" name="T82"/>
              <a:gd fmla="*/ 0 h 132" name="T83"/>
              <a:gd fmla="*/ 2147483647 w 186" name="T84"/>
              <a:gd fmla="*/ 2147483647 h 132" name="T85"/>
              <a:gd fmla="*/ 2147483647 w 186" name="T86"/>
              <a:gd fmla="*/ 2147483647 h 132" name="T87"/>
              <a:gd fmla="*/ 2147483647 w 186" name="T88"/>
              <a:gd fmla="*/ 2147483647 h 132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86" name="T135"/>
              <a:gd fmla="*/ 0 h 132" name="T136"/>
              <a:gd fmla="*/ 186 w 186" name="T137"/>
              <a:gd fmla="*/ 132 h 132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132" w="186">
                <a:moveTo>
                  <a:pt x="18" y="116"/>
                </a:moveTo>
                <a:lnTo>
                  <a:pt x="168" y="116"/>
                </a:lnTo>
                <a:lnTo>
                  <a:pt x="164" y="110"/>
                </a:lnTo>
                <a:lnTo>
                  <a:pt x="162" y="104"/>
                </a:lnTo>
                <a:lnTo>
                  <a:pt x="152" y="96"/>
                </a:lnTo>
                <a:lnTo>
                  <a:pt x="138" y="88"/>
                </a:lnTo>
                <a:lnTo>
                  <a:pt x="124" y="84"/>
                </a:lnTo>
                <a:lnTo>
                  <a:pt x="108" y="82"/>
                </a:lnTo>
                <a:lnTo>
                  <a:pt x="92" y="80"/>
                </a:lnTo>
                <a:lnTo>
                  <a:pt x="74" y="82"/>
                </a:lnTo>
                <a:lnTo>
                  <a:pt x="58" y="84"/>
                </a:lnTo>
                <a:lnTo>
                  <a:pt x="44" y="90"/>
                </a:lnTo>
                <a:lnTo>
                  <a:pt x="32" y="96"/>
                </a:lnTo>
                <a:lnTo>
                  <a:pt x="24" y="106"/>
                </a:lnTo>
                <a:lnTo>
                  <a:pt x="18" y="116"/>
                </a:lnTo>
                <a:close/>
                <a:moveTo>
                  <a:pt x="104" y="20"/>
                </a:moveTo>
                <a:lnTo>
                  <a:pt x="104" y="20"/>
                </a:lnTo>
                <a:lnTo>
                  <a:pt x="100" y="12"/>
                </a:lnTo>
                <a:lnTo>
                  <a:pt x="94" y="10"/>
                </a:lnTo>
                <a:lnTo>
                  <a:pt x="88" y="10"/>
                </a:lnTo>
                <a:lnTo>
                  <a:pt x="84" y="14"/>
                </a:lnTo>
                <a:lnTo>
                  <a:pt x="82" y="18"/>
                </a:lnTo>
                <a:lnTo>
                  <a:pt x="82" y="24"/>
                </a:lnTo>
                <a:lnTo>
                  <a:pt x="86" y="28"/>
                </a:lnTo>
                <a:lnTo>
                  <a:pt x="92" y="34"/>
                </a:lnTo>
                <a:lnTo>
                  <a:pt x="96" y="34"/>
                </a:lnTo>
                <a:lnTo>
                  <a:pt x="96" y="38"/>
                </a:lnTo>
                <a:lnTo>
                  <a:pt x="96" y="48"/>
                </a:lnTo>
                <a:lnTo>
                  <a:pt x="104" y="48"/>
                </a:lnTo>
                <a:lnTo>
                  <a:pt x="104" y="64"/>
                </a:lnTo>
                <a:lnTo>
                  <a:pt x="128" y="68"/>
                </a:lnTo>
                <a:lnTo>
                  <a:pt x="140" y="72"/>
                </a:lnTo>
                <a:lnTo>
                  <a:pt x="150" y="76"/>
                </a:lnTo>
                <a:lnTo>
                  <a:pt x="160" y="82"/>
                </a:lnTo>
                <a:lnTo>
                  <a:pt x="168" y="88"/>
                </a:lnTo>
                <a:lnTo>
                  <a:pt x="174" y="96"/>
                </a:lnTo>
                <a:lnTo>
                  <a:pt x="180" y="104"/>
                </a:lnTo>
                <a:lnTo>
                  <a:pt x="184" y="114"/>
                </a:lnTo>
                <a:lnTo>
                  <a:pt x="184" y="124"/>
                </a:lnTo>
                <a:lnTo>
                  <a:pt x="186" y="132"/>
                </a:lnTo>
                <a:lnTo>
                  <a:pt x="176" y="132"/>
                </a:lnTo>
                <a:lnTo>
                  <a:pt x="10" y="132"/>
                </a:lnTo>
                <a:lnTo>
                  <a:pt x="2" y="132"/>
                </a:lnTo>
                <a:lnTo>
                  <a:pt x="0" y="124"/>
                </a:lnTo>
                <a:lnTo>
                  <a:pt x="2" y="114"/>
                </a:lnTo>
                <a:lnTo>
                  <a:pt x="4" y="104"/>
                </a:lnTo>
                <a:lnTo>
                  <a:pt x="10" y="96"/>
                </a:lnTo>
                <a:lnTo>
                  <a:pt x="16" y="88"/>
                </a:lnTo>
                <a:lnTo>
                  <a:pt x="24" y="82"/>
                </a:lnTo>
                <a:lnTo>
                  <a:pt x="34" y="78"/>
                </a:lnTo>
                <a:lnTo>
                  <a:pt x="44" y="72"/>
                </a:lnTo>
                <a:lnTo>
                  <a:pt x="54" y="70"/>
                </a:lnTo>
                <a:lnTo>
                  <a:pt x="76" y="66"/>
                </a:lnTo>
                <a:lnTo>
                  <a:pt x="76" y="48"/>
                </a:lnTo>
                <a:lnTo>
                  <a:pt x="86" y="48"/>
                </a:lnTo>
                <a:lnTo>
                  <a:pt x="86" y="42"/>
                </a:lnTo>
                <a:lnTo>
                  <a:pt x="78" y="34"/>
                </a:lnTo>
                <a:lnTo>
                  <a:pt x="72" y="26"/>
                </a:lnTo>
                <a:lnTo>
                  <a:pt x="72" y="20"/>
                </a:lnTo>
                <a:lnTo>
                  <a:pt x="72" y="16"/>
                </a:lnTo>
                <a:lnTo>
                  <a:pt x="74" y="10"/>
                </a:lnTo>
                <a:lnTo>
                  <a:pt x="76" y="6"/>
                </a:lnTo>
                <a:lnTo>
                  <a:pt x="84" y="2"/>
                </a:ln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6"/>
                </a:lnTo>
                <a:lnTo>
                  <a:pt x="10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24" name="Freeform 237"/>
          <p:cNvSpPr>
            <a:spLocks noEditPoints="1"/>
          </p:cNvSpPr>
          <p:nvPr/>
        </p:nvSpPr>
        <p:spPr bwMode="auto">
          <a:xfrm>
            <a:off x="3208338" y="3725863"/>
            <a:ext cx="442912" cy="317500"/>
          </a:xfrm>
          <a:custGeom>
            <a:gdLst>
              <a:gd fmla="*/ 2147483647 w 162" name="T0"/>
              <a:gd fmla="*/ 2147483647 h 106" name="T1"/>
              <a:gd fmla="*/ 2147483647 w 162" name="T2"/>
              <a:gd fmla="*/ 2147483647 h 106" name="T3"/>
              <a:gd fmla="*/ 2147483647 w 162" name="T4"/>
              <a:gd fmla="*/ 2147483647 h 106" name="T5"/>
              <a:gd fmla="*/ 2147483647 w 162" name="T6"/>
              <a:gd fmla="*/ 2147483647 h 106" name="T7"/>
              <a:gd fmla="*/ 2147483647 w 162" name="T8"/>
              <a:gd fmla="*/ 2147483647 h 106" name="T9"/>
              <a:gd fmla="*/ 2147483647 w 162" name="T10"/>
              <a:gd fmla="*/ 2147483647 h 106" name="T11"/>
              <a:gd fmla="*/ 2147483647 w 162" name="T12"/>
              <a:gd fmla="*/ 2147483647 h 106" name="T13"/>
              <a:gd fmla="*/ 2147483647 w 162" name="T14"/>
              <a:gd fmla="*/ 2147483647 h 106" name="T15"/>
              <a:gd fmla="*/ 2147483647 w 162" name="T16"/>
              <a:gd fmla="*/ 2147483647 h 106" name="T17"/>
              <a:gd fmla="*/ 2147483647 w 162" name="T18"/>
              <a:gd fmla="*/ 2147483647 h 106" name="T19"/>
              <a:gd fmla="*/ 2147483647 w 162" name="T20"/>
              <a:gd fmla="*/ 2147483647 h 106" name="T21"/>
              <a:gd fmla="*/ 2147483647 w 162" name="T22"/>
              <a:gd fmla="*/ 2147483647 h 106" name="T23"/>
              <a:gd fmla="*/ 2147483647 w 162" name="T24"/>
              <a:gd fmla="*/ 2147483647 h 106" name="T25"/>
              <a:gd fmla="*/ 2147483647 w 162" name="T26"/>
              <a:gd fmla="*/ 2147483647 h 106" name="T27"/>
              <a:gd fmla="*/ 2147483647 w 162" name="T28"/>
              <a:gd fmla="*/ 2147483647 h 106" name="T29"/>
              <a:gd fmla="*/ 2147483647 w 162" name="T30"/>
              <a:gd fmla="*/ 2147483647 h 106" name="T31"/>
              <a:gd fmla="*/ 0 w 162" name="T32"/>
              <a:gd fmla="*/ 2147483647 h 106" name="T33"/>
              <a:gd fmla="*/ 2147483647 w 162" name="T34"/>
              <a:gd fmla="*/ 2147483647 h 106" name="T35"/>
              <a:gd fmla="*/ 2147483647 w 162" name="T36"/>
              <a:gd fmla="*/ 2147483647 h 106" name="T37"/>
              <a:gd fmla="*/ 2147483647 w 162" name="T38"/>
              <a:gd fmla="*/ 2147483647 h 106" name="T39"/>
              <a:gd fmla="*/ 2147483647 w 162" name="T40"/>
              <a:gd fmla="*/ 2147483647 h 106" name="T41"/>
              <a:gd fmla="*/ 2147483647 w 162" name="T42"/>
              <a:gd fmla="*/ 2147483647 h 106" name="T43"/>
              <a:gd fmla="*/ 2147483647 w 162" name="T44"/>
              <a:gd fmla="*/ 2147483647 h 106" name="T45"/>
              <a:gd fmla="*/ 2147483647 w 162" name="T46"/>
              <a:gd fmla="*/ 2147483647 h 106" name="T47"/>
              <a:gd fmla="*/ 2147483647 w 162" name="T48"/>
              <a:gd fmla="*/ 2147483647 h 106" name="T49"/>
              <a:gd fmla="*/ 2147483647 w 162" name="T50"/>
              <a:gd fmla="*/ 2147483647 h 106" name="T51"/>
              <a:gd fmla="*/ 2147483647 w 162" name="T52"/>
              <a:gd fmla="*/ 2147483647 h 106" name="T53"/>
              <a:gd fmla="*/ 2147483647 w 162" name="T54"/>
              <a:gd fmla="*/ 2147483647 h 106" name="T55"/>
              <a:gd fmla="*/ 2147483647 w 162" name="T56"/>
              <a:gd fmla="*/ 2147483647 h 106" name="T57"/>
              <a:gd fmla="*/ 2147483647 w 162" name="T58"/>
              <a:gd fmla="*/ 2147483647 h 106" name="T59"/>
              <a:gd fmla="*/ 2147483647 w 162" name="T60"/>
              <a:gd fmla="*/ 2147483647 h 106" name="T61"/>
              <a:gd fmla="*/ 2147483647 w 162" name="T62"/>
              <a:gd fmla="*/ 2147483647 h 106" name="T63"/>
              <a:gd fmla="*/ 2147483647 w 162" name="T64"/>
              <a:gd fmla="*/ 2147483647 h 106" name="T65"/>
              <a:gd fmla="*/ 2147483647 w 162" name="T66"/>
              <a:gd fmla="*/ 2147483647 h 106" name="T67"/>
              <a:gd fmla="*/ 2147483647 w 162" name="T68"/>
              <a:gd fmla="*/ 2147483647 h 106" name="T69"/>
              <a:gd fmla="*/ 2147483647 w 162" name="T70"/>
              <a:gd fmla="*/ 2147483647 h 106" name="T71"/>
              <a:gd fmla="*/ 2147483647 w 162" name="T72"/>
              <a:gd fmla="*/ 2147483647 h 106" name="T73"/>
              <a:gd fmla="*/ 2147483647 w 162" name="T74"/>
              <a:gd fmla="*/ 2147483647 h 106" name="T75"/>
              <a:gd fmla="*/ 2147483647 w 162" name="T76"/>
              <a:gd fmla="*/ 0 h 106" name="T77"/>
              <a:gd fmla="*/ 2147483647 w 162" name="T78"/>
              <a:gd fmla="*/ 0 h 106" name="T79"/>
              <a:gd fmla="*/ 2147483647 w 162" name="T80"/>
              <a:gd fmla="*/ 2147483647 h 106" name="T81"/>
              <a:gd fmla="*/ 2147483647 w 162" name="T82"/>
              <a:gd fmla="*/ 2147483647 h 106" name="T83"/>
              <a:gd fmla="*/ 2147483647 w 162" name="T84"/>
              <a:gd fmla="*/ 2147483647 h 106" name="T85"/>
              <a:gd fmla="*/ 2147483647 w 162" name="T86"/>
              <a:gd fmla="*/ 2147483647 h 106" name="T87"/>
              <a:gd fmla="*/ 2147483647 w 162" name="T88"/>
              <a:gd fmla="*/ 2147483647 h 106" name="T89"/>
              <a:gd fmla="*/ 2147483647 w 162" name="T90"/>
              <a:gd fmla="*/ 2147483647 h 106" name="T91"/>
              <a:gd fmla="*/ 2147483647 w 162" name="T92"/>
              <a:gd fmla="*/ 2147483647 h 106" name="T93"/>
              <a:gd fmla="*/ 2147483647 w 162" name="T94"/>
              <a:gd fmla="*/ 2147483647 h 106" name="T95"/>
              <a:gd fmla="*/ 2147483647 w 162" name="T96"/>
              <a:gd fmla="*/ 2147483647 h 106" name="T97"/>
              <a:gd fmla="*/ 2147483647 w 162" name="T98"/>
              <a:gd fmla="*/ 2147483647 h 106" name="T99"/>
              <a:gd fmla="*/ 2147483647 w 162" name="T100"/>
              <a:gd fmla="*/ 2147483647 h 106" name="T101"/>
              <a:gd fmla="*/ 2147483647 w 162" name="T102"/>
              <a:gd fmla="*/ 2147483647 h 106" name="T103"/>
              <a:gd fmla="*/ 2147483647 w 162" name="T104"/>
              <a:gd fmla="*/ 2147483647 h 106" name="T105"/>
              <a:gd fmla="*/ 2147483647 w 162" name="T106"/>
              <a:gd fmla="*/ 2147483647 h 106" name="T107"/>
              <a:gd fmla="*/ 2147483647 w 162" name="T108"/>
              <a:gd fmla="*/ 2147483647 h 106" name="T109"/>
              <a:gd fmla="*/ 2147483647 w 162" name="T110"/>
              <a:gd fmla="*/ 2147483647 h 106" name="T111"/>
              <a:gd fmla="*/ 2147483647 w 162" name="T112"/>
              <a:gd fmla="*/ 2147483647 h 106" name="T113"/>
              <a:gd fmla="*/ 2147483647 w 162" name="T114"/>
              <a:gd fmla="*/ 0 h 106" name="T115"/>
              <a:gd fmla="*/ 2147483647 w 162" name="T116"/>
              <a:gd fmla="*/ 0 h 106" name="T117"/>
              <a:gd fmla="*/ 2147483647 w 162" name="T118"/>
              <a:gd fmla="*/ 0 h 10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62" name="T180"/>
              <a:gd fmla="*/ 0 h 106" name="T181"/>
              <a:gd fmla="*/ 162 w 162" name="T182"/>
              <a:gd fmla="*/ 106 h 106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105" w="162">
                <a:moveTo>
                  <a:pt x="104" y="48"/>
                </a:moveTo>
                <a:lnTo>
                  <a:pt x="104" y="48"/>
                </a:lnTo>
                <a:lnTo>
                  <a:pt x="80" y="64"/>
                </a:lnTo>
                <a:lnTo>
                  <a:pt x="82" y="66"/>
                </a:lnTo>
                <a:lnTo>
                  <a:pt x="106" y="54"/>
                </a:lnTo>
                <a:lnTo>
                  <a:pt x="106" y="68"/>
                </a:lnTo>
                <a:lnTo>
                  <a:pt x="102" y="80"/>
                </a:lnTo>
                <a:lnTo>
                  <a:pt x="94" y="92"/>
                </a:lnTo>
                <a:lnTo>
                  <a:pt x="84" y="100"/>
                </a:lnTo>
                <a:lnTo>
                  <a:pt x="70" y="106"/>
                </a:lnTo>
                <a:lnTo>
                  <a:pt x="58" y="106"/>
                </a:lnTo>
                <a:lnTo>
                  <a:pt x="44" y="104"/>
                </a:lnTo>
                <a:lnTo>
                  <a:pt x="32" y="98"/>
                </a:lnTo>
                <a:lnTo>
                  <a:pt x="20" y="106"/>
                </a:lnTo>
                <a:lnTo>
                  <a:pt x="0" y="72"/>
                </a:lnTo>
                <a:lnTo>
                  <a:pt x="76" y="38"/>
                </a:lnTo>
                <a:lnTo>
                  <a:pt x="74" y="34"/>
                </a:lnTo>
                <a:lnTo>
                  <a:pt x="14" y="56"/>
                </a:lnTo>
                <a:lnTo>
                  <a:pt x="16" y="44"/>
                </a:lnTo>
                <a:lnTo>
                  <a:pt x="22" y="36"/>
                </a:lnTo>
                <a:lnTo>
                  <a:pt x="28" y="28"/>
                </a:lnTo>
                <a:lnTo>
                  <a:pt x="36" y="20"/>
                </a:lnTo>
                <a:lnTo>
                  <a:pt x="44" y="18"/>
                </a:lnTo>
                <a:lnTo>
                  <a:pt x="52" y="16"/>
                </a:lnTo>
                <a:lnTo>
                  <a:pt x="60" y="14"/>
                </a:lnTo>
                <a:lnTo>
                  <a:pt x="66" y="14"/>
                </a:lnTo>
                <a:lnTo>
                  <a:pt x="74" y="16"/>
                </a:lnTo>
                <a:lnTo>
                  <a:pt x="82" y="20"/>
                </a:lnTo>
                <a:lnTo>
                  <a:pt x="88" y="24"/>
                </a:lnTo>
                <a:lnTo>
                  <a:pt x="94" y="28"/>
                </a:lnTo>
                <a:lnTo>
                  <a:pt x="104" y="24"/>
                </a:lnTo>
                <a:lnTo>
                  <a:pt x="114" y="42"/>
                </a:lnTo>
                <a:lnTo>
                  <a:pt x="104" y="48"/>
                </a:lnTo>
                <a:close/>
                <a:moveTo>
                  <a:pt x="70" y="0"/>
                </a:moveTo>
                <a:lnTo>
                  <a:pt x="70" y="0"/>
                </a:lnTo>
                <a:lnTo>
                  <a:pt x="86" y="4"/>
                </a:lnTo>
                <a:lnTo>
                  <a:pt x="98" y="8"/>
                </a:lnTo>
                <a:lnTo>
                  <a:pt x="108" y="14"/>
                </a:lnTo>
                <a:lnTo>
                  <a:pt x="116" y="24"/>
                </a:lnTo>
                <a:lnTo>
                  <a:pt x="122" y="34"/>
                </a:lnTo>
                <a:lnTo>
                  <a:pt x="126" y="46"/>
                </a:lnTo>
                <a:lnTo>
                  <a:pt x="128" y="58"/>
                </a:lnTo>
                <a:lnTo>
                  <a:pt x="128" y="72"/>
                </a:lnTo>
                <a:lnTo>
                  <a:pt x="162" y="72"/>
                </a:lnTo>
                <a:lnTo>
                  <a:pt x="160" y="54"/>
                </a:lnTo>
                <a:lnTo>
                  <a:pt x="154" y="38"/>
                </a:lnTo>
                <a:lnTo>
                  <a:pt x="146" y="24"/>
                </a:lnTo>
                <a:lnTo>
                  <a:pt x="136" y="14"/>
                </a:lnTo>
                <a:lnTo>
                  <a:pt x="122" y="6"/>
                </a:lnTo>
                <a:lnTo>
                  <a:pt x="106" y="2"/>
                </a:lnTo>
                <a:lnTo>
                  <a:pt x="90" y="0"/>
                </a:lnTo>
                <a:lnTo>
                  <a:pt x="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25" name="Freeform 238"/>
          <p:cNvSpPr>
            <a:spLocks noEditPoints="1"/>
          </p:cNvSpPr>
          <p:nvPr/>
        </p:nvSpPr>
        <p:spPr bwMode="auto">
          <a:xfrm>
            <a:off x="2465388" y="2051050"/>
            <a:ext cx="393700" cy="407988"/>
          </a:xfrm>
          <a:custGeom>
            <a:gdLst>
              <a:gd fmla="*/ 2147483647 w 144" name="T0"/>
              <a:gd fmla="*/ 2147483647 h 136" name="T1"/>
              <a:gd fmla="*/ 2147483647 w 144" name="T2"/>
              <a:gd fmla="*/ 2147483647 h 136" name="T3"/>
              <a:gd fmla="*/ 2147483647 w 144" name="T4"/>
              <a:gd fmla="*/ 2147483647 h 136" name="T5"/>
              <a:gd fmla="*/ 2147483647 w 144" name="T6"/>
              <a:gd fmla="*/ 2147483647 h 136" name="T7"/>
              <a:gd fmla="*/ 2147483647 w 144" name="T8"/>
              <a:gd fmla="*/ 2147483647 h 136" name="T9"/>
              <a:gd fmla="*/ 2147483647 w 144" name="T10"/>
              <a:gd fmla="*/ 2147483647 h 136" name="T11"/>
              <a:gd fmla="*/ 2147483647 w 144" name="T12"/>
              <a:gd fmla="*/ 2147483647 h 136" name="T13"/>
              <a:gd fmla="*/ 2147483647 w 144" name="T14"/>
              <a:gd fmla="*/ 2147483647 h 136" name="T15"/>
              <a:gd fmla="*/ 2147483647 w 144" name="T16"/>
              <a:gd fmla="*/ 2147483647 h 136" name="T17"/>
              <a:gd fmla="*/ 2147483647 w 144" name="T18"/>
              <a:gd fmla="*/ 2147483647 h 136" name="T19"/>
              <a:gd fmla="*/ 2147483647 w 144" name="T20"/>
              <a:gd fmla="*/ 2147483647 h 136" name="T21"/>
              <a:gd fmla="*/ 2147483647 w 144" name="T22"/>
              <a:gd fmla="*/ 2147483647 h 136" name="T23"/>
              <a:gd fmla="*/ 2147483647 w 144" name="T24"/>
              <a:gd fmla="*/ 2147483647 h 136" name="T25"/>
              <a:gd fmla="*/ 0 w 144" name="T26"/>
              <a:gd fmla="*/ 2147483647 h 136" name="T27"/>
              <a:gd fmla="*/ 2147483647 w 144" name="T28"/>
              <a:gd fmla="*/ 0 h 136" name="T29"/>
              <a:gd fmla="*/ 2147483647 w 144" name="T30"/>
              <a:gd fmla="*/ 0 h 136" name="T31"/>
              <a:gd fmla="*/ 2147483647 w 144" name="T32"/>
              <a:gd fmla="*/ 2147483647 h 136" name="T33"/>
              <a:gd fmla="*/ 2147483647 w 144" name="T34"/>
              <a:gd fmla="*/ 2147483647 h 136" name="T35"/>
              <a:gd fmla="*/ 2147483647 w 144" name="T36"/>
              <a:gd fmla="*/ 2147483647 h 136" name="T37"/>
              <a:gd fmla="*/ 2147483647 w 144" name="T38"/>
              <a:gd fmla="*/ 2147483647 h 136" name="T39"/>
              <a:gd fmla="*/ 2147483647 w 144" name="T40"/>
              <a:gd fmla="*/ 2147483647 h 136" name="T41"/>
              <a:gd fmla="*/ 2147483647 w 144" name="T42"/>
              <a:gd fmla="*/ 2147483647 h 136" name="T43"/>
              <a:gd fmla="*/ 2147483647 w 144" name="T44"/>
              <a:gd fmla="*/ 2147483647 h 136" name="T45"/>
              <a:gd fmla="*/ 2147483647 w 144" name="T46"/>
              <a:gd fmla="*/ 2147483647 h 136" name="T47"/>
              <a:gd fmla="*/ 2147483647 w 144" name="T48"/>
              <a:gd fmla="*/ 0 h 136" name="T49"/>
              <a:gd fmla="*/ 2147483647 w 144" name="T50"/>
              <a:gd fmla="*/ 2147483647 h 136" name="T51"/>
              <a:gd fmla="*/ 2147483647 w 144" name="T52"/>
              <a:gd fmla="*/ 2147483647 h 136" name="T53"/>
              <a:gd fmla="*/ 2147483647 w 144" name="T54"/>
              <a:gd fmla="*/ 2147483647 h 136" name="T55"/>
              <a:gd fmla="*/ 2147483647 w 144" name="T56"/>
              <a:gd fmla="*/ 2147483647 h 136" name="T57"/>
              <a:gd fmla="*/ 2147483647 w 144" name="T58"/>
              <a:gd fmla="*/ 2147483647 h 136" name="T59"/>
              <a:gd fmla="*/ 2147483647 w 144" name="T60"/>
              <a:gd fmla="*/ 2147483647 h 136" name="T61"/>
              <a:gd fmla="*/ 2147483647 w 144" name="T62"/>
              <a:gd fmla="*/ 2147483647 h 136" name="T63"/>
              <a:gd fmla="*/ 2147483647 w 144" name="T64"/>
              <a:gd fmla="*/ 2147483647 h 136" name="T65"/>
              <a:gd fmla="*/ 2147483647 w 144" name="T66"/>
              <a:gd fmla="*/ 2147483647 h 136" name="T67"/>
              <a:gd fmla="*/ 2147483647 w 144" name="T68"/>
              <a:gd fmla="*/ 2147483647 h 136" name="T69"/>
              <a:gd fmla="*/ 2147483647 w 144" name="T70"/>
              <a:gd fmla="*/ 2147483647 h 136" name="T71"/>
              <a:gd fmla="*/ 2147483647 w 144" name="T72"/>
              <a:gd fmla="*/ 2147483647 h 136" name="T73"/>
              <a:gd fmla="*/ 2147483647 w 144" name="T74"/>
              <a:gd fmla="*/ 2147483647 h 136" name="T75"/>
              <a:gd fmla="*/ 2147483647 w 144" name="T76"/>
              <a:gd fmla="*/ 2147483647 h 136" name="T77"/>
              <a:gd fmla="*/ 2147483647 w 144" name="T78"/>
              <a:gd fmla="*/ 2147483647 h 136" name="T79"/>
              <a:gd fmla="*/ 2147483647 w 144" name="T80"/>
              <a:gd fmla="*/ 2147483647 h 136" name="T81"/>
              <a:gd fmla="*/ 2147483647 w 144" name="T82"/>
              <a:gd fmla="*/ 2147483647 h 136" name="T83"/>
              <a:gd fmla="*/ 2147483647 w 144" name="T84"/>
              <a:gd fmla="*/ 2147483647 h 136" name="T85"/>
              <a:gd fmla="*/ 2147483647 w 144" name="T86"/>
              <a:gd fmla="*/ 2147483647 h 136" name="T87"/>
              <a:gd fmla="*/ 2147483647 w 144" name="T88"/>
              <a:gd fmla="*/ 2147483647 h 136" name="T89"/>
              <a:gd fmla="*/ 2147483647 w 144" name="T90"/>
              <a:gd fmla="*/ 2147483647 h 136" name="T91"/>
              <a:gd fmla="*/ 2147483647 w 144" name="T92"/>
              <a:gd fmla="*/ 2147483647 h 136" name="T93"/>
              <a:gd fmla="*/ 2147483647 w 144" name="T94"/>
              <a:gd fmla="*/ 2147483647 h 1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144" name="T144"/>
              <a:gd fmla="*/ 0 h 136" name="T145"/>
              <a:gd fmla="*/ 144 w 144" name="T146"/>
              <a:gd fmla="*/ 136 h 136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136" w="144">
                <a:moveTo>
                  <a:pt x="0" y="74"/>
                </a:moveTo>
                <a:lnTo>
                  <a:pt x="10" y="82"/>
                </a:lnTo>
                <a:lnTo>
                  <a:pt x="8" y="136"/>
                </a:lnTo>
                <a:lnTo>
                  <a:pt x="22" y="136"/>
                </a:lnTo>
                <a:lnTo>
                  <a:pt x="24" y="90"/>
                </a:lnTo>
                <a:lnTo>
                  <a:pt x="30" y="90"/>
                </a:lnTo>
                <a:lnTo>
                  <a:pt x="32" y="136"/>
                </a:lnTo>
                <a:lnTo>
                  <a:pt x="46" y="136"/>
                </a:lnTo>
                <a:lnTo>
                  <a:pt x="44" y="82"/>
                </a:lnTo>
                <a:lnTo>
                  <a:pt x="42" y="48"/>
                </a:lnTo>
                <a:lnTo>
                  <a:pt x="74" y="48"/>
                </a:lnTo>
                <a:lnTo>
                  <a:pt x="82" y="36"/>
                </a:lnTo>
                <a:lnTo>
                  <a:pt x="46" y="34"/>
                </a:lnTo>
                <a:lnTo>
                  <a:pt x="30" y="34"/>
                </a:lnTo>
                <a:lnTo>
                  <a:pt x="30" y="36"/>
                </a:lnTo>
                <a:lnTo>
                  <a:pt x="28" y="40"/>
                </a:lnTo>
                <a:lnTo>
                  <a:pt x="32" y="64"/>
                </a:lnTo>
                <a:lnTo>
                  <a:pt x="28" y="70"/>
                </a:lnTo>
                <a:lnTo>
                  <a:pt x="26" y="70"/>
                </a:lnTo>
                <a:lnTo>
                  <a:pt x="22" y="64"/>
                </a:lnTo>
                <a:lnTo>
                  <a:pt x="24" y="40"/>
                </a:lnTo>
                <a:lnTo>
                  <a:pt x="24" y="36"/>
                </a:lnTo>
                <a:lnTo>
                  <a:pt x="24" y="34"/>
                </a:lnTo>
                <a:lnTo>
                  <a:pt x="8" y="34"/>
                </a:lnTo>
                <a:lnTo>
                  <a:pt x="0" y="74"/>
                </a:lnTo>
                <a:close/>
                <a:moveTo>
                  <a:pt x="28" y="0"/>
                </a:moveTo>
                <a:lnTo>
                  <a:pt x="28" y="0"/>
                </a:lnTo>
                <a:lnTo>
                  <a:pt x="22" y="0"/>
                </a:lnTo>
                <a:lnTo>
                  <a:pt x="16" y="4"/>
                </a:lnTo>
                <a:lnTo>
                  <a:pt x="12" y="10"/>
                </a:lnTo>
                <a:lnTo>
                  <a:pt x="12" y="16"/>
                </a:lnTo>
                <a:lnTo>
                  <a:pt x="12" y="22"/>
                </a:lnTo>
                <a:lnTo>
                  <a:pt x="16" y="26"/>
                </a:lnTo>
                <a:lnTo>
                  <a:pt x="22" y="30"/>
                </a:lnTo>
                <a:lnTo>
                  <a:pt x="28" y="30"/>
                </a:lnTo>
                <a:lnTo>
                  <a:pt x="34" y="30"/>
                </a:lnTo>
                <a:lnTo>
                  <a:pt x="38" y="26"/>
                </a:lnTo>
                <a:lnTo>
                  <a:pt x="42" y="22"/>
                </a:lnTo>
                <a:lnTo>
                  <a:pt x="42" y="16"/>
                </a:lnTo>
                <a:lnTo>
                  <a:pt x="42" y="10"/>
                </a:lnTo>
                <a:lnTo>
                  <a:pt x="38" y="4"/>
                </a:lnTo>
                <a:lnTo>
                  <a:pt x="34" y="0"/>
                </a:lnTo>
                <a:lnTo>
                  <a:pt x="28" y="0"/>
                </a:lnTo>
                <a:close/>
                <a:moveTo>
                  <a:pt x="62" y="66"/>
                </a:moveTo>
                <a:lnTo>
                  <a:pt x="76" y="62"/>
                </a:lnTo>
                <a:lnTo>
                  <a:pt x="78" y="62"/>
                </a:lnTo>
                <a:lnTo>
                  <a:pt x="88" y="68"/>
                </a:lnTo>
                <a:lnTo>
                  <a:pt x="96" y="44"/>
                </a:lnTo>
                <a:lnTo>
                  <a:pt x="98" y="40"/>
                </a:lnTo>
                <a:lnTo>
                  <a:pt x="100" y="44"/>
                </a:lnTo>
                <a:lnTo>
                  <a:pt x="108" y="52"/>
                </a:lnTo>
                <a:lnTo>
                  <a:pt x="120" y="32"/>
                </a:lnTo>
                <a:lnTo>
                  <a:pt x="124" y="34"/>
                </a:lnTo>
                <a:lnTo>
                  <a:pt x="110" y="56"/>
                </a:lnTo>
                <a:lnTo>
                  <a:pt x="110" y="60"/>
                </a:lnTo>
                <a:lnTo>
                  <a:pt x="108" y="58"/>
                </a:lnTo>
                <a:lnTo>
                  <a:pt x="100" y="50"/>
                </a:lnTo>
                <a:lnTo>
                  <a:pt x="92" y="74"/>
                </a:lnTo>
                <a:lnTo>
                  <a:pt x="90" y="76"/>
                </a:lnTo>
                <a:lnTo>
                  <a:pt x="88" y="74"/>
                </a:lnTo>
                <a:lnTo>
                  <a:pt x="76" y="66"/>
                </a:lnTo>
                <a:lnTo>
                  <a:pt x="62" y="72"/>
                </a:lnTo>
                <a:lnTo>
                  <a:pt x="62" y="66"/>
                </a:lnTo>
                <a:close/>
                <a:moveTo>
                  <a:pt x="64" y="128"/>
                </a:moveTo>
                <a:lnTo>
                  <a:pt x="110" y="128"/>
                </a:lnTo>
                <a:lnTo>
                  <a:pt x="110" y="136"/>
                </a:lnTo>
                <a:lnTo>
                  <a:pt x="64" y="136"/>
                </a:lnTo>
                <a:lnTo>
                  <a:pt x="64" y="128"/>
                </a:lnTo>
                <a:close/>
                <a:moveTo>
                  <a:pt x="94" y="100"/>
                </a:moveTo>
                <a:lnTo>
                  <a:pt x="94" y="124"/>
                </a:lnTo>
                <a:lnTo>
                  <a:pt x="80" y="124"/>
                </a:lnTo>
                <a:lnTo>
                  <a:pt x="80" y="100"/>
                </a:lnTo>
                <a:lnTo>
                  <a:pt x="54" y="100"/>
                </a:lnTo>
                <a:lnTo>
                  <a:pt x="54" y="90"/>
                </a:lnTo>
                <a:lnTo>
                  <a:pt x="134" y="90"/>
                </a:lnTo>
                <a:lnTo>
                  <a:pt x="134" y="14"/>
                </a:lnTo>
                <a:lnTo>
                  <a:pt x="50" y="14"/>
                </a:lnTo>
                <a:lnTo>
                  <a:pt x="50" y="4"/>
                </a:lnTo>
                <a:lnTo>
                  <a:pt x="140" y="4"/>
                </a:lnTo>
                <a:lnTo>
                  <a:pt x="144" y="4"/>
                </a:lnTo>
                <a:lnTo>
                  <a:pt x="144" y="8"/>
                </a:lnTo>
                <a:lnTo>
                  <a:pt x="144" y="96"/>
                </a:lnTo>
                <a:lnTo>
                  <a:pt x="144" y="100"/>
                </a:lnTo>
                <a:lnTo>
                  <a:pt x="140" y="100"/>
                </a:lnTo>
                <a:lnTo>
                  <a:pt x="94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26" name="Freeform 239"/>
          <p:cNvSpPr>
            <a:spLocks noEditPoints="1"/>
          </p:cNvSpPr>
          <p:nvPr/>
        </p:nvSpPr>
        <p:spPr bwMode="auto">
          <a:xfrm>
            <a:off x="3163888" y="2085975"/>
            <a:ext cx="503237" cy="301625"/>
          </a:xfrm>
          <a:custGeom>
            <a:gdLst>
              <a:gd fmla="*/ 2147483647 w 184" name="T0"/>
              <a:gd fmla="*/ 2147483647 h 100" name="T1"/>
              <a:gd fmla="*/ 2147483647 w 184" name="T2"/>
              <a:gd fmla="*/ 2147483647 h 100" name="T3"/>
              <a:gd fmla="*/ 2147483647 w 184" name="T4"/>
              <a:gd fmla="*/ 2147483647 h 100" name="T5"/>
              <a:gd fmla="*/ 2147483647 w 184" name="T6"/>
              <a:gd fmla="*/ 2147483647 h 100" name="T7"/>
              <a:gd fmla="*/ 0 w 184" name="T8"/>
              <a:gd fmla="*/ 2147483647 h 100" name="T9"/>
              <a:gd fmla="*/ 2147483647 w 184" name="T10"/>
              <a:gd fmla="*/ 2147483647 h 100" name="T11"/>
              <a:gd fmla="*/ 2147483647 w 184" name="T12"/>
              <a:gd fmla="*/ 2147483647 h 100" name="T13"/>
              <a:gd fmla="*/ 2147483647 w 184" name="T14"/>
              <a:gd fmla="*/ 2147483647 h 100" name="T15"/>
              <a:gd fmla="*/ 2147483647 w 184" name="T16"/>
              <a:gd fmla="*/ 2147483647 h 100" name="T17"/>
              <a:gd fmla="*/ 2147483647 w 184" name="T18"/>
              <a:gd fmla="*/ 2147483647 h 100" name="T19"/>
              <a:gd fmla="*/ 2147483647 w 184" name="T20"/>
              <a:gd fmla="*/ 2147483647 h 100" name="T21"/>
              <a:gd fmla="*/ 2147483647 w 184" name="T22"/>
              <a:gd fmla="*/ 2147483647 h 100" name="T23"/>
              <a:gd fmla="*/ 2147483647 w 184" name="T24"/>
              <a:gd fmla="*/ 2147483647 h 100" name="T25"/>
              <a:gd fmla="*/ 2147483647 w 184" name="T26"/>
              <a:gd fmla="*/ 2147483647 h 100" name="T27"/>
              <a:gd fmla="*/ 2147483647 w 184" name="T28"/>
              <a:gd fmla="*/ 2147483647 h 100" name="T29"/>
              <a:gd fmla="*/ 2147483647 w 184" name="T30"/>
              <a:gd fmla="*/ 2147483647 h 100" name="T31"/>
              <a:gd fmla="*/ 2147483647 w 184" name="T32"/>
              <a:gd fmla="*/ 2147483647 h 100" name="T33"/>
              <a:gd fmla="*/ 2147483647 w 184" name="T34"/>
              <a:gd fmla="*/ 2147483647 h 100" name="T35"/>
              <a:gd fmla="*/ 2147483647 w 184" name="T36"/>
              <a:gd fmla="*/ 2147483647 h 100" name="T37"/>
              <a:gd fmla="*/ 0 w 184" name="T38"/>
              <a:gd fmla="*/ 2147483647 h 100" name="T39"/>
              <a:gd fmla="*/ 2147483647 w 184" name="T40"/>
              <a:gd fmla="*/ 2147483647 h 100" name="T41"/>
              <a:gd fmla="*/ 2147483647 w 184" name="T42"/>
              <a:gd fmla="*/ 2147483647 h 100" name="T43"/>
              <a:gd fmla="*/ 2147483647 w 184" name="T44"/>
              <a:gd fmla="*/ 2147483647 h 100" name="T45"/>
              <a:gd fmla="*/ 2147483647 w 184" name="T46"/>
              <a:gd fmla="*/ 2147483647 h 100" name="T47"/>
              <a:gd fmla="*/ 2147483647 w 184" name="T48"/>
              <a:gd fmla="*/ 2147483647 h 100" name="T49"/>
              <a:gd fmla="*/ 2147483647 w 184" name="T50"/>
              <a:gd fmla="*/ 2147483647 h 100" name="T51"/>
              <a:gd fmla="*/ 2147483647 w 184" name="T52"/>
              <a:gd fmla="*/ 2147483647 h 100" name="T53"/>
              <a:gd fmla="*/ 2147483647 w 184" name="T54"/>
              <a:gd fmla="*/ 2147483647 h 100" name="T55"/>
              <a:gd fmla="*/ 2147483647 w 184" name="T56"/>
              <a:gd fmla="*/ 2147483647 h 100" name="T57"/>
              <a:gd fmla="*/ 2147483647 w 184" name="T58"/>
              <a:gd fmla="*/ 2147483647 h 100" name="T59"/>
              <a:gd fmla="*/ 2147483647 w 184" name="T60"/>
              <a:gd fmla="*/ 2147483647 h 100" name="T61"/>
              <a:gd fmla="*/ 2147483647 w 184" name="T62"/>
              <a:gd fmla="*/ 2147483647 h 100" name="T63"/>
              <a:gd fmla="*/ 2147483647 w 184" name="T64"/>
              <a:gd fmla="*/ 2147483647 h 100" name="T65"/>
              <a:gd fmla="*/ 2147483647 w 184" name="T66"/>
              <a:gd fmla="*/ 2147483647 h 100" name="T67"/>
              <a:gd fmla="*/ 2147483647 w 184" name="T68"/>
              <a:gd fmla="*/ 2147483647 h 100" name="T69"/>
              <a:gd fmla="*/ 2147483647 w 184" name="T70"/>
              <a:gd fmla="*/ 2147483647 h 100" name="T71"/>
              <a:gd fmla="*/ 2147483647 w 184" name="T72"/>
              <a:gd fmla="*/ 2147483647 h 100" name="T73"/>
              <a:gd fmla="*/ 2147483647 w 184" name="T74"/>
              <a:gd fmla="*/ 2147483647 h 100" name="T75"/>
              <a:gd fmla="*/ 2147483647 w 184" name="T76"/>
              <a:gd fmla="*/ 2147483647 h 100" name="T77"/>
              <a:gd fmla="*/ 2147483647 w 184" name="T78"/>
              <a:gd fmla="*/ 2147483647 h 100" name="T79"/>
              <a:gd fmla="*/ 2147483647 w 184" name="T80"/>
              <a:gd fmla="*/ 2147483647 h 100" name="T81"/>
              <a:gd fmla="*/ 2147483647 w 184" name="T82"/>
              <a:gd fmla="*/ 2147483647 h 100" name="T83"/>
              <a:gd fmla="*/ 2147483647 w 184" name="T84"/>
              <a:gd fmla="*/ 2147483647 h 100" name="T85"/>
              <a:gd fmla="*/ 2147483647 w 184" name="T86"/>
              <a:gd fmla="*/ 2147483647 h 100" name="T87"/>
              <a:gd fmla="*/ 2147483647 w 184" name="T88"/>
              <a:gd fmla="*/ 2147483647 h 100" name="T89"/>
              <a:gd fmla="*/ 2147483647 w 184" name="T90"/>
              <a:gd fmla="*/ 2147483647 h 100" name="T91"/>
              <a:gd fmla="*/ 2147483647 w 184" name="T92"/>
              <a:gd fmla="*/ 2147483647 h 100" name="T93"/>
              <a:gd fmla="*/ 2147483647 w 184" name="T94"/>
              <a:gd fmla="*/ 2147483647 h 100" name="T95"/>
              <a:gd fmla="*/ 2147483647 w 184" name="T96"/>
              <a:gd fmla="*/ 2147483647 h 100" name="T97"/>
              <a:gd fmla="*/ 2147483647 w 184" name="T98"/>
              <a:gd fmla="*/ 2147483647 h 100" name="T99"/>
              <a:gd fmla="*/ 2147483647 w 184" name="T100"/>
              <a:gd fmla="*/ 2147483647 h 100" name="T101"/>
              <a:gd fmla="*/ 2147483647 w 184" name="T102"/>
              <a:gd fmla="*/ 2147483647 h 100" name="T103"/>
              <a:gd fmla="*/ 2147483647 w 184" name="T104"/>
              <a:gd fmla="*/ 2147483647 h 100" name="T105"/>
              <a:gd fmla="*/ 2147483647 w 184" name="T106"/>
              <a:gd fmla="*/ 0 h 100" name="T107"/>
              <a:gd fmla="*/ 2147483647 w 184" name="T108"/>
              <a:gd fmla="*/ 2147483647 h 100" name="T109"/>
              <a:gd fmla="*/ 2147483647 w 184" name="T110"/>
              <a:gd fmla="*/ 2147483647 h 100" name="T111"/>
              <a:gd fmla="*/ 2147483647 w 184" name="T112"/>
              <a:gd fmla="*/ 2147483647 h 100" name="T113"/>
              <a:gd fmla="*/ 2147483647 w 184" name="T114"/>
              <a:gd fmla="*/ 2147483647 h 100" name="T115"/>
              <a:gd fmla="*/ 2147483647 w 184" name="T116"/>
              <a:gd fmla="*/ 2147483647 h 100" name="T117"/>
              <a:gd fmla="*/ 2147483647 w 184" name="T118"/>
              <a:gd fmla="*/ 2147483647 h 100" name="T119"/>
              <a:gd fmla="*/ 2147483647 w 184" name="T120"/>
              <a:gd fmla="*/ 2147483647 h 100" name="T121"/>
              <a:gd fmla="*/ 2147483647 w 184" name="T122"/>
              <a:gd fmla="*/ 2147483647 h 100" name="T123"/>
              <a:gd fmla="*/ 2147483647 w 184" name="T124"/>
              <a:gd fmla="*/ 2147483647 h 100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60000 65536" name="T186"/>
              <a:gd fmla="*/ 0 60000 65536" name="T187"/>
              <a:gd fmla="*/ 0 60000 65536" name="T188"/>
              <a:gd fmla="*/ 0 w 184" name="T189"/>
              <a:gd fmla="*/ 0 h 100" name="T190"/>
              <a:gd fmla="*/ 184 w 184" name="T191"/>
              <a:gd fmla="*/ 100 h 100" name="T192"/>
            </a:gdLst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b="T192" l="T189" r="T191" t="T190"/>
            <a:pathLst>
              <a:path h="100" w="184">
                <a:moveTo>
                  <a:pt x="80" y="30"/>
                </a:moveTo>
                <a:lnTo>
                  <a:pt x="80" y="30"/>
                </a:lnTo>
                <a:lnTo>
                  <a:pt x="84" y="32"/>
                </a:lnTo>
                <a:lnTo>
                  <a:pt x="84" y="34"/>
                </a:lnTo>
                <a:lnTo>
                  <a:pt x="84" y="36"/>
                </a:lnTo>
                <a:lnTo>
                  <a:pt x="80" y="38"/>
                </a:lnTo>
                <a:lnTo>
                  <a:pt x="78" y="3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close/>
                <a:moveTo>
                  <a:pt x="50" y="80"/>
                </a:moveTo>
                <a:lnTo>
                  <a:pt x="50" y="80"/>
                </a:lnTo>
                <a:lnTo>
                  <a:pt x="50" y="84"/>
                </a:lnTo>
                <a:lnTo>
                  <a:pt x="4" y="84"/>
                </a:lnTo>
                <a:lnTo>
                  <a:pt x="2" y="88"/>
                </a:lnTo>
                <a:lnTo>
                  <a:pt x="0" y="92"/>
                </a:lnTo>
                <a:lnTo>
                  <a:pt x="0" y="100"/>
                </a:lnTo>
                <a:lnTo>
                  <a:pt x="50" y="100"/>
                </a:lnTo>
                <a:lnTo>
                  <a:pt x="130" y="100"/>
                </a:lnTo>
                <a:lnTo>
                  <a:pt x="180" y="100"/>
                </a:lnTo>
                <a:lnTo>
                  <a:pt x="184" y="92"/>
                </a:lnTo>
                <a:lnTo>
                  <a:pt x="182" y="86"/>
                </a:lnTo>
                <a:lnTo>
                  <a:pt x="180" y="82"/>
                </a:lnTo>
                <a:lnTo>
                  <a:pt x="166" y="76"/>
                </a:lnTo>
                <a:lnTo>
                  <a:pt x="164" y="82"/>
                </a:lnTo>
                <a:lnTo>
                  <a:pt x="160" y="86"/>
                </a:lnTo>
                <a:lnTo>
                  <a:pt x="156" y="88"/>
                </a:lnTo>
                <a:lnTo>
                  <a:pt x="150" y="88"/>
                </a:lnTo>
                <a:lnTo>
                  <a:pt x="146" y="88"/>
                </a:lnTo>
                <a:lnTo>
                  <a:pt x="142" y="86"/>
                </a:lnTo>
                <a:lnTo>
                  <a:pt x="138" y="82"/>
                </a:lnTo>
                <a:lnTo>
                  <a:pt x="138" y="76"/>
                </a:lnTo>
                <a:lnTo>
                  <a:pt x="128" y="78"/>
                </a:lnTo>
                <a:lnTo>
                  <a:pt x="126" y="72"/>
                </a:lnTo>
                <a:lnTo>
                  <a:pt x="124" y="70"/>
                </a:lnTo>
                <a:lnTo>
                  <a:pt x="124" y="68"/>
                </a:lnTo>
                <a:lnTo>
                  <a:pt x="106" y="64"/>
                </a:lnTo>
                <a:lnTo>
                  <a:pt x="102" y="66"/>
                </a:lnTo>
                <a:lnTo>
                  <a:pt x="102" y="70"/>
                </a:lnTo>
                <a:lnTo>
                  <a:pt x="108" y="70"/>
                </a:lnTo>
                <a:lnTo>
                  <a:pt x="120" y="74"/>
                </a:lnTo>
                <a:lnTo>
                  <a:pt x="124" y="78"/>
                </a:lnTo>
                <a:lnTo>
                  <a:pt x="124" y="84"/>
                </a:lnTo>
                <a:lnTo>
                  <a:pt x="124" y="94"/>
                </a:lnTo>
                <a:lnTo>
                  <a:pt x="96" y="94"/>
                </a:lnTo>
                <a:lnTo>
                  <a:pt x="98" y="94"/>
                </a:lnTo>
                <a:lnTo>
                  <a:pt x="94" y="74"/>
                </a:lnTo>
                <a:lnTo>
                  <a:pt x="96" y="72"/>
                </a:lnTo>
                <a:lnTo>
                  <a:pt x="94" y="68"/>
                </a:lnTo>
                <a:lnTo>
                  <a:pt x="92" y="68"/>
                </a:lnTo>
                <a:lnTo>
                  <a:pt x="90" y="68"/>
                </a:lnTo>
                <a:lnTo>
                  <a:pt x="86" y="68"/>
                </a:lnTo>
                <a:lnTo>
                  <a:pt x="86" y="72"/>
                </a:lnTo>
                <a:lnTo>
                  <a:pt x="88" y="74"/>
                </a:lnTo>
                <a:lnTo>
                  <a:pt x="84" y="94"/>
                </a:lnTo>
                <a:lnTo>
                  <a:pt x="56" y="94"/>
                </a:lnTo>
                <a:lnTo>
                  <a:pt x="56" y="82"/>
                </a:lnTo>
                <a:lnTo>
                  <a:pt x="58" y="78"/>
                </a:lnTo>
                <a:lnTo>
                  <a:pt x="60" y="74"/>
                </a:lnTo>
                <a:lnTo>
                  <a:pt x="72" y="70"/>
                </a:lnTo>
                <a:lnTo>
                  <a:pt x="78" y="70"/>
                </a:lnTo>
                <a:lnTo>
                  <a:pt x="78" y="66"/>
                </a:lnTo>
                <a:lnTo>
                  <a:pt x="74" y="64"/>
                </a:lnTo>
                <a:lnTo>
                  <a:pt x="58" y="68"/>
                </a:lnTo>
                <a:lnTo>
                  <a:pt x="58" y="50"/>
                </a:lnTo>
                <a:lnTo>
                  <a:pt x="58" y="42"/>
                </a:lnTo>
                <a:lnTo>
                  <a:pt x="56" y="34"/>
                </a:lnTo>
                <a:lnTo>
                  <a:pt x="52" y="28"/>
                </a:lnTo>
                <a:lnTo>
                  <a:pt x="46" y="22"/>
                </a:lnTo>
                <a:lnTo>
                  <a:pt x="38" y="20"/>
                </a:lnTo>
                <a:lnTo>
                  <a:pt x="28" y="18"/>
                </a:lnTo>
                <a:lnTo>
                  <a:pt x="18" y="20"/>
                </a:lnTo>
                <a:lnTo>
                  <a:pt x="10" y="26"/>
                </a:lnTo>
                <a:lnTo>
                  <a:pt x="4" y="34"/>
                </a:lnTo>
                <a:lnTo>
                  <a:pt x="2" y="42"/>
                </a:lnTo>
                <a:lnTo>
                  <a:pt x="0" y="52"/>
                </a:lnTo>
                <a:lnTo>
                  <a:pt x="2" y="62"/>
                </a:lnTo>
                <a:lnTo>
                  <a:pt x="4" y="82"/>
                </a:lnTo>
                <a:lnTo>
                  <a:pt x="14" y="78"/>
                </a:lnTo>
                <a:lnTo>
                  <a:pt x="24" y="76"/>
                </a:lnTo>
                <a:lnTo>
                  <a:pt x="24" y="70"/>
                </a:lnTo>
                <a:lnTo>
                  <a:pt x="20" y="68"/>
                </a:lnTo>
                <a:lnTo>
                  <a:pt x="16" y="64"/>
                </a:lnTo>
                <a:lnTo>
                  <a:pt x="14" y="58"/>
                </a:lnTo>
                <a:lnTo>
                  <a:pt x="14" y="52"/>
                </a:lnTo>
                <a:lnTo>
                  <a:pt x="14" y="40"/>
                </a:lnTo>
                <a:lnTo>
                  <a:pt x="34" y="40"/>
                </a:lnTo>
                <a:lnTo>
                  <a:pt x="34" y="34"/>
                </a:lnTo>
                <a:lnTo>
                  <a:pt x="38" y="38"/>
                </a:lnTo>
                <a:lnTo>
                  <a:pt x="38" y="30"/>
                </a:lnTo>
                <a:lnTo>
                  <a:pt x="42" y="40"/>
                </a:lnTo>
                <a:lnTo>
                  <a:pt x="48" y="40"/>
                </a:lnTo>
                <a:lnTo>
                  <a:pt x="48" y="52"/>
                </a:lnTo>
                <a:lnTo>
                  <a:pt x="46" y="58"/>
                </a:lnTo>
                <a:lnTo>
                  <a:pt x="44" y="64"/>
                </a:lnTo>
                <a:lnTo>
                  <a:pt x="40" y="68"/>
                </a:lnTo>
                <a:lnTo>
                  <a:pt x="36" y="70"/>
                </a:lnTo>
                <a:lnTo>
                  <a:pt x="36" y="74"/>
                </a:lnTo>
                <a:lnTo>
                  <a:pt x="50" y="78"/>
                </a:lnTo>
                <a:lnTo>
                  <a:pt x="50" y="80"/>
                </a:lnTo>
                <a:close/>
                <a:moveTo>
                  <a:pt x="130" y="98"/>
                </a:moveTo>
                <a:lnTo>
                  <a:pt x="130" y="98"/>
                </a:lnTo>
                <a:close/>
                <a:moveTo>
                  <a:pt x="24" y="58"/>
                </a:moveTo>
                <a:lnTo>
                  <a:pt x="36" y="58"/>
                </a:lnTo>
                <a:lnTo>
                  <a:pt x="34" y="62"/>
                </a:lnTo>
                <a:lnTo>
                  <a:pt x="30" y="64"/>
                </a:lnTo>
                <a:lnTo>
                  <a:pt x="26" y="62"/>
                </a:lnTo>
                <a:lnTo>
                  <a:pt x="24" y="58"/>
                </a:lnTo>
                <a:close/>
                <a:moveTo>
                  <a:pt x="38" y="46"/>
                </a:moveTo>
                <a:lnTo>
                  <a:pt x="38" y="46"/>
                </a:lnTo>
                <a:lnTo>
                  <a:pt x="40" y="48"/>
                </a:lnTo>
                <a:lnTo>
                  <a:pt x="40" y="50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0"/>
                </a:lnTo>
                <a:lnTo>
                  <a:pt x="36" y="48"/>
                </a:lnTo>
                <a:lnTo>
                  <a:pt x="38" y="46"/>
                </a:lnTo>
                <a:close/>
                <a:moveTo>
                  <a:pt x="22" y="46"/>
                </a:moveTo>
                <a:lnTo>
                  <a:pt x="22" y="46"/>
                </a:lnTo>
                <a:lnTo>
                  <a:pt x="24" y="48"/>
                </a:lnTo>
                <a:lnTo>
                  <a:pt x="26" y="50"/>
                </a:lnTo>
                <a:lnTo>
                  <a:pt x="24" y="52"/>
                </a:lnTo>
                <a:lnTo>
                  <a:pt x="22" y="52"/>
                </a:lnTo>
                <a:lnTo>
                  <a:pt x="20" y="52"/>
                </a:lnTo>
                <a:lnTo>
                  <a:pt x="20" y="50"/>
                </a:lnTo>
                <a:lnTo>
                  <a:pt x="20" y="48"/>
                </a:lnTo>
                <a:lnTo>
                  <a:pt x="22" y="46"/>
                </a:lnTo>
                <a:close/>
                <a:moveTo>
                  <a:pt x="166" y="44"/>
                </a:moveTo>
                <a:lnTo>
                  <a:pt x="166" y="44"/>
                </a:lnTo>
                <a:lnTo>
                  <a:pt x="168" y="48"/>
                </a:lnTo>
                <a:lnTo>
                  <a:pt x="166" y="56"/>
                </a:lnTo>
                <a:lnTo>
                  <a:pt x="162" y="64"/>
                </a:lnTo>
                <a:lnTo>
                  <a:pt x="158" y="68"/>
                </a:lnTo>
                <a:lnTo>
                  <a:pt x="152" y="70"/>
                </a:lnTo>
                <a:lnTo>
                  <a:pt x="146" y="68"/>
                </a:lnTo>
                <a:lnTo>
                  <a:pt x="140" y="64"/>
                </a:lnTo>
                <a:lnTo>
                  <a:pt x="138" y="56"/>
                </a:lnTo>
                <a:lnTo>
                  <a:pt x="136" y="48"/>
                </a:lnTo>
                <a:lnTo>
                  <a:pt x="136" y="46"/>
                </a:lnTo>
                <a:lnTo>
                  <a:pt x="144" y="44"/>
                </a:lnTo>
                <a:lnTo>
                  <a:pt x="148" y="44"/>
                </a:lnTo>
                <a:lnTo>
                  <a:pt x="150" y="40"/>
                </a:lnTo>
                <a:lnTo>
                  <a:pt x="152" y="40"/>
                </a:lnTo>
                <a:lnTo>
                  <a:pt x="154" y="42"/>
                </a:lnTo>
                <a:lnTo>
                  <a:pt x="160" y="44"/>
                </a:lnTo>
                <a:lnTo>
                  <a:pt x="166" y="44"/>
                </a:lnTo>
                <a:close/>
                <a:moveTo>
                  <a:pt x="166" y="66"/>
                </a:moveTo>
                <a:lnTo>
                  <a:pt x="166" y="66"/>
                </a:lnTo>
                <a:lnTo>
                  <a:pt x="160" y="72"/>
                </a:lnTo>
                <a:lnTo>
                  <a:pt x="152" y="74"/>
                </a:lnTo>
                <a:lnTo>
                  <a:pt x="144" y="72"/>
                </a:lnTo>
                <a:lnTo>
                  <a:pt x="138" y="66"/>
                </a:lnTo>
                <a:lnTo>
                  <a:pt x="136" y="66"/>
                </a:lnTo>
                <a:lnTo>
                  <a:pt x="124" y="66"/>
                </a:lnTo>
                <a:lnTo>
                  <a:pt x="122" y="58"/>
                </a:lnTo>
                <a:lnTo>
                  <a:pt x="120" y="48"/>
                </a:lnTo>
                <a:lnTo>
                  <a:pt x="122" y="38"/>
                </a:lnTo>
                <a:lnTo>
                  <a:pt x="126" y="30"/>
                </a:lnTo>
                <a:lnTo>
                  <a:pt x="130" y="24"/>
                </a:lnTo>
                <a:lnTo>
                  <a:pt x="136" y="20"/>
                </a:lnTo>
                <a:lnTo>
                  <a:pt x="144" y="16"/>
                </a:lnTo>
                <a:lnTo>
                  <a:pt x="152" y="16"/>
                </a:lnTo>
                <a:lnTo>
                  <a:pt x="160" y="16"/>
                </a:lnTo>
                <a:lnTo>
                  <a:pt x="168" y="20"/>
                </a:lnTo>
                <a:lnTo>
                  <a:pt x="174" y="26"/>
                </a:lnTo>
                <a:lnTo>
                  <a:pt x="178" y="32"/>
                </a:lnTo>
                <a:lnTo>
                  <a:pt x="182" y="40"/>
                </a:lnTo>
                <a:lnTo>
                  <a:pt x="182" y="48"/>
                </a:lnTo>
                <a:lnTo>
                  <a:pt x="182" y="58"/>
                </a:lnTo>
                <a:lnTo>
                  <a:pt x="180" y="66"/>
                </a:lnTo>
                <a:lnTo>
                  <a:pt x="166" y="66"/>
                </a:lnTo>
                <a:close/>
                <a:moveTo>
                  <a:pt x="82" y="46"/>
                </a:moveTo>
                <a:lnTo>
                  <a:pt x="82" y="46"/>
                </a:lnTo>
                <a:lnTo>
                  <a:pt x="98" y="46"/>
                </a:lnTo>
                <a:lnTo>
                  <a:pt x="98" y="50"/>
                </a:lnTo>
                <a:lnTo>
                  <a:pt x="96" y="52"/>
                </a:lnTo>
                <a:lnTo>
                  <a:pt x="90" y="52"/>
                </a:lnTo>
                <a:lnTo>
                  <a:pt x="84" y="52"/>
                </a:lnTo>
                <a:lnTo>
                  <a:pt x="82" y="50"/>
                </a:lnTo>
                <a:lnTo>
                  <a:pt x="82" y="46"/>
                </a:lnTo>
                <a:close/>
                <a:moveTo>
                  <a:pt x="66" y="42"/>
                </a:moveTo>
                <a:lnTo>
                  <a:pt x="66" y="42"/>
                </a:lnTo>
                <a:lnTo>
                  <a:pt x="70" y="50"/>
                </a:lnTo>
                <a:lnTo>
                  <a:pt x="72" y="56"/>
                </a:lnTo>
                <a:lnTo>
                  <a:pt x="80" y="62"/>
                </a:lnTo>
                <a:lnTo>
                  <a:pt x="86" y="64"/>
                </a:lnTo>
                <a:lnTo>
                  <a:pt x="90" y="64"/>
                </a:lnTo>
                <a:lnTo>
                  <a:pt x="96" y="64"/>
                </a:lnTo>
                <a:lnTo>
                  <a:pt x="100" y="62"/>
                </a:lnTo>
                <a:lnTo>
                  <a:pt x="108" y="56"/>
                </a:lnTo>
                <a:lnTo>
                  <a:pt x="112" y="50"/>
                </a:lnTo>
                <a:lnTo>
                  <a:pt x="114" y="42"/>
                </a:lnTo>
                <a:lnTo>
                  <a:pt x="118" y="10"/>
                </a:lnTo>
                <a:lnTo>
                  <a:pt x="114" y="6"/>
                </a:lnTo>
                <a:lnTo>
                  <a:pt x="108" y="2"/>
                </a:lnTo>
                <a:lnTo>
                  <a:pt x="100" y="0"/>
                </a:lnTo>
                <a:lnTo>
                  <a:pt x="90" y="0"/>
                </a:lnTo>
                <a:lnTo>
                  <a:pt x="82" y="0"/>
                </a:lnTo>
                <a:lnTo>
                  <a:pt x="72" y="2"/>
                </a:lnTo>
                <a:lnTo>
                  <a:pt x="66" y="6"/>
                </a:lnTo>
                <a:lnTo>
                  <a:pt x="62" y="10"/>
                </a:lnTo>
                <a:lnTo>
                  <a:pt x="66" y="42"/>
                </a:lnTo>
                <a:close/>
                <a:moveTo>
                  <a:pt x="108" y="24"/>
                </a:moveTo>
                <a:lnTo>
                  <a:pt x="108" y="24"/>
                </a:lnTo>
                <a:lnTo>
                  <a:pt x="104" y="24"/>
                </a:lnTo>
                <a:lnTo>
                  <a:pt x="102" y="18"/>
                </a:lnTo>
                <a:lnTo>
                  <a:pt x="98" y="24"/>
                </a:lnTo>
                <a:lnTo>
                  <a:pt x="88" y="26"/>
                </a:lnTo>
                <a:lnTo>
                  <a:pt x="82" y="26"/>
                </a:lnTo>
                <a:lnTo>
                  <a:pt x="74" y="22"/>
                </a:lnTo>
                <a:lnTo>
                  <a:pt x="72" y="22"/>
                </a:lnTo>
                <a:lnTo>
                  <a:pt x="72" y="36"/>
                </a:lnTo>
                <a:lnTo>
                  <a:pt x="72" y="44"/>
                </a:lnTo>
                <a:lnTo>
                  <a:pt x="78" y="52"/>
                </a:lnTo>
                <a:lnTo>
                  <a:pt x="84" y="58"/>
                </a:lnTo>
                <a:lnTo>
                  <a:pt x="90" y="60"/>
                </a:lnTo>
                <a:lnTo>
                  <a:pt x="98" y="58"/>
                </a:lnTo>
                <a:lnTo>
                  <a:pt x="104" y="52"/>
                </a:lnTo>
                <a:lnTo>
                  <a:pt x="108" y="44"/>
                </a:lnTo>
                <a:lnTo>
                  <a:pt x="108" y="36"/>
                </a:lnTo>
                <a:lnTo>
                  <a:pt x="108" y="24"/>
                </a:lnTo>
                <a:close/>
                <a:moveTo>
                  <a:pt x="98" y="30"/>
                </a:moveTo>
                <a:lnTo>
                  <a:pt x="98" y="30"/>
                </a:lnTo>
                <a:lnTo>
                  <a:pt x="102" y="32"/>
                </a:lnTo>
                <a:lnTo>
                  <a:pt x="102" y="34"/>
                </a:lnTo>
                <a:lnTo>
                  <a:pt x="102" y="36"/>
                </a:lnTo>
                <a:lnTo>
                  <a:pt x="98" y="38"/>
                </a:lnTo>
                <a:lnTo>
                  <a:pt x="96" y="36"/>
                </a:lnTo>
                <a:lnTo>
                  <a:pt x="94" y="34"/>
                </a:lnTo>
                <a:lnTo>
                  <a:pt x="96" y="32"/>
                </a:lnTo>
                <a:lnTo>
                  <a:pt x="9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27" name="Freeform 240"/>
          <p:cNvSpPr>
            <a:spLocks noEditPoints="1"/>
          </p:cNvSpPr>
          <p:nvPr/>
        </p:nvSpPr>
        <p:spPr bwMode="auto">
          <a:xfrm>
            <a:off x="946150" y="1997075"/>
            <a:ext cx="366713" cy="407988"/>
          </a:xfrm>
          <a:custGeom>
            <a:gdLst>
              <a:gd fmla="*/ 2147483647 w 134" name="T0"/>
              <a:gd fmla="*/ 2147483647 h 136" name="T1"/>
              <a:gd fmla="*/ 2147483647 w 134" name="T2"/>
              <a:gd fmla="*/ 2147483647 h 136" name="T3"/>
              <a:gd fmla="*/ 2147483647 w 134" name="T4"/>
              <a:gd fmla="*/ 2147483647 h 136" name="T5"/>
              <a:gd fmla="*/ 2147483647 w 134" name="T6"/>
              <a:gd fmla="*/ 2147483647 h 136" name="T7"/>
              <a:gd fmla="*/ 2147483647 w 134" name="T8"/>
              <a:gd fmla="*/ 2147483647 h 136" name="T9"/>
              <a:gd fmla="*/ 2147483647 w 134" name="T10"/>
              <a:gd fmla="*/ 2147483647 h 136" name="T11"/>
              <a:gd fmla="*/ 2147483647 w 134" name="T12"/>
              <a:gd fmla="*/ 2147483647 h 136" name="T13"/>
              <a:gd fmla="*/ 2147483647 w 134" name="T14"/>
              <a:gd fmla="*/ 2147483647 h 136" name="T15"/>
              <a:gd fmla="*/ 2147483647 w 134" name="T16"/>
              <a:gd fmla="*/ 2147483647 h 136" name="T17"/>
              <a:gd fmla="*/ 2147483647 w 134" name="T18"/>
              <a:gd fmla="*/ 2147483647 h 136" name="T19"/>
              <a:gd fmla="*/ 2147483647 w 134" name="T20"/>
              <a:gd fmla="*/ 2147483647 h 136" name="T21"/>
              <a:gd fmla="*/ 2147483647 w 134" name="T22"/>
              <a:gd fmla="*/ 2147483647 h 136" name="T23"/>
              <a:gd fmla="*/ 2147483647 w 134" name="T24"/>
              <a:gd fmla="*/ 2147483647 h 136" name="T25"/>
              <a:gd fmla="*/ 2147483647 w 134" name="T26"/>
              <a:gd fmla="*/ 2147483647 h 136" name="T27"/>
              <a:gd fmla="*/ 2147483647 w 134" name="T28"/>
              <a:gd fmla="*/ 2147483647 h 136" name="T29"/>
              <a:gd fmla="*/ 2147483647 w 134" name="T30"/>
              <a:gd fmla="*/ 2147483647 h 136" name="T31"/>
              <a:gd fmla="*/ 0 w 134" name="T32"/>
              <a:gd fmla="*/ 2147483647 h 136" name="T33"/>
              <a:gd fmla="*/ 0 w 134" name="T34"/>
              <a:gd fmla="*/ 2147483647 h 136" name="T35"/>
              <a:gd fmla="*/ 2147483647 w 134" name="T36"/>
              <a:gd fmla="*/ 2147483647 h 136" name="T37"/>
              <a:gd fmla="*/ 2147483647 w 134" name="T38"/>
              <a:gd fmla="*/ 0 h 136" name="T39"/>
              <a:gd fmla="*/ 2147483647 w 134" name="T40"/>
              <a:gd fmla="*/ 0 h 136" name="T41"/>
              <a:gd fmla="*/ 2147483647 w 134" name="T42"/>
              <a:gd fmla="*/ 0 h 136" name="T43"/>
              <a:gd fmla="*/ 2147483647 w 134" name="T44"/>
              <a:gd fmla="*/ 0 h 136" name="T45"/>
              <a:gd fmla="*/ 2147483647 w 134" name="T46"/>
              <a:gd fmla="*/ 0 h 136" name="T47"/>
              <a:gd fmla="*/ 2147483647 w 134" name="T48"/>
              <a:gd fmla="*/ 2147483647 h 136" name="T49"/>
              <a:gd fmla="*/ 2147483647 w 134" name="T50"/>
              <a:gd fmla="*/ 2147483647 h 136" name="T51"/>
              <a:gd fmla="*/ 0 60000 65536" name="T52"/>
              <a:gd fmla="*/ 0 60000 65536" name="T53"/>
              <a:gd fmla="*/ 0 60000 65536" name="T54"/>
              <a:gd fmla="*/ 0 60000 65536" name="T55"/>
              <a:gd fmla="*/ 0 60000 65536" name="T56"/>
              <a:gd fmla="*/ 0 60000 65536" name="T57"/>
              <a:gd fmla="*/ 0 60000 65536" name="T58"/>
              <a:gd fmla="*/ 0 60000 65536" name="T59"/>
              <a:gd fmla="*/ 0 60000 65536" name="T60"/>
              <a:gd fmla="*/ 0 60000 65536" name="T61"/>
              <a:gd fmla="*/ 0 60000 65536" name="T62"/>
              <a:gd fmla="*/ 0 60000 65536" name="T63"/>
              <a:gd fmla="*/ 0 60000 65536" name="T64"/>
              <a:gd fmla="*/ 0 60000 65536" name="T65"/>
              <a:gd fmla="*/ 0 60000 65536" name="T66"/>
              <a:gd fmla="*/ 0 60000 65536" name="T67"/>
              <a:gd fmla="*/ 0 60000 65536" name="T68"/>
              <a:gd fmla="*/ 0 60000 65536" name="T69"/>
              <a:gd fmla="*/ 0 60000 65536" name="T70"/>
              <a:gd fmla="*/ 0 60000 65536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w 134" name="T78"/>
              <a:gd fmla="*/ 0 h 136" name="T79"/>
              <a:gd fmla="*/ 134 w 134" name="T80"/>
              <a:gd fmla="*/ 136 h 136" name="T81"/>
            </a:gdLst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b="T81" l="T78" r="T80" t="T79"/>
            <a:pathLst>
              <a:path h="136" w="134">
                <a:moveTo>
                  <a:pt x="26" y="52"/>
                </a:moveTo>
                <a:lnTo>
                  <a:pt x="118" y="52"/>
                </a:lnTo>
                <a:lnTo>
                  <a:pt x="118" y="16"/>
                </a:lnTo>
                <a:lnTo>
                  <a:pt x="80" y="16"/>
                </a:lnTo>
                <a:lnTo>
                  <a:pt x="26" y="52"/>
                </a:lnTo>
                <a:close/>
                <a:moveTo>
                  <a:pt x="84" y="64"/>
                </a:moveTo>
                <a:lnTo>
                  <a:pt x="118" y="64"/>
                </a:lnTo>
                <a:lnTo>
                  <a:pt x="118" y="70"/>
                </a:lnTo>
                <a:lnTo>
                  <a:pt x="118" y="76"/>
                </a:lnTo>
                <a:lnTo>
                  <a:pt x="94" y="76"/>
                </a:lnTo>
                <a:lnTo>
                  <a:pt x="84" y="70"/>
                </a:lnTo>
                <a:lnTo>
                  <a:pt x="84" y="64"/>
                </a:lnTo>
                <a:close/>
                <a:moveTo>
                  <a:pt x="134" y="136"/>
                </a:moveTo>
                <a:lnTo>
                  <a:pt x="8" y="136"/>
                </a:lnTo>
                <a:lnTo>
                  <a:pt x="0" y="100"/>
                </a:lnTo>
                <a:lnTo>
                  <a:pt x="0" y="52"/>
                </a:lnTo>
                <a:lnTo>
                  <a:pt x="72" y="2"/>
                </a:lnTo>
                <a:lnTo>
                  <a:pt x="74" y="0"/>
                </a:lnTo>
                <a:lnTo>
                  <a:pt x="76" y="0"/>
                </a:lnTo>
                <a:lnTo>
                  <a:pt x="126" y="0"/>
                </a:lnTo>
                <a:lnTo>
                  <a:pt x="134" y="0"/>
                </a:lnTo>
                <a:lnTo>
                  <a:pt x="134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28" name="Freeform 241"/>
          <p:cNvSpPr>
            <a:spLocks noEditPoints="1"/>
          </p:cNvSpPr>
          <p:nvPr/>
        </p:nvSpPr>
        <p:spPr bwMode="auto">
          <a:xfrm>
            <a:off x="1662113" y="2020888"/>
            <a:ext cx="474662" cy="390525"/>
          </a:xfrm>
          <a:custGeom>
            <a:gdLst>
              <a:gd fmla="*/ 2147483647 w 174" name="T0"/>
              <a:gd fmla="*/ 2147483647 h 130" name="T1"/>
              <a:gd fmla="*/ 2147483647 w 174" name="T2"/>
              <a:gd fmla="*/ 2147483647 h 130" name="T3"/>
              <a:gd fmla="*/ 2147483647 w 174" name="T4"/>
              <a:gd fmla="*/ 2147483647 h 130" name="T5"/>
              <a:gd fmla="*/ 2147483647 w 174" name="T6"/>
              <a:gd fmla="*/ 0 h 130" name="T7"/>
              <a:gd fmla="*/ 2147483647 w 174" name="T8"/>
              <a:gd fmla="*/ 0 h 130" name="T9"/>
              <a:gd fmla="*/ 2147483647 w 174" name="T10"/>
              <a:gd fmla="*/ 2147483647 h 130" name="T11"/>
              <a:gd fmla="*/ 2147483647 w 174" name="T12"/>
              <a:gd fmla="*/ 2147483647 h 130" name="T13"/>
              <a:gd fmla="*/ 2147483647 w 174" name="T14"/>
              <a:gd fmla="*/ 2147483647 h 130" name="T15"/>
              <a:gd fmla="*/ 2147483647 w 174" name="T16"/>
              <a:gd fmla="*/ 2147483647 h 130" name="T17"/>
              <a:gd fmla="*/ 2147483647 w 174" name="T18"/>
              <a:gd fmla="*/ 2147483647 h 130" name="T19"/>
              <a:gd fmla="*/ 2147483647 w 174" name="T20"/>
              <a:gd fmla="*/ 2147483647 h 130" name="T21"/>
              <a:gd fmla="*/ 2147483647 w 174" name="T22"/>
              <a:gd fmla="*/ 2147483647 h 130" name="T23"/>
              <a:gd fmla="*/ 2147483647 w 174" name="T24"/>
              <a:gd fmla="*/ 2147483647 h 130" name="T25"/>
              <a:gd fmla="*/ 2147483647 w 174" name="T26"/>
              <a:gd fmla="*/ 2147483647 h 130" name="T27"/>
              <a:gd fmla="*/ 2147483647 w 174" name="T28"/>
              <a:gd fmla="*/ 2147483647 h 130" name="T29"/>
              <a:gd fmla="*/ 2147483647 w 174" name="T30"/>
              <a:gd fmla="*/ 2147483647 h 130" name="T31"/>
              <a:gd fmla="*/ 2147483647 w 174" name="T32"/>
              <a:gd fmla="*/ 2147483647 h 130" name="T33"/>
              <a:gd fmla="*/ 2147483647 w 174" name="T34"/>
              <a:gd fmla="*/ 2147483647 h 130" name="T35"/>
              <a:gd fmla="*/ 2147483647 w 174" name="T36"/>
              <a:gd fmla="*/ 2147483647 h 130" name="T37"/>
              <a:gd fmla="*/ 2147483647 w 174" name="T38"/>
              <a:gd fmla="*/ 2147483647 h 130" name="T39"/>
              <a:gd fmla="*/ 2147483647 w 174" name="T40"/>
              <a:gd fmla="*/ 2147483647 h 130" name="T41"/>
              <a:gd fmla="*/ 2147483647 w 174" name="T42"/>
              <a:gd fmla="*/ 2147483647 h 130" name="T43"/>
              <a:gd fmla="*/ 2147483647 w 174" name="T44"/>
              <a:gd fmla="*/ 2147483647 h 130" name="T45"/>
              <a:gd fmla="*/ 2147483647 w 174" name="T46"/>
              <a:gd fmla="*/ 2147483647 h 130" name="T47"/>
              <a:gd fmla="*/ 2147483647 w 174" name="T48"/>
              <a:gd fmla="*/ 2147483647 h 130" name="T49"/>
              <a:gd fmla="*/ 2147483647 w 174" name="T50"/>
              <a:gd fmla="*/ 2147483647 h 130" name="T51"/>
              <a:gd fmla="*/ 2147483647 w 174" name="T52"/>
              <a:gd fmla="*/ 0 h 130" name="T53"/>
              <a:gd fmla="*/ 2147483647 w 174" name="T54"/>
              <a:gd fmla="*/ 0 h 130" name="T55"/>
              <a:gd fmla="*/ 2147483647 w 174" name="T56"/>
              <a:gd fmla="*/ 2147483647 h 130" name="T57"/>
              <a:gd fmla="*/ 2147483647 w 174" name="T58"/>
              <a:gd fmla="*/ 2147483647 h 130" name="T59"/>
              <a:gd fmla="*/ 2147483647 w 174" name="T60"/>
              <a:gd fmla="*/ 2147483647 h 130" name="T61"/>
              <a:gd fmla="*/ 2147483647 w 174" name="T62"/>
              <a:gd fmla="*/ 2147483647 h 130" name="T63"/>
              <a:gd fmla="*/ 2147483647 w 174" name="T64"/>
              <a:gd fmla="*/ 2147483647 h 130" name="T65"/>
              <a:gd fmla="*/ 2147483647 w 174" name="T66"/>
              <a:gd fmla="*/ 2147483647 h 130" name="T67"/>
              <a:gd fmla="*/ 2147483647 w 174" name="T68"/>
              <a:gd fmla="*/ 2147483647 h 130" name="T69"/>
              <a:gd fmla="*/ 2147483647 w 174" name="T70"/>
              <a:gd fmla="*/ 2147483647 h 130" name="T71"/>
              <a:gd fmla="*/ 2147483647 w 174" name="T72"/>
              <a:gd fmla="*/ 2147483647 h 130" name="T73"/>
              <a:gd fmla="*/ 2147483647 w 174" name="T74"/>
              <a:gd fmla="*/ 2147483647 h 130" name="T75"/>
              <a:gd fmla="*/ 2147483647 w 174" name="T76"/>
              <a:gd fmla="*/ 2147483647 h 130" name="T77"/>
              <a:gd fmla="*/ 2147483647 w 174" name="T78"/>
              <a:gd fmla="*/ 2147483647 h 130" name="T79"/>
              <a:gd fmla="*/ 2147483647 w 174" name="T80"/>
              <a:gd fmla="*/ 2147483647 h 130" name="T81"/>
              <a:gd fmla="*/ 2147483647 w 174" name="T82"/>
              <a:gd fmla="*/ 2147483647 h 130" name="T83"/>
              <a:gd fmla="*/ 2147483647 w 174" name="T84"/>
              <a:gd fmla="*/ 2147483647 h 130" name="T85"/>
              <a:gd fmla="*/ 2147483647 w 174" name="T86"/>
              <a:gd fmla="*/ 2147483647 h 130" name="T87"/>
              <a:gd fmla="*/ 2147483647 w 174" name="T88"/>
              <a:gd fmla="*/ 2147483647 h 130" name="T89"/>
              <a:gd fmla="*/ 2147483647 w 174" name="T90"/>
              <a:gd fmla="*/ 2147483647 h 130" name="T91"/>
              <a:gd fmla="*/ 2147483647 w 174" name="T92"/>
              <a:gd fmla="*/ 2147483647 h 130" name="T93"/>
              <a:gd fmla="*/ 2147483647 w 174" name="T94"/>
              <a:gd fmla="*/ 2147483647 h 130" name="T95"/>
              <a:gd fmla="*/ 2147483647 w 174" name="T96"/>
              <a:gd fmla="*/ 2147483647 h 130" name="T97"/>
              <a:gd fmla="*/ 2147483647 w 174" name="T98"/>
              <a:gd fmla="*/ 2147483647 h 130" name="T99"/>
              <a:gd fmla="*/ 2147483647 w 174" name="T100"/>
              <a:gd fmla="*/ 2147483647 h 130" name="T101"/>
              <a:gd fmla="*/ 2147483647 w 174" name="T102"/>
              <a:gd fmla="*/ 2147483647 h 130" name="T103"/>
              <a:gd fmla="*/ 2147483647 w 174" name="T104"/>
              <a:gd fmla="*/ 2147483647 h 130" name="T105"/>
              <a:gd fmla="*/ 2147483647 w 174" name="T106"/>
              <a:gd fmla="*/ 2147483647 h 130" name="T107"/>
              <a:gd fmla="*/ 2147483647 w 174" name="T108"/>
              <a:gd fmla="*/ 2147483647 h 130" name="T109"/>
              <a:gd fmla="*/ 2147483647 w 174" name="T110"/>
              <a:gd fmla="*/ 2147483647 h 130" name="T111"/>
              <a:gd fmla="*/ 2147483647 w 174" name="T112"/>
              <a:gd fmla="*/ 2147483647 h 130" name="T113"/>
              <a:gd fmla="*/ 2147483647 w 174" name="T114"/>
              <a:gd fmla="*/ 2147483647 h 130" name="T115"/>
              <a:gd fmla="*/ 2147483647 w 174" name="T116"/>
              <a:gd fmla="*/ 2147483647 h 130" name="T117"/>
              <a:gd fmla="*/ 2147483647 w 174" name="T118"/>
              <a:gd fmla="*/ 2147483647 h 130" name="T119"/>
              <a:gd fmla="*/ 2147483647 w 174" name="T120"/>
              <a:gd fmla="*/ 2147483647 h 130" name="T121"/>
              <a:gd fmla="*/ 2147483647 w 174" name="T122"/>
              <a:gd fmla="*/ 2147483647 h 130" name="T123"/>
              <a:gd fmla="*/ 0 w 174" name="T124"/>
              <a:gd fmla="*/ 2147483647 h 130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60000 65536" name="T186"/>
              <a:gd fmla="*/ 0 60000 65536" name="T187"/>
              <a:gd fmla="*/ 0 60000 65536" name="T188"/>
              <a:gd fmla="*/ 0 w 174" name="T189"/>
              <a:gd fmla="*/ 0 h 130" name="T190"/>
              <a:gd fmla="*/ 174 w 174" name="T191"/>
              <a:gd fmla="*/ 130 h 130" name="T192"/>
            </a:gdLst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b="T192" l="T189" r="T191" t="T190"/>
            <a:pathLst>
              <a:path h="130" w="174">
                <a:moveTo>
                  <a:pt x="130" y="112"/>
                </a:moveTo>
                <a:lnTo>
                  <a:pt x="174" y="112"/>
                </a:lnTo>
                <a:lnTo>
                  <a:pt x="174" y="94"/>
                </a:lnTo>
                <a:lnTo>
                  <a:pt x="160" y="94"/>
                </a:lnTo>
                <a:lnTo>
                  <a:pt x="130" y="112"/>
                </a:lnTo>
                <a:close/>
                <a:moveTo>
                  <a:pt x="64" y="0"/>
                </a:moveTo>
                <a:lnTo>
                  <a:pt x="110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2" y="10"/>
                </a:lnTo>
                <a:lnTo>
                  <a:pt x="122" y="14"/>
                </a:lnTo>
                <a:lnTo>
                  <a:pt x="152" y="14"/>
                </a:lnTo>
                <a:lnTo>
                  <a:pt x="152" y="22"/>
                </a:lnTo>
                <a:lnTo>
                  <a:pt x="122" y="40"/>
                </a:lnTo>
                <a:lnTo>
                  <a:pt x="122" y="48"/>
                </a:lnTo>
                <a:lnTo>
                  <a:pt x="152" y="48"/>
                </a:lnTo>
                <a:lnTo>
                  <a:pt x="152" y="56"/>
                </a:lnTo>
                <a:lnTo>
                  <a:pt x="122" y="74"/>
                </a:lnTo>
                <a:lnTo>
                  <a:pt x="122" y="84"/>
                </a:lnTo>
                <a:lnTo>
                  <a:pt x="152" y="84"/>
                </a:lnTo>
                <a:lnTo>
                  <a:pt x="152" y="92"/>
                </a:lnTo>
                <a:lnTo>
                  <a:pt x="122" y="110"/>
                </a:lnTo>
                <a:lnTo>
                  <a:pt x="122" y="120"/>
                </a:lnTo>
                <a:lnTo>
                  <a:pt x="120" y="124"/>
                </a:lnTo>
                <a:lnTo>
                  <a:pt x="118" y="126"/>
                </a:lnTo>
                <a:lnTo>
                  <a:pt x="114" y="128"/>
                </a:lnTo>
                <a:lnTo>
                  <a:pt x="110" y="130"/>
                </a:lnTo>
                <a:lnTo>
                  <a:pt x="64" y="130"/>
                </a:lnTo>
                <a:lnTo>
                  <a:pt x="60" y="128"/>
                </a:lnTo>
                <a:lnTo>
                  <a:pt x="56" y="126"/>
                </a:lnTo>
                <a:lnTo>
                  <a:pt x="54" y="124"/>
                </a:lnTo>
                <a:lnTo>
                  <a:pt x="54" y="120"/>
                </a:lnTo>
                <a:lnTo>
                  <a:pt x="54" y="110"/>
                </a:lnTo>
                <a:lnTo>
                  <a:pt x="22" y="92"/>
                </a:lnTo>
                <a:lnTo>
                  <a:pt x="22" y="84"/>
                </a:lnTo>
                <a:lnTo>
                  <a:pt x="54" y="84"/>
                </a:lnTo>
                <a:lnTo>
                  <a:pt x="54" y="74"/>
                </a:lnTo>
                <a:lnTo>
                  <a:pt x="22" y="56"/>
                </a:lnTo>
                <a:lnTo>
                  <a:pt x="22" y="48"/>
                </a:lnTo>
                <a:lnTo>
                  <a:pt x="54" y="48"/>
                </a:lnTo>
                <a:lnTo>
                  <a:pt x="54" y="40"/>
                </a:lnTo>
                <a:lnTo>
                  <a:pt x="22" y="22"/>
                </a:lnTo>
                <a:lnTo>
                  <a:pt x="22" y="14"/>
                </a:lnTo>
                <a:lnTo>
                  <a:pt x="54" y="14"/>
                </a:lnTo>
                <a:lnTo>
                  <a:pt x="54" y="10"/>
                </a:lnTo>
                <a:lnTo>
                  <a:pt x="54" y="6"/>
                </a:lnTo>
                <a:lnTo>
                  <a:pt x="56" y="2"/>
                </a:lnTo>
                <a:lnTo>
                  <a:pt x="60" y="0"/>
                </a:lnTo>
                <a:lnTo>
                  <a:pt x="64" y="0"/>
                </a:lnTo>
                <a:close/>
                <a:moveTo>
                  <a:pt x="88" y="88"/>
                </a:moveTo>
                <a:lnTo>
                  <a:pt x="88" y="88"/>
                </a:lnTo>
                <a:lnTo>
                  <a:pt x="82" y="90"/>
                </a:lnTo>
                <a:lnTo>
                  <a:pt x="76" y="92"/>
                </a:lnTo>
                <a:lnTo>
                  <a:pt x="74" y="98"/>
                </a:lnTo>
                <a:lnTo>
                  <a:pt x="72" y="104"/>
                </a:lnTo>
                <a:lnTo>
                  <a:pt x="74" y="110"/>
                </a:lnTo>
                <a:lnTo>
                  <a:pt x="76" y="114"/>
                </a:lnTo>
                <a:lnTo>
                  <a:pt x="82" y="118"/>
                </a:lnTo>
                <a:lnTo>
                  <a:pt x="88" y="118"/>
                </a:lnTo>
                <a:lnTo>
                  <a:pt x="94" y="118"/>
                </a:lnTo>
                <a:lnTo>
                  <a:pt x="98" y="114"/>
                </a:lnTo>
                <a:lnTo>
                  <a:pt x="102" y="110"/>
                </a:lnTo>
                <a:lnTo>
                  <a:pt x="102" y="104"/>
                </a:lnTo>
                <a:lnTo>
                  <a:pt x="102" y="98"/>
                </a:lnTo>
                <a:lnTo>
                  <a:pt x="98" y="92"/>
                </a:lnTo>
                <a:lnTo>
                  <a:pt x="94" y="90"/>
                </a:lnTo>
                <a:lnTo>
                  <a:pt x="88" y="88"/>
                </a:lnTo>
                <a:close/>
                <a:moveTo>
                  <a:pt x="88" y="12"/>
                </a:moveTo>
                <a:lnTo>
                  <a:pt x="88" y="12"/>
                </a:lnTo>
                <a:lnTo>
                  <a:pt x="82" y="14"/>
                </a:lnTo>
                <a:lnTo>
                  <a:pt x="76" y="16"/>
                </a:lnTo>
                <a:lnTo>
                  <a:pt x="74" y="22"/>
                </a:lnTo>
                <a:lnTo>
                  <a:pt x="72" y="28"/>
                </a:lnTo>
                <a:lnTo>
                  <a:pt x="74" y="34"/>
                </a:lnTo>
                <a:lnTo>
                  <a:pt x="76" y="38"/>
                </a:lnTo>
                <a:lnTo>
                  <a:pt x="82" y="42"/>
                </a:lnTo>
                <a:lnTo>
                  <a:pt x="88" y="42"/>
                </a:lnTo>
                <a:lnTo>
                  <a:pt x="94" y="42"/>
                </a:lnTo>
                <a:lnTo>
                  <a:pt x="98" y="38"/>
                </a:lnTo>
                <a:lnTo>
                  <a:pt x="102" y="34"/>
                </a:lnTo>
                <a:lnTo>
                  <a:pt x="102" y="28"/>
                </a:lnTo>
                <a:lnTo>
                  <a:pt x="102" y="22"/>
                </a:lnTo>
                <a:lnTo>
                  <a:pt x="98" y="16"/>
                </a:lnTo>
                <a:lnTo>
                  <a:pt x="94" y="14"/>
                </a:lnTo>
                <a:lnTo>
                  <a:pt x="88" y="12"/>
                </a:lnTo>
                <a:close/>
                <a:moveTo>
                  <a:pt x="88" y="50"/>
                </a:moveTo>
                <a:lnTo>
                  <a:pt x="88" y="50"/>
                </a:lnTo>
                <a:lnTo>
                  <a:pt x="82" y="50"/>
                </a:lnTo>
                <a:lnTo>
                  <a:pt x="76" y="54"/>
                </a:lnTo>
                <a:lnTo>
                  <a:pt x="74" y="58"/>
                </a:lnTo>
                <a:lnTo>
                  <a:pt x="72" y="64"/>
                </a:lnTo>
                <a:lnTo>
                  <a:pt x="74" y="70"/>
                </a:lnTo>
                <a:lnTo>
                  <a:pt x="76" y="76"/>
                </a:lnTo>
                <a:lnTo>
                  <a:pt x="82" y="78"/>
                </a:lnTo>
                <a:lnTo>
                  <a:pt x="88" y="80"/>
                </a:lnTo>
                <a:lnTo>
                  <a:pt x="94" y="78"/>
                </a:lnTo>
                <a:lnTo>
                  <a:pt x="98" y="76"/>
                </a:lnTo>
                <a:lnTo>
                  <a:pt x="102" y="70"/>
                </a:lnTo>
                <a:lnTo>
                  <a:pt x="102" y="64"/>
                </a:lnTo>
                <a:lnTo>
                  <a:pt x="102" y="58"/>
                </a:lnTo>
                <a:lnTo>
                  <a:pt x="98" y="54"/>
                </a:lnTo>
                <a:lnTo>
                  <a:pt x="94" y="50"/>
                </a:lnTo>
                <a:lnTo>
                  <a:pt x="88" y="50"/>
                </a:lnTo>
                <a:close/>
                <a:moveTo>
                  <a:pt x="46" y="112"/>
                </a:moveTo>
                <a:lnTo>
                  <a:pt x="14" y="94"/>
                </a:lnTo>
                <a:lnTo>
                  <a:pt x="0" y="94"/>
                </a:lnTo>
                <a:lnTo>
                  <a:pt x="0" y="112"/>
                </a:lnTo>
                <a:lnTo>
                  <a:pt x="46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29" name="Freeform 242"/>
          <p:cNvSpPr>
            <a:spLocks noEditPoints="1"/>
          </p:cNvSpPr>
          <p:nvPr/>
        </p:nvSpPr>
        <p:spPr bwMode="auto">
          <a:xfrm>
            <a:off x="127000" y="2027238"/>
            <a:ext cx="474663" cy="384175"/>
          </a:xfrm>
          <a:custGeom>
            <a:gdLst>
              <a:gd fmla="*/ 0 w 174" name="T0"/>
              <a:gd fmla="*/ 2147483647 h 128" name="T1"/>
              <a:gd fmla="*/ 2147483647 w 174" name="T2"/>
              <a:gd fmla="*/ 2147483647 h 128" name="T3"/>
              <a:gd fmla="*/ 2147483647 w 174" name="T4"/>
              <a:gd fmla="*/ 2147483647 h 128" name="T5"/>
              <a:gd fmla="*/ 2147483647 w 174" name="T6"/>
              <a:gd fmla="*/ 2147483647 h 128" name="T7"/>
              <a:gd fmla="*/ 2147483647 w 174" name="T8"/>
              <a:gd fmla="*/ 2147483647 h 128" name="T9"/>
              <a:gd fmla="*/ 2147483647 w 174" name="T10"/>
              <a:gd fmla="*/ 2147483647 h 128" name="T11"/>
              <a:gd fmla="*/ 2147483647 w 174" name="T12"/>
              <a:gd fmla="*/ 2147483647 h 128" name="T13"/>
              <a:gd fmla="*/ 0 w 174" name="T14"/>
              <a:gd fmla="*/ 2147483647 h 128" name="T15"/>
              <a:gd fmla="*/ 0 w 174" name="T16"/>
              <a:gd fmla="*/ 2147483647 h 128" name="T17"/>
              <a:gd fmla="*/ 2147483647 w 174" name="T18"/>
              <a:gd fmla="*/ 2147483647 h 128" name="T19"/>
              <a:gd fmla="*/ 2147483647 w 174" name="T20"/>
              <a:gd fmla="*/ 2147483647 h 128" name="T21"/>
              <a:gd fmla="*/ 2147483647 w 174" name="T22"/>
              <a:gd fmla="*/ 2147483647 h 128" name="T23"/>
              <a:gd fmla="*/ 2147483647 w 174" name="T24"/>
              <a:gd fmla="*/ 2147483647 h 128" name="T25"/>
              <a:gd fmla="*/ 2147483647 w 174" name="T26"/>
              <a:gd fmla="*/ 2147483647 h 128" name="T27"/>
              <a:gd fmla="*/ 2147483647 w 174" name="T28"/>
              <a:gd fmla="*/ 2147483647 h 128" name="T29"/>
              <a:gd fmla="*/ 2147483647 w 174" name="T30"/>
              <a:gd fmla="*/ 2147483647 h 128" name="T31"/>
              <a:gd fmla="*/ 2147483647 w 174" name="T32"/>
              <a:gd fmla="*/ 2147483647 h 128" name="T33"/>
              <a:gd fmla="*/ 2147483647 w 174" name="T34"/>
              <a:gd fmla="*/ 2147483647 h 128" name="T35"/>
              <a:gd fmla="*/ 2147483647 w 174" name="T36"/>
              <a:gd fmla="*/ 2147483647 h 128" name="T37"/>
              <a:gd fmla="*/ 2147483647 w 174" name="T38"/>
              <a:gd fmla="*/ 2147483647 h 128" name="T39"/>
              <a:gd fmla="*/ 2147483647 w 174" name="T40"/>
              <a:gd fmla="*/ 2147483647 h 128" name="T41"/>
              <a:gd fmla="*/ 2147483647 w 174" name="T42"/>
              <a:gd fmla="*/ 2147483647 h 128" name="T43"/>
              <a:gd fmla="*/ 2147483647 w 174" name="T44"/>
              <a:gd fmla="*/ 2147483647 h 128" name="T45"/>
              <a:gd fmla="*/ 2147483647 w 174" name="T46"/>
              <a:gd fmla="*/ 2147483647 h 128" name="T47"/>
              <a:gd fmla="*/ 2147483647 w 174" name="T48"/>
              <a:gd fmla="*/ 2147483647 h 128" name="T49"/>
              <a:gd fmla="*/ 2147483647 w 174" name="T50"/>
              <a:gd fmla="*/ 2147483647 h 128" name="T51"/>
              <a:gd fmla="*/ 2147483647 w 174" name="T52"/>
              <a:gd fmla="*/ 2147483647 h 128" name="T53"/>
              <a:gd fmla="*/ 2147483647 w 174" name="T54"/>
              <a:gd fmla="*/ 2147483647 h 128" name="T55"/>
              <a:gd fmla="*/ 2147483647 w 174" name="T56"/>
              <a:gd fmla="*/ 2147483647 h 128" name="T57"/>
              <a:gd fmla="*/ 2147483647 w 174" name="T58"/>
              <a:gd fmla="*/ 2147483647 h 128" name="T59"/>
              <a:gd fmla="*/ 2147483647 w 174" name="T60"/>
              <a:gd fmla="*/ 2147483647 h 128" name="T61"/>
              <a:gd fmla="*/ 2147483647 w 174" name="T62"/>
              <a:gd fmla="*/ 2147483647 h 128" name="T63"/>
              <a:gd fmla="*/ 2147483647 w 174" name="T64"/>
              <a:gd fmla="*/ 2147483647 h 128" name="T65"/>
              <a:gd fmla="*/ 2147483647 w 174" name="T66"/>
              <a:gd fmla="*/ 2147483647 h 128" name="T67"/>
              <a:gd fmla="*/ 2147483647 w 174" name="T68"/>
              <a:gd fmla="*/ 2147483647 h 128" name="T69"/>
              <a:gd fmla="*/ 2147483647 w 174" name="T70"/>
              <a:gd fmla="*/ 2147483647 h 128" name="T71"/>
              <a:gd fmla="*/ 2147483647 w 174" name="T72"/>
              <a:gd fmla="*/ 2147483647 h 128" name="T73"/>
              <a:gd fmla="*/ 2147483647 w 174" name="T74"/>
              <a:gd fmla="*/ 0 h 128" name="T75"/>
              <a:gd fmla="*/ 2147483647 w 174" name="T76"/>
              <a:gd fmla="*/ 2147483647 h 128" name="T77"/>
              <a:gd fmla="*/ 2147483647 w 174" name="T78"/>
              <a:gd fmla="*/ 2147483647 h 128" name="T79"/>
              <a:gd fmla="*/ 2147483647 w 174" name="T80"/>
              <a:gd fmla="*/ 2147483647 h 128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w 174" name="T123"/>
              <a:gd fmla="*/ 0 h 128" name="T124"/>
              <a:gd fmla="*/ 174 w 174" name="T125"/>
              <a:gd fmla="*/ 128 h 128" name="T126"/>
            </a:gdLst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b="T126" l="T123" r="T125" t="T124"/>
            <a:pathLst>
              <a:path h="128" w="174">
                <a:moveTo>
                  <a:pt x="0" y="58"/>
                </a:moveTo>
                <a:lnTo>
                  <a:pt x="14" y="42"/>
                </a:lnTo>
                <a:lnTo>
                  <a:pt x="72" y="98"/>
                </a:lnTo>
                <a:lnTo>
                  <a:pt x="56" y="114"/>
                </a:lnTo>
                <a:lnTo>
                  <a:pt x="10" y="114"/>
                </a:lnTo>
                <a:lnTo>
                  <a:pt x="2" y="102"/>
                </a:lnTo>
                <a:lnTo>
                  <a:pt x="24" y="80"/>
                </a:lnTo>
                <a:lnTo>
                  <a:pt x="0" y="58"/>
                </a:lnTo>
                <a:close/>
                <a:moveTo>
                  <a:pt x="120" y="54"/>
                </a:moveTo>
                <a:lnTo>
                  <a:pt x="118" y="50"/>
                </a:lnTo>
                <a:lnTo>
                  <a:pt x="76" y="48"/>
                </a:lnTo>
                <a:lnTo>
                  <a:pt x="48" y="34"/>
                </a:lnTo>
                <a:lnTo>
                  <a:pt x="32" y="46"/>
                </a:lnTo>
                <a:lnTo>
                  <a:pt x="32" y="48"/>
                </a:lnTo>
                <a:lnTo>
                  <a:pt x="50" y="68"/>
                </a:lnTo>
                <a:lnTo>
                  <a:pt x="60" y="76"/>
                </a:lnTo>
                <a:lnTo>
                  <a:pt x="72" y="84"/>
                </a:lnTo>
                <a:lnTo>
                  <a:pt x="80" y="86"/>
                </a:lnTo>
                <a:lnTo>
                  <a:pt x="88" y="86"/>
                </a:lnTo>
                <a:lnTo>
                  <a:pt x="94" y="90"/>
                </a:lnTo>
                <a:lnTo>
                  <a:pt x="102" y="98"/>
                </a:lnTo>
                <a:lnTo>
                  <a:pt x="98" y="102"/>
                </a:lnTo>
                <a:lnTo>
                  <a:pt x="124" y="128"/>
                </a:lnTo>
                <a:lnTo>
                  <a:pt x="134" y="120"/>
                </a:lnTo>
                <a:lnTo>
                  <a:pt x="140" y="110"/>
                </a:lnTo>
                <a:lnTo>
                  <a:pt x="146" y="102"/>
                </a:lnTo>
                <a:lnTo>
                  <a:pt x="150" y="90"/>
                </a:lnTo>
                <a:lnTo>
                  <a:pt x="146" y="86"/>
                </a:lnTo>
                <a:lnTo>
                  <a:pt x="152" y="76"/>
                </a:lnTo>
                <a:lnTo>
                  <a:pt x="154" y="76"/>
                </a:lnTo>
                <a:lnTo>
                  <a:pt x="160" y="84"/>
                </a:lnTo>
                <a:lnTo>
                  <a:pt x="174" y="62"/>
                </a:lnTo>
                <a:lnTo>
                  <a:pt x="164" y="0"/>
                </a:lnTo>
                <a:lnTo>
                  <a:pt x="122" y="42"/>
                </a:lnTo>
                <a:lnTo>
                  <a:pt x="128" y="48"/>
                </a:lnTo>
                <a:lnTo>
                  <a:pt x="12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30" name="Freeform 243"/>
          <p:cNvSpPr>
            <a:spLocks noEditPoints="1"/>
          </p:cNvSpPr>
          <p:nvPr/>
        </p:nvSpPr>
        <p:spPr bwMode="auto">
          <a:xfrm>
            <a:off x="2476500" y="1185863"/>
            <a:ext cx="376238" cy="414337"/>
          </a:xfrm>
          <a:custGeom>
            <a:gdLst>
              <a:gd fmla="*/ 2147483647 w 138" name="T0"/>
              <a:gd fmla="*/ 2147483647 h 138" name="T1"/>
              <a:gd fmla="*/ 2147483647 w 138" name="T2"/>
              <a:gd fmla="*/ 2147483647 h 138" name="T3"/>
              <a:gd fmla="*/ 2147483647 w 138" name="T4"/>
              <a:gd fmla="*/ 2147483647 h 138" name="T5"/>
              <a:gd fmla="*/ 2147483647 w 138" name="T6"/>
              <a:gd fmla="*/ 2147483647 h 138" name="T7"/>
              <a:gd fmla="*/ 2147483647 w 138" name="T8"/>
              <a:gd fmla="*/ 2147483647 h 138" name="T9"/>
              <a:gd fmla="*/ 2147483647 w 138" name="T10"/>
              <a:gd fmla="*/ 2147483647 h 138" name="T11"/>
              <a:gd fmla="*/ 2147483647 w 138" name="T12"/>
              <a:gd fmla="*/ 2147483647 h 138" name="T13"/>
              <a:gd fmla="*/ 2147483647 w 138" name="T14"/>
              <a:gd fmla="*/ 2147483647 h 138" name="T15"/>
              <a:gd fmla="*/ 2147483647 w 138" name="T16"/>
              <a:gd fmla="*/ 2147483647 h 138" name="T17"/>
              <a:gd fmla="*/ 2147483647 w 138" name="T18"/>
              <a:gd fmla="*/ 2147483647 h 138" name="T19"/>
              <a:gd fmla="*/ 2147483647 w 138" name="T20"/>
              <a:gd fmla="*/ 2147483647 h 138" name="T21"/>
              <a:gd fmla="*/ 2147483647 w 138" name="T22"/>
              <a:gd fmla="*/ 2147483647 h 138" name="T23"/>
              <a:gd fmla="*/ 0 w 138" name="T24"/>
              <a:gd fmla="*/ 2147483647 h 138" name="T25"/>
              <a:gd fmla="*/ 2147483647 w 138" name="T26"/>
              <a:gd fmla="*/ 2147483647 h 138" name="T27"/>
              <a:gd fmla="*/ 2147483647 w 138" name="T28"/>
              <a:gd fmla="*/ 2147483647 h 138" name="T29"/>
              <a:gd fmla="*/ 2147483647 w 138" name="T30"/>
              <a:gd fmla="*/ 2147483647 h 138" name="T31"/>
              <a:gd fmla="*/ 2147483647 w 138" name="T32"/>
              <a:gd fmla="*/ 2147483647 h 138" name="T33"/>
              <a:gd fmla="*/ 2147483647 w 138" name="T34"/>
              <a:gd fmla="*/ 2147483647 h 138" name="T35"/>
              <a:gd fmla="*/ 2147483647 w 138" name="T36"/>
              <a:gd fmla="*/ 2147483647 h 138" name="T37"/>
              <a:gd fmla="*/ 2147483647 w 138" name="T38"/>
              <a:gd fmla="*/ 2147483647 h 138" name="T39"/>
              <a:gd fmla="*/ 2147483647 w 138" name="T40"/>
              <a:gd fmla="*/ 2147483647 h 138" name="T41"/>
              <a:gd fmla="*/ 2147483647 w 138" name="T42"/>
              <a:gd fmla="*/ 2147483647 h 138" name="T43"/>
              <a:gd fmla="*/ 2147483647 w 138" name="T44"/>
              <a:gd fmla="*/ 2147483647 h 138" name="T45"/>
              <a:gd fmla="*/ 2147483647 w 138" name="T46"/>
              <a:gd fmla="*/ 2147483647 h 138" name="T47"/>
              <a:gd fmla="*/ 2147483647 w 138" name="T48"/>
              <a:gd fmla="*/ 2147483647 h 138" name="T49"/>
              <a:gd fmla="*/ 2147483647 w 138" name="T50"/>
              <a:gd fmla="*/ 2147483647 h 138" name="T51"/>
              <a:gd fmla="*/ 2147483647 w 138" name="T52"/>
              <a:gd fmla="*/ 2147483647 h 138" name="T53"/>
              <a:gd fmla="*/ 2147483647 w 138" name="T54"/>
              <a:gd fmla="*/ 2147483647 h 138" name="T55"/>
              <a:gd fmla="*/ 2147483647 w 138" name="T56"/>
              <a:gd fmla="*/ 2147483647 h 138" name="T57"/>
              <a:gd fmla="*/ 2147483647 w 138" name="T58"/>
              <a:gd fmla="*/ 2147483647 h 138" name="T59"/>
              <a:gd fmla="*/ 2147483647 w 138" name="T60"/>
              <a:gd fmla="*/ 0 h 138" name="T61"/>
              <a:gd fmla="*/ 2147483647 w 138" name="T62"/>
              <a:gd fmla="*/ 2147483647 h 138" name="T63"/>
              <a:gd fmla="*/ 2147483647 w 138" name="T64"/>
              <a:gd fmla="*/ 2147483647 h 138" name="T65"/>
              <a:gd fmla="*/ 2147483647 w 138" name="T66"/>
              <a:gd fmla="*/ 2147483647 h 138" name="T67"/>
              <a:gd fmla="*/ 2147483647 w 138" name="T68"/>
              <a:gd fmla="*/ 2147483647 h 138" name="T69"/>
              <a:gd fmla="*/ 2147483647 w 138" name="T70"/>
              <a:gd fmla="*/ 2147483647 h 138" name="T71"/>
              <a:gd fmla="*/ 2147483647 w 138" name="T72"/>
              <a:gd fmla="*/ 2147483647 h 138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w 138" name="T111"/>
              <a:gd fmla="*/ 0 h 138" name="T112"/>
              <a:gd fmla="*/ 138 w 138" name="T113"/>
              <a:gd fmla="*/ 138 h 138" name="T114"/>
            </a:gdLst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b="T114" l="T111" r="T113" t="T112"/>
            <a:pathLst>
              <a:path h="138" w="138">
                <a:moveTo>
                  <a:pt x="134" y="136"/>
                </a:moveTo>
                <a:lnTo>
                  <a:pt x="134" y="136"/>
                </a:lnTo>
                <a:lnTo>
                  <a:pt x="138" y="120"/>
                </a:lnTo>
                <a:lnTo>
                  <a:pt x="138" y="112"/>
                </a:lnTo>
                <a:lnTo>
                  <a:pt x="138" y="104"/>
                </a:lnTo>
                <a:lnTo>
                  <a:pt x="136" y="98"/>
                </a:lnTo>
                <a:lnTo>
                  <a:pt x="132" y="92"/>
                </a:lnTo>
                <a:lnTo>
                  <a:pt x="124" y="90"/>
                </a:lnTo>
                <a:lnTo>
                  <a:pt x="114" y="90"/>
                </a:lnTo>
                <a:lnTo>
                  <a:pt x="108" y="94"/>
                </a:lnTo>
                <a:lnTo>
                  <a:pt x="98" y="96"/>
                </a:lnTo>
                <a:lnTo>
                  <a:pt x="90" y="98"/>
                </a:lnTo>
                <a:lnTo>
                  <a:pt x="84" y="96"/>
                </a:lnTo>
                <a:lnTo>
                  <a:pt x="80" y="94"/>
                </a:lnTo>
                <a:lnTo>
                  <a:pt x="74" y="92"/>
                </a:lnTo>
                <a:lnTo>
                  <a:pt x="68" y="82"/>
                </a:lnTo>
                <a:lnTo>
                  <a:pt x="62" y="70"/>
                </a:lnTo>
                <a:lnTo>
                  <a:pt x="38" y="34"/>
                </a:lnTo>
                <a:lnTo>
                  <a:pt x="24" y="16"/>
                </a:lnTo>
                <a:lnTo>
                  <a:pt x="12" y="2"/>
                </a:lnTo>
                <a:lnTo>
                  <a:pt x="4" y="14"/>
                </a:lnTo>
                <a:lnTo>
                  <a:pt x="0" y="22"/>
                </a:lnTo>
                <a:lnTo>
                  <a:pt x="0" y="26"/>
                </a:lnTo>
                <a:lnTo>
                  <a:pt x="2" y="32"/>
                </a:lnTo>
                <a:lnTo>
                  <a:pt x="8" y="40"/>
                </a:lnTo>
                <a:lnTo>
                  <a:pt x="14" y="86"/>
                </a:lnTo>
                <a:lnTo>
                  <a:pt x="18" y="130"/>
                </a:lnTo>
                <a:lnTo>
                  <a:pt x="20" y="130"/>
                </a:lnTo>
                <a:lnTo>
                  <a:pt x="24" y="130"/>
                </a:lnTo>
                <a:lnTo>
                  <a:pt x="30" y="60"/>
                </a:lnTo>
                <a:lnTo>
                  <a:pt x="38" y="76"/>
                </a:lnTo>
                <a:lnTo>
                  <a:pt x="48" y="96"/>
                </a:lnTo>
                <a:lnTo>
                  <a:pt x="56" y="116"/>
                </a:lnTo>
                <a:lnTo>
                  <a:pt x="62" y="124"/>
                </a:lnTo>
                <a:lnTo>
                  <a:pt x="68" y="130"/>
                </a:lnTo>
                <a:lnTo>
                  <a:pt x="74" y="134"/>
                </a:lnTo>
                <a:lnTo>
                  <a:pt x="82" y="136"/>
                </a:lnTo>
                <a:lnTo>
                  <a:pt x="102" y="138"/>
                </a:lnTo>
                <a:lnTo>
                  <a:pt x="122" y="136"/>
                </a:lnTo>
                <a:lnTo>
                  <a:pt x="134" y="136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98" y="88"/>
                </a:lnTo>
                <a:lnTo>
                  <a:pt x="88" y="88"/>
                </a:lnTo>
                <a:lnTo>
                  <a:pt x="80" y="86"/>
                </a:lnTo>
                <a:lnTo>
                  <a:pt x="76" y="84"/>
                </a:lnTo>
                <a:lnTo>
                  <a:pt x="74" y="80"/>
                </a:lnTo>
                <a:lnTo>
                  <a:pt x="48" y="38"/>
                </a:lnTo>
                <a:lnTo>
                  <a:pt x="32" y="16"/>
                </a:lnTo>
                <a:lnTo>
                  <a:pt x="24" y="6"/>
                </a:lnTo>
                <a:lnTo>
                  <a:pt x="18" y="0"/>
                </a:lnTo>
                <a:lnTo>
                  <a:pt x="24" y="0"/>
                </a:lnTo>
                <a:lnTo>
                  <a:pt x="30" y="2"/>
                </a:lnTo>
                <a:lnTo>
                  <a:pt x="36" y="6"/>
                </a:lnTo>
                <a:lnTo>
                  <a:pt x="46" y="14"/>
                </a:lnTo>
                <a:lnTo>
                  <a:pt x="54" y="24"/>
                </a:lnTo>
                <a:lnTo>
                  <a:pt x="68" y="50"/>
                </a:lnTo>
                <a:lnTo>
                  <a:pt x="76" y="62"/>
                </a:lnTo>
                <a:lnTo>
                  <a:pt x="84" y="72"/>
                </a:lnTo>
                <a:lnTo>
                  <a:pt x="94" y="80"/>
                </a:lnTo>
                <a:lnTo>
                  <a:pt x="100" y="84"/>
                </a:lnTo>
                <a:lnTo>
                  <a:pt x="10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31" name="Freeform 244"/>
          <p:cNvSpPr/>
          <p:nvPr/>
        </p:nvSpPr>
        <p:spPr bwMode="auto">
          <a:xfrm>
            <a:off x="1733550" y="1119188"/>
            <a:ext cx="333375" cy="493712"/>
          </a:xfrm>
          <a:custGeom>
            <a:gdLst>
              <a:gd fmla="*/ 2147483647 w 122" name="T0"/>
              <a:gd fmla="*/ 2147483647 h 164" name="T1"/>
              <a:gd fmla="*/ 2147483647 w 122" name="T2"/>
              <a:gd fmla="*/ 2147483647 h 164" name="T3"/>
              <a:gd fmla="*/ 0 w 122" name="T4"/>
              <a:gd fmla="*/ 2147483647 h 164" name="T5"/>
              <a:gd fmla="*/ 2147483647 w 122" name="T6"/>
              <a:gd fmla="*/ 2147483647 h 164" name="T7"/>
              <a:gd fmla="*/ 2147483647 w 122" name="T8"/>
              <a:gd fmla="*/ 2147483647 h 164" name="T9"/>
              <a:gd fmla="*/ 2147483647 w 122" name="T10"/>
              <a:gd fmla="*/ 2147483647 h 164" name="T11"/>
              <a:gd fmla="*/ 2147483647 w 122" name="T12"/>
              <a:gd fmla="*/ 2147483647 h 164" name="T13"/>
              <a:gd fmla="*/ 2147483647 w 122" name="T14"/>
              <a:gd fmla="*/ 2147483647 h 164" name="T15"/>
              <a:gd fmla="*/ 2147483647 w 122" name="T16"/>
              <a:gd fmla="*/ 2147483647 h 164" name="T17"/>
              <a:gd fmla="*/ 2147483647 w 122" name="T18"/>
              <a:gd fmla="*/ 2147483647 h 164" name="T19"/>
              <a:gd fmla="*/ 2147483647 w 122" name="T20"/>
              <a:gd fmla="*/ 2147483647 h 164" name="T21"/>
              <a:gd fmla="*/ 2147483647 w 122" name="T22"/>
              <a:gd fmla="*/ 2147483647 h 164" name="T23"/>
              <a:gd fmla="*/ 2147483647 w 122" name="T24"/>
              <a:gd fmla="*/ 2147483647 h 164" name="T25"/>
              <a:gd fmla="*/ 2147483647 w 122" name="T26"/>
              <a:gd fmla="*/ 2147483647 h 164" name="T27"/>
              <a:gd fmla="*/ 2147483647 w 122" name="T28"/>
              <a:gd fmla="*/ 2147483647 h 164" name="T29"/>
              <a:gd fmla="*/ 2147483647 w 122" name="T30"/>
              <a:gd fmla="*/ 2147483647 h 164" name="T31"/>
              <a:gd fmla="*/ 2147483647 w 122" name="T32"/>
              <a:gd fmla="*/ 2147483647 h 164" name="T33"/>
              <a:gd fmla="*/ 2147483647 w 122" name="T34"/>
              <a:gd fmla="*/ 2147483647 h 164" name="T35"/>
              <a:gd fmla="*/ 2147483647 w 122" name="T36"/>
              <a:gd fmla="*/ 2147483647 h 164" name="T37"/>
              <a:gd fmla="*/ 2147483647 w 122" name="T38"/>
              <a:gd fmla="*/ 2147483647 h 164" name="T39"/>
              <a:gd fmla="*/ 2147483647 w 122" name="T40"/>
              <a:gd fmla="*/ 2147483647 h 164" name="T41"/>
              <a:gd fmla="*/ 2147483647 w 122" name="T42"/>
              <a:gd fmla="*/ 2147483647 h 164" name="T43"/>
              <a:gd fmla="*/ 2147483647 w 122" name="T44"/>
              <a:gd fmla="*/ 2147483647 h 164" name="T45"/>
              <a:gd fmla="*/ 2147483647 w 122" name="T46"/>
              <a:gd fmla="*/ 2147483647 h 164" name="T47"/>
              <a:gd fmla="*/ 2147483647 w 122" name="T48"/>
              <a:gd fmla="*/ 2147483647 h 164" name="T49"/>
              <a:gd fmla="*/ 2147483647 w 122" name="T50"/>
              <a:gd fmla="*/ 2147483647 h 164" name="T51"/>
              <a:gd fmla="*/ 2147483647 w 122" name="T52"/>
              <a:gd fmla="*/ 2147483647 h 164" name="T53"/>
              <a:gd fmla="*/ 2147483647 w 122" name="T54"/>
              <a:gd fmla="*/ 2147483647 h 164" name="T55"/>
              <a:gd fmla="*/ 2147483647 w 122" name="T56"/>
              <a:gd fmla="*/ 2147483647 h 164" name="T57"/>
              <a:gd fmla="*/ 2147483647 w 122" name="T58"/>
              <a:gd fmla="*/ 2147483647 h 164" name="T59"/>
              <a:gd fmla="*/ 2147483647 w 122" name="T60"/>
              <a:gd fmla="*/ 2147483647 h 164" name="T61"/>
              <a:gd fmla="*/ 2147483647 w 122" name="T62"/>
              <a:gd fmla="*/ 2147483647 h 164" name="T63"/>
              <a:gd fmla="*/ 2147483647 w 122" name="T64"/>
              <a:gd fmla="*/ 2147483647 h 164" name="T65"/>
              <a:gd fmla="*/ 2147483647 w 122" name="T66"/>
              <a:gd fmla="*/ 2147483647 h 164" name="T67"/>
              <a:gd fmla="*/ 2147483647 w 122" name="T68"/>
              <a:gd fmla="*/ 2147483647 h 164" name="T69"/>
              <a:gd fmla="*/ 2147483647 w 122" name="T70"/>
              <a:gd fmla="*/ 2147483647 h 164" name="T71"/>
              <a:gd fmla="*/ 2147483647 w 122" name="T72"/>
              <a:gd fmla="*/ 2147483647 h 164" name="T73"/>
              <a:gd fmla="*/ 2147483647 w 122" name="T74"/>
              <a:gd fmla="*/ 2147483647 h 164" name="T75"/>
              <a:gd fmla="*/ 2147483647 w 122" name="T76"/>
              <a:gd fmla="*/ 0 h 164" name="T77"/>
              <a:gd fmla="*/ 2147483647 w 122" name="T78"/>
              <a:gd fmla="*/ 0 h 164" name="T79"/>
              <a:gd fmla="*/ 2147483647 w 122" name="T80"/>
              <a:gd fmla="*/ 2147483647 h 164" name="T81"/>
              <a:gd fmla="*/ 2147483647 w 122" name="T82"/>
              <a:gd fmla="*/ 2147483647 h 164" name="T83"/>
              <a:gd fmla="*/ 2147483647 w 122" name="T84"/>
              <a:gd fmla="*/ 2147483647 h 164" name="T85"/>
              <a:gd fmla="*/ 2147483647 w 122" name="T86"/>
              <a:gd fmla="*/ 2147483647 h 164" name="T87"/>
              <a:gd fmla="*/ 2147483647 w 122" name="T88"/>
              <a:gd fmla="*/ 2147483647 h 164" name="T89"/>
              <a:gd fmla="*/ 2147483647 w 122" name="T90"/>
              <a:gd fmla="*/ 2147483647 h 164" name="T91"/>
              <a:gd fmla="*/ 2147483647 w 122" name="T92"/>
              <a:gd fmla="*/ 2147483647 h 164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w 122" name="T141"/>
              <a:gd fmla="*/ 0 h 164" name="T142"/>
              <a:gd fmla="*/ 122 w 122" name="T143"/>
              <a:gd fmla="*/ 164 h 164" name="T144"/>
            </a:gdLst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b="T144" l="T141" r="T143" t="T142"/>
            <a:pathLst>
              <a:path h="164" w="122">
                <a:moveTo>
                  <a:pt x="8" y="56"/>
                </a:moveTo>
                <a:lnTo>
                  <a:pt x="8" y="56"/>
                </a:lnTo>
                <a:lnTo>
                  <a:pt x="4" y="82"/>
                </a:lnTo>
                <a:lnTo>
                  <a:pt x="2" y="110"/>
                </a:lnTo>
                <a:lnTo>
                  <a:pt x="0" y="164"/>
                </a:lnTo>
                <a:lnTo>
                  <a:pt x="20" y="164"/>
                </a:lnTo>
                <a:lnTo>
                  <a:pt x="22" y="130"/>
                </a:lnTo>
                <a:lnTo>
                  <a:pt x="22" y="116"/>
                </a:lnTo>
                <a:lnTo>
                  <a:pt x="26" y="102"/>
                </a:lnTo>
                <a:lnTo>
                  <a:pt x="28" y="104"/>
                </a:lnTo>
                <a:lnTo>
                  <a:pt x="28" y="126"/>
                </a:lnTo>
                <a:lnTo>
                  <a:pt x="26" y="146"/>
                </a:lnTo>
                <a:lnTo>
                  <a:pt x="32" y="150"/>
                </a:lnTo>
                <a:lnTo>
                  <a:pt x="40" y="152"/>
                </a:lnTo>
                <a:lnTo>
                  <a:pt x="58" y="156"/>
                </a:lnTo>
                <a:lnTo>
                  <a:pt x="58" y="40"/>
                </a:lnTo>
                <a:lnTo>
                  <a:pt x="44" y="40"/>
                </a:lnTo>
                <a:lnTo>
                  <a:pt x="36" y="38"/>
                </a:lnTo>
                <a:lnTo>
                  <a:pt x="36" y="34"/>
                </a:lnTo>
                <a:lnTo>
                  <a:pt x="38" y="24"/>
                </a:lnTo>
                <a:lnTo>
                  <a:pt x="42" y="16"/>
                </a:lnTo>
                <a:lnTo>
                  <a:pt x="50" y="12"/>
                </a:lnTo>
                <a:lnTo>
                  <a:pt x="58" y="10"/>
                </a:lnTo>
                <a:lnTo>
                  <a:pt x="68" y="12"/>
                </a:lnTo>
                <a:lnTo>
                  <a:pt x="76" y="16"/>
                </a:lnTo>
                <a:lnTo>
                  <a:pt x="80" y="24"/>
                </a:lnTo>
                <a:lnTo>
                  <a:pt x="82" y="34"/>
                </a:lnTo>
                <a:lnTo>
                  <a:pt x="82" y="38"/>
                </a:lnTo>
                <a:lnTo>
                  <a:pt x="72" y="40"/>
                </a:lnTo>
                <a:lnTo>
                  <a:pt x="62" y="42"/>
                </a:lnTo>
                <a:lnTo>
                  <a:pt x="62" y="156"/>
                </a:lnTo>
                <a:lnTo>
                  <a:pt x="80" y="154"/>
                </a:lnTo>
                <a:lnTo>
                  <a:pt x="88" y="150"/>
                </a:lnTo>
                <a:lnTo>
                  <a:pt x="94" y="146"/>
                </a:lnTo>
                <a:lnTo>
                  <a:pt x="92" y="128"/>
                </a:lnTo>
                <a:lnTo>
                  <a:pt x="92" y="104"/>
                </a:lnTo>
                <a:lnTo>
                  <a:pt x="94" y="102"/>
                </a:lnTo>
                <a:lnTo>
                  <a:pt x="98" y="116"/>
                </a:lnTo>
                <a:lnTo>
                  <a:pt x="98" y="130"/>
                </a:lnTo>
                <a:lnTo>
                  <a:pt x="100" y="164"/>
                </a:lnTo>
                <a:lnTo>
                  <a:pt x="122" y="164"/>
                </a:lnTo>
                <a:lnTo>
                  <a:pt x="120" y="110"/>
                </a:lnTo>
                <a:lnTo>
                  <a:pt x="116" y="82"/>
                </a:lnTo>
                <a:lnTo>
                  <a:pt x="112" y="56"/>
                </a:lnTo>
                <a:lnTo>
                  <a:pt x="100" y="50"/>
                </a:lnTo>
                <a:lnTo>
                  <a:pt x="86" y="46"/>
                </a:lnTo>
                <a:lnTo>
                  <a:pt x="90" y="46"/>
                </a:lnTo>
                <a:lnTo>
                  <a:pt x="90" y="42"/>
                </a:lnTo>
                <a:lnTo>
                  <a:pt x="90" y="34"/>
                </a:lnTo>
                <a:lnTo>
                  <a:pt x="88" y="20"/>
                </a:lnTo>
                <a:lnTo>
                  <a:pt x="82" y="10"/>
                </a:lnTo>
                <a:lnTo>
                  <a:pt x="78" y="6"/>
                </a:lnTo>
                <a:lnTo>
                  <a:pt x="72" y="2"/>
                </a:lnTo>
                <a:lnTo>
                  <a:pt x="66" y="0"/>
                </a:lnTo>
                <a:lnTo>
                  <a:pt x="58" y="0"/>
                </a:lnTo>
                <a:lnTo>
                  <a:pt x="52" y="0"/>
                </a:lnTo>
                <a:lnTo>
                  <a:pt x="46" y="2"/>
                </a:lnTo>
                <a:lnTo>
                  <a:pt x="40" y="6"/>
                </a:lnTo>
                <a:lnTo>
                  <a:pt x="34" y="10"/>
                </a:lnTo>
                <a:lnTo>
                  <a:pt x="28" y="20"/>
                </a:lnTo>
                <a:lnTo>
                  <a:pt x="26" y="34"/>
                </a:lnTo>
                <a:lnTo>
                  <a:pt x="28" y="42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20" y="52"/>
                </a:lnTo>
                <a:lnTo>
                  <a:pt x="8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32" name="Freeform 245"/>
          <p:cNvSpPr>
            <a:spLocks noEditPoints="1"/>
          </p:cNvSpPr>
          <p:nvPr/>
        </p:nvSpPr>
        <p:spPr bwMode="auto">
          <a:xfrm>
            <a:off x="5513388" y="1144588"/>
            <a:ext cx="492125" cy="473075"/>
          </a:xfrm>
          <a:custGeom>
            <a:gdLst>
              <a:gd fmla="*/ 2147483647 w 180" name="T0"/>
              <a:gd fmla="*/ 2147483647 h 158" name="T1"/>
              <a:gd fmla="*/ 2147483647 w 180" name="T2"/>
              <a:gd fmla="*/ 2147483647 h 158" name="T3"/>
              <a:gd fmla="*/ 2147483647 w 180" name="T4"/>
              <a:gd fmla="*/ 2147483647 h 158" name="T5"/>
              <a:gd fmla="*/ 2147483647 w 180" name="T6"/>
              <a:gd fmla="*/ 2147483647 h 158" name="T7"/>
              <a:gd fmla="*/ 2147483647 w 180" name="T8"/>
              <a:gd fmla="*/ 2147483647 h 158" name="T9"/>
              <a:gd fmla="*/ 2147483647 w 180" name="T10"/>
              <a:gd fmla="*/ 2147483647 h 158" name="T11"/>
              <a:gd fmla="*/ 2147483647 w 180" name="T12"/>
              <a:gd fmla="*/ 2147483647 h 158" name="T13"/>
              <a:gd fmla="*/ 2147483647 w 180" name="T14"/>
              <a:gd fmla="*/ 2147483647 h 158" name="T15"/>
              <a:gd fmla="*/ 2147483647 w 180" name="T16"/>
              <a:gd fmla="*/ 2147483647 h 158" name="T17"/>
              <a:gd fmla="*/ 2147483647 w 180" name="T18"/>
              <a:gd fmla="*/ 2147483647 h 158" name="T19"/>
              <a:gd fmla="*/ 2147483647 w 180" name="T20"/>
              <a:gd fmla="*/ 2147483647 h 158" name="T21"/>
              <a:gd fmla="*/ 2147483647 w 180" name="T22"/>
              <a:gd fmla="*/ 2147483647 h 158" name="T23"/>
              <a:gd fmla="*/ 2147483647 w 180" name="T24"/>
              <a:gd fmla="*/ 2147483647 h 158" name="T25"/>
              <a:gd fmla="*/ 2147483647 w 180" name="T26"/>
              <a:gd fmla="*/ 0 h 158" name="T27"/>
              <a:gd fmla="*/ 2147483647 w 180" name="T28"/>
              <a:gd fmla="*/ 2147483647 h 158" name="T29"/>
              <a:gd fmla="*/ 2147483647 w 180" name="T30"/>
              <a:gd fmla="*/ 2147483647 h 158" name="T31"/>
              <a:gd fmla="*/ 2147483647 w 180" name="T32"/>
              <a:gd fmla="*/ 2147483647 h 158" name="T33"/>
              <a:gd fmla="*/ 2147483647 w 180" name="T34"/>
              <a:gd fmla="*/ 2147483647 h 158" name="T35"/>
              <a:gd fmla="*/ 2147483647 w 180" name="T36"/>
              <a:gd fmla="*/ 2147483647 h 158" name="T37"/>
              <a:gd fmla="*/ 2147483647 w 180" name="T38"/>
              <a:gd fmla="*/ 2147483647 h 158" name="T39"/>
              <a:gd fmla="*/ 2147483647 w 180" name="T40"/>
              <a:gd fmla="*/ 2147483647 h 158" name="T41"/>
              <a:gd fmla="*/ 2147483647 w 180" name="T42"/>
              <a:gd fmla="*/ 2147483647 h 158" name="T43"/>
              <a:gd fmla="*/ 2147483647 w 180" name="T44"/>
              <a:gd fmla="*/ 2147483647 h 158" name="T45"/>
              <a:gd fmla="*/ 2147483647 w 180" name="T46"/>
              <a:gd fmla="*/ 2147483647 h 158" name="T47"/>
              <a:gd fmla="*/ 2147483647 w 180" name="T48"/>
              <a:gd fmla="*/ 2147483647 h 158" name="T49"/>
              <a:gd fmla="*/ 2147483647 w 180" name="T50"/>
              <a:gd fmla="*/ 2147483647 h 158" name="T51"/>
              <a:gd fmla="*/ 2147483647 w 180" name="T52"/>
              <a:gd fmla="*/ 2147483647 h 158" name="T53"/>
              <a:gd fmla="*/ 2147483647 w 180" name="T54"/>
              <a:gd fmla="*/ 2147483647 h 158" name="T55"/>
              <a:gd fmla="*/ 2147483647 w 180" name="T56"/>
              <a:gd fmla="*/ 2147483647 h 158" name="T57"/>
              <a:gd fmla="*/ 2147483647 w 180" name="T58"/>
              <a:gd fmla="*/ 2147483647 h 158" name="T59"/>
              <a:gd fmla="*/ 2147483647 w 180" name="T60"/>
              <a:gd fmla="*/ 2147483647 h 158" name="T61"/>
              <a:gd fmla="*/ 2147483647 w 180" name="T62"/>
              <a:gd fmla="*/ 2147483647 h 158" name="T63"/>
              <a:gd fmla="*/ 2147483647 w 180" name="T64"/>
              <a:gd fmla="*/ 2147483647 h 158" name="T65"/>
              <a:gd fmla="*/ 2147483647 w 180" name="T66"/>
              <a:gd fmla="*/ 2147483647 h 158" name="T67"/>
              <a:gd fmla="*/ 2147483647 w 180" name="T68"/>
              <a:gd fmla="*/ 2147483647 h 158" name="T69"/>
              <a:gd fmla="*/ 2147483647 w 180" name="T70"/>
              <a:gd fmla="*/ 2147483647 h 158" name="T71"/>
              <a:gd fmla="*/ 2147483647 w 180" name="T72"/>
              <a:gd fmla="*/ 2147483647 h 158" name="T73"/>
              <a:gd fmla="*/ 2147483647 w 180" name="T74"/>
              <a:gd fmla="*/ 2147483647 h 158" name="T75"/>
              <a:gd fmla="*/ 2147483647 w 180" name="T76"/>
              <a:gd fmla="*/ 2147483647 h 158" name="T77"/>
              <a:gd fmla="*/ 2147483647 w 180" name="T78"/>
              <a:gd fmla="*/ 2147483647 h 158" name="T79"/>
              <a:gd fmla="*/ 2147483647 w 180" name="T80"/>
              <a:gd fmla="*/ 2147483647 h 158" name="T81"/>
              <a:gd fmla="*/ 2147483647 w 180" name="T82"/>
              <a:gd fmla="*/ 2147483647 h 158" name="T83"/>
              <a:gd fmla="*/ 2147483647 w 180" name="T84"/>
              <a:gd fmla="*/ 2147483647 h 158" name="T85"/>
              <a:gd fmla="*/ 2147483647 w 180" name="T86"/>
              <a:gd fmla="*/ 2147483647 h 158" name="T87"/>
              <a:gd fmla="*/ 2147483647 w 180" name="T88"/>
              <a:gd fmla="*/ 2147483647 h 158" name="T89"/>
              <a:gd fmla="*/ 2147483647 w 180" name="T90"/>
              <a:gd fmla="*/ 2147483647 h 158" name="T91"/>
              <a:gd fmla="*/ 2147483647 w 180" name="T92"/>
              <a:gd fmla="*/ 2147483647 h 158" name="T93"/>
              <a:gd fmla="*/ 2147483647 w 180" name="T94"/>
              <a:gd fmla="*/ 2147483647 h 158" name="T95"/>
              <a:gd fmla="*/ 0 w 180" name="T96"/>
              <a:gd fmla="*/ 2147483647 h 158" name="T97"/>
              <a:gd fmla="*/ 2147483647 w 180" name="T98"/>
              <a:gd fmla="*/ 2147483647 h 158" name="T99"/>
              <a:gd fmla="*/ 2147483647 w 180" name="T100"/>
              <a:gd fmla="*/ 2147483647 h 158" name="T101"/>
              <a:gd fmla="*/ 2147483647 w 180" name="T102"/>
              <a:gd fmla="*/ 2147483647 h 158" name="T103"/>
              <a:gd fmla="*/ 2147483647 w 180" name="T104"/>
              <a:gd fmla="*/ 2147483647 h 158" name="T105"/>
              <a:gd fmla="*/ 2147483647 w 180" name="T106"/>
              <a:gd fmla="*/ 2147483647 h 158" name="T107"/>
              <a:gd fmla="*/ 2147483647 w 180" name="T108"/>
              <a:gd fmla="*/ 2147483647 h 158" name="T109"/>
              <a:gd fmla="*/ 2147483647 w 180" name="T110"/>
              <a:gd fmla="*/ 2147483647 h 158" name="T111"/>
              <a:gd fmla="*/ 2147483647 w 180" name="T112"/>
              <a:gd fmla="*/ 2147483647 h 158" name="T113"/>
              <a:gd fmla="*/ 2147483647 w 180" name="T114"/>
              <a:gd fmla="*/ 2147483647 h 158" name="T115"/>
              <a:gd fmla="*/ 2147483647 w 180" name="T116"/>
              <a:gd fmla="*/ 2147483647 h 158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w 180" name="T177"/>
              <a:gd fmla="*/ 0 h 158" name="T178"/>
              <a:gd fmla="*/ 180 w 180" name="T179"/>
              <a:gd fmla="*/ 158 h 158" name="T180"/>
            </a:gdLst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b="T180" l="T177" r="T179" t="T178"/>
            <a:pathLst>
              <a:path h="158" w="180">
                <a:moveTo>
                  <a:pt x="30" y="46"/>
                </a:moveTo>
                <a:lnTo>
                  <a:pt x="46" y="46"/>
                </a:lnTo>
                <a:lnTo>
                  <a:pt x="48" y="30"/>
                </a:lnTo>
                <a:lnTo>
                  <a:pt x="52" y="30"/>
                </a:lnTo>
                <a:lnTo>
                  <a:pt x="56" y="20"/>
                </a:lnTo>
                <a:lnTo>
                  <a:pt x="58" y="14"/>
                </a:lnTo>
                <a:lnTo>
                  <a:pt x="62" y="10"/>
                </a:lnTo>
                <a:lnTo>
                  <a:pt x="66" y="8"/>
                </a:lnTo>
                <a:lnTo>
                  <a:pt x="72" y="10"/>
                </a:lnTo>
                <a:lnTo>
                  <a:pt x="78" y="14"/>
                </a:lnTo>
                <a:lnTo>
                  <a:pt x="84" y="20"/>
                </a:lnTo>
                <a:lnTo>
                  <a:pt x="90" y="22"/>
                </a:lnTo>
                <a:lnTo>
                  <a:pt x="96" y="24"/>
                </a:lnTo>
                <a:lnTo>
                  <a:pt x="102" y="26"/>
                </a:lnTo>
                <a:lnTo>
                  <a:pt x="110" y="24"/>
                </a:lnTo>
                <a:lnTo>
                  <a:pt x="116" y="18"/>
                </a:lnTo>
                <a:lnTo>
                  <a:pt x="124" y="10"/>
                </a:lnTo>
                <a:lnTo>
                  <a:pt x="128" y="4"/>
                </a:lnTo>
                <a:lnTo>
                  <a:pt x="134" y="0"/>
                </a:lnTo>
                <a:lnTo>
                  <a:pt x="138" y="0"/>
                </a:lnTo>
                <a:lnTo>
                  <a:pt x="140" y="2"/>
                </a:lnTo>
                <a:lnTo>
                  <a:pt x="142" y="4"/>
                </a:lnTo>
                <a:lnTo>
                  <a:pt x="144" y="10"/>
                </a:lnTo>
                <a:lnTo>
                  <a:pt x="146" y="30"/>
                </a:lnTo>
                <a:lnTo>
                  <a:pt x="146" y="38"/>
                </a:lnTo>
                <a:lnTo>
                  <a:pt x="146" y="134"/>
                </a:lnTo>
                <a:lnTo>
                  <a:pt x="168" y="134"/>
                </a:lnTo>
                <a:lnTo>
                  <a:pt x="180" y="150"/>
                </a:lnTo>
                <a:lnTo>
                  <a:pt x="180" y="158"/>
                </a:lnTo>
                <a:lnTo>
                  <a:pt x="102" y="158"/>
                </a:lnTo>
                <a:lnTo>
                  <a:pt x="102" y="148"/>
                </a:lnTo>
                <a:lnTo>
                  <a:pt x="114" y="134"/>
                </a:lnTo>
                <a:lnTo>
                  <a:pt x="136" y="134"/>
                </a:lnTo>
                <a:lnTo>
                  <a:pt x="136" y="38"/>
                </a:lnTo>
                <a:lnTo>
                  <a:pt x="136" y="30"/>
                </a:lnTo>
                <a:lnTo>
                  <a:pt x="134" y="14"/>
                </a:lnTo>
                <a:lnTo>
                  <a:pt x="132" y="16"/>
                </a:lnTo>
                <a:lnTo>
                  <a:pt x="124" y="26"/>
                </a:lnTo>
                <a:lnTo>
                  <a:pt x="114" y="34"/>
                </a:lnTo>
                <a:lnTo>
                  <a:pt x="108" y="36"/>
                </a:lnTo>
                <a:lnTo>
                  <a:pt x="102" y="36"/>
                </a:lnTo>
                <a:lnTo>
                  <a:pt x="96" y="36"/>
                </a:lnTo>
                <a:lnTo>
                  <a:pt x="88" y="34"/>
                </a:lnTo>
                <a:lnTo>
                  <a:pt x="80" y="28"/>
                </a:lnTo>
                <a:lnTo>
                  <a:pt x="70" y="20"/>
                </a:lnTo>
                <a:lnTo>
                  <a:pt x="68" y="20"/>
                </a:lnTo>
                <a:lnTo>
                  <a:pt x="66" y="24"/>
                </a:lnTo>
                <a:lnTo>
                  <a:pt x="64" y="30"/>
                </a:lnTo>
                <a:lnTo>
                  <a:pt x="66" y="30"/>
                </a:lnTo>
                <a:lnTo>
                  <a:pt x="64" y="46"/>
                </a:lnTo>
                <a:lnTo>
                  <a:pt x="84" y="46"/>
                </a:lnTo>
                <a:lnTo>
                  <a:pt x="90" y="70"/>
                </a:lnTo>
                <a:lnTo>
                  <a:pt x="94" y="96"/>
                </a:lnTo>
                <a:lnTo>
                  <a:pt x="96" y="122"/>
                </a:lnTo>
                <a:lnTo>
                  <a:pt x="94" y="152"/>
                </a:lnTo>
                <a:lnTo>
                  <a:pt x="56" y="154"/>
                </a:lnTo>
                <a:lnTo>
                  <a:pt x="20" y="152"/>
                </a:lnTo>
                <a:lnTo>
                  <a:pt x="18" y="124"/>
                </a:lnTo>
                <a:lnTo>
                  <a:pt x="20" y="96"/>
                </a:lnTo>
                <a:lnTo>
                  <a:pt x="22" y="70"/>
                </a:lnTo>
                <a:lnTo>
                  <a:pt x="30" y="46"/>
                </a:lnTo>
                <a:close/>
                <a:moveTo>
                  <a:pt x="112" y="130"/>
                </a:moveTo>
                <a:lnTo>
                  <a:pt x="112" y="112"/>
                </a:lnTo>
                <a:lnTo>
                  <a:pt x="102" y="112"/>
                </a:lnTo>
                <a:lnTo>
                  <a:pt x="100" y="144"/>
                </a:lnTo>
                <a:lnTo>
                  <a:pt x="112" y="130"/>
                </a:lnTo>
                <a:close/>
                <a:moveTo>
                  <a:pt x="14" y="152"/>
                </a:moveTo>
                <a:lnTo>
                  <a:pt x="0" y="152"/>
                </a:lnTo>
                <a:lnTo>
                  <a:pt x="0" y="112"/>
                </a:lnTo>
                <a:lnTo>
                  <a:pt x="12" y="112"/>
                </a:lnTo>
                <a:lnTo>
                  <a:pt x="14" y="152"/>
                </a:lnTo>
                <a:close/>
                <a:moveTo>
                  <a:pt x="44" y="62"/>
                </a:moveTo>
                <a:lnTo>
                  <a:pt x="44" y="62"/>
                </a:lnTo>
                <a:lnTo>
                  <a:pt x="40" y="76"/>
                </a:lnTo>
                <a:lnTo>
                  <a:pt x="38" y="88"/>
                </a:lnTo>
                <a:lnTo>
                  <a:pt x="36" y="104"/>
                </a:lnTo>
                <a:lnTo>
                  <a:pt x="38" y="118"/>
                </a:lnTo>
                <a:lnTo>
                  <a:pt x="76" y="118"/>
                </a:lnTo>
                <a:lnTo>
                  <a:pt x="78" y="104"/>
                </a:lnTo>
                <a:lnTo>
                  <a:pt x="76" y="88"/>
                </a:lnTo>
                <a:lnTo>
                  <a:pt x="74" y="76"/>
                </a:lnTo>
                <a:lnTo>
                  <a:pt x="72" y="62"/>
                </a:lnTo>
                <a:lnTo>
                  <a:pt x="44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33" name="Freeform 246"/>
          <p:cNvSpPr>
            <a:spLocks noEditPoints="1"/>
          </p:cNvSpPr>
          <p:nvPr/>
        </p:nvSpPr>
        <p:spPr bwMode="auto">
          <a:xfrm>
            <a:off x="4786313" y="1162050"/>
            <a:ext cx="411162" cy="438150"/>
          </a:xfrm>
          <a:custGeom>
            <a:gdLst>
              <a:gd fmla="*/ 2147483647 w 150" name="T0"/>
              <a:gd fmla="*/ 0 h 146" name="T1"/>
              <a:gd fmla="*/ 2147483647 w 150" name="T2"/>
              <a:gd fmla="*/ 0 h 146" name="T3"/>
              <a:gd fmla="*/ 2147483647 w 150" name="T4"/>
              <a:gd fmla="*/ 0 h 146" name="T5"/>
              <a:gd fmla="*/ 2147483647 w 150" name="T6"/>
              <a:gd fmla="*/ 0 h 146" name="T7"/>
              <a:gd fmla="*/ 2147483647 w 150" name="T8"/>
              <a:gd fmla="*/ 2147483647 h 146" name="T9"/>
              <a:gd fmla="*/ 2147483647 w 150" name="T10"/>
              <a:gd fmla="*/ 2147483647 h 146" name="T11"/>
              <a:gd fmla="*/ 2147483647 w 150" name="T12"/>
              <a:gd fmla="*/ 2147483647 h 146" name="T13"/>
              <a:gd fmla="*/ 2147483647 w 150" name="T14"/>
              <a:gd fmla="*/ 0 h 146" name="T15"/>
              <a:gd fmla="*/ 2147483647 w 150" name="T16"/>
              <a:gd fmla="*/ 0 h 146" name="T17"/>
              <a:gd fmla="*/ 2147483647 w 150" name="T18"/>
              <a:gd fmla="*/ 2147483647 h 146" name="T19"/>
              <a:gd fmla="*/ 0 w 150" name="T20"/>
              <a:gd fmla="*/ 2147483647 h 146" name="T21"/>
              <a:gd fmla="*/ 2147483647 w 150" name="T22"/>
              <a:gd fmla="*/ 2147483647 h 146" name="T23"/>
              <a:gd fmla="*/ 2147483647 w 150" name="T24"/>
              <a:gd fmla="*/ 2147483647 h 146" name="T25"/>
              <a:gd fmla="*/ 2147483647 w 150" name="T26"/>
              <a:gd fmla="*/ 2147483647 h 146" name="T27"/>
              <a:gd fmla="*/ 2147483647 w 150" name="T28"/>
              <a:gd fmla="*/ 2147483647 h 146" name="T29"/>
              <a:gd fmla="*/ 2147483647 w 150" name="T30"/>
              <a:gd fmla="*/ 2147483647 h 146" name="T31"/>
              <a:gd fmla="*/ 2147483647 w 150" name="T32"/>
              <a:gd fmla="*/ 2147483647 h 146" name="T33"/>
              <a:gd fmla="*/ 2147483647 w 150" name="T34"/>
              <a:gd fmla="*/ 2147483647 h 146" name="T35"/>
              <a:gd fmla="*/ 2147483647 w 150" name="T36"/>
              <a:gd fmla="*/ 2147483647 h 146" name="T37"/>
              <a:gd fmla="*/ 2147483647 w 150" name="T38"/>
              <a:gd fmla="*/ 2147483647 h 146" name="T39"/>
              <a:gd fmla="*/ 2147483647 w 150" name="T40"/>
              <a:gd fmla="*/ 2147483647 h 146" name="T41"/>
              <a:gd fmla="*/ 2147483647 w 150" name="T42"/>
              <a:gd fmla="*/ 2147483647 h 146" name="T43"/>
              <a:gd fmla="*/ 2147483647 w 150" name="T44"/>
              <a:gd fmla="*/ 2147483647 h 146" name="T45"/>
              <a:gd fmla="*/ 2147483647 w 150" name="T46"/>
              <a:gd fmla="*/ 2147483647 h 146" name="T47"/>
              <a:gd fmla="*/ 2147483647 w 150" name="T48"/>
              <a:gd fmla="*/ 2147483647 h 146" name="T49"/>
              <a:gd fmla="*/ 2147483647 w 150" name="T50"/>
              <a:gd fmla="*/ 2147483647 h 146" name="T51"/>
              <a:gd fmla="*/ 2147483647 w 150" name="T52"/>
              <a:gd fmla="*/ 2147483647 h 146" name="T53"/>
              <a:gd fmla="*/ 2147483647 w 150" name="T54"/>
              <a:gd fmla="*/ 2147483647 h 146" name="T55"/>
              <a:gd fmla="*/ 2147483647 w 150" name="T56"/>
              <a:gd fmla="*/ 2147483647 h 146" name="T57"/>
              <a:gd fmla="*/ 2147483647 w 150" name="T58"/>
              <a:gd fmla="*/ 2147483647 h 146" name="T59"/>
              <a:gd fmla="*/ 2147483647 w 150" name="T60"/>
              <a:gd fmla="*/ 2147483647 h 146" name="T61"/>
              <a:gd fmla="*/ 2147483647 w 150" name="T62"/>
              <a:gd fmla="*/ 2147483647 h 146" name="T63"/>
              <a:gd fmla="*/ 2147483647 w 150" name="T64"/>
              <a:gd fmla="*/ 2147483647 h 146" name="T65"/>
              <a:gd fmla="*/ 2147483647 w 150" name="T66"/>
              <a:gd fmla="*/ 2147483647 h 146" name="T67"/>
              <a:gd fmla="*/ 2147483647 w 150" name="T68"/>
              <a:gd fmla="*/ 2147483647 h 146" name="T69"/>
              <a:gd fmla="*/ 2147483647 w 150" name="T70"/>
              <a:gd fmla="*/ 2147483647 h 146" name="T71"/>
              <a:gd fmla="*/ 2147483647 w 150" name="T72"/>
              <a:gd fmla="*/ 2147483647 h 146" name="T73"/>
              <a:gd fmla="*/ 2147483647 w 150" name="T74"/>
              <a:gd fmla="*/ 2147483647 h 146" name="T75"/>
              <a:gd fmla="*/ 2147483647 w 150" name="T76"/>
              <a:gd fmla="*/ 2147483647 h 146" name="T77"/>
              <a:gd fmla="*/ 2147483647 w 150" name="T78"/>
              <a:gd fmla="*/ 2147483647 h 146" name="T79"/>
              <a:gd fmla="*/ 2147483647 w 150" name="T80"/>
              <a:gd fmla="*/ 2147483647 h 14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w 150" name="T123"/>
              <a:gd fmla="*/ 0 h 146" name="T124"/>
              <a:gd fmla="*/ 150 w 150" name="T125"/>
              <a:gd fmla="*/ 146 h 146" name="T126"/>
            </a:gdLst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b="T126" l="T123" r="T125" t="T124"/>
            <a:pathLst>
              <a:path h="146" w="150">
                <a:moveTo>
                  <a:pt x="40" y="0"/>
                </a:moveTo>
                <a:lnTo>
                  <a:pt x="40" y="0"/>
                </a:lnTo>
                <a:lnTo>
                  <a:pt x="96" y="0"/>
                </a:lnTo>
                <a:lnTo>
                  <a:pt x="104" y="16"/>
                </a:lnTo>
                <a:lnTo>
                  <a:pt x="30" y="16"/>
                </a:lnTo>
                <a:lnTo>
                  <a:pt x="40" y="0"/>
                </a:lnTo>
                <a:close/>
                <a:moveTo>
                  <a:pt x="28" y="22"/>
                </a:moveTo>
                <a:lnTo>
                  <a:pt x="0" y="22"/>
                </a:lnTo>
                <a:lnTo>
                  <a:pt x="18" y="56"/>
                </a:lnTo>
                <a:lnTo>
                  <a:pt x="14" y="74"/>
                </a:lnTo>
                <a:lnTo>
                  <a:pt x="14" y="94"/>
                </a:lnTo>
                <a:lnTo>
                  <a:pt x="16" y="112"/>
                </a:lnTo>
                <a:lnTo>
                  <a:pt x="18" y="132"/>
                </a:lnTo>
                <a:lnTo>
                  <a:pt x="8" y="132"/>
                </a:lnTo>
                <a:lnTo>
                  <a:pt x="8" y="146"/>
                </a:lnTo>
                <a:lnTo>
                  <a:pt x="130" y="146"/>
                </a:lnTo>
                <a:lnTo>
                  <a:pt x="130" y="132"/>
                </a:lnTo>
                <a:lnTo>
                  <a:pt x="118" y="132"/>
                </a:lnTo>
                <a:lnTo>
                  <a:pt x="120" y="108"/>
                </a:lnTo>
                <a:lnTo>
                  <a:pt x="122" y="86"/>
                </a:lnTo>
                <a:lnTo>
                  <a:pt x="120" y="64"/>
                </a:lnTo>
                <a:lnTo>
                  <a:pt x="116" y="44"/>
                </a:lnTo>
                <a:lnTo>
                  <a:pt x="124" y="44"/>
                </a:lnTo>
                <a:lnTo>
                  <a:pt x="140" y="86"/>
                </a:lnTo>
                <a:lnTo>
                  <a:pt x="150" y="86"/>
                </a:lnTo>
                <a:lnTo>
                  <a:pt x="138" y="22"/>
                </a:lnTo>
                <a:lnTo>
                  <a:pt x="108" y="22"/>
                </a:lnTo>
                <a:lnTo>
                  <a:pt x="104" y="22"/>
                </a:lnTo>
                <a:lnTo>
                  <a:pt x="36" y="22"/>
                </a:lnTo>
                <a:lnTo>
                  <a:pt x="28" y="22"/>
                </a:lnTo>
                <a:close/>
                <a:moveTo>
                  <a:pt x="40" y="38"/>
                </a:moveTo>
                <a:lnTo>
                  <a:pt x="54" y="38"/>
                </a:lnTo>
                <a:lnTo>
                  <a:pt x="54" y="116"/>
                </a:lnTo>
                <a:lnTo>
                  <a:pt x="40" y="116"/>
                </a:lnTo>
                <a:lnTo>
                  <a:pt x="4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34" name="Freeform 247"/>
          <p:cNvSpPr>
            <a:spLocks noEditPoints="1"/>
          </p:cNvSpPr>
          <p:nvPr/>
        </p:nvSpPr>
        <p:spPr bwMode="auto">
          <a:xfrm>
            <a:off x="946150" y="1149350"/>
            <a:ext cx="382588" cy="474663"/>
          </a:xfrm>
          <a:custGeom>
            <a:gdLst>
              <a:gd fmla="*/ 2147483647 w 140" name="T0"/>
              <a:gd fmla="*/ 2147483647 h 158" name="T1"/>
              <a:gd fmla="*/ 2147483647 w 140" name="T2"/>
              <a:gd fmla="*/ 2147483647 h 158" name="T3"/>
              <a:gd fmla="*/ 2147483647 w 140" name="T4"/>
              <a:gd fmla="*/ 2147483647 h 158" name="T5"/>
              <a:gd fmla="*/ 2147483647 w 140" name="T6"/>
              <a:gd fmla="*/ 2147483647 h 158" name="T7"/>
              <a:gd fmla="*/ 2147483647 w 140" name="T8"/>
              <a:gd fmla="*/ 2147483647 h 158" name="T9"/>
              <a:gd fmla="*/ 2147483647 w 140" name="T10"/>
              <a:gd fmla="*/ 2147483647 h 158" name="T11"/>
              <a:gd fmla="*/ 2147483647 w 140" name="T12"/>
              <a:gd fmla="*/ 2147483647 h 158" name="T13"/>
              <a:gd fmla="*/ 2147483647 w 140" name="T14"/>
              <a:gd fmla="*/ 2147483647 h 158" name="T15"/>
              <a:gd fmla="*/ 2147483647 w 140" name="T16"/>
              <a:gd fmla="*/ 2147483647 h 158" name="T17"/>
              <a:gd fmla="*/ 2147483647 w 140" name="T18"/>
              <a:gd fmla="*/ 2147483647 h 158" name="T19"/>
              <a:gd fmla="*/ 2147483647 w 140" name="T20"/>
              <a:gd fmla="*/ 2147483647 h 158" name="T21"/>
              <a:gd fmla="*/ 2147483647 w 140" name="T22"/>
              <a:gd fmla="*/ 2147483647 h 158" name="T23"/>
              <a:gd fmla="*/ 2147483647 w 140" name="T24"/>
              <a:gd fmla="*/ 2147483647 h 158" name="T25"/>
              <a:gd fmla="*/ 2147483647 w 140" name="T26"/>
              <a:gd fmla="*/ 2147483647 h 158" name="T27"/>
              <a:gd fmla="*/ 2147483647 w 140" name="T28"/>
              <a:gd fmla="*/ 2147483647 h 158" name="T29"/>
              <a:gd fmla="*/ 2147483647 w 140" name="T30"/>
              <a:gd fmla="*/ 2147483647 h 158" name="T31"/>
              <a:gd fmla="*/ 2147483647 w 140" name="T32"/>
              <a:gd fmla="*/ 0 h 158" name="T33"/>
              <a:gd fmla="*/ 2147483647 w 140" name="T34"/>
              <a:gd fmla="*/ 2147483647 h 158" name="T35"/>
              <a:gd fmla="*/ 2147483647 w 140" name="T36"/>
              <a:gd fmla="*/ 2147483647 h 158" name="T37"/>
              <a:gd fmla="*/ 2147483647 w 140" name="T38"/>
              <a:gd fmla="*/ 2147483647 h 158" name="T39"/>
              <a:gd fmla="*/ 2147483647 w 140" name="T40"/>
              <a:gd fmla="*/ 2147483647 h 158" name="T41"/>
              <a:gd fmla="*/ 2147483647 w 140" name="T42"/>
              <a:gd fmla="*/ 2147483647 h 158" name="T43"/>
              <a:gd fmla="*/ 2147483647 w 140" name="T44"/>
              <a:gd fmla="*/ 2147483647 h 158" name="T45"/>
              <a:gd fmla="*/ 2147483647 w 140" name="T46"/>
              <a:gd fmla="*/ 2147483647 h 158" name="T47"/>
              <a:gd fmla="*/ 2147483647 w 140" name="T48"/>
              <a:gd fmla="*/ 2147483647 h 158" name="T49"/>
              <a:gd fmla="*/ 2147483647 w 140" name="T50"/>
              <a:gd fmla="*/ 2147483647 h 158" name="T51"/>
              <a:gd fmla="*/ 2147483647 w 140" name="T52"/>
              <a:gd fmla="*/ 2147483647 h 158" name="T53"/>
              <a:gd fmla="*/ 2147483647 w 140" name="T54"/>
              <a:gd fmla="*/ 2147483647 h 158" name="T55"/>
              <a:gd fmla="*/ 2147483647 w 140" name="T56"/>
              <a:gd fmla="*/ 2147483647 h 158" name="T57"/>
              <a:gd fmla="*/ 2147483647 w 140" name="T58"/>
              <a:gd fmla="*/ 2147483647 h 158" name="T59"/>
              <a:gd fmla="*/ 2147483647 w 140" name="T60"/>
              <a:gd fmla="*/ 2147483647 h 158" name="T61"/>
              <a:gd fmla="*/ 2147483647 w 140" name="T62"/>
              <a:gd fmla="*/ 2147483647 h 158" name="T63"/>
              <a:gd fmla="*/ 2147483647 w 140" name="T64"/>
              <a:gd fmla="*/ 2147483647 h 158" name="T65"/>
              <a:gd fmla="*/ 2147483647 w 140" name="T66"/>
              <a:gd fmla="*/ 2147483647 h 158" name="T67"/>
              <a:gd fmla="*/ 2147483647 w 140" name="T68"/>
              <a:gd fmla="*/ 2147483647 h 158" name="T69"/>
              <a:gd fmla="*/ 2147483647 w 140" name="T70"/>
              <a:gd fmla="*/ 2147483647 h 158" name="T71"/>
              <a:gd fmla="*/ 2147483647 w 140" name="T72"/>
              <a:gd fmla="*/ 2147483647 h 158" name="T73"/>
              <a:gd fmla="*/ 2147483647 w 140" name="T74"/>
              <a:gd fmla="*/ 2147483647 h 158" name="T75"/>
              <a:gd fmla="*/ 2147483647 w 140" name="T76"/>
              <a:gd fmla="*/ 2147483647 h 158" name="T77"/>
              <a:gd fmla="*/ 2147483647 w 140" name="T78"/>
              <a:gd fmla="*/ 2147483647 h 158" name="T79"/>
              <a:gd fmla="*/ 2147483647 w 140" name="T80"/>
              <a:gd fmla="*/ 2147483647 h 158" name="T81"/>
              <a:gd fmla="*/ 0 w 140" name="T82"/>
              <a:gd fmla="*/ 2147483647 h 158" name="T83"/>
              <a:gd fmla="*/ 2147483647 w 140" name="T84"/>
              <a:gd fmla="*/ 2147483647 h 158" name="T85"/>
              <a:gd fmla="*/ 2147483647 w 140" name="T86"/>
              <a:gd fmla="*/ 2147483647 h 158" name="T87"/>
              <a:gd fmla="*/ 2147483647 w 140" name="T88"/>
              <a:gd fmla="*/ 2147483647 h 158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w 140" name="T135"/>
              <a:gd fmla="*/ 0 h 158" name="T136"/>
              <a:gd fmla="*/ 140 w 140" name="T137"/>
              <a:gd fmla="*/ 158 h 158" name="T138"/>
            </a:gdLst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b="T138" l="T135" r="T137" t="T136"/>
            <a:pathLst>
              <a:path h="158" w="140">
                <a:moveTo>
                  <a:pt x="108" y="26"/>
                </a:moveTo>
                <a:lnTo>
                  <a:pt x="108" y="26"/>
                </a:lnTo>
                <a:lnTo>
                  <a:pt x="126" y="18"/>
                </a:lnTo>
                <a:lnTo>
                  <a:pt x="134" y="32"/>
                </a:lnTo>
                <a:lnTo>
                  <a:pt x="140" y="48"/>
                </a:lnTo>
                <a:lnTo>
                  <a:pt x="140" y="62"/>
                </a:lnTo>
                <a:lnTo>
                  <a:pt x="140" y="76"/>
                </a:lnTo>
                <a:lnTo>
                  <a:pt x="138" y="62"/>
                </a:lnTo>
                <a:lnTo>
                  <a:pt x="132" y="48"/>
                </a:lnTo>
                <a:lnTo>
                  <a:pt x="122" y="36"/>
                </a:lnTo>
                <a:lnTo>
                  <a:pt x="116" y="32"/>
                </a:lnTo>
                <a:lnTo>
                  <a:pt x="108" y="26"/>
                </a:lnTo>
                <a:close/>
                <a:moveTo>
                  <a:pt x="80" y="80"/>
                </a:moveTo>
                <a:lnTo>
                  <a:pt x="80" y="80"/>
                </a:lnTo>
                <a:lnTo>
                  <a:pt x="82" y="78"/>
                </a:lnTo>
                <a:lnTo>
                  <a:pt x="86" y="88"/>
                </a:lnTo>
                <a:lnTo>
                  <a:pt x="90" y="100"/>
                </a:lnTo>
                <a:lnTo>
                  <a:pt x="94" y="110"/>
                </a:lnTo>
                <a:lnTo>
                  <a:pt x="96" y="114"/>
                </a:lnTo>
                <a:lnTo>
                  <a:pt x="100" y="118"/>
                </a:lnTo>
                <a:lnTo>
                  <a:pt x="114" y="108"/>
                </a:lnTo>
                <a:lnTo>
                  <a:pt x="126" y="96"/>
                </a:lnTo>
                <a:lnTo>
                  <a:pt x="130" y="88"/>
                </a:lnTo>
                <a:lnTo>
                  <a:pt x="132" y="82"/>
                </a:lnTo>
                <a:lnTo>
                  <a:pt x="132" y="74"/>
                </a:lnTo>
                <a:lnTo>
                  <a:pt x="132" y="66"/>
                </a:lnTo>
                <a:lnTo>
                  <a:pt x="122" y="60"/>
                </a:lnTo>
                <a:lnTo>
                  <a:pt x="112" y="58"/>
                </a:lnTo>
                <a:lnTo>
                  <a:pt x="100" y="56"/>
                </a:lnTo>
                <a:lnTo>
                  <a:pt x="88" y="58"/>
                </a:lnTo>
                <a:lnTo>
                  <a:pt x="86" y="54"/>
                </a:lnTo>
                <a:lnTo>
                  <a:pt x="82" y="50"/>
                </a:lnTo>
                <a:lnTo>
                  <a:pt x="76" y="46"/>
                </a:lnTo>
                <a:lnTo>
                  <a:pt x="82" y="38"/>
                </a:lnTo>
                <a:lnTo>
                  <a:pt x="90" y="30"/>
                </a:lnTo>
                <a:lnTo>
                  <a:pt x="98" y="20"/>
                </a:lnTo>
                <a:lnTo>
                  <a:pt x="100" y="16"/>
                </a:lnTo>
                <a:lnTo>
                  <a:pt x="102" y="10"/>
                </a:lnTo>
                <a:lnTo>
                  <a:pt x="86" y="4"/>
                </a:lnTo>
                <a:lnTo>
                  <a:pt x="70" y="0"/>
                </a:lnTo>
                <a:lnTo>
                  <a:pt x="62" y="0"/>
                </a:lnTo>
                <a:lnTo>
                  <a:pt x="54" y="2"/>
                </a:lnTo>
                <a:lnTo>
                  <a:pt x="46" y="6"/>
                </a:lnTo>
                <a:lnTo>
                  <a:pt x="40" y="10"/>
                </a:lnTo>
                <a:lnTo>
                  <a:pt x="40" y="20"/>
                </a:lnTo>
                <a:lnTo>
                  <a:pt x="42" y="32"/>
                </a:lnTo>
                <a:lnTo>
                  <a:pt x="48" y="42"/>
                </a:lnTo>
                <a:lnTo>
                  <a:pt x="56" y="50"/>
                </a:lnTo>
                <a:lnTo>
                  <a:pt x="52" y="56"/>
                </a:lnTo>
                <a:lnTo>
                  <a:pt x="52" y="60"/>
                </a:lnTo>
                <a:lnTo>
                  <a:pt x="50" y="68"/>
                </a:lnTo>
                <a:lnTo>
                  <a:pt x="40" y="66"/>
                </a:lnTo>
                <a:lnTo>
                  <a:pt x="30" y="64"/>
                </a:lnTo>
                <a:lnTo>
                  <a:pt x="18" y="62"/>
                </a:lnTo>
                <a:lnTo>
                  <a:pt x="12" y="62"/>
                </a:lnTo>
                <a:lnTo>
                  <a:pt x="8" y="64"/>
                </a:lnTo>
                <a:lnTo>
                  <a:pt x="10" y="82"/>
                </a:lnTo>
                <a:lnTo>
                  <a:pt x="14" y="96"/>
                </a:lnTo>
                <a:lnTo>
                  <a:pt x="20" y="104"/>
                </a:lnTo>
                <a:lnTo>
                  <a:pt x="24" y="108"/>
                </a:lnTo>
                <a:lnTo>
                  <a:pt x="30" y="114"/>
                </a:lnTo>
                <a:lnTo>
                  <a:pt x="38" y="116"/>
                </a:lnTo>
                <a:lnTo>
                  <a:pt x="50" y="110"/>
                </a:lnTo>
                <a:lnTo>
                  <a:pt x="56" y="104"/>
                </a:lnTo>
                <a:lnTo>
                  <a:pt x="60" y="98"/>
                </a:lnTo>
                <a:lnTo>
                  <a:pt x="60" y="132"/>
                </a:lnTo>
                <a:lnTo>
                  <a:pt x="46" y="134"/>
                </a:lnTo>
                <a:lnTo>
                  <a:pt x="34" y="138"/>
                </a:lnTo>
                <a:lnTo>
                  <a:pt x="34" y="158"/>
                </a:lnTo>
                <a:lnTo>
                  <a:pt x="108" y="158"/>
                </a:lnTo>
                <a:lnTo>
                  <a:pt x="108" y="138"/>
                </a:lnTo>
                <a:lnTo>
                  <a:pt x="94" y="134"/>
                </a:lnTo>
                <a:lnTo>
                  <a:pt x="80" y="132"/>
                </a:lnTo>
                <a:lnTo>
                  <a:pt x="80" y="80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8" y="56"/>
                </a:lnTo>
                <a:lnTo>
                  <a:pt x="72" y="56"/>
                </a:lnTo>
                <a:lnTo>
                  <a:pt x="74" y="58"/>
                </a:lnTo>
                <a:lnTo>
                  <a:pt x="76" y="60"/>
                </a:lnTo>
                <a:lnTo>
                  <a:pt x="78" y="62"/>
                </a:lnTo>
                <a:lnTo>
                  <a:pt x="78" y="66"/>
                </a:lnTo>
                <a:lnTo>
                  <a:pt x="76" y="68"/>
                </a:lnTo>
                <a:lnTo>
                  <a:pt x="74" y="72"/>
                </a:lnTo>
                <a:lnTo>
                  <a:pt x="72" y="72"/>
                </a:lnTo>
                <a:lnTo>
                  <a:pt x="68" y="72"/>
                </a:lnTo>
                <a:lnTo>
                  <a:pt x="66" y="70"/>
                </a:lnTo>
                <a:lnTo>
                  <a:pt x="62" y="68"/>
                </a:lnTo>
                <a:lnTo>
                  <a:pt x="62" y="66"/>
                </a:lnTo>
                <a:lnTo>
                  <a:pt x="62" y="62"/>
                </a:lnTo>
                <a:lnTo>
                  <a:pt x="64" y="60"/>
                </a:lnTo>
                <a:lnTo>
                  <a:pt x="66" y="58"/>
                </a:lnTo>
                <a:close/>
                <a:moveTo>
                  <a:pt x="18" y="50"/>
                </a:moveTo>
                <a:lnTo>
                  <a:pt x="18" y="50"/>
                </a:lnTo>
                <a:lnTo>
                  <a:pt x="0" y="40"/>
                </a:lnTo>
                <a:lnTo>
                  <a:pt x="10" y="26"/>
                </a:lnTo>
                <a:lnTo>
                  <a:pt x="20" y="14"/>
                </a:lnTo>
                <a:lnTo>
                  <a:pt x="32" y="4"/>
                </a:lnTo>
                <a:lnTo>
                  <a:pt x="44" y="0"/>
                </a:lnTo>
                <a:lnTo>
                  <a:pt x="34" y="6"/>
                </a:lnTo>
                <a:lnTo>
                  <a:pt x="24" y="18"/>
                </a:lnTo>
                <a:lnTo>
                  <a:pt x="18" y="34"/>
                </a:lnTo>
                <a:lnTo>
                  <a:pt x="18" y="42"/>
                </a:lnTo>
                <a:lnTo>
                  <a:pt x="1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35" name="Freeform 248"/>
          <p:cNvSpPr>
            <a:spLocks noEditPoints="1"/>
          </p:cNvSpPr>
          <p:nvPr/>
        </p:nvSpPr>
        <p:spPr bwMode="auto">
          <a:xfrm>
            <a:off x="5540375" y="2020888"/>
            <a:ext cx="438150" cy="401637"/>
          </a:xfrm>
          <a:custGeom>
            <a:gdLst>
              <a:gd fmla="*/ 2147483647 w 160" name="T0"/>
              <a:gd fmla="*/ 0 h 134" name="T1"/>
              <a:gd fmla="*/ 2147483647 w 160" name="T2"/>
              <a:gd fmla="*/ 2147483647 h 134" name="T3"/>
              <a:gd fmla="*/ 2147483647 w 160" name="T4"/>
              <a:gd fmla="*/ 2147483647 h 134" name="T5"/>
              <a:gd fmla="*/ 2147483647 w 160" name="T6"/>
              <a:gd fmla="*/ 2147483647 h 134" name="T7"/>
              <a:gd fmla="*/ 2147483647 w 160" name="T8"/>
              <a:gd fmla="*/ 2147483647 h 134" name="T9"/>
              <a:gd fmla="*/ 2147483647 w 160" name="T10"/>
              <a:gd fmla="*/ 2147483647 h 134" name="T11"/>
              <a:gd fmla="*/ 2147483647 w 160" name="T12"/>
              <a:gd fmla="*/ 2147483647 h 134" name="T13"/>
              <a:gd fmla="*/ 2147483647 w 160" name="T14"/>
              <a:gd fmla="*/ 2147483647 h 134" name="T15"/>
              <a:gd fmla="*/ 0 w 160" name="T16"/>
              <a:gd fmla="*/ 2147483647 h 134" name="T17"/>
              <a:gd fmla="*/ 0 w 160" name="T18"/>
              <a:gd fmla="*/ 0 h 134" name="T19"/>
              <a:gd fmla="*/ 2147483647 w 160" name="T20"/>
              <a:gd fmla="*/ 0 h 134" name="T21"/>
              <a:gd fmla="*/ 2147483647 w 160" name="T22"/>
              <a:gd fmla="*/ 2147483647 h 134" name="T23"/>
              <a:gd fmla="*/ 2147483647 w 160" name="T24"/>
              <a:gd fmla="*/ 2147483647 h 134" name="T25"/>
              <a:gd fmla="*/ 2147483647 w 160" name="T26"/>
              <a:gd fmla="*/ 2147483647 h 134" name="T27"/>
              <a:gd fmla="*/ 2147483647 w 160" name="T28"/>
              <a:gd fmla="*/ 2147483647 h 134" name="T29"/>
              <a:gd fmla="*/ 2147483647 w 160" name="T30"/>
              <a:gd fmla="*/ 2147483647 h 134" name="T31"/>
              <a:gd fmla="*/ 2147483647 w 160" name="T32"/>
              <a:gd fmla="*/ 2147483647 h 134" name="T33"/>
              <a:gd fmla="*/ 2147483647 w 160" name="T34"/>
              <a:gd fmla="*/ 2147483647 h 134" name="T35"/>
              <a:gd fmla="*/ 2147483647 w 160" name="T36"/>
              <a:gd fmla="*/ 2147483647 h 134" name="T37"/>
              <a:gd fmla="*/ 2147483647 w 160" name="T38"/>
              <a:gd fmla="*/ 2147483647 h 134" name="T39"/>
              <a:gd fmla="*/ 2147483647 w 160" name="T40"/>
              <a:gd fmla="*/ 2147483647 h 134" name="T41"/>
              <a:gd fmla="*/ 2147483647 w 160" name="T42"/>
              <a:gd fmla="*/ 2147483647 h 134" name="T43"/>
              <a:gd fmla="*/ 2147483647 w 160" name="T44"/>
              <a:gd fmla="*/ 2147483647 h 134" name="T45"/>
              <a:gd fmla="*/ 2147483647 w 160" name="T46"/>
              <a:gd fmla="*/ 2147483647 h 134" name="T47"/>
              <a:gd fmla="*/ 2147483647 w 160" name="T48"/>
              <a:gd fmla="*/ 2147483647 h 134" name="T49"/>
              <a:gd fmla="*/ 2147483647 w 160" name="T50"/>
              <a:gd fmla="*/ 2147483647 h 134" name="T51"/>
              <a:gd fmla="*/ 2147483647 w 160" name="T52"/>
              <a:gd fmla="*/ 2147483647 h 134" name="T53"/>
              <a:gd fmla="*/ 2147483647 w 160" name="T54"/>
              <a:gd fmla="*/ 2147483647 h 134" name="T55"/>
              <a:gd fmla="*/ 2147483647 w 160" name="T56"/>
              <a:gd fmla="*/ 2147483647 h 134" name="T57"/>
              <a:gd fmla="*/ 2147483647 w 160" name="T58"/>
              <a:gd fmla="*/ 2147483647 h 134" name="T59"/>
              <a:gd fmla="*/ 2147483647 w 160" name="T60"/>
              <a:gd fmla="*/ 2147483647 h 134" name="T61"/>
              <a:gd fmla="*/ 2147483647 w 160" name="T62"/>
              <a:gd fmla="*/ 2147483647 h 134" name="T63"/>
              <a:gd fmla="*/ 2147483647 w 160" name="T64"/>
              <a:gd fmla="*/ 2147483647 h 134" name="T65"/>
              <a:gd fmla="*/ 2147483647 w 160" name="T66"/>
              <a:gd fmla="*/ 2147483647 h 134" name="T67"/>
              <a:gd fmla="*/ 2147483647 w 160" name="T68"/>
              <a:gd fmla="*/ 2147483647 h 134" name="T69"/>
              <a:gd fmla="*/ 2147483647 w 160" name="T70"/>
              <a:gd fmla="*/ 2147483647 h 134" name="T71"/>
              <a:gd fmla="*/ 2147483647 w 160" name="T72"/>
              <a:gd fmla="*/ 2147483647 h 134" name="T73"/>
              <a:gd fmla="*/ 2147483647 w 160" name="T74"/>
              <a:gd fmla="*/ 2147483647 h 134" name="T75"/>
              <a:gd fmla="*/ 2147483647 w 160" name="T76"/>
              <a:gd fmla="*/ 2147483647 h 134" name="T77"/>
              <a:gd fmla="*/ 2147483647 w 160" name="T78"/>
              <a:gd fmla="*/ 2147483647 h 134" name="T79"/>
              <a:gd fmla="*/ 2147483647 w 160" name="T80"/>
              <a:gd fmla="*/ 2147483647 h 134" name="T81"/>
              <a:gd fmla="*/ 2147483647 w 160" name="T82"/>
              <a:gd fmla="*/ 2147483647 h 134" name="T83"/>
              <a:gd fmla="*/ 2147483647 w 160" name="T84"/>
              <a:gd fmla="*/ 2147483647 h 134" name="T85"/>
              <a:gd fmla="*/ 2147483647 w 160" name="T86"/>
              <a:gd fmla="*/ 2147483647 h 134" name="T87"/>
              <a:gd fmla="*/ 2147483647 w 160" name="T88"/>
              <a:gd fmla="*/ 2147483647 h 134" name="T89"/>
              <a:gd fmla="*/ 2147483647 w 160" name="T90"/>
              <a:gd fmla="*/ 2147483647 h 134" name="T91"/>
              <a:gd fmla="*/ 2147483647 w 160" name="T92"/>
              <a:gd fmla="*/ 2147483647 h 134" name="T93"/>
              <a:gd fmla="*/ 2147483647 w 160" name="T94"/>
              <a:gd fmla="*/ 2147483647 h 134" name="T95"/>
              <a:gd fmla="*/ 2147483647 w 160" name="T96"/>
              <a:gd fmla="*/ 2147483647 h 134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160" name="T147"/>
              <a:gd fmla="*/ 0 h 134" name="T148"/>
              <a:gd fmla="*/ 160 w 160" name="T149"/>
              <a:gd fmla="*/ 134 h 134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134" w="160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6"/>
                </a:lnTo>
                <a:lnTo>
                  <a:pt x="160" y="88"/>
                </a:lnTo>
                <a:lnTo>
                  <a:pt x="160" y="96"/>
                </a:lnTo>
                <a:lnTo>
                  <a:pt x="152" y="96"/>
                </a:lnTo>
                <a:lnTo>
                  <a:pt x="110" y="96"/>
                </a:lnTo>
                <a:lnTo>
                  <a:pt x="110" y="122"/>
                </a:lnTo>
                <a:lnTo>
                  <a:pt x="126" y="122"/>
                </a:lnTo>
                <a:lnTo>
                  <a:pt x="126" y="134"/>
                </a:lnTo>
                <a:lnTo>
                  <a:pt x="40" y="134"/>
                </a:lnTo>
                <a:lnTo>
                  <a:pt x="40" y="122"/>
                </a:lnTo>
                <a:lnTo>
                  <a:pt x="54" y="122"/>
                </a:lnTo>
                <a:lnTo>
                  <a:pt x="54" y="96"/>
                </a:lnTo>
                <a:lnTo>
                  <a:pt x="8" y="96"/>
                </a:lnTo>
                <a:lnTo>
                  <a:pt x="0" y="96"/>
                </a:lnTo>
                <a:lnTo>
                  <a:pt x="0" y="88"/>
                </a:lnTo>
                <a:lnTo>
                  <a:pt x="0" y="6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48" y="36"/>
                </a:moveTo>
                <a:lnTo>
                  <a:pt x="54" y="42"/>
                </a:lnTo>
                <a:lnTo>
                  <a:pt x="56" y="42"/>
                </a:lnTo>
                <a:lnTo>
                  <a:pt x="62" y="36"/>
                </a:lnTo>
                <a:lnTo>
                  <a:pt x="68" y="32"/>
                </a:lnTo>
                <a:lnTo>
                  <a:pt x="74" y="30"/>
                </a:lnTo>
                <a:lnTo>
                  <a:pt x="82" y="30"/>
                </a:lnTo>
                <a:lnTo>
                  <a:pt x="88" y="30"/>
                </a:lnTo>
                <a:lnTo>
                  <a:pt x="96" y="34"/>
                </a:lnTo>
                <a:lnTo>
                  <a:pt x="102" y="36"/>
                </a:lnTo>
                <a:lnTo>
                  <a:pt x="108" y="42"/>
                </a:lnTo>
                <a:lnTo>
                  <a:pt x="114" y="36"/>
                </a:lnTo>
                <a:lnTo>
                  <a:pt x="112" y="34"/>
                </a:lnTo>
                <a:lnTo>
                  <a:pt x="106" y="30"/>
                </a:lnTo>
                <a:lnTo>
                  <a:pt x="98" y="24"/>
                </a:lnTo>
                <a:lnTo>
                  <a:pt x="90" y="22"/>
                </a:lnTo>
                <a:lnTo>
                  <a:pt x="82" y="22"/>
                </a:lnTo>
                <a:lnTo>
                  <a:pt x="74" y="22"/>
                </a:lnTo>
                <a:lnTo>
                  <a:pt x="66" y="24"/>
                </a:lnTo>
                <a:lnTo>
                  <a:pt x="58" y="28"/>
                </a:lnTo>
                <a:lnTo>
                  <a:pt x="50" y="34"/>
                </a:lnTo>
                <a:lnTo>
                  <a:pt x="48" y="36"/>
                </a:lnTo>
                <a:close/>
                <a:moveTo>
                  <a:pt x="60" y="50"/>
                </a:moveTo>
                <a:lnTo>
                  <a:pt x="66" y="56"/>
                </a:lnTo>
                <a:lnTo>
                  <a:pt x="74" y="50"/>
                </a:lnTo>
                <a:lnTo>
                  <a:pt x="82" y="48"/>
                </a:lnTo>
                <a:lnTo>
                  <a:pt x="90" y="50"/>
                </a:lnTo>
                <a:lnTo>
                  <a:pt x="96" y="56"/>
                </a:lnTo>
                <a:lnTo>
                  <a:pt x="98" y="56"/>
                </a:lnTo>
                <a:lnTo>
                  <a:pt x="104" y="50"/>
                </a:lnTo>
                <a:lnTo>
                  <a:pt x="102" y="48"/>
                </a:lnTo>
                <a:lnTo>
                  <a:pt x="92" y="42"/>
                </a:lnTo>
                <a:lnTo>
                  <a:pt x="82" y="40"/>
                </a:lnTo>
                <a:lnTo>
                  <a:pt x="70" y="42"/>
                </a:lnTo>
                <a:lnTo>
                  <a:pt x="66" y="44"/>
                </a:lnTo>
                <a:lnTo>
                  <a:pt x="60" y="48"/>
                </a:lnTo>
                <a:lnTo>
                  <a:pt x="60" y="50"/>
                </a:lnTo>
                <a:close/>
                <a:moveTo>
                  <a:pt x="82" y="56"/>
                </a:moveTo>
                <a:lnTo>
                  <a:pt x="82" y="56"/>
                </a:lnTo>
                <a:lnTo>
                  <a:pt x="78" y="58"/>
                </a:lnTo>
                <a:lnTo>
                  <a:pt x="76" y="64"/>
                </a:lnTo>
                <a:lnTo>
                  <a:pt x="78" y="68"/>
                </a:lnTo>
                <a:lnTo>
                  <a:pt x="82" y="70"/>
                </a:lnTo>
                <a:lnTo>
                  <a:pt x="88" y="68"/>
                </a:lnTo>
                <a:lnTo>
                  <a:pt x="90" y="64"/>
                </a:lnTo>
                <a:lnTo>
                  <a:pt x="88" y="58"/>
                </a:lnTo>
                <a:lnTo>
                  <a:pt x="82" y="56"/>
                </a:lnTo>
                <a:close/>
                <a:moveTo>
                  <a:pt x="146" y="12"/>
                </a:moveTo>
                <a:lnTo>
                  <a:pt x="14" y="12"/>
                </a:lnTo>
                <a:lnTo>
                  <a:pt x="14" y="82"/>
                </a:lnTo>
                <a:lnTo>
                  <a:pt x="146" y="82"/>
                </a:lnTo>
                <a:lnTo>
                  <a:pt x="146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36" name="Freeform 249"/>
          <p:cNvSpPr>
            <a:spLocks noEditPoints="1"/>
          </p:cNvSpPr>
          <p:nvPr/>
        </p:nvSpPr>
        <p:spPr bwMode="auto">
          <a:xfrm>
            <a:off x="4792663" y="309563"/>
            <a:ext cx="376237" cy="438150"/>
          </a:xfrm>
          <a:custGeom>
            <a:gdLst>
              <a:gd fmla="*/ 0 w 138" name="T0"/>
              <a:gd fmla="*/ 2147483647 h 146" name="T1"/>
              <a:gd fmla="*/ 2147483647 w 138" name="T2"/>
              <a:gd fmla="*/ 2147483647 h 146" name="T3"/>
              <a:gd fmla="*/ 2147483647 w 138" name="T4"/>
              <a:gd fmla="*/ 2147483647 h 146" name="T5"/>
              <a:gd fmla="*/ 2147483647 w 138" name="T6"/>
              <a:gd fmla="*/ 2147483647 h 146" name="T7"/>
              <a:gd fmla="*/ 2147483647 w 138" name="T8"/>
              <a:gd fmla="*/ 2147483647 h 146" name="T9"/>
              <a:gd fmla="*/ 2147483647 w 138" name="T10"/>
              <a:gd fmla="*/ 2147483647 h 146" name="T11"/>
              <a:gd fmla="*/ 2147483647 w 138" name="T12"/>
              <a:gd fmla="*/ 0 h 146" name="T13"/>
              <a:gd fmla="*/ 2147483647 w 138" name="T14"/>
              <a:gd fmla="*/ 2147483647 h 146" name="T15"/>
              <a:gd fmla="*/ 2147483647 w 138" name="T16"/>
              <a:gd fmla="*/ 2147483647 h 146" name="T17"/>
              <a:gd fmla="*/ 2147483647 w 138" name="T18"/>
              <a:gd fmla="*/ 2147483647 h 146" name="T19"/>
              <a:gd fmla="*/ 2147483647 w 138" name="T20"/>
              <a:gd fmla="*/ 2147483647 h 146" name="T21"/>
              <a:gd fmla="*/ 2147483647 w 138" name="T22"/>
              <a:gd fmla="*/ 2147483647 h 146" name="T23"/>
              <a:gd fmla="*/ 2147483647 w 138" name="T24"/>
              <a:gd fmla="*/ 0 h 146" name="T25"/>
              <a:gd fmla="*/ 2147483647 w 138" name="T26"/>
              <a:gd fmla="*/ 2147483647 h 146" name="T27"/>
              <a:gd fmla="*/ 2147483647 w 138" name="T28"/>
              <a:gd fmla="*/ 2147483647 h 146" name="T29"/>
              <a:gd fmla="*/ 2147483647 w 138" name="T30"/>
              <a:gd fmla="*/ 2147483647 h 146" name="T31"/>
              <a:gd fmla="*/ 2147483647 w 138" name="T32"/>
              <a:gd fmla="*/ 2147483647 h 146" name="T33"/>
              <a:gd fmla="*/ 2147483647 w 138" name="T34"/>
              <a:gd fmla="*/ 2147483647 h 146" name="T35"/>
              <a:gd fmla="*/ 2147483647 w 138" name="T36"/>
              <a:gd fmla="*/ 2147483647 h 146" name="T37"/>
              <a:gd fmla="*/ 2147483647 w 138" name="T38"/>
              <a:gd fmla="*/ 2147483647 h 146" name="T39"/>
              <a:gd fmla="*/ 0 w 138" name="T40"/>
              <a:gd fmla="*/ 2147483647 h 146" name="T41"/>
              <a:gd fmla="*/ 0 w 138" name="T42"/>
              <a:gd fmla="*/ 2147483647 h 146" name="T43"/>
              <a:gd fmla="*/ 0 w 138" name="T44"/>
              <a:gd fmla="*/ 2147483647 h 146" name="T45"/>
              <a:gd fmla="*/ 2147483647 w 138" name="T46"/>
              <a:gd fmla="*/ 2147483647 h 146" name="T47"/>
              <a:gd fmla="*/ 2147483647 w 138" name="T48"/>
              <a:gd fmla="*/ 2147483647 h 146" name="T49"/>
              <a:gd fmla="*/ 2147483647 w 138" name="T50"/>
              <a:gd fmla="*/ 2147483647 h 146" name="T51"/>
              <a:gd fmla="*/ 2147483647 w 138" name="T52"/>
              <a:gd fmla="*/ 2147483647 h 146" name="T53"/>
              <a:gd fmla="*/ 2147483647 w 138" name="T54"/>
              <a:gd fmla="*/ 2147483647 h 146" name="T55"/>
              <a:gd fmla="*/ 2147483647 w 138" name="T56"/>
              <a:gd fmla="*/ 2147483647 h 146" name="T57"/>
              <a:gd fmla="*/ 2147483647 w 138" name="T58"/>
              <a:gd fmla="*/ 2147483647 h 146" name="T59"/>
              <a:gd fmla="*/ 2147483647 w 138" name="T60"/>
              <a:gd fmla="*/ 2147483647 h 146" name="T61"/>
              <a:gd fmla="*/ 2147483647 w 138" name="T62"/>
              <a:gd fmla="*/ 2147483647 h 146" name="T63"/>
              <a:gd fmla="*/ 2147483647 w 138" name="T64"/>
              <a:gd fmla="*/ 2147483647 h 146" name="T65"/>
              <a:gd fmla="*/ 2147483647 w 138" name="T66"/>
              <a:gd fmla="*/ 2147483647 h 146" name="T67"/>
              <a:gd fmla="*/ 2147483647 w 138" name="T68"/>
              <a:gd fmla="*/ 2147483647 h 146" name="T69"/>
              <a:gd fmla="*/ 2147483647 w 138" name="T70"/>
              <a:gd fmla="*/ 2147483647 h 146" name="T71"/>
              <a:gd fmla="*/ 2147483647 w 138" name="T72"/>
              <a:gd fmla="*/ 2147483647 h 146" name="T73"/>
              <a:gd fmla="*/ 2147483647 w 138" name="T74"/>
              <a:gd fmla="*/ 2147483647 h 146" name="T75"/>
              <a:gd fmla="*/ 2147483647 w 138" name="T76"/>
              <a:gd fmla="*/ 2147483647 h 146" name="T77"/>
              <a:gd fmla="*/ 2147483647 w 138" name="T78"/>
              <a:gd fmla="*/ 2147483647 h 146" name="T79"/>
              <a:gd fmla="*/ 2147483647 w 138" name="T80"/>
              <a:gd fmla="*/ 2147483647 h 146" name="T81"/>
              <a:gd fmla="*/ 2147483647 w 138" name="T82"/>
              <a:gd fmla="*/ 2147483647 h 146" name="T83"/>
              <a:gd fmla="*/ 2147483647 w 138" name="T84"/>
              <a:gd fmla="*/ 2147483647 h 146" name="T85"/>
              <a:gd fmla="*/ 2147483647 w 138" name="T86"/>
              <a:gd fmla="*/ 2147483647 h 146" name="T87"/>
              <a:gd fmla="*/ 2147483647 w 138" name="T88"/>
              <a:gd fmla="*/ 2147483647 h 146" name="T89"/>
              <a:gd fmla="*/ 2147483647 w 138" name="T90"/>
              <a:gd fmla="*/ 2147483647 h 146" name="T91"/>
              <a:gd fmla="*/ 2147483647 w 138" name="T92"/>
              <a:gd fmla="*/ 2147483647 h 146" name="T93"/>
              <a:gd fmla="*/ 2147483647 w 138" name="T94"/>
              <a:gd fmla="*/ 2147483647 h 146" name="T95"/>
              <a:gd fmla="*/ 2147483647 w 138" name="T96"/>
              <a:gd fmla="*/ 2147483647 h 14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138" name="T147"/>
              <a:gd fmla="*/ 0 h 146" name="T148"/>
              <a:gd fmla="*/ 138 w 138" name="T149"/>
              <a:gd fmla="*/ 146 h 146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146" w="138">
                <a:moveTo>
                  <a:pt x="0" y="34"/>
                </a:moveTo>
                <a:lnTo>
                  <a:pt x="42" y="34"/>
                </a:lnTo>
                <a:lnTo>
                  <a:pt x="46" y="28"/>
                </a:lnTo>
                <a:lnTo>
                  <a:pt x="50" y="22"/>
                </a:lnTo>
                <a:lnTo>
                  <a:pt x="34" y="4"/>
                </a:lnTo>
                <a:lnTo>
                  <a:pt x="38" y="0"/>
                </a:lnTo>
                <a:lnTo>
                  <a:pt x="60" y="20"/>
                </a:lnTo>
                <a:lnTo>
                  <a:pt x="68" y="20"/>
                </a:lnTo>
                <a:lnTo>
                  <a:pt x="76" y="20"/>
                </a:lnTo>
                <a:lnTo>
                  <a:pt x="100" y="0"/>
                </a:lnTo>
                <a:lnTo>
                  <a:pt x="104" y="4"/>
                </a:lnTo>
                <a:lnTo>
                  <a:pt x="86" y="24"/>
                </a:lnTo>
                <a:lnTo>
                  <a:pt x="90" y="28"/>
                </a:lnTo>
                <a:lnTo>
                  <a:pt x="92" y="34"/>
                </a:lnTo>
                <a:lnTo>
                  <a:pt x="138" y="34"/>
                </a:lnTo>
                <a:lnTo>
                  <a:pt x="138" y="146"/>
                </a:lnTo>
                <a:lnTo>
                  <a:pt x="0" y="146"/>
                </a:lnTo>
                <a:lnTo>
                  <a:pt x="0" y="34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28" y="52"/>
                </a:lnTo>
                <a:lnTo>
                  <a:pt x="24" y="56"/>
                </a:lnTo>
                <a:lnTo>
                  <a:pt x="20" y="62"/>
                </a:lnTo>
                <a:lnTo>
                  <a:pt x="18" y="68"/>
                </a:lnTo>
                <a:lnTo>
                  <a:pt x="18" y="108"/>
                </a:lnTo>
                <a:lnTo>
                  <a:pt x="20" y="114"/>
                </a:lnTo>
                <a:lnTo>
                  <a:pt x="24" y="120"/>
                </a:lnTo>
                <a:lnTo>
                  <a:pt x="28" y="122"/>
                </a:lnTo>
                <a:lnTo>
                  <a:pt x="36" y="124"/>
                </a:lnTo>
                <a:lnTo>
                  <a:pt x="102" y="124"/>
                </a:lnTo>
                <a:lnTo>
                  <a:pt x="108" y="122"/>
                </a:lnTo>
                <a:lnTo>
                  <a:pt x="114" y="120"/>
                </a:lnTo>
                <a:lnTo>
                  <a:pt x="118" y="114"/>
                </a:lnTo>
                <a:lnTo>
                  <a:pt x="120" y="108"/>
                </a:lnTo>
                <a:lnTo>
                  <a:pt x="120" y="68"/>
                </a:lnTo>
                <a:lnTo>
                  <a:pt x="118" y="62"/>
                </a:lnTo>
                <a:lnTo>
                  <a:pt x="114" y="56"/>
                </a:lnTo>
                <a:lnTo>
                  <a:pt x="108" y="52"/>
                </a:lnTo>
                <a:lnTo>
                  <a:pt x="102" y="50"/>
                </a:lnTo>
                <a:lnTo>
                  <a:pt x="68" y="50"/>
                </a:lnTo>
                <a:lnTo>
                  <a:pt x="36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37" name="Freeform 250"/>
          <p:cNvSpPr>
            <a:spLocks noEditPoints="1"/>
          </p:cNvSpPr>
          <p:nvPr/>
        </p:nvSpPr>
        <p:spPr bwMode="auto">
          <a:xfrm>
            <a:off x="153988" y="1173163"/>
            <a:ext cx="420687" cy="498475"/>
          </a:xfrm>
          <a:custGeom>
            <a:gdLst>
              <a:gd fmla="*/ 2147483647 w 154" name="T0"/>
              <a:gd fmla="*/ 2147483647 h 166" name="T1"/>
              <a:gd fmla="*/ 2147483647 w 154" name="T2"/>
              <a:gd fmla="*/ 2147483647 h 166" name="T3"/>
              <a:gd fmla="*/ 2147483647 w 154" name="T4"/>
              <a:gd fmla="*/ 2147483647 h 166" name="T5"/>
              <a:gd fmla="*/ 2147483647 w 154" name="T6"/>
              <a:gd fmla="*/ 2147483647 h 166" name="T7"/>
              <a:gd fmla="*/ 2147483647 w 154" name="T8"/>
              <a:gd fmla="*/ 2147483647 h 166" name="T9"/>
              <a:gd fmla="*/ 2147483647 w 154" name="T10"/>
              <a:gd fmla="*/ 2147483647 h 166" name="T11"/>
              <a:gd fmla="*/ 2147483647 w 154" name="T12"/>
              <a:gd fmla="*/ 2147483647 h 166" name="T13"/>
              <a:gd fmla="*/ 2147483647 w 154" name="T14"/>
              <a:gd fmla="*/ 2147483647 h 166" name="T15"/>
              <a:gd fmla="*/ 2147483647 w 154" name="T16"/>
              <a:gd fmla="*/ 2147483647 h 166" name="T17"/>
              <a:gd fmla="*/ 2147483647 w 154" name="T18"/>
              <a:gd fmla="*/ 2147483647 h 166" name="T19"/>
              <a:gd fmla="*/ 2147483647 w 154" name="T20"/>
              <a:gd fmla="*/ 2147483647 h 166" name="T21"/>
              <a:gd fmla="*/ 2147483647 w 154" name="T22"/>
              <a:gd fmla="*/ 2147483647 h 166" name="T23"/>
              <a:gd fmla="*/ 2147483647 w 154" name="T24"/>
              <a:gd fmla="*/ 2147483647 h 166" name="T25"/>
              <a:gd fmla="*/ 2147483647 w 154" name="T26"/>
              <a:gd fmla="*/ 2147483647 h 166" name="T27"/>
              <a:gd fmla="*/ 2147483647 w 154" name="T28"/>
              <a:gd fmla="*/ 2147483647 h 166" name="T29"/>
              <a:gd fmla="*/ 2147483647 w 154" name="T30"/>
              <a:gd fmla="*/ 2147483647 h 166" name="T31"/>
              <a:gd fmla="*/ 2147483647 w 154" name="T32"/>
              <a:gd fmla="*/ 2147483647 h 166" name="T33"/>
              <a:gd fmla="*/ 2147483647 w 154" name="T34"/>
              <a:gd fmla="*/ 2147483647 h 166" name="T35"/>
              <a:gd fmla="*/ 2147483647 w 154" name="T36"/>
              <a:gd fmla="*/ 2147483647 h 166" name="T37"/>
              <a:gd fmla="*/ 2147483647 w 154" name="T38"/>
              <a:gd fmla="*/ 2147483647 h 166" name="T39"/>
              <a:gd fmla="*/ 2147483647 w 154" name="T40"/>
              <a:gd fmla="*/ 2147483647 h 166" name="T41"/>
              <a:gd fmla="*/ 0 w 154" name="T42"/>
              <a:gd fmla="*/ 2147483647 h 166" name="T43"/>
              <a:gd fmla="*/ 2147483647 w 154" name="T44"/>
              <a:gd fmla="*/ 2147483647 h 166" name="T45"/>
              <a:gd fmla="*/ 2147483647 w 154" name="T46"/>
              <a:gd fmla="*/ 2147483647 h 166" name="T47"/>
              <a:gd fmla="*/ 2147483647 w 154" name="T48"/>
              <a:gd fmla="*/ 2147483647 h 166" name="T49"/>
              <a:gd fmla="*/ 2147483647 w 154" name="T50"/>
              <a:gd fmla="*/ 2147483647 h 166" name="T51"/>
              <a:gd fmla="*/ 2147483647 w 154" name="T52"/>
              <a:gd fmla="*/ 0 h 166" name="T53"/>
              <a:gd fmla="*/ 2147483647 w 154" name="T54"/>
              <a:gd fmla="*/ 2147483647 h 166" name="T55"/>
              <a:gd fmla="*/ 2147483647 w 154" name="T56"/>
              <a:gd fmla="*/ 2147483647 h 166" name="T57"/>
              <a:gd fmla="*/ 2147483647 w 154" name="T58"/>
              <a:gd fmla="*/ 2147483647 h 166" name="T59"/>
              <a:gd fmla="*/ 2147483647 w 154" name="T60"/>
              <a:gd fmla="*/ 2147483647 h 166" name="T61"/>
              <a:gd fmla="*/ 0 w 154" name="T62"/>
              <a:gd fmla="*/ 2147483647 h 166" name="T63"/>
              <a:gd fmla="*/ 2147483647 w 154" name="T64"/>
              <a:gd fmla="*/ 2147483647 h 166" name="T65"/>
              <a:gd fmla="*/ 2147483647 w 154" name="T66"/>
              <a:gd fmla="*/ 2147483647 h 166" name="T67"/>
              <a:gd fmla="*/ 2147483647 w 154" name="T68"/>
              <a:gd fmla="*/ 2147483647 h 166" name="T69"/>
              <a:gd fmla="*/ 2147483647 w 154" name="T70"/>
              <a:gd fmla="*/ 2147483647 h 166" name="T71"/>
              <a:gd fmla="*/ 2147483647 w 154" name="T72"/>
              <a:gd fmla="*/ 2147483647 h 166" name="T73"/>
              <a:gd fmla="*/ 2147483647 w 154" name="T74"/>
              <a:gd fmla="*/ 2147483647 h 166" name="T75"/>
              <a:gd fmla="*/ 2147483647 w 154" name="T76"/>
              <a:gd fmla="*/ 2147483647 h 166" name="T77"/>
              <a:gd fmla="*/ 2147483647 w 154" name="T78"/>
              <a:gd fmla="*/ 2147483647 h 166" name="T79"/>
              <a:gd fmla="*/ 2147483647 w 154" name="T80"/>
              <a:gd fmla="*/ 2147483647 h 166" name="T81"/>
              <a:gd fmla="*/ 2147483647 w 154" name="T82"/>
              <a:gd fmla="*/ 2147483647 h 166" name="T83"/>
              <a:gd fmla="*/ 2147483647 w 154" name="T84"/>
              <a:gd fmla="*/ 2147483647 h 16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w 154" name="T129"/>
              <a:gd fmla="*/ 0 h 166" name="T130"/>
              <a:gd fmla="*/ 154 w 154" name="T131"/>
              <a:gd fmla="*/ 166 h 166" name="T132"/>
            </a:gdLst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b="T132" l="T129" r="T131" t="T130"/>
            <a:pathLst>
              <a:path h="166" w="154">
                <a:moveTo>
                  <a:pt x="56" y="42"/>
                </a:moveTo>
                <a:lnTo>
                  <a:pt x="56" y="42"/>
                </a:lnTo>
                <a:lnTo>
                  <a:pt x="58" y="46"/>
                </a:lnTo>
                <a:lnTo>
                  <a:pt x="58" y="52"/>
                </a:lnTo>
                <a:lnTo>
                  <a:pt x="66" y="60"/>
                </a:lnTo>
                <a:lnTo>
                  <a:pt x="98" y="36"/>
                </a:lnTo>
                <a:lnTo>
                  <a:pt x="104" y="42"/>
                </a:lnTo>
                <a:lnTo>
                  <a:pt x="106" y="50"/>
                </a:lnTo>
                <a:lnTo>
                  <a:pt x="108" y="58"/>
                </a:lnTo>
                <a:lnTo>
                  <a:pt x="108" y="66"/>
                </a:lnTo>
                <a:lnTo>
                  <a:pt x="108" y="74"/>
                </a:lnTo>
                <a:lnTo>
                  <a:pt x="106" y="80"/>
                </a:lnTo>
                <a:lnTo>
                  <a:pt x="102" y="88"/>
                </a:lnTo>
                <a:lnTo>
                  <a:pt x="98" y="94"/>
                </a:lnTo>
                <a:lnTo>
                  <a:pt x="136" y="136"/>
                </a:lnTo>
                <a:lnTo>
                  <a:pt x="154" y="136"/>
                </a:lnTo>
                <a:lnTo>
                  <a:pt x="154" y="166"/>
                </a:lnTo>
                <a:lnTo>
                  <a:pt x="64" y="166"/>
                </a:lnTo>
                <a:lnTo>
                  <a:pt x="64" y="136"/>
                </a:lnTo>
                <a:lnTo>
                  <a:pt x="70" y="136"/>
                </a:lnTo>
                <a:lnTo>
                  <a:pt x="70" y="112"/>
                </a:lnTo>
                <a:lnTo>
                  <a:pt x="56" y="112"/>
                </a:lnTo>
                <a:lnTo>
                  <a:pt x="42" y="110"/>
                </a:lnTo>
                <a:lnTo>
                  <a:pt x="30" y="104"/>
                </a:lnTo>
                <a:lnTo>
                  <a:pt x="20" y="94"/>
                </a:lnTo>
                <a:lnTo>
                  <a:pt x="56" y="68"/>
                </a:lnTo>
                <a:lnTo>
                  <a:pt x="48" y="58"/>
                </a:lnTo>
                <a:lnTo>
                  <a:pt x="44" y="58"/>
                </a:lnTo>
                <a:lnTo>
                  <a:pt x="40" y="54"/>
                </a:lnTo>
                <a:lnTo>
                  <a:pt x="38" y="50"/>
                </a:lnTo>
                <a:lnTo>
                  <a:pt x="38" y="46"/>
                </a:lnTo>
                <a:lnTo>
                  <a:pt x="38" y="42"/>
                </a:lnTo>
                <a:lnTo>
                  <a:pt x="42" y="40"/>
                </a:lnTo>
                <a:lnTo>
                  <a:pt x="46" y="38"/>
                </a:lnTo>
                <a:lnTo>
                  <a:pt x="50" y="38"/>
                </a:lnTo>
                <a:lnTo>
                  <a:pt x="54" y="38"/>
                </a:lnTo>
                <a:lnTo>
                  <a:pt x="56" y="42"/>
                </a:lnTo>
                <a:close/>
                <a:moveTo>
                  <a:pt x="0" y="38"/>
                </a:moveTo>
                <a:lnTo>
                  <a:pt x="8" y="42"/>
                </a:lnTo>
                <a:lnTo>
                  <a:pt x="16" y="28"/>
                </a:lnTo>
                <a:lnTo>
                  <a:pt x="20" y="22"/>
                </a:lnTo>
                <a:lnTo>
                  <a:pt x="24" y="18"/>
                </a:lnTo>
                <a:lnTo>
                  <a:pt x="30" y="14"/>
                </a:lnTo>
                <a:lnTo>
                  <a:pt x="36" y="12"/>
                </a:lnTo>
                <a:lnTo>
                  <a:pt x="52" y="10"/>
                </a:lnTo>
                <a:lnTo>
                  <a:pt x="54" y="0"/>
                </a:lnTo>
                <a:lnTo>
                  <a:pt x="44" y="2"/>
                </a:lnTo>
                <a:lnTo>
                  <a:pt x="34" y="2"/>
                </a:lnTo>
                <a:lnTo>
                  <a:pt x="26" y="6"/>
                </a:lnTo>
                <a:lnTo>
                  <a:pt x="18" y="10"/>
                </a:lnTo>
                <a:lnTo>
                  <a:pt x="12" y="16"/>
                </a:lnTo>
                <a:lnTo>
                  <a:pt x="6" y="22"/>
                </a:lnTo>
                <a:lnTo>
                  <a:pt x="2" y="30"/>
                </a:lnTo>
                <a:lnTo>
                  <a:pt x="0" y="38"/>
                </a:lnTo>
                <a:close/>
                <a:moveTo>
                  <a:pt x="20" y="40"/>
                </a:moveTo>
                <a:lnTo>
                  <a:pt x="28" y="44"/>
                </a:lnTo>
                <a:lnTo>
                  <a:pt x="32" y="36"/>
                </a:lnTo>
                <a:lnTo>
                  <a:pt x="36" y="32"/>
                </a:lnTo>
                <a:lnTo>
                  <a:pt x="42" y="30"/>
                </a:lnTo>
                <a:lnTo>
                  <a:pt x="50" y="28"/>
                </a:lnTo>
                <a:lnTo>
                  <a:pt x="50" y="18"/>
                </a:lnTo>
                <a:lnTo>
                  <a:pt x="40" y="20"/>
                </a:lnTo>
                <a:lnTo>
                  <a:pt x="30" y="24"/>
                </a:lnTo>
                <a:lnTo>
                  <a:pt x="24" y="30"/>
                </a:lnTo>
                <a:lnTo>
                  <a:pt x="20" y="40"/>
                </a:lnTo>
                <a:close/>
                <a:moveTo>
                  <a:pt x="112" y="136"/>
                </a:moveTo>
                <a:lnTo>
                  <a:pt x="88" y="110"/>
                </a:lnTo>
                <a:lnTo>
                  <a:pt x="88" y="136"/>
                </a:lnTo>
                <a:lnTo>
                  <a:pt x="112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38" name="Freeform 251"/>
          <p:cNvSpPr>
            <a:spLocks noEditPoints="1"/>
          </p:cNvSpPr>
          <p:nvPr/>
        </p:nvSpPr>
        <p:spPr bwMode="auto">
          <a:xfrm>
            <a:off x="3984625" y="1119188"/>
            <a:ext cx="441325" cy="487362"/>
          </a:xfrm>
          <a:custGeom>
            <a:gdLst>
              <a:gd fmla="*/ 2147483647 w 162" name="T0"/>
              <a:gd fmla="*/ 2147483647 h 162" name="T1"/>
              <a:gd fmla="*/ 2147483647 w 162" name="T2"/>
              <a:gd fmla="*/ 2147483647 h 162" name="T3"/>
              <a:gd fmla="*/ 2147483647 w 162" name="T4"/>
              <a:gd fmla="*/ 2147483647 h 162" name="T5"/>
              <a:gd fmla="*/ 2147483647 w 162" name="T6"/>
              <a:gd fmla="*/ 2147483647 h 162" name="T7"/>
              <a:gd fmla="*/ 2147483647 w 162" name="T8"/>
              <a:gd fmla="*/ 2147483647 h 162" name="T9"/>
              <a:gd fmla="*/ 2147483647 w 162" name="T10"/>
              <a:gd fmla="*/ 2147483647 h 162" name="T11"/>
              <a:gd fmla="*/ 2147483647 w 162" name="T12"/>
              <a:gd fmla="*/ 2147483647 h 162" name="T13"/>
              <a:gd fmla="*/ 2147483647 w 162" name="T14"/>
              <a:gd fmla="*/ 2147483647 h 162" name="T15"/>
              <a:gd fmla="*/ 2147483647 w 162" name="T16"/>
              <a:gd fmla="*/ 2147483647 h 162" name="T17"/>
              <a:gd fmla="*/ 2147483647 w 162" name="T18"/>
              <a:gd fmla="*/ 2147483647 h 162" name="T19"/>
              <a:gd fmla="*/ 2147483647 w 162" name="T20"/>
              <a:gd fmla="*/ 2147483647 h 162" name="T21"/>
              <a:gd fmla="*/ 2147483647 w 162" name="T22"/>
              <a:gd fmla="*/ 2147483647 h 162" name="T23"/>
              <a:gd fmla="*/ 2147483647 w 162" name="T24"/>
              <a:gd fmla="*/ 2147483647 h 162" name="T25"/>
              <a:gd fmla="*/ 2147483647 w 162" name="T26"/>
              <a:gd fmla="*/ 2147483647 h 162" name="T27"/>
              <a:gd fmla="*/ 2147483647 w 162" name="T28"/>
              <a:gd fmla="*/ 2147483647 h 162" name="T29"/>
              <a:gd fmla="*/ 2147483647 w 162" name="T30"/>
              <a:gd fmla="*/ 2147483647 h 162" name="T31"/>
              <a:gd fmla="*/ 2147483647 w 162" name="T32"/>
              <a:gd fmla="*/ 2147483647 h 162" name="T33"/>
              <a:gd fmla="*/ 2147483647 w 162" name="T34"/>
              <a:gd fmla="*/ 2147483647 h 162" name="T35"/>
              <a:gd fmla="*/ 2147483647 w 162" name="T36"/>
              <a:gd fmla="*/ 2147483647 h 162" name="T37"/>
              <a:gd fmla="*/ 2147483647 w 162" name="T38"/>
              <a:gd fmla="*/ 2147483647 h 162" name="T39"/>
              <a:gd fmla="*/ 2147483647 w 162" name="T40"/>
              <a:gd fmla="*/ 2147483647 h 162" name="T41"/>
              <a:gd fmla="*/ 2147483647 w 162" name="T42"/>
              <a:gd fmla="*/ 2147483647 h 162" name="T43"/>
              <a:gd fmla="*/ 2147483647 w 162" name="T44"/>
              <a:gd fmla="*/ 2147483647 h 162" name="T45"/>
              <a:gd fmla="*/ 2147483647 w 162" name="T46"/>
              <a:gd fmla="*/ 2147483647 h 162" name="T47"/>
              <a:gd fmla="*/ 2147483647 w 162" name="T48"/>
              <a:gd fmla="*/ 2147483647 h 162" name="T49"/>
              <a:gd fmla="*/ 2147483647 w 162" name="T50"/>
              <a:gd fmla="*/ 2147483647 h 162" name="T51"/>
              <a:gd fmla="*/ 0 w 162" name="T52"/>
              <a:gd fmla="*/ 2147483647 h 162" name="T53"/>
              <a:gd fmla="*/ 2147483647 w 162" name="T54"/>
              <a:gd fmla="*/ 2147483647 h 162" name="T55"/>
              <a:gd fmla="*/ 2147483647 w 162" name="T56"/>
              <a:gd fmla="*/ 2147483647 h 162" name="T57"/>
              <a:gd fmla="*/ 2147483647 w 162" name="T58"/>
              <a:gd fmla="*/ 2147483647 h 162" name="T59"/>
              <a:gd fmla="*/ 2147483647 w 162" name="T60"/>
              <a:gd fmla="*/ 2147483647 h 162" name="T61"/>
              <a:gd fmla="*/ 2147483647 w 162" name="T62"/>
              <a:gd fmla="*/ 2147483647 h 162" name="T63"/>
              <a:gd fmla="*/ 2147483647 w 162" name="T64"/>
              <a:gd fmla="*/ 2147483647 h 162" name="T65"/>
              <a:gd fmla="*/ 2147483647 w 162" name="T66"/>
              <a:gd fmla="*/ 2147483647 h 162" name="T67"/>
              <a:gd fmla="*/ 2147483647 w 162" name="T68"/>
              <a:gd fmla="*/ 2147483647 h 162" name="T69"/>
              <a:gd fmla="*/ 2147483647 w 162" name="T70"/>
              <a:gd fmla="*/ 2147483647 h 162" name="T71"/>
              <a:gd fmla="*/ 2147483647 w 162" name="T72"/>
              <a:gd fmla="*/ 2147483647 h 162" name="T73"/>
              <a:gd fmla="*/ 2147483647 w 162" name="T74"/>
              <a:gd fmla="*/ 2147483647 h 162" name="T75"/>
              <a:gd fmla="*/ 2147483647 w 162" name="T76"/>
              <a:gd fmla="*/ 2147483647 h 162" name="T77"/>
              <a:gd fmla="*/ 2147483647 w 162" name="T78"/>
              <a:gd fmla="*/ 2147483647 h 162" name="T79"/>
              <a:gd fmla="*/ 2147483647 w 162" name="T80"/>
              <a:gd fmla="*/ 2147483647 h 162" name="T81"/>
              <a:gd fmla="*/ 2147483647 w 162" name="T82"/>
              <a:gd fmla="*/ 2147483647 h 162" name="T83"/>
              <a:gd fmla="*/ 2147483647 w 162" name="T84"/>
              <a:gd fmla="*/ 2147483647 h 162" name="T85"/>
              <a:gd fmla="*/ 2147483647 w 162" name="T86"/>
              <a:gd fmla="*/ 2147483647 h 162" name="T87"/>
              <a:gd fmla="*/ 2147483647 w 162" name="T88"/>
              <a:gd fmla="*/ 2147483647 h 162" name="T89"/>
              <a:gd fmla="*/ 2147483647 w 162" name="T90"/>
              <a:gd fmla="*/ 2147483647 h 162" name="T91"/>
              <a:gd fmla="*/ 2147483647 w 162" name="T92"/>
              <a:gd fmla="*/ 2147483647 h 162" name="T93"/>
              <a:gd fmla="*/ 2147483647 w 162" name="T94"/>
              <a:gd fmla="*/ 2147483647 h 162" name="T95"/>
              <a:gd fmla="*/ 2147483647 w 162" name="T96"/>
              <a:gd fmla="*/ 2147483647 h 162" name="T97"/>
              <a:gd fmla="*/ 2147483647 w 162" name="T98"/>
              <a:gd fmla="*/ 2147483647 h 162" name="T99"/>
              <a:gd fmla="*/ 2147483647 w 162" name="T100"/>
              <a:gd fmla="*/ 2147483647 h 162" name="T101"/>
              <a:gd fmla="*/ 2147483647 w 162" name="T102"/>
              <a:gd fmla="*/ 2147483647 h 162" name="T103"/>
              <a:gd fmla="*/ 2147483647 w 162" name="T104"/>
              <a:gd fmla="*/ 2147483647 h 162" name="T105"/>
              <a:gd fmla="*/ 2147483647 w 162" name="T106"/>
              <a:gd fmla="*/ 2147483647 h 162" name="T107"/>
              <a:gd fmla="*/ 2147483647 w 162" name="T108"/>
              <a:gd fmla="*/ 2147483647 h 162" name="T109"/>
              <a:gd fmla="*/ 2147483647 w 162" name="T110"/>
              <a:gd fmla="*/ 2147483647 h 162" name="T111"/>
              <a:gd fmla="*/ 2147483647 w 162" name="T112"/>
              <a:gd fmla="*/ 2147483647 h 162" name="T113"/>
              <a:gd fmla="*/ 2147483647 w 162" name="T114"/>
              <a:gd fmla="*/ 2147483647 h 162" name="T115"/>
              <a:gd fmla="*/ 2147483647 w 162" name="T116"/>
              <a:gd fmla="*/ 2147483647 h 162" name="T117"/>
              <a:gd fmla="*/ 2147483647 w 162" name="T118"/>
              <a:gd fmla="*/ 2147483647 h 162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62" name="T180"/>
              <a:gd fmla="*/ 0 h 162" name="T181"/>
              <a:gd fmla="*/ 162 w 162" name="T182"/>
              <a:gd fmla="*/ 162 h 162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162" w="162">
                <a:moveTo>
                  <a:pt x="140" y="4"/>
                </a:moveTo>
                <a:lnTo>
                  <a:pt x="158" y="36"/>
                </a:lnTo>
                <a:lnTo>
                  <a:pt x="160" y="40"/>
                </a:lnTo>
                <a:lnTo>
                  <a:pt x="156" y="42"/>
                </a:lnTo>
                <a:lnTo>
                  <a:pt x="122" y="64"/>
                </a:lnTo>
                <a:lnTo>
                  <a:pt x="118" y="66"/>
                </a:lnTo>
                <a:lnTo>
                  <a:pt x="114" y="62"/>
                </a:lnTo>
                <a:lnTo>
                  <a:pt x="108" y="50"/>
                </a:lnTo>
                <a:lnTo>
                  <a:pt x="100" y="54"/>
                </a:lnTo>
                <a:lnTo>
                  <a:pt x="108" y="70"/>
                </a:lnTo>
                <a:lnTo>
                  <a:pt x="100" y="74"/>
                </a:lnTo>
                <a:lnTo>
                  <a:pt x="106" y="84"/>
                </a:lnTo>
                <a:lnTo>
                  <a:pt x="114" y="84"/>
                </a:lnTo>
                <a:lnTo>
                  <a:pt x="122" y="86"/>
                </a:lnTo>
                <a:lnTo>
                  <a:pt x="130" y="90"/>
                </a:lnTo>
                <a:lnTo>
                  <a:pt x="136" y="96"/>
                </a:lnTo>
                <a:lnTo>
                  <a:pt x="116" y="108"/>
                </a:lnTo>
                <a:lnTo>
                  <a:pt x="118" y="114"/>
                </a:lnTo>
                <a:lnTo>
                  <a:pt x="122" y="114"/>
                </a:lnTo>
                <a:lnTo>
                  <a:pt x="126" y="118"/>
                </a:lnTo>
                <a:lnTo>
                  <a:pt x="126" y="120"/>
                </a:lnTo>
                <a:lnTo>
                  <a:pt x="126" y="124"/>
                </a:lnTo>
                <a:lnTo>
                  <a:pt x="124" y="126"/>
                </a:lnTo>
                <a:lnTo>
                  <a:pt x="122" y="128"/>
                </a:lnTo>
                <a:lnTo>
                  <a:pt x="120" y="130"/>
                </a:lnTo>
                <a:lnTo>
                  <a:pt x="116" y="128"/>
                </a:lnTo>
                <a:lnTo>
                  <a:pt x="114" y="128"/>
                </a:lnTo>
                <a:lnTo>
                  <a:pt x="112" y="126"/>
                </a:lnTo>
                <a:lnTo>
                  <a:pt x="110" y="122"/>
                </a:lnTo>
                <a:lnTo>
                  <a:pt x="112" y="118"/>
                </a:lnTo>
                <a:lnTo>
                  <a:pt x="108" y="112"/>
                </a:lnTo>
                <a:lnTo>
                  <a:pt x="86" y="124"/>
                </a:lnTo>
                <a:lnTo>
                  <a:pt x="84" y="116"/>
                </a:lnTo>
                <a:lnTo>
                  <a:pt x="84" y="108"/>
                </a:lnTo>
                <a:lnTo>
                  <a:pt x="86" y="100"/>
                </a:lnTo>
                <a:lnTo>
                  <a:pt x="90" y="92"/>
                </a:lnTo>
                <a:lnTo>
                  <a:pt x="86" y="84"/>
                </a:lnTo>
                <a:lnTo>
                  <a:pt x="76" y="90"/>
                </a:lnTo>
                <a:lnTo>
                  <a:pt x="66" y="74"/>
                </a:lnTo>
                <a:lnTo>
                  <a:pt x="58" y="78"/>
                </a:lnTo>
                <a:lnTo>
                  <a:pt x="64" y="90"/>
                </a:lnTo>
                <a:lnTo>
                  <a:pt x="66" y="94"/>
                </a:lnTo>
                <a:lnTo>
                  <a:pt x="62" y="96"/>
                </a:lnTo>
                <a:lnTo>
                  <a:pt x="28" y="118"/>
                </a:lnTo>
                <a:lnTo>
                  <a:pt x="24" y="120"/>
                </a:lnTo>
                <a:lnTo>
                  <a:pt x="22" y="116"/>
                </a:lnTo>
                <a:lnTo>
                  <a:pt x="2" y="84"/>
                </a:lnTo>
                <a:lnTo>
                  <a:pt x="0" y="80"/>
                </a:lnTo>
                <a:lnTo>
                  <a:pt x="4" y="76"/>
                </a:lnTo>
                <a:lnTo>
                  <a:pt x="40" y="56"/>
                </a:lnTo>
                <a:lnTo>
                  <a:pt x="44" y="54"/>
                </a:lnTo>
                <a:lnTo>
                  <a:pt x="46" y="58"/>
                </a:lnTo>
                <a:lnTo>
                  <a:pt x="52" y="68"/>
                </a:lnTo>
                <a:lnTo>
                  <a:pt x="60" y="64"/>
                </a:lnTo>
                <a:lnTo>
                  <a:pt x="50" y="44"/>
                </a:lnTo>
                <a:lnTo>
                  <a:pt x="82" y="26"/>
                </a:lnTo>
                <a:lnTo>
                  <a:pt x="94" y="44"/>
                </a:lnTo>
                <a:lnTo>
                  <a:pt x="102" y="40"/>
                </a:lnTo>
                <a:lnTo>
                  <a:pt x="96" y="30"/>
                </a:lnTo>
                <a:lnTo>
                  <a:pt x="94" y="26"/>
                </a:lnTo>
                <a:lnTo>
                  <a:pt x="98" y="22"/>
                </a:lnTo>
                <a:lnTo>
                  <a:pt x="134" y="2"/>
                </a:lnTo>
                <a:lnTo>
                  <a:pt x="138" y="0"/>
                </a:lnTo>
                <a:lnTo>
                  <a:pt x="140" y="4"/>
                </a:lnTo>
                <a:close/>
                <a:moveTo>
                  <a:pt x="162" y="130"/>
                </a:moveTo>
                <a:lnTo>
                  <a:pt x="154" y="128"/>
                </a:lnTo>
                <a:lnTo>
                  <a:pt x="146" y="140"/>
                </a:lnTo>
                <a:lnTo>
                  <a:pt x="142" y="144"/>
                </a:lnTo>
                <a:lnTo>
                  <a:pt x="136" y="148"/>
                </a:lnTo>
                <a:lnTo>
                  <a:pt x="130" y="150"/>
                </a:lnTo>
                <a:lnTo>
                  <a:pt x="124" y="152"/>
                </a:lnTo>
                <a:lnTo>
                  <a:pt x="108" y="152"/>
                </a:lnTo>
                <a:lnTo>
                  <a:pt x="108" y="162"/>
                </a:lnTo>
                <a:lnTo>
                  <a:pt x="118" y="162"/>
                </a:lnTo>
                <a:lnTo>
                  <a:pt x="126" y="162"/>
                </a:lnTo>
                <a:lnTo>
                  <a:pt x="134" y="160"/>
                </a:lnTo>
                <a:lnTo>
                  <a:pt x="142" y="156"/>
                </a:lnTo>
                <a:lnTo>
                  <a:pt x="148" y="152"/>
                </a:lnTo>
                <a:lnTo>
                  <a:pt x="154" y="146"/>
                </a:lnTo>
                <a:lnTo>
                  <a:pt x="158" y="140"/>
                </a:lnTo>
                <a:lnTo>
                  <a:pt x="162" y="130"/>
                </a:lnTo>
                <a:close/>
                <a:moveTo>
                  <a:pt x="144" y="126"/>
                </a:moveTo>
                <a:lnTo>
                  <a:pt x="134" y="124"/>
                </a:lnTo>
                <a:lnTo>
                  <a:pt x="130" y="130"/>
                </a:lnTo>
                <a:lnTo>
                  <a:pt x="126" y="134"/>
                </a:lnTo>
                <a:lnTo>
                  <a:pt x="120" y="136"/>
                </a:lnTo>
                <a:lnTo>
                  <a:pt x="112" y="136"/>
                </a:lnTo>
                <a:lnTo>
                  <a:pt x="112" y="146"/>
                </a:lnTo>
                <a:lnTo>
                  <a:pt x="122" y="146"/>
                </a:lnTo>
                <a:lnTo>
                  <a:pt x="132" y="142"/>
                </a:lnTo>
                <a:lnTo>
                  <a:pt x="138" y="136"/>
                </a:lnTo>
                <a:lnTo>
                  <a:pt x="144" y="126"/>
                </a:lnTo>
                <a:close/>
                <a:moveTo>
                  <a:pt x="54" y="90"/>
                </a:moveTo>
                <a:lnTo>
                  <a:pt x="40" y="66"/>
                </a:lnTo>
                <a:lnTo>
                  <a:pt x="12" y="82"/>
                </a:lnTo>
                <a:lnTo>
                  <a:pt x="26" y="106"/>
                </a:lnTo>
                <a:lnTo>
                  <a:pt x="54" y="90"/>
                </a:lnTo>
                <a:close/>
                <a:moveTo>
                  <a:pt x="148" y="36"/>
                </a:moveTo>
                <a:lnTo>
                  <a:pt x="134" y="12"/>
                </a:lnTo>
                <a:lnTo>
                  <a:pt x="106" y="28"/>
                </a:lnTo>
                <a:lnTo>
                  <a:pt x="120" y="52"/>
                </a:lnTo>
                <a:lnTo>
                  <a:pt x="14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39" name="Freeform 252"/>
          <p:cNvSpPr>
            <a:spLocks noEditPoints="1"/>
          </p:cNvSpPr>
          <p:nvPr/>
        </p:nvSpPr>
        <p:spPr bwMode="auto">
          <a:xfrm>
            <a:off x="4792663" y="1984375"/>
            <a:ext cx="371475" cy="461963"/>
          </a:xfrm>
          <a:custGeom>
            <a:gdLst>
              <a:gd fmla="*/ 2147483647 w 136" name="T0"/>
              <a:gd fmla="*/ 2147483647 h 154" name="T1"/>
              <a:gd fmla="*/ 2147483647 w 136" name="T2"/>
              <a:gd fmla="*/ 2147483647 h 154" name="T3"/>
              <a:gd fmla="*/ 2147483647 w 136" name="T4"/>
              <a:gd fmla="*/ 2147483647 h 154" name="T5"/>
              <a:gd fmla="*/ 2147483647 w 136" name="T6"/>
              <a:gd fmla="*/ 2147483647 h 154" name="T7"/>
              <a:gd fmla="*/ 2147483647 w 136" name="T8"/>
              <a:gd fmla="*/ 2147483647 h 154" name="T9"/>
              <a:gd fmla="*/ 2147483647 w 136" name="T10"/>
              <a:gd fmla="*/ 2147483647 h 154" name="T11"/>
              <a:gd fmla="*/ 2147483647 w 136" name="T12"/>
              <a:gd fmla="*/ 2147483647 h 154" name="T13"/>
              <a:gd fmla="*/ 2147483647 w 136" name="T14"/>
              <a:gd fmla="*/ 2147483647 h 154" name="T15"/>
              <a:gd fmla="*/ 2147483647 w 136" name="T16"/>
              <a:gd fmla="*/ 2147483647 h 154" name="T17"/>
              <a:gd fmla="*/ 2147483647 w 136" name="T18"/>
              <a:gd fmla="*/ 2147483647 h 154" name="T19"/>
              <a:gd fmla="*/ 2147483647 w 136" name="T20"/>
              <a:gd fmla="*/ 2147483647 h 154" name="T21"/>
              <a:gd fmla="*/ 2147483647 w 136" name="T22"/>
              <a:gd fmla="*/ 2147483647 h 154" name="T23"/>
              <a:gd fmla="*/ 2147483647 w 136" name="T24"/>
              <a:gd fmla="*/ 2147483647 h 154" name="T25"/>
              <a:gd fmla="*/ 2147483647 w 136" name="T26"/>
              <a:gd fmla="*/ 2147483647 h 154" name="T27"/>
              <a:gd fmla="*/ 2147483647 w 136" name="T28"/>
              <a:gd fmla="*/ 2147483647 h 154" name="T29"/>
              <a:gd fmla="*/ 2147483647 w 136" name="T30"/>
              <a:gd fmla="*/ 2147483647 h 154" name="T31"/>
              <a:gd fmla="*/ 2147483647 w 136" name="T32"/>
              <a:gd fmla="*/ 2147483647 h 154" name="T33"/>
              <a:gd fmla="*/ 2147483647 w 136" name="T34"/>
              <a:gd fmla="*/ 2147483647 h 154" name="T35"/>
              <a:gd fmla="*/ 2147483647 w 136" name="T36"/>
              <a:gd fmla="*/ 2147483647 h 154" name="T37"/>
              <a:gd fmla="*/ 2147483647 w 136" name="T38"/>
              <a:gd fmla="*/ 2147483647 h 154" name="T39"/>
              <a:gd fmla="*/ 2147483647 w 136" name="T40"/>
              <a:gd fmla="*/ 2147483647 h 154" name="T41"/>
              <a:gd fmla="*/ 2147483647 w 136" name="T42"/>
              <a:gd fmla="*/ 2147483647 h 154" name="T43"/>
              <a:gd fmla="*/ 2147483647 w 136" name="T44"/>
              <a:gd fmla="*/ 2147483647 h 154" name="T45"/>
              <a:gd fmla="*/ 2147483647 w 136" name="T46"/>
              <a:gd fmla="*/ 2147483647 h 154" name="T47"/>
              <a:gd fmla="*/ 2147483647 w 136" name="T48"/>
              <a:gd fmla="*/ 2147483647 h 154" name="T49"/>
              <a:gd fmla="*/ 2147483647 w 136" name="T50"/>
              <a:gd fmla="*/ 2147483647 h 154" name="T51"/>
              <a:gd fmla="*/ 2147483647 w 136" name="T52"/>
              <a:gd fmla="*/ 2147483647 h 154" name="T53"/>
              <a:gd fmla="*/ 2147483647 w 136" name="T54"/>
              <a:gd fmla="*/ 0 h 154" name="T55"/>
              <a:gd fmla="*/ 2147483647 w 136" name="T56"/>
              <a:gd fmla="*/ 2147483647 h 154" name="T57"/>
              <a:gd fmla="*/ 2147483647 w 136" name="T58"/>
              <a:gd fmla="*/ 2147483647 h 154" name="T59"/>
              <a:gd fmla="*/ 2147483647 w 136" name="T60"/>
              <a:gd fmla="*/ 2147483647 h 154" name="T61"/>
              <a:gd fmla="*/ 2147483647 w 136" name="T62"/>
              <a:gd fmla="*/ 2147483647 h 154" name="T63"/>
              <a:gd fmla="*/ 2147483647 w 136" name="T64"/>
              <a:gd fmla="*/ 2147483647 h 154" name="T65"/>
              <a:gd fmla="*/ 0 w 136" name="T66"/>
              <a:gd fmla="*/ 2147483647 h 154" name="T67"/>
              <a:gd fmla="*/ 2147483647 w 136" name="T68"/>
              <a:gd fmla="*/ 2147483647 h 154" name="T69"/>
              <a:gd fmla="*/ 2147483647 w 136" name="T70"/>
              <a:gd fmla="*/ 2147483647 h 154" name="T71"/>
              <a:gd fmla="*/ 2147483647 w 136" name="T72"/>
              <a:gd fmla="*/ 2147483647 h 154" name="T73"/>
              <a:gd fmla="*/ 2147483647 w 136" name="T74"/>
              <a:gd fmla="*/ 2147483647 h 154" name="T75"/>
              <a:gd fmla="*/ 2147483647 w 136" name="T76"/>
              <a:gd fmla="*/ 2147483647 h 154" name="T77"/>
              <a:gd fmla="*/ 2147483647 w 136" name="T78"/>
              <a:gd fmla="*/ 2147483647 h 154" name="T79"/>
              <a:gd fmla="*/ 2147483647 w 136" name="T80"/>
              <a:gd fmla="*/ 2147483647 h 154" name="T81"/>
              <a:gd fmla="*/ 2147483647 w 136" name="T82"/>
              <a:gd fmla="*/ 2147483647 h 154" name="T83"/>
              <a:gd fmla="*/ 2147483647 w 136" name="T84"/>
              <a:gd fmla="*/ 2147483647 h 154" name="T85"/>
              <a:gd fmla="*/ 2147483647 w 136" name="T86"/>
              <a:gd fmla="*/ 2147483647 h 154" name="T87"/>
              <a:gd fmla="*/ 2147483647 w 136" name="T88"/>
              <a:gd fmla="*/ 2147483647 h 154" name="T89"/>
              <a:gd fmla="*/ 2147483647 w 136" name="T90"/>
              <a:gd fmla="*/ 2147483647 h 154" name="T91"/>
              <a:gd fmla="*/ 2147483647 w 136" name="T92"/>
              <a:gd fmla="*/ 2147483647 h 154" name="T93"/>
              <a:gd fmla="*/ 2147483647 w 136" name="T94"/>
              <a:gd fmla="*/ 2147483647 h 154" name="T95"/>
              <a:gd fmla="*/ 2147483647 w 136" name="T96"/>
              <a:gd fmla="*/ 2147483647 h 154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136" name="T147"/>
              <a:gd fmla="*/ 0 h 154" name="T148"/>
              <a:gd fmla="*/ 136 w 136" name="T149"/>
              <a:gd fmla="*/ 154 h 154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154" w="136">
                <a:moveTo>
                  <a:pt x="68" y="28"/>
                </a:moveTo>
                <a:lnTo>
                  <a:pt x="68" y="28"/>
                </a:lnTo>
                <a:lnTo>
                  <a:pt x="74" y="30"/>
                </a:lnTo>
                <a:lnTo>
                  <a:pt x="80" y="32"/>
                </a:lnTo>
                <a:lnTo>
                  <a:pt x="84" y="38"/>
                </a:lnTo>
                <a:lnTo>
                  <a:pt x="84" y="44"/>
                </a:lnTo>
                <a:lnTo>
                  <a:pt x="84" y="50"/>
                </a:lnTo>
                <a:lnTo>
                  <a:pt x="80" y="56"/>
                </a:lnTo>
                <a:lnTo>
                  <a:pt x="94" y="94"/>
                </a:lnTo>
                <a:lnTo>
                  <a:pt x="112" y="144"/>
                </a:lnTo>
                <a:lnTo>
                  <a:pt x="116" y="154"/>
                </a:lnTo>
                <a:lnTo>
                  <a:pt x="106" y="154"/>
                </a:lnTo>
                <a:lnTo>
                  <a:pt x="32" y="154"/>
                </a:lnTo>
                <a:lnTo>
                  <a:pt x="22" y="154"/>
                </a:lnTo>
                <a:lnTo>
                  <a:pt x="26" y="144"/>
                </a:lnTo>
                <a:lnTo>
                  <a:pt x="44" y="94"/>
                </a:lnTo>
                <a:lnTo>
                  <a:pt x="58" y="56"/>
                </a:lnTo>
                <a:lnTo>
                  <a:pt x="54" y="50"/>
                </a:lnTo>
                <a:lnTo>
                  <a:pt x="52" y="44"/>
                </a:lnTo>
                <a:lnTo>
                  <a:pt x="54" y="38"/>
                </a:lnTo>
                <a:lnTo>
                  <a:pt x="58" y="32"/>
                </a:lnTo>
                <a:lnTo>
                  <a:pt x="62" y="30"/>
                </a:lnTo>
                <a:lnTo>
                  <a:pt x="68" y="28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70" y="66"/>
                </a:lnTo>
                <a:lnTo>
                  <a:pt x="64" y="82"/>
                </a:lnTo>
                <a:lnTo>
                  <a:pt x="72" y="74"/>
                </a:lnTo>
                <a:close/>
                <a:moveTo>
                  <a:pt x="74" y="82"/>
                </a:moveTo>
                <a:lnTo>
                  <a:pt x="60" y="94"/>
                </a:lnTo>
                <a:lnTo>
                  <a:pt x="80" y="94"/>
                </a:lnTo>
                <a:lnTo>
                  <a:pt x="74" y="82"/>
                </a:lnTo>
                <a:close/>
                <a:moveTo>
                  <a:pt x="82" y="104"/>
                </a:moveTo>
                <a:lnTo>
                  <a:pt x="58" y="120"/>
                </a:lnTo>
                <a:lnTo>
                  <a:pt x="88" y="120"/>
                </a:lnTo>
                <a:lnTo>
                  <a:pt x="82" y="104"/>
                </a:lnTo>
                <a:close/>
                <a:moveTo>
                  <a:pt x="92" y="128"/>
                </a:moveTo>
                <a:lnTo>
                  <a:pt x="66" y="140"/>
                </a:lnTo>
                <a:lnTo>
                  <a:pt x="96" y="140"/>
                </a:lnTo>
                <a:lnTo>
                  <a:pt x="92" y="128"/>
                </a:lnTo>
                <a:close/>
                <a:moveTo>
                  <a:pt x="48" y="140"/>
                </a:moveTo>
                <a:lnTo>
                  <a:pt x="76" y="126"/>
                </a:lnTo>
                <a:lnTo>
                  <a:pt x="48" y="126"/>
                </a:lnTo>
                <a:lnTo>
                  <a:pt x="42" y="140"/>
                </a:lnTo>
                <a:lnTo>
                  <a:pt x="48" y="140"/>
                </a:lnTo>
                <a:close/>
                <a:moveTo>
                  <a:pt x="52" y="114"/>
                </a:moveTo>
                <a:lnTo>
                  <a:pt x="72" y="102"/>
                </a:lnTo>
                <a:lnTo>
                  <a:pt x="56" y="102"/>
                </a:lnTo>
                <a:lnTo>
                  <a:pt x="52" y="114"/>
                </a:lnTo>
                <a:close/>
                <a:moveTo>
                  <a:pt x="120" y="0"/>
                </a:moveTo>
                <a:lnTo>
                  <a:pt x="110" y="8"/>
                </a:lnTo>
                <a:lnTo>
                  <a:pt x="114" y="16"/>
                </a:lnTo>
                <a:lnTo>
                  <a:pt x="120" y="24"/>
                </a:lnTo>
                <a:lnTo>
                  <a:pt x="122" y="34"/>
                </a:lnTo>
                <a:lnTo>
                  <a:pt x="122" y="44"/>
                </a:lnTo>
                <a:lnTo>
                  <a:pt x="122" y="54"/>
                </a:lnTo>
                <a:lnTo>
                  <a:pt x="118" y="64"/>
                </a:lnTo>
                <a:lnTo>
                  <a:pt x="114" y="72"/>
                </a:lnTo>
                <a:lnTo>
                  <a:pt x="108" y="80"/>
                </a:lnTo>
                <a:lnTo>
                  <a:pt x="120" y="88"/>
                </a:lnTo>
                <a:lnTo>
                  <a:pt x="126" y="80"/>
                </a:lnTo>
                <a:lnTo>
                  <a:pt x="132" y="68"/>
                </a:lnTo>
                <a:lnTo>
                  <a:pt x="136" y="56"/>
                </a:lnTo>
                <a:lnTo>
                  <a:pt x="136" y="44"/>
                </a:lnTo>
                <a:lnTo>
                  <a:pt x="136" y="32"/>
                </a:lnTo>
                <a:lnTo>
                  <a:pt x="132" y="20"/>
                </a:lnTo>
                <a:lnTo>
                  <a:pt x="126" y="8"/>
                </a:lnTo>
                <a:lnTo>
                  <a:pt x="120" y="0"/>
                </a:lnTo>
                <a:close/>
                <a:moveTo>
                  <a:pt x="18" y="88"/>
                </a:moveTo>
                <a:lnTo>
                  <a:pt x="28" y="80"/>
                </a:lnTo>
                <a:lnTo>
                  <a:pt x="22" y="72"/>
                </a:lnTo>
                <a:lnTo>
                  <a:pt x="18" y="64"/>
                </a:lnTo>
                <a:lnTo>
                  <a:pt x="16" y="54"/>
                </a:lnTo>
                <a:lnTo>
                  <a:pt x="14" y="44"/>
                </a:lnTo>
                <a:lnTo>
                  <a:pt x="16" y="34"/>
                </a:lnTo>
                <a:lnTo>
                  <a:pt x="18" y="24"/>
                </a:lnTo>
                <a:lnTo>
                  <a:pt x="22" y="16"/>
                </a:lnTo>
                <a:lnTo>
                  <a:pt x="28" y="8"/>
                </a:lnTo>
                <a:lnTo>
                  <a:pt x="18" y="0"/>
                </a:lnTo>
                <a:lnTo>
                  <a:pt x="10" y="10"/>
                </a:lnTo>
                <a:lnTo>
                  <a:pt x="6" y="20"/>
                </a:lnTo>
                <a:lnTo>
                  <a:pt x="2" y="32"/>
                </a:lnTo>
                <a:lnTo>
                  <a:pt x="0" y="44"/>
                </a:lnTo>
                <a:lnTo>
                  <a:pt x="2" y="56"/>
                </a:lnTo>
                <a:lnTo>
                  <a:pt x="6" y="68"/>
                </a:lnTo>
                <a:lnTo>
                  <a:pt x="10" y="78"/>
                </a:lnTo>
                <a:lnTo>
                  <a:pt x="18" y="88"/>
                </a:lnTo>
                <a:close/>
                <a:moveTo>
                  <a:pt x="100" y="16"/>
                </a:moveTo>
                <a:lnTo>
                  <a:pt x="90" y="24"/>
                </a:lnTo>
                <a:lnTo>
                  <a:pt x="96" y="34"/>
                </a:lnTo>
                <a:lnTo>
                  <a:pt x="98" y="44"/>
                </a:lnTo>
                <a:lnTo>
                  <a:pt x="96" y="54"/>
                </a:lnTo>
                <a:lnTo>
                  <a:pt x="90" y="64"/>
                </a:lnTo>
                <a:lnTo>
                  <a:pt x="100" y="72"/>
                </a:lnTo>
                <a:lnTo>
                  <a:pt x="104" y="66"/>
                </a:lnTo>
                <a:lnTo>
                  <a:pt x="108" y="60"/>
                </a:lnTo>
                <a:lnTo>
                  <a:pt x="110" y="52"/>
                </a:lnTo>
                <a:lnTo>
                  <a:pt x="112" y="44"/>
                </a:lnTo>
                <a:lnTo>
                  <a:pt x="110" y="36"/>
                </a:lnTo>
                <a:lnTo>
                  <a:pt x="108" y="28"/>
                </a:lnTo>
                <a:lnTo>
                  <a:pt x="104" y="22"/>
                </a:lnTo>
                <a:lnTo>
                  <a:pt x="100" y="16"/>
                </a:lnTo>
                <a:close/>
                <a:moveTo>
                  <a:pt x="38" y="72"/>
                </a:moveTo>
                <a:lnTo>
                  <a:pt x="48" y="64"/>
                </a:lnTo>
                <a:lnTo>
                  <a:pt x="42" y="54"/>
                </a:lnTo>
                <a:lnTo>
                  <a:pt x="40" y="44"/>
                </a:lnTo>
                <a:lnTo>
                  <a:pt x="42" y="34"/>
                </a:lnTo>
                <a:lnTo>
                  <a:pt x="48" y="24"/>
                </a:lnTo>
                <a:lnTo>
                  <a:pt x="36" y="16"/>
                </a:lnTo>
                <a:lnTo>
                  <a:pt x="32" y="22"/>
                </a:lnTo>
                <a:lnTo>
                  <a:pt x="28" y="28"/>
                </a:lnTo>
                <a:lnTo>
                  <a:pt x="26" y="36"/>
                </a:lnTo>
                <a:lnTo>
                  <a:pt x="26" y="44"/>
                </a:lnTo>
                <a:lnTo>
                  <a:pt x="26" y="52"/>
                </a:lnTo>
                <a:lnTo>
                  <a:pt x="30" y="60"/>
                </a:lnTo>
                <a:lnTo>
                  <a:pt x="32" y="66"/>
                </a:lnTo>
                <a:lnTo>
                  <a:pt x="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40" name="Freeform 253"/>
          <p:cNvSpPr>
            <a:spLocks noEditPoints="1"/>
          </p:cNvSpPr>
          <p:nvPr/>
        </p:nvSpPr>
        <p:spPr bwMode="auto">
          <a:xfrm>
            <a:off x="5557838" y="339725"/>
            <a:ext cx="403225" cy="474663"/>
          </a:xfrm>
          <a:custGeom>
            <a:gdLst>
              <a:gd fmla="*/ 2147483647 w 148" name="T0"/>
              <a:gd fmla="*/ 2147483647 h 158" name="T1"/>
              <a:gd fmla="*/ 2147483647 w 148" name="T2"/>
              <a:gd fmla="*/ 2147483647 h 158" name="T3"/>
              <a:gd fmla="*/ 2147483647 w 148" name="T4"/>
              <a:gd fmla="*/ 0 h 158" name="T5"/>
              <a:gd fmla="*/ 2147483647 w 148" name="T6"/>
              <a:gd fmla="*/ 0 h 158" name="T7"/>
              <a:gd fmla="*/ 2147483647 w 148" name="T8"/>
              <a:gd fmla="*/ 2147483647 h 158" name="T9"/>
              <a:gd fmla="*/ 2147483647 w 148" name="T10"/>
              <a:gd fmla="*/ 2147483647 h 158" name="T11"/>
              <a:gd fmla="*/ 2147483647 w 148" name="T12"/>
              <a:gd fmla="*/ 2147483647 h 158" name="T13"/>
              <a:gd fmla="*/ 2147483647 w 148" name="T14"/>
              <a:gd fmla="*/ 2147483647 h 158" name="T15"/>
              <a:gd fmla="*/ 2147483647 w 148" name="T16"/>
              <a:gd fmla="*/ 2147483647 h 158" name="T17"/>
              <a:gd fmla="*/ 2147483647 w 148" name="T18"/>
              <a:gd fmla="*/ 2147483647 h 158" name="T19"/>
              <a:gd fmla="*/ 2147483647 w 148" name="T20"/>
              <a:gd fmla="*/ 2147483647 h 158" name="T21"/>
              <a:gd fmla="*/ 2147483647 w 148" name="T22"/>
              <a:gd fmla="*/ 2147483647 h 158" name="T23"/>
              <a:gd fmla="*/ 2147483647 w 148" name="T24"/>
              <a:gd fmla="*/ 2147483647 h 158" name="T25"/>
              <a:gd fmla="*/ 2147483647 w 148" name="T26"/>
              <a:gd fmla="*/ 2147483647 h 158" name="T27"/>
              <a:gd fmla="*/ 2147483647 w 148" name="T28"/>
              <a:gd fmla="*/ 2147483647 h 158" name="T29"/>
              <a:gd fmla="*/ 2147483647 w 148" name="T30"/>
              <a:gd fmla="*/ 2147483647 h 158" name="T31"/>
              <a:gd fmla="*/ 2147483647 w 148" name="T32"/>
              <a:gd fmla="*/ 2147483647 h 158" name="T33"/>
              <a:gd fmla="*/ 2147483647 w 148" name="T34"/>
              <a:gd fmla="*/ 2147483647 h 158" name="T35"/>
              <a:gd fmla="*/ 2147483647 w 148" name="T36"/>
              <a:gd fmla="*/ 2147483647 h 158" name="T37"/>
              <a:gd fmla="*/ 2147483647 w 148" name="T38"/>
              <a:gd fmla="*/ 2147483647 h 158" name="T39"/>
              <a:gd fmla="*/ 0 w 148" name="T40"/>
              <a:gd fmla="*/ 2147483647 h 158" name="T41"/>
              <a:gd fmla="*/ 0 w 148" name="T42"/>
              <a:gd fmla="*/ 2147483647 h 158" name="T43"/>
              <a:gd fmla="*/ 2147483647 w 148" name="T44"/>
              <a:gd fmla="*/ 2147483647 h 158" name="T45"/>
              <a:gd fmla="*/ 2147483647 w 148" name="T46"/>
              <a:gd fmla="*/ 2147483647 h 158" name="T47"/>
              <a:gd fmla="*/ 2147483647 w 148" name="T48"/>
              <a:gd fmla="*/ 2147483647 h 158" name="T49"/>
              <a:gd fmla="*/ 2147483647 w 148" name="T50"/>
              <a:gd fmla="*/ 2147483647 h 158" name="T51"/>
              <a:gd fmla="*/ 2147483647 w 148" name="T52"/>
              <a:gd fmla="*/ 2147483647 h 158" name="T53"/>
              <a:gd fmla="*/ 2147483647 w 148" name="T54"/>
              <a:gd fmla="*/ 2147483647 h 158" name="T55"/>
              <a:gd fmla="*/ 2147483647 w 148" name="T56"/>
              <a:gd fmla="*/ 2147483647 h 158" name="T57"/>
              <a:gd fmla="*/ 2147483647 w 148" name="T58"/>
              <a:gd fmla="*/ 2147483647 h 158" name="T59"/>
              <a:gd fmla="*/ 2147483647 w 148" name="T60"/>
              <a:gd fmla="*/ 2147483647 h 158" name="T61"/>
              <a:gd fmla="*/ 2147483647 w 148" name="T62"/>
              <a:gd fmla="*/ 2147483647 h 158" name="T63"/>
              <a:gd fmla="*/ 2147483647 w 148" name="T64"/>
              <a:gd fmla="*/ 2147483647 h 158" name="T65"/>
              <a:gd fmla="*/ 2147483647 w 148" name="T66"/>
              <a:gd fmla="*/ 2147483647 h 158" name="T67"/>
              <a:gd fmla="*/ 2147483647 w 148" name="T68"/>
              <a:gd fmla="*/ 2147483647 h 158" name="T69"/>
              <a:gd fmla="*/ 2147483647 w 148" name="T70"/>
              <a:gd fmla="*/ 2147483647 h 158" name="T71"/>
              <a:gd fmla="*/ 2147483647 w 148" name="T72"/>
              <a:gd fmla="*/ 2147483647 h 158" name="T73"/>
              <a:gd fmla="*/ 2147483647 w 148" name="T74"/>
              <a:gd fmla="*/ 2147483647 h 158" name="T75"/>
              <a:gd fmla="*/ 2147483647 w 148" name="T76"/>
              <a:gd fmla="*/ 2147483647 h 158" name="T77"/>
              <a:gd fmla="*/ 2147483647 w 148" name="T78"/>
              <a:gd fmla="*/ 2147483647 h 158" name="T79"/>
              <a:gd fmla="*/ 2147483647 w 148" name="T80"/>
              <a:gd fmla="*/ 2147483647 h 158" name="T81"/>
              <a:gd fmla="*/ 2147483647 w 148" name="T82"/>
              <a:gd fmla="*/ 2147483647 h 158" name="T83"/>
              <a:gd fmla="*/ 2147483647 w 148" name="T84"/>
              <a:gd fmla="*/ 2147483647 h 158" name="T85"/>
              <a:gd fmla="*/ 2147483647 w 148" name="T86"/>
              <a:gd fmla="*/ 2147483647 h 158" name="T87"/>
              <a:gd fmla="*/ 2147483647 w 148" name="T88"/>
              <a:gd fmla="*/ 2147483647 h 158" name="T89"/>
              <a:gd fmla="*/ 2147483647 w 148" name="T90"/>
              <a:gd fmla="*/ 2147483647 h 158" name="T91"/>
              <a:gd fmla="*/ 2147483647 w 148" name="T92"/>
              <a:gd fmla="*/ 2147483647 h 158" name="T93"/>
              <a:gd fmla="*/ 2147483647 w 148" name="T94"/>
              <a:gd fmla="*/ 2147483647 h 158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w 148" name="T144"/>
              <a:gd fmla="*/ 0 h 158" name="T145"/>
              <a:gd fmla="*/ 148 w 148" name="T146"/>
              <a:gd fmla="*/ 158 h 158" name="T147"/>
            </a:gdLst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b="T147" l="T144" r="T146" t="T145"/>
            <a:pathLst>
              <a:path h="158" w="148">
                <a:moveTo>
                  <a:pt x="16" y="26"/>
                </a:moveTo>
                <a:lnTo>
                  <a:pt x="56" y="4"/>
                </a:lnTo>
                <a:lnTo>
                  <a:pt x="62" y="2"/>
                </a:lnTo>
                <a:lnTo>
                  <a:pt x="68" y="0"/>
                </a:lnTo>
                <a:lnTo>
                  <a:pt x="76" y="0"/>
                </a:lnTo>
                <a:lnTo>
                  <a:pt x="82" y="0"/>
                </a:lnTo>
                <a:lnTo>
                  <a:pt x="88" y="4"/>
                </a:lnTo>
                <a:lnTo>
                  <a:pt x="94" y="6"/>
                </a:lnTo>
                <a:lnTo>
                  <a:pt x="98" y="12"/>
                </a:lnTo>
                <a:lnTo>
                  <a:pt x="102" y="16"/>
                </a:lnTo>
                <a:lnTo>
                  <a:pt x="106" y="24"/>
                </a:lnTo>
                <a:lnTo>
                  <a:pt x="108" y="30"/>
                </a:lnTo>
                <a:lnTo>
                  <a:pt x="108" y="36"/>
                </a:lnTo>
                <a:lnTo>
                  <a:pt x="106" y="44"/>
                </a:lnTo>
                <a:lnTo>
                  <a:pt x="104" y="50"/>
                </a:lnTo>
                <a:lnTo>
                  <a:pt x="100" y="56"/>
                </a:lnTo>
                <a:lnTo>
                  <a:pt x="96" y="60"/>
                </a:lnTo>
                <a:lnTo>
                  <a:pt x="90" y="64"/>
                </a:lnTo>
                <a:lnTo>
                  <a:pt x="80" y="72"/>
                </a:lnTo>
                <a:lnTo>
                  <a:pt x="124" y="148"/>
                </a:lnTo>
                <a:lnTo>
                  <a:pt x="106" y="158"/>
                </a:lnTo>
                <a:lnTo>
                  <a:pt x="62" y="82"/>
                </a:lnTo>
                <a:lnTo>
                  <a:pt x="52" y="86"/>
                </a:lnTo>
                <a:lnTo>
                  <a:pt x="46" y="90"/>
                </a:lnTo>
                <a:lnTo>
                  <a:pt x="38" y="92"/>
                </a:lnTo>
                <a:lnTo>
                  <a:pt x="32" y="92"/>
                </a:lnTo>
                <a:lnTo>
                  <a:pt x="26" y="90"/>
                </a:lnTo>
                <a:lnTo>
                  <a:pt x="18" y="88"/>
                </a:lnTo>
                <a:lnTo>
                  <a:pt x="14" y="84"/>
                </a:lnTo>
                <a:lnTo>
                  <a:pt x="8" y="80"/>
                </a:lnTo>
                <a:lnTo>
                  <a:pt x="4" y="74"/>
                </a:lnTo>
                <a:lnTo>
                  <a:pt x="0" y="68"/>
                </a:lnTo>
                <a:lnTo>
                  <a:pt x="0" y="62"/>
                </a:lnTo>
                <a:lnTo>
                  <a:pt x="0" y="54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0" y="30"/>
                </a:lnTo>
                <a:lnTo>
                  <a:pt x="16" y="26"/>
                </a:lnTo>
                <a:close/>
                <a:moveTo>
                  <a:pt x="128" y="110"/>
                </a:moveTo>
                <a:lnTo>
                  <a:pt x="126" y="104"/>
                </a:lnTo>
                <a:lnTo>
                  <a:pt x="132" y="100"/>
                </a:lnTo>
                <a:lnTo>
                  <a:pt x="128" y="92"/>
                </a:lnTo>
                <a:lnTo>
                  <a:pt x="122" y="98"/>
                </a:lnTo>
                <a:lnTo>
                  <a:pt x="106" y="106"/>
                </a:lnTo>
                <a:lnTo>
                  <a:pt x="110" y="114"/>
                </a:lnTo>
                <a:lnTo>
                  <a:pt x="124" y="140"/>
                </a:lnTo>
                <a:lnTo>
                  <a:pt x="148" y="126"/>
                </a:lnTo>
                <a:lnTo>
                  <a:pt x="144" y="120"/>
                </a:lnTo>
                <a:lnTo>
                  <a:pt x="136" y="124"/>
                </a:lnTo>
                <a:lnTo>
                  <a:pt x="132" y="116"/>
                </a:lnTo>
                <a:lnTo>
                  <a:pt x="140" y="112"/>
                </a:lnTo>
                <a:lnTo>
                  <a:pt x="136" y="104"/>
                </a:lnTo>
                <a:lnTo>
                  <a:pt x="128" y="110"/>
                </a:lnTo>
                <a:close/>
                <a:moveTo>
                  <a:pt x="64" y="20"/>
                </a:moveTo>
                <a:lnTo>
                  <a:pt x="26" y="42"/>
                </a:lnTo>
                <a:lnTo>
                  <a:pt x="20" y="46"/>
                </a:lnTo>
                <a:lnTo>
                  <a:pt x="18" y="52"/>
                </a:lnTo>
                <a:lnTo>
                  <a:pt x="18" y="58"/>
                </a:lnTo>
                <a:lnTo>
                  <a:pt x="20" y="66"/>
                </a:lnTo>
                <a:lnTo>
                  <a:pt x="24" y="70"/>
                </a:lnTo>
                <a:lnTo>
                  <a:pt x="30" y="72"/>
                </a:lnTo>
                <a:lnTo>
                  <a:pt x="36" y="74"/>
                </a:lnTo>
                <a:lnTo>
                  <a:pt x="42" y="72"/>
                </a:lnTo>
                <a:lnTo>
                  <a:pt x="82" y="50"/>
                </a:lnTo>
                <a:lnTo>
                  <a:pt x="86" y="44"/>
                </a:lnTo>
                <a:lnTo>
                  <a:pt x="88" y="38"/>
                </a:lnTo>
                <a:lnTo>
                  <a:pt x="90" y="32"/>
                </a:lnTo>
                <a:lnTo>
                  <a:pt x="88" y="26"/>
                </a:lnTo>
                <a:lnTo>
                  <a:pt x="82" y="22"/>
                </a:lnTo>
                <a:lnTo>
                  <a:pt x="78" y="18"/>
                </a:lnTo>
                <a:lnTo>
                  <a:pt x="70" y="18"/>
                </a:lnTo>
                <a:lnTo>
                  <a:pt x="6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41" name="Freeform 254"/>
          <p:cNvSpPr>
            <a:spLocks noEditPoints="1"/>
          </p:cNvSpPr>
          <p:nvPr/>
        </p:nvSpPr>
        <p:spPr bwMode="auto">
          <a:xfrm>
            <a:off x="274638" y="303213"/>
            <a:ext cx="246062" cy="504825"/>
          </a:xfrm>
          <a:custGeom>
            <a:gdLst>
              <a:gd fmla="*/ 2147483647 w 90" name="T0"/>
              <a:gd fmla="*/ 2147483647 h 168" name="T1"/>
              <a:gd fmla="*/ 2147483647 w 90" name="T2"/>
              <a:gd fmla="*/ 2147483647 h 168" name="T3"/>
              <a:gd fmla="*/ 2147483647 w 90" name="T4"/>
              <a:gd fmla="*/ 2147483647 h 168" name="T5"/>
              <a:gd fmla="*/ 2147483647 w 90" name="T6"/>
              <a:gd fmla="*/ 2147483647 h 168" name="T7"/>
              <a:gd fmla="*/ 2147483647 w 90" name="T8"/>
              <a:gd fmla="*/ 2147483647 h 168" name="T9"/>
              <a:gd fmla="*/ 2147483647 w 90" name="T10"/>
              <a:gd fmla="*/ 2147483647 h 168" name="T11"/>
              <a:gd fmla="*/ 2147483647 w 90" name="T12"/>
              <a:gd fmla="*/ 2147483647 h 168" name="T13"/>
              <a:gd fmla="*/ 2147483647 w 90" name="T14"/>
              <a:gd fmla="*/ 2147483647 h 168" name="T15"/>
              <a:gd fmla="*/ 2147483647 w 90" name="T16"/>
              <a:gd fmla="*/ 2147483647 h 168" name="T17"/>
              <a:gd fmla="*/ 2147483647 w 90" name="T18"/>
              <a:gd fmla="*/ 2147483647 h 168" name="T19"/>
              <a:gd fmla="*/ 2147483647 w 90" name="T20"/>
              <a:gd fmla="*/ 2147483647 h 168" name="T21"/>
              <a:gd fmla="*/ 2147483647 w 90" name="T22"/>
              <a:gd fmla="*/ 2147483647 h 168" name="T23"/>
              <a:gd fmla="*/ 2147483647 w 90" name="T24"/>
              <a:gd fmla="*/ 2147483647 h 168" name="T25"/>
              <a:gd fmla="*/ 2147483647 w 90" name="T26"/>
              <a:gd fmla="*/ 2147483647 h 168" name="T27"/>
              <a:gd fmla="*/ 0 w 90" name="T28"/>
              <a:gd fmla="*/ 2147483647 h 168" name="T29"/>
              <a:gd fmla="*/ 0 w 90" name="T30"/>
              <a:gd fmla="*/ 2147483647 h 168" name="T31"/>
              <a:gd fmla="*/ 2147483647 w 90" name="T32"/>
              <a:gd fmla="*/ 2147483647 h 168" name="T33"/>
              <a:gd fmla="*/ 2147483647 w 90" name="T34"/>
              <a:gd fmla="*/ 2147483647 h 168" name="T35"/>
              <a:gd fmla="*/ 2147483647 w 90" name="T36"/>
              <a:gd fmla="*/ 2147483647 h 168" name="T37"/>
              <a:gd fmla="*/ 2147483647 w 90" name="T38"/>
              <a:gd fmla="*/ 2147483647 h 168" name="T39"/>
              <a:gd fmla="*/ 2147483647 w 90" name="T40"/>
              <a:gd fmla="*/ 0 h 168" name="T41"/>
              <a:gd fmla="*/ 2147483647 w 90" name="T42"/>
              <a:gd fmla="*/ 0 h 168" name="T43"/>
              <a:gd fmla="*/ 2147483647 w 90" name="T44"/>
              <a:gd fmla="*/ 2147483647 h 168" name="T45"/>
              <a:gd fmla="*/ 2147483647 w 90" name="T46"/>
              <a:gd fmla="*/ 2147483647 h 168" name="T47"/>
              <a:gd fmla="*/ 2147483647 w 90" name="T48"/>
              <a:gd fmla="*/ 2147483647 h 168" name="T49"/>
              <a:gd fmla="*/ 2147483647 w 90" name="T50"/>
              <a:gd fmla="*/ 2147483647 h 168" name="T51"/>
              <a:gd fmla="*/ 2147483647 w 90" name="T52"/>
              <a:gd fmla="*/ 2147483647 h 168" name="T53"/>
              <a:gd fmla="*/ 2147483647 w 90" name="T54"/>
              <a:gd fmla="*/ 2147483647 h 168" name="T55"/>
              <a:gd fmla="*/ 2147483647 w 90" name="T56"/>
              <a:gd fmla="*/ 2147483647 h 168" name="T57"/>
              <a:gd fmla="*/ 2147483647 w 90" name="T58"/>
              <a:gd fmla="*/ 2147483647 h 168" name="T59"/>
              <a:gd fmla="*/ 2147483647 w 90" name="T60"/>
              <a:gd fmla="*/ 2147483647 h 168" name="T61"/>
              <a:gd fmla="*/ 2147483647 w 90" name="T62"/>
              <a:gd fmla="*/ 2147483647 h 168" name="T63"/>
              <a:gd fmla="*/ 2147483647 w 90" name="T64"/>
              <a:gd fmla="*/ 2147483647 h 168" name="T65"/>
              <a:gd fmla="*/ 2147483647 w 90" name="T66"/>
              <a:gd fmla="*/ 2147483647 h 168" name="T67"/>
              <a:gd fmla="*/ 2147483647 w 90" name="T68"/>
              <a:gd fmla="*/ 2147483647 h 168" name="T69"/>
              <a:gd fmla="*/ 2147483647 w 90" name="T70"/>
              <a:gd fmla="*/ 2147483647 h 168" name="T71"/>
              <a:gd fmla="*/ 2147483647 w 90" name="T72"/>
              <a:gd fmla="*/ 2147483647 h 168" name="T73"/>
              <a:gd fmla="*/ 2147483647 w 90" name="T74"/>
              <a:gd fmla="*/ 2147483647 h 168" name="T75"/>
              <a:gd fmla="*/ 2147483647 w 90" name="T76"/>
              <a:gd fmla="*/ 2147483647 h 168" name="T77"/>
              <a:gd fmla="*/ 2147483647 w 90" name="T78"/>
              <a:gd fmla="*/ 2147483647 h 168" name="T79"/>
              <a:gd fmla="*/ 2147483647 w 90" name="T80"/>
              <a:gd fmla="*/ 2147483647 h 168" name="T81"/>
              <a:gd fmla="*/ 2147483647 w 90" name="T82"/>
              <a:gd fmla="*/ 2147483647 h 168" name="T83"/>
              <a:gd fmla="*/ 2147483647 w 90" name="T84"/>
              <a:gd fmla="*/ 2147483647 h 168" name="T85"/>
              <a:gd fmla="*/ 2147483647 w 90" name="T86"/>
              <a:gd fmla="*/ 2147483647 h 168" name="T87"/>
              <a:gd fmla="*/ 2147483647 w 90" name="T88"/>
              <a:gd fmla="*/ 2147483647 h 168" name="T89"/>
              <a:gd fmla="*/ 2147483647 w 90" name="T90"/>
              <a:gd fmla="*/ 2147483647 h 168" name="T91"/>
              <a:gd fmla="*/ 2147483647 w 90" name="T92"/>
              <a:gd fmla="*/ 2147483647 h 168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w 90" name="T141"/>
              <a:gd fmla="*/ 0 h 168" name="T142"/>
              <a:gd fmla="*/ 90 w 90" name="T143"/>
              <a:gd fmla="*/ 168 h 168" name="T144"/>
            </a:gdLst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b="T144" l="T141" r="T143" t="T142"/>
            <a:pathLst>
              <a:path h="168" w="90">
                <a:moveTo>
                  <a:pt x="86" y="112"/>
                </a:moveTo>
                <a:lnTo>
                  <a:pt x="78" y="168"/>
                </a:lnTo>
                <a:lnTo>
                  <a:pt x="20" y="168"/>
                </a:lnTo>
                <a:lnTo>
                  <a:pt x="12" y="112"/>
                </a:lnTo>
                <a:lnTo>
                  <a:pt x="6" y="112"/>
                </a:lnTo>
                <a:lnTo>
                  <a:pt x="6" y="100"/>
                </a:lnTo>
                <a:lnTo>
                  <a:pt x="46" y="100"/>
                </a:lnTo>
                <a:lnTo>
                  <a:pt x="46" y="94"/>
                </a:lnTo>
                <a:lnTo>
                  <a:pt x="32" y="92"/>
                </a:lnTo>
                <a:lnTo>
                  <a:pt x="22" y="86"/>
                </a:lnTo>
                <a:lnTo>
                  <a:pt x="18" y="82"/>
                </a:lnTo>
                <a:lnTo>
                  <a:pt x="14" y="78"/>
                </a:lnTo>
                <a:lnTo>
                  <a:pt x="12" y="72"/>
                </a:lnTo>
                <a:lnTo>
                  <a:pt x="10" y="64"/>
                </a:lnTo>
                <a:lnTo>
                  <a:pt x="22" y="62"/>
                </a:lnTo>
                <a:lnTo>
                  <a:pt x="30" y="64"/>
                </a:lnTo>
                <a:lnTo>
                  <a:pt x="38" y="68"/>
                </a:lnTo>
                <a:lnTo>
                  <a:pt x="44" y="74"/>
                </a:lnTo>
                <a:lnTo>
                  <a:pt x="38" y="56"/>
                </a:lnTo>
                <a:lnTo>
                  <a:pt x="36" y="56"/>
                </a:lnTo>
                <a:lnTo>
                  <a:pt x="32" y="56"/>
                </a:lnTo>
                <a:lnTo>
                  <a:pt x="28" y="54"/>
                </a:lnTo>
                <a:lnTo>
                  <a:pt x="24" y="56"/>
                </a:lnTo>
                <a:lnTo>
                  <a:pt x="20" y="56"/>
                </a:lnTo>
                <a:lnTo>
                  <a:pt x="18" y="54"/>
                </a:lnTo>
                <a:lnTo>
                  <a:pt x="16" y="52"/>
                </a:lnTo>
                <a:lnTo>
                  <a:pt x="10" y="52"/>
                </a:lnTo>
                <a:lnTo>
                  <a:pt x="8" y="50"/>
                </a:lnTo>
                <a:lnTo>
                  <a:pt x="6" y="46"/>
                </a:lnTo>
                <a:lnTo>
                  <a:pt x="6" y="42"/>
                </a:lnTo>
                <a:lnTo>
                  <a:pt x="2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6" y="16"/>
                </a:lnTo>
                <a:lnTo>
                  <a:pt x="6" y="12"/>
                </a:lnTo>
                <a:lnTo>
                  <a:pt x="8" y="8"/>
                </a:lnTo>
                <a:lnTo>
                  <a:pt x="10" y="6"/>
                </a:lnTo>
                <a:lnTo>
                  <a:pt x="16" y="6"/>
                </a:lnTo>
                <a:lnTo>
                  <a:pt x="18" y="2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42" y="6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6"/>
                </a:lnTo>
                <a:lnTo>
                  <a:pt x="54" y="18"/>
                </a:lnTo>
                <a:lnTo>
                  <a:pt x="56" y="20"/>
                </a:lnTo>
                <a:lnTo>
                  <a:pt x="56" y="24"/>
                </a:lnTo>
                <a:lnTo>
                  <a:pt x="54" y="28"/>
                </a:lnTo>
                <a:lnTo>
                  <a:pt x="56" y="32"/>
                </a:lnTo>
                <a:lnTo>
                  <a:pt x="56" y="36"/>
                </a:lnTo>
                <a:lnTo>
                  <a:pt x="54" y="40"/>
                </a:lnTo>
                <a:lnTo>
                  <a:pt x="50" y="42"/>
                </a:lnTo>
                <a:lnTo>
                  <a:pt x="50" y="46"/>
                </a:lnTo>
                <a:lnTo>
                  <a:pt x="48" y="50"/>
                </a:lnTo>
                <a:lnTo>
                  <a:pt x="44" y="52"/>
                </a:lnTo>
                <a:lnTo>
                  <a:pt x="50" y="68"/>
                </a:lnTo>
                <a:lnTo>
                  <a:pt x="52" y="64"/>
                </a:lnTo>
                <a:lnTo>
                  <a:pt x="54" y="58"/>
                </a:lnTo>
                <a:lnTo>
                  <a:pt x="58" y="54"/>
                </a:lnTo>
                <a:lnTo>
                  <a:pt x="64" y="52"/>
                </a:lnTo>
                <a:lnTo>
                  <a:pt x="74" y="48"/>
                </a:lnTo>
                <a:lnTo>
                  <a:pt x="88" y="50"/>
                </a:lnTo>
                <a:lnTo>
                  <a:pt x="82" y="62"/>
                </a:lnTo>
                <a:lnTo>
                  <a:pt x="80" y="68"/>
                </a:lnTo>
                <a:lnTo>
                  <a:pt x="76" y="72"/>
                </a:lnTo>
                <a:lnTo>
                  <a:pt x="66" y="76"/>
                </a:lnTo>
                <a:lnTo>
                  <a:pt x="52" y="80"/>
                </a:lnTo>
                <a:lnTo>
                  <a:pt x="54" y="100"/>
                </a:lnTo>
                <a:lnTo>
                  <a:pt x="90" y="100"/>
                </a:lnTo>
                <a:lnTo>
                  <a:pt x="90" y="112"/>
                </a:lnTo>
                <a:lnTo>
                  <a:pt x="86" y="112"/>
                </a:lnTo>
                <a:close/>
                <a:moveTo>
                  <a:pt x="28" y="18"/>
                </a:moveTo>
                <a:lnTo>
                  <a:pt x="28" y="18"/>
                </a:lnTo>
                <a:lnTo>
                  <a:pt x="24" y="18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20" y="36"/>
                </a:lnTo>
                <a:lnTo>
                  <a:pt x="24" y="38"/>
                </a:lnTo>
                <a:lnTo>
                  <a:pt x="28" y="40"/>
                </a:lnTo>
                <a:lnTo>
                  <a:pt x="32" y="38"/>
                </a:lnTo>
                <a:lnTo>
                  <a:pt x="36" y="36"/>
                </a:lnTo>
                <a:lnTo>
                  <a:pt x="38" y="32"/>
                </a:lnTo>
                <a:lnTo>
                  <a:pt x="38" y="28"/>
                </a:lnTo>
                <a:lnTo>
                  <a:pt x="38" y="24"/>
                </a:lnTo>
                <a:lnTo>
                  <a:pt x="36" y="20"/>
                </a:lnTo>
                <a:lnTo>
                  <a:pt x="32" y="18"/>
                </a:lnTo>
                <a:lnTo>
                  <a:pt x="28" y="18"/>
                </a:lnTo>
                <a:close/>
                <a:moveTo>
                  <a:pt x="24" y="112"/>
                </a:moveTo>
                <a:lnTo>
                  <a:pt x="30" y="158"/>
                </a:lnTo>
                <a:lnTo>
                  <a:pt x="44" y="158"/>
                </a:lnTo>
                <a:lnTo>
                  <a:pt x="38" y="112"/>
                </a:lnTo>
                <a:lnTo>
                  <a:pt x="2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42" name="Freeform 255"/>
          <p:cNvSpPr>
            <a:spLocks noEditPoints="1"/>
          </p:cNvSpPr>
          <p:nvPr/>
        </p:nvSpPr>
        <p:spPr bwMode="auto">
          <a:xfrm>
            <a:off x="919163" y="339725"/>
            <a:ext cx="425450" cy="455613"/>
          </a:xfrm>
          <a:custGeom>
            <a:gdLst>
              <a:gd fmla="*/ 2147483647 w 156" name="T0"/>
              <a:gd fmla="*/ 2147483647 h 152" name="T1"/>
              <a:gd fmla="*/ 2147483647 w 156" name="T2"/>
              <a:gd fmla="*/ 2147483647 h 152" name="T3"/>
              <a:gd fmla="*/ 2147483647 w 156" name="T4"/>
              <a:gd fmla="*/ 2147483647 h 152" name="T5"/>
              <a:gd fmla="*/ 2147483647 w 156" name="T6"/>
              <a:gd fmla="*/ 2147483647 h 152" name="T7"/>
              <a:gd fmla="*/ 2147483647 w 156" name="T8"/>
              <a:gd fmla="*/ 2147483647 h 152" name="T9"/>
              <a:gd fmla="*/ 2147483647 w 156" name="T10"/>
              <a:gd fmla="*/ 2147483647 h 152" name="T11"/>
              <a:gd fmla="*/ 2147483647 w 156" name="T12"/>
              <a:gd fmla="*/ 2147483647 h 152" name="T13"/>
              <a:gd fmla="*/ 2147483647 w 156" name="T14"/>
              <a:gd fmla="*/ 2147483647 h 152" name="T15"/>
              <a:gd fmla="*/ 2147483647 w 156" name="T16"/>
              <a:gd fmla="*/ 2147483647 h 152" name="T17"/>
              <a:gd fmla="*/ 2147483647 w 156" name="T18"/>
              <a:gd fmla="*/ 2147483647 h 152" name="T19"/>
              <a:gd fmla="*/ 2147483647 w 156" name="T20"/>
              <a:gd fmla="*/ 2147483647 h 152" name="T21"/>
              <a:gd fmla="*/ 2147483647 w 156" name="T22"/>
              <a:gd fmla="*/ 2147483647 h 152" name="T23"/>
              <a:gd fmla="*/ 2147483647 w 156" name="T24"/>
              <a:gd fmla="*/ 2147483647 h 152" name="T25"/>
              <a:gd fmla="*/ 2147483647 w 156" name="T26"/>
              <a:gd fmla="*/ 2147483647 h 152" name="T27"/>
              <a:gd fmla="*/ 2147483647 w 156" name="T28"/>
              <a:gd fmla="*/ 2147483647 h 152" name="T29"/>
              <a:gd fmla="*/ 2147483647 w 156" name="T30"/>
              <a:gd fmla="*/ 2147483647 h 152" name="T31"/>
              <a:gd fmla="*/ 2147483647 w 156" name="T32"/>
              <a:gd fmla="*/ 2147483647 h 152" name="T33"/>
              <a:gd fmla="*/ 2147483647 w 156" name="T34"/>
              <a:gd fmla="*/ 2147483647 h 152" name="T35"/>
              <a:gd fmla="*/ 2147483647 w 156" name="T36"/>
              <a:gd fmla="*/ 2147483647 h 152" name="T37"/>
              <a:gd fmla="*/ 2147483647 w 156" name="T38"/>
              <a:gd fmla="*/ 2147483647 h 152" name="T39"/>
              <a:gd fmla="*/ 2147483647 w 156" name="T40"/>
              <a:gd fmla="*/ 2147483647 h 152" name="T41"/>
              <a:gd fmla="*/ 2147483647 w 156" name="T42"/>
              <a:gd fmla="*/ 2147483647 h 152" name="T43"/>
              <a:gd fmla="*/ 2147483647 w 156" name="T44"/>
              <a:gd fmla="*/ 2147483647 h 152" name="T45"/>
              <a:gd fmla="*/ 2147483647 w 156" name="T46"/>
              <a:gd fmla="*/ 2147483647 h 152" name="T47"/>
              <a:gd fmla="*/ 2147483647 w 156" name="T48"/>
              <a:gd fmla="*/ 2147483647 h 152" name="T49"/>
              <a:gd fmla="*/ 2147483647 w 156" name="T50"/>
              <a:gd fmla="*/ 2147483647 h 152" name="T51"/>
              <a:gd fmla="*/ 2147483647 w 156" name="T52"/>
              <a:gd fmla="*/ 2147483647 h 152" name="T53"/>
              <a:gd fmla="*/ 2147483647 w 156" name="T54"/>
              <a:gd fmla="*/ 2147483647 h 152" name="T55"/>
              <a:gd fmla="*/ 2147483647 w 156" name="T56"/>
              <a:gd fmla="*/ 2147483647 h 152" name="T57"/>
              <a:gd fmla="*/ 2147483647 w 156" name="T58"/>
              <a:gd fmla="*/ 2147483647 h 152" name="T59"/>
              <a:gd fmla="*/ 2147483647 w 156" name="T60"/>
              <a:gd fmla="*/ 2147483647 h 152" name="T61"/>
              <a:gd fmla="*/ 2147483647 w 156" name="T62"/>
              <a:gd fmla="*/ 2147483647 h 152" name="T63"/>
              <a:gd fmla="*/ 2147483647 w 156" name="T64"/>
              <a:gd fmla="*/ 2147483647 h 152" name="T65"/>
              <a:gd fmla="*/ 2147483647 w 156" name="T66"/>
              <a:gd fmla="*/ 2147483647 h 152" name="T67"/>
              <a:gd fmla="*/ 2147483647 w 156" name="T68"/>
              <a:gd fmla="*/ 2147483647 h 152" name="T69"/>
              <a:gd fmla="*/ 2147483647 w 156" name="T70"/>
              <a:gd fmla="*/ 2147483647 h 152" name="T71"/>
              <a:gd fmla="*/ 2147483647 w 156" name="T72"/>
              <a:gd fmla="*/ 2147483647 h 152" name="T73"/>
              <a:gd fmla="*/ 2147483647 w 156" name="T74"/>
              <a:gd fmla="*/ 2147483647 h 152" name="T75"/>
              <a:gd fmla="*/ 2147483647 w 156" name="T76"/>
              <a:gd fmla="*/ 2147483647 h 152" name="T77"/>
              <a:gd fmla="*/ 2147483647 w 156" name="T78"/>
              <a:gd fmla="*/ 2147483647 h 152" name="T79"/>
              <a:gd fmla="*/ 2147483647 w 156" name="T80"/>
              <a:gd fmla="*/ 2147483647 h 152" name="T81"/>
              <a:gd fmla="*/ 2147483647 w 156" name="T82"/>
              <a:gd fmla="*/ 2147483647 h 152" name="T83"/>
              <a:gd fmla="*/ 2147483647 w 156" name="T84"/>
              <a:gd fmla="*/ 2147483647 h 152" name="T85"/>
              <a:gd fmla="*/ 2147483647 w 156" name="T86"/>
              <a:gd fmla="*/ 2147483647 h 152" name="T87"/>
              <a:gd fmla="*/ 2147483647 w 156" name="T88"/>
              <a:gd fmla="*/ 2147483647 h 152" name="T89"/>
              <a:gd fmla="*/ 2147483647 w 156" name="T90"/>
              <a:gd fmla="*/ 2147483647 h 152" name="T91"/>
              <a:gd fmla="*/ 2147483647 w 156" name="T92"/>
              <a:gd fmla="*/ 2147483647 h 152" name="T93"/>
              <a:gd fmla="*/ 2147483647 w 156" name="T94"/>
              <a:gd fmla="*/ 2147483647 h 152" name="T95"/>
              <a:gd fmla="*/ 2147483647 w 156" name="T96"/>
              <a:gd fmla="*/ 2147483647 h 152" name="T97"/>
              <a:gd fmla="*/ 2147483647 w 156" name="T98"/>
              <a:gd fmla="*/ 2147483647 h 152" name="T99"/>
              <a:gd fmla="*/ 2147483647 w 156" name="T100"/>
              <a:gd fmla="*/ 2147483647 h 152" name="T101"/>
              <a:gd fmla="*/ 2147483647 w 156" name="T102"/>
              <a:gd fmla="*/ 2147483647 h 152" name="T103"/>
              <a:gd fmla="*/ 2147483647 w 156" name="T104"/>
              <a:gd fmla="*/ 2147483647 h 152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w 156" name="T159"/>
              <a:gd fmla="*/ 0 h 152" name="T160"/>
              <a:gd fmla="*/ 156 w 156" name="T161"/>
              <a:gd fmla="*/ 152 h 152" name="T162"/>
            </a:gdLst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b="T162" l="T159" r="T161" t="T160"/>
            <a:pathLst>
              <a:path h="152" w="156">
                <a:moveTo>
                  <a:pt x="36" y="64"/>
                </a:moveTo>
                <a:lnTo>
                  <a:pt x="136" y="78"/>
                </a:lnTo>
                <a:lnTo>
                  <a:pt x="138" y="78"/>
                </a:lnTo>
                <a:lnTo>
                  <a:pt x="140" y="80"/>
                </a:lnTo>
                <a:lnTo>
                  <a:pt x="154" y="148"/>
                </a:lnTo>
                <a:lnTo>
                  <a:pt x="156" y="152"/>
                </a:lnTo>
                <a:lnTo>
                  <a:pt x="152" y="152"/>
                </a:lnTo>
                <a:lnTo>
                  <a:pt x="36" y="152"/>
                </a:lnTo>
                <a:lnTo>
                  <a:pt x="34" y="152"/>
                </a:lnTo>
                <a:lnTo>
                  <a:pt x="32" y="152"/>
                </a:lnTo>
                <a:lnTo>
                  <a:pt x="24" y="152"/>
                </a:lnTo>
                <a:lnTo>
                  <a:pt x="24" y="122"/>
                </a:lnTo>
                <a:lnTo>
                  <a:pt x="14" y="152"/>
                </a:lnTo>
                <a:lnTo>
                  <a:pt x="0" y="152"/>
                </a:lnTo>
                <a:lnTo>
                  <a:pt x="26" y="80"/>
                </a:lnTo>
                <a:lnTo>
                  <a:pt x="26" y="68"/>
                </a:lnTo>
                <a:lnTo>
                  <a:pt x="32" y="64"/>
                </a:lnTo>
                <a:lnTo>
                  <a:pt x="36" y="64"/>
                </a:lnTo>
                <a:close/>
                <a:moveTo>
                  <a:pt x="118" y="14"/>
                </a:moveTo>
                <a:lnTo>
                  <a:pt x="118" y="14"/>
                </a:lnTo>
                <a:lnTo>
                  <a:pt x="126" y="14"/>
                </a:lnTo>
                <a:lnTo>
                  <a:pt x="134" y="20"/>
                </a:lnTo>
                <a:lnTo>
                  <a:pt x="138" y="26"/>
                </a:lnTo>
                <a:lnTo>
                  <a:pt x="140" y="34"/>
                </a:lnTo>
                <a:lnTo>
                  <a:pt x="138" y="42"/>
                </a:lnTo>
                <a:lnTo>
                  <a:pt x="134" y="50"/>
                </a:lnTo>
                <a:lnTo>
                  <a:pt x="126" y="54"/>
                </a:lnTo>
                <a:lnTo>
                  <a:pt x="118" y="56"/>
                </a:lnTo>
                <a:lnTo>
                  <a:pt x="110" y="54"/>
                </a:lnTo>
                <a:lnTo>
                  <a:pt x="104" y="50"/>
                </a:lnTo>
                <a:lnTo>
                  <a:pt x="98" y="42"/>
                </a:lnTo>
                <a:lnTo>
                  <a:pt x="98" y="34"/>
                </a:lnTo>
                <a:lnTo>
                  <a:pt x="98" y="26"/>
                </a:lnTo>
                <a:lnTo>
                  <a:pt x="104" y="20"/>
                </a:lnTo>
                <a:lnTo>
                  <a:pt x="110" y="14"/>
                </a:lnTo>
                <a:lnTo>
                  <a:pt x="118" y="14"/>
                </a:lnTo>
                <a:close/>
                <a:moveTo>
                  <a:pt x="126" y="12"/>
                </a:moveTo>
                <a:lnTo>
                  <a:pt x="134" y="16"/>
                </a:lnTo>
                <a:lnTo>
                  <a:pt x="136" y="4"/>
                </a:lnTo>
                <a:lnTo>
                  <a:pt x="126" y="12"/>
                </a:lnTo>
                <a:close/>
                <a:moveTo>
                  <a:pt x="136" y="18"/>
                </a:moveTo>
                <a:lnTo>
                  <a:pt x="142" y="26"/>
                </a:lnTo>
                <a:lnTo>
                  <a:pt x="148" y="18"/>
                </a:lnTo>
                <a:lnTo>
                  <a:pt x="136" y="18"/>
                </a:lnTo>
                <a:close/>
                <a:moveTo>
                  <a:pt x="142" y="30"/>
                </a:moveTo>
                <a:lnTo>
                  <a:pt x="142" y="38"/>
                </a:lnTo>
                <a:lnTo>
                  <a:pt x="152" y="34"/>
                </a:lnTo>
                <a:lnTo>
                  <a:pt x="142" y="30"/>
                </a:lnTo>
                <a:close/>
                <a:moveTo>
                  <a:pt x="142" y="42"/>
                </a:moveTo>
                <a:lnTo>
                  <a:pt x="138" y="50"/>
                </a:lnTo>
                <a:lnTo>
                  <a:pt x="148" y="50"/>
                </a:lnTo>
                <a:lnTo>
                  <a:pt x="142" y="42"/>
                </a:lnTo>
                <a:close/>
                <a:moveTo>
                  <a:pt x="134" y="52"/>
                </a:moveTo>
                <a:lnTo>
                  <a:pt x="126" y="58"/>
                </a:lnTo>
                <a:lnTo>
                  <a:pt x="136" y="64"/>
                </a:lnTo>
                <a:lnTo>
                  <a:pt x="134" y="52"/>
                </a:lnTo>
                <a:close/>
                <a:moveTo>
                  <a:pt x="124" y="58"/>
                </a:moveTo>
                <a:lnTo>
                  <a:pt x="114" y="58"/>
                </a:lnTo>
                <a:lnTo>
                  <a:pt x="118" y="68"/>
                </a:lnTo>
                <a:lnTo>
                  <a:pt x="124" y="58"/>
                </a:lnTo>
                <a:close/>
                <a:moveTo>
                  <a:pt x="110" y="58"/>
                </a:moveTo>
                <a:lnTo>
                  <a:pt x="102" y="52"/>
                </a:lnTo>
                <a:lnTo>
                  <a:pt x="102" y="64"/>
                </a:lnTo>
                <a:lnTo>
                  <a:pt x="110" y="58"/>
                </a:lnTo>
                <a:close/>
                <a:moveTo>
                  <a:pt x="100" y="50"/>
                </a:moveTo>
                <a:lnTo>
                  <a:pt x="96" y="42"/>
                </a:lnTo>
                <a:lnTo>
                  <a:pt x="90" y="52"/>
                </a:lnTo>
                <a:lnTo>
                  <a:pt x="100" y="50"/>
                </a:lnTo>
                <a:close/>
                <a:moveTo>
                  <a:pt x="94" y="38"/>
                </a:moveTo>
                <a:lnTo>
                  <a:pt x="94" y="30"/>
                </a:lnTo>
                <a:lnTo>
                  <a:pt x="84" y="34"/>
                </a:lnTo>
                <a:lnTo>
                  <a:pt x="94" y="38"/>
                </a:lnTo>
                <a:close/>
                <a:moveTo>
                  <a:pt x="96" y="26"/>
                </a:moveTo>
                <a:lnTo>
                  <a:pt x="100" y="18"/>
                </a:lnTo>
                <a:lnTo>
                  <a:pt x="88" y="18"/>
                </a:lnTo>
                <a:lnTo>
                  <a:pt x="96" y="26"/>
                </a:lnTo>
                <a:close/>
                <a:moveTo>
                  <a:pt x="102" y="16"/>
                </a:moveTo>
                <a:lnTo>
                  <a:pt x="110" y="12"/>
                </a:lnTo>
                <a:lnTo>
                  <a:pt x="102" y="6"/>
                </a:lnTo>
                <a:lnTo>
                  <a:pt x="102" y="16"/>
                </a:lnTo>
                <a:close/>
                <a:moveTo>
                  <a:pt x="114" y="10"/>
                </a:moveTo>
                <a:lnTo>
                  <a:pt x="122" y="10"/>
                </a:lnTo>
                <a:lnTo>
                  <a:pt x="118" y="0"/>
                </a:lnTo>
                <a:lnTo>
                  <a:pt x="114" y="10"/>
                </a:lnTo>
                <a:close/>
                <a:moveTo>
                  <a:pt x="46" y="80"/>
                </a:moveTo>
                <a:lnTo>
                  <a:pt x="46" y="80"/>
                </a:lnTo>
                <a:lnTo>
                  <a:pt x="46" y="92"/>
                </a:lnTo>
                <a:lnTo>
                  <a:pt x="46" y="104"/>
                </a:lnTo>
                <a:lnTo>
                  <a:pt x="60" y="104"/>
                </a:lnTo>
                <a:lnTo>
                  <a:pt x="74" y="106"/>
                </a:lnTo>
                <a:lnTo>
                  <a:pt x="72" y="94"/>
                </a:lnTo>
                <a:lnTo>
                  <a:pt x="72" y="84"/>
                </a:lnTo>
                <a:lnTo>
                  <a:pt x="60" y="82"/>
                </a:lnTo>
                <a:lnTo>
                  <a:pt x="46" y="80"/>
                </a:lnTo>
                <a:close/>
                <a:moveTo>
                  <a:pt x="112" y="116"/>
                </a:moveTo>
                <a:lnTo>
                  <a:pt x="112" y="116"/>
                </a:lnTo>
                <a:lnTo>
                  <a:pt x="114" y="126"/>
                </a:lnTo>
                <a:lnTo>
                  <a:pt x="116" y="138"/>
                </a:lnTo>
                <a:lnTo>
                  <a:pt x="126" y="138"/>
                </a:lnTo>
                <a:lnTo>
                  <a:pt x="136" y="138"/>
                </a:lnTo>
                <a:lnTo>
                  <a:pt x="134" y="126"/>
                </a:lnTo>
                <a:lnTo>
                  <a:pt x="132" y="116"/>
                </a:lnTo>
                <a:lnTo>
                  <a:pt x="122" y="116"/>
                </a:lnTo>
                <a:lnTo>
                  <a:pt x="112" y="116"/>
                </a:lnTo>
                <a:close/>
                <a:moveTo>
                  <a:pt x="108" y="88"/>
                </a:moveTo>
                <a:lnTo>
                  <a:pt x="108" y="88"/>
                </a:lnTo>
                <a:lnTo>
                  <a:pt x="108" y="98"/>
                </a:lnTo>
                <a:lnTo>
                  <a:pt x="110" y="108"/>
                </a:lnTo>
                <a:lnTo>
                  <a:pt x="122" y="108"/>
                </a:lnTo>
                <a:lnTo>
                  <a:pt x="130" y="110"/>
                </a:lnTo>
                <a:lnTo>
                  <a:pt x="130" y="100"/>
                </a:lnTo>
                <a:lnTo>
                  <a:pt x="128" y="90"/>
                </a:lnTo>
                <a:lnTo>
                  <a:pt x="118" y="90"/>
                </a:lnTo>
                <a:lnTo>
                  <a:pt x="108" y="88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80" y="96"/>
                </a:lnTo>
                <a:lnTo>
                  <a:pt x="80" y="106"/>
                </a:lnTo>
                <a:lnTo>
                  <a:pt x="92" y="106"/>
                </a:lnTo>
                <a:lnTo>
                  <a:pt x="104" y="108"/>
                </a:lnTo>
                <a:lnTo>
                  <a:pt x="102" y="98"/>
                </a:lnTo>
                <a:lnTo>
                  <a:pt x="102" y="88"/>
                </a:lnTo>
                <a:lnTo>
                  <a:pt x="90" y="86"/>
                </a:lnTo>
                <a:lnTo>
                  <a:pt x="80" y="84"/>
                </a:lnTo>
                <a:close/>
                <a:moveTo>
                  <a:pt x="82" y="114"/>
                </a:moveTo>
                <a:lnTo>
                  <a:pt x="82" y="114"/>
                </a:lnTo>
                <a:lnTo>
                  <a:pt x="82" y="126"/>
                </a:lnTo>
                <a:lnTo>
                  <a:pt x="84" y="138"/>
                </a:lnTo>
                <a:lnTo>
                  <a:pt x="96" y="138"/>
                </a:lnTo>
                <a:lnTo>
                  <a:pt x="108" y="138"/>
                </a:lnTo>
                <a:lnTo>
                  <a:pt x="106" y="126"/>
                </a:lnTo>
                <a:lnTo>
                  <a:pt x="106" y="114"/>
                </a:lnTo>
                <a:lnTo>
                  <a:pt x="94" y="114"/>
                </a:lnTo>
                <a:lnTo>
                  <a:pt x="82" y="114"/>
                </a:lnTo>
                <a:close/>
                <a:moveTo>
                  <a:pt x="46" y="112"/>
                </a:moveTo>
                <a:lnTo>
                  <a:pt x="46" y="112"/>
                </a:lnTo>
                <a:lnTo>
                  <a:pt x="46" y="124"/>
                </a:lnTo>
                <a:lnTo>
                  <a:pt x="46" y="138"/>
                </a:lnTo>
                <a:lnTo>
                  <a:pt x="60" y="138"/>
                </a:lnTo>
                <a:lnTo>
                  <a:pt x="76" y="138"/>
                </a:lnTo>
                <a:lnTo>
                  <a:pt x="74" y="124"/>
                </a:lnTo>
                <a:lnTo>
                  <a:pt x="74" y="112"/>
                </a:lnTo>
                <a:lnTo>
                  <a:pt x="60" y="112"/>
                </a:lnTo>
                <a:lnTo>
                  <a:pt x="46" y="112"/>
                </a:lnTo>
                <a:close/>
                <a:moveTo>
                  <a:pt x="132" y="84"/>
                </a:moveTo>
                <a:lnTo>
                  <a:pt x="40" y="72"/>
                </a:lnTo>
                <a:lnTo>
                  <a:pt x="40" y="144"/>
                </a:lnTo>
                <a:lnTo>
                  <a:pt x="146" y="144"/>
                </a:lnTo>
                <a:lnTo>
                  <a:pt x="13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43" name="Freeform 256"/>
          <p:cNvSpPr>
            <a:spLocks noEditPoints="1"/>
          </p:cNvSpPr>
          <p:nvPr/>
        </p:nvSpPr>
        <p:spPr bwMode="auto">
          <a:xfrm>
            <a:off x="3994150" y="327025"/>
            <a:ext cx="420688" cy="461963"/>
          </a:xfrm>
          <a:custGeom>
            <a:gdLst>
              <a:gd fmla="*/ 2147483647 w 154" name="T0"/>
              <a:gd fmla="*/ 0 h 154" name="T1"/>
              <a:gd fmla="*/ 2147483647 w 154" name="T2"/>
              <a:gd fmla="*/ 2147483647 h 154" name="T3"/>
              <a:gd fmla="*/ 2147483647 w 154" name="T4"/>
              <a:gd fmla="*/ 2147483647 h 154" name="T5"/>
              <a:gd fmla="*/ 2147483647 w 154" name="T6"/>
              <a:gd fmla="*/ 2147483647 h 154" name="T7"/>
              <a:gd fmla="*/ 2147483647 w 154" name="T8"/>
              <a:gd fmla="*/ 2147483647 h 154" name="T9"/>
              <a:gd fmla="*/ 2147483647 w 154" name="T10"/>
              <a:gd fmla="*/ 2147483647 h 154" name="T11"/>
              <a:gd fmla="*/ 2147483647 w 154" name="T12"/>
              <a:gd fmla="*/ 2147483647 h 154" name="T13"/>
              <a:gd fmla="*/ 2147483647 w 154" name="T14"/>
              <a:gd fmla="*/ 2147483647 h 154" name="T15"/>
              <a:gd fmla="*/ 2147483647 w 154" name="T16"/>
              <a:gd fmla="*/ 2147483647 h 154" name="T17"/>
              <a:gd fmla="*/ 2147483647 w 154" name="T18"/>
              <a:gd fmla="*/ 2147483647 h 154" name="T19"/>
              <a:gd fmla="*/ 2147483647 w 154" name="T20"/>
              <a:gd fmla="*/ 2147483647 h 154" name="T21"/>
              <a:gd fmla="*/ 2147483647 w 154" name="T22"/>
              <a:gd fmla="*/ 2147483647 h 154" name="T23"/>
              <a:gd fmla="*/ 2147483647 w 154" name="T24"/>
              <a:gd fmla="*/ 2147483647 h 154" name="T25"/>
              <a:gd fmla="*/ 2147483647 w 154" name="T26"/>
              <a:gd fmla="*/ 2147483647 h 154" name="T27"/>
              <a:gd fmla="*/ 2147483647 w 154" name="T28"/>
              <a:gd fmla="*/ 2147483647 h 154" name="T29"/>
              <a:gd fmla="*/ 2147483647 w 154" name="T30"/>
              <a:gd fmla="*/ 2147483647 h 154" name="T31"/>
              <a:gd fmla="*/ 2147483647 w 154" name="T32"/>
              <a:gd fmla="*/ 2147483647 h 154" name="T33"/>
              <a:gd fmla="*/ 0 w 154" name="T34"/>
              <a:gd fmla="*/ 2147483647 h 154" name="T35"/>
              <a:gd fmla="*/ 2147483647 w 154" name="T36"/>
              <a:gd fmla="*/ 2147483647 h 154" name="T37"/>
              <a:gd fmla="*/ 0 w 154" name="T38"/>
              <a:gd fmla="*/ 2147483647 h 154" name="T39"/>
              <a:gd fmla="*/ 2147483647 w 154" name="T40"/>
              <a:gd fmla="*/ 2147483647 h 154" name="T41"/>
              <a:gd fmla="*/ 2147483647 w 154" name="T42"/>
              <a:gd fmla="*/ 0 h 154" name="T43"/>
              <a:gd fmla="*/ 2147483647 w 154" name="T44"/>
              <a:gd fmla="*/ 2147483647 h 154" name="T45"/>
              <a:gd fmla="*/ 2147483647 w 154" name="T46"/>
              <a:gd fmla="*/ 2147483647 h 154" name="T47"/>
              <a:gd fmla="*/ 2147483647 w 154" name="T48"/>
              <a:gd fmla="*/ 2147483647 h 154" name="T49"/>
              <a:gd fmla="*/ 2147483647 w 154" name="T50"/>
              <a:gd fmla="*/ 2147483647 h 154" name="T51"/>
              <a:gd fmla="*/ 2147483647 w 154" name="T52"/>
              <a:gd fmla="*/ 2147483647 h 154" name="T53"/>
              <a:gd fmla="*/ 2147483647 w 154" name="T54"/>
              <a:gd fmla="*/ 2147483647 h 154" name="T55"/>
              <a:gd fmla="*/ 2147483647 w 154" name="T56"/>
              <a:gd fmla="*/ 2147483647 h 154" name="T57"/>
              <a:gd fmla="*/ 2147483647 w 154" name="T58"/>
              <a:gd fmla="*/ 2147483647 h 154" name="T59"/>
              <a:gd fmla="*/ 2147483647 w 154" name="T60"/>
              <a:gd fmla="*/ 2147483647 h 154" name="T61"/>
              <a:gd fmla="*/ 2147483647 w 154" name="T62"/>
              <a:gd fmla="*/ 2147483647 h 154" name="T63"/>
              <a:gd fmla="*/ 2147483647 w 154" name="T64"/>
              <a:gd fmla="*/ 2147483647 h 154" name="T65"/>
              <a:gd fmla="*/ 2147483647 w 154" name="T66"/>
              <a:gd fmla="*/ 2147483647 h 154" name="T67"/>
              <a:gd fmla="*/ 2147483647 w 154" name="T68"/>
              <a:gd fmla="*/ 2147483647 h 154" name="T69"/>
              <a:gd fmla="*/ 2147483647 w 154" name="T70"/>
              <a:gd fmla="*/ 2147483647 h 154" name="T71"/>
              <a:gd fmla="*/ 2147483647 w 154" name="T72"/>
              <a:gd fmla="*/ 2147483647 h 154" name="T73"/>
              <a:gd fmla="*/ 2147483647 w 154" name="T74"/>
              <a:gd fmla="*/ 2147483647 h 154" name="T75"/>
              <a:gd fmla="*/ 2147483647 w 154" name="T76"/>
              <a:gd fmla="*/ 2147483647 h 154" name="T77"/>
              <a:gd fmla="*/ 2147483647 w 154" name="T78"/>
              <a:gd fmla="*/ 2147483647 h 154" name="T79"/>
              <a:gd fmla="*/ 2147483647 w 154" name="T80"/>
              <a:gd fmla="*/ 2147483647 h 154" name="T81"/>
              <a:gd fmla="*/ 2147483647 w 154" name="T82"/>
              <a:gd fmla="*/ 2147483647 h 154" name="T83"/>
              <a:gd fmla="*/ 2147483647 w 154" name="T84"/>
              <a:gd fmla="*/ 2147483647 h 154" name="T85"/>
              <a:gd fmla="*/ 2147483647 w 154" name="T86"/>
              <a:gd fmla="*/ 2147483647 h 154" name="T87"/>
              <a:gd fmla="*/ 2147483647 w 154" name="T88"/>
              <a:gd fmla="*/ 2147483647 h 154" name="T89"/>
              <a:gd fmla="*/ 2147483647 w 154" name="T90"/>
              <a:gd fmla="*/ 2147483647 h 154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w 154" name="T138"/>
              <a:gd fmla="*/ 0 h 154" name="T139"/>
              <a:gd fmla="*/ 154 w 154" name="T140"/>
              <a:gd fmla="*/ 154 h 154" name="T141"/>
            </a:gdLst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b="T141" l="T138" r="T140" t="T139"/>
            <a:pathLst>
              <a:path h="154" w="154">
                <a:moveTo>
                  <a:pt x="20" y="0"/>
                </a:moveTo>
                <a:lnTo>
                  <a:pt x="52" y="0"/>
                </a:lnTo>
                <a:lnTo>
                  <a:pt x="58" y="0"/>
                </a:lnTo>
                <a:lnTo>
                  <a:pt x="58" y="6"/>
                </a:lnTo>
                <a:lnTo>
                  <a:pt x="58" y="16"/>
                </a:lnTo>
                <a:lnTo>
                  <a:pt x="150" y="16"/>
                </a:lnTo>
                <a:lnTo>
                  <a:pt x="154" y="16"/>
                </a:lnTo>
                <a:lnTo>
                  <a:pt x="154" y="22"/>
                </a:lnTo>
                <a:lnTo>
                  <a:pt x="154" y="36"/>
                </a:lnTo>
                <a:lnTo>
                  <a:pt x="154" y="42"/>
                </a:lnTo>
                <a:lnTo>
                  <a:pt x="150" y="42"/>
                </a:lnTo>
                <a:lnTo>
                  <a:pt x="142" y="42"/>
                </a:lnTo>
                <a:lnTo>
                  <a:pt x="142" y="48"/>
                </a:lnTo>
                <a:lnTo>
                  <a:pt x="128" y="48"/>
                </a:lnTo>
                <a:lnTo>
                  <a:pt x="128" y="90"/>
                </a:lnTo>
                <a:lnTo>
                  <a:pt x="134" y="90"/>
                </a:lnTo>
                <a:lnTo>
                  <a:pt x="134" y="112"/>
                </a:lnTo>
                <a:lnTo>
                  <a:pt x="130" y="112"/>
                </a:lnTo>
                <a:lnTo>
                  <a:pt x="130" y="120"/>
                </a:lnTo>
                <a:lnTo>
                  <a:pt x="122" y="128"/>
                </a:lnTo>
                <a:lnTo>
                  <a:pt x="126" y="132"/>
                </a:lnTo>
                <a:lnTo>
                  <a:pt x="136" y="128"/>
                </a:lnTo>
                <a:lnTo>
                  <a:pt x="134" y="132"/>
                </a:lnTo>
                <a:lnTo>
                  <a:pt x="132" y="134"/>
                </a:lnTo>
                <a:lnTo>
                  <a:pt x="130" y="136"/>
                </a:lnTo>
                <a:lnTo>
                  <a:pt x="126" y="138"/>
                </a:lnTo>
                <a:lnTo>
                  <a:pt x="120" y="136"/>
                </a:lnTo>
                <a:lnTo>
                  <a:pt x="116" y="134"/>
                </a:lnTo>
                <a:lnTo>
                  <a:pt x="116" y="130"/>
                </a:lnTo>
                <a:lnTo>
                  <a:pt x="120" y="118"/>
                </a:lnTo>
                <a:lnTo>
                  <a:pt x="118" y="112"/>
                </a:lnTo>
                <a:lnTo>
                  <a:pt x="114" y="112"/>
                </a:lnTo>
                <a:lnTo>
                  <a:pt x="114" y="90"/>
                </a:lnTo>
                <a:lnTo>
                  <a:pt x="120" y="90"/>
                </a:lnTo>
                <a:lnTo>
                  <a:pt x="120" y="48"/>
                </a:lnTo>
                <a:lnTo>
                  <a:pt x="108" y="48"/>
                </a:lnTo>
                <a:lnTo>
                  <a:pt x="108" y="42"/>
                </a:lnTo>
                <a:lnTo>
                  <a:pt x="58" y="42"/>
                </a:lnTo>
                <a:lnTo>
                  <a:pt x="58" y="46"/>
                </a:lnTo>
                <a:lnTo>
                  <a:pt x="58" y="58"/>
                </a:lnTo>
                <a:lnTo>
                  <a:pt x="58" y="70"/>
                </a:lnTo>
                <a:lnTo>
                  <a:pt x="58" y="84"/>
                </a:lnTo>
                <a:lnTo>
                  <a:pt x="58" y="94"/>
                </a:lnTo>
                <a:lnTo>
                  <a:pt x="58" y="108"/>
                </a:lnTo>
                <a:lnTo>
                  <a:pt x="58" y="120"/>
                </a:lnTo>
                <a:lnTo>
                  <a:pt x="58" y="134"/>
                </a:lnTo>
                <a:lnTo>
                  <a:pt x="92" y="134"/>
                </a:lnTo>
                <a:lnTo>
                  <a:pt x="92" y="154"/>
                </a:lnTo>
                <a:lnTo>
                  <a:pt x="0" y="154"/>
                </a:lnTo>
                <a:lnTo>
                  <a:pt x="0" y="134"/>
                </a:lnTo>
                <a:lnTo>
                  <a:pt x="16" y="134"/>
                </a:lnTo>
                <a:lnTo>
                  <a:pt x="1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22"/>
                </a:lnTo>
                <a:lnTo>
                  <a:pt x="0" y="16"/>
                </a:lnTo>
                <a:lnTo>
                  <a:pt x="6" y="16"/>
                </a:lnTo>
                <a:lnTo>
                  <a:pt x="16" y="16"/>
                </a:lnTo>
                <a:lnTo>
                  <a:pt x="16" y="6"/>
                </a:lnTo>
                <a:lnTo>
                  <a:pt x="16" y="0"/>
                </a:lnTo>
                <a:lnTo>
                  <a:pt x="20" y="0"/>
                </a:lnTo>
                <a:close/>
                <a:moveTo>
                  <a:pt x="42" y="58"/>
                </a:moveTo>
                <a:lnTo>
                  <a:pt x="42" y="58"/>
                </a:lnTo>
                <a:lnTo>
                  <a:pt x="26" y="48"/>
                </a:lnTo>
                <a:lnTo>
                  <a:pt x="26" y="58"/>
                </a:lnTo>
                <a:lnTo>
                  <a:pt x="42" y="58"/>
                </a:lnTo>
                <a:close/>
                <a:moveTo>
                  <a:pt x="46" y="46"/>
                </a:moveTo>
                <a:lnTo>
                  <a:pt x="38" y="46"/>
                </a:lnTo>
                <a:lnTo>
                  <a:pt x="46" y="52"/>
                </a:lnTo>
                <a:lnTo>
                  <a:pt x="46" y="46"/>
                </a:lnTo>
                <a:close/>
                <a:moveTo>
                  <a:pt x="44" y="84"/>
                </a:moveTo>
                <a:lnTo>
                  <a:pt x="44" y="84"/>
                </a:lnTo>
                <a:lnTo>
                  <a:pt x="26" y="74"/>
                </a:lnTo>
                <a:lnTo>
                  <a:pt x="26" y="84"/>
                </a:lnTo>
                <a:lnTo>
                  <a:pt x="44" y="84"/>
                </a:lnTo>
                <a:close/>
                <a:moveTo>
                  <a:pt x="46" y="70"/>
                </a:moveTo>
                <a:lnTo>
                  <a:pt x="38" y="70"/>
                </a:lnTo>
                <a:lnTo>
                  <a:pt x="46" y="76"/>
                </a:lnTo>
                <a:lnTo>
                  <a:pt x="46" y="70"/>
                </a:lnTo>
                <a:close/>
                <a:moveTo>
                  <a:pt x="42" y="108"/>
                </a:moveTo>
                <a:lnTo>
                  <a:pt x="42" y="108"/>
                </a:lnTo>
                <a:lnTo>
                  <a:pt x="26" y="98"/>
                </a:lnTo>
                <a:lnTo>
                  <a:pt x="26" y="108"/>
                </a:lnTo>
                <a:lnTo>
                  <a:pt x="42" y="108"/>
                </a:lnTo>
                <a:close/>
                <a:moveTo>
                  <a:pt x="46" y="94"/>
                </a:moveTo>
                <a:lnTo>
                  <a:pt x="38" y="94"/>
                </a:lnTo>
                <a:lnTo>
                  <a:pt x="46" y="102"/>
                </a:lnTo>
                <a:lnTo>
                  <a:pt x="46" y="9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26" y="124"/>
                </a:lnTo>
                <a:lnTo>
                  <a:pt x="26" y="134"/>
                </a:lnTo>
                <a:lnTo>
                  <a:pt x="44" y="134"/>
                </a:lnTo>
                <a:close/>
                <a:moveTo>
                  <a:pt x="46" y="120"/>
                </a:moveTo>
                <a:lnTo>
                  <a:pt x="38" y="120"/>
                </a:lnTo>
                <a:lnTo>
                  <a:pt x="46" y="126"/>
                </a:lnTo>
                <a:lnTo>
                  <a:pt x="46" y="120"/>
                </a:lnTo>
                <a:close/>
                <a:moveTo>
                  <a:pt x="58" y="28"/>
                </a:moveTo>
                <a:lnTo>
                  <a:pt x="58" y="30"/>
                </a:lnTo>
                <a:lnTo>
                  <a:pt x="144" y="30"/>
                </a:lnTo>
                <a:lnTo>
                  <a:pt x="144" y="28"/>
                </a:lnTo>
                <a:lnTo>
                  <a:pt x="58" y="28"/>
                </a:lnTo>
                <a:close/>
                <a:moveTo>
                  <a:pt x="16" y="30"/>
                </a:moveTo>
                <a:lnTo>
                  <a:pt x="16" y="28"/>
                </a:lnTo>
                <a:lnTo>
                  <a:pt x="10" y="28"/>
                </a:lnTo>
                <a:lnTo>
                  <a:pt x="10" y="30"/>
                </a:lnTo>
                <a:lnTo>
                  <a:pt x="16" y="30"/>
                </a:lnTo>
                <a:close/>
                <a:moveTo>
                  <a:pt x="26" y="16"/>
                </a:moveTo>
                <a:lnTo>
                  <a:pt x="46" y="16"/>
                </a:lnTo>
                <a:lnTo>
                  <a:pt x="46" y="10"/>
                </a:lnTo>
                <a:lnTo>
                  <a:pt x="26" y="10"/>
                </a:lnTo>
                <a:lnTo>
                  <a:pt x="26" y="16"/>
                </a:lnTo>
                <a:close/>
                <a:moveTo>
                  <a:pt x="46" y="28"/>
                </a:moveTo>
                <a:lnTo>
                  <a:pt x="26" y="28"/>
                </a:lnTo>
                <a:lnTo>
                  <a:pt x="26" y="30"/>
                </a:lnTo>
                <a:lnTo>
                  <a:pt x="46" y="30"/>
                </a:lnTo>
                <a:lnTo>
                  <a:pt x="4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44" name="Freeform 257"/>
          <p:cNvSpPr/>
          <p:nvPr/>
        </p:nvSpPr>
        <p:spPr bwMode="auto">
          <a:xfrm>
            <a:off x="1771650" y="327025"/>
            <a:ext cx="311150" cy="457200"/>
          </a:xfrm>
          <a:custGeom>
            <a:gdLst>
              <a:gd fmla="*/ 2147483647 w 114" name="T0"/>
              <a:gd fmla="*/ 2147483647 h 152" name="T1"/>
              <a:gd fmla="*/ 2147483647 w 114" name="T2"/>
              <a:gd fmla="*/ 2147483647 h 152" name="T3"/>
              <a:gd fmla="*/ 2147483647 w 114" name="T4"/>
              <a:gd fmla="*/ 2147483647 h 152" name="T5"/>
              <a:gd fmla="*/ 2147483647 w 114" name="T6"/>
              <a:gd fmla="*/ 2147483647 h 152" name="T7"/>
              <a:gd fmla="*/ 2147483647 w 114" name="T8"/>
              <a:gd fmla="*/ 2147483647 h 152" name="T9"/>
              <a:gd fmla="*/ 2147483647 w 114" name="T10"/>
              <a:gd fmla="*/ 2147483647 h 152" name="T11"/>
              <a:gd fmla="*/ 2147483647 w 114" name="T12"/>
              <a:gd fmla="*/ 2147483647 h 152" name="T13"/>
              <a:gd fmla="*/ 2147483647 w 114" name="T14"/>
              <a:gd fmla="*/ 2147483647 h 152" name="T15"/>
              <a:gd fmla="*/ 2147483647 w 114" name="T16"/>
              <a:gd fmla="*/ 0 h 152" name="T17"/>
              <a:gd fmla="*/ 2147483647 w 114" name="T18"/>
              <a:gd fmla="*/ 0 h 152" name="T19"/>
              <a:gd fmla="*/ 2147483647 w 114" name="T20"/>
              <a:gd fmla="*/ 2147483647 h 152" name="T21"/>
              <a:gd fmla="*/ 2147483647 w 114" name="T22"/>
              <a:gd fmla="*/ 2147483647 h 152" name="T23"/>
              <a:gd fmla="*/ 2147483647 w 114" name="T24"/>
              <a:gd fmla="*/ 2147483647 h 152" name="T25"/>
              <a:gd fmla="*/ 2147483647 w 114" name="T26"/>
              <a:gd fmla="*/ 2147483647 h 152" name="T27"/>
              <a:gd fmla="*/ 2147483647 w 114" name="T28"/>
              <a:gd fmla="*/ 2147483647 h 152" name="T29"/>
              <a:gd fmla="*/ 2147483647 w 114" name="T30"/>
              <a:gd fmla="*/ 2147483647 h 152" name="T31"/>
              <a:gd fmla="*/ 2147483647 w 114" name="T32"/>
              <a:gd fmla="*/ 2147483647 h 152" name="T33"/>
              <a:gd fmla="*/ 2147483647 w 114" name="T34"/>
              <a:gd fmla="*/ 2147483647 h 152" name="T35"/>
              <a:gd fmla="*/ 2147483647 w 114" name="T36"/>
              <a:gd fmla="*/ 2147483647 h 152" name="T37"/>
              <a:gd fmla="*/ 2147483647 w 114" name="T38"/>
              <a:gd fmla="*/ 2147483647 h 152" name="T39"/>
              <a:gd fmla="*/ 2147483647 w 114" name="T40"/>
              <a:gd fmla="*/ 2147483647 h 152" name="T41"/>
              <a:gd fmla="*/ 2147483647 w 114" name="T42"/>
              <a:gd fmla="*/ 2147483647 h 152" name="T43"/>
              <a:gd fmla="*/ 2147483647 w 114" name="T44"/>
              <a:gd fmla="*/ 2147483647 h 152" name="T45"/>
              <a:gd fmla="*/ 2147483647 w 114" name="T46"/>
              <a:gd fmla="*/ 2147483647 h 152" name="T47"/>
              <a:gd fmla="*/ 2147483647 w 114" name="T48"/>
              <a:gd fmla="*/ 2147483647 h 152" name="T49"/>
              <a:gd fmla="*/ 2147483647 w 114" name="T50"/>
              <a:gd fmla="*/ 2147483647 h 152" name="T51"/>
              <a:gd fmla="*/ 2147483647 w 114" name="T52"/>
              <a:gd fmla="*/ 2147483647 h 152" name="T53"/>
              <a:gd fmla="*/ 2147483647 w 114" name="T54"/>
              <a:gd fmla="*/ 2147483647 h 152" name="T55"/>
              <a:gd fmla="*/ 0 w 114" name="T56"/>
              <a:gd fmla="*/ 2147483647 h 152" name="T57"/>
              <a:gd fmla="*/ 0 w 114" name="T58"/>
              <a:gd fmla="*/ 2147483647 h 152" name="T59"/>
              <a:gd fmla="*/ 2147483647 w 114" name="T60"/>
              <a:gd fmla="*/ 2147483647 h 152" name="T61"/>
              <a:gd fmla="*/ 0 w 114" name="T62"/>
              <a:gd fmla="*/ 2147483647 h 152" name="T63"/>
              <a:gd fmla="*/ 2147483647 w 114" name="T64"/>
              <a:gd fmla="*/ 2147483647 h 152" name="T65"/>
              <a:gd fmla="*/ 2147483647 w 114" name="T66"/>
              <a:gd fmla="*/ 2147483647 h 152" name="T67"/>
              <a:gd fmla="*/ 2147483647 w 114" name="T68"/>
              <a:gd fmla="*/ 2147483647 h 152" name="T69"/>
              <a:gd fmla="*/ 2147483647 w 114" name="T70"/>
              <a:gd fmla="*/ 2147483647 h 152" name="T71"/>
              <a:gd fmla="*/ 0 60000 65536" name="T72"/>
              <a:gd fmla="*/ 0 60000 65536" name="T73"/>
              <a:gd fmla="*/ 0 60000 65536" name="T74"/>
              <a:gd fmla="*/ 0 60000 65536" name="T75"/>
              <a:gd fmla="*/ 0 60000 65536" name="T76"/>
              <a:gd fmla="*/ 0 60000 65536" name="T77"/>
              <a:gd fmla="*/ 0 60000 65536" name="T78"/>
              <a:gd fmla="*/ 0 60000 65536" name="T79"/>
              <a:gd fmla="*/ 0 60000 65536" name="T80"/>
              <a:gd fmla="*/ 0 60000 65536" name="T81"/>
              <a:gd fmla="*/ 0 60000 65536" name="T82"/>
              <a:gd fmla="*/ 0 60000 65536" name="T83"/>
              <a:gd fmla="*/ 0 60000 65536" name="T84"/>
              <a:gd fmla="*/ 0 60000 65536" name="T85"/>
              <a:gd fmla="*/ 0 60000 65536" name="T86"/>
              <a:gd fmla="*/ 0 60000 65536" name="T87"/>
              <a:gd fmla="*/ 0 60000 65536" name="T88"/>
              <a:gd fmla="*/ 0 60000 65536" name="T89"/>
              <a:gd fmla="*/ 0 60000 65536" name="T90"/>
              <a:gd fmla="*/ 0 60000 65536" name="T91"/>
              <a:gd fmla="*/ 0 60000 65536" name="T92"/>
              <a:gd fmla="*/ 0 60000 65536" name="T93"/>
              <a:gd fmla="*/ 0 60000 65536" name="T94"/>
              <a:gd fmla="*/ 0 60000 65536" name="T95"/>
              <a:gd fmla="*/ 0 60000 65536" name="T96"/>
              <a:gd fmla="*/ 0 60000 65536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w 114" name="T108"/>
              <a:gd fmla="*/ 0 h 152" name="T109"/>
              <a:gd fmla="*/ 114 w 114" name="T110"/>
              <a:gd fmla="*/ 152 h 152" name="T111"/>
            </a:gdLst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b="T111" l="T108" r="T110" t="T109"/>
            <a:pathLst>
              <a:path h="152" w="114">
                <a:moveTo>
                  <a:pt x="78" y="108"/>
                </a:moveTo>
                <a:lnTo>
                  <a:pt x="100" y="90"/>
                </a:lnTo>
                <a:lnTo>
                  <a:pt x="114" y="68"/>
                </a:lnTo>
                <a:lnTo>
                  <a:pt x="114" y="62"/>
                </a:lnTo>
                <a:lnTo>
                  <a:pt x="110" y="56"/>
                </a:lnTo>
                <a:lnTo>
                  <a:pt x="86" y="38"/>
                </a:lnTo>
                <a:lnTo>
                  <a:pt x="84" y="52"/>
                </a:lnTo>
                <a:lnTo>
                  <a:pt x="90" y="58"/>
                </a:lnTo>
                <a:lnTo>
                  <a:pt x="82" y="64"/>
                </a:lnTo>
                <a:lnTo>
                  <a:pt x="82" y="60"/>
                </a:lnTo>
                <a:lnTo>
                  <a:pt x="82" y="38"/>
                </a:lnTo>
                <a:lnTo>
                  <a:pt x="82" y="10"/>
                </a:lnTo>
                <a:lnTo>
                  <a:pt x="80" y="6"/>
                </a:lnTo>
                <a:lnTo>
                  <a:pt x="78" y="2"/>
                </a:lnTo>
                <a:lnTo>
                  <a:pt x="76" y="0"/>
                </a:lnTo>
                <a:lnTo>
                  <a:pt x="70" y="0"/>
                </a:lnTo>
                <a:lnTo>
                  <a:pt x="66" y="0"/>
                </a:lnTo>
                <a:lnTo>
                  <a:pt x="62" y="2"/>
                </a:lnTo>
                <a:lnTo>
                  <a:pt x="60" y="6"/>
                </a:lnTo>
                <a:lnTo>
                  <a:pt x="60" y="10"/>
                </a:lnTo>
                <a:lnTo>
                  <a:pt x="60" y="32"/>
                </a:lnTo>
                <a:lnTo>
                  <a:pt x="56" y="28"/>
                </a:lnTo>
                <a:lnTo>
                  <a:pt x="50" y="26"/>
                </a:lnTo>
                <a:lnTo>
                  <a:pt x="46" y="28"/>
                </a:lnTo>
                <a:lnTo>
                  <a:pt x="42" y="30"/>
                </a:lnTo>
                <a:lnTo>
                  <a:pt x="40" y="32"/>
                </a:lnTo>
                <a:lnTo>
                  <a:pt x="38" y="36"/>
                </a:lnTo>
                <a:lnTo>
                  <a:pt x="36" y="34"/>
                </a:lnTo>
                <a:lnTo>
                  <a:pt x="32" y="32"/>
                </a:lnTo>
                <a:lnTo>
                  <a:pt x="26" y="34"/>
                </a:lnTo>
                <a:lnTo>
                  <a:pt x="24" y="36"/>
                </a:lnTo>
                <a:lnTo>
                  <a:pt x="20" y="40"/>
                </a:lnTo>
                <a:lnTo>
                  <a:pt x="20" y="44"/>
                </a:lnTo>
                <a:lnTo>
                  <a:pt x="20" y="16"/>
                </a:lnTo>
                <a:lnTo>
                  <a:pt x="18" y="14"/>
                </a:lnTo>
                <a:lnTo>
                  <a:pt x="16" y="10"/>
                </a:lnTo>
                <a:lnTo>
                  <a:pt x="14" y="8"/>
                </a:lnTo>
                <a:lnTo>
                  <a:pt x="10" y="8"/>
                </a:lnTo>
                <a:lnTo>
                  <a:pt x="6" y="8"/>
                </a:lnTo>
                <a:lnTo>
                  <a:pt x="4" y="10"/>
                </a:lnTo>
                <a:lnTo>
                  <a:pt x="2" y="14"/>
                </a:lnTo>
                <a:lnTo>
                  <a:pt x="0" y="16"/>
                </a:lnTo>
                <a:lnTo>
                  <a:pt x="0" y="52"/>
                </a:lnTo>
                <a:lnTo>
                  <a:pt x="0" y="60"/>
                </a:lnTo>
                <a:lnTo>
                  <a:pt x="0" y="90"/>
                </a:lnTo>
                <a:lnTo>
                  <a:pt x="10" y="100"/>
                </a:lnTo>
                <a:lnTo>
                  <a:pt x="14" y="126"/>
                </a:lnTo>
                <a:lnTo>
                  <a:pt x="0" y="126"/>
                </a:lnTo>
                <a:lnTo>
                  <a:pt x="0" y="152"/>
                </a:lnTo>
                <a:lnTo>
                  <a:pt x="86" y="152"/>
                </a:lnTo>
                <a:lnTo>
                  <a:pt x="86" y="126"/>
                </a:lnTo>
                <a:lnTo>
                  <a:pt x="80" y="126"/>
                </a:lnTo>
                <a:lnTo>
                  <a:pt x="46" y="126"/>
                </a:lnTo>
                <a:lnTo>
                  <a:pt x="44" y="120"/>
                </a:lnTo>
                <a:lnTo>
                  <a:pt x="76" y="116"/>
                </a:lnTo>
                <a:lnTo>
                  <a:pt x="78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45" name="Freeform 258"/>
          <p:cNvSpPr>
            <a:spLocks noEditPoints="1"/>
          </p:cNvSpPr>
          <p:nvPr/>
        </p:nvSpPr>
        <p:spPr bwMode="auto">
          <a:xfrm>
            <a:off x="2497138" y="333375"/>
            <a:ext cx="388937" cy="485775"/>
          </a:xfrm>
          <a:custGeom>
            <a:gdLst>
              <a:gd fmla="*/ 2147483647 w 142" name="T0"/>
              <a:gd fmla="*/ 2147483647 h 162" name="T1"/>
              <a:gd fmla="*/ 2147483647 w 142" name="T2"/>
              <a:gd fmla="*/ 2147483647 h 162" name="T3"/>
              <a:gd fmla="*/ 2147483647 w 142" name="T4"/>
              <a:gd fmla="*/ 2147483647 h 162" name="T5"/>
              <a:gd fmla="*/ 2147483647 w 142" name="T6"/>
              <a:gd fmla="*/ 2147483647 h 162" name="T7"/>
              <a:gd fmla="*/ 2147483647 w 142" name="T8"/>
              <a:gd fmla="*/ 2147483647 h 162" name="T9"/>
              <a:gd fmla="*/ 2147483647 w 142" name="T10"/>
              <a:gd fmla="*/ 2147483647 h 162" name="T11"/>
              <a:gd fmla="*/ 2147483647 w 142" name="T12"/>
              <a:gd fmla="*/ 2147483647 h 162" name="T13"/>
              <a:gd fmla="*/ 2147483647 w 142" name="T14"/>
              <a:gd fmla="*/ 2147483647 h 162" name="T15"/>
              <a:gd fmla="*/ 2147483647 w 142" name="T16"/>
              <a:gd fmla="*/ 2147483647 h 162" name="T17"/>
              <a:gd fmla="*/ 2147483647 w 142" name="T18"/>
              <a:gd fmla="*/ 2147483647 h 162" name="T19"/>
              <a:gd fmla="*/ 2147483647 w 142" name="T20"/>
              <a:gd fmla="*/ 2147483647 h 162" name="T21"/>
              <a:gd fmla="*/ 2147483647 w 142" name="T22"/>
              <a:gd fmla="*/ 2147483647 h 162" name="T23"/>
              <a:gd fmla="*/ 2147483647 w 142" name="T24"/>
              <a:gd fmla="*/ 2147483647 h 162" name="T25"/>
              <a:gd fmla="*/ 2147483647 w 142" name="T26"/>
              <a:gd fmla="*/ 2147483647 h 162" name="T27"/>
              <a:gd fmla="*/ 2147483647 w 142" name="T28"/>
              <a:gd fmla="*/ 2147483647 h 162" name="T29"/>
              <a:gd fmla="*/ 2147483647 w 142" name="T30"/>
              <a:gd fmla="*/ 2147483647 h 162" name="T31"/>
              <a:gd fmla="*/ 2147483647 w 142" name="T32"/>
              <a:gd fmla="*/ 2147483647 h 162" name="T33"/>
              <a:gd fmla="*/ 2147483647 w 142" name="T34"/>
              <a:gd fmla="*/ 2147483647 h 162" name="T35"/>
              <a:gd fmla="*/ 2147483647 w 142" name="T36"/>
              <a:gd fmla="*/ 2147483647 h 162" name="T37"/>
              <a:gd fmla="*/ 2147483647 w 142" name="T38"/>
              <a:gd fmla="*/ 2147483647 h 162" name="T39"/>
              <a:gd fmla="*/ 2147483647 w 142" name="T40"/>
              <a:gd fmla="*/ 2147483647 h 162" name="T41"/>
              <a:gd fmla="*/ 2147483647 w 142" name="T42"/>
              <a:gd fmla="*/ 2147483647 h 162" name="T43"/>
              <a:gd fmla="*/ 2147483647 w 142" name="T44"/>
              <a:gd fmla="*/ 2147483647 h 162" name="T45"/>
              <a:gd fmla="*/ 2147483647 w 142" name="T46"/>
              <a:gd fmla="*/ 2147483647 h 162" name="T47"/>
              <a:gd fmla="*/ 2147483647 w 142" name="T48"/>
              <a:gd fmla="*/ 2147483647 h 162" name="T49"/>
              <a:gd fmla="*/ 2147483647 w 142" name="T50"/>
              <a:gd fmla="*/ 2147483647 h 162" name="T51"/>
              <a:gd fmla="*/ 2147483647 w 142" name="T52"/>
              <a:gd fmla="*/ 2147483647 h 162" name="T53"/>
              <a:gd fmla="*/ 2147483647 w 142" name="T54"/>
              <a:gd fmla="*/ 2147483647 h 162" name="T55"/>
              <a:gd fmla="*/ 2147483647 w 142" name="T56"/>
              <a:gd fmla="*/ 2147483647 h 162" name="T57"/>
              <a:gd fmla="*/ 2147483647 w 142" name="T58"/>
              <a:gd fmla="*/ 2147483647 h 162" name="T59"/>
              <a:gd fmla="*/ 2147483647 w 142" name="T60"/>
              <a:gd fmla="*/ 2147483647 h 162" name="T61"/>
              <a:gd fmla="*/ 2147483647 w 142" name="T62"/>
              <a:gd fmla="*/ 2147483647 h 162" name="T63"/>
              <a:gd fmla="*/ 2147483647 w 142" name="T64"/>
              <a:gd fmla="*/ 2147483647 h 162" name="T65"/>
              <a:gd fmla="*/ 2147483647 w 142" name="T66"/>
              <a:gd fmla="*/ 2147483647 h 162" name="T67"/>
              <a:gd fmla="*/ 2147483647 w 142" name="T68"/>
              <a:gd fmla="*/ 2147483647 h 162" name="T69"/>
              <a:gd fmla="*/ 2147483647 w 142" name="T70"/>
              <a:gd fmla="*/ 2147483647 h 162" name="T71"/>
              <a:gd fmla="*/ 2147483647 w 142" name="T72"/>
              <a:gd fmla="*/ 2147483647 h 162" name="T73"/>
              <a:gd fmla="*/ 2147483647 w 142" name="T74"/>
              <a:gd fmla="*/ 2147483647 h 162" name="T75"/>
              <a:gd fmla="*/ 2147483647 w 142" name="T76"/>
              <a:gd fmla="*/ 2147483647 h 162" name="T77"/>
              <a:gd fmla="*/ 2147483647 w 142" name="T78"/>
              <a:gd fmla="*/ 2147483647 h 162" name="T79"/>
              <a:gd fmla="*/ 2147483647 w 142" name="T80"/>
              <a:gd fmla="*/ 2147483647 h 162" name="T81"/>
              <a:gd fmla="*/ 2147483647 w 142" name="T82"/>
              <a:gd fmla="*/ 2147483647 h 162" name="T83"/>
              <a:gd fmla="*/ 2147483647 w 142" name="T84"/>
              <a:gd fmla="*/ 2147483647 h 162" name="T85"/>
              <a:gd fmla="*/ 2147483647 w 142" name="T86"/>
              <a:gd fmla="*/ 2147483647 h 162" name="T87"/>
              <a:gd fmla="*/ 0 w 142" name="T88"/>
              <a:gd fmla="*/ 2147483647 h 162" name="T89"/>
              <a:gd fmla="*/ 2147483647 w 142" name="T90"/>
              <a:gd fmla="*/ 2147483647 h 162" name="T91"/>
              <a:gd fmla="*/ 2147483647 w 142" name="T92"/>
              <a:gd fmla="*/ 2147483647 h 162" name="T93"/>
              <a:gd fmla="*/ 2147483647 w 142" name="T94"/>
              <a:gd fmla="*/ 2147483647 h 162" name="T95"/>
              <a:gd fmla="*/ 2147483647 w 142" name="T96"/>
              <a:gd fmla="*/ 2147483647 h 162" name="T97"/>
              <a:gd fmla="*/ 2147483647 w 142" name="T98"/>
              <a:gd fmla="*/ 2147483647 h 162" name="T99"/>
              <a:gd fmla="*/ 2147483647 w 142" name="T100"/>
              <a:gd fmla="*/ 2147483647 h 162" name="T101"/>
              <a:gd fmla="*/ 2147483647 w 142" name="T102"/>
              <a:gd fmla="*/ 2147483647 h 162" name="T103"/>
              <a:gd fmla="*/ 2147483647 w 142" name="T104"/>
              <a:gd fmla="*/ 2147483647 h 162" name="T105"/>
              <a:gd fmla="*/ 2147483647 w 142" name="T106"/>
              <a:gd fmla="*/ 2147483647 h 162" name="T107"/>
              <a:gd fmla="*/ 2147483647 w 142" name="T108"/>
              <a:gd fmla="*/ 0 h 162" name="T109"/>
              <a:gd fmla="*/ 2147483647 w 142" name="T110"/>
              <a:gd fmla="*/ 2147483647 h 162" name="T111"/>
              <a:gd fmla="*/ 2147483647 w 142" name="T112"/>
              <a:gd fmla="*/ 2147483647 h 162" name="T113"/>
              <a:gd fmla="*/ 2147483647 w 142" name="T114"/>
              <a:gd fmla="*/ 2147483647 h 162" name="T115"/>
              <a:gd fmla="*/ 2147483647 w 142" name="T116"/>
              <a:gd fmla="*/ 2147483647 h 162" name="T117"/>
              <a:gd fmla="*/ 2147483647 w 142" name="T118"/>
              <a:gd fmla="*/ 2147483647 h 162" name="T119"/>
              <a:gd fmla="*/ 2147483647 w 142" name="T120"/>
              <a:gd fmla="*/ 2147483647 h 162" name="T121"/>
              <a:gd fmla="*/ 2147483647 w 142" name="T122"/>
              <a:gd fmla="*/ 2147483647 h 162" name="T123"/>
              <a:gd fmla="*/ 2147483647 w 142" name="T124"/>
              <a:gd fmla="*/ 2147483647 h 162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60000 65536" name="T186"/>
              <a:gd fmla="*/ 0 60000 65536" name="T187"/>
              <a:gd fmla="*/ 0 60000 65536" name="T188"/>
              <a:gd fmla="*/ 0 w 142" name="T189"/>
              <a:gd fmla="*/ 0 h 162" name="T190"/>
              <a:gd fmla="*/ 142 w 142" name="T191"/>
              <a:gd fmla="*/ 162 h 162" name="T192"/>
            </a:gdLst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b="T192" l="T189" r="T191" t="T190"/>
            <a:pathLst>
              <a:path h="162" w="142">
                <a:moveTo>
                  <a:pt x="28" y="8"/>
                </a:moveTo>
                <a:lnTo>
                  <a:pt x="28" y="8"/>
                </a:lnTo>
                <a:lnTo>
                  <a:pt x="22" y="10"/>
                </a:lnTo>
                <a:lnTo>
                  <a:pt x="16" y="14"/>
                </a:lnTo>
                <a:lnTo>
                  <a:pt x="12" y="20"/>
                </a:lnTo>
                <a:lnTo>
                  <a:pt x="12" y="26"/>
                </a:lnTo>
                <a:lnTo>
                  <a:pt x="12" y="32"/>
                </a:lnTo>
                <a:lnTo>
                  <a:pt x="16" y="38"/>
                </a:lnTo>
                <a:lnTo>
                  <a:pt x="22" y="42"/>
                </a:lnTo>
                <a:lnTo>
                  <a:pt x="28" y="44"/>
                </a:lnTo>
                <a:lnTo>
                  <a:pt x="36" y="42"/>
                </a:lnTo>
                <a:lnTo>
                  <a:pt x="40" y="38"/>
                </a:lnTo>
                <a:lnTo>
                  <a:pt x="44" y="32"/>
                </a:lnTo>
                <a:lnTo>
                  <a:pt x="46" y="26"/>
                </a:lnTo>
                <a:lnTo>
                  <a:pt x="44" y="20"/>
                </a:lnTo>
                <a:lnTo>
                  <a:pt x="40" y="14"/>
                </a:lnTo>
                <a:lnTo>
                  <a:pt x="36" y="10"/>
                </a:lnTo>
                <a:lnTo>
                  <a:pt x="28" y="8"/>
                </a:lnTo>
                <a:close/>
                <a:moveTo>
                  <a:pt x="80" y="46"/>
                </a:moveTo>
                <a:lnTo>
                  <a:pt x="82" y="60"/>
                </a:lnTo>
                <a:lnTo>
                  <a:pt x="90" y="62"/>
                </a:lnTo>
                <a:lnTo>
                  <a:pt x="96" y="50"/>
                </a:lnTo>
                <a:lnTo>
                  <a:pt x="80" y="46"/>
                </a:lnTo>
                <a:close/>
                <a:moveTo>
                  <a:pt x="106" y="52"/>
                </a:moveTo>
                <a:lnTo>
                  <a:pt x="96" y="70"/>
                </a:lnTo>
                <a:lnTo>
                  <a:pt x="96" y="74"/>
                </a:lnTo>
                <a:lnTo>
                  <a:pt x="92" y="72"/>
                </a:lnTo>
                <a:lnTo>
                  <a:pt x="84" y="70"/>
                </a:lnTo>
                <a:lnTo>
                  <a:pt x="62" y="86"/>
                </a:lnTo>
                <a:lnTo>
                  <a:pt x="48" y="72"/>
                </a:lnTo>
                <a:lnTo>
                  <a:pt x="48" y="102"/>
                </a:lnTo>
                <a:lnTo>
                  <a:pt x="50" y="162"/>
                </a:lnTo>
                <a:lnTo>
                  <a:pt x="36" y="162"/>
                </a:lnTo>
                <a:lnTo>
                  <a:pt x="32" y="110"/>
                </a:lnTo>
                <a:lnTo>
                  <a:pt x="26" y="110"/>
                </a:lnTo>
                <a:lnTo>
                  <a:pt x="24" y="162"/>
                </a:lnTo>
                <a:lnTo>
                  <a:pt x="8" y="162"/>
                </a:lnTo>
                <a:lnTo>
                  <a:pt x="10" y="102"/>
                </a:lnTo>
                <a:lnTo>
                  <a:pt x="0" y="92"/>
                </a:lnTo>
                <a:lnTo>
                  <a:pt x="8" y="48"/>
                </a:lnTo>
                <a:lnTo>
                  <a:pt x="50" y="48"/>
                </a:lnTo>
                <a:lnTo>
                  <a:pt x="64" y="68"/>
                </a:lnTo>
                <a:lnTo>
                  <a:pt x="74" y="66"/>
                </a:lnTo>
                <a:lnTo>
                  <a:pt x="70" y="44"/>
                </a:lnTo>
                <a:lnTo>
                  <a:pt x="56" y="40"/>
                </a:lnTo>
                <a:lnTo>
                  <a:pt x="56" y="20"/>
                </a:lnTo>
                <a:lnTo>
                  <a:pt x="142" y="0"/>
                </a:lnTo>
                <a:lnTo>
                  <a:pt x="142" y="60"/>
                </a:lnTo>
                <a:lnTo>
                  <a:pt x="106" y="52"/>
                </a:lnTo>
                <a:close/>
                <a:moveTo>
                  <a:pt x="62" y="24"/>
                </a:moveTo>
                <a:lnTo>
                  <a:pt x="62" y="28"/>
                </a:lnTo>
                <a:lnTo>
                  <a:pt x="134" y="24"/>
                </a:lnTo>
                <a:lnTo>
                  <a:pt x="134" y="10"/>
                </a:lnTo>
                <a:lnTo>
                  <a:pt x="6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46" name="Freeform 259"/>
          <p:cNvSpPr>
            <a:spLocks noEditPoints="1"/>
          </p:cNvSpPr>
          <p:nvPr/>
        </p:nvSpPr>
        <p:spPr bwMode="auto">
          <a:xfrm>
            <a:off x="3219450" y="1179513"/>
            <a:ext cx="398463" cy="438150"/>
          </a:xfrm>
          <a:custGeom>
            <a:gdLst>
              <a:gd fmla="*/ 2147483647 w 146" name="T0"/>
              <a:gd fmla="*/ 2147483647 h 146" name="T1"/>
              <a:gd fmla="*/ 2147483647 w 146" name="T2"/>
              <a:gd fmla="*/ 2147483647 h 146" name="T3"/>
              <a:gd fmla="*/ 2147483647 w 146" name="T4"/>
              <a:gd fmla="*/ 2147483647 h 146" name="T5"/>
              <a:gd fmla="*/ 2147483647 w 146" name="T6"/>
              <a:gd fmla="*/ 0 h 146" name="T7"/>
              <a:gd fmla="*/ 2147483647 w 146" name="T8"/>
              <a:gd fmla="*/ 2147483647 h 146" name="T9"/>
              <a:gd fmla="*/ 2147483647 w 146" name="T10"/>
              <a:gd fmla="*/ 2147483647 h 146" name="T11"/>
              <a:gd fmla="*/ 2147483647 w 146" name="T12"/>
              <a:gd fmla="*/ 2147483647 h 146" name="T13"/>
              <a:gd fmla="*/ 2147483647 w 146" name="T14"/>
              <a:gd fmla="*/ 2147483647 h 146" name="T15"/>
              <a:gd fmla="*/ 2147483647 w 146" name="T16"/>
              <a:gd fmla="*/ 2147483647 h 146" name="T17"/>
              <a:gd fmla="*/ 2147483647 w 146" name="T18"/>
              <a:gd fmla="*/ 2147483647 h 146" name="T19"/>
              <a:gd fmla="*/ 0 w 146" name="T20"/>
              <a:gd fmla="*/ 2147483647 h 146" name="T21"/>
              <a:gd fmla="*/ 2147483647 w 146" name="T22"/>
              <a:gd fmla="*/ 2147483647 h 146" name="T23"/>
              <a:gd fmla="*/ 2147483647 w 146" name="T24"/>
              <a:gd fmla="*/ 2147483647 h 146" name="T25"/>
              <a:gd fmla="*/ 2147483647 w 146" name="T26"/>
              <a:gd fmla="*/ 0 h 146" name="T27"/>
              <a:gd fmla="*/ 2147483647 w 146" name="T28"/>
              <a:gd fmla="*/ 2147483647 h 146" name="T29"/>
              <a:gd fmla="*/ 2147483647 w 146" name="T30"/>
              <a:gd fmla="*/ 2147483647 h 146" name="T31"/>
              <a:gd fmla="*/ 2147483647 w 146" name="T32"/>
              <a:gd fmla="*/ 2147483647 h 146" name="T33"/>
              <a:gd fmla="*/ 2147483647 w 146" name="T34"/>
              <a:gd fmla="*/ 2147483647 h 146" name="T35"/>
              <a:gd fmla="*/ 2147483647 w 146" name="T36"/>
              <a:gd fmla="*/ 2147483647 h 146" name="T37"/>
              <a:gd fmla="*/ 2147483647 w 146" name="T38"/>
              <a:gd fmla="*/ 2147483647 h 146" name="T39"/>
              <a:gd fmla="*/ 2147483647 w 146" name="T40"/>
              <a:gd fmla="*/ 2147483647 h 146" name="T41"/>
              <a:gd fmla="*/ 2147483647 w 146" name="T42"/>
              <a:gd fmla="*/ 2147483647 h 146" name="T43"/>
              <a:gd fmla="*/ 2147483647 w 146" name="T44"/>
              <a:gd fmla="*/ 2147483647 h 146" name="T45"/>
              <a:gd fmla="*/ 2147483647 w 146" name="T46"/>
              <a:gd fmla="*/ 2147483647 h 146" name="T47"/>
              <a:gd fmla="*/ 2147483647 w 146" name="T48"/>
              <a:gd fmla="*/ 2147483647 h 146" name="T49"/>
              <a:gd fmla="*/ 2147483647 w 146" name="T50"/>
              <a:gd fmla="*/ 2147483647 h 146" name="T51"/>
              <a:gd fmla="*/ 2147483647 w 146" name="T52"/>
              <a:gd fmla="*/ 2147483647 h 146" name="T53"/>
              <a:gd fmla="*/ 2147483647 w 146" name="T54"/>
              <a:gd fmla="*/ 2147483647 h 146" name="T55"/>
              <a:gd fmla="*/ 2147483647 w 146" name="T56"/>
              <a:gd fmla="*/ 2147483647 h 146" name="T57"/>
              <a:gd fmla="*/ 2147483647 w 146" name="T58"/>
              <a:gd fmla="*/ 2147483647 h 146" name="T59"/>
              <a:gd fmla="*/ 2147483647 w 146" name="T60"/>
              <a:gd fmla="*/ 2147483647 h 146" name="T61"/>
              <a:gd fmla="*/ 2147483647 w 146" name="T62"/>
              <a:gd fmla="*/ 2147483647 h 146" name="T63"/>
              <a:gd fmla="*/ 2147483647 w 146" name="T64"/>
              <a:gd fmla="*/ 2147483647 h 146" name="T65"/>
              <a:gd fmla="*/ 2147483647 w 146" name="T66"/>
              <a:gd fmla="*/ 2147483647 h 146" name="T67"/>
              <a:gd fmla="*/ 2147483647 w 146" name="T68"/>
              <a:gd fmla="*/ 2147483647 h 146" name="T69"/>
              <a:gd fmla="*/ 2147483647 w 146" name="T70"/>
              <a:gd fmla="*/ 2147483647 h 146" name="T71"/>
              <a:gd fmla="*/ 2147483647 w 146" name="T72"/>
              <a:gd fmla="*/ 2147483647 h 146" name="T73"/>
              <a:gd fmla="*/ 2147483647 w 146" name="T74"/>
              <a:gd fmla="*/ 2147483647 h 146" name="T75"/>
              <a:gd fmla="*/ 2147483647 w 146" name="T76"/>
              <a:gd fmla="*/ 2147483647 h 146" name="T77"/>
              <a:gd fmla="*/ 2147483647 w 146" name="T78"/>
              <a:gd fmla="*/ 2147483647 h 146" name="T79"/>
              <a:gd fmla="*/ 2147483647 w 146" name="T80"/>
              <a:gd fmla="*/ 2147483647 h 146" name="T81"/>
              <a:gd fmla="*/ 2147483647 w 146" name="T82"/>
              <a:gd fmla="*/ 2147483647 h 146" name="T83"/>
              <a:gd fmla="*/ 2147483647 w 146" name="T84"/>
              <a:gd fmla="*/ 2147483647 h 146" name="T85"/>
              <a:gd fmla="*/ 2147483647 w 146" name="T86"/>
              <a:gd fmla="*/ 2147483647 h 146" name="T87"/>
              <a:gd fmla="*/ 2147483647 w 146" name="T88"/>
              <a:gd fmla="*/ 2147483647 h 146" name="T89"/>
              <a:gd fmla="*/ 2147483647 w 146" name="T90"/>
              <a:gd fmla="*/ 2147483647 h 146" name="T91"/>
              <a:gd fmla="*/ 2147483647 w 146" name="T92"/>
              <a:gd fmla="*/ 2147483647 h 146" name="T93"/>
              <a:gd fmla="*/ 2147483647 w 146" name="T94"/>
              <a:gd fmla="*/ 2147483647 h 146" name="T95"/>
              <a:gd fmla="*/ 2147483647 w 146" name="T96"/>
              <a:gd fmla="*/ 2147483647 h 146" name="T97"/>
              <a:gd fmla="*/ 2147483647 w 146" name="T98"/>
              <a:gd fmla="*/ 2147483647 h 146" name="T99"/>
              <a:gd fmla="*/ 2147483647 w 146" name="T100"/>
              <a:gd fmla="*/ 2147483647 h 146" name="T101"/>
              <a:gd fmla="*/ 2147483647 w 146" name="T102"/>
              <a:gd fmla="*/ 2147483647 h 146" name="T103"/>
              <a:gd fmla="*/ 2147483647 w 146" name="T104"/>
              <a:gd fmla="*/ 2147483647 h 146" name="T105"/>
              <a:gd fmla="*/ 2147483647 w 146" name="T106"/>
              <a:gd fmla="*/ 2147483647 h 146" name="T107"/>
              <a:gd fmla="*/ 2147483647 w 146" name="T108"/>
              <a:gd fmla="*/ 2147483647 h 146" name="T109"/>
              <a:gd fmla="*/ 2147483647 w 146" name="T110"/>
              <a:gd fmla="*/ 2147483647 h 146" name="T111"/>
              <a:gd fmla="*/ 2147483647 w 146" name="T112"/>
              <a:gd fmla="*/ 2147483647 h 146" name="T113"/>
              <a:gd fmla="*/ 2147483647 w 146" name="T114"/>
              <a:gd fmla="*/ 2147483647 h 146" name="T115"/>
              <a:gd fmla="*/ 2147483647 w 146" name="T116"/>
              <a:gd fmla="*/ 2147483647 h 146" name="T117"/>
              <a:gd fmla="*/ 2147483647 w 146" name="T118"/>
              <a:gd fmla="*/ 2147483647 h 14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w 146" name="T180"/>
              <a:gd fmla="*/ 0 h 146" name="T181"/>
              <a:gd fmla="*/ 146 w 146" name="T182"/>
              <a:gd fmla="*/ 146 h 146" name="T183"/>
            </a:gdLst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b="T183" l="T180" r="T182" t="T181"/>
            <a:pathLst>
              <a:path h="146" w="146">
                <a:moveTo>
                  <a:pt x="92" y="110"/>
                </a:moveTo>
                <a:lnTo>
                  <a:pt x="78" y="90"/>
                </a:lnTo>
                <a:lnTo>
                  <a:pt x="74" y="90"/>
                </a:lnTo>
                <a:lnTo>
                  <a:pt x="70" y="90"/>
                </a:lnTo>
                <a:lnTo>
                  <a:pt x="58" y="112"/>
                </a:lnTo>
                <a:lnTo>
                  <a:pt x="66" y="114"/>
                </a:lnTo>
                <a:lnTo>
                  <a:pt x="74" y="116"/>
                </a:lnTo>
                <a:lnTo>
                  <a:pt x="84" y="114"/>
                </a:lnTo>
                <a:lnTo>
                  <a:pt x="92" y="110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8" y="2"/>
                </a:lnTo>
                <a:lnTo>
                  <a:pt x="102" y="6"/>
                </a:lnTo>
                <a:lnTo>
                  <a:pt x="114" y="12"/>
                </a:lnTo>
                <a:lnTo>
                  <a:pt x="124" y="22"/>
                </a:lnTo>
                <a:lnTo>
                  <a:pt x="134" y="32"/>
                </a:lnTo>
                <a:lnTo>
                  <a:pt x="140" y="44"/>
                </a:lnTo>
                <a:lnTo>
                  <a:pt x="144" y="58"/>
                </a:lnTo>
                <a:lnTo>
                  <a:pt x="146" y="74"/>
                </a:lnTo>
                <a:lnTo>
                  <a:pt x="144" y="88"/>
                </a:lnTo>
                <a:lnTo>
                  <a:pt x="140" y="102"/>
                </a:lnTo>
                <a:lnTo>
                  <a:pt x="134" y="114"/>
                </a:lnTo>
                <a:lnTo>
                  <a:pt x="124" y="126"/>
                </a:lnTo>
                <a:lnTo>
                  <a:pt x="114" y="134"/>
                </a:lnTo>
                <a:lnTo>
                  <a:pt x="102" y="142"/>
                </a:lnTo>
                <a:lnTo>
                  <a:pt x="88" y="146"/>
                </a:lnTo>
                <a:lnTo>
                  <a:pt x="72" y="146"/>
                </a:lnTo>
                <a:lnTo>
                  <a:pt x="58" y="146"/>
                </a:lnTo>
                <a:lnTo>
                  <a:pt x="44" y="142"/>
                </a:lnTo>
                <a:lnTo>
                  <a:pt x="32" y="134"/>
                </a:lnTo>
                <a:lnTo>
                  <a:pt x="20" y="126"/>
                </a:lnTo>
                <a:lnTo>
                  <a:pt x="12" y="114"/>
                </a:lnTo>
                <a:lnTo>
                  <a:pt x="6" y="102"/>
                </a:lnTo>
                <a:lnTo>
                  <a:pt x="0" y="88"/>
                </a:lnTo>
                <a:lnTo>
                  <a:pt x="0" y="74"/>
                </a:lnTo>
                <a:lnTo>
                  <a:pt x="0" y="58"/>
                </a:lnTo>
                <a:lnTo>
                  <a:pt x="6" y="44"/>
                </a:lnTo>
                <a:lnTo>
                  <a:pt x="12" y="32"/>
                </a:lnTo>
                <a:lnTo>
                  <a:pt x="20" y="22"/>
                </a:lnTo>
                <a:lnTo>
                  <a:pt x="32" y="12"/>
                </a:lnTo>
                <a:lnTo>
                  <a:pt x="44" y="6"/>
                </a:lnTo>
                <a:lnTo>
                  <a:pt x="58" y="2"/>
                </a:lnTo>
                <a:lnTo>
                  <a:pt x="72" y="0"/>
                </a:lnTo>
                <a:close/>
                <a:moveTo>
                  <a:pt x="114" y="32"/>
                </a:moveTo>
                <a:lnTo>
                  <a:pt x="114" y="32"/>
                </a:lnTo>
                <a:lnTo>
                  <a:pt x="122" y="40"/>
                </a:lnTo>
                <a:lnTo>
                  <a:pt x="126" y="50"/>
                </a:lnTo>
                <a:lnTo>
                  <a:pt x="130" y="62"/>
                </a:lnTo>
                <a:lnTo>
                  <a:pt x="130" y="74"/>
                </a:lnTo>
                <a:lnTo>
                  <a:pt x="130" y="86"/>
                </a:lnTo>
                <a:lnTo>
                  <a:pt x="126" y="96"/>
                </a:lnTo>
                <a:lnTo>
                  <a:pt x="122" y="106"/>
                </a:lnTo>
                <a:lnTo>
                  <a:pt x="114" y="114"/>
                </a:lnTo>
                <a:lnTo>
                  <a:pt x="106" y="122"/>
                </a:lnTo>
                <a:lnTo>
                  <a:pt x="96" y="126"/>
                </a:lnTo>
                <a:lnTo>
                  <a:pt x="84" y="130"/>
                </a:lnTo>
                <a:lnTo>
                  <a:pt x="72" y="132"/>
                </a:lnTo>
                <a:lnTo>
                  <a:pt x="62" y="130"/>
                </a:lnTo>
                <a:lnTo>
                  <a:pt x="50" y="126"/>
                </a:lnTo>
                <a:lnTo>
                  <a:pt x="40" y="122"/>
                </a:lnTo>
                <a:lnTo>
                  <a:pt x="32" y="114"/>
                </a:lnTo>
                <a:lnTo>
                  <a:pt x="24" y="106"/>
                </a:lnTo>
                <a:lnTo>
                  <a:pt x="20" y="96"/>
                </a:lnTo>
                <a:lnTo>
                  <a:pt x="16" y="86"/>
                </a:lnTo>
                <a:lnTo>
                  <a:pt x="14" y="74"/>
                </a:lnTo>
                <a:lnTo>
                  <a:pt x="16" y="62"/>
                </a:lnTo>
                <a:lnTo>
                  <a:pt x="20" y="50"/>
                </a:lnTo>
                <a:lnTo>
                  <a:pt x="24" y="40"/>
                </a:lnTo>
                <a:lnTo>
                  <a:pt x="32" y="32"/>
                </a:lnTo>
                <a:lnTo>
                  <a:pt x="40" y="26"/>
                </a:lnTo>
                <a:lnTo>
                  <a:pt x="50" y="20"/>
                </a:lnTo>
                <a:lnTo>
                  <a:pt x="62" y="16"/>
                </a:lnTo>
                <a:lnTo>
                  <a:pt x="72" y="16"/>
                </a:lnTo>
                <a:lnTo>
                  <a:pt x="84" y="16"/>
                </a:lnTo>
                <a:lnTo>
                  <a:pt x="96" y="20"/>
                </a:lnTo>
                <a:lnTo>
                  <a:pt x="106" y="26"/>
                </a:lnTo>
                <a:lnTo>
                  <a:pt x="114" y="32"/>
                </a:lnTo>
                <a:close/>
                <a:moveTo>
                  <a:pt x="114" y="80"/>
                </a:moveTo>
                <a:lnTo>
                  <a:pt x="114" y="80"/>
                </a:lnTo>
                <a:lnTo>
                  <a:pt x="110" y="92"/>
                </a:lnTo>
                <a:lnTo>
                  <a:pt x="102" y="102"/>
                </a:lnTo>
                <a:lnTo>
                  <a:pt x="102" y="104"/>
                </a:lnTo>
                <a:lnTo>
                  <a:pt x="86" y="82"/>
                </a:lnTo>
                <a:lnTo>
                  <a:pt x="88" y="80"/>
                </a:lnTo>
                <a:lnTo>
                  <a:pt x="114" y="80"/>
                </a:lnTo>
                <a:close/>
                <a:moveTo>
                  <a:pt x="98" y="40"/>
                </a:moveTo>
                <a:lnTo>
                  <a:pt x="86" y="62"/>
                </a:lnTo>
                <a:lnTo>
                  <a:pt x="88" y="68"/>
                </a:lnTo>
                <a:lnTo>
                  <a:pt x="114" y="68"/>
                </a:lnTo>
                <a:lnTo>
                  <a:pt x="110" y="54"/>
                </a:lnTo>
                <a:lnTo>
                  <a:pt x="102" y="44"/>
                </a:lnTo>
                <a:lnTo>
                  <a:pt x="98" y="40"/>
                </a:lnTo>
                <a:close/>
                <a:moveTo>
                  <a:pt x="54" y="36"/>
                </a:moveTo>
                <a:lnTo>
                  <a:pt x="70" y="58"/>
                </a:lnTo>
                <a:lnTo>
                  <a:pt x="74" y="56"/>
                </a:lnTo>
                <a:lnTo>
                  <a:pt x="76" y="56"/>
                </a:lnTo>
                <a:lnTo>
                  <a:pt x="88" y="34"/>
                </a:lnTo>
                <a:lnTo>
                  <a:pt x="82" y="32"/>
                </a:lnTo>
                <a:lnTo>
                  <a:pt x="74" y="32"/>
                </a:lnTo>
                <a:lnTo>
                  <a:pt x="64" y="32"/>
                </a:lnTo>
                <a:lnTo>
                  <a:pt x="54" y="36"/>
                </a:lnTo>
                <a:close/>
                <a:moveTo>
                  <a:pt x="32" y="68"/>
                </a:moveTo>
                <a:lnTo>
                  <a:pt x="58" y="68"/>
                </a:lnTo>
                <a:lnTo>
                  <a:pt x="60" y="64"/>
                </a:lnTo>
                <a:lnTo>
                  <a:pt x="44" y="42"/>
                </a:lnTo>
                <a:lnTo>
                  <a:pt x="44" y="44"/>
                </a:lnTo>
                <a:lnTo>
                  <a:pt x="36" y="54"/>
                </a:lnTo>
                <a:lnTo>
                  <a:pt x="32" y="68"/>
                </a:lnTo>
                <a:close/>
                <a:moveTo>
                  <a:pt x="48" y="106"/>
                </a:moveTo>
                <a:lnTo>
                  <a:pt x="48" y="106"/>
                </a:lnTo>
                <a:lnTo>
                  <a:pt x="44" y="102"/>
                </a:lnTo>
                <a:lnTo>
                  <a:pt x="36" y="92"/>
                </a:lnTo>
                <a:lnTo>
                  <a:pt x="32" y="80"/>
                </a:lnTo>
                <a:lnTo>
                  <a:pt x="58" y="80"/>
                </a:lnTo>
                <a:lnTo>
                  <a:pt x="60" y="84"/>
                </a:lnTo>
                <a:lnTo>
                  <a:pt x="48" y="106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14" y="46"/>
                </a:lnTo>
                <a:lnTo>
                  <a:pt x="118" y="54"/>
                </a:lnTo>
                <a:lnTo>
                  <a:pt x="122" y="64"/>
                </a:lnTo>
                <a:lnTo>
                  <a:pt x="122" y="74"/>
                </a:lnTo>
                <a:lnTo>
                  <a:pt x="122" y="84"/>
                </a:lnTo>
                <a:lnTo>
                  <a:pt x="118" y="92"/>
                </a:lnTo>
                <a:lnTo>
                  <a:pt x="114" y="100"/>
                </a:lnTo>
                <a:lnTo>
                  <a:pt x="108" y="108"/>
                </a:lnTo>
                <a:lnTo>
                  <a:pt x="100" y="114"/>
                </a:lnTo>
                <a:lnTo>
                  <a:pt x="92" y="118"/>
                </a:lnTo>
                <a:lnTo>
                  <a:pt x="84" y="122"/>
                </a:lnTo>
                <a:lnTo>
                  <a:pt x="74" y="122"/>
                </a:lnTo>
                <a:lnTo>
                  <a:pt x="64" y="122"/>
                </a:lnTo>
                <a:lnTo>
                  <a:pt x="54" y="118"/>
                </a:lnTo>
                <a:lnTo>
                  <a:pt x="46" y="114"/>
                </a:lnTo>
                <a:lnTo>
                  <a:pt x="38" y="108"/>
                </a:lnTo>
                <a:lnTo>
                  <a:pt x="32" y="100"/>
                </a:lnTo>
                <a:lnTo>
                  <a:pt x="28" y="92"/>
                </a:lnTo>
                <a:lnTo>
                  <a:pt x="24" y="84"/>
                </a:lnTo>
                <a:lnTo>
                  <a:pt x="24" y="74"/>
                </a:lnTo>
                <a:lnTo>
                  <a:pt x="24" y="64"/>
                </a:lnTo>
                <a:lnTo>
                  <a:pt x="28" y="54"/>
                </a:lnTo>
                <a:lnTo>
                  <a:pt x="32" y="46"/>
                </a:lnTo>
                <a:lnTo>
                  <a:pt x="38" y="38"/>
                </a:lnTo>
                <a:lnTo>
                  <a:pt x="46" y="32"/>
                </a:lnTo>
                <a:lnTo>
                  <a:pt x="54" y="28"/>
                </a:lnTo>
                <a:lnTo>
                  <a:pt x="64" y="26"/>
                </a:lnTo>
                <a:lnTo>
                  <a:pt x="74" y="24"/>
                </a:lnTo>
                <a:lnTo>
                  <a:pt x="84" y="26"/>
                </a:lnTo>
                <a:lnTo>
                  <a:pt x="92" y="28"/>
                </a:lnTo>
                <a:lnTo>
                  <a:pt x="100" y="32"/>
                </a:lnTo>
                <a:lnTo>
                  <a:pt x="108" y="38"/>
                </a:lnTo>
                <a:close/>
                <a:moveTo>
                  <a:pt x="74" y="20"/>
                </a:moveTo>
                <a:lnTo>
                  <a:pt x="74" y="20"/>
                </a:lnTo>
                <a:lnTo>
                  <a:pt x="84" y="22"/>
                </a:lnTo>
                <a:lnTo>
                  <a:pt x="94" y="24"/>
                </a:lnTo>
                <a:lnTo>
                  <a:pt x="104" y="30"/>
                </a:lnTo>
                <a:lnTo>
                  <a:pt x="110" y="36"/>
                </a:lnTo>
                <a:lnTo>
                  <a:pt x="118" y="44"/>
                </a:lnTo>
                <a:lnTo>
                  <a:pt x="122" y="52"/>
                </a:lnTo>
                <a:lnTo>
                  <a:pt x="126" y="62"/>
                </a:lnTo>
                <a:lnTo>
                  <a:pt x="126" y="74"/>
                </a:lnTo>
                <a:lnTo>
                  <a:pt x="126" y="84"/>
                </a:lnTo>
                <a:lnTo>
                  <a:pt x="122" y="94"/>
                </a:lnTo>
                <a:lnTo>
                  <a:pt x="118" y="104"/>
                </a:lnTo>
                <a:lnTo>
                  <a:pt x="110" y="112"/>
                </a:lnTo>
                <a:lnTo>
                  <a:pt x="104" y="118"/>
                </a:lnTo>
                <a:lnTo>
                  <a:pt x="94" y="122"/>
                </a:lnTo>
                <a:lnTo>
                  <a:pt x="84" y="126"/>
                </a:lnTo>
                <a:lnTo>
                  <a:pt x="74" y="126"/>
                </a:lnTo>
                <a:lnTo>
                  <a:pt x="62" y="126"/>
                </a:lnTo>
                <a:lnTo>
                  <a:pt x="52" y="122"/>
                </a:lnTo>
                <a:lnTo>
                  <a:pt x="44" y="118"/>
                </a:lnTo>
                <a:lnTo>
                  <a:pt x="36" y="112"/>
                </a:lnTo>
                <a:lnTo>
                  <a:pt x="30" y="104"/>
                </a:lnTo>
                <a:lnTo>
                  <a:pt x="24" y="94"/>
                </a:lnTo>
                <a:lnTo>
                  <a:pt x="22" y="84"/>
                </a:lnTo>
                <a:lnTo>
                  <a:pt x="20" y="74"/>
                </a:lnTo>
                <a:lnTo>
                  <a:pt x="22" y="62"/>
                </a:lnTo>
                <a:lnTo>
                  <a:pt x="24" y="52"/>
                </a:lnTo>
                <a:lnTo>
                  <a:pt x="30" y="44"/>
                </a:lnTo>
                <a:lnTo>
                  <a:pt x="36" y="36"/>
                </a:lnTo>
                <a:lnTo>
                  <a:pt x="44" y="30"/>
                </a:lnTo>
                <a:lnTo>
                  <a:pt x="52" y="24"/>
                </a:lnTo>
                <a:lnTo>
                  <a:pt x="62" y="22"/>
                </a:lnTo>
                <a:lnTo>
                  <a:pt x="7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34947" name="Freeform 260"/>
          <p:cNvSpPr>
            <a:spLocks noEditPoints="1"/>
          </p:cNvSpPr>
          <p:nvPr/>
        </p:nvSpPr>
        <p:spPr bwMode="auto">
          <a:xfrm>
            <a:off x="3300413" y="320675"/>
            <a:ext cx="268287" cy="463550"/>
          </a:xfrm>
          <a:custGeom>
            <a:gdLst>
              <a:gd fmla="*/ 2147483647 w 98" name="T0"/>
              <a:gd fmla="*/ 2147483647 h 154" name="T1"/>
              <a:gd fmla="*/ 2147483647 w 98" name="T2"/>
              <a:gd fmla="*/ 2147483647 h 154" name="T3"/>
              <a:gd fmla="*/ 2147483647 w 98" name="T4"/>
              <a:gd fmla="*/ 2147483647 h 154" name="T5"/>
              <a:gd fmla="*/ 2147483647 w 98" name="T6"/>
              <a:gd fmla="*/ 2147483647 h 154" name="T7"/>
              <a:gd fmla="*/ 2147483647 w 98" name="T8"/>
              <a:gd fmla="*/ 2147483647 h 154" name="T9"/>
              <a:gd fmla="*/ 2147483647 w 98" name="T10"/>
              <a:gd fmla="*/ 2147483647 h 154" name="T11"/>
              <a:gd fmla="*/ 2147483647 w 98" name="T12"/>
              <a:gd fmla="*/ 2147483647 h 154" name="T13"/>
              <a:gd fmla="*/ 2147483647 w 98" name="T14"/>
              <a:gd fmla="*/ 2147483647 h 154" name="T15"/>
              <a:gd fmla="*/ 2147483647 w 98" name="T16"/>
              <a:gd fmla="*/ 2147483647 h 154" name="T17"/>
              <a:gd fmla="*/ 2147483647 w 98" name="T18"/>
              <a:gd fmla="*/ 2147483647 h 154" name="T19"/>
              <a:gd fmla="*/ 2147483647 w 98" name="T20"/>
              <a:gd fmla="*/ 2147483647 h 154" name="T21"/>
              <a:gd fmla="*/ 2147483647 w 98" name="T22"/>
              <a:gd fmla="*/ 2147483647 h 154" name="T23"/>
              <a:gd fmla="*/ 2147483647 w 98" name="T24"/>
              <a:gd fmla="*/ 2147483647 h 154" name="T25"/>
              <a:gd fmla="*/ 2147483647 w 98" name="T26"/>
              <a:gd fmla="*/ 2147483647 h 154" name="T27"/>
              <a:gd fmla="*/ 2147483647 w 98" name="T28"/>
              <a:gd fmla="*/ 2147483647 h 154" name="T29"/>
              <a:gd fmla="*/ 2147483647 w 98" name="T30"/>
              <a:gd fmla="*/ 2147483647 h 154" name="T31"/>
              <a:gd fmla="*/ 2147483647 w 98" name="T32"/>
              <a:gd fmla="*/ 2147483647 h 154" name="T33"/>
              <a:gd fmla="*/ 2147483647 w 98" name="T34"/>
              <a:gd fmla="*/ 2147483647 h 154" name="T35"/>
              <a:gd fmla="*/ 2147483647 w 98" name="T36"/>
              <a:gd fmla="*/ 2147483647 h 154" name="T37"/>
              <a:gd fmla="*/ 2147483647 w 98" name="T38"/>
              <a:gd fmla="*/ 2147483647 h 154" name="T39"/>
              <a:gd fmla="*/ 2147483647 w 98" name="T40"/>
              <a:gd fmla="*/ 2147483647 h 154" name="T41"/>
              <a:gd fmla="*/ 2147483647 w 98" name="T42"/>
              <a:gd fmla="*/ 2147483647 h 154" name="T43"/>
              <a:gd fmla="*/ 2147483647 w 98" name="T44"/>
              <a:gd fmla="*/ 2147483647 h 154" name="T45"/>
              <a:gd fmla="*/ 2147483647 w 98" name="T46"/>
              <a:gd fmla="*/ 2147483647 h 154" name="T47"/>
              <a:gd fmla="*/ 2147483647 w 98" name="T48"/>
              <a:gd fmla="*/ 2147483647 h 154" name="T49"/>
              <a:gd fmla="*/ 2147483647 w 98" name="T50"/>
              <a:gd fmla="*/ 2147483647 h 154" name="T51"/>
              <a:gd fmla="*/ 2147483647 w 98" name="T52"/>
              <a:gd fmla="*/ 2147483647 h 154" name="T53"/>
              <a:gd fmla="*/ 2147483647 w 98" name="T54"/>
              <a:gd fmla="*/ 2147483647 h 154" name="T55"/>
              <a:gd fmla="*/ 0 w 98" name="T56"/>
              <a:gd fmla="*/ 2147483647 h 154" name="T57"/>
              <a:gd fmla="*/ 0 w 98" name="T58"/>
              <a:gd fmla="*/ 2147483647 h 154" name="T59"/>
              <a:gd fmla="*/ 2147483647 w 98" name="T60"/>
              <a:gd fmla="*/ 2147483647 h 154" name="T61"/>
              <a:gd fmla="*/ 2147483647 w 98" name="T62"/>
              <a:gd fmla="*/ 2147483647 h 154" name="T63"/>
              <a:gd fmla="*/ 0 w 98" name="T64"/>
              <a:gd fmla="*/ 2147483647 h 154" name="T65"/>
              <a:gd fmla="*/ 0 w 98" name="T66"/>
              <a:gd fmla="*/ 2147483647 h 154" name="T67"/>
              <a:gd fmla="*/ 2147483647 w 98" name="T68"/>
              <a:gd fmla="*/ 2147483647 h 154" name="T69"/>
              <a:gd fmla="*/ 2147483647 w 98" name="T70"/>
              <a:gd fmla="*/ 2147483647 h 154" name="T71"/>
              <a:gd fmla="*/ 2147483647 w 98" name="T72"/>
              <a:gd fmla="*/ 2147483647 h 154" name="T73"/>
              <a:gd fmla="*/ 2147483647 w 98" name="T74"/>
              <a:gd fmla="*/ 2147483647 h 154" name="T75"/>
              <a:gd fmla="*/ 2147483647 w 98" name="T76"/>
              <a:gd fmla="*/ 2147483647 h 154" name="T77"/>
              <a:gd fmla="*/ 2147483647 w 98" name="T78"/>
              <a:gd fmla="*/ 2147483647 h 154" name="T79"/>
              <a:gd fmla="*/ 2147483647 w 98" name="T80"/>
              <a:gd fmla="*/ 2147483647 h 154" name="T81"/>
              <a:gd fmla="*/ 2147483647 w 98" name="T82"/>
              <a:gd fmla="*/ 2147483647 h 154" name="T83"/>
              <a:gd fmla="*/ 2147483647 w 98" name="T84"/>
              <a:gd fmla="*/ 2147483647 h 154" name="T85"/>
              <a:gd fmla="*/ 2147483647 w 98" name="T86"/>
              <a:gd fmla="*/ 2147483647 h 154" name="T87"/>
              <a:gd fmla="*/ 2147483647 w 98" name="T88"/>
              <a:gd fmla="*/ 2147483647 h 154" name="T89"/>
              <a:gd fmla="*/ 2147483647 w 98" name="T90"/>
              <a:gd fmla="*/ 2147483647 h 154" name="T91"/>
              <a:gd fmla="*/ 2147483647 w 98" name="T92"/>
              <a:gd fmla="*/ 0 h 154" name="T93"/>
              <a:gd fmla="*/ 2147483647 w 98" name="T94"/>
              <a:gd fmla="*/ 2147483647 h 154" name="T95"/>
              <a:gd fmla="*/ 2147483647 w 98" name="T96"/>
              <a:gd fmla="*/ 2147483647 h 154" name="T97"/>
              <a:gd fmla="*/ 2147483647 w 98" name="T98"/>
              <a:gd fmla="*/ 2147483647 h 154" name="T99"/>
              <a:gd fmla="*/ 2147483647 w 98" name="T100"/>
              <a:gd fmla="*/ 2147483647 h 154" name="T101"/>
              <a:gd fmla="*/ 2147483647 w 98" name="T102"/>
              <a:gd fmla="*/ 2147483647 h 154" name="T103"/>
              <a:gd fmla="*/ 2147483647 w 98" name="T104"/>
              <a:gd fmla="*/ 2147483647 h 154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w 98" name="T159"/>
              <a:gd fmla="*/ 0 h 154" name="T160"/>
              <a:gd fmla="*/ 98 w 98" name="T161"/>
              <a:gd fmla="*/ 154 h 154" name="T162"/>
            </a:gdLst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b="T162" l="T159" r="T161" t="T160"/>
            <a:pathLst>
              <a:path h="154" w="98">
                <a:moveTo>
                  <a:pt x="38" y="22"/>
                </a:moveTo>
                <a:lnTo>
                  <a:pt x="38" y="22"/>
                </a:lnTo>
                <a:lnTo>
                  <a:pt x="46" y="24"/>
                </a:lnTo>
                <a:lnTo>
                  <a:pt x="54" y="26"/>
                </a:lnTo>
                <a:lnTo>
                  <a:pt x="68" y="36"/>
                </a:lnTo>
                <a:lnTo>
                  <a:pt x="82" y="44"/>
                </a:lnTo>
                <a:lnTo>
                  <a:pt x="98" y="54"/>
                </a:lnTo>
                <a:lnTo>
                  <a:pt x="94" y="60"/>
                </a:lnTo>
                <a:lnTo>
                  <a:pt x="92" y="66"/>
                </a:lnTo>
                <a:lnTo>
                  <a:pt x="92" y="72"/>
                </a:lnTo>
                <a:lnTo>
                  <a:pt x="88" y="76"/>
                </a:lnTo>
                <a:lnTo>
                  <a:pt x="48" y="74"/>
                </a:lnTo>
                <a:lnTo>
                  <a:pt x="52" y="82"/>
                </a:lnTo>
                <a:lnTo>
                  <a:pt x="56" y="88"/>
                </a:lnTo>
                <a:lnTo>
                  <a:pt x="68" y="96"/>
                </a:lnTo>
                <a:lnTo>
                  <a:pt x="74" y="98"/>
                </a:lnTo>
                <a:lnTo>
                  <a:pt x="80" y="104"/>
                </a:lnTo>
                <a:lnTo>
                  <a:pt x="84" y="108"/>
                </a:lnTo>
                <a:lnTo>
                  <a:pt x="86" y="116"/>
                </a:lnTo>
                <a:lnTo>
                  <a:pt x="92" y="116"/>
                </a:lnTo>
                <a:lnTo>
                  <a:pt x="92" y="124"/>
                </a:lnTo>
                <a:lnTo>
                  <a:pt x="86" y="124"/>
                </a:lnTo>
                <a:lnTo>
                  <a:pt x="86" y="144"/>
                </a:lnTo>
                <a:lnTo>
                  <a:pt x="92" y="144"/>
                </a:lnTo>
                <a:lnTo>
                  <a:pt x="92" y="154"/>
                </a:lnTo>
                <a:lnTo>
                  <a:pt x="0" y="154"/>
                </a:lnTo>
                <a:lnTo>
                  <a:pt x="0" y="144"/>
                </a:lnTo>
                <a:lnTo>
                  <a:pt x="6" y="144"/>
                </a:lnTo>
                <a:lnTo>
                  <a:pt x="6" y="124"/>
                </a:lnTo>
                <a:lnTo>
                  <a:pt x="0" y="124"/>
                </a:lnTo>
                <a:lnTo>
                  <a:pt x="0" y="116"/>
                </a:lnTo>
                <a:lnTo>
                  <a:pt x="2" y="116"/>
                </a:lnTo>
                <a:lnTo>
                  <a:pt x="6" y="116"/>
                </a:lnTo>
                <a:lnTo>
                  <a:pt x="44" y="116"/>
                </a:lnTo>
                <a:lnTo>
                  <a:pt x="44" y="112"/>
                </a:lnTo>
                <a:lnTo>
                  <a:pt x="6" y="110"/>
                </a:lnTo>
                <a:lnTo>
                  <a:pt x="2" y="84"/>
                </a:lnTo>
                <a:lnTo>
                  <a:pt x="2" y="58"/>
                </a:lnTo>
                <a:lnTo>
                  <a:pt x="2" y="48"/>
                </a:lnTo>
                <a:lnTo>
                  <a:pt x="4" y="38"/>
                </a:lnTo>
                <a:lnTo>
                  <a:pt x="8" y="28"/>
                </a:lnTo>
                <a:lnTo>
                  <a:pt x="16" y="24"/>
                </a:lnTo>
                <a:lnTo>
                  <a:pt x="20" y="0"/>
                </a:lnTo>
                <a:lnTo>
                  <a:pt x="38" y="22"/>
                </a:lnTo>
                <a:close/>
                <a:moveTo>
                  <a:pt x="36" y="14"/>
                </a:moveTo>
                <a:lnTo>
                  <a:pt x="46" y="22"/>
                </a:lnTo>
                <a:lnTo>
                  <a:pt x="44" y="4"/>
                </a:lnTo>
                <a:lnTo>
                  <a:pt x="3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val="2019103558"/>
      </p:ext>
    </p:extLst>
  </p:cSld>
  <p:clrMapOvr>
    <a:masterClrMapping/>
  </p:clrMapOvr>
  <p:transition spd="slow">
    <p:push dir="u"/>
  </p:transition>
  <p:timing/>
</p:sld>
</file>

<file path=ppt/slides/slide4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7170" name="组合 156"/>
          <p:cNvGrpSpPr/>
          <p:nvPr/>
        </p:nvGrpSpPr>
        <p:grpSpPr>
          <a:xfrm>
            <a:off x="274638" y="3811588"/>
            <a:ext cx="7110412" cy="1828800"/>
            <a:chOff x="387507" y="1833376"/>
            <a:chExt cx="6781433" cy="3806209"/>
          </a:xfrm>
        </p:grpSpPr>
        <p:sp>
          <p:nvSpPr>
            <p:cNvPr id="7294" name="Freeform 5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gdLst>
                <a:gd fmla="*/ 2147483647 w 30" name="T0"/>
                <a:gd fmla="*/ 2147483647 h 12" name="T1"/>
                <a:gd fmla="*/ 2147483647 w 30" name="T2"/>
                <a:gd fmla="*/ 2147483647 h 12" name="T3"/>
                <a:gd fmla="*/ 2147483647 w 30" name="T4"/>
                <a:gd fmla="*/ 2147483647 h 12" name="T5"/>
                <a:gd fmla="*/ 2147483647 w 30" name="T6"/>
                <a:gd fmla="*/ 2147483647 h 12" name="T7"/>
                <a:gd fmla="*/ 2147483647 w 30" name="T8"/>
                <a:gd fmla="*/ 2147483647 h 12" name="T9"/>
                <a:gd fmla="*/ 2147483647 w 30" name="T10"/>
                <a:gd fmla="*/ 2147483647 h 12" name="T11"/>
                <a:gd fmla="*/ 2147483647 w 30" name="T12"/>
                <a:gd fmla="*/ 2147483647 h 12" name="T13"/>
                <a:gd fmla="*/ 2147483647 w 30" name="T14"/>
                <a:gd fmla="*/ 2147483647 h 1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0" name="T24"/>
                <a:gd fmla="*/ 0 h 12" name="T25"/>
                <a:gd fmla="*/ 30 w 30" name="T26"/>
                <a:gd fmla="*/ 12 h 1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2" w="30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295" name="Freeform 6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gdLst>
                <a:gd fmla="*/ 2147483647 w 30" name="T0"/>
                <a:gd fmla="*/ 2147483647 h 12" name="T1"/>
                <a:gd fmla="*/ 2147483647 w 30" name="T2"/>
                <a:gd fmla="*/ 2147483647 h 12" name="T3"/>
                <a:gd fmla="*/ 2147483647 w 30" name="T4"/>
                <a:gd fmla="*/ 2147483647 h 12" name="T5"/>
                <a:gd fmla="*/ 2147483647 w 30" name="T6"/>
                <a:gd fmla="*/ 2147483647 h 12" name="T7"/>
                <a:gd fmla="*/ 2147483647 w 30" name="T8"/>
                <a:gd fmla="*/ 2147483647 h 12" name="T9"/>
                <a:gd fmla="*/ 2147483647 w 30" name="T10"/>
                <a:gd fmla="*/ 2147483647 h 12" name="T11"/>
                <a:gd fmla="*/ 2147483647 w 30" name="T12"/>
                <a:gd fmla="*/ 2147483647 h 12" name="T13"/>
                <a:gd fmla="*/ 2147483647 w 30" name="T14"/>
                <a:gd fmla="*/ 2147483647 h 12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0" name="T24"/>
                <a:gd fmla="*/ 0 h 12" name="T25"/>
                <a:gd fmla="*/ 30 w 30" name="T26"/>
                <a:gd fmla="*/ 12 h 12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2" w="30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296" name="Freeform 7"/>
            <p:cNvSpPr>
              <a:spLocks noChangeArrowheads="1"/>
            </p:cNvSpPr>
            <p:nvPr/>
          </p:nvSpPr>
          <p:spPr bwMode="auto">
            <a:xfrm>
              <a:off x="1860881" y="1945276"/>
              <a:ext cx="58695" cy="52753"/>
            </a:xfrm>
            <a:custGeom>
              <a:gdLst>
                <a:gd fmla="*/ 2147483647 w 32" name="T0"/>
                <a:gd fmla="*/ 2147483647 h 27" name="T1"/>
                <a:gd fmla="*/ 2147483647 w 32" name="T2"/>
                <a:gd fmla="*/ 2147483647 h 27" name="T3"/>
                <a:gd fmla="*/ 2147483647 w 32" name="T4"/>
                <a:gd fmla="*/ 2147483647 h 27" name="T5"/>
                <a:gd fmla="*/ 2147483647 w 32" name="T6"/>
                <a:gd fmla="*/ 2147483647 h 27" name="T7"/>
                <a:gd fmla="*/ 2147483647 w 32" name="T8"/>
                <a:gd fmla="*/ 2147483647 h 27" name="T9"/>
                <a:gd fmla="*/ 2147483647 w 32" name="T10"/>
                <a:gd fmla="*/ 2147483647 h 27" name="T11"/>
                <a:gd fmla="*/ 2147483647 w 32" name="T12"/>
                <a:gd fmla="*/ 2147483647 h 27" name="T13"/>
                <a:gd fmla="*/ 2147483647 w 32" name="T14"/>
                <a:gd fmla="*/ 2147483647 h 27" name="T15"/>
                <a:gd fmla="*/ 2147483647 w 32" name="T16"/>
                <a:gd fmla="*/ 2147483647 h 27" name="T17"/>
                <a:gd fmla="*/ 2147483647 w 32" name="T18"/>
                <a:gd fmla="*/ 2147483647 h 27" name="T19"/>
                <a:gd fmla="*/ 2147483647 w 32" name="T20"/>
                <a:gd fmla="*/ 2147483647 h 27" name="T21"/>
                <a:gd fmla="*/ 2147483647 w 32" name="T22"/>
                <a:gd fmla="*/ 2147483647 h 27" name="T23"/>
                <a:gd fmla="*/ 2147483647 w 32" name="T24"/>
                <a:gd fmla="*/ 2147483647 h 27" name="T25"/>
                <a:gd fmla="*/ 2147483647 w 32" name="T26"/>
                <a:gd fmla="*/ 2147483647 h 27" name="T27"/>
                <a:gd fmla="*/ 2147483647 w 32" name="T28"/>
                <a:gd fmla="*/ 0 h 27" name="T29"/>
                <a:gd fmla="*/ 2147483647 w 32" name="T30"/>
                <a:gd fmla="*/ 0 h 27" name="T31"/>
                <a:gd fmla="*/ 2147483647 w 32" name="T32"/>
                <a:gd fmla="*/ 2147483647 h 27" name="T33"/>
                <a:gd fmla="*/ 2147483647 w 32" name="T34"/>
                <a:gd fmla="*/ 2147483647 h 27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32" name="T54"/>
                <a:gd fmla="*/ 0 h 27" name="T55"/>
                <a:gd fmla="*/ 32 w 32" name="T56"/>
                <a:gd fmla="*/ 27 h 27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27" w="32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297" name="Freeform 8"/>
            <p:cNvSpPr>
              <a:spLocks noChangeArrowheads="1"/>
            </p:cNvSpPr>
            <p:nvPr/>
          </p:nvSpPr>
          <p:spPr bwMode="auto">
            <a:xfrm>
              <a:off x="1434972" y="3954686"/>
              <a:ext cx="24080" cy="23979"/>
            </a:xfrm>
            <a:custGeom>
              <a:gdLst>
                <a:gd fmla="*/ 2147483647 w 13" name="T0"/>
                <a:gd fmla="*/ 2147483647 h 12" name="T1"/>
                <a:gd fmla="*/ 2147483647 w 13" name="T2"/>
                <a:gd fmla="*/ 2147483647 h 12" name="T3"/>
                <a:gd fmla="*/ 2147483647 w 13" name="T4"/>
                <a:gd fmla="*/ 2147483647 h 12" name="T5"/>
                <a:gd fmla="*/ 2147483647 w 13" name="T6"/>
                <a:gd fmla="*/ 2147483647 h 12" name="T7"/>
                <a:gd fmla="*/ 2147483647 w 13" name="T8"/>
                <a:gd fmla="*/ 2147483647 h 12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3" name="T15"/>
                <a:gd fmla="*/ 0 h 12" name="T16"/>
                <a:gd fmla="*/ 13 w 13" name="T17"/>
                <a:gd fmla="*/ 12 h 12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2" w="13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298" name="Freeform 9"/>
            <p:cNvSpPr>
              <a:spLocks noChangeArrowheads="1"/>
            </p:cNvSpPr>
            <p:nvPr/>
          </p:nvSpPr>
          <p:spPr bwMode="auto">
            <a:xfrm>
              <a:off x="2979080" y="2356111"/>
              <a:ext cx="189627" cy="111900"/>
            </a:xfrm>
            <a:custGeom>
              <a:gdLst>
                <a:gd fmla="*/ 2147483647 w 103" name="T0"/>
                <a:gd fmla="*/ 2147483647 h 57" name="T1"/>
                <a:gd fmla="*/ 2147483647 w 103" name="T2"/>
                <a:gd fmla="*/ 2147483647 h 57" name="T3"/>
                <a:gd fmla="*/ 2147483647 w 103" name="T4"/>
                <a:gd fmla="*/ 2147483647 h 57" name="T5"/>
                <a:gd fmla="*/ 2147483647 w 103" name="T6"/>
                <a:gd fmla="*/ 2147483647 h 57" name="T7"/>
                <a:gd fmla="*/ 2147483647 w 103" name="T8"/>
                <a:gd fmla="*/ 2147483647 h 57" name="T9"/>
                <a:gd fmla="*/ 2147483647 w 103" name="T10"/>
                <a:gd fmla="*/ 2147483647 h 57" name="T11"/>
                <a:gd fmla="*/ 2147483647 w 103" name="T12"/>
                <a:gd fmla="*/ 2147483647 h 57" name="T13"/>
                <a:gd fmla="*/ 2147483647 w 103" name="T14"/>
                <a:gd fmla="*/ 2147483647 h 57" name="T15"/>
                <a:gd fmla="*/ 2147483647 w 103" name="T16"/>
                <a:gd fmla="*/ 2147483647 h 57" name="T17"/>
                <a:gd fmla="*/ 2147483647 w 103" name="T18"/>
                <a:gd fmla="*/ 2147483647 h 57" name="T19"/>
                <a:gd fmla="*/ 2147483647 w 103" name="T20"/>
                <a:gd fmla="*/ 0 h 57" name="T21"/>
                <a:gd fmla="*/ 2147483647 w 103" name="T22"/>
                <a:gd fmla="*/ 2147483647 h 57" name="T23"/>
                <a:gd fmla="*/ 2147483647 w 103" name="T24"/>
                <a:gd fmla="*/ 2147483647 h 57" name="T25"/>
                <a:gd fmla="*/ 2147483647 w 103" name="T26"/>
                <a:gd fmla="*/ 2147483647 h 57" name="T27"/>
                <a:gd fmla="*/ 2147483647 w 103" name="T28"/>
                <a:gd fmla="*/ 2147483647 h 57" name="T29"/>
                <a:gd fmla="*/ 2147483647 w 103" name="T30"/>
                <a:gd fmla="*/ 2147483647 h 57" name="T31"/>
                <a:gd fmla="*/ 2147483647 w 103" name="T32"/>
                <a:gd fmla="*/ 2147483647 h 57" name="T33"/>
                <a:gd fmla="*/ 2147483647 w 103" name="T34"/>
                <a:gd fmla="*/ 2147483647 h 57" name="T35"/>
                <a:gd fmla="*/ 2147483647 w 103" name="T36"/>
                <a:gd fmla="*/ 2147483647 h 57" name="T37"/>
                <a:gd fmla="*/ 2147483647 w 103" name="T38"/>
                <a:gd fmla="*/ 2147483647 h 57" name="T39"/>
                <a:gd fmla="*/ 2147483647 w 103" name="T40"/>
                <a:gd fmla="*/ 2147483647 h 57" name="T41"/>
                <a:gd fmla="*/ 2147483647 w 103" name="T42"/>
                <a:gd fmla="*/ 2147483647 h 57" name="T43"/>
                <a:gd fmla="*/ 2147483647 w 103" name="T44"/>
                <a:gd fmla="*/ 2147483647 h 57" name="T45"/>
                <a:gd fmla="*/ 2147483647 w 103" name="T46"/>
                <a:gd fmla="*/ 2147483647 h 57" name="T47"/>
                <a:gd fmla="*/ 2147483647 w 103" name="T48"/>
                <a:gd fmla="*/ 2147483647 h 57" name="T49"/>
                <a:gd fmla="*/ 2147483647 w 103" name="T50"/>
                <a:gd fmla="*/ 2147483647 h 57" name="T51"/>
                <a:gd fmla="*/ 2147483647 w 103" name="T52"/>
                <a:gd fmla="*/ 2147483647 h 57" name="T53"/>
                <a:gd fmla="*/ 2147483647 w 103" name="T54"/>
                <a:gd fmla="*/ 2147483647 h 57" name="T55"/>
                <a:gd fmla="*/ 2147483647 w 103" name="T56"/>
                <a:gd fmla="*/ 2147483647 h 57" name="T57"/>
                <a:gd fmla="*/ 2147483647 w 103" name="T58"/>
                <a:gd fmla="*/ 2147483647 h 57" name="T59"/>
                <a:gd fmla="*/ 2147483647 w 103" name="T60"/>
                <a:gd fmla="*/ 2147483647 h 57" name="T61"/>
                <a:gd fmla="*/ 2147483647 w 103" name="T62"/>
                <a:gd fmla="*/ 2147483647 h 57" name="T63"/>
                <a:gd fmla="*/ 2147483647 w 103" name="T64"/>
                <a:gd fmla="*/ 2147483647 h 57" name="T65"/>
                <a:gd fmla="*/ 2147483647 w 103" name="T66"/>
                <a:gd fmla="*/ 2147483647 h 57" name="T67"/>
                <a:gd fmla="*/ 2147483647 w 103" name="T68"/>
                <a:gd fmla="*/ 2147483647 h 57" name="T69"/>
                <a:gd fmla="*/ 2147483647 w 103" name="T70"/>
                <a:gd fmla="*/ 2147483647 h 57" name="T71"/>
                <a:gd fmla="*/ 2147483647 w 103" name="T72"/>
                <a:gd fmla="*/ 2147483647 h 57" name="T73"/>
                <a:gd fmla="*/ 2147483647 w 103" name="T74"/>
                <a:gd fmla="*/ 2147483647 h 57" name="T75"/>
                <a:gd fmla="*/ 2147483647 w 103" name="T76"/>
                <a:gd fmla="*/ 2147483647 h 57" name="T77"/>
                <a:gd fmla="*/ 2147483647 w 103" name="T78"/>
                <a:gd fmla="*/ 2147483647 h 57" name="T79"/>
                <a:gd fmla="*/ 2147483647 w 103" name="T80"/>
                <a:gd fmla="*/ 2147483647 h 57" name="T81"/>
                <a:gd fmla="*/ 2147483647 w 103" name="T82"/>
                <a:gd fmla="*/ 2147483647 h 57" name="T83"/>
                <a:gd fmla="*/ 2147483647 w 103" name="T84"/>
                <a:gd fmla="*/ 2147483647 h 57" name="T85"/>
                <a:gd fmla="*/ 2147483647 w 103" name="T86"/>
                <a:gd fmla="*/ 2147483647 h 57" name="T87"/>
                <a:gd fmla="*/ 2147483647 w 103" name="T88"/>
                <a:gd fmla="*/ 2147483647 h 57" name="T89"/>
                <a:gd fmla="*/ 2147483647 w 103" name="T90"/>
                <a:gd fmla="*/ 2147483647 h 57" name="T91"/>
                <a:gd fmla="*/ 2147483647 w 103" name="T92"/>
                <a:gd fmla="*/ 2147483647 h 57" name="T93"/>
                <a:gd fmla="*/ 2147483647 w 103" name="T94"/>
                <a:gd fmla="*/ 2147483647 h 57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103" name="T144"/>
                <a:gd fmla="*/ 0 h 57" name="T145"/>
                <a:gd fmla="*/ 103 w 103" name="T146"/>
                <a:gd fmla="*/ 57 h 57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57" w="103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299" name="Freeform 10"/>
            <p:cNvSpPr>
              <a:spLocks noChangeArrowheads="1"/>
            </p:cNvSpPr>
            <p:nvPr/>
          </p:nvSpPr>
          <p:spPr bwMode="auto">
            <a:xfrm>
              <a:off x="3257501" y="2613481"/>
              <a:ext cx="145983" cy="246181"/>
            </a:xfrm>
            <a:custGeom>
              <a:gdLst>
                <a:gd fmla="*/ 2147483647 w 80" name="T0"/>
                <a:gd fmla="*/ 2147483647 h 126" name="T1"/>
                <a:gd fmla="*/ 2147483647 w 80" name="T2"/>
                <a:gd fmla="*/ 2147483647 h 126" name="T3"/>
                <a:gd fmla="*/ 2147483647 w 80" name="T4"/>
                <a:gd fmla="*/ 2147483647 h 126" name="T5"/>
                <a:gd fmla="*/ 2147483647 w 80" name="T6"/>
                <a:gd fmla="*/ 2147483647 h 126" name="T7"/>
                <a:gd fmla="*/ 2147483647 w 80" name="T8"/>
                <a:gd fmla="*/ 2147483647 h 126" name="T9"/>
                <a:gd fmla="*/ 2147483647 w 80" name="T10"/>
                <a:gd fmla="*/ 2147483647 h 126" name="T11"/>
                <a:gd fmla="*/ 2147483647 w 80" name="T12"/>
                <a:gd fmla="*/ 2147483647 h 126" name="T13"/>
                <a:gd fmla="*/ 2147483647 w 80" name="T14"/>
                <a:gd fmla="*/ 2147483647 h 126" name="T15"/>
                <a:gd fmla="*/ 2147483647 w 80" name="T16"/>
                <a:gd fmla="*/ 2147483647 h 126" name="T17"/>
                <a:gd fmla="*/ 2147483647 w 80" name="T18"/>
                <a:gd fmla="*/ 2147483647 h 126" name="T19"/>
                <a:gd fmla="*/ 2147483647 w 80" name="T20"/>
                <a:gd fmla="*/ 2147483647 h 126" name="T21"/>
                <a:gd fmla="*/ 2147483647 w 80" name="T22"/>
                <a:gd fmla="*/ 2147483647 h 126" name="T23"/>
                <a:gd fmla="*/ 2147483647 w 80" name="T24"/>
                <a:gd fmla="*/ 2147483647 h 126" name="T25"/>
                <a:gd fmla="*/ 2147483647 w 80" name="T26"/>
                <a:gd fmla="*/ 2147483647 h 126" name="T27"/>
                <a:gd fmla="*/ 2147483647 w 80" name="T28"/>
                <a:gd fmla="*/ 2147483647 h 126" name="T29"/>
                <a:gd fmla="*/ 2147483647 w 80" name="T30"/>
                <a:gd fmla="*/ 2147483647 h 126" name="T31"/>
                <a:gd fmla="*/ 2147483647 w 80" name="T32"/>
                <a:gd fmla="*/ 2147483647 h 126" name="T33"/>
                <a:gd fmla="*/ 2147483647 w 80" name="T34"/>
                <a:gd fmla="*/ 2147483647 h 126" name="T35"/>
                <a:gd fmla="*/ 2147483647 w 80" name="T36"/>
                <a:gd fmla="*/ 2147483647 h 126" name="T37"/>
                <a:gd fmla="*/ 2147483647 w 80" name="T38"/>
                <a:gd fmla="*/ 2147483647 h 126" name="T39"/>
                <a:gd fmla="*/ 2147483647 w 80" name="T40"/>
                <a:gd fmla="*/ 2147483647 h 126" name="T41"/>
                <a:gd fmla="*/ 2147483647 w 80" name="T42"/>
                <a:gd fmla="*/ 2147483647 h 126" name="T43"/>
                <a:gd fmla="*/ 2147483647 w 80" name="T44"/>
                <a:gd fmla="*/ 2147483647 h 126" name="T45"/>
                <a:gd fmla="*/ 2147483647 w 80" name="T46"/>
                <a:gd fmla="*/ 2147483647 h 126" name="T47"/>
                <a:gd fmla="*/ 2147483647 w 80" name="T48"/>
                <a:gd fmla="*/ 2147483647 h 126" name="T49"/>
                <a:gd fmla="*/ 2147483647 w 80" name="T50"/>
                <a:gd fmla="*/ 2147483647 h 126" name="T51"/>
                <a:gd fmla="*/ 2147483647 w 80" name="T52"/>
                <a:gd fmla="*/ 2147483647 h 126" name="T53"/>
                <a:gd fmla="*/ 2147483647 w 80" name="T54"/>
                <a:gd fmla="*/ 2147483647 h 126" name="T55"/>
                <a:gd fmla="*/ 2147483647 w 80" name="T56"/>
                <a:gd fmla="*/ 2147483647 h 126" name="T57"/>
                <a:gd fmla="*/ 2147483647 w 80" name="T58"/>
                <a:gd fmla="*/ 2147483647 h 126" name="T59"/>
                <a:gd fmla="*/ 2147483647 w 80" name="T60"/>
                <a:gd fmla="*/ 2147483647 h 126" name="T61"/>
                <a:gd fmla="*/ 2147483647 w 80" name="T62"/>
                <a:gd fmla="*/ 2147483647 h 126" name="T63"/>
                <a:gd fmla="*/ 2147483647 w 80" name="T64"/>
                <a:gd fmla="*/ 2147483647 h 126" name="T65"/>
                <a:gd fmla="*/ 2147483647 w 80" name="T66"/>
                <a:gd fmla="*/ 2147483647 h 126" name="T67"/>
                <a:gd fmla="*/ 2147483647 w 80" name="T68"/>
                <a:gd fmla="*/ 2147483647 h 126" name="T69"/>
                <a:gd fmla="*/ 2147483647 w 80" name="T70"/>
                <a:gd fmla="*/ 2147483647 h 126" name="T71"/>
                <a:gd fmla="*/ 2147483647 w 80" name="T72"/>
                <a:gd fmla="*/ 2147483647 h 126" name="T73"/>
                <a:gd fmla="*/ 2147483647 w 80" name="T74"/>
                <a:gd fmla="*/ 2147483647 h 126" name="T75"/>
                <a:gd fmla="*/ 2147483647 w 80" name="T76"/>
                <a:gd fmla="*/ 2147483647 h 126" name="T77"/>
                <a:gd fmla="*/ 2147483647 w 80" name="T78"/>
                <a:gd fmla="*/ 2147483647 h 126" name="T79"/>
                <a:gd fmla="*/ 2147483647 w 80" name="T80"/>
                <a:gd fmla="*/ 2147483647 h 126" name="T81"/>
                <a:gd fmla="*/ 2147483647 w 80" name="T82"/>
                <a:gd fmla="*/ 2147483647 h 126" name="T83"/>
                <a:gd fmla="*/ 2147483647 w 80" name="T84"/>
                <a:gd fmla="*/ 2147483647 h 126" name="T85"/>
                <a:gd fmla="*/ 2147483647 w 80" name="T86"/>
                <a:gd fmla="*/ 2147483647 h 126" name="T87"/>
                <a:gd fmla="*/ 2147483647 w 80" name="T88"/>
                <a:gd fmla="*/ 2147483647 h 126" name="T89"/>
                <a:gd fmla="*/ 2147483647 w 80" name="T90"/>
                <a:gd fmla="*/ 2147483647 h 126" name="T91"/>
                <a:gd fmla="*/ 2147483647 w 80" name="T92"/>
                <a:gd fmla="*/ 2147483647 h 126" name="T93"/>
                <a:gd fmla="*/ 2147483647 w 80" name="T94"/>
                <a:gd fmla="*/ 2147483647 h 126" name="T95"/>
                <a:gd fmla="*/ 2147483647 w 80" name="T96"/>
                <a:gd fmla="*/ 2147483647 h 126" name="T97"/>
                <a:gd fmla="*/ 2147483647 w 80" name="T98"/>
                <a:gd fmla="*/ 2147483647 h 126" name="T99"/>
                <a:gd fmla="*/ 2147483647 w 80" name="T100"/>
                <a:gd fmla="*/ 2147483647 h 126" name="T101"/>
                <a:gd fmla="*/ 2147483647 w 80" name="T102"/>
                <a:gd fmla="*/ 2147483647 h 12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80" name="T156"/>
                <a:gd fmla="*/ 0 h 126" name="T157"/>
                <a:gd fmla="*/ 80 w 80" name="T158"/>
                <a:gd fmla="*/ 126 h 126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125" w="80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00" name="Freeform 11"/>
            <p:cNvSpPr>
              <a:spLocks noChangeArrowheads="1"/>
            </p:cNvSpPr>
            <p:nvPr/>
          </p:nvSpPr>
          <p:spPr bwMode="auto">
            <a:xfrm>
              <a:off x="3173222" y="2718987"/>
              <a:ext cx="94814" cy="97513"/>
            </a:xfrm>
            <a:custGeom>
              <a:gdLst>
                <a:gd fmla="*/ 2147483647 w 51" name="T0"/>
                <a:gd fmla="*/ 2147483647 h 50" name="T1"/>
                <a:gd fmla="*/ 2147483647 w 51" name="T2"/>
                <a:gd fmla="*/ 2147483647 h 50" name="T3"/>
                <a:gd fmla="*/ 2147483647 w 51" name="T4"/>
                <a:gd fmla="*/ 2147483647 h 50" name="T5"/>
                <a:gd fmla="*/ 2147483647 w 51" name="T6"/>
                <a:gd fmla="*/ 2147483647 h 50" name="T7"/>
                <a:gd fmla="*/ 2147483647 w 51" name="T8"/>
                <a:gd fmla="*/ 2147483647 h 50" name="T9"/>
                <a:gd fmla="*/ 2147483647 w 51" name="T10"/>
                <a:gd fmla="*/ 2147483647 h 50" name="T11"/>
                <a:gd fmla="*/ 2147483647 w 51" name="T12"/>
                <a:gd fmla="*/ 2147483647 h 50" name="T13"/>
                <a:gd fmla="*/ 2147483647 w 51" name="T14"/>
                <a:gd fmla="*/ 2147483647 h 50" name="T15"/>
                <a:gd fmla="*/ 2147483647 w 51" name="T16"/>
                <a:gd fmla="*/ 2147483647 h 50" name="T17"/>
                <a:gd fmla="*/ 2147483647 w 51" name="T18"/>
                <a:gd fmla="*/ 2147483647 h 50" name="T19"/>
                <a:gd fmla="*/ 2147483647 w 51" name="T20"/>
                <a:gd fmla="*/ 2147483647 h 50" name="T21"/>
                <a:gd fmla="*/ 2147483647 w 51" name="T22"/>
                <a:gd fmla="*/ 2147483647 h 50" name="T23"/>
                <a:gd fmla="*/ 2147483647 w 51" name="T24"/>
                <a:gd fmla="*/ 2147483647 h 50" name="T25"/>
                <a:gd fmla="*/ 2147483647 w 51" name="T26"/>
                <a:gd fmla="*/ 2147483647 h 50" name="T27"/>
                <a:gd fmla="*/ 2147483647 w 51" name="T28"/>
                <a:gd fmla="*/ 2147483647 h 50" name="T29"/>
                <a:gd fmla="*/ 2147483647 w 51" name="T30"/>
                <a:gd fmla="*/ 2147483647 h 50" name="T31"/>
                <a:gd fmla="*/ 2147483647 w 51" name="T32"/>
                <a:gd fmla="*/ 2147483647 h 50" name="T33"/>
                <a:gd fmla="*/ 2147483647 w 51" name="T34"/>
                <a:gd fmla="*/ 2147483647 h 50" name="T35"/>
                <a:gd fmla="*/ 2147483647 w 51" name="T36"/>
                <a:gd fmla="*/ 2147483647 h 50" name="T37"/>
                <a:gd fmla="*/ 2147483647 w 51" name="T38"/>
                <a:gd fmla="*/ 2147483647 h 50" name="T39"/>
                <a:gd fmla="*/ 2147483647 w 51" name="T40"/>
                <a:gd fmla="*/ 2147483647 h 50" name="T41"/>
                <a:gd fmla="*/ 2147483647 w 51" name="T42"/>
                <a:gd fmla="*/ 2147483647 h 50" name="T43"/>
                <a:gd fmla="*/ 2147483647 w 51" name="T44"/>
                <a:gd fmla="*/ 2147483647 h 50" name="T45"/>
                <a:gd fmla="*/ 2147483647 w 51" name="T46"/>
                <a:gd fmla="*/ 2147483647 h 50" name="T47"/>
                <a:gd fmla="*/ 2147483647 w 51" name="T48"/>
                <a:gd fmla="*/ 2147483647 h 50" name="T49"/>
                <a:gd fmla="*/ 2147483647 w 51" name="T50"/>
                <a:gd fmla="*/ 2147483647 h 50" name="T51"/>
                <a:gd fmla="*/ 2147483647 w 51" name="T52"/>
                <a:gd fmla="*/ 2147483647 h 50" name="T53"/>
                <a:gd fmla="*/ 2147483647 w 51" name="T54"/>
                <a:gd fmla="*/ 2147483647 h 50" name="T55"/>
                <a:gd fmla="*/ 2147483647 w 51" name="T56"/>
                <a:gd fmla="*/ 2147483647 h 50" name="T57"/>
                <a:gd fmla="*/ 2147483647 w 51" name="T58"/>
                <a:gd fmla="*/ 2147483647 h 50" name="T59"/>
                <a:gd fmla="*/ 2147483647 w 51" name="T60"/>
                <a:gd fmla="*/ 2147483647 h 50" name="T61"/>
                <a:gd fmla="*/ 2147483647 w 51" name="T62"/>
                <a:gd fmla="*/ 0 h 50" name="T63"/>
                <a:gd fmla="*/ 2147483647 w 51" name="T64"/>
                <a:gd fmla="*/ 0 h 50" name="T65"/>
                <a:gd fmla="*/ 2147483647 w 51" name="T66"/>
                <a:gd fmla="*/ 0 h 50" name="T67"/>
                <a:gd fmla="*/ 2147483647 w 51" name="T68"/>
                <a:gd fmla="*/ 2147483647 h 50" name="T69"/>
                <a:gd fmla="*/ 2147483647 w 51" name="T70"/>
                <a:gd fmla="*/ 2147483647 h 50" name="T71"/>
                <a:gd fmla="*/ 2147483647 w 51" name="T72"/>
                <a:gd fmla="*/ 2147483647 h 50" name="T73"/>
                <a:gd fmla="*/ 2147483647 w 51" name="T74"/>
                <a:gd fmla="*/ 2147483647 h 50" name="T75"/>
                <a:gd fmla="*/ 2147483647 w 51" name="T76"/>
                <a:gd fmla="*/ 2147483647 h 50" name="T77"/>
                <a:gd fmla="*/ 2147483647 w 51" name="T78"/>
                <a:gd fmla="*/ 2147483647 h 50" name="T79"/>
                <a:gd fmla="*/ 2147483647 w 51" name="T80"/>
                <a:gd fmla="*/ 2147483647 h 50" name="T81"/>
                <a:gd fmla="*/ 2147483647 w 51" name="T82"/>
                <a:gd fmla="*/ 2147483647 h 50" name="T83"/>
                <a:gd fmla="*/ 2147483647 w 51" name="T84"/>
                <a:gd fmla="*/ 2147483647 h 50" name="T85"/>
                <a:gd fmla="*/ 2147483647 w 51" name="T86"/>
                <a:gd fmla="*/ 2147483647 h 50" name="T87"/>
                <a:gd fmla="*/ 2147483647 w 51" name="T88"/>
                <a:gd fmla="*/ 2147483647 h 50" name="T89"/>
                <a:gd fmla="*/ 2147483647 w 51" name="T90"/>
                <a:gd fmla="*/ 2147483647 h 50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51" name="T138"/>
                <a:gd fmla="*/ 0 h 50" name="T139"/>
                <a:gd fmla="*/ 51 w 51" name="T140"/>
                <a:gd fmla="*/ 50 h 50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50" w="51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01" name="Freeform 12"/>
            <p:cNvSpPr>
              <a:spLocks noChangeArrowheads="1"/>
            </p:cNvSpPr>
            <p:nvPr/>
          </p:nvSpPr>
          <p:spPr bwMode="auto">
            <a:xfrm>
              <a:off x="3251481" y="2623072"/>
              <a:ext cx="24080" cy="25578"/>
            </a:xfrm>
            <a:custGeom>
              <a:gdLst>
                <a:gd fmla="*/ 2147483647 w 13" name="T0"/>
                <a:gd fmla="*/ 2147483647 h 13" name="T1"/>
                <a:gd fmla="*/ 2147483647 w 13" name="T2"/>
                <a:gd fmla="*/ 2147483647 h 13" name="T3"/>
                <a:gd fmla="*/ 0 w 13" name="T4"/>
                <a:gd fmla="*/ 2147483647 h 13" name="T5"/>
                <a:gd fmla="*/ 2147483647 w 13" name="T6"/>
                <a:gd fmla="*/ 2147483647 h 13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3" name="T12"/>
                <a:gd fmla="*/ 0 h 13" name="T13"/>
                <a:gd fmla="*/ 13 w 13" name="T14"/>
                <a:gd fmla="*/ 13 h 13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3" w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02" name="Freeform 13"/>
            <p:cNvSpPr>
              <a:spLocks noChangeArrowheads="1"/>
            </p:cNvSpPr>
            <p:nvPr/>
          </p:nvSpPr>
          <p:spPr bwMode="auto">
            <a:xfrm>
              <a:off x="3507327" y="3032308"/>
              <a:ext cx="24080" cy="41562"/>
            </a:xfrm>
            <a:custGeom>
              <a:gdLst>
                <a:gd fmla="*/ 2147483647 w 13" name="T0"/>
                <a:gd fmla="*/ 2147483647 h 21" name="T1"/>
                <a:gd fmla="*/ 2147483647 w 13" name="T2"/>
                <a:gd fmla="*/ 2147483647 h 21" name="T3"/>
                <a:gd fmla="*/ 2147483647 w 13" name="T4"/>
                <a:gd fmla="*/ 2147483647 h 21" name="T5"/>
                <a:gd fmla="*/ 2147483647 w 13" name="T6"/>
                <a:gd fmla="*/ 2147483647 h 21" name="T7"/>
                <a:gd fmla="*/ 2147483647 w 13" name="T8"/>
                <a:gd fmla="*/ 2147483647 h 21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3" name="T15"/>
                <a:gd fmla="*/ 0 h 21" name="T16"/>
                <a:gd fmla="*/ 13 w 13" name="T17"/>
                <a:gd fmla="*/ 21 h 21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21" w="13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03" name="Freeform 14"/>
            <p:cNvSpPr>
              <a:spLocks noChangeArrowheads="1"/>
            </p:cNvSpPr>
            <p:nvPr/>
          </p:nvSpPr>
          <p:spPr bwMode="auto">
            <a:xfrm>
              <a:off x="3499803" y="3069075"/>
              <a:ext cx="34615" cy="60746"/>
            </a:xfrm>
            <a:custGeom>
              <a:gdLst>
                <a:gd fmla="*/ 2147483647 w 19" name="T0"/>
                <a:gd fmla="*/ 2147483647 h 31" name="T1"/>
                <a:gd fmla="*/ 2147483647 w 19" name="T2"/>
                <a:gd fmla="*/ 2147483647 h 31" name="T3"/>
                <a:gd fmla="*/ 2147483647 w 19" name="T4"/>
                <a:gd fmla="*/ 2147483647 h 31" name="T5"/>
                <a:gd fmla="*/ 2147483647 w 19" name="T6"/>
                <a:gd fmla="*/ 2147483647 h 31" name="T7"/>
                <a:gd fmla="*/ 2147483647 w 19" name="T8"/>
                <a:gd fmla="*/ 2147483647 h 31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9" name="T15"/>
                <a:gd fmla="*/ 0 h 31" name="T16"/>
                <a:gd fmla="*/ 19 w 19" name="T17"/>
                <a:gd fmla="*/ 31 h 31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31" w="19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04" name="Freeform 15"/>
            <p:cNvSpPr>
              <a:spLocks noChangeArrowheads="1"/>
            </p:cNvSpPr>
            <p:nvPr/>
          </p:nvSpPr>
          <p:spPr bwMode="auto">
            <a:xfrm>
              <a:off x="3575051" y="3147406"/>
              <a:ext cx="57189" cy="35168"/>
            </a:xfrm>
            <a:custGeom>
              <a:gdLst>
                <a:gd fmla="*/ 2147483647 w 31" name="T0"/>
                <a:gd fmla="*/ 2147483647 h 18" name="T1"/>
                <a:gd fmla="*/ 2147483647 w 31" name="T2"/>
                <a:gd fmla="*/ 2147483647 h 18" name="T3"/>
                <a:gd fmla="*/ 2147483647 w 31" name="T4"/>
                <a:gd fmla="*/ 2147483647 h 18" name="T5"/>
                <a:gd fmla="*/ 2147483647 w 31" name="T6"/>
                <a:gd fmla="*/ 2147483647 h 18" name="T7"/>
                <a:gd fmla="*/ 2147483647 w 31" name="T8"/>
                <a:gd fmla="*/ 2147483647 h 18" name="T9"/>
                <a:gd fmla="*/ 2147483647 w 31" name="T10"/>
                <a:gd fmla="*/ 2147483647 h 18" name="T11"/>
                <a:gd fmla="*/ 2147483647 w 31" name="T12"/>
                <a:gd fmla="*/ 2147483647 h 18" name="T13"/>
                <a:gd fmla="*/ 2147483647 w 31" name="T14"/>
                <a:gd fmla="*/ 2147483647 h 18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1" name="T24"/>
                <a:gd fmla="*/ 0 h 18" name="T25"/>
                <a:gd fmla="*/ 31 w 31" name="T26"/>
                <a:gd fmla="*/ 18 h 18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8" w="31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05" name="Freeform 16"/>
            <p:cNvSpPr>
              <a:spLocks noChangeArrowheads="1"/>
            </p:cNvSpPr>
            <p:nvPr/>
          </p:nvSpPr>
          <p:spPr bwMode="auto">
            <a:xfrm>
              <a:off x="3779728" y="3203355"/>
              <a:ext cx="64714" cy="11189"/>
            </a:xfrm>
            <a:custGeom>
              <a:gdLst>
                <a:gd fmla="*/ 2147483647 w 35" name="T0"/>
                <a:gd fmla="*/ 2147483647 h 6" name="T1"/>
                <a:gd fmla="*/ 2147483647 w 35" name="T2"/>
                <a:gd fmla="*/ 2147483647 h 6" name="T3"/>
                <a:gd fmla="*/ 2147483647 w 35" name="T4"/>
                <a:gd fmla="*/ 2147483647 h 6" name="T5"/>
                <a:gd fmla="*/ 2147483647 w 35" name="T6"/>
                <a:gd fmla="*/ 2147483647 h 6" name="T7"/>
                <a:gd fmla="*/ 2147483647 w 35" name="T8"/>
                <a:gd fmla="*/ 2147483647 h 6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35" name="T15"/>
                <a:gd fmla="*/ 0 h 6" name="T16"/>
                <a:gd fmla="*/ 35 w 35" name="T17"/>
                <a:gd fmla="*/ 6 h 6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6" w="35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06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2974564" y="1833376"/>
              <a:ext cx="3587868" cy="2992534"/>
            </a:xfrm>
            <a:custGeom>
              <a:gdLst>
                <a:gd fmla="*/ 2147483647 w 1948" name="T0"/>
                <a:gd fmla="*/ 2147483647 h 1528" name="T1"/>
                <a:gd fmla="*/ 2147483647 w 1948" name="T2"/>
                <a:gd fmla="*/ 2147483647 h 1528" name="T3"/>
                <a:gd fmla="*/ 2147483647 w 1948" name="T4"/>
                <a:gd fmla="*/ 2147483647 h 1528" name="T5"/>
                <a:gd fmla="*/ 2147483647 w 1948" name="T6"/>
                <a:gd fmla="*/ 2147483647 h 1528" name="T7"/>
                <a:gd fmla="*/ 2147483647 w 1948" name="T8"/>
                <a:gd fmla="*/ 2147483647 h 1528" name="T9"/>
                <a:gd fmla="*/ 2147483647 w 1948" name="T10"/>
                <a:gd fmla="*/ 2147483647 h 1528" name="T11"/>
                <a:gd fmla="*/ 2147483647 w 1948" name="T12"/>
                <a:gd fmla="*/ 2147483647 h 1528" name="T13"/>
                <a:gd fmla="*/ 2147483647 w 1948" name="T14"/>
                <a:gd fmla="*/ 2147483647 h 1528" name="T15"/>
                <a:gd fmla="*/ 2147483647 w 1948" name="T16"/>
                <a:gd fmla="*/ 2147483647 h 1528" name="T17"/>
                <a:gd fmla="*/ 2147483647 w 1948" name="T18"/>
                <a:gd fmla="*/ 2147483647 h 1528" name="T19"/>
                <a:gd fmla="*/ 2147483647 w 1948" name="T20"/>
                <a:gd fmla="*/ 2147483647 h 1528" name="T21"/>
                <a:gd fmla="*/ 2147483647 w 1948" name="T22"/>
                <a:gd fmla="*/ 2147483647 h 1528" name="T23"/>
                <a:gd fmla="*/ 2147483647 w 1948" name="T24"/>
                <a:gd fmla="*/ 2147483647 h 1528" name="T25"/>
                <a:gd fmla="*/ 2147483647 w 1948" name="T26"/>
                <a:gd fmla="*/ 2147483647 h 1528" name="T27"/>
                <a:gd fmla="*/ 2147483647 w 1948" name="T28"/>
                <a:gd fmla="*/ 2147483647 h 1528" name="T29"/>
                <a:gd fmla="*/ 2147483647 w 1948" name="T30"/>
                <a:gd fmla="*/ 2147483647 h 1528" name="T31"/>
                <a:gd fmla="*/ 2147483647 w 1948" name="T32"/>
                <a:gd fmla="*/ 2147483647 h 1528" name="T33"/>
                <a:gd fmla="*/ 2147483647 w 1948" name="T34"/>
                <a:gd fmla="*/ 2147483647 h 1528" name="T35"/>
                <a:gd fmla="*/ 2147483647 w 1948" name="T36"/>
                <a:gd fmla="*/ 2147483647 h 1528" name="T37"/>
                <a:gd fmla="*/ 2147483647 w 1948" name="T38"/>
                <a:gd fmla="*/ 2147483647 h 1528" name="T39"/>
                <a:gd fmla="*/ 2147483647 w 1948" name="T40"/>
                <a:gd fmla="*/ 2147483647 h 1528" name="T41"/>
                <a:gd fmla="*/ 2147483647 w 1948" name="T42"/>
                <a:gd fmla="*/ 2147483647 h 1528" name="T43"/>
                <a:gd fmla="*/ 2147483647 w 1948" name="T44"/>
                <a:gd fmla="*/ 2147483647 h 1528" name="T45"/>
                <a:gd fmla="*/ 2147483647 w 1948" name="T46"/>
                <a:gd fmla="*/ 2147483647 h 1528" name="T47"/>
                <a:gd fmla="*/ 2147483647 w 1948" name="T48"/>
                <a:gd fmla="*/ 2147483647 h 1528" name="T49"/>
                <a:gd fmla="*/ 2147483647 w 1948" name="T50"/>
                <a:gd fmla="*/ 2147483647 h 1528" name="T51"/>
                <a:gd fmla="*/ 2147483647 w 1948" name="T52"/>
                <a:gd fmla="*/ 2147483647 h 1528" name="T53"/>
                <a:gd fmla="*/ 2147483647 w 1948" name="T54"/>
                <a:gd fmla="*/ 2147483647 h 1528" name="T55"/>
                <a:gd fmla="*/ 2147483647 w 1948" name="T56"/>
                <a:gd fmla="*/ 2147483647 h 1528" name="T57"/>
                <a:gd fmla="*/ 2147483647 w 1948" name="T58"/>
                <a:gd fmla="*/ 2147483647 h 1528" name="T59"/>
                <a:gd fmla="*/ 2147483647 w 1948" name="T60"/>
                <a:gd fmla="*/ 2147483647 h 1528" name="T61"/>
                <a:gd fmla="*/ 2147483647 w 1948" name="T62"/>
                <a:gd fmla="*/ 2147483647 h 1528" name="T63"/>
                <a:gd fmla="*/ 2147483647 w 1948" name="T64"/>
                <a:gd fmla="*/ 2147483647 h 1528" name="T65"/>
                <a:gd fmla="*/ 2147483647 w 1948" name="T66"/>
                <a:gd fmla="*/ 2147483647 h 1528" name="T67"/>
                <a:gd fmla="*/ 2147483647 w 1948" name="T68"/>
                <a:gd fmla="*/ 2147483647 h 1528" name="T69"/>
                <a:gd fmla="*/ 2147483647 w 1948" name="T70"/>
                <a:gd fmla="*/ 2147483647 h 1528" name="T71"/>
                <a:gd fmla="*/ 2147483647 w 1948" name="T72"/>
                <a:gd fmla="*/ 2147483647 h 1528" name="T73"/>
                <a:gd fmla="*/ 2147483647 w 1948" name="T74"/>
                <a:gd fmla="*/ 2147483647 h 1528" name="T75"/>
                <a:gd fmla="*/ 2147483647 w 1948" name="T76"/>
                <a:gd fmla="*/ 2147483647 h 1528" name="T77"/>
                <a:gd fmla="*/ 2147483647 w 1948" name="T78"/>
                <a:gd fmla="*/ 2147483647 h 1528" name="T79"/>
                <a:gd fmla="*/ 2147483647 w 1948" name="T80"/>
                <a:gd fmla="*/ 2147483647 h 1528" name="T81"/>
                <a:gd fmla="*/ 2147483647 w 1948" name="T82"/>
                <a:gd fmla="*/ 2147483647 h 1528" name="T83"/>
                <a:gd fmla="*/ 2147483647 w 1948" name="T84"/>
                <a:gd fmla="*/ 2147483647 h 1528" name="T85"/>
                <a:gd fmla="*/ 2147483647 w 1948" name="T86"/>
                <a:gd fmla="*/ 2147483647 h 1528" name="T87"/>
                <a:gd fmla="*/ 2147483647 w 1948" name="T88"/>
                <a:gd fmla="*/ 2147483647 h 1528" name="T89"/>
                <a:gd fmla="*/ 2147483647 w 1948" name="T90"/>
                <a:gd fmla="*/ 2147483647 h 1528" name="T91"/>
                <a:gd fmla="*/ 2147483647 w 1948" name="T92"/>
                <a:gd fmla="*/ 2147483647 h 1528" name="T93"/>
                <a:gd fmla="*/ 2147483647 w 1948" name="T94"/>
                <a:gd fmla="*/ 2147483647 h 1528" name="T95"/>
                <a:gd fmla="*/ 2147483647 w 1948" name="T96"/>
                <a:gd fmla="*/ 2147483647 h 1528" name="T97"/>
                <a:gd fmla="*/ 2147483647 w 1948" name="T98"/>
                <a:gd fmla="*/ 2147483647 h 1528" name="T99"/>
                <a:gd fmla="*/ 2147483647 w 1948" name="T100"/>
                <a:gd fmla="*/ 2147483647 h 1528" name="T101"/>
                <a:gd fmla="*/ 2147483647 w 1948" name="T102"/>
                <a:gd fmla="*/ 2147483647 h 1528" name="T103"/>
                <a:gd fmla="*/ 2147483647 w 1948" name="T104"/>
                <a:gd fmla="*/ 2147483647 h 1528" name="T105"/>
                <a:gd fmla="*/ 2147483647 w 1948" name="T106"/>
                <a:gd fmla="*/ 2147483647 h 1528" name="T107"/>
                <a:gd fmla="*/ 2147483647 w 1948" name="T108"/>
                <a:gd fmla="*/ 2147483647 h 1528" name="T109"/>
                <a:gd fmla="*/ 2147483647 w 1948" name="T110"/>
                <a:gd fmla="*/ 2147483647 h 1528" name="T111"/>
                <a:gd fmla="*/ 2147483647 w 1948" name="T112"/>
                <a:gd fmla="*/ 2147483647 h 1528" name="T113"/>
                <a:gd fmla="*/ 2147483647 w 1948" name="T114"/>
                <a:gd fmla="*/ 2147483647 h 1528" name="T115"/>
                <a:gd fmla="*/ 2147483647 w 1948" name="T116"/>
                <a:gd fmla="*/ 2147483647 h 1528" name="T117"/>
                <a:gd fmla="*/ 2147483647 w 1948" name="T118"/>
                <a:gd fmla="*/ 2147483647 h 1528" name="T119"/>
                <a:gd fmla="*/ 2147483647 w 1948" name="T120"/>
                <a:gd fmla="*/ 2147483647 h 1528" name="T121"/>
                <a:gd fmla="*/ 2147483647 w 1948" name="T122"/>
                <a:gd fmla="*/ 2147483647 h 1528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1948" name="T186"/>
                <a:gd fmla="*/ 0 h 1528" name="T187"/>
                <a:gd fmla="*/ 1948 w 1948" name="T188"/>
                <a:gd fmla="*/ 1528 h 1528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1528" w="194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07" name="Freeform 18"/>
            <p:cNvSpPr>
              <a:spLocks noChangeArrowheads="1"/>
            </p:cNvSpPr>
            <p:nvPr/>
          </p:nvSpPr>
          <p:spPr bwMode="auto">
            <a:xfrm>
              <a:off x="4192093" y="4223247"/>
              <a:ext cx="153508" cy="338899"/>
            </a:xfrm>
            <a:custGeom>
              <a:gdLst>
                <a:gd fmla="*/ 2147483647 w 83" name="T0"/>
                <a:gd fmla="*/ 0 h 173" name="T1"/>
                <a:gd fmla="*/ 2147483647 w 83" name="T2"/>
                <a:gd fmla="*/ 2147483647 h 173" name="T3"/>
                <a:gd fmla="*/ 2147483647 w 83" name="T4"/>
                <a:gd fmla="*/ 2147483647 h 173" name="T5"/>
                <a:gd fmla="*/ 2147483647 w 83" name="T6"/>
                <a:gd fmla="*/ 2147483647 h 173" name="T7"/>
                <a:gd fmla="*/ 2147483647 w 83" name="T8"/>
                <a:gd fmla="*/ 2147483647 h 173" name="T9"/>
                <a:gd fmla="*/ 2147483647 w 83" name="T10"/>
                <a:gd fmla="*/ 2147483647 h 173" name="T11"/>
                <a:gd fmla="*/ 2147483647 w 83" name="T12"/>
                <a:gd fmla="*/ 2147483647 h 173" name="T13"/>
                <a:gd fmla="*/ 2147483647 w 83" name="T14"/>
                <a:gd fmla="*/ 2147483647 h 173" name="T15"/>
                <a:gd fmla="*/ 2147483647 w 83" name="T16"/>
                <a:gd fmla="*/ 2147483647 h 173" name="T17"/>
                <a:gd fmla="*/ 2147483647 w 83" name="T18"/>
                <a:gd fmla="*/ 2147483647 h 173" name="T19"/>
                <a:gd fmla="*/ 2147483647 w 83" name="T20"/>
                <a:gd fmla="*/ 2147483647 h 173" name="T21"/>
                <a:gd fmla="*/ 2147483647 w 83" name="T22"/>
                <a:gd fmla="*/ 2147483647 h 173" name="T23"/>
                <a:gd fmla="*/ 2147483647 w 83" name="T24"/>
                <a:gd fmla="*/ 2147483647 h 173" name="T25"/>
                <a:gd fmla="*/ 2147483647 w 83" name="T26"/>
                <a:gd fmla="*/ 2147483647 h 173" name="T27"/>
                <a:gd fmla="*/ 0 w 83" name="T28"/>
                <a:gd fmla="*/ 2147483647 h 173" name="T29"/>
                <a:gd fmla="*/ 2147483647 w 83" name="T30"/>
                <a:gd fmla="*/ 2147483647 h 173" name="T31"/>
                <a:gd fmla="*/ 2147483647 w 83" name="T32"/>
                <a:gd fmla="*/ 2147483647 h 173" name="T33"/>
                <a:gd fmla="*/ 2147483647 w 83" name="T34"/>
                <a:gd fmla="*/ 2147483647 h 173" name="T35"/>
                <a:gd fmla="*/ 2147483647 w 83" name="T36"/>
                <a:gd fmla="*/ 2147483647 h 173" name="T37"/>
                <a:gd fmla="*/ 2147483647 w 83" name="T38"/>
                <a:gd fmla="*/ 2147483647 h 173" name="T39"/>
                <a:gd fmla="*/ 2147483647 w 83" name="T40"/>
                <a:gd fmla="*/ 2147483647 h 173" name="T41"/>
                <a:gd fmla="*/ 2147483647 w 83" name="T42"/>
                <a:gd fmla="*/ 2147483647 h 173" name="T43"/>
                <a:gd fmla="*/ 2147483647 w 83" name="T44"/>
                <a:gd fmla="*/ 2147483647 h 173" name="T45"/>
                <a:gd fmla="*/ 2147483647 w 83" name="T46"/>
                <a:gd fmla="*/ 2147483647 h 173" name="T47"/>
                <a:gd fmla="*/ 2147483647 w 83" name="T48"/>
                <a:gd fmla="*/ 2147483647 h 173" name="T49"/>
                <a:gd fmla="*/ 2147483647 w 83" name="T50"/>
                <a:gd fmla="*/ 2147483647 h 173" name="T51"/>
                <a:gd fmla="*/ 2147483647 w 83" name="T52"/>
                <a:gd fmla="*/ 2147483647 h 173" name="T53"/>
                <a:gd fmla="*/ 2147483647 w 83" name="T54"/>
                <a:gd fmla="*/ 2147483647 h 173" name="T55"/>
                <a:gd fmla="*/ 2147483647 w 83" name="T56"/>
                <a:gd fmla="*/ 0 h 173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83" name="T87"/>
                <a:gd fmla="*/ 0 h 173" name="T88"/>
                <a:gd fmla="*/ 83 w 83" name="T89"/>
                <a:gd fmla="*/ 173 h 173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173" w="8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08" name="Freeform 19"/>
            <p:cNvSpPr>
              <a:spLocks noChangeArrowheads="1"/>
            </p:cNvSpPr>
            <p:nvPr/>
          </p:nvSpPr>
          <p:spPr bwMode="auto">
            <a:xfrm>
              <a:off x="4890403" y="3753265"/>
              <a:ext cx="46654" cy="84725"/>
            </a:xfrm>
            <a:custGeom>
              <a:gdLst>
                <a:gd fmla="*/ 2147483647 w 25" name="T0"/>
                <a:gd fmla="*/ 2147483647 h 43" name="T1"/>
                <a:gd fmla="*/ 2147483647 w 25" name="T2"/>
                <a:gd fmla="*/ 2147483647 h 43" name="T3"/>
                <a:gd fmla="*/ 2147483647 w 25" name="T4"/>
                <a:gd fmla="*/ 2147483647 h 43" name="T5"/>
                <a:gd fmla="*/ 2147483647 w 25" name="T6"/>
                <a:gd fmla="*/ 2147483647 h 43" name="T7"/>
                <a:gd fmla="*/ 2147483647 w 25" name="T8"/>
                <a:gd fmla="*/ 2147483647 h 43" name="T9"/>
                <a:gd fmla="*/ 2147483647 w 25" name="T10"/>
                <a:gd fmla="*/ 2147483647 h 43" name="T11"/>
                <a:gd fmla="*/ 2147483647 w 25" name="T12"/>
                <a:gd fmla="*/ 2147483647 h 43" name="T13"/>
                <a:gd fmla="*/ 2147483647 w 25" name="T14"/>
                <a:gd fmla="*/ 2147483647 h 43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5" name="T24"/>
                <a:gd fmla="*/ 0 h 43" name="T25"/>
                <a:gd fmla="*/ 25 w 25" name="T26"/>
                <a:gd fmla="*/ 43 h 43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3" w="25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09" name="Freeform 20"/>
            <p:cNvSpPr>
              <a:spLocks noChangeArrowheads="1"/>
            </p:cNvSpPr>
            <p:nvPr/>
          </p:nvSpPr>
          <p:spPr bwMode="auto">
            <a:xfrm>
              <a:off x="5201933" y="3826800"/>
              <a:ext cx="248322" cy="273356"/>
            </a:xfrm>
            <a:custGeom>
              <a:gdLst>
                <a:gd fmla="*/ 2147483647 w 135" name="T0"/>
                <a:gd fmla="*/ 2147483647 h 139" name="T1"/>
                <a:gd fmla="*/ 2147483647 w 135" name="T2"/>
                <a:gd fmla="*/ 2147483647 h 139" name="T3"/>
                <a:gd fmla="*/ 2147483647 w 135" name="T4"/>
                <a:gd fmla="*/ 2147483647 h 139" name="T5"/>
                <a:gd fmla="*/ 2147483647 w 135" name="T6"/>
                <a:gd fmla="*/ 2147483647 h 139" name="T7"/>
                <a:gd fmla="*/ 2147483647 w 135" name="T8"/>
                <a:gd fmla="*/ 2147483647 h 139" name="T9"/>
                <a:gd fmla="*/ 2147483647 w 135" name="T10"/>
                <a:gd fmla="*/ 2147483647 h 139" name="T11"/>
                <a:gd fmla="*/ 2147483647 w 135" name="T12"/>
                <a:gd fmla="*/ 2147483647 h 139" name="T13"/>
                <a:gd fmla="*/ 2147483647 w 135" name="T14"/>
                <a:gd fmla="*/ 2147483647 h 139" name="T15"/>
                <a:gd fmla="*/ 2147483647 w 135" name="T16"/>
                <a:gd fmla="*/ 2147483647 h 139" name="T17"/>
                <a:gd fmla="*/ 2147483647 w 135" name="T18"/>
                <a:gd fmla="*/ 2147483647 h 139" name="T19"/>
                <a:gd fmla="*/ 2147483647 w 135" name="T20"/>
                <a:gd fmla="*/ 2147483647 h 139" name="T21"/>
                <a:gd fmla="*/ 2147483647 w 135" name="T22"/>
                <a:gd fmla="*/ 2147483647 h 139" name="T23"/>
                <a:gd fmla="*/ 2147483647 w 135" name="T24"/>
                <a:gd fmla="*/ 2147483647 h 139" name="T25"/>
                <a:gd fmla="*/ 2147483647 w 135" name="T26"/>
                <a:gd fmla="*/ 2147483647 h 139" name="T27"/>
                <a:gd fmla="*/ 2147483647 w 135" name="T28"/>
                <a:gd fmla="*/ 2147483647 h 139" name="T29"/>
                <a:gd fmla="*/ 2147483647 w 135" name="T30"/>
                <a:gd fmla="*/ 2147483647 h 139" name="T31"/>
                <a:gd fmla="*/ 2147483647 w 135" name="T32"/>
                <a:gd fmla="*/ 2147483647 h 139" name="T33"/>
                <a:gd fmla="*/ 2147483647 w 135" name="T34"/>
                <a:gd fmla="*/ 2147483647 h 139" name="T35"/>
                <a:gd fmla="*/ 2147483647 w 135" name="T36"/>
                <a:gd fmla="*/ 2147483647 h 139" name="T37"/>
                <a:gd fmla="*/ 2147483647 w 135" name="T38"/>
                <a:gd fmla="*/ 2147483647 h 139" name="T39"/>
                <a:gd fmla="*/ 2147483647 w 135" name="T40"/>
                <a:gd fmla="*/ 2147483647 h 139" name="T41"/>
                <a:gd fmla="*/ 2147483647 w 135" name="T42"/>
                <a:gd fmla="*/ 2147483647 h 139" name="T43"/>
                <a:gd fmla="*/ 2147483647 w 135" name="T44"/>
                <a:gd fmla="*/ 2147483647 h 139" name="T45"/>
                <a:gd fmla="*/ 2147483647 w 135" name="T46"/>
                <a:gd fmla="*/ 2147483647 h 139" name="T47"/>
                <a:gd fmla="*/ 2147483647 w 135" name="T48"/>
                <a:gd fmla="*/ 2147483647 h 139" name="T49"/>
                <a:gd fmla="*/ 2147483647 w 135" name="T50"/>
                <a:gd fmla="*/ 2147483647 h 139" name="T51"/>
                <a:gd fmla="*/ 2147483647 w 135" name="T52"/>
                <a:gd fmla="*/ 2147483647 h 139" name="T53"/>
                <a:gd fmla="*/ 2147483647 w 135" name="T54"/>
                <a:gd fmla="*/ 2147483647 h 139" name="T55"/>
                <a:gd fmla="*/ 2147483647 w 135" name="T56"/>
                <a:gd fmla="*/ 2147483647 h 139" name="T57"/>
                <a:gd fmla="*/ 2147483647 w 135" name="T58"/>
                <a:gd fmla="*/ 2147483647 h 139" name="T59"/>
                <a:gd fmla="*/ 2147483647 w 135" name="T60"/>
                <a:gd fmla="*/ 2147483647 h 139" name="T61"/>
                <a:gd fmla="*/ 2147483647 w 135" name="T62"/>
                <a:gd fmla="*/ 2147483647 h 139" name="T63"/>
                <a:gd fmla="*/ 2147483647 w 135" name="T64"/>
                <a:gd fmla="*/ 2147483647 h 139" name="T65"/>
                <a:gd fmla="*/ 2147483647 w 135" name="T66"/>
                <a:gd fmla="*/ 2147483647 h 139" name="T67"/>
                <a:gd fmla="*/ 2147483647 w 135" name="T68"/>
                <a:gd fmla="*/ 2147483647 h 139" name="T69"/>
                <a:gd fmla="*/ 2147483647 w 135" name="T70"/>
                <a:gd fmla="*/ 2147483647 h 139" name="T71"/>
                <a:gd fmla="*/ 2147483647 w 135" name="T72"/>
                <a:gd fmla="*/ 2147483647 h 139" name="T73"/>
                <a:gd fmla="*/ 2147483647 w 135" name="T74"/>
                <a:gd fmla="*/ 2147483647 h 13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135" name="T114"/>
                <a:gd fmla="*/ 0 h 139" name="T115"/>
                <a:gd fmla="*/ 135 w 135" name="T116"/>
                <a:gd fmla="*/ 139 h 13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139" w="135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10" name="Freeform 21"/>
            <p:cNvSpPr>
              <a:spLocks noChangeArrowheads="1"/>
            </p:cNvSpPr>
            <p:nvPr/>
          </p:nvSpPr>
          <p:spPr bwMode="auto">
            <a:xfrm>
              <a:off x="5441224" y="4084171"/>
              <a:ext cx="197152" cy="63942"/>
            </a:xfrm>
            <a:custGeom>
              <a:gdLst>
                <a:gd fmla="*/ 2147483647 w 107" name="T0"/>
                <a:gd fmla="*/ 2147483647 h 33" name="T1"/>
                <a:gd fmla="*/ 2147483647 w 107" name="T2"/>
                <a:gd fmla="*/ 2147483647 h 33" name="T3"/>
                <a:gd fmla="*/ 2147483647 w 107" name="T4"/>
                <a:gd fmla="*/ 2147483647 h 33" name="T5"/>
                <a:gd fmla="*/ 2147483647 w 107" name="T6"/>
                <a:gd fmla="*/ 2147483647 h 33" name="T7"/>
                <a:gd fmla="*/ 2147483647 w 107" name="T8"/>
                <a:gd fmla="*/ 2147483647 h 33" name="T9"/>
                <a:gd fmla="*/ 2147483647 w 107" name="T10"/>
                <a:gd fmla="*/ 2147483647 h 33" name="T11"/>
                <a:gd fmla="*/ 2147483647 w 107" name="T12"/>
                <a:gd fmla="*/ 2147483647 h 33" name="T13"/>
                <a:gd fmla="*/ 2147483647 w 107" name="T14"/>
                <a:gd fmla="*/ 2147483647 h 33" name="T15"/>
                <a:gd fmla="*/ 2147483647 w 107" name="T16"/>
                <a:gd fmla="*/ 2147483647 h 33" name="T17"/>
                <a:gd fmla="*/ 2147483647 w 107" name="T18"/>
                <a:gd fmla="*/ 2147483647 h 33" name="T19"/>
                <a:gd fmla="*/ 2147483647 w 107" name="T20"/>
                <a:gd fmla="*/ 2147483647 h 33" name="T21"/>
                <a:gd fmla="*/ 2147483647 w 107" name="T22"/>
                <a:gd fmla="*/ 2147483647 h 33" name="T23"/>
                <a:gd fmla="*/ 2147483647 w 107" name="T24"/>
                <a:gd fmla="*/ 2147483647 h 33" name="T25"/>
                <a:gd fmla="*/ 2147483647 w 107" name="T26"/>
                <a:gd fmla="*/ 2147483647 h 33" name="T27"/>
                <a:gd fmla="*/ 2147483647 w 107" name="T28"/>
                <a:gd fmla="*/ 2147483647 h 33" name="T29"/>
                <a:gd fmla="*/ 2147483647 w 107" name="T30"/>
                <a:gd fmla="*/ 2147483647 h 33" name="T31"/>
                <a:gd fmla="*/ 2147483647 w 107" name="T32"/>
                <a:gd fmla="*/ 2147483647 h 33" name="T33"/>
                <a:gd fmla="*/ 2147483647 w 107" name="T34"/>
                <a:gd fmla="*/ 2147483647 h 33" name="T35"/>
                <a:gd fmla="*/ 2147483647 w 107" name="T36"/>
                <a:gd fmla="*/ 2147483647 h 33" name="T37"/>
                <a:gd fmla="*/ 2147483647 w 107" name="T38"/>
                <a:gd fmla="*/ 2147483647 h 33" name="T39"/>
                <a:gd fmla="*/ 2147483647 w 107" name="T40"/>
                <a:gd fmla="*/ 2147483647 h 3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107" name="T63"/>
                <a:gd fmla="*/ 0 h 33" name="T64"/>
                <a:gd fmla="*/ 107 w 107" name="T65"/>
                <a:gd fmla="*/ 33 h 3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33" w="107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11" name="Freeform 22"/>
            <p:cNvSpPr>
              <a:spLocks noChangeArrowheads="1"/>
            </p:cNvSpPr>
            <p:nvPr/>
          </p:nvSpPr>
          <p:spPr bwMode="auto">
            <a:xfrm>
              <a:off x="5638377" y="4130530"/>
              <a:ext cx="19564" cy="9592"/>
            </a:xfrm>
            <a:custGeom>
              <a:gdLst>
                <a:gd fmla="*/ 2147483647 w 11" name="T0"/>
                <a:gd fmla="*/ 2147483647 h 5" name="T1"/>
                <a:gd fmla="*/ 2147483647 w 11" name="T2"/>
                <a:gd fmla="*/ 2147483647 h 5" name="T3"/>
                <a:gd fmla="*/ 2147483647 w 11" name="T4"/>
                <a:gd fmla="*/ 2147483647 h 5" name="T5"/>
                <a:gd fmla="*/ 2147483647 w 11" name="T6"/>
                <a:gd fmla="*/ 2147483647 h 5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1" name="T12"/>
                <a:gd fmla="*/ 0 h 5" name="T13"/>
                <a:gd fmla="*/ 11 w 11" name="T14"/>
                <a:gd fmla="*/ 5 h 5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5" w="11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12" name="Freeform 23"/>
            <p:cNvSpPr>
              <a:spLocks noChangeArrowheads="1"/>
            </p:cNvSpPr>
            <p:nvPr/>
          </p:nvSpPr>
          <p:spPr bwMode="auto">
            <a:xfrm>
              <a:off x="5665466" y="4138523"/>
              <a:ext cx="16555" cy="12788"/>
            </a:xfrm>
            <a:custGeom>
              <a:gdLst>
                <a:gd fmla="*/ 2147483647 w 9" name="T0"/>
                <a:gd fmla="*/ 2147483647 h 6" name="T1"/>
                <a:gd fmla="*/ 2147483647 w 9" name="T2"/>
                <a:gd fmla="*/ 0 h 6" name="T3"/>
                <a:gd fmla="*/ 2147483647 w 9" name="T4"/>
                <a:gd fmla="*/ 2147483647 h 6" name="T5"/>
                <a:gd fmla="*/ 0 60000 65536" name="T6"/>
                <a:gd fmla="*/ 0 60000 65536" name="T7"/>
                <a:gd fmla="*/ 0 60000 65536" name="T8"/>
                <a:gd fmla="*/ 0 w 9" name="T9"/>
                <a:gd fmla="*/ 0 h 6" name="T10"/>
                <a:gd fmla="*/ 9 w 9" name="T11"/>
                <a:gd fmla="*/ 6 h 6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6" w="9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13" name="Freeform 24"/>
            <p:cNvSpPr>
              <a:spLocks noChangeArrowheads="1"/>
            </p:cNvSpPr>
            <p:nvPr/>
          </p:nvSpPr>
          <p:spPr bwMode="auto">
            <a:xfrm>
              <a:off x="5686536" y="4138523"/>
              <a:ext cx="24080" cy="9592"/>
            </a:xfrm>
            <a:custGeom>
              <a:gdLst>
                <a:gd fmla="*/ 2147483647 w 13" name="T0"/>
                <a:gd fmla="*/ 2147483647 h 5" name="T1"/>
                <a:gd fmla="*/ 2147483647 w 13" name="T2"/>
                <a:gd fmla="*/ 2147483647 h 5" name="T3"/>
                <a:gd fmla="*/ 2147483647 w 13" name="T4"/>
                <a:gd fmla="*/ 2147483647 h 5" name="T5"/>
                <a:gd fmla="*/ 2147483647 w 13" name="T6"/>
                <a:gd fmla="*/ 2147483647 h 5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3" name="T12"/>
                <a:gd fmla="*/ 0 h 5" name="T13"/>
                <a:gd fmla="*/ 13 w 13" name="T14"/>
                <a:gd fmla="*/ 5 h 5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5" w="13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14" name="Freeform 25"/>
            <p:cNvSpPr>
              <a:spLocks noChangeArrowheads="1"/>
            </p:cNvSpPr>
            <p:nvPr/>
          </p:nvSpPr>
          <p:spPr bwMode="auto">
            <a:xfrm>
              <a:off x="5695566" y="4133726"/>
              <a:ext cx="36119" cy="14387"/>
            </a:xfrm>
            <a:custGeom>
              <a:gdLst>
                <a:gd fmla="*/ 2147483647 w 20" name="T0"/>
                <a:gd fmla="*/ 2147483647 h 8" name="T1"/>
                <a:gd fmla="*/ 2147483647 w 20" name="T2"/>
                <a:gd fmla="*/ 2147483647 h 8" name="T3"/>
                <a:gd fmla="*/ 2147483647 w 20" name="T4"/>
                <a:gd fmla="*/ 2147483647 h 8" name="T5"/>
                <a:gd fmla="*/ 2147483647 w 20" name="T6"/>
                <a:gd fmla="*/ 2147483647 h 8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20" name="T12"/>
                <a:gd fmla="*/ 0 h 8" name="T13"/>
                <a:gd fmla="*/ 20 w 20" name="T14"/>
                <a:gd fmla="*/ 8 h 8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8" w="20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15" name="Freeform 26"/>
            <p:cNvSpPr>
              <a:spLocks noChangeArrowheads="1"/>
            </p:cNvSpPr>
            <p:nvPr/>
          </p:nvSpPr>
          <p:spPr bwMode="auto">
            <a:xfrm>
              <a:off x="5734696" y="4156106"/>
              <a:ext cx="45150" cy="30373"/>
            </a:xfrm>
            <a:custGeom>
              <a:gdLst>
                <a:gd fmla="*/ 2147483647 w 25" name="T0"/>
                <a:gd fmla="*/ 2147483647 h 15" name="T1"/>
                <a:gd fmla="*/ 2147483647 w 25" name="T2"/>
                <a:gd fmla="*/ 2147483647 h 15" name="T3"/>
                <a:gd fmla="*/ 2147483647 w 25" name="T4"/>
                <a:gd fmla="*/ 2147483647 h 15" name="T5"/>
                <a:gd fmla="*/ 2147483647 w 25" name="T6"/>
                <a:gd fmla="*/ 2147483647 h 15" name="T7"/>
                <a:gd fmla="*/ 2147483647 w 25" name="T8"/>
                <a:gd fmla="*/ 2147483647 h 15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25" name="T15"/>
                <a:gd fmla="*/ 0 h 15" name="T16"/>
                <a:gd fmla="*/ 25 w 25" name="T17"/>
                <a:gd fmla="*/ 15 h 15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5" w="2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16" name="Freeform 27"/>
            <p:cNvSpPr>
              <a:spLocks noChangeArrowheads="1"/>
            </p:cNvSpPr>
            <p:nvPr/>
          </p:nvSpPr>
          <p:spPr bwMode="auto">
            <a:xfrm>
              <a:off x="5745231" y="4135325"/>
              <a:ext cx="72239" cy="15986"/>
            </a:xfrm>
            <a:custGeom>
              <a:gdLst>
                <a:gd fmla="*/ 2147483647 w 39" name="T0"/>
                <a:gd fmla="*/ 2147483647 h 8" name="T1"/>
                <a:gd fmla="*/ 2147483647 w 39" name="T2"/>
                <a:gd fmla="*/ 2147483647 h 8" name="T3"/>
                <a:gd fmla="*/ 2147483647 w 39" name="T4"/>
                <a:gd fmla="*/ 2147483647 h 8" name="T5"/>
                <a:gd fmla="*/ 2147483647 w 39" name="T6"/>
                <a:gd fmla="*/ 2147483647 h 8" name="T7"/>
                <a:gd fmla="*/ 2147483647 w 39" name="T8"/>
                <a:gd fmla="*/ 2147483647 h 8" name="T9"/>
                <a:gd fmla="*/ 2147483647 w 39" name="T10"/>
                <a:gd fmla="*/ 2147483647 h 8" name="T11"/>
                <a:gd fmla="*/ 2147483647 w 39" name="T12"/>
                <a:gd fmla="*/ 2147483647 h 8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9" name="T21"/>
                <a:gd fmla="*/ 0 h 8" name="T22"/>
                <a:gd fmla="*/ 39 w 39" name="T23"/>
                <a:gd fmla="*/ 8 h 8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8" w="39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17" name="Freeform 28"/>
            <p:cNvSpPr>
              <a:spLocks noChangeArrowheads="1"/>
            </p:cNvSpPr>
            <p:nvPr/>
          </p:nvSpPr>
          <p:spPr bwMode="auto">
            <a:xfrm>
              <a:off x="5828004" y="4140120"/>
              <a:ext cx="67724" cy="36767"/>
            </a:xfrm>
            <a:custGeom>
              <a:gdLst>
                <a:gd fmla="*/ 2147483647 w 37" name="T0"/>
                <a:gd fmla="*/ 2147483647 h 18" name="T1"/>
                <a:gd fmla="*/ 2147483647 w 37" name="T2"/>
                <a:gd fmla="*/ 2147483647 h 18" name="T3"/>
                <a:gd fmla="*/ 2147483647 w 37" name="T4"/>
                <a:gd fmla="*/ 2147483647 h 18" name="T5"/>
                <a:gd fmla="*/ 2147483647 w 37" name="T6"/>
                <a:gd fmla="*/ 2147483647 h 18" name="T7"/>
                <a:gd fmla="*/ 2147483647 w 37" name="T8"/>
                <a:gd fmla="*/ 2147483647 h 18" name="T9"/>
                <a:gd fmla="*/ 2147483647 w 37" name="T10"/>
                <a:gd fmla="*/ 2147483647 h 18" name="T11"/>
                <a:gd fmla="*/ 2147483647 w 37" name="T12"/>
                <a:gd fmla="*/ 2147483647 h 18" name="T13"/>
                <a:gd fmla="*/ 2147483647 w 37" name="T14"/>
                <a:gd fmla="*/ 2147483647 h 18" name="T15"/>
                <a:gd fmla="*/ 2147483647 w 37" name="T16"/>
                <a:gd fmla="*/ 2147483647 h 18" name="T17"/>
                <a:gd fmla="*/ 2147483647 w 37" name="T18"/>
                <a:gd fmla="*/ 2147483647 h 18" name="T19"/>
                <a:gd fmla="*/ 2147483647 w 37" name="T20"/>
                <a:gd fmla="*/ 2147483647 h 18" name="T21"/>
                <a:gd fmla="*/ 2147483647 w 37" name="T22"/>
                <a:gd fmla="*/ 2147483647 h 18" name="T23"/>
                <a:gd fmla="*/ 2147483647 w 37" name="T24"/>
                <a:gd fmla="*/ 2147483647 h 18" name="T25"/>
                <a:gd fmla="*/ 2147483647 w 37" name="T26"/>
                <a:gd fmla="*/ 2147483647 h 18" name="T27"/>
                <a:gd fmla="*/ 2147483647 w 37" name="T28"/>
                <a:gd fmla="*/ 2147483647 h 18" name="T29"/>
                <a:gd fmla="*/ 2147483647 w 37" name="T30"/>
                <a:gd fmla="*/ 2147483647 h 18" name="T31"/>
                <a:gd fmla="*/ 2147483647 w 37" name="T32"/>
                <a:gd fmla="*/ 2147483647 h 18" name="T33"/>
                <a:gd fmla="*/ 2147483647 w 37" name="T34"/>
                <a:gd fmla="*/ 2147483647 h 18" name="T35"/>
                <a:gd fmla="*/ 2147483647 w 37" name="T36"/>
                <a:gd fmla="*/ 2147483647 h 18" name="T37"/>
                <a:gd fmla="*/ 2147483647 w 37" name="T38"/>
                <a:gd fmla="*/ 2147483647 h 18" name="T39"/>
                <a:gd fmla="*/ 2147483647 w 37" name="T40"/>
                <a:gd fmla="*/ 2147483647 h 18" name="T41"/>
                <a:gd fmla="*/ 2147483647 w 37" name="T42"/>
                <a:gd fmla="*/ 2147483647 h 18" name="T43"/>
                <a:gd fmla="*/ 2147483647 w 37" name="T44"/>
                <a:gd fmla="*/ 2147483647 h 18" name="T45"/>
                <a:gd fmla="*/ 2147483647 w 37" name="T46"/>
                <a:gd fmla="*/ 2147483647 h 18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37" name="T72"/>
                <a:gd fmla="*/ 0 h 18" name="T73"/>
                <a:gd fmla="*/ 37 w 37" name="T74"/>
                <a:gd fmla="*/ 18 h 18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18" w="37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18" name="Freeform 29"/>
            <p:cNvSpPr>
              <a:spLocks noChangeArrowheads="1"/>
            </p:cNvSpPr>
            <p:nvPr/>
          </p:nvSpPr>
          <p:spPr bwMode="auto">
            <a:xfrm>
              <a:off x="5704596" y="3927511"/>
              <a:ext cx="112874" cy="145470"/>
            </a:xfrm>
            <a:custGeom>
              <a:gdLst>
                <a:gd fmla="*/ 2147483647 w 61" name="T0"/>
                <a:gd fmla="*/ 2147483647 h 74" name="T1"/>
                <a:gd fmla="*/ 2147483647 w 61" name="T2"/>
                <a:gd fmla="*/ 2147483647 h 74" name="T3"/>
                <a:gd fmla="*/ 2147483647 w 61" name="T4"/>
                <a:gd fmla="*/ 2147483647 h 74" name="T5"/>
                <a:gd fmla="*/ 2147483647 w 61" name="T6"/>
                <a:gd fmla="*/ 2147483647 h 74" name="T7"/>
                <a:gd fmla="*/ 2147483647 w 61" name="T8"/>
                <a:gd fmla="*/ 2147483647 h 74" name="T9"/>
                <a:gd fmla="*/ 2147483647 w 61" name="T10"/>
                <a:gd fmla="*/ 2147483647 h 74" name="T11"/>
                <a:gd fmla="*/ 2147483647 w 61" name="T12"/>
                <a:gd fmla="*/ 0 h 74" name="T13"/>
                <a:gd fmla="*/ 2147483647 w 61" name="T14"/>
                <a:gd fmla="*/ 2147483647 h 74" name="T15"/>
                <a:gd fmla="*/ 2147483647 w 61" name="T16"/>
                <a:gd fmla="*/ 2147483647 h 74" name="T17"/>
                <a:gd fmla="*/ 2147483647 w 61" name="T18"/>
                <a:gd fmla="*/ 2147483647 h 74" name="T19"/>
                <a:gd fmla="*/ 2147483647 w 61" name="T20"/>
                <a:gd fmla="*/ 2147483647 h 74" name="T21"/>
                <a:gd fmla="*/ 2147483647 w 61" name="T22"/>
                <a:gd fmla="*/ 2147483647 h 74" name="T23"/>
                <a:gd fmla="*/ 2147483647 w 61" name="T24"/>
                <a:gd fmla="*/ 2147483647 h 74" name="T25"/>
                <a:gd fmla="*/ 2147483647 w 61" name="T26"/>
                <a:gd fmla="*/ 2147483647 h 74" name="T27"/>
                <a:gd fmla="*/ 2147483647 w 61" name="T28"/>
                <a:gd fmla="*/ 2147483647 h 74" name="T29"/>
                <a:gd fmla="*/ 2147483647 w 61" name="T30"/>
                <a:gd fmla="*/ 2147483647 h 74" name="T31"/>
                <a:gd fmla="*/ 2147483647 w 61" name="T32"/>
                <a:gd fmla="*/ 2147483647 h 74" name="T33"/>
                <a:gd fmla="*/ 2147483647 w 61" name="T34"/>
                <a:gd fmla="*/ 2147483647 h 74" name="T35"/>
                <a:gd fmla="*/ 2147483647 w 61" name="T36"/>
                <a:gd fmla="*/ 2147483647 h 74" name="T37"/>
                <a:gd fmla="*/ 2147483647 w 61" name="T38"/>
                <a:gd fmla="*/ 2147483647 h 74" name="T39"/>
                <a:gd fmla="*/ 2147483647 w 61" name="T40"/>
                <a:gd fmla="*/ 2147483647 h 74" name="T41"/>
                <a:gd fmla="*/ 2147483647 w 61" name="T42"/>
                <a:gd fmla="*/ 2147483647 h 74" name="T43"/>
                <a:gd fmla="*/ 2147483647 w 61" name="T44"/>
                <a:gd fmla="*/ 2147483647 h 74" name="T45"/>
                <a:gd fmla="*/ 2147483647 w 61" name="T46"/>
                <a:gd fmla="*/ 2147483647 h 74" name="T47"/>
                <a:gd fmla="*/ 2147483647 w 61" name="T48"/>
                <a:gd fmla="*/ 2147483647 h 74" name="T49"/>
                <a:gd fmla="*/ 2147483647 w 61" name="T50"/>
                <a:gd fmla="*/ 2147483647 h 74" name="T51"/>
                <a:gd fmla="*/ 2147483647 w 61" name="T52"/>
                <a:gd fmla="*/ 2147483647 h 74" name="T53"/>
                <a:gd fmla="*/ 2147483647 w 61" name="T54"/>
                <a:gd fmla="*/ 2147483647 h 74" name="T55"/>
                <a:gd fmla="*/ 2147483647 w 61" name="T56"/>
                <a:gd fmla="*/ 2147483647 h 74" name="T57"/>
                <a:gd fmla="*/ 2147483647 w 61" name="T58"/>
                <a:gd fmla="*/ 2147483647 h 74" name="T59"/>
                <a:gd fmla="*/ 2147483647 w 61" name="T60"/>
                <a:gd fmla="*/ 2147483647 h 74" name="T61"/>
                <a:gd fmla="*/ 2147483647 w 61" name="T62"/>
                <a:gd fmla="*/ 2147483647 h 74" name="T63"/>
                <a:gd fmla="*/ 2147483647 w 61" name="T64"/>
                <a:gd fmla="*/ 2147483647 h 74" name="T65"/>
                <a:gd fmla="*/ 2147483647 w 61" name="T66"/>
                <a:gd fmla="*/ 2147483647 h 74" name="T67"/>
                <a:gd fmla="*/ 2147483647 w 61" name="T68"/>
                <a:gd fmla="*/ 2147483647 h 74" name="T69"/>
                <a:gd fmla="*/ 2147483647 w 61" name="T70"/>
                <a:gd fmla="*/ 2147483647 h 74" name="T71"/>
                <a:gd fmla="*/ 2147483647 w 61" name="T72"/>
                <a:gd fmla="*/ 2147483647 h 74" name="T73"/>
                <a:gd fmla="*/ 2147483647 w 61" name="T74"/>
                <a:gd fmla="*/ 2147483647 h 74" name="T75"/>
                <a:gd fmla="*/ 2147483647 w 61" name="T76"/>
                <a:gd fmla="*/ 2147483647 h 74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61" name="T117"/>
                <a:gd fmla="*/ 0 h 74" name="T118"/>
                <a:gd fmla="*/ 61 w 61" name="T119"/>
                <a:gd fmla="*/ 74 h 74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74" w="61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19" name="Freeform 30"/>
            <p:cNvSpPr>
              <a:spLocks noChangeArrowheads="1"/>
            </p:cNvSpPr>
            <p:nvPr/>
          </p:nvSpPr>
          <p:spPr bwMode="auto">
            <a:xfrm>
              <a:off x="5498413" y="3809216"/>
              <a:ext cx="198657" cy="233393"/>
            </a:xfrm>
            <a:custGeom>
              <a:gdLst>
                <a:gd fmla="*/ 2147483647 w 108" name="T0"/>
                <a:gd fmla="*/ 2147483647 h 119" name="T1"/>
                <a:gd fmla="*/ 2147483647 w 108" name="T2"/>
                <a:gd fmla="*/ 2147483647 h 119" name="T3"/>
                <a:gd fmla="*/ 2147483647 w 108" name="T4"/>
                <a:gd fmla="*/ 2147483647 h 119" name="T5"/>
                <a:gd fmla="*/ 2147483647 w 108" name="T6"/>
                <a:gd fmla="*/ 2147483647 h 119" name="T7"/>
                <a:gd fmla="*/ 2147483647 w 108" name="T8"/>
                <a:gd fmla="*/ 2147483647 h 119" name="T9"/>
                <a:gd fmla="*/ 2147483647 w 108" name="T10"/>
                <a:gd fmla="*/ 2147483647 h 119" name="T11"/>
                <a:gd fmla="*/ 2147483647 w 108" name="T12"/>
                <a:gd fmla="*/ 2147483647 h 119" name="T13"/>
                <a:gd fmla="*/ 2147483647 w 108" name="T14"/>
                <a:gd fmla="*/ 2147483647 h 119" name="T15"/>
                <a:gd fmla="*/ 2147483647 w 108" name="T16"/>
                <a:gd fmla="*/ 2147483647 h 119" name="T17"/>
                <a:gd fmla="*/ 2147483647 w 108" name="T18"/>
                <a:gd fmla="*/ 2147483647 h 119" name="T19"/>
                <a:gd fmla="*/ 2147483647 w 108" name="T20"/>
                <a:gd fmla="*/ 2147483647 h 119" name="T21"/>
                <a:gd fmla="*/ 2147483647 w 108" name="T22"/>
                <a:gd fmla="*/ 2147483647 h 119" name="T23"/>
                <a:gd fmla="*/ 2147483647 w 108" name="T24"/>
                <a:gd fmla="*/ 2147483647 h 119" name="T25"/>
                <a:gd fmla="*/ 2147483647 w 108" name="T26"/>
                <a:gd fmla="*/ 2147483647 h 119" name="T27"/>
                <a:gd fmla="*/ 2147483647 w 108" name="T28"/>
                <a:gd fmla="*/ 0 h 119" name="T29"/>
                <a:gd fmla="*/ 2147483647 w 108" name="T30"/>
                <a:gd fmla="*/ 2147483647 h 119" name="T31"/>
                <a:gd fmla="*/ 2147483647 w 108" name="T32"/>
                <a:gd fmla="*/ 2147483647 h 119" name="T33"/>
                <a:gd fmla="*/ 2147483647 w 108" name="T34"/>
                <a:gd fmla="*/ 2147483647 h 119" name="T35"/>
                <a:gd fmla="*/ 2147483647 w 108" name="T36"/>
                <a:gd fmla="*/ 2147483647 h 119" name="T37"/>
                <a:gd fmla="*/ 2147483647 w 108" name="T38"/>
                <a:gd fmla="*/ 2147483647 h 119" name="T39"/>
                <a:gd fmla="*/ 2147483647 w 108" name="T40"/>
                <a:gd fmla="*/ 2147483647 h 119" name="T41"/>
                <a:gd fmla="*/ 2147483647 w 108" name="T42"/>
                <a:gd fmla="*/ 2147483647 h 119" name="T43"/>
                <a:gd fmla="*/ 2147483647 w 108" name="T44"/>
                <a:gd fmla="*/ 2147483647 h 119" name="T45"/>
                <a:gd fmla="*/ 2147483647 w 108" name="T46"/>
                <a:gd fmla="*/ 2147483647 h 119" name="T47"/>
                <a:gd fmla="*/ 2147483647 w 108" name="T48"/>
                <a:gd fmla="*/ 2147483647 h 119" name="T49"/>
                <a:gd fmla="*/ 2147483647 w 108" name="T50"/>
                <a:gd fmla="*/ 2147483647 h 119" name="T51"/>
                <a:gd fmla="*/ 2147483647 w 108" name="T52"/>
                <a:gd fmla="*/ 2147483647 h 119" name="T53"/>
                <a:gd fmla="*/ 2147483647 w 108" name="T54"/>
                <a:gd fmla="*/ 2147483647 h 119" name="T55"/>
                <a:gd fmla="*/ 2147483647 w 108" name="T56"/>
                <a:gd fmla="*/ 2147483647 h 119" name="T57"/>
                <a:gd fmla="*/ 2147483647 w 108" name="T58"/>
                <a:gd fmla="*/ 2147483647 h 119" name="T59"/>
                <a:gd fmla="*/ 2147483647 w 108" name="T60"/>
                <a:gd fmla="*/ 2147483647 h 119" name="T61"/>
                <a:gd fmla="*/ 2147483647 w 108" name="T62"/>
                <a:gd fmla="*/ 2147483647 h 119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108" name="T96"/>
                <a:gd fmla="*/ 0 h 119" name="T97"/>
                <a:gd fmla="*/ 108 w 108" name="T98"/>
                <a:gd fmla="*/ 119 h 119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119" w="108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20" name="Freeform 31"/>
            <p:cNvSpPr>
              <a:spLocks noChangeArrowheads="1"/>
            </p:cNvSpPr>
            <p:nvPr/>
          </p:nvSpPr>
          <p:spPr bwMode="auto">
            <a:xfrm>
              <a:off x="5423165" y="3531063"/>
              <a:ext cx="43644" cy="46359"/>
            </a:xfrm>
            <a:custGeom>
              <a:gdLst>
                <a:gd fmla="*/ 2147483647 w 24" name="T0"/>
                <a:gd fmla="*/ 2147483647 h 23" name="T1"/>
                <a:gd fmla="*/ 2147483647 w 24" name="T2"/>
                <a:gd fmla="*/ 2147483647 h 23" name="T3"/>
                <a:gd fmla="*/ 2147483647 w 24" name="T4"/>
                <a:gd fmla="*/ 2147483647 h 23" name="T5"/>
                <a:gd fmla="*/ 2147483647 w 24" name="T6"/>
                <a:gd fmla="*/ 2147483647 h 23" name="T7"/>
                <a:gd fmla="*/ 2147483647 w 24" name="T8"/>
                <a:gd fmla="*/ 2147483647 h 23" name="T9"/>
                <a:gd fmla="*/ 2147483647 w 24" name="T10"/>
                <a:gd fmla="*/ 2147483647 h 23" name="T11"/>
                <a:gd fmla="*/ 2147483647 w 24" name="T12"/>
                <a:gd fmla="*/ 2147483647 h 23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4" name="T21"/>
                <a:gd fmla="*/ 0 h 23" name="T22"/>
                <a:gd fmla="*/ 24 w 24" name="T23"/>
                <a:gd fmla="*/ 23 h 23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3" w="24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21" name="Freeform 32"/>
            <p:cNvSpPr>
              <a:spLocks noChangeArrowheads="1"/>
            </p:cNvSpPr>
            <p:nvPr/>
          </p:nvSpPr>
          <p:spPr bwMode="auto">
            <a:xfrm>
              <a:off x="5624832" y="3420762"/>
              <a:ext cx="33109" cy="78330"/>
            </a:xfrm>
            <a:custGeom>
              <a:gdLst>
                <a:gd fmla="*/ 2147483647 w 18" name="T0"/>
                <a:gd fmla="*/ 2147483647 h 40" name="T1"/>
                <a:gd fmla="*/ 2147483647 w 18" name="T2"/>
                <a:gd fmla="*/ 2147483647 h 40" name="T3"/>
                <a:gd fmla="*/ 2147483647 w 18" name="T4"/>
                <a:gd fmla="*/ 2147483647 h 40" name="T5"/>
                <a:gd fmla="*/ 2147483647 w 18" name="T6"/>
                <a:gd fmla="*/ 2147483647 h 40" name="T7"/>
                <a:gd fmla="*/ 2147483647 w 18" name="T8"/>
                <a:gd fmla="*/ 2147483647 h 40" name="T9"/>
                <a:gd fmla="*/ 2147483647 w 18" name="T10"/>
                <a:gd fmla="*/ 2147483647 h 40" name="T11"/>
                <a:gd fmla="*/ 2147483647 w 18" name="T12"/>
                <a:gd fmla="*/ 2147483647 h 40" name="T13"/>
                <a:gd fmla="*/ 2147483647 w 18" name="T14"/>
                <a:gd fmla="*/ 2147483647 h 40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18" name="T24"/>
                <a:gd fmla="*/ 0 h 40" name="T25"/>
                <a:gd fmla="*/ 18 w 18" name="T26"/>
                <a:gd fmla="*/ 40 h 40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40" w="18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22" name="Freeform 33"/>
            <p:cNvSpPr>
              <a:spLocks noChangeArrowheads="1"/>
            </p:cNvSpPr>
            <p:nvPr/>
          </p:nvSpPr>
          <p:spPr bwMode="auto">
            <a:xfrm>
              <a:off x="5761785" y="3240123"/>
              <a:ext cx="49664" cy="63942"/>
            </a:xfrm>
            <a:custGeom>
              <a:gdLst>
                <a:gd fmla="*/ 2147483647 w 27" name="T0"/>
                <a:gd fmla="*/ 2147483647 h 33" name="T1"/>
                <a:gd fmla="*/ 2147483647 w 27" name="T2"/>
                <a:gd fmla="*/ 2147483647 h 33" name="T3"/>
                <a:gd fmla="*/ 2147483647 w 27" name="T4"/>
                <a:gd fmla="*/ 2147483647 h 33" name="T5"/>
                <a:gd fmla="*/ 2147483647 w 27" name="T6"/>
                <a:gd fmla="*/ 2147483647 h 33" name="T7"/>
                <a:gd fmla="*/ 2147483647 w 27" name="T8"/>
                <a:gd fmla="*/ 2147483647 h 33" name="T9"/>
                <a:gd fmla="*/ 2147483647 w 27" name="T10"/>
                <a:gd fmla="*/ 2147483647 h 33" name="T11"/>
                <a:gd fmla="*/ 2147483647 w 27" name="T12"/>
                <a:gd fmla="*/ 2147483647 h 33" name="T13"/>
                <a:gd fmla="*/ 2147483647 w 27" name="T14"/>
                <a:gd fmla="*/ 2147483647 h 33" name="T15"/>
                <a:gd fmla="*/ 2147483647 w 27" name="T16"/>
                <a:gd fmla="*/ 2147483647 h 33" name="T17"/>
                <a:gd fmla="*/ 2147483647 w 27" name="T18"/>
                <a:gd fmla="*/ 2147483647 h 33" name="T19"/>
                <a:gd fmla="*/ 2147483647 w 27" name="T20"/>
                <a:gd fmla="*/ 2147483647 h 33" name="T21"/>
                <a:gd fmla="*/ 2147483647 w 27" name="T22"/>
                <a:gd fmla="*/ 2147483647 h 33" name="T23"/>
                <a:gd fmla="*/ 2147483647 w 27" name="T24"/>
                <a:gd fmla="*/ 2147483647 h 33" name="T25"/>
                <a:gd fmla="*/ 2147483647 w 27" name="T26"/>
                <a:gd fmla="*/ 2147483647 h 33" name="T27"/>
                <a:gd fmla="*/ 2147483647 w 27" name="T28"/>
                <a:gd fmla="*/ 2147483647 h 33" name="T29"/>
                <a:gd fmla="*/ 2147483647 w 27" name="T30"/>
                <a:gd fmla="*/ 2147483647 h 33" name="T31"/>
                <a:gd fmla="*/ 2147483647 w 27" name="T32"/>
                <a:gd fmla="*/ 2147483647 h 33" name="T33"/>
                <a:gd fmla="*/ 2147483647 w 27" name="T34"/>
                <a:gd fmla="*/ 2147483647 h 33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27" name="T54"/>
                <a:gd fmla="*/ 0 h 33" name="T55"/>
                <a:gd fmla="*/ 27 w 27" name="T56"/>
                <a:gd fmla="*/ 33 h 33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33" w="27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23" name="Freeform 34"/>
            <p:cNvSpPr>
              <a:spLocks noChangeArrowheads="1"/>
            </p:cNvSpPr>
            <p:nvPr/>
          </p:nvSpPr>
          <p:spPr bwMode="auto">
            <a:xfrm>
              <a:off x="5811449" y="3230531"/>
              <a:ext cx="46654" cy="43161"/>
            </a:xfrm>
            <a:custGeom>
              <a:gdLst>
                <a:gd fmla="*/ 2147483647 w 25" name="T0"/>
                <a:gd fmla="*/ 2147483647 h 22" name="T1"/>
                <a:gd fmla="*/ 2147483647 w 25" name="T2"/>
                <a:gd fmla="*/ 2147483647 h 22" name="T3"/>
                <a:gd fmla="*/ 2147483647 w 25" name="T4"/>
                <a:gd fmla="*/ 2147483647 h 22" name="T5"/>
                <a:gd fmla="*/ 2147483647 w 25" name="T6"/>
                <a:gd fmla="*/ 0 h 22" name="T7"/>
                <a:gd fmla="*/ 2147483647 w 25" name="T8"/>
                <a:gd fmla="*/ 2147483647 h 22" name="T9"/>
                <a:gd fmla="*/ 2147483647 w 25" name="T10"/>
                <a:gd fmla="*/ 2147483647 h 22" name="T11"/>
                <a:gd fmla="*/ 0 w 25" name="T12"/>
                <a:gd fmla="*/ 2147483647 h 22" name="T13"/>
                <a:gd fmla="*/ 2147483647 w 25" name="T14"/>
                <a:gd fmla="*/ 2147483647 h 22" name="T15"/>
                <a:gd fmla="*/ 2147483647 w 25" name="T16"/>
                <a:gd fmla="*/ 2147483647 h 22" name="T17"/>
                <a:gd fmla="*/ 2147483647 w 25" name="T18"/>
                <a:gd fmla="*/ 2147483647 h 22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25" name="T30"/>
                <a:gd fmla="*/ 0 h 22" name="T31"/>
                <a:gd fmla="*/ 25 w 25" name="T32"/>
                <a:gd fmla="*/ 22 h 22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22" w="25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24" name="Freeform 35"/>
            <p:cNvSpPr>
              <a:spLocks noChangeArrowheads="1"/>
            </p:cNvSpPr>
            <p:nvPr/>
          </p:nvSpPr>
          <p:spPr bwMode="auto">
            <a:xfrm>
              <a:off x="5778340" y="3072273"/>
              <a:ext cx="183608" cy="179041"/>
            </a:xfrm>
            <a:custGeom>
              <a:gdLst>
                <a:gd fmla="*/ 2147483647 w 100" name="T0"/>
                <a:gd fmla="*/ 2147483647 h 92" name="T1"/>
                <a:gd fmla="*/ 2147483647 w 100" name="T2"/>
                <a:gd fmla="*/ 2147483647 h 92" name="T3"/>
                <a:gd fmla="*/ 2147483647 w 100" name="T4"/>
                <a:gd fmla="*/ 2147483647 h 92" name="T5"/>
                <a:gd fmla="*/ 2147483647 w 100" name="T6"/>
                <a:gd fmla="*/ 2147483647 h 92" name="T7"/>
                <a:gd fmla="*/ 2147483647 w 100" name="T8"/>
                <a:gd fmla="*/ 2147483647 h 92" name="T9"/>
                <a:gd fmla="*/ 2147483647 w 100" name="T10"/>
                <a:gd fmla="*/ 2147483647 h 92" name="T11"/>
                <a:gd fmla="*/ 2147483647 w 100" name="T12"/>
                <a:gd fmla="*/ 2147483647 h 92" name="T13"/>
                <a:gd fmla="*/ 2147483647 w 100" name="T14"/>
                <a:gd fmla="*/ 2147483647 h 92" name="T15"/>
                <a:gd fmla="*/ 2147483647 w 100" name="T16"/>
                <a:gd fmla="*/ 2147483647 h 92" name="T17"/>
                <a:gd fmla="*/ 2147483647 w 100" name="T18"/>
                <a:gd fmla="*/ 2147483647 h 92" name="T19"/>
                <a:gd fmla="*/ 2147483647 w 100" name="T20"/>
                <a:gd fmla="*/ 2147483647 h 92" name="T21"/>
                <a:gd fmla="*/ 2147483647 w 100" name="T22"/>
                <a:gd fmla="*/ 2147483647 h 92" name="T23"/>
                <a:gd fmla="*/ 2147483647 w 100" name="T24"/>
                <a:gd fmla="*/ 2147483647 h 92" name="T25"/>
                <a:gd fmla="*/ 2147483647 w 100" name="T26"/>
                <a:gd fmla="*/ 2147483647 h 92" name="T27"/>
                <a:gd fmla="*/ 2147483647 w 100" name="T28"/>
                <a:gd fmla="*/ 2147483647 h 92" name="T29"/>
                <a:gd fmla="*/ 2147483647 w 100" name="T30"/>
                <a:gd fmla="*/ 2147483647 h 92" name="T31"/>
                <a:gd fmla="*/ 2147483647 w 100" name="T32"/>
                <a:gd fmla="*/ 2147483647 h 92" name="T33"/>
                <a:gd fmla="*/ 2147483647 w 100" name="T34"/>
                <a:gd fmla="*/ 2147483647 h 92" name="T35"/>
                <a:gd fmla="*/ 2147483647 w 100" name="T36"/>
                <a:gd fmla="*/ 2147483647 h 92" name="T37"/>
                <a:gd fmla="*/ 2147483647 w 100" name="T38"/>
                <a:gd fmla="*/ 2147483647 h 92" name="T39"/>
                <a:gd fmla="*/ 2147483647 w 100" name="T40"/>
                <a:gd fmla="*/ 2147483647 h 92" name="T41"/>
                <a:gd fmla="*/ 2147483647 w 100" name="T42"/>
                <a:gd fmla="*/ 2147483647 h 92" name="T43"/>
                <a:gd fmla="*/ 2147483647 w 100" name="T44"/>
                <a:gd fmla="*/ 2147483647 h 92" name="T45"/>
                <a:gd fmla="*/ 2147483647 w 100" name="T46"/>
                <a:gd fmla="*/ 2147483647 h 92" name="T47"/>
                <a:gd fmla="*/ 2147483647 w 100" name="T48"/>
                <a:gd fmla="*/ 2147483647 h 92" name="T49"/>
                <a:gd fmla="*/ 2147483647 w 100" name="T50"/>
                <a:gd fmla="*/ 2147483647 h 92" name="T51"/>
                <a:gd fmla="*/ 2147483647 w 100" name="T52"/>
                <a:gd fmla="*/ 2147483647 h 92" name="T53"/>
                <a:gd fmla="*/ 2147483647 w 100" name="T54"/>
                <a:gd fmla="*/ 2147483647 h 92" name="T55"/>
                <a:gd fmla="*/ 2147483647 w 100" name="T56"/>
                <a:gd fmla="*/ 2147483647 h 92" name="T57"/>
                <a:gd fmla="*/ 2147483647 w 100" name="T58"/>
                <a:gd fmla="*/ 2147483647 h 92" name="T59"/>
                <a:gd fmla="*/ 2147483647 w 100" name="T60"/>
                <a:gd fmla="*/ 2147483647 h 92" name="T61"/>
                <a:gd fmla="*/ 2147483647 w 100" name="T62"/>
                <a:gd fmla="*/ 2147483647 h 92" name="T63"/>
                <a:gd fmla="*/ 2147483647 w 100" name="T64"/>
                <a:gd fmla="*/ 2147483647 h 92" name="T65"/>
                <a:gd fmla="*/ 2147483647 w 100" name="T66"/>
                <a:gd fmla="*/ 2147483647 h 92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100" name="T102"/>
                <a:gd fmla="*/ 0 h 92" name="T103"/>
                <a:gd fmla="*/ 100 w 100" name="T104"/>
                <a:gd fmla="*/ 92 h 92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92" w="100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25" name="Freeform 36"/>
            <p:cNvSpPr>
              <a:spLocks noChangeArrowheads="1"/>
            </p:cNvSpPr>
            <p:nvPr/>
          </p:nvSpPr>
          <p:spPr bwMode="auto">
            <a:xfrm>
              <a:off x="5903253" y="2973161"/>
              <a:ext cx="102339" cy="99112"/>
            </a:xfrm>
            <a:custGeom>
              <a:gdLst>
                <a:gd fmla="*/ 2147483647 w 55" name="T0"/>
                <a:gd fmla="*/ 2147483647 h 50" name="T1"/>
                <a:gd fmla="*/ 2147483647 w 55" name="T2"/>
                <a:gd fmla="*/ 2147483647 h 50" name="T3"/>
                <a:gd fmla="*/ 2147483647 w 55" name="T4"/>
                <a:gd fmla="*/ 2147483647 h 50" name="T5"/>
                <a:gd fmla="*/ 0 w 55" name="T6"/>
                <a:gd fmla="*/ 2147483647 h 50" name="T7"/>
                <a:gd fmla="*/ 2147483647 w 55" name="T8"/>
                <a:gd fmla="*/ 2147483647 h 50" name="T9"/>
                <a:gd fmla="*/ 2147483647 w 55" name="T10"/>
                <a:gd fmla="*/ 2147483647 h 50" name="T11"/>
                <a:gd fmla="*/ 2147483647 w 55" name="T12"/>
                <a:gd fmla="*/ 2147483647 h 50" name="T13"/>
                <a:gd fmla="*/ 2147483647 w 55" name="T14"/>
                <a:gd fmla="*/ 2147483647 h 50" name="T15"/>
                <a:gd fmla="*/ 2147483647 w 55" name="T16"/>
                <a:gd fmla="*/ 2147483647 h 50" name="T17"/>
                <a:gd fmla="*/ 2147483647 w 55" name="T18"/>
                <a:gd fmla="*/ 2147483647 h 50" name="T19"/>
                <a:gd fmla="*/ 2147483647 w 55" name="T20"/>
                <a:gd fmla="*/ 2147483647 h 50" name="T21"/>
                <a:gd fmla="*/ 2147483647 w 55" name="T22"/>
                <a:gd fmla="*/ 2147483647 h 50" name="T23"/>
                <a:gd fmla="*/ 2147483647 w 55" name="T24"/>
                <a:gd fmla="*/ 2147483647 h 50" name="T25"/>
                <a:gd fmla="*/ 2147483647 w 55" name="T26"/>
                <a:gd fmla="*/ 2147483647 h 50" name="T27"/>
                <a:gd fmla="*/ 2147483647 w 55" name="T28"/>
                <a:gd fmla="*/ 2147483647 h 50" name="T29"/>
                <a:gd fmla="*/ 2147483647 w 55" name="T30"/>
                <a:gd fmla="*/ 2147483647 h 50" name="T31"/>
                <a:gd fmla="*/ 2147483647 w 55" name="T32"/>
                <a:gd fmla="*/ 2147483647 h 50" name="T33"/>
                <a:gd fmla="*/ 2147483647 w 55" name="T34"/>
                <a:gd fmla="*/ 2147483647 h 50" name="T35"/>
                <a:gd fmla="*/ 2147483647 w 55" name="T36"/>
                <a:gd fmla="*/ 2147483647 h 50" name="T37"/>
                <a:gd fmla="*/ 2147483647 w 55" name="T38"/>
                <a:gd fmla="*/ 2147483647 h 50" name="T39"/>
                <a:gd fmla="*/ 2147483647 w 55" name="T40"/>
                <a:gd fmla="*/ 2147483647 h 50" name="T41"/>
                <a:gd fmla="*/ 2147483647 w 55" name="T42"/>
                <a:gd fmla="*/ 2147483647 h 50" name="T43"/>
                <a:gd fmla="*/ 2147483647 w 55" name="T44"/>
                <a:gd fmla="*/ 2147483647 h 50" name="T45"/>
                <a:gd fmla="*/ 2147483647 w 55" name="T46"/>
                <a:gd fmla="*/ 2147483647 h 50" name="T47"/>
                <a:gd fmla="*/ 2147483647 w 55" name="T48"/>
                <a:gd fmla="*/ 2147483647 h 50" name="T49"/>
                <a:gd fmla="*/ 2147483647 w 55" name="T50"/>
                <a:gd fmla="*/ 2147483647 h 50" name="T51"/>
                <a:gd fmla="*/ 2147483647 w 55" name="T52"/>
                <a:gd fmla="*/ 2147483647 h 50" name="T53"/>
                <a:gd fmla="*/ 2147483647 w 55" name="T54"/>
                <a:gd fmla="*/ 2147483647 h 50" name="T55"/>
                <a:gd fmla="*/ 2147483647 w 55" name="T56"/>
                <a:gd fmla="*/ 2147483647 h 50" name="T57"/>
                <a:gd fmla="*/ 2147483647 w 55" name="T58"/>
                <a:gd fmla="*/ 2147483647 h 50" name="T59"/>
                <a:gd fmla="*/ 2147483647 w 55" name="T60"/>
                <a:gd fmla="*/ 2147483647 h 50" name="T61"/>
                <a:gd fmla="*/ 2147483647 w 55" name="T62"/>
                <a:gd fmla="*/ 2147483647 h 50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55" name="T96"/>
                <a:gd fmla="*/ 0 h 50" name="T97"/>
                <a:gd fmla="*/ 55 w 55" name="T98"/>
                <a:gd fmla="*/ 50 h 50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50" w="55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26" name="Freeform 37"/>
            <p:cNvSpPr>
              <a:spLocks noChangeArrowheads="1"/>
            </p:cNvSpPr>
            <p:nvPr/>
          </p:nvSpPr>
          <p:spPr bwMode="auto">
            <a:xfrm>
              <a:off x="5858103" y="2738171"/>
              <a:ext cx="96319" cy="222202"/>
            </a:xfrm>
            <a:custGeom>
              <a:gdLst>
                <a:gd fmla="*/ 2147483647 w 53" name="T0"/>
                <a:gd fmla="*/ 2147483647 h 113" name="T1"/>
                <a:gd fmla="*/ 2147483647 w 53" name="T2"/>
                <a:gd fmla="*/ 2147483647 h 113" name="T3"/>
                <a:gd fmla="*/ 2147483647 w 53" name="T4"/>
                <a:gd fmla="*/ 2147483647 h 113" name="T5"/>
                <a:gd fmla="*/ 2147483647 w 53" name="T6"/>
                <a:gd fmla="*/ 2147483647 h 113" name="T7"/>
                <a:gd fmla="*/ 2147483647 w 53" name="T8"/>
                <a:gd fmla="*/ 2147483647 h 113" name="T9"/>
                <a:gd fmla="*/ 2147483647 w 53" name="T10"/>
                <a:gd fmla="*/ 2147483647 h 113" name="T11"/>
                <a:gd fmla="*/ 2147483647 w 53" name="T12"/>
                <a:gd fmla="*/ 2147483647 h 113" name="T13"/>
                <a:gd fmla="*/ 2147483647 w 53" name="T14"/>
                <a:gd fmla="*/ 2147483647 h 113" name="T15"/>
                <a:gd fmla="*/ 2147483647 w 53" name="T16"/>
                <a:gd fmla="*/ 2147483647 h 113" name="T17"/>
                <a:gd fmla="*/ 2147483647 w 53" name="T18"/>
                <a:gd fmla="*/ 2147483647 h 113" name="T19"/>
                <a:gd fmla="*/ 2147483647 w 53" name="T20"/>
                <a:gd fmla="*/ 2147483647 h 113" name="T21"/>
                <a:gd fmla="*/ 2147483647 w 53" name="T22"/>
                <a:gd fmla="*/ 2147483647 h 113" name="T23"/>
                <a:gd fmla="*/ 2147483647 w 53" name="T24"/>
                <a:gd fmla="*/ 2147483647 h 113" name="T25"/>
                <a:gd fmla="*/ 2147483647 w 53" name="T26"/>
                <a:gd fmla="*/ 2147483647 h 113" name="T27"/>
                <a:gd fmla="*/ 2147483647 w 53" name="T28"/>
                <a:gd fmla="*/ 2147483647 h 113" name="T29"/>
                <a:gd fmla="*/ 2147483647 w 53" name="T30"/>
                <a:gd fmla="*/ 2147483647 h 113" name="T31"/>
                <a:gd fmla="*/ 2147483647 w 53" name="T32"/>
                <a:gd fmla="*/ 2147483647 h 113" name="T33"/>
                <a:gd fmla="*/ 2147483647 w 53" name="T34"/>
                <a:gd fmla="*/ 2147483647 h 113" name="T35"/>
                <a:gd fmla="*/ 2147483647 w 53" name="T36"/>
                <a:gd fmla="*/ 2147483647 h 113" name="T37"/>
                <a:gd fmla="*/ 2147483647 w 53" name="T38"/>
                <a:gd fmla="*/ 2147483647 h 113" name="T39"/>
                <a:gd fmla="*/ 2147483647 w 53" name="T40"/>
                <a:gd fmla="*/ 2147483647 h 113" name="T41"/>
                <a:gd fmla="*/ 2147483647 w 53" name="T42"/>
                <a:gd fmla="*/ 2147483647 h 113" name="T43"/>
                <a:gd fmla="*/ 2147483647 w 53" name="T44"/>
                <a:gd fmla="*/ 2147483647 h 113" name="T45"/>
                <a:gd fmla="*/ 2147483647 w 53" name="T46"/>
                <a:gd fmla="*/ 2147483647 h 113" name="T47"/>
                <a:gd fmla="*/ 2147483647 w 53" name="T48"/>
                <a:gd fmla="*/ 2147483647 h 113" name="T49"/>
                <a:gd fmla="*/ 2147483647 w 53" name="T50"/>
                <a:gd fmla="*/ 2147483647 h 113" name="T51"/>
                <a:gd fmla="*/ 2147483647 w 53" name="T52"/>
                <a:gd fmla="*/ 2147483647 h 113" name="T53"/>
                <a:gd fmla="*/ 2147483647 w 53" name="T54"/>
                <a:gd fmla="*/ 2147483647 h 113" name="T55"/>
                <a:gd fmla="*/ 2147483647 w 53" name="T56"/>
                <a:gd fmla="*/ 2147483647 h 113" name="T57"/>
                <a:gd fmla="*/ 2147483647 w 53" name="T58"/>
                <a:gd fmla="*/ 0 h 113" name="T59"/>
                <a:gd fmla="*/ 2147483647 w 53" name="T60"/>
                <a:gd fmla="*/ 2147483647 h 113" name="T61"/>
                <a:gd fmla="*/ 2147483647 w 53" name="T62"/>
                <a:gd fmla="*/ 2147483647 h 113" name="T63"/>
                <a:gd fmla="*/ 2147483647 w 53" name="T64"/>
                <a:gd fmla="*/ 2147483647 h 113" name="T65"/>
                <a:gd fmla="*/ 2147483647 w 53" name="T66"/>
                <a:gd fmla="*/ 2147483647 h 113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53" name="T102"/>
                <a:gd fmla="*/ 0 h 113" name="T103"/>
                <a:gd fmla="*/ 53 w 53" name="T104"/>
                <a:gd fmla="*/ 113 h 113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13" w="52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27" name="Freeform 38"/>
            <p:cNvSpPr>
              <a:spLocks noChangeArrowheads="1"/>
            </p:cNvSpPr>
            <p:nvPr/>
          </p:nvSpPr>
          <p:spPr bwMode="auto">
            <a:xfrm>
              <a:off x="5644396" y="3563035"/>
              <a:ext cx="103843" cy="124689"/>
            </a:xfrm>
            <a:custGeom>
              <a:gdLst>
                <a:gd fmla="*/ 2147483647 w 57" name="T0"/>
                <a:gd fmla="*/ 2147483647 h 64" name="T1"/>
                <a:gd fmla="*/ 2147483647 w 57" name="T2"/>
                <a:gd fmla="*/ 2147483647 h 64" name="T3"/>
                <a:gd fmla="*/ 2147483647 w 57" name="T4"/>
                <a:gd fmla="*/ 2147483647 h 64" name="T5"/>
                <a:gd fmla="*/ 2147483647 w 57" name="T6"/>
                <a:gd fmla="*/ 2147483647 h 64" name="T7"/>
                <a:gd fmla="*/ 2147483647 w 57" name="T8"/>
                <a:gd fmla="*/ 2147483647 h 64" name="T9"/>
                <a:gd fmla="*/ 2147483647 w 57" name="T10"/>
                <a:gd fmla="*/ 2147483647 h 64" name="T11"/>
                <a:gd fmla="*/ 2147483647 w 57" name="T12"/>
                <a:gd fmla="*/ 2147483647 h 64" name="T13"/>
                <a:gd fmla="*/ 2147483647 w 57" name="T14"/>
                <a:gd fmla="*/ 2147483647 h 64" name="T15"/>
                <a:gd fmla="*/ 2147483647 w 57" name="T16"/>
                <a:gd fmla="*/ 2147483647 h 64" name="T17"/>
                <a:gd fmla="*/ 2147483647 w 57" name="T18"/>
                <a:gd fmla="*/ 2147483647 h 64" name="T19"/>
                <a:gd fmla="*/ 2147483647 w 57" name="T20"/>
                <a:gd fmla="*/ 2147483647 h 64" name="T21"/>
                <a:gd fmla="*/ 2147483647 w 57" name="T22"/>
                <a:gd fmla="*/ 2147483647 h 64" name="T23"/>
                <a:gd fmla="*/ 2147483647 w 57" name="T24"/>
                <a:gd fmla="*/ 2147483647 h 64" name="T25"/>
                <a:gd fmla="*/ 2147483647 w 57" name="T26"/>
                <a:gd fmla="*/ 2147483647 h 64" name="T27"/>
                <a:gd fmla="*/ 2147483647 w 57" name="T28"/>
                <a:gd fmla="*/ 2147483647 h 64" name="T29"/>
                <a:gd fmla="*/ 2147483647 w 57" name="T30"/>
                <a:gd fmla="*/ 2147483647 h 64" name="T31"/>
                <a:gd fmla="*/ 2147483647 w 57" name="T32"/>
                <a:gd fmla="*/ 2147483647 h 64" name="T33"/>
                <a:gd fmla="*/ 2147483647 w 57" name="T34"/>
                <a:gd fmla="*/ 2147483647 h 64" name="T35"/>
                <a:gd fmla="*/ 2147483647 w 57" name="T36"/>
                <a:gd fmla="*/ 2147483647 h 64" name="T37"/>
                <a:gd fmla="*/ 2147483647 w 57" name="T38"/>
                <a:gd fmla="*/ 2147483647 h 64" name="T39"/>
                <a:gd fmla="*/ 2147483647 w 57" name="T40"/>
                <a:gd fmla="*/ 2147483647 h 64" name="T41"/>
                <a:gd fmla="*/ 2147483647 w 57" name="T42"/>
                <a:gd fmla="*/ 2147483647 h 64" name="T43"/>
                <a:gd fmla="*/ 2147483647 w 57" name="T44"/>
                <a:gd fmla="*/ 2147483647 h 64" name="T45"/>
                <a:gd fmla="*/ 2147483647 w 57" name="T46"/>
                <a:gd fmla="*/ 2147483647 h 64" name="T47"/>
                <a:gd fmla="*/ 2147483647 w 57" name="T48"/>
                <a:gd fmla="*/ 2147483647 h 64" name="T49"/>
                <a:gd fmla="*/ 2147483647 w 57" name="T50"/>
                <a:gd fmla="*/ 2147483647 h 64" name="T51"/>
                <a:gd fmla="*/ 2147483647 w 57" name="T52"/>
                <a:gd fmla="*/ 2147483647 h 64" name="T53"/>
                <a:gd fmla="*/ 2147483647 w 57" name="T54"/>
                <a:gd fmla="*/ 2147483647 h 64" name="T55"/>
                <a:gd fmla="*/ 2147483647 w 57" name="T56"/>
                <a:gd fmla="*/ 2147483647 h 64" name="T57"/>
                <a:gd fmla="*/ 2147483647 w 57" name="T58"/>
                <a:gd fmla="*/ 2147483647 h 64" name="T59"/>
                <a:gd fmla="*/ 2147483647 w 57" name="T60"/>
                <a:gd fmla="*/ 2147483647 h 64" name="T61"/>
                <a:gd fmla="*/ 2147483647 w 57" name="T62"/>
                <a:gd fmla="*/ 2147483647 h 64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57" name="T96"/>
                <a:gd fmla="*/ 0 h 64" name="T97"/>
                <a:gd fmla="*/ 57 w 57" name="T98"/>
                <a:gd fmla="*/ 64 h 64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64" w="57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28" name="Freeform 39"/>
            <p:cNvSpPr>
              <a:spLocks noChangeArrowheads="1"/>
            </p:cNvSpPr>
            <p:nvPr/>
          </p:nvSpPr>
          <p:spPr bwMode="auto">
            <a:xfrm>
              <a:off x="5752755" y="3690922"/>
              <a:ext cx="31605" cy="47958"/>
            </a:xfrm>
            <a:custGeom>
              <a:gdLst>
                <a:gd fmla="*/ 2147483647 w 17" name="T0"/>
                <a:gd fmla="*/ 2147483647 h 25" name="T1"/>
                <a:gd fmla="*/ 2147483647 w 17" name="T2"/>
                <a:gd fmla="*/ 2147483647 h 25" name="T3"/>
                <a:gd fmla="*/ 2147483647 w 17" name="T4"/>
                <a:gd fmla="*/ 2147483647 h 25" name="T5"/>
                <a:gd fmla="*/ 2147483647 w 17" name="T6"/>
                <a:gd fmla="*/ 2147483647 h 25" name="T7"/>
                <a:gd fmla="*/ 2147483647 w 17" name="T8"/>
                <a:gd fmla="*/ 2147483647 h 25" name="T9"/>
                <a:gd fmla="*/ 2147483647 w 17" name="T10"/>
                <a:gd fmla="*/ 2147483647 h 25" name="T11"/>
                <a:gd fmla="*/ 2147483647 w 17" name="T12"/>
                <a:gd fmla="*/ 2147483647 h 25" name="T13"/>
                <a:gd fmla="*/ 2147483647 w 17" name="T14"/>
                <a:gd fmla="*/ 2147483647 h 25" name="T15"/>
                <a:gd fmla="*/ 2147483647 w 17" name="T16"/>
                <a:gd fmla="*/ 2147483647 h 25" name="T17"/>
                <a:gd fmla="*/ 2147483647 w 17" name="T18"/>
                <a:gd fmla="*/ 2147483647 h 25" name="T19"/>
                <a:gd fmla="*/ 2147483647 w 17" name="T20"/>
                <a:gd fmla="*/ 2147483647 h 25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w 17" name="T33"/>
                <a:gd fmla="*/ 0 h 25" name="T34"/>
                <a:gd fmla="*/ 17 w 17" name="T35"/>
                <a:gd fmla="*/ 25 h 25" name="T36"/>
              </a:gdLst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b="T36" l="T33" r="T35" t="T34"/>
              <a:pathLst>
                <a:path h="25" w="17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29" name="Freeform 40"/>
            <p:cNvSpPr>
              <a:spLocks noChangeArrowheads="1"/>
            </p:cNvSpPr>
            <p:nvPr/>
          </p:nvSpPr>
          <p:spPr bwMode="auto">
            <a:xfrm>
              <a:off x="5728676" y="3746871"/>
              <a:ext cx="96319" cy="84725"/>
            </a:xfrm>
            <a:custGeom>
              <a:gdLst>
                <a:gd fmla="*/ 2147483647 w 52" name="T0"/>
                <a:gd fmla="*/ 2147483647 h 43" name="T1"/>
                <a:gd fmla="*/ 2147483647 w 52" name="T2"/>
                <a:gd fmla="*/ 2147483647 h 43" name="T3"/>
                <a:gd fmla="*/ 2147483647 w 52" name="T4"/>
                <a:gd fmla="*/ 2147483647 h 43" name="T5"/>
                <a:gd fmla="*/ 2147483647 w 52" name="T6"/>
                <a:gd fmla="*/ 2147483647 h 43" name="T7"/>
                <a:gd fmla="*/ 2147483647 w 52" name="T8"/>
                <a:gd fmla="*/ 2147483647 h 43" name="T9"/>
                <a:gd fmla="*/ 2147483647 w 52" name="T10"/>
                <a:gd fmla="*/ 2147483647 h 43" name="T11"/>
                <a:gd fmla="*/ 2147483647 w 52" name="T12"/>
                <a:gd fmla="*/ 2147483647 h 43" name="T13"/>
                <a:gd fmla="*/ 2147483647 w 52" name="T14"/>
                <a:gd fmla="*/ 2147483647 h 43" name="T15"/>
                <a:gd fmla="*/ 0 w 52" name="T16"/>
                <a:gd fmla="*/ 2147483647 h 43" name="T17"/>
                <a:gd fmla="*/ 2147483647 w 52" name="T18"/>
                <a:gd fmla="*/ 2147483647 h 43" name="T19"/>
                <a:gd fmla="*/ 2147483647 w 52" name="T20"/>
                <a:gd fmla="*/ 2147483647 h 43" name="T21"/>
                <a:gd fmla="*/ 2147483647 w 52" name="T22"/>
                <a:gd fmla="*/ 2147483647 h 43" name="T23"/>
                <a:gd fmla="*/ 2147483647 w 52" name="T24"/>
                <a:gd fmla="*/ 2147483647 h 43" name="T25"/>
                <a:gd fmla="*/ 2147483647 w 52" name="T26"/>
                <a:gd fmla="*/ 2147483647 h 43" name="T27"/>
                <a:gd fmla="*/ 2147483647 w 52" name="T28"/>
                <a:gd fmla="*/ 2147483647 h 43" name="T29"/>
                <a:gd fmla="*/ 2147483647 w 52" name="T30"/>
                <a:gd fmla="*/ 2147483647 h 43" name="T31"/>
                <a:gd fmla="*/ 2147483647 w 52" name="T32"/>
                <a:gd fmla="*/ 2147483647 h 43" name="T33"/>
                <a:gd fmla="*/ 2147483647 w 52" name="T34"/>
                <a:gd fmla="*/ 2147483647 h 43" name="T35"/>
                <a:gd fmla="*/ 2147483647 w 52" name="T36"/>
                <a:gd fmla="*/ 2147483647 h 43" name="T37"/>
                <a:gd fmla="*/ 2147483647 w 52" name="T38"/>
                <a:gd fmla="*/ 2147483647 h 43" name="T39"/>
                <a:gd fmla="*/ 2147483647 w 52" name="T40"/>
                <a:gd fmla="*/ 2147483647 h 43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w 52" name="T63"/>
                <a:gd fmla="*/ 0 h 43" name="T64"/>
                <a:gd fmla="*/ 52 w 52" name="T65"/>
                <a:gd fmla="*/ 43 h 43" name="T66"/>
              </a:gdLst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b="T66" l="T63" r="T65" t="T64"/>
              <a:pathLst>
                <a:path h="43" w="52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30" name="Freeform 41"/>
            <p:cNvSpPr>
              <a:spLocks noChangeArrowheads="1"/>
            </p:cNvSpPr>
            <p:nvPr/>
          </p:nvSpPr>
          <p:spPr bwMode="auto">
            <a:xfrm>
              <a:off x="5706101" y="3708505"/>
              <a:ext cx="33109" cy="33569"/>
            </a:xfrm>
            <a:custGeom>
              <a:gdLst>
                <a:gd fmla="*/ 2147483647 w 18" name="T0"/>
                <a:gd fmla="*/ 2147483647 h 17" name="T1"/>
                <a:gd fmla="*/ 2147483647 w 18" name="T2"/>
                <a:gd fmla="*/ 2147483647 h 17" name="T3"/>
                <a:gd fmla="*/ 2147483647 w 18" name="T4"/>
                <a:gd fmla="*/ 2147483647 h 17" name="T5"/>
                <a:gd fmla="*/ 2147483647 w 18" name="T6"/>
                <a:gd fmla="*/ 2147483647 h 17" name="T7"/>
                <a:gd fmla="*/ 2147483647 w 18" name="T8"/>
                <a:gd fmla="*/ 0 h 17" name="T9"/>
                <a:gd fmla="*/ 2147483647 w 18" name="T10"/>
                <a:gd fmla="*/ 2147483647 h 17" name="T11"/>
                <a:gd fmla="*/ 2147483647 w 18" name="T12"/>
                <a:gd fmla="*/ 2147483647 h 17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8" name="T21"/>
                <a:gd fmla="*/ 0 h 17" name="T22"/>
                <a:gd fmla="*/ 18 w 18" name="T23"/>
                <a:gd fmla="*/ 17 h 17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7" w="18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31" name="Freeform 42"/>
            <p:cNvSpPr>
              <a:spLocks noChangeArrowheads="1"/>
            </p:cNvSpPr>
            <p:nvPr/>
          </p:nvSpPr>
          <p:spPr bwMode="auto">
            <a:xfrm>
              <a:off x="5727171" y="3727689"/>
              <a:ext cx="25584" cy="46359"/>
            </a:xfrm>
            <a:custGeom>
              <a:gdLst>
                <a:gd fmla="*/ 2147483647 w 14" name="T0"/>
                <a:gd fmla="*/ 2147483647 h 24" name="T1"/>
                <a:gd fmla="*/ 2147483647 w 14" name="T2"/>
                <a:gd fmla="*/ 2147483647 h 24" name="T3"/>
                <a:gd fmla="*/ 2147483647 w 14" name="T4"/>
                <a:gd fmla="*/ 2147483647 h 24" name="T5"/>
                <a:gd fmla="*/ 2147483647 w 14" name="T6"/>
                <a:gd fmla="*/ 2147483647 h 24" name="T7"/>
                <a:gd fmla="*/ 2147483647 w 14" name="T8"/>
                <a:gd fmla="*/ 2147483647 h 24" name="T9"/>
                <a:gd fmla="*/ 2147483647 w 14" name="T10"/>
                <a:gd fmla="*/ 2147483647 h 24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4" name="T18"/>
                <a:gd fmla="*/ 0 h 24" name="T19"/>
                <a:gd fmla="*/ 14 w 14" name="T20"/>
                <a:gd fmla="*/ 24 h 24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24" w="1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32" name="Freeform 43"/>
            <p:cNvSpPr>
              <a:spLocks noChangeArrowheads="1"/>
            </p:cNvSpPr>
            <p:nvPr/>
          </p:nvSpPr>
          <p:spPr bwMode="auto">
            <a:xfrm>
              <a:off x="5748241" y="3742076"/>
              <a:ext cx="33109" cy="12788"/>
            </a:xfrm>
            <a:custGeom>
              <a:gdLst>
                <a:gd fmla="*/ 2147483647 w 18" name="T0"/>
                <a:gd fmla="*/ 2147483647 h 7" name="T1"/>
                <a:gd fmla="*/ 2147483647 w 18" name="T2"/>
                <a:gd fmla="*/ 2147483647 h 7" name="T3"/>
                <a:gd fmla="*/ 2147483647 w 18" name="T4"/>
                <a:gd fmla="*/ 2147483647 h 7" name="T5"/>
                <a:gd fmla="*/ 0 60000 65536" name="T6"/>
                <a:gd fmla="*/ 0 60000 65536" name="T7"/>
                <a:gd fmla="*/ 0 60000 65536" name="T8"/>
                <a:gd fmla="*/ 0 w 18" name="T9"/>
                <a:gd fmla="*/ 0 h 7" name="T10"/>
                <a:gd fmla="*/ 18 w 18" name="T11"/>
                <a:gd fmla="*/ 7 h 7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7" w="18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33" name="Freeform 44"/>
            <p:cNvSpPr>
              <a:spLocks noChangeArrowheads="1"/>
            </p:cNvSpPr>
            <p:nvPr/>
          </p:nvSpPr>
          <p:spPr bwMode="auto">
            <a:xfrm>
              <a:off x="5669982" y="3673337"/>
              <a:ext cx="27090" cy="25578"/>
            </a:xfrm>
            <a:custGeom>
              <a:gdLst>
                <a:gd fmla="*/ 2147483647 w 15" name="T0"/>
                <a:gd fmla="*/ 2147483647 h 13" name="T1"/>
                <a:gd fmla="*/ 2147483647 w 15" name="T2"/>
                <a:gd fmla="*/ 2147483647 h 13" name="T3"/>
                <a:gd fmla="*/ 2147483647 w 15" name="T4"/>
                <a:gd fmla="*/ 2147483647 h 13" name="T5"/>
                <a:gd fmla="*/ 2147483647 w 15" name="T6"/>
                <a:gd fmla="*/ 2147483647 h 13" name="T7"/>
                <a:gd fmla="*/ 2147483647 w 15" name="T8"/>
                <a:gd fmla="*/ 2147483647 h 13" name="T9"/>
                <a:gd fmla="*/ 2147483647 w 15" name="T10"/>
                <a:gd fmla="*/ 2147483647 h 13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5" name="T18"/>
                <a:gd fmla="*/ 0 h 13" name="T19"/>
                <a:gd fmla="*/ 15 w 15" name="T20"/>
                <a:gd fmla="*/ 13 h 13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3" w="15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34" name="Freeform 45"/>
            <p:cNvSpPr>
              <a:spLocks noChangeArrowheads="1"/>
            </p:cNvSpPr>
            <p:nvPr/>
          </p:nvSpPr>
          <p:spPr bwMode="auto">
            <a:xfrm>
              <a:off x="5624832" y="3719696"/>
              <a:ext cx="45150" cy="57548"/>
            </a:xfrm>
            <a:custGeom>
              <a:gdLst>
                <a:gd fmla="*/ 2147483647 w 24" name="T0"/>
                <a:gd fmla="*/ 2147483647 h 29" name="T1"/>
                <a:gd fmla="*/ 2147483647 w 24" name="T2"/>
                <a:gd fmla="*/ 2147483647 h 29" name="T3"/>
                <a:gd fmla="*/ 2147483647 w 24" name="T4"/>
                <a:gd fmla="*/ 2147483647 h 29" name="T5"/>
                <a:gd fmla="*/ 2147483647 w 24" name="T6"/>
                <a:gd fmla="*/ 2147483647 h 29" name="T7"/>
                <a:gd fmla="*/ 2147483647 w 24" name="T8"/>
                <a:gd fmla="*/ 2147483647 h 29" name="T9"/>
                <a:gd fmla="*/ 2147483647 w 24" name="T10"/>
                <a:gd fmla="*/ 2147483647 h 29" name="T11"/>
                <a:gd fmla="*/ 2147483647 w 24" name="T12"/>
                <a:gd fmla="*/ 2147483647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24" name="T21"/>
                <a:gd fmla="*/ 0 h 29" name="T22"/>
                <a:gd fmla="*/ 24 w 24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24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35" name="Freeform 46"/>
            <p:cNvSpPr>
              <a:spLocks noChangeArrowheads="1"/>
            </p:cNvSpPr>
            <p:nvPr/>
          </p:nvSpPr>
          <p:spPr bwMode="auto">
            <a:xfrm>
              <a:off x="5934858" y="3961080"/>
              <a:ext cx="474068" cy="230195"/>
            </a:xfrm>
            <a:custGeom>
              <a:gdLst>
                <a:gd fmla="*/ 2147483647 w 257" name="T0"/>
                <a:gd fmla="*/ 2147483647 h 118" name="T1"/>
                <a:gd fmla="*/ 2147483647 w 257" name="T2"/>
                <a:gd fmla="*/ 2147483647 h 118" name="T3"/>
                <a:gd fmla="*/ 2147483647 w 257" name="T4"/>
                <a:gd fmla="*/ 2147483647 h 118" name="T5"/>
                <a:gd fmla="*/ 2147483647 w 257" name="T6"/>
                <a:gd fmla="*/ 2147483647 h 118" name="T7"/>
                <a:gd fmla="*/ 2147483647 w 257" name="T8"/>
                <a:gd fmla="*/ 2147483647 h 118" name="T9"/>
                <a:gd fmla="*/ 2147483647 w 257" name="T10"/>
                <a:gd fmla="*/ 2147483647 h 118" name="T11"/>
                <a:gd fmla="*/ 2147483647 w 257" name="T12"/>
                <a:gd fmla="*/ 2147483647 h 118" name="T13"/>
                <a:gd fmla="*/ 2147483647 w 257" name="T14"/>
                <a:gd fmla="*/ 2147483647 h 118" name="T15"/>
                <a:gd fmla="*/ 2147483647 w 257" name="T16"/>
                <a:gd fmla="*/ 2147483647 h 118" name="T17"/>
                <a:gd fmla="*/ 2147483647 w 257" name="T18"/>
                <a:gd fmla="*/ 2147483647 h 118" name="T19"/>
                <a:gd fmla="*/ 2147483647 w 257" name="T20"/>
                <a:gd fmla="*/ 2147483647 h 118" name="T21"/>
                <a:gd fmla="*/ 2147483647 w 257" name="T22"/>
                <a:gd fmla="*/ 2147483647 h 118" name="T23"/>
                <a:gd fmla="*/ 2147483647 w 257" name="T24"/>
                <a:gd fmla="*/ 2147483647 h 118" name="T25"/>
                <a:gd fmla="*/ 2147483647 w 257" name="T26"/>
                <a:gd fmla="*/ 2147483647 h 118" name="T27"/>
                <a:gd fmla="*/ 2147483647 w 257" name="T28"/>
                <a:gd fmla="*/ 2147483647 h 118" name="T29"/>
                <a:gd fmla="*/ 2147483647 w 257" name="T30"/>
                <a:gd fmla="*/ 2147483647 h 118" name="T31"/>
                <a:gd fmla="*/ 2147483647 w 257" name="T32"/>
                <a:gd fmla="*/ 2147483647 h 118" name="T33"/>
                <a:gd fmla="*/ 2147483647 w 257" name="T34"/>
                <a:gd fmla="*/ 2147483647 h 118" name="T35"/>
                <a:gd fmla="*/ 2147483647 w 257" name="T36"/>
                <a:gd fmla="*/ 2147483647 h 118" name="T37"/>
                <a:gd fmla="*/ 2147483647 w 257" name="T38"/>
                <a:gd fmla="*/ 2147483647 h 118" name="T39"/>
                <a:gd fmla="*/ 2147483647 w 257" name="T40"/>
                <a:gd fmla="*/ 2147483647 h 118" name="T41"/>
                <a:gd fmla="*/ 2147483647 w 257" name="T42"/>
                <a:gd fmla="*/ 2147483647 h 118" name="T43"/>
                <a:gd fmla="*/ 2147483647 w 257" name="T44"/>
                <a:gd fmla="*/ 2147483647 h 118" name="T45"/>
                <a:gd fmla="*/ 2147483647 w 257" name="T46"/>
                <a:gd fmla="*/ 2147483647 h 118" name="T47"/>
                <a:gd fmla="*/ 2147483647 w 257" name="T48"/>
                <a:gd fmla="*/ 2147483647 h 118" name="T49"/>
                <a:gd fmla="*/ 2147483647 w 257" name="T50"/>
                <a:gd fmla="*/ 2147483647 h 118" name="T51"/>
                <a:gd fmla="*/ 2147483647 w 257" name="T52"/>
                <a:gd fmla="*/ 2147483647 h 118" name="T53"/>
                <a:gd fmla="*/ 2147483647 w 257" name="T54"/>
                <a:gd fmla="*/ 2147483647 h 118" name="T55"/>
                <a:gd fmla="*/ 2147483647 w 257" name="T56"/>
                <a:gd fmla="*/ 2147483647 h 118" name="T57"/>
                <a:gd fmla="*/ 2147483647 w 257" name="T58"/>
                <a:gd fmla="*/ 2147483647 h 118" name="T59"/>
                <a:gd fmla="*/ 2147483647 w 257" name="T60"/>
                <a:gd fmla="*/ 2147483647 h 118" name="T61"/>
                <a:gd fmla="*/ 2147483647 w 257" name="T62"/>
                <a:gd fmla="*/ 2147483647 h 118" name="T63"/>
                <a:gd fmla="*/ 2147483647 w 257" name="T64"/>
                <a:gd fmla="*/ 2147483647 h 118" name="T65"/>
                <a:gd fmla="*/ 2147483647 w 257" name="T66"/>
                <a:gd fmla="*/ 2147483647 h 118" name="T67"/>
                <a:gd fmla="*/ 2147483647 w 257" name="T68"/>
                <a:gd fmla="*/ 2147483647 h 118" name="T69"/>
                <a:gd fmla="*/ 2147483647 w 257" name="T70"/>
                <a:gd fmla="*/ 2147483647 h 118" name="T71"/>
                <a:gd fmla="*/ 2147483647 w 257" name="T72"/>
                <a:gd fmla="*/ 2147483647 h 118" name="T73"/>
                <a:gd fmla="*/ 2147483647 w 257" name="T74"/>
                <a:gd fmla="*/ 2147483647 h 118" name="T75"/>
                <a:gd fmla="*/ 2147483647 w 257" name="T76"/>
                <a:gd fmla="*/ 2147483647 h 118" name="T77"/>
                <a:gd fmla="*/ 2147483647 w 257" name="T78"/>
                <a:gd fmla="*/ 2147483647 h 118" name="T79"/>
                <a:gd fmla="*/ 2147483647 w 257" name="T80"/>
                <a:gd fmla="*/ 2147483647 h 118" name="T81"/>
                <a:gd fmla="*/ 2147483647 w 257" name="T82"/>
                <a:gd fmla="*/ 2147483647 h 118" name="T83"/>
                <a:gd fmla="*/ 2147483647 w 257" name="T84"/>
                <a:gd fmla="*/ 2147483647 h 118" name="T85"/>
                <a:gd fmla="*/ 2147483647 w 257" name="T86"/>
                <a:gd fmla="*/ 2147483647 h 118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257" name="T132"/>
                <a:gd fmla="*/ 0 h 118" name="T133"/>
                <a:gd fmla="*/ 257 w 257" name="T134"/>
                <a:gd fmla="*/ 118 h 118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118" w="257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36" name="Freeform 47"/>
            <p:cNvSpPr>
              <a:spLocks noChangeArrowheads="1"/>
            </p:cNvSpPr>
            <p:nvPr/>
          </p:nvSpPr>
          <p:spPr bwMode="auto">
            <a:xfrm>
              <a:off x="6332172" y="4060192"/>
              <a:ext cx="70734" cy="27175"/>
            </a:xfrm>
            <a:custGeom>
              <a:gdLst>
                <a:gd fmla="*/ 2147483647 w 38" name="T0"/>
                <a:gd fmla="*/ 2147483647 h 14" name="T1"/>
                <a:gd fmla="*/ 2147483647 w 38" name="T2"/>
                <a:gd fmla="*/ 2147483647 h 14" name="T3"/>
                <a:gd fmla="*/ 2147483647 w 38" name="T4"/>
                <a:gd fmla="*/ 2147483647 h 14" name="T5"/>
                <a:gd fmla="*/ 2147483647 w 38" name="T6"/>
                <a:gd fmla="*/ 2147483647 h 14" name="T7"/>
                <a:gd fmla="*/ 2147483647 w 38" name="T8"/>
                <a:gd fmla="*/ 2147483647 h 14" name="T9"/>
                <a:gd fmla="*/ 2147483647 w 38" name="T10"/>
                <a:gd fmla="*/ 2147483647 h 14" name="T11"/>
                <a:gd fmla="*/ 2147483647 w 38" name="T12"/>
                <a:gd fmla="*/ 2147483647 h 14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38" name="T21"/>
                <a:gd fmla="*/ 0 h 14" name="T22"/>
                <a:gd fmla="*/ 38 w 38" name="T23"/>
                <a:gd fmla="*/ 14 h 14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4" w="38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37" name="Freeform 48"/>
            <p:cNvSpPr>
              <a:spLocks noChangeArrowheads="1"/>
            </p:cNvSpPr>
            <p:nvPr/>
          </p:nvSpPr>
          <p:spPr bwMode="auto">
            <a:xfrm>
              <a:off x="6455580" y="4077777"/>
              <a:ext cx="46654" cy="30373"/>
            </a:xfrm>
            <a:custGeom>
              <a:gdLst>
                <a:gd fmla="*/ 2147483647 w 25" name="T0"/>
                <a:gd fmla="*/ 2147483647 h 15" name="T1"/>
                <a:gd fmla="*/ 2147483647 w 25" name="T2"/>
                <a:gd fmla="*/ 2147483647 h 15" name="T3"/>
                <a:gd fmla="*/ 2147483647 w 25" name="T4"/>
                <a:gd fmla="*/ 2147483647 h 15" name="T5"/>
                <a:gd fmla="*/ 0 60000 65536" name="T6"/>
                <a:gd fmla="*/ 0 60000 65536" name="T7"/>
                <a:gd fmla="*/ 0 60000 65536" name="T8"/>
                <a:gd fmla="*/ 0 w 25" name="T9"/>
                <a:gd fmla="*/ 0 h 15" name="T10"/>
                <a:gd fmla="*/ 25 w 25" name="T11"/>
                <a:gd fmla="*/ 15 h 1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15" w="2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38" name="Freeform 49"/>
            <p:cNvSpPr>
              <a:spLocks noChangeArrowheads="1"/>
            </p:cNvSpPr>
            <p:nvPr/>
          </p:nvSpPr>
          <p:spPr bwMode="auto">
            <a:xfrm>
              <a:off x="6740021" y="4415075"/>
              <a:ext cx="82774" cy="51154"/>
            </a:xfrm>
            <a:custGeom>
              <a:gdLst>
                <a:gd fmla="*/ 2147483647 w 45" name="T0"/>
                <a:gd fmla="*/ 2147483647 h 26" name="T1"/>
                <a:gd fmla="*/ 2147483647 w 45" name="T2"/>
                <a:gd fmla="*/ 2147483647 h 26" name="T3"/>
                <a:gd fmla="*/ 2147483647 w 45" name="T4"/>
                <a:gd fmla="*/ 2147483647 h 26" name="T5"/>
                <a:gd fmla="*/ 2147483647 w 45" name="T6"/>
                <a:gd fmla="*/ 2147483647 h 26" name="T7"/>
                <a:gd fmla="*/ 2147483647 w 45" name="T8"/>
                <a:gd fmla="*/ 2147483647 h 26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45" name="T15"/>
                <a:gd fmla="*/ 0 h 26" name="T16"/>
                <a:gd fmla="*/ 45 w 45" name="T17"/>
                <a:gd fmla="*/ 26 h 26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26" w="45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39" name="Freeform 50"/>
            <p:cNvSpPr>
              <a:spLocks noChangeArrowheads="1"/>
            </p:cNvSpPr>
            <p:nvPr/>
          </p:nvSpPr>
          <p:spPr bwMode="auto">
            <a:xfrm>
              <a:off x="6982323" y="4339942"/>
              <a:ext cx="31605" cy="28774"/>
            </a:xfrm>
            <a:custGeom>
              <a:gdLst>
                <a:gd fmla="*/ 2147483647 w 17" name="T0"/>
                <a:gd fmla="*/ 2147483647 h 14" name="T1"/>
                <a:gd fmla="*/ 2147483647 w 17" name="T2"/>
                <a:gd fmla="*/ 2147483647 h 14" name="T3"/>
                <a:gd fmla="*/ 2147483647 w 17" name="T4"/>
                <a:gd fmla="*/ 2147483647 h 14" name="T5"/>
                <a:gd fmla="*/ 2147483647 w 17" name="T6"/>
                <a:gd fmla="*/ 2147483647 h 14" name="T7"/>
                <a:gd fmla="*/ 2147483647 w 17" name="T8"/>
                <a:gd fmla="*/ 2147483647 h 14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7" name="T15"/>
                <a:gd fmla="*/ 0 h 14" name="T16"/>
                <a:gd fmla="*/ 17 w 17" name="T17"/>
                <a:gd fmla="*/ 14 h 14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4" w="17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40" name="Freeform 51"/>
            <p:cNvSpPr>
              <a:spLocks noChangeArrowheads="1"/>
            </p:cNvSpPr>
            <p:nvPr/>
          </p:nvSpPr>
          <p:spPr bwMode="auto">
            <a:xfrm>
              <a:off x="6992858" y="4312767"/>
              <a:ext cx="22574" cy="23979"/>
            </a:xfrm>
            <a:custGeom>
              <a:gdLst>
                <a:gd fmla="*/ 2147483647 w 13" name="T0"/>
                <a:gd fmla="*/ 2147483647 h 12" name="T1"/>
                <a:gd fmla="*/ 2147483647 w 13" name="T2"/>
                <a:gd fmla="*/ 2147483647 h 12" name="T3"/>
                <a:gd fmla="*/ 2147483647 w 13" name="T4"/>
                <a:gd fmla="*/ 2147483647 h 12" name="T5"/>
                <a:gd fmla="*/ 2147483647 w 13" name="T6"/>
                <a:gd fmla="*/ 2147483647 h 12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3" name="T12"/>
                <a:gd fmla="*/ 0 h 12" name="T13"/>
                <a:gd fmla="*/ 13 w 13" name="T14"/>
                <a:gd fmla="*/ 12 h 12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2" w="13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41" name="Freeform 52"/>
            <p:cNvSpPr>
              <a:spLocks noChangeArrowheads="1"/>
            </p:cNvSpPr>
            <p:nvPr/>
          </p:nvSpPr>
          <p:spPr bwMode="auto">
            <a:xfrm>
              <a:off x="6752061" y="4282394"/>
              <a:ext cx="28595" cy="27175"/>
            </a:xfrm>
            <a:custGeom>
              <a:gdLst>
                <a:gd fmla="*/ 2147483647 w 15" name="T0"/>
                <a:gd fmla="*/ 2147483647 h 14" name="T1"/>
                <a:gd fmla="*/ 2147483647 w 15" name="T2"/>
                <a:gd fmla="*/ 2147483647 h 14" name="T3"/>
                <a:gd fmla="*/ 2147483647 w 15" name="T4"/>
                <a:gd fmla="*/ 2147483647 h 14" name="T5"/>
                <a:gd fmla="*/ 2147483647 w 15" name="T6"/>
                <a:gd fmla="*/ 2147483647 h 14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5" name="T12"/>
                <a:gd fmla="*/ 0 h 14" name="T13"/>
                <a:gd fmla="*/ 15 w 15" name="T14"/>
                <a:gd fmla="*/ 14 h 14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4" w="15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42" name="Freeform 53"/>
            <p:cNvSpPr>
              <a:spLocks noChangeArrowheads="1"/>
            </p:cNvSpPr>
            <p:nvPr/>
          </p:nvSpPr>
          <p:spPr bwMode="auto">
            <a:xfrm>
              <a:off x="6386352" y="4044206"/>
              <a:ext cx="19564" cy="20781"/>
            </a:xfrm>
            <a:custGeom>
              <a:gdLst>
                <a:gd fmla="*/ 2147483647 w 11" name="T0"/>
                <a:gd fmla="*/ 2147483647 h 10" name="T1"/>
                <a:gd fmla="*/ 2147483647 w 11" name="T2"/>
                <a:gd fmla="*/ 2147483647 h 10" name="T3"/>
                <a:gd fmla="*/ 2147483647 w 11" name="T4"/>
                <a:gd fmla="*/ 2147483647 h 10" name="T5"/>
                <a:gd fmla="*/ 2147483647 w 11" name="T6"/>
                <a:gd fmla="*/ 2147483647 h 10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1" name="T12"/>
                <a:gd fmla="*/ 0 h 10" name="T13"/>
                <a:gd fmla="*/ 11 w 11" name="T14"/>
                <a:gd fmla="*/ 10 h 10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0" w="11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43" name="Freeform 54"/>
            <p:cNvSpPr>
              <a:spLocks noChangeArrowheads="1"/>
            </p:cNvSpPr>
            <p:nvPr/>
          </p:nvSpPr>
          <p:spPr bwMode="auto">
            <a:xfrm>
              <a:off x="5679011" y="4194472"/>
              <a:ext cx="909007" cy="752929"/>
            </a:xfrm>
            <a:custGeom>
              <a:gdLst>
                <a:gd fmla="*/ 2147483647 w 494" name="T0"/>
                <a:gd fmla="*/ 2147483647 h 385" name="T1"/>
                <a:gd fmla="*/ 2147483647 w 494" name="T2"/>
                <a:gd fmla="*/ 2147483647 h 385" name="T3"/>
                <a:gd fmla="*/ 2147483647 w 494" name="T4"/>
                <a:gd fmla="*/ 2147483647 h 385" name="T5"/>
                <a:gd fmla="*/ 2147483647 w 494" name="T6"/>
                <a:gd fmla="*/ 2147483647 h 385" name="T7"/>
                <a:gd fmla="*/ 2147483647 w 494" name="T8"/>
                <a:gd fmla="*/ 2147483647 h 385" name="T9"/>
                <a:gd fmla="*/ 2147483647 w 494" name="T10"/>
                <a:gd fmla="*/ 2147483647 h 385" name="T11"/>
                <a:gd fmla="*/ 2147483647 w 494" name="T12"/>
                <a:gd fmla="*/ 2147483647 h 385" name="T13"/>
                <a:gd fmla="*/ 2147483647 w 494" name="T14"/>
                <a:gd fmla="*/ 2147483647 h 385" name="T15"/>
                <a:gd fmla="*/ 2147483647 w 494" name="T16"/>
                <a:gd fmla="*/ 2147483647 h 385" name="T17"/>
                <a:gd fmla="*/ 2147483647 w 494" name="T18"/>
                <a:gd fmla="*/ 2147483647 h 385" name="T19"/>
                <a:gd fmla="*/ 2147483647 w 494" name="T20"/>
                <a:gd fmla="*/ 2147483647 h 385" name="T21"/>
                <a:gd fmla="*/ 2147483647 w 494" name="T22"/>
                <a:gd fmla="*/ 2147483647 h 385" name="T23"/>
                <a:gd fmla="*/ 2147483647 w 494" name="T24"/>
                <a:gd fmla="*/ 2147483647 h 385" name="T25"/>
                <a:gd fmla="*/ 2147483647 w 494" name="T26"/>
                <a:gd fmla="*/ 2147483647 h 385" name="T27"/>
                <a:gd fmla="*/ 2147483647 w 494" name="T28"/>
                <a:gd fmla="*/ 2147483647 h 385" name="T29"/>
                <a:gd fmla="*/ 2147483647 w 494" name="T30"/>
                <a:gd fmla="*/ 2147483647 h 385" name="T31"/>
                <a:gd fmla="*/ 2147483647 w 494" name="T32"/>
                <a:gd fmla="*/ 2147483647 h 385" name="T33"/>
                <a:gd fmla="*/ 2147483647 w 494" name="T34"/>
                <a:gd fmla="*/ 2147483647 h 385" name="T35"/>
                <a:gd fmla="*/ 2147483647 w 494" name="T36"/>
                <a:gd fmla="*/ 2147483647 h 385" name="T37"/>
                <a:gd fmla="*/ 2147483647 w 494" name="T38"/>
                <a:gd fmla="*/ 2147483647 h 385" name="T39"/>
                <a:gd fmla="*/ 2147483647 w 494" name="T40"/>
                <a:gd fmla="*/ 2147483647 h 385" name="T41"/>
                <a:gd fmla="*/ 2147483647 w 494" name="T42"/>
                <a:gd fmla="*/ 2147483647 h 385" name="T43"/>
                <a:gd fmla="*/ 2147483647 w 494" name="T44"/>
                <a:gd fmla="*/ 2147483647 h 385" name="T45"/>
                <a:gd fmla="*/ 2147483647 w 494" name="T46"/>
                <a:gd fmla="*/ 2147483647 h 385" name="T47"/>
                <a:gd fmla="*/ 2147483647 w 494" name="T48"/>
                <a:gd fmla="*/ 2147483647 h 385" name="T49"/>
                <a:gd fmla="*/ 2147483647 w 494" name="T50"/>
                <a:gd fmla="*/ 2147483647 h 385" name="T51"/>
                <a:gd fmla="*/ 2147483647 w 494" name="T52"/>
                <a:gd fmla="*/ 2147483647 h 385" name="T53"/>
                <a:gd fmla="*/ 2147483647 w 494" name="T54"/>
                <a:gd fmla="*/ 2147483647 h 385" name="T55"/>
                <a:gd fmla="*/ 2147483647 w 494" name="T56"/>
                <a:gd fmla="*/ 2147483647 h 385" name="T57"/>
                <a:gd fmla="*/ 2147483647 w 494" name="T58"/>
                <a:gd fmla="*/ 2147483647 h 385" name="T59"/>
                <a:gd fmla="*/ 2147483647 w 494" name="T60"/>
                <a:gd fmla="*/ 2147483647 h 385" name="T61"/>
                <a:gd fmla="*/ 2147483647 w 494" name="T62"/>
                <a:gd fmla="*/ 2147483647 h 385" name="T63"/>
                <a:gd fmla="*/ 2147483647 w 494" name="T64"/>
                <a:gd fmla="*/ 2147483647 h 385" name="T65"/>
                <a:gd fmla="*/ 2147483647 w 494" name="T66"/>
                <a:gd fmla="*/ 2147483647 h 385" name="T67"/>
                <a:gd fmla="*/ 2147483647 w 494" name="T68"/>
                <a:gd fmla="*/ 2147483647 h 385" name="T69"/>
                <a:gd fmla="*/ 2147483647 w 494" name="T70"/>
                <a:gd fmla="*/ 2147483647 h 385" name="T71"/>
                <a:gd fmla="*/ 2147483647 w 494" name="T72"/>
                <a:gd fmla="*/ 2147483647 h 385" name="T73"/>
                <a:gd fmla="*/ 2147483647 w 494" name="T74"/>
                <a:gd fmla="*/ 2147483647 h 385" name="T75"/>
                <a:gd fmla="*/ 2147483647 w 494" name="T76"/>
                <a:gd fmla="*/ 2147483647 h 385" name="T77"/>
                <a:gd fmla="*/ 2147483647 w 494" name="T78"/>
                <a:gd fmla="*/ 2147483647 h 385" name="T79"/>
                <a:gd fmla="*/ 2147483647 w 494" name="T80"/>
                <a:gd fmla="*/ 2147483647 h 385" name="T81"/>
                <a:gd fmla="*/ 2147483647 w 494" name="T82"/>
                <a:gd fmla="*/ 2147483647 h 385" name="T83"/>
                <a:gd fmla="*/ 2147483647 w 494" name="T84"/>
                <a:gd fmla="*/ 2147483647 h 385" name="T85"/>
                <a:gd fmla="*/ 2147483647 w 494" name="T86"/>
                <a:gd fmla="*/ 2147483647 h 385" name="T87"/>
                <a:gd fmla="*/ 2147483647 w 494" name="T88"/>
                <a:gd fmla="*/ 2147483647 h 385" name="T89"/>
                <a:gd fmla="*/ 2147483647 w 494" name="T90"/>
                <a:gd fmla="*/ 2147483647 h 385" name="T91"/>
                <a:gd fmla="*/ 2147483647 w 494" name="T92"/>
                <a:gd fmla="*/ 2147483647 h 385" name="T93"/>
                <a:gd fmla="*/ 2147483647 w 494" name="T94"/>
                <a:gd fmla="*/ 2147483647 h 385" name="T95"/>
                <a:gd fmla="*/ 2147483647 w 494" name="T96"/>
                <a:gd fmla="*/ 2147483647 h 385" name="T97"/>
                <a:gd fmla="*/ 2147483647 w 494" name="T98"/>
                <a:gd fmla="*/ 2147483647 h 385" name="T99"/>
                <a:gd fmla="*/ 2147483647 w 494" name="T100"/>
                <a:gd fmla="*/ 2147483647 h 385" name="T101"/>
                <a:gd fmla="*/ 2147483647 w 494" name="T102"/>
                <a:gd fmla="*/ 2147483647 h 385" name="T103"/>
                <a:gd fmla="*/ 2147483647 w 494" name="T104"/>
                <a:gd fmla="*/ 2147483647 h 385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w 494" name="T159"/>
                <a:gd fmla="*/ 0 h 385" name="T160"/>
                <a:gd fmla="*/ 494 w 494" name="T161"/>
                <a:gd fmla="*/ 385 h 385" name="T162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T162" l="T159" r="T161" t="T160"/>
              <a:pathLst>
                <a:path h="385" w="493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44" name="Freeform 55"/>
            <p:cNvSpPr>
              <a:spLocks noChangeArrowheads="1"/>
            </p:cNvSpPr>
            <p:nvPr/>
          </p:nvSpPr>
          <p:spPr bwMode="auto">
            <a:xfrm>
              <a:off x="6469125" y="5009747"/>
              <a:ext cx="97823" cy="108703"/>
            </a:xfrm>
            <a:custGeom>
              <a:gdLst>
                <a:gd fmla="*/ 2147483647 w 53" name="T0"/>
                <a:gd fmla="*/ 2147483647 h 55" name="T1"/>
                <a:gd fmla="*/ 2147483647 w 53" name="T2"/>
                <a:gd fmla="*/ 2147483647 h 55" name="T3"/>
                <a:gd fmla="*/ 2147483647 w 53" name="T4"/>
                <a:gd fmla="*/ 2147483647 h 55" name="T5"/>
                <a:gd fmla="*/ 2147483647 w 53" name="T6"/>
                <a:gd fmla="*/ 2147483647 h 55" name="T7"/>
                <a:gd fmla="*/ 2147483647 w 53" name="T8"/>
                <a:gd fmla="*/ 2147483647 h 55" name="T9"/>
                <a:gd fmla="*/ 2147483647 w 53" name="T10"/>
                <a:gd fmla="*/ 2147483647 h 55" name="T11"/>
                <a:gd fmla="*/ 2147483647 w 53" name="T12"/>
                <a:gd fmla="*/ 2147483647 h 55" name="T13"/>
                <a:gd fmla="*/ 2147483647 w 53" name="T14"/>
                <a:gd fmla="*/ 2147483647 h 55" name="T15"/>
                <a:gd fmla="*/ 2147483647 w 53" name="T16"/>
                <a:gd fmla="*/ 2147483647 h 55" name="T17"/>
                <a:gd fmla="*/ 2147483647 w 53" name="T18"/>
                <a:gd fmla="*/ 2147483647 h 55" name="T19"/>
                <a:gd fmla="*/ 2147483647 w 53" name="T20"/>
                <a:gd fmla="*/ 2147483647 h 55" name="T21"/>
                <a:gd fmla="*/ 2147483647 w 53" name="T22"/>
                <a:gd fmla="*/ 2147483647 h 55" name="T23"/>
                <a:gd fmla="*/ 2147483647 w 53" name="T24"/>
                <a:gd fmla="*/ 2147483647 h 55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53" name="T39"/>
                <a:gd fmla="*/ 0 h 55" name="T40"/>
                <a:gd fmla="*/ 53 w 53" name="T41"/>
                <a:gd fmla="*/ 55 h 55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55" w="52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45" name="Freeform 56"/>
            <p:cNvSpPr>
              <a:spLocks noChangeArrowheads="1"/>
            </p:cNvSpPr>
            <p:nvPr/>
          </p:nvSpPr>
          <p:spPr bwMode="auto">
            <a:xfrm>
              <a:off x="6995867" y="5003351"/>
              <a:ext cx="123409" cy="234990"/>
            </a:xfrm>
            <a:custGeom>
              <a:gdLst>
                <a:gd fmla="*/ 2147483647 w 67" name="T0"/>
                <a:gd fmla="*/ 2147483647 h 120" name="T1"/>
                <a:gd fmla="*/ 2147483647 w 67" name="T2"/>
                <a:gd fmla="*/ 2147483647 h 120" name="T3"/>
                <a:gd fmla="*/ 2147483647 w 67" name="T4"/>
                <a:gd fmla="*/ 2147483647 h 120" name="T5"/>
                <a:gd fmla="*/ 2147483647 w 67" name="T6"/>
                <a:gd fmla="*/ 2147483647 h 120" name="T7"/>
                <a:gd fmla="*/ 2147483647 w 67" name="T8"/>
                <a:gd fmla="*/ 2147483647 h 120" name="T9"/>
                <a:gd fmla="*/ 2147483647 w 67" name="T10"/>
                <a:gd fmla="*/ 2147483647 h 120" name="T11"/>
                <a:gd fmla="*/ 2147483647 w 67" name="T12"/>
                <a:gd fmla="*/ 2147483647 h 120" name="T13"/>
                <a:gd fmla="*/ 2147483647 w 67" name="T14"/>
                <a:gd fmla="*/ 2147483647 h 120" name="T15"/>
                <a:gd fmla="*/ 2147483647 w 67" name="T16"/>
                <a:gd fmla="*/ 2147483647 h 120" name="T17"/>
                <a:gd fmla="*/ 2147483647 w 67" name="T18"/>
                <a:gd fmla="*/ 2147483647 h 120" name="T19"/>
                <a:gd fmla="*/ 2147483647 w 67" name="T20"/>
                <a:gd fmla="*/ 2147483647 h 120" name="T21"/>
                <a:gd fmla="*/ 2147483647 w 67" name="T22"/>
                <a:gd fmla="*/ 2147483647 h 120" name="T23"/>
                <a:gd fmla="*/ 2147483647 w 67" name="T24"/>
                <a:gd fmla="*/ 2147483647 h 120" name="T25"/>
                <a:gd fmla="*/ 2147483647 w 67" name="T26"/>
                <a:gd fmla="*/ 2147483647 h 120" name="T27"/>
                <a:gd fmla="*/ 2147483647 w 67" name="T28"/>
                <a:gd fmla="*/ 2147483647 h 120" name="T29"/>
                <a:gd fmla="*/ 2147483647 w 67" name="T30"/>
                <a:gd fmla="*/ 2147483647 h 120" name="T31"/>
                <a:gd fmla="*/ 2147483647 w 67" name="T32"/>
                <a:gd fmla="*/ 2147483647 h 120" name="T33"/>
                <a:gd fmla="*/ 2147483647 w 67" name="T34"/>
                <a:gd fmla="*/ 2147483647 h 120" name="T35"/>
                <a:gd fmla="*/ 2147483647 w 67" name="T36"/>
                <a:gd fmla="*/ 2147483647 h 120" name="T37"/>
                <a:gd fmla="*/ 2147483647 w 67" name="T38"/>
                <a:gd fmla="*/ 2147483647 h 120" name="T39"/>
                <a:gd fmla="*/ 2147483647 w 67" name="T40"/>
                <a:gd fmla="*/ 2147483647 h 120" name="T41"/>
                <a:gd fmla="*/ 2147483647 w 67" name="T42"/>
                <a:gd fmla="*/ 2147483647 h 120" name="T43"/>
                <a:gd fmla="*/ 2147483647 w 67" name="T44"/>
                <a:gd fmla="*/ 2147483647 h 120" name="T45"/>
                <a:gd fmla="*/ 2147483647 w 67" name="T46"/>
                <a:gd fmla="*/ 2147483647 h 120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67" name="T72"/>
                <a:gd fmla="*/ 0 h 120" name="T73"/>
                <a:gd fmla="*/ 67 w 67" name="T74"/>
                <a:gd fmla="*/ 120 h 120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120" w="67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46" name="Freeform 57"/>
            <p:cNvSpPr>
              <a:spLocks noChangeArrowheads="1"/>
            </p:cNvSpPr>
            <p:nvPr/>
          </p:nvSpPr>
          <p:spPr bwMode="auto">
            <a:xfrm>
              <a:off x="6997373" y="4795537"/>
              <a:ext cx="171567" cy="242983"/>
            </a:xfrm>
            <a:custGeom>
              <a:gdLst>
                <a:gd fmla="*/ 2147483647 w 93" name="T0"/>
                <a:gd fmla="*/ 2147483647 h 124" name="T1"/>
                <a:gd fmla="*/ 2147483647 w 93" name="T2"/>
                <a:gd fmla="*/ 2147483647 h 124" name="T3"/>
                <a:gd fmla="*/ 2147483647 w 93" name="T4"/>
                <a:gd fmla="*/ 2147483647 h 124" name="T5"/>
                <a:gd fmla="*/ 2147483647 w 93" name="T6"/>
                <a:gd fmla="*/ 2147483647 h 124" name="T7"/>
                <a:gd fmla="*/ 2147483647 w 93" name="T8"/>
                <a:gd fmla="*/ 2147483647 h 124" name="T9"/>
                <a:gd fmla="*/ 2147483647 w 93" name="T10"/>
                <a:gd fmla="*/ 2147483647 h 124" name="T11"/>
                <a:gd fmla="*/ 2147483647 w 93" name="T12"/>
                <a:gd fmla="*/ 2147483647 h 124" name="T13"/>
                <a:gd fmla="*/ 2147483647 w 93" name="T14"/>
                <a:gd fmla="*/ 2147483647 h 124" name="T15"/>
                <a:gd fmla="*/ 2147483647 w 93" name="T16"/>
                <a:gd fmla="*/ 2147483647 h 124" name="T17"/>
                <a:gd fmla="*/ 2147483647 w 93" name="T18"/>
                <a:gd fmla="*/ 2147483647 h 124" name="T19"/>
                <a:gd fmla="*/ 2147483647 w 93" name="T20"/>
                <a:gd fmla="*/ 2147483647 h 124" name="T21"/>
                <a:gd fmla="*/ 2147483647 w 93" name="T22"/>
                <a:gd fmla="*/ 2147483647 h 124" name="T23"/>
                <a:gd fmla="*/ 2147483647 w 93" name="T24"/>
                <a:gd fmla="*/ 2147483647 h 124" name="T25"/>
                <a:gd fmla="*/ 2147483647 w 93" name="T26"/>
                <a:gd fmla="*/ 2147483647 h 124" name="T27"/>
                <a:gd fmla="*/ 2147483647 w 93" name="T28"/>
                <a:gd fmla="*/ 2147483647 h 124" name="T29"/>
                <a:gd fmla="*/ 2147483647 w 93" name="T30"/>
                <a:gd fmla="*/ 2147483647 h 124" name="T31"/>
                <a:gd fmla="*/ 2147483647 w 93" name="T32"/>
                <a:gd fmla="*/ 2147483647 h 124" name="T33"/>
                <a:gd fmla="*/ 2147483647 w 93" name="T34"/>
                <a:gd fmla="*/ 2147483647 h 124" name="T35"/>
                <a:gd fmla="*/ 2147483647 w 93" name="T36"/>
                <a:gd fmla="*/ 2147483647 h 124" name="T37"/>
                <a:gd fmla="*/ 2147483647 w 93" name="T38"/>
                <a:gd fmla="*/ 2147483647 h 124" name="T39"/>
                <a:gd fmla="*/ 2147483647 w 93" name="T40"/>
                <a:gd fmla="*/ 2147483647 h 124" name="T41"/>
                <a:gd fmla="*/ 2147483647 w 93" name="T42"/>
                <a:gd fmla="*/ 2147483647 h 124" name="T43"/>
                <a:gd fmla="*/ 2147483647 w 93" name="T44"/>
                <a:gd fmla="*/ 2147483647 h 124" name="T45"/>
                <a:gd fmla="*/ 2147483647 w 93" name="T46"/>
                <a:gd fmla="*/ 2147483647 h 124" name="T47"/>
                <a:gd fmla="*/ 2147483647 w 93" name="T48"/>
                <a:gd fmla="*/ 2147483647 h 124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w 93" name="T75"/>
                <a:gd fmla="*/ 0 h 124" name="T76"/>
                <a:gd fmla="*/ 93 w 93" name="T77"/>
                <a:gd fmla="*/ 124 h 124" name="T78"/>
              </a:gdLst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b="T78" l="T75" r="T77" t="T76"/>
              <a:pathLst>
                <a:path h="124" w="93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47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515430" y="2129112"/>
              <a:ext cx="2054295" cy="3396974"/>
            </a:xfrm>
            <a:custGeom>
              <a:gdLst>
                <a:gd fmla="*/ 2147483647 w 1115" name="T0"/>
                <a:gd fmla="*/ 2147483647 h 1734" name="T1"/>
                <a:gd fmla="*/ 2147483647 w 1115" name="T2"/>
                <a:gd fmla="*/ 2147483647 h 1734" name="T3"/>
                <a:gd fmla="*/ 2147483647 w 1115" name="T4"/>
                <a:gd fmla="*/ 2147483647 h 1734" name="T5"/>
                <a:gd fmla="*/ 2147483647 w 1115" name="T6"/>
                <a:gd fmla="*/ 2147483647 h 1734" name="T7"/>
                <a:gd fmla="*/ 2147483647 w 1115" name="T8"/>
                <a:gd fmla="*/ 2147483647 h 1734" name="T9"/>
                <a:gd fmla="*/ 2147483647 w 1115" name="T10"/>
                <a:gd fmla="*/ 2147483647 h 1734" name="T11"/>
                <a:gd fmla="*/ 2147483647 w 1115" name="T12"/>
                <a:gd fmla="*/ 2147483647 h 1734" name="T13"/>
                <a:gd fmla="*/ 2147483647 w 1115" name="T14"/>
                <a:gd fmla="*/ 2147483647 h 1734" name="T15"/>
                <a:gd fmla="*/ 2147483647 w 1115" name="T16"/>
                <a:gd fmla="*/ 2147483647 h 1734" name="T17"/>
                <a:gd fmla="*/ 2147483647 w 1115" name="T18"/>
                <a:gd fmla="*/ 2147483647 h 1734" name="T19"/>
                <a:gd fmla="*/ 2147483647 w 1115" name="T20"/>
                <a:gd fmla="*/ 2147483647 h 1734" name="T21"/>
                <a:gd fmla="*/ 2147483647 w 1115" name="T22"/>
                <a:gd fmla="*/ 2147483647 h 1734" name="T23"/>
                <a:gd fmla="*/ 2147483647 w 1115" name="T24"/>
                <a:gd fmla="*/ 2147483647 h 1734" name="T25"/>
                <a:gd fmla="*/ 2147483647 w 1115" name="T26"/>
                <a:gd fmla="*/ 2147483647 h 1734" name="T27"/>
                <a:gd fmla="*/ 2147483647 w 1115" name="T28"/>
                <a:gd fmla="*/ 2147483647 h 1734" name="T29"/>
                <a:gd fmla="*/ 2147483647 w 1115" name="T30"/>
                <a:gd fmla="*/ 2147483647 h 1734" name="T31"/>
                <a:gd fmla="*/ 2147483647 w 1115" name="T32"/>
                <a:gd fmla="*/ 2147483647 h 1734" name="T33"/>
                <a:gd fmla="*/ 2147483647 w 1115" name="T34"/>
                <a:gd fmla="*/ 2147483647 h 1734" name="T35"/>
                <a:gd fmla="*/ 2147483647 w 1115" name="T36"/>
                <a:gd fmla="*/ 2147483647 h 1734" name="T37"/>
                <a:gd fmla="*/ 2147483647 w 1115" name="T38"/>
                <a:gd fmla="*/ 2147483647 h 1734" name="T39"/>
                <a:gd fmla="*/ 2147483647 w 1115" name="T40"/>
                <a:gd fmla="*/ 2147483647 h 1734" name="T41"/>
                <a:gd fmla="*/ 2147483647 w 1115" name="T42"/>
                <a:gd fmla="*/ 2147483647 h 1734" name="T43"/>
                <a:gd fmla="*/ 2147483647 w 1115" name="T44"/>
                <a:gd fmla="*/ 2147483647 h 1734" name="T45"/>
                <a:gd fmla="*/ 2147483647 w 1115" name="T46"/>
                <a:gd fmla="*/ 2147483647 h 1734" name="T47"/>
                <a:gd fmla="*/ 2147483647 w 1115" name="T48"/>
                <a:gd fmla="*/ 2147483647 h 1734" name="T49"/>
                <a:gd fmla="*/ 2147483647 w 1115" name="T50"/>
                <a:gd fmla="*/ 2147483647 h 1734" name="T51"/>
                <a:gd fmla="*/ 2147483647 w 1115" name="T52"/>
                <a:gd fmla="*/ 2147483647 h 1734" name="T53"/>
                <a:gd fmla="*/ 2147483647 w 1115" name="T54"/>
                <a:gd fmla="*/ 2147483647 h 1734" name="T55"/>
                <a:gd fmla="*/ 2147483647 w 1115" name="T56"/>
                <a:gd fmla="*/ 2147483647 h 1734" name="T57"/>
                <a:gd fmla="*/ 2147483647 w 1115" name="T58"/>
                <a:gd fmla="*/ 2147483647 h 1734" name="T59"/>
                <a:gd fmla="*/ 2147483647 w 1115" name="T60"/>
                <a:gd fmla="*/ 2147483647 h 1734" name="T61"/>
                <a:gd fmla="*/ 2147483647 w 1115" name="T62"/>
                <a:gd fmla="*/ 2147483647 h 1734" name="T63"/>
                <a:gd fmla="*/ 2147483647 w 1115" name="T64"/>
                <a:gd fmla="*/ 2147483647 h 1734" name="T65"/>
                <a:gd fmla="*/ 2147483647 w 1115" name="T66"/>
                <a:gd fmla="*/ 2147483647 h 1734" name="T67"/>
                <a:gd fmla="*/ 2147483647 w 1115" name="T68"/>
                <a:gd fmla="*/ 2147483647 h 1734" name="T69"/>
                <a:gd fmla="*/ 2147483647 w 1115" name="T70"/>
                <a:gd fmla="*/ 2147483647 h 1734" name="T71"/>
                <a:gd fmla="*/ 2147483647 w 1115" name="T72"/>
                <a:gd fmla="*/ 2147483647 h 1734" name="T73"/>
                <a:gd fmla="*/ 2147483647 w 1115" name="T74"/>
                <a:gd fmla="*/ 2147483647 h 1734" name="T75"/>
                <a:gd fmla="*/ 2147483647 w 1115" name="T76"/>
                <a:gd fmla="*/ 2147483647 h 1734" name="T77"/>
                <a:gd fmla="*/ 2147483647 w 1115" name="T78"/>
                <a:gd fmla="*/ 2147483647 h 1734" name="T79"/>
                <a:gd fmla="*/ 2147483647 w 1115" name="T80"/>
                <a:gd fmla="*/ 2147483647 h 1734" name="T81"/>
                <a:gd fmla="*/ 2147483647 w 1115" name="T82"/>
                <a:gd fmla="*/ 2147483647 h 1734" name="T83"/>
                <a:gd fmla="*/ 2147483647 w 1115" name="T84"/>
                <a:gd fmla="*/ 2147483647 h 1734" name="T85"/>
                <a:gd fmla="*/ 2147483647 w 1115" name="T86"/>
                <a:gd fmla="*/ 2147483647 h 1734" name="T87"/>
                <a:gd fmla="*/ 2147483647 w 1115" name="T88"/>
                <a:gd fmla="*/ 2147483647 h 1734" name="T89"/>
                <a:gd fmla="*/ 2147483647 w 1115" name="T90"/>
                <a:gd fmla="*/ 2147483647 h 1734" name="T91"/>
                <a:gd fmla="*/ 2147483647 w 1115" name="T92"/>
                <a:gd fmla="*/ 2147483647 h 1734" name="T93"/>
                <a:gd fmla="*/ 2147483647 w 1115" name="T94"/>
                <a:gd fmla="*/ 2147483647 h 1734" name="T95"/>
                <a:gd fmla="*/ 2147483647 w 1115" name="T96"/>
                <a:gd fmla="*/ 2147483647 h 1734" name="T97"/>
                <a:gd fmla="*/ 2147483647 w 1115" name="T98"/>
                <a:gd fmla="*/ 2147483647 h 1734" name="T99"/>
                <a:gd fmla="*/ 2147483647 w 1115" name="T100"/>
                <a:gd fmla="*/ 2147483647 h 1734" name="T101"/>
                <a:gd fmla="*/ 2147483647 w 1115" name="T102"/>
                <a:gd fmla="*/ 2147483647 h 1734" name="T103"/>
                <a:gd fmla="*/ 2147483647 w 1115" name="T104"/>
                <a:gd fmla="*/ 2147483647 h 1734" name="T105"/>
                <a:gd fmla="*/ 2147483647 w 1115" name="T106"/>
                <a:gd fmla="*/ 2147483647 h 1734" name="T107"/>
                <a:gd fmla="*/ 2147483647 w 1115" name="T108"/>
                <a:gd fmla="*/ 2147483647 h 1734" name="T109"/>
                <a:gd fmla="*/ 2147483647 w 1115" name="T110"/>
                <a:gd fmla="*/ 2147483647 h 1734" name="T111"/>
                <a:gd fmla="*/ 2147483647 w 1115" name="T112"/>
                <a:gd fmla="*/ 2147483647 h 1734" name="T113"/>
                <a:gd fmla="*/ 2147483647 w 1115" name="T114"/>
                <a:gd fmla="*/ 2147483647 h 1734" name="T115"/>
                <a:gd fmla="*/ 2147483647 w 1115" name="T116"/>
                <a:gd fmla="*/ 2147483647 h 1734" name="T117"/>
                <a:gd fmla="*/ 2147483647 w 1115" name="T118"/>
                <a:gd fmla="*/ 2147483647 h 1734" name="T119"/>
                <a:gd fmla="*/ 2147483647 w 1115" name="T120"/>
                <a:gd fmla="*/ 2147483647 h 1734" name="T121"/>
                <a:gd fmla="*/ 2147483647 w 1115" name="T122"/>
                <a:gd fmla="*/ 2147483647 h 1734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1115" name="T186"/>
                <a:gd fmla="*/ 0 h 1734" name="T187"/>
                <a:gd fmla="*/ 1115 w 1115" name="T188"/>
                <a:gd fmla="*/ 1734 h 1734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1733" w="1115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48" name="Freeform 59"/>
            <p:cNvSpPr>
              <a:spLocks noChangeArrowheads="1"/>
            </p:cNvSpPr>
            <p:nvPr/>
          </p:nvSpPr>
          <p:spPr bwMode="auto">
            <a:xfrm>
              <a:off x="1493666" y="5486122"/>
              <a:ext cx="142973" cy="129485"/>
            </a:xfrm>
            <a:custGeom>
              <a:gdLst>
                <a:gd fmla="*/ 2147483647 w 77" name="T0"/>
                <a:gd fmla="*/ 2147483647 h 66" name="T1"/>
                <a:gd fmla="*/ 2147483647 w 77" name="T2"/>
                <a:gd fmla="*/ 2147483647 h 66" name="T3"/>
                <a:gd fmla="*/ 2147483647 w 77" name="T4"/>
                <a:gd fmla="*/ 2147483647 h 66" name="T5"/>
                <a:gd fmla="*/ 2147483647 w 77" name="T6"/>
                <a:gd fmla="*/ 2147483647 h 66" name="T7"/>
                <a:gd fmla="*/ 2147483647 w 77" name="T8"/>
                <a:gd fmla="*/ 2147483647 h 66" name="T9"/>
                <a:gd fmla="*/ 2147483647 w 77" name="T10"/>
                <a:gd fmla="*/ 2147483647 h 66" name="T11"/>
                <a:gd fmla="*/ 2147483647 w 77" name="T12"/>
                <a:gd fmla="*/ 2147483647 h 66" name="T13"/>
                <a:gd fmla="*/ 2147483647 w 77" name="T14"/>
                <a:gd fmla="*/ 2147483647 h 66" name="T15"/>
                <a:gd fmla="*/ 2147483647 w 77" name="T16"/>
                <a:gd fmla="*/ 2147483647 h 66" name="T17"/>
                <a:gd fmla="*/ 2147483647 w 77" name="T18"/>
                <a:gd fmla="*/ 0 h 66" name="T19"/>
                <a:gd fmla="*/ 2147483647 w 77" name="T20"/>
                <a:gd fmla="*/ 0 h 66" name="T21"/>
                <a:gd fmla="*/ 2147483647 w 77" name="T22"/>
                <a:gd fmla="*/ 2147483647 h 66" name="T23"/>
                <a:gd fmla="*/ 2147483647 w 77" name="T24"/>
                <a:gd fmla="*/ 2147483647 h 66" name="T25"/>
                <a:gd fmla="*/ 2147483647 w 77" name="T26"/>
                <a:gd fmla="*/ 2147483647 h 66" name="T27"/>
                <a:gd fmla="*/ 2147483647 w 77" name="T28"/>
                <a:gd fmla="*/ 2147483647 h 66" name="T29"/>
                <a:gd fmla="*/ 2147483647 w 77" name="T30"/>
                <a:gd fmla="*/ 2147483647 h 66" name="T31"/>
                <a:gd fmla="*/ 2147483647 w 77" name="T32"/>
                <a:gd fmla="*/ 2147483647 h 66" name="T33"/>
                <a:gd fmla="*/ 2147483647 w 77" name="T34"/>
                <a:gd fmla="*/ 2147483647 h 66" name="T35"/>
                <a:gd fmla="*/ 2147483647 w 77" name="T36"/>
                <a:gd fmla="*/ 2147483647 h 66" name="T37"/>
                <a:gd fmla="*/ 2147483647 w 77" name="T38"/>
                <a:gd fmla="*/ 2147483647 h 66" name="T39"/>
                <a:gd fmla="*/ 2147483647 w 77" name="T40"/>
                <a:gd fmla="*/ 2147483647 h 66" name="T41"/>
                <a:gd fmla="*/ 2147483647 w 77" name="T42"/>
                <a:gd fmla="*/ 2147483647 h 66" name="T43"/>
                <a:gd fmla="*/ 2147483647 w 77" name="T44"/>
                <a:gd fmla="*/ 2147483647 h 66" name="T45"/>
                <a:gd fmla="*/ 2147483647 w 77" name="T46"/>
                <a:gd fmla="*/ 2147483647 h 66" name="T47"/>
                <a:gd fmla="*/ 2147483647 w 77" name="T48"/>
                <a:gd fmla="*/ 2147483647 h 66" name="T49"/>
                <a:gd fmla="*/ 2147483647 w 77" name="T50"/>
                <a:gd fmla="*/ 2147483647 h 66" name="T51"/>
                <a:gd fmla="*/ 2147483647 w 77" name="T52"/>
                <a:gd fmla="*/ 2147483647 h 66" name="T53"/>
                <a:gd fmla="*/ 2147483647 w 77" name="T54"/>
                <a:gd fmla="*/ 2147483647 h 66" name="T55"/>
                <a:gd fmla="*/ 2147483647 w 77" name="T56"/>
                <a:gd fmla="*/ 2147483647 h 66" name="T57"/>
                <a:gd fmla="*/ 2147483647 w 77" name="T58"/>
                <a:gd fmla="*/ 2147483647 h 66" name="T59"/>
                <a:gd fmla="*/ 2147483647 w 77" name="T60"/>
                <a:gd fmla="*/ 2147483647 h 66" name="T61"/>
                <a:gd fmla="*/ 2147483647 w 77" name="T62"/>
                <a:gd fmla="*/ 2147483647 h 66" name="T63"/>
                <a:gd fmla="*/ 2147483647 w 77" name="T64"/>
                <a:gd fmla="*/ 2147483647 h 66" name="T65"/>
                <a:gd fmla="*/ 2147483647 w 77" name="T66"/>
                <a:gd fmla="*/ 2147483647 h 66" name="T67"/>
                <a:gd fmla="*/ 2147483647 w 77" name="T68"/>
                <a:gd fmla="*/ 2147483647 h 66" name="T69"/>
                <a:gd fmla="*/ 2147483647 w 77" name="T70"/>
                <a:gd fmla="*/ 2147483647 h 66" name="T71"/>
                <a:gd fmla="*/ 2147483647 w 77" name="T72"/>
                <a:gd fmla="*/ 2147483647 h 66" name="T73"/>
                <a:gd fmla="*/ 2147483647 w 77" name="T74"/>
                <a:gd fmla="*/ 2147483647 h 66" name="T75"/>
                <a:gd fmla="*/ 2147483647 w 77" name="T76"/>
                <a:gd fmla="*/ 2147483647 h 6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77" name="T117"/>
                <a:gd fmla="*/ 0 h 66" name="T118"/>
                <a:gd fmla="*/ 77 w 77" name="T119"/>
                <a:gd fmla="*/ 66 h 66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66" w="77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49" name="Freeform 60"/>
            <p:cNvSpPr>
              <a:spLocks noChangeArrowheads="1"/>
            </p:cNvSpPr>
            <p:nvPr/>
          </p:nvSpPr>
          <p:spPr bwMode="auto">
            <a:xfrm>
              <a:off x="1558380" y="5615606"/>
              <a:ext cx="33109" cy="15986"/>
            </a:xfrm>
            <a:custGeom>
              <a:gdLst>
                <a:gd fmla="*/ 2147483647 w 18" name="T0"/>
                <a:gd fmla="*/ 2147483647 h 8" name="T1"/>
                <a:gd fmla="*/ 2147483647 w 18" name="T2"/>
                <a:gd fmla="*/ 2147483647 h 8" name="T3"/>
                <a:gd fmla="*/ 2147483647 w 18" name="T4"/>
                <a:gd fmla="*/ 2147483647 h 8" name="T5"/>
                <a:gd fmla="*/ 0 60000 65536" name="T6"/>
                <a:gd fmla="*/ 0 60000 65536" name="T7"/>
                <a:gd fmla="*/ 0 60000 65536" name="T8"/>
                <a:gd fmla="*/ 0 w 18" name="T9"/>
                <a:gd fmla="*/ 0 h 8" name="T10"/>
                <a:gd fmla="*/ 18 w 18" name="T11"/>
                <a:gd fmla="*/ 8 h 8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8" w="1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50" name="Freeform 61"/>
            <p:cNvSpPr>
              <a:spLocks noChangeArrowheads="1"/>
            </p:cNvSpPr>
            <p:nvPr/>
          </p:nvSpPr>
          <p:spPr bwMode="auto">
            <a:xfrm>
              <a:off x="1513231" y="5618804"/>
              <a:ext cx="34615" cy="20781"/>
            </a:xfrm>
            <a:custGeom>
              <a:gdLst>
                <a:gd fmla="*/ 2147483647 w 19" name="T0"/>
                <a:gd fmla="*/ 2147483647 h 10" name="T1"/>
                <a:gd fmla="*/ 2147483647 w 19" name="T2"/>
                <a:gd fmla="*/ 2147483647 h 10" name="T3"/>
                <a:gd fmla="*/ 2147483647 w 19" name="T4"/>
                <a:gd fmla="*/ 2147483647 h 10" name="T5"/>
                <a:gd fmla="*/ 2147483647 w 19" name="T6"/>
                <a:gd fmla="*/ 2147483647 h 10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9" name="T12"/>
                <a:gd fmla="*/ 0 h 10" name="T13"/>
                <a:gd fmla="*/ 19 w 19" name="T14"/>
                <a:gd fmla="*/ 10 h 10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0" w="19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51" name="Freeform 62"/>
            <p:cNvSpPr>
              <a:spLocks noChangeArrowheads="1"/>
            </p:cNvSpPr>
            <p:nvPr/>
          </p:nvSpPr>
          <p:spPr bwMode="auto">
            <a:xfrm>
              <a:off x="1422932" y="5503706"/>
              <a:ext cx="52674" cy="67140"/>
            </a:xfrm>
            <a:custGeom>
              <a:gdLst>
                <a:gd fmla="*/ 2147483647 w 29" name="T0"/>
                <a:gd fmla="*/ 2147483647 h 34" name="T1"/>
                <a:gd fmla="*/ 2147483647 w 29" name="T2"/>
                <a:gd fmla="*/ 2147483647 h 34" name="T3"/>
                <a:gd fmla="*/ 2147483647 w 29" name="T4"/>
                <a:gd fmla="*/ 2147483647 h 34" name="T5"/>
                <a:gd fmla="*/ 2147483647 w 29" name="T6"/>
                <a:gd fmla="*/ 2147483647 h 34" name="T7"/>
                <a:gd fmla="*/ 2147483647 w 29" name="T8"/>
                <a:gd fmla="*/ 2147483647 h 34" name="T9"/>
                <a:gd fmla="*/ 2147483647 w 29" name="T10"/>
                <a:gd fmla="*/ 2147483647 h 34" name="T11"/>
                <a:gd fmla="*/ 2147483647 w 29" name="T12"/>
                <a:gd fmla="*/ 2147483647 h 34" name="T13"/>
                <a:gd fmla="*/ 2147483647 w 29" name="T14"/>
                <a:gd fmla="*/ 2147483647 h 34" name="T15"/>
                <a:gd fmla="*/ 2147483647 w 29" name="T16"/>
                <a:gd fmla="*/ 2147483647 h 34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9" name="T27"/>
                <a:gd fmla="*/ 0 h 34" name="T28"/>
                <a:gd fmla="*/ 29 w 29" name="T29"/>
                <a:gd fmla="*/ 34 h 34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34" w="28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52" name="Freeform 63"/>
            <p:cNvSpPr>
              <a:spLocks noChangeArrowheads="1"/>
            </p:cNvSpPr>
            <p:nvPr/>
          </p:nvSpPr>
          <p:spPr bwMode="auto">
            <a:xfrm>
              <a:off x="1480121" y="5519692"/>
              <a:ext cx="33109" cy="41562"/>
            </a:xfrm>
            <a:custGeom>
              <a:gdLst>
                <a:gd fmla="*/ 2147483647 w 18" name="T0"/>
                <a:gd fmla="*/ 2147483647 h 21" name="T1"/>
                <a:gd fmla="*/ 2147483647 w 18" name="T2"/>
                <a:gd fmla="*/ 2147483647 h 21" name="T3"/>
                <a:gd fmla="*/ 2147483647 w 18" name="T4"/>
                <a:gd fmla="*/ 2147483647 h 21" name="T5"/>
                <a:gd fmla="*/ 2147483647 w 18" name="T6"/>
                <a:gd fmla="*/ 2147483647 h 21" name="T7"/>
                <a:gd fmla="*/ 2147483647 w 18" name="T8"/>
                <a:gd fmla="*/ 2147483647 h 21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8" name="T15"/>
                <a:gd fmla="*/ 0 h 21" name="T16"/>
                <a:gd fmla="*/ 18 w 18" name="T17"/>
                <a:gd fmla="*/ 21 h 21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21" w="18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53" name="Freeform 64"/>
            <p:cNvSpPr>
              <a:spLocks noChangeArrowheads="1"/>
            </p:cNvSpPr>
            <p:nvPr/>
          </p:nvSpPr>
          <p:spPr bwMode="auto">
            <a:xfrm>
              <a:off x="1690819" y="3463923"/>
              <a:ext cx="213707" cy="75133"/>
            </a:xfrm>
            <a:custGeom>
              <a:gdLst>
                <a:gd fmla="*/ 2147483647 w 116" name="T0"/>
                <a:gd fmla="*/ 2147483647 h 39" name="T1"/>
                <a:gd fmla="*/ 2147483647 w 116" name="T2"/>
                <a:gd fmla="*/ 2147483647 h 39" name="T3"/>
                <a:gd fmla="*/ 2147483647 w 116" name="T4"/>
                <a:gd fmla="*/ 2147483647 h 39" name="T5"/>
                <a:gd fmla="*/ 2147483647 w 116" name="T6"/>
                <a:gd fmla="*/ 2147483647 h 39" name="T7"/>
                <a:gd fmla="*/ 2147483647 w 116" name="T8"/>
                <a:gd fmla="*/ 2147483647 h 39" name="T9"/>
                <a:gd fmla="*/ 2147483647 w 116" name="T10"/>
                <a:gd fmla="*/ 2147483647 h 39" name="T11"/>
                <a:gd fmla="*/ 2147483647 w 116" name="T12"/>
                <a:gd fmla="*/ 2147483647 h 39" name="T13"/>
                <a:gd fmla="*/ 2147483647 w 116" name="T14"/>
                <a:gd fmla="*/ 2147483647 h 39" name="T15"/>
                <a:gd fmla="*/ 2147483647 w 116" name="T16"/>
                <a:gd fmla="*/ 2147483647 h 39" name="T17"/>
                <a:gd fmla="*/ 2147483647 w 116" name="T18"/>
                <a:gd fmla="*/ 2147483647 h 39" name="T19"/>
                <a:gd fmla="*/ 2147483647 w 116" name="T20"/>
                <a:gd fmla="*/ 2147483647 h 39" name="T21"/>
                <a:gd fmla="*/ 2147483647 w 116" name="T22"/>
                <a:gd fmla="*/ 2147483647 h 39" name="T23"/>
                <a:gd fmla="*/ 2147483647 w 116" name="T24"/>
                <a:gd fmla="*/ 2147483647 h 39" name="T25"/>
                <a:gd fmla="*/ 2147483647 w 116" name="T26"/>
                <a:gd fmla="*/ 2147483647 h 39" name="T27"/>
                <a:gd fmla="*/ 2147483647 w 116" name="T28"/>
                <a:gd fmla="*/ 2147483647 h 39" name="T29"/>
                <a:gd fmla="*/ 2147483647 w 116" name="T30"/>
                <a:gd fmla="*/ 2147483647 h 39" name="T31"/>
                <a:gd fmla="*/ 2147483647 w 116" name="T32"/>
                <a:gd fmla="*/ 2147483647 h 39" name="T33"/>
                <a:gd fmla="*/ 2147483647 w 116" name="T34"/>
                <a:gd fmla="*/ 2147483647 h 39" name="T35"/>
                <a:gd fmla="*/ 2147483647 w 116" name="T36"/>
                <a:gd fmla="*/ 2147483647 h 39" name="T37"/>
                <a:gd fmla="*/ 2147483647 w 116" name="T38"/>
                <a:gd fmla="*/ 2147483647 h 39" name="T39"/>
                <a:gd fmla="*/ 2147483647 w 116" name="T40"/>
                <a:gd fmla="*/ 2147483647 h 39" name="T41"/>
                <a:gd fmla="*/ 2147483647 w 116" name="T42"/>
                <a:gd fmla="*/ 2147483647 h 39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w 116" name="T66"/>
                <a:gd fmla="*/ 0 h 39" name="T67"/>
                <a:gd fmla="*/ 116 w 116" name="T68"/>
                <a:gd fmla="*/ 39 h 39" name="T69"/>
              </a:gdLst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b="T69" l="T66" r="T68" t="T67"/>
              <a:pathLst>
                <a:path h="39" w="115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54" name="Freeform 65"/>
            <p:cNvSpPr>
              <a:spLocks noChangeArrowheads="1"/>
            </p:cNvSpPr>
            <p:nvPr/>
          </p:nvSpPr>
          <p:spPr bwMode="auto">
            <a:xfrm>
              <a:off x="1797671" y="3566232"/>
              <a:ext cx="37625" cy="14387"/>
            </a:xfrm>
            <a:custGeom>
              <a:gdLst>
                <a:gd fmla="*/ 2147483647 w 20" name="T0"/>
                <a:gd fmla="*/ 2147483647 h 7" name="T1"/>
                <a:gd fmla="*/ 2147483647 w 20" name="T2"/>
                <a:gd fmla="*/ 2147483647 h 7" name="T3"/>
                <a:gd fmla="*/ 2147483647 w 20" name="T4"/>
                <a:gd fmla="*/ 2147483647 h 7" name="T5"/>
                <a:gd fmla="*/ 2147483647 w 20" name="T6"/>
                <a:gd fmla="*/ 2147483647 h 7" name="T7"/>
                <a:gd fmla="*/ 2147483647 w 20" name="T8"/>
                <a:gd fmla="*/ 2147483647 h 7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20" name="T15"/>
                <a:gd fmla="*/ 0 h 7" name="T16"/>
                <a:gd fmla="*/ 20 w 20" name="T17"/>
                <a:gd fmla="*/ 7 h 7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7" w="20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55" name="Freeform 66"/>
            <p:cNvSpPr>
              <a:spLocks noChangeArrowheads="1"/>
            </p:cNvSpPr>
            <p:nvPr/>
          </p:nvSpPr>
          <p:spPr bwMode="auto">
            <a:xfrm>
              <a:off x="1877436" y="3564634"/>
              <a:ext cx="39129" cy="9592"/>
            </a:xfrm>
            <a:custGeom>
              <a:gdLst>
                <a:gd fmla="*/ 2147483647 w 21" name="T0"/>
                <a:gd fmla="*/ 2147483647 h 5" name="T1"/>
                <a:gd fmla="*/ 2147483647 w 21" name="T2"/>
                <a:gd fmla="*/ 2147483647 h 5" name="T3"/>
                <a:gd fmla="*/ 2147483647 w 21" name="T4"/>
                <a:gd fmla="*/ 0 h 5" name="T5"/>
                <a:gd fmla="*/ 2147483647 w 21" name="T6"/>
                <a:gd fmla="*/ 2147483647 h 5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21" name="T12"/>
                <a:gd fmla="*/ 0 h 5" name="T13"/>
                <a:gd fmla="*/ 21 w 21" name="T14"/>
                <a:gd fmla="*/ 5 h 5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5" w="21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56" name="Freeform 67"/>
            <p:cNvSpPr>
              <a:spLocks noChangeArrowheads="1"/>
            </p:cNvSpPr>
            <p:nvPr/>
          </p:nvSpPr>
          <p:spPr bwMode="auto">
            <a:xfrm>
              <a:off x="1900010" y="3535859"/>
              <a:ext cx="91804" cy="38366"/>
            </a:xfrm>
            <a:custGeom>
              <a:gdLst>
                <a:gd fmla="*/ 2147483647 w 50" name="T0"/>
                <a:gd fmla="*/ 2147483647 h 20" name="T1"/>
                <a:gd fmla="*/ 2147483647 w 50" name="T2"/>
                <a:gd fmla="*/ 2147483647 h 20" name="T3"/>
                <a:gd fmla="*/ 2147483647 w 50" name="T4"/>
                <a:gd fmla="*/ 2147483647 h 20" name="T5"/>
                <a:gd fmla="*/ 2147483647 w 50" name="T6"/>
                <a:gd fmla="*/ 2147483647 h 20" name="T7"/>
                <a:gd fmla="*/ 2147483647 w 50" name="T8"/>
                <a:gd fmla="*/ 2147483647 h 20" name="T9"/>
                <a:gd fmla="*/ 2147483647 w 50" name="T10"/>
                <a:gd fmla="*/ 2147483647 h 20" name="T11"/>
                <a:gd fmla="*/ 2147483647 w 50" name="T12"/>
                <a:gd fmla="*/ 2147483647 h 20" name="T13"/>
                <a:gd fmla="*/ 2147483647 w 50" name="T14"/>
                <a:gd fmla="*/ 2147483647 h 20" name="T15"/>
                <a:gd fmla="*/ 2147483647 w 50" name="T16"/>
                <a:gd fmla="*/ 2147483647 h 20" name="T17"/>
                <a:gd fmla="*/ 2147483647 w 50" name="T18"/>
                <a:gd fmla="*/ 2147483647 h 20" name="T19"/>
                <a:gd fmla="*/ 2147483647 w 50" name="T20"/>
                <a:gd fmla="*/ 2147483647 h 20" name="T21"/>
                <a:gd fmla="*/ 2147483647 w 50" name="T22"/>
                <a:gd fmla="*/ 2147483647 h 20" name="T23"/>
                <a:gd fmla="*/ 2147483647 w 50" name="T24"/>
                <a:gd fmla="*/ 2147483647 h 20" name="T25"/>
                <a:gd fmla="*/ 2147483647 w 50" name="T26"/>
                <a:gd fmla="*/ 2147483647 h 20" name="T27"/>
                <a:gd fmla="*/ 2147483647 w 50" name="T28"/>
                <a:gd fmla="*/ 2147483647 h 20" name="T29"/>
                <a:gd fmla="*/ 2147483647 w 50" name="T30"/>
                <a:gd fmla="*/ 2147483647 h 20" name="T31"/>
                <a:gd fmla="*/ 2147483647 w 50" name="T32"/>
                <a:gd fmla="*/ 2147483647 h 20" name="T33"/>
                <a:gd fmla="*/ 2147483647 w 50" name="T34"/>
                <a:gd fmla="*/ 2147483647 h 20" name="T35"/>
                <a:gd fmla="*/ 2147483647 w 50" name="T36"/>
                <a:gd fmla="*/ 2147483647 h 20" name="T37"/>
                <a:gd fmla="*/ 2147483647 w 50" name="T38"/>
                <a:gd fmla="*/ 2147483647 h 20" name="T39"/>
                <a:gd fmla="*/ 2147483647 w 50" name="T40"/>
                <a:gd fmla="*/ 2147483647 h 20" name="T41"/>
                <a:gd fmla="*/ 2147483647 w 50" name="T42"/>
                <a:gd fmla="*/ 2147483647 h 20" name="T43"/>
                <a:gd fmla="*/ 2147483647 w 50" name="T44"/>
                <a:gd fmla="*/ 2147483647 h 20" name="T45"/>
                <a:gd fmla="*/ 2147483647 w 50" name="T46"/>
                <a:gd fmla="*/ 2147483647 h 20" name="T47"/>
                <a:gd fmla="*/ 2147483647 w 50" name="T48"/>
                <a:gd fmla="*/ 2147483647 h 20" name="T49"/>
                <a:gd fmla="*/ 2147483647 w 50" name="T50"/>
                <a:gd fmla="*/ 2147483647 h 20" name="T51"/>
                <a:gd fmla="*/ 2147483647 w 50" name="T52"/>
                <a:gd fmla="*/ 2147483647 h 20" name="T53"/>
                <a:gd fmla="*/ 2147483647 w 50" name="T54"/>
                <a:gd fmla="*/ 2147483647 h 20" name="T55"/>
                <a:gd fmla="*/ 2147483647 w 50" name="T56"/>
                <a:gd fmla="*/ 2147483647 h 20" name="T57"/>
                <a:gd fmla="*/ 2147483647 w 50" name="T58"/>
                <a:gd fmla="*/ 2147483647 h 20" name="T59"/>
                <a:gd fmla="*/ 2147483647 w 50" name="T60"/>
                <a:gd fmla="*/ 2147483647 h 20" name="T61"/>
                <a:gd fmla="*/ 2147483647 w 50" name="T62"/>
                <a:gd fmla="*/ 2147483647 h 20" name="T63"/>
                <a:gd fmla="*/ 2147483647 w 50" name="T64"/>
                <a:gd fmla="*/ 2147483647 h 20" name="T65"/>
                <a:gd fmla="*/ 2147483647 w 50" name="T66"/>
                <a:gd fmla="*/ 2147483647 h 20" name="T67"/>
                <a:gd fmla="*/ 2147483647 w 50" name="T68"/>
                <a:gd fmla="*/ 2147483647 h 20" name="T69"/>
                <a:gd fmla="*/ 2147483647 w 50" name="T70"/>
                <a:gd fmla="*/ 2147483647 h 20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50" name="T108"/>
                <a:gd fmla="*/ 0 h 20" name="T109"/>
                <a:gd fmla="*/ 50 w 50" name="T110"/>
                <a:gd fmla="*/ 20 h 20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20" w="5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57" name="Freeform 68"/>
            <p:cNvSpPr>
              <a:spLocks noChangeArrowheads="1"/>
            </p:cNvSpPr>
            <p:nvPr/>
          </p:nvSpPr>
          <p:spPr bwMode="auto">
            <a:xfrm>
              <a:off x="2012884" y="3566232"/>
              <a:ext cx="43644" cy="15986"/>
            </a:xfrm>
            <a:custGeom>
              <a:gdLst>
                <a:gd fmla="*/ 2147483647 w 23" name="T0"/>
                <a:gd fmla="*/ 0 h 8" name="T1"/>
                <a:gd fmla="*/ 2147483647 w 23" name="T2"/>
                <a:gd fmla="*/ 2147483647 h 8" name="T3"/>
                <a:gd fmla="*/ 2147483647 w 23" name="T4"/>
                <a:gd fmla="*/ 2147483647 h 8" name="T5"/>
                <a:gd fmla="*/ 2147483647 w 23" name="T6"/>
                <a:gd fmla="*/ 0 h 8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23" name="T12"/>
                <a:gd fmla="*/ 0 h 8" name="T13"/>
                <a:gd fmla="*/ 23 w 23" name="T14"/>
                <a:gd fmla="*/ 8 h 8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8" w="23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58" name="Freeform 69"/>
            <p:cNvSpPr>
              <a:spLocks noChangeArrowheads="1"/>
            </p:cNvSpPr>
            <p:nvPr/>
          </p:nvSpPr>
          <p:spPr bwMode="auto">
            <a:xfrm>
              <a:off x="2089637" y="3580619"/>
              <a:ext cx="7525" cy="9592"/>
            </a:xfrm>
            <a:custGeom>
              <a:gdLst>
                <a:gd fmla="*/ 2147483647 w 4" name="T0"/>
                <a:gd fmla="*/ 2147483647 h 5" name="T1"/>
                <a:gd fmla="*/ 2147483647 w 4" name="T2"/>
                <a:gd fmla="*/ 2147483647 h 5" name="T3"/>
                <a:gd fmla="*/ 2147483647 w 4" name="T4"/>
                <a:gd fmla="*/ 2147483647 h 5" name="T5"/>
                <a:gd fmla="*/ 0 60000 65536" name="T6"/>
                <a:gd fmla="*/ 0 60000 65536" name="T7"/>
                <a:gd fmla="*/ 0 60000 65536" name="T8"/>
                <a:gd fmla="*/ 0 w 4" name="T9"/>
                <a:gd fmla="*/ 0 h 5" name="T10"/>
                <a:gd fmla="*/ 4 w 4" name="T11"/>
                <a:gd fmla="*/ 5 h 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5" w="4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59" name="Freeform 70"/>
            <p:cNvSpPr>
              <a:spLocks noChangeArrowheads="1"/>
            </p:cNvSpPr>
            <p:nvPr/>
          </p:nvSpPr>
          <p:spPr bwMode="auto">
            <a:xfrm>
              <a:off x="2106192" y="3590211"/>
              <a:ext cx="12039" cy="7993"/>
            </a:xfrm>
            <a:custGeom>
              <a:gdLst>
                <a:gd fmla="*/ 2147483647 w 7" name="T0"/>
                <a:gd fmla="*/ 2147483647 h 4" name="T1"/>
                <a:gd fmla="*/ 2147483647 w 7" name="T2"/>
                <a:gd fmla="*/ 2147483647 h 4" name="T3"/>
                <a:gd fmla="*/ 2147483647 w 7" name="T4"/>
                <a:gd fmla="*/ 2147483647 h 4" name="T5"/>
                <a:gd fmla="*/ 0 60000 65536" name="T6"/>
                <a:gd fmla="*/ 0 60000 65536" name="T7"/>
                <a:gd fmla="*/ 0 60000 65536" name="T8"/>
                <a:gd fmla="*/ 0 w 7" name="T9"/>
                <a:gd fmla="*/ 0 h 4" name="T10"/>
                <a:gd fmla="*/ 7 w 7" name="T11"/>
                <a:gd fmla="*/ 4 h 4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4" w="7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60" name="Freeform 71"/>
            <p:cNvSpPr>
              <a:spLocks noChangeArrowheads="1"/>
            </p:cNvSpPr>
            <p:nvPr/>
          </p:nvSpPr>
          <p:spPr bwMode="auto">
            <a:xfrm>
              <a:off x="2113717" y="3626978"/>
              <a:ext cx="4515" cy="11189"/>
            </a:xfrm>
            <a:custGeom>
              <a:gdLst>
                <a:gd fmla="*/ 2147483647 w 3" name="T0"/>
                <a:gd fmla="*/ 2147483647 h 5" name="T1"/>
                <a:gd fmla="*/ 2147483647 w 3" name="T2"/>
                <a:gd fmla="*/ 2147483647 h 5" name="T3"/>
                <a:gd fmla="*/ 2147483647 w 3" name="T4"/>
                <a:gd fmla="*/ 2147483647 h 5" name="T5"/>
                <a:gd fmla="*/ 0 60000 65536" name="T6"/>
                <a:gd fmla="*/ 0 60000 65536" name="T7"/>
                <a:gd fmla="*/ 0 60000 65536" name="T8"/>
                <a:gd fmla="*/ 0 w 3" name="T9"/>
                <a:gd fmla="*/ 0 h 5" name="T10"/>
                <a:gd fmla="*/ 3 w 3" name="T11"/>
                <a:gd fmla="*/ 5 h 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5" w="3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61" name="Freeform 72"/>
            <p:cNvSpPr>
              <a:spLocks noChangeArrowheads="1"/>
            </p:cNvSpPr>
            <p:nvPr/>
          </p:nvSpPr>
          <p:spPr bwMode="auto">
            <a:xfrm>
              <a:off x="2103182" y="3670139"/>
              <a:ext cx="12039" cy="7993"/>
            </a:xfrm>
            <a:custGeom>
              <a:gdLst>
                <a:gd fmla="*/ 2147483647 w 6" name="T0"/>
                <a:gd fmla="*/ 2147483647 h 4" name="T1"/>
                <a:gd fmla="*/ 2147483647 w 6" name="T2"/>
                <a:gd fmla="*/ 2147483647 h 4" name="T3"/>
                <a:gd fmla="*/ 2147483647 w 6" name="T4"/>
                <a:gd fmla="*/ 2147483647 h 4" name="T5"/>
                <a:gd fmla="*/ 0 60000 65536" name="T6"/>
                <a:gd fmla="*/ 0 60000 65536" name="T7"/>
                <a:gd fmla="*/ 0 60000 65536" name="T8"/>
                <a:gd fmla="*/ 0 w 6" name="T9"/>
                <a:gd fmla="*/ 0 h 4" name="T10"/>
                <a:gd fmla="*/ 6 w 6" name="T11"/>
                <a:gd fmla="*/ 4 h 4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4" w="6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62" name="Freeform 73"/>
            <p:cNvSpPr>
              <a:spLocks noChangeArrowheads="1"/>
            </p:cNvSpPr>
            <p:nvPr/>
          </p:nvSpPr>
          <p:spPr bwMode="auto">
            <a:xfrm>
              <a:off x="2107697" y="3658950"/>
              <a:ext cx="7525" cy="6394"/>
            </a:xfrm>
            <a:custGeom>
              <a:gdLst>
                <a:gd fmla="*/ 2147483647 w 4" name="T0"/>
                <a:gd fmla="*/ 2147483647 h 3" name="T1"/>
                <a:gd fmla="*/ 2147483647 w 4" name="T2"/>
                <a:gd fmla="*/ 0 h 3" name="T3"/>
                <a:gd fmla="*/ 2147483647 w 4" name="T4"/>
                <a:gd fmla="*/ 2147483647 h 3" name="T5"/>
                <a:gd fmla="*/ 0 60000 65536" name="T6"/>
                <a:gd fmla="*/ 0 60000 65536" name="T7"/>
                <a:gd fmla="*/ 0 60000 65536" name="T8"/>
                <a:gd fmla="*/ 0 w 4" name="T9"/>
                <a:gd fmla="*/ 0 h 3" name="T10"/>
                <a:gd fmla="*/ 4 w 4" name="T11"/>
                <a:gd fmla="*/ 3 h 3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3" w="4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63" name="Freeform 74"/>
            <p:cNvSpPr>
              <a:spLocks noChangeArrowheads="1"/>
            </p:cNvSpPr>
            <p:nvPr/>
          </p:nvSpPr>
          <p:spPr bwMode="auto">
            <a:xfrm>
              <a:off x="2089637" y="3694118"/>
              <a:ext cx="10535" cy="11189"/>
            </a:xfrm>
            <a:custGeom>
              <a:gdLst>
                <a:gd fmla="*/ 2147483647 w 6" name="T0"/>
                <a:gd fmla="*/ 2147483647 h 6" name="T1"/>
                <a:gd fmla="*/ 2147483647 w 6" name="T2"/>
                <a:gd fmla="*/ 2147483647 h 6" name="T3"/>
                <a:gd fmla="*/ 2147483647 w 6" name="T4"/>
                <a:gd fmla="*/ 2147483647 h 6" name="T5"/>
                <a:gd fmla="*/ 0 60000 65536" name="T6"/>
                <a:gd fmla="*/ 0 60000 65536" name="T7"/>
                <a:gd fmla="*/ 0 60000 65536" name="T8"/>
                <a:gd fmla="*/ 0 w 6" name="T9"/>
                <a:gd fmla="*/ 0 h 6" name="T10"/>
                <a:gd fmla="*/ 6 w 6" name="T11"/>
                <a:gd fmla="*/ 6 h 6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6" w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64" name="Freeform 75"/>
            <p:cNvSpPr>
              <a:spLocks noChangeArrowheads="1"/>
            </p:cNvSpPr>
            <p:nvPr/>
          </p:nvSpPr>
          <p:spPr bwMode="auto">
            <a:xfrm>
              <a:off x="2134787" y="3668542"/>
              <a:ext cx="16555" cy="14387"/>
            </a:xfrm>
            <a:custGeom>
              <a:gdLst>
                <a:gd fmla="*/ 2147483647 w 9" name="T0"/>
                <a:gd fmla="*/ 2147483647 h 7" name="T1"/>
                <a:gd fmla="*/ 2147483647 w 9" name="T2"/>
                <a:gd fmla="*/ 2147483647 h 7" name="T3"/>
                <a:gd fmla="*/ 2147483647 w 9" name="T4"/>
                <a:gd fmla="*/ 2147483647 h 7" name="T5"/>
                <a:gd fmla="*/ 0 60000 65536" name="T6"/>
                <a:gd fmla="*/ 0 60000 65536" name="T7"/>
                <a:gd fmla="*/ 0 60000 65536" name="T8"/>
                <a:gd fmla="*/ 0 w 9" name="T9"/>
                <a:gd fmla="*/ 0 h 7" name="T10"/>
                <a:gd fmla="*/ 9 w 9" name="T11"/>
                <a:gd fmla="*/ 7 h 7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7" w="9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65" name="Freeform 76"/>
            <p:cNvSpPr>
              <a:spLocks noChangeArrowheads="1"/>
            </p:cNvSpPr>
            <p:nvPr/>
          </p:nvSpPr>
          <p:spPr bwMode="auto">
            <a:xfrm>
              <a:off x="1829276" y="3430354"/>
              <a:ext cx="10535" cy="12788"/>
            </a:xfrm>
            <a:custGeom>
              <a:gdLst>
                <a:gd fmla="*/ 2147483647 w 6" name="T0"/>
                <a:gd fmla="*/ 0 h 7" name="T1"/>
                <a:gd fmla="*/ 2147483647 w 6" name="T2"/>
                <a:gd fmla="*/ 2147483647 h 7" name="T3"/>
                <a:gd fmla="*/ 2147483647 w 6" name="T4"/>
                <a:gd fmla="*/ 2147483647 h 7" name="T5"/>
                <a:gd fmla="*/ 2147483647 w 6" name="T6"/>
                <a:gd fmla="*/ 0 h 7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6" name="T12"/>
                <a:gd fmla="*/ 0 h 7" name="T13"/>
                <a:gd fmla="*/ 6 w 6" name="T14"/>
                <a:gd fmla="*/ 7 h 7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7" w="6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66" name="Freeform 77"/>
            <p:cNvSpPr>
              <a:spLocks noChangeArrowheads="1"/>
            </p:cNvSpPr>
            <p:nvPr/>
          </p:nvSpPr>
          <p:spPr bwMode="auto">
            <a:xfrm>
              <a:off x="1829276" y="3447937"/>
              <a:ext cx="10535" cy="4795"/>
            </a:xfrm>
            <a:custGeom>
              <a:gdLst>
                <a:gd fmla="*/ 2147483647 w 6" name="T0"/>
                <a:gd fmla="*/ 2147483647 h 3" name="T1"/>
                <a:gd fmla="*/ 2147483647 w 6" name="T2"/>
                <a:gd fmla="*/ 0 h 3" name="T3"/>
                <a:gd fmla="*/ 2147483647 w 6" name="T4"/>
                <a:gd fmla="*/ 2147483647 h 3" name="T5"/>
                <a:gd fmla="*/ 0 60000 65536" name="T6"/>
                <a:gd fmla="*/ 0 60000 65536" name="T7"/>
                <a:gd fmla="*/ 0 60000 65536" name="T8"/>
                <a:gd fmla="*/ 0 w 6" name="T9"/>
                <a:gd fmla="*/ 0 h 3" name="T10"/>
                <a:gd fmla="*/ 6 w 6" name="T11"/>
                <a:gd fmla="*/ 3 h 3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3" w="6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67" name="Freeform 78"/>
            <p:cNvSpPr>
              <a:spLocks noChangeArrowheads="1"/>
            </p:cNvSpPr>
            <p:nvPr/>
          </p:nvSpPr>
          <p:spPr bwMode="auto">
            <a:xfrm>
              <a:off x="2109202" y="3272094"/>
              <a:ext cx="13545" cy="11189"/>
            </a:xfrm>
            <a:custGeom>
              <a:gdLst>
                <a:gd fmla="*/ 2147483647 w 7" name="T0"/>
                <a:gd fmla="*/ 2147483647 h 6" name="T1"/>
                <a:gd fmla="*/ 2147483647 w 7" name="T2"/>
                <a:gd fmla="*/ 2147483647 h 6" name="T3"/>
                <a:gd fmla="*/ 2147483647 w 7" name="T4"/>
                <a:gd fmla="*/ 2147483647 h 6" name="T5"/>
                <a:gd fmla="*/ 0 60000 65536" name="T6"/>
                <a:gd fmla="*/ 0 60000 65536" name="T7"/>
                <a:gd fmla="*/ 0 60000 65536" name="T8"/>
                <a:gd fmla="*/ 0 w 7" name="T9"/>
                <a:gd fmla="*/ 0 h 6" name="T10"/>
                <a:gd fmla="*/ 7 w 7" name="T11"/>
                <a:gd fmla="*/ 6 h 6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6" w="7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68" name="Freeform 79"/>
            <p:cNvSpPr>
              <a:spLocks noChangeArrowheads="1"/>
            </p:cNvSpPr>
            <p:nvPr/>
          </p:nvSpPr>
          <p:spPr bwMode="auto">
            <a:xfrm>
              <a:off x="2205521" y="2858062"/>
              <a:ext cx="51169" cy="20781"/>
            </a:xfrm>
            <a:custGeom>
              <a:gdLst>
                <a:gd fmla="*/ 2147483647 w 28" name="T0"/>
                <a:gd fmla="*/ 2147483647 h 11" name="T1"/>
                <a:gd fmla="*/ 2147483647 w 28" name="T2"/>
                <a:gd fmla="*/ 2147483647 h 11" name="T3"/>
                <a:gd fmla="*/ 2147483647 w 28" name="T4"/>
                <a:gd fmla="*/ 2147483647 h 11" name="T5"/>
                <a:gd fmla="*/ 2147483647 w 28" name="T6"/>
                <a:gd fmla="*/ 2147483647 h 11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28" name="T12"/>
                <a:gd fmla="*/ 0 h 11" name="T13"/>
                <a:gd fmla="*/ 28 w 28" name="T14"/>
                <a:gd fmla="*/ 11 h 11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1" w="28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69" name="Freeform 80"/>
            <p:cNvSpPr>
              <a:spLocks noChangeArrowheads="1"/>
            </p:cNvSpPr>
            <p:nvPr/>
          </p:nvSpPr>
          <p:spPr bwMode="auto">
            <a:xfrm>
              <a:off x="2243145" y="2928400"/>
              <a:ext cx="22574" cy="28774"/>
            </a:xfrm>
            <a:custGeom>
              <a:gdLst>
                <a:gd fmla="*/ 2147483647 w 12" name="T0"/>
                <a:gd fmla="*/ 2147483647 h 15" name="T1"/>
                <a:gd fmla="*/ 2147483647 w 12" name="T2"/>
                <a:gd fmla="*/ 2147483647 h 15" name="T3"/>
                <a:gd fmla="*/ 2147483647 w 12" name="T4"/>
                <a:gd fmla="*/ 2147483647 h 15" name="T5"/>
                <a:gd fmla="*/ 2147483647 w 12" name="T6"/>
                <a:gd fmla="*/ 2147483647 h 15" name="T7"/>
                <a:gd fmla="*/ 2147483647 w 12" name="T8"/>
                <a:gd fmla="*/ 2147483647 h 15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2" name="T15"/>
                <a:gd fmla="*/ 0 h 15" name="T16"/>
                <a:gd fmla="*/ 12 w 12" name="T17"/>
                <a:gd fmla="*/ 15 h 15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5" w="12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70" name="Freeform 81"/>
            <p:cNvSpPr>
              <a:spLocks noChangeArrowheads="1"/>
            </p:cNvSpPr>
            <p:nvPr/>
          </p:nvSpPr>
          <p:spPr bwMode="auto">
            <a:xfrm>
              <a:off x="2288295" y="2806908"/>
              <a:ext cx="118893" cy="135879"/>
            </a:xfrm>
            <a:custGeom>
              <a:gdLst>
                <a:gd fmla="*/ 2147483647 w 65" name="T0"/>
                <a:gd fmla="*/ 2147483647 h 69" name="T1"/>
                <a:gd fmla="*/ 2147483647 w 65" name="T2"/>
                <a:gd fmla="*/ 2147483647 h 69" name="T3"/>
                <a:gd fmla="*/ 2147483647 w 65" name="T4"/>
                <a:gd fmla="*/ 2147483647 h 69" name="T5"/>
                <a:gd fmla="*/ 2147483647 w 65" name="T6"/>
                <a:gd fmla="*/ 2147483647 h 69" name="T7"/>
                <a:gd fmla="*/ 2147483647 w 65" name="T8"/>
                <a:gd fmla="*/ 2147483647 h 69" name="T9"/>
                <a:gd fmla="*/ 2147483647 w 65" name="T10"/>
                <a:gd fmla="*/ 2147483647 h 69" name="T11"/>
                <a:gd fmla="*/ 2147483647 w 65" name="T12"/>
                <a:gd fmla="*/ 2147483647 h 69" name="T13"/>
                <a:gd fmla="*/ 2147483647 w 65" name="T14"/>
                <a:gd fmla="*/ 2147483647 h 69" name="T15"/>
                <a:gd fmla="*/ 2147483647 w 65" name="T16"/>
                <a:gd fmla="*/ 2147483647 h 69" name="T17"/>
                <a:gd fmla="*/ 2147483647 w 65" name="T18"/>
                <a:gd fmla="*/ 2147483647 h 69" name="T19"/>
                <a:gd fmla="*/ 2147483647 w 65" name="T20"/>
                <a:gd fmla="*/ 2147483647 h 69" name="T21"/>
                <a:gd fmla="*/ 2147483647 w 65" name="T22"/>
                <a:gd fmla="*/ 2147483647 h 69" name="T23"/>
                <a:gd fmla="*/ 2147483647 w 65" name="T24"/>
                <a:gd fmla="*/ 2147483647 h 69" name="T25"/>
                <a:gd fmla="*/ 2147483647 w 65" name="T26"/>
                <a:gd fmla="*/ 2147483647 h 69" name="T27"/>
                <a:gd fmla="*/ 2147483647 w 65" name="T28"/>
                <a:gd fmla="*/ 2147483647 h 69" name="T29"/>
                <a:gd fmla="*/ 2147483647 w 65" name="T30"/>
                <a:gd fmla="*/ 2147483647 h 69" name="T31"/>
                <a:gd fmla="*/ 2147483647 w 65" name="T32"/>
                <a:gd fmla="*/ 2147483647 h 69" name="T33"/>
                <a:gd fmla="*/ 2147483647 w 65" name="T34"/>
                <a:gd fmla="*/ 2147483647 h 69" name="T35"/>
                <a:gd fmla="*/ 2147483647 w 65" name="T36"/>
                <a:gd fmla="*/ 2147483647 h 69" name="T37"/>
                <a:gd fmla="*/ 2147483647 w 65" name="T38"/>
                <a:gd fmla="*/ 2147483647 h 69" name="T39"/>
                <a:gd fmla="*/ 2147483647 w 65" name="T40"/>
                <a:gd fmla="*/ 2147483647 h 69" name="T41"/>
                <a:gd fmla="*/ 2147483647 w 65" name="T42"/>
                <a:gd fmla="*/ 2147483647 h 69" name="T43"/>
                <a:gd fmla="*/ 2147483647 w 65" name="T44"/>
                <a:gd fmla="*/ 2147483647 h 69" name="T45"/>
                <a:gd fmla="*/ 2147483647 w 65" name="T46"/>
                <a:gd fmla="*/ 2147483647 h 69" name="T47"/>
                <a:gd fmla="*/ 2147483647 w 65" name="T48"/>
                <a:gd fmla="*/ 2147483647 h 69" name="T49"/>
                <a:gd fmla="*/ 2147483647 w 65" name="T50"/>
                <a:gd fmla="*/ 2147483647 h 69" name="T51"/>
                <a:gd fmla="*/ 2147483647 w 65" name="T52"/>
                <a:gd fmla="*/ 2147483647 h 69" name="T53"/>
                <a:gd fmla="*/ 2147483647 w 65" name="T54"/>
                <a:gd fmla="*/ 2147483647 h 69" name="T55"/>
                <a:gd fmla="*/ 2147483647 w 65" name="T56"/>
                <a:gd fmla="*/ 2147483647 h 69" name="T57"/>
                <a:gd fmla="*/ 2147483647 w 65" name="T58"/>
                <a:gd fmla="*/ 2147483647 h 69" name="T59"/>
                <a:gd fmla="*/ 2147483647 w 65" name="T60"/>
                <a:gd fmla="*/ 2147483647 h 69" name="T61"/>
                <a:gd fmla="*/ 2147483647 w 65" name="T62"/>
                <a:gd fmla="*/ 2147483647 h 69" name="T63"/>
                <a:gd fmla="*/ 2147483647 w 65" name="T64"/>
                <a:gd fmla="*/ 2147483647 h 69" name="T65"/>
                <a:gd fmla="*/ 2147483647 w 65" name="T66"/>
                <a:gd fmla="*/ 2147483647 h 69" name="T67"/>
                <a:gd fmla="*/ 2147483647 w 65" name="T68"/>
                <a:gd fmla="*/ 2147483647 h 69" name="T69"/>
                <a:gd fmla="*/ 2147483647 w 65" name="T70"/>
                <a:gd fmla="*/ 2147483647 h 69" name="T71"/>
                <a:gd fmla="*/ 2147483647 w 65" name="T72"/>
                <a:gd fmla="*/ 2147483647 h 69" name="T73"/>
                <a:gd fmla="*/ 2147483647 w 65" name="T74"/>
                <a:gd fmla="*/ 2147483647 h 69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65" name="T114"/>
                <a:gd fmla="*/ 0 h 69" name="T115"/>
                <a:gd fmla="*/ 65 w 65" name="T116"/>
                <a:gd fmla="*/ 69 h 69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69" w="65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71" name="Freeform 82"/>
            <p:cNvSpPr>
              <a:spLocks noChangeArrowheads="1"/>
            </p:cNvSpPr>
            <p:nvPr/>
          </p:nvSpPr>
          <p:spPr bwMode="auto">
            <a:xfrm>
              <a:off x="2000843" y="2487193"/>
              <a:ext cx="22574" cy="30373"/>
            </a:xfrm>
            <a:custGeom>
              <a:gdLst>
                <a:gd fmla="*/ 2147483647 w 12" name="T0"/>
                <a:gd fmla="*/ 0 h 15" name="T1"/>
                <a:gd fmla="*/ 2147483647 w 12" name="T2"/>
                <a:gd fmla="*/ 2147483647 h 15" name="T3"/>
                <a:gd fmla="*/ 2147483647 w 12" name="T4"/>
                <a:gd fmla="*/ 2147483647 h 15" name="T5"/>
                <a:gd fmla="*/ 2147483647 w 12" name="T6"/>
                <a:gd fmla="*/ 0 h 15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2" name="T12"/>
                <a:gd fmla="*/ 0 h 15" name="T13"/>
                <a:gd fmla="*/ 12 w 12" name="T14"/>
                <a:gd fmla="*/ 15 h 15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5" w="12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72" name="Freeform 83"/>
            <p:cNvSpPr>
              <a:spLocks noChangeArrowheads="1"/>
            </p:cNvSpPr>
            <p:nvPr/>
          </p:nvSpPr>
          <p:spPr bwMode="auto">
            <a:xfrm>
              <a:off x="1945160" y="2472806"/>
              <a:ext cx="48160" cy="35168"/>
            </a:xfrm>
            <a:custGeom>
              <a:gdLst>
                <a:gd fmla="*/ 2147483647 w 26" name="T0"/>
                <a:gd fmla="*/ 2147483647 h 18" name="T1"/>
                <a:gd fmla="*/ 2147483647 w 26" name="T2"/>
                <a:gd fmla="*/ 2147483647 h 18" name="T3"/>
                <a:gd fmla="*/ 2147483647 w 26" name="T4"/>
                <a:gd fmla="*/ 2147483647 h 18" name="T5"/>
                <a:gd fmla="*/ 2147483647 w 26" name="T6"/>
                <a:gd fmla="*/ 2147483647 h 18" name="T7"/>
                <a:gd fmla="*/ 2147483647 w 26" name="T8"/>
                <a:gd fmla="*/ 2147483647 h 18" name="T9"/>
                <a:gd fmla="*/ 2147483647 w 26" name="T10"/>
                <a:gd fmla="*/ 2147483647 h 18" name="T11"/>
                <a:gd fmla="*/ 2147483647 w 26" name="T12"/>
                <a:gd fmla="*/ 2147483647 h 18" name="T13"/>
                <a:gd fmla="*/ 2147483647 w 26" name="T14"/>
                <a:gd fmla="*/ 2147483647 h 18" name="T15"/>
                <a:gd fmla="*/ 2147483647 w 26" name="T16"/>
                <a:gd fmla="*/ 2147483647 h 18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6" name="T27"/>
                <a:gd fmla="*/ 0 h 18" name="T28"/>
                <a:gd fmla="*/ 26 w 26" name="T29"/>
                <a:gd fmla="*/ 18 h 18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18" w="26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73" name="Freeform 84"/>
            <p:cNvSpPr>
              <a:spLocks noChangeArrowheads="1"/>
            </p:cNvSpPr>
            <p:nvPr/>
          </p:nvSpPr>
          <p:spPr bwMode="auto">
            <a:xfrm>
              <a:off x="1901516" y="2373694"/>
              <a:ext cx="115884" cy="102308"/>
            </a:xfrm>
            <a:custGeom>
              <a:gdLst>
                <a:gd fmla="*/ 2147483647 w 63" name="T0"/>
                <a:gd fmla="*/ 2147483647 h 52" name="T1"/>
                <a:gd fmla="*/ 2147483647 w 63" name="T2"/>
                <a:gd fmla="*/ 2147483647 h 52" name="T3"/>
                <a:gd fmla="*/ 2147483647 w 63" name="T4"/>
                <a:gd fmla="*/ 2147483647 h 52" name="T5"/>
                <a:gd fmla="*/ 2147483647 w 63" name="T6"/>
                <a:gd fmla="*/ 2147483647 h 52" name="T7"/>
                <a:gd fmla="*/ 2147483647 w 63" name="T8"/>
                <a:gd fmla="*/ 2147483647 h 52" name="T9"/>
                <a:gd fmla="*/ 2147483647 w 63" name="T10"/>
                <a:gd fmla="*/ 2147483647 h 52" name="T11"/>
                <a:gd fmla="*/ 2147483647 w 63" name="T12"/>
                <a:gd fmla="*/ 2147483647 h 52" name="T13"/>
                <a:gd fmla="*/ 2147483647 w 63" name="T14"/>
                <a:gd fmla="*/ 2147483647 h 52" name="T15"/>
                <a:gd fmla="*/ 2147483647 w 63" name="T16"/>
                <a:gd fmla="*/ 0 h 52" name="T17"/>
                <a:gd fmla="*/ 2147483647 w 63" name="T18"/>
                <a:gd fmla="*/ 2147483647 h 52" name="T19"/>
                <a:gd fmla="*/ 2147483647 w 63" name="T20"/>
                <a:gd fmla="*/ 2147483647 h 52" name="T21"/>
                <a:gd fmla="*/ 2147483647 w 63" name="T22"/>
                <a:gd fmla="*/ 2147483647 h 52" name="T23"/>
                <a:gd fmla="*/ 2147483647 w 63" name="T24"/>
                <a:gd fmla="*/ 2147483647 h 52" name="T25"/>
                <a:gd fmla="*/ 2147483647 w 63" name="T26"/>
                <a:gd fmla="*/ 2147483647 h 52" name="T27"/>
                <a:gd fmla="*/ 2147483647 w 63" name="T28"/>
                <a:gd fmla="*/ 2147483647 h 52" name="T29"/>
                <a:gd fmla="*/ 2147483647 w 63" name="T30"/>
                <a:gd fmla="*/ 2147483647 h 52" name="T31"/>
                <a:gd fmla="*/ 2147483647 w 63" name="T32"/>
                <a:gd fmla="*/ 2147483647 h 52" name="T33"/>
                <a:gd fmla="*/ 2147483647 w 63" name="T34"/>
                <a:gd fmla="*/ 2147483647 h 52" name="T35"/>
                <a:gd fmla="*/ 2147483647 w 63" name="T36"/>
                <a:gd fmla="*/ 2147483647 h 52" name="T37"/>
                <a:gd fmla="*/ 2147483647 w 63" name="T38"/>
                <a:gd fmla="*/ 2147483647 h 52" name="T39"/>
                <a:gd fmla="*/ 2147483647 w 63" name="T40"/>
                <a:gd fmla="*/ 2147483647 h 52" name="T41"/>
                <a:gd fmla="*/ 2147483647 w 63" name="T42"/>
                <a:gd fmla="*/ 2147483647 h 52" name="T43"/>
                <a:gd fmla="*/ 2147483647 w 63" name="T44"/>
                <a:gd fmla="*/ 2147483647 h 52" name="T45"/>
                <a:gd fmla="*/ 2147483647 w 63" name="T46"/>
                <a:gd fmla="*/ 2147483647 h 52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60000 65536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w 63" name="T72"/>
                <a:gd fmla="*/ 0 h 52" name="T73"/>
                <a:gd fmla="*/ 63 w 63" name="T74"/>
                <a:gd fmla="*/ 52 h 52" name="T75"/>
              </a:gdLst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b="T75" l="T72" r="T74" t="T73"/>
              <a:pathLst>
                <a:path h="52" w="6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74" name="Freeform 85"/>
            <p:cNvSpPr>
              <a:spLocks noChangeArrowheads="1"/>
            </p:cNvSpPr>
            <p:nvPr/>
          </p:nvSpPr>
          <p:spPr bwMode="auto">
            <a:xfrm>
              <a:off x="2045993" y="2455223"/>
              <a:ext cx="22574" cy="17585"/>
            </a:xfrm>
            <a:custGeom>
              <a:gdLst>
                <a:gd fmla="*/ 2147483647 w 12" name="T0"/>
                <a:gd fmla="*/ 2147483647 h 9" name="T1"/>
                <a:gd fmla="*/ 2147483647 w 12" name="T2"/>
                <a:gd fmla="*/ 2147483647 h 9" name="T3"/>
                <a:gd fmla="*/ 2147483647 w 12" name="T4"/>
                <a:gd fmla="*/ 2147483647 h 9" name="T5"/>
                <a:gd fmla="*/ 2147483647 w 12" name="T6"/>
                <a:gd fmla="*/ 2147483647 h 9" name="T7"/>
                <a:gd fmla="*/ 2147483647 w 12" name="T8"/>
                <a:gd fmla="*/ 2147483647 h 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2" name="T15"/>
                <a:gd fmla="*/ 0 h 9" name="T16"/>
                <a:gd fmla="*/ 12 w 12" name="T17"/>
                <a:gd fmla="*/ 9 h 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9" w="12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75" name="Freeform 86"/>
            <p:cNvSpPr>
              <a:spLocks noChangeArrowheads="1"/>
            </p:cNvSpPr>
            <p:nvPr/>
          </p:nvSpPr>
          <p:spPr bwMode="auto">
            <a:xfrm>
              <a:off x="2065558" y="2448827"/>
              <a:ext cx="18060" cy="14387"/>
            </a:xfrm>
            <a:custGeom>
              <a:gdLst>
                <a:gd fmla="*/ 2147483647 w 10" name="T0"/>
                <a:gd fmla="*/ 2147483647 h 7" name="T1"/>
                <a:gd fmla="*/ 2147483647 w 10" name="T2"/>
                <a:gd fmla="*/ 2147483647 h 7" name="T3"/>
                <a:gd fmla="*/ 2147483647 w 10" name="T4"/>
                <a:gd fmla="*/ 2147483647 h 7" name="T5"/>
                <a:gd fmla="*/ 2147483647 w 10" name="T6"/>
                <a:gd fmla="*/ 2147483647 h 7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0" name="T12"/>
                <a:gd fmla="*/ 0 h 7" name="T13"/>
                <a:gd fmla="*/ 10 w 10" name="T14"/>
                <a:gd fmla="*/ 7 h 7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7" w="10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76" name="Freeform 87"/>
            <p:cNvSpPr>
              <a:spLocks noChangeArrowheads="1"/>
            </p:cNvSpPr>
            <p:nvPr/>
          </p:nvSpPr>
          <p:spPr bwMode="auto">
            <a:xfrm>
              <a:off x="2127262" y="2287371"/>
              <a:ext cx="25584" cy="25578"/>
            </a:xfrm>
            <a:custGeom>
              <a:gdLst>
                <a:gd fmla="*/ 2147483647 w 14" name="T0"/>
                <a:gd fmla="*/ 2147483647 h 13" name="T1"/>
                <a:gd fmla="*/ 2147483647 w 14" name="T2"/>
                <a:gd fmla="*/ 2147483647 h 13" name="T3"/>
                <a:gd fmla="*/ 2147483647 w 14" name="T4"/>
                <a:gd fmla="*/ 2147483647 h 13" name="T5"/>
                <a:gd fmla="*/ 0 w 14" name="T6"/>
                <a:gd fmla="*/ 2147483647 h 13" name="T7"/>
                <a:gd fmla="*/ 2147483647 w 14" name="T8"/>
                <a:gd fmla="*/ 2147483647 h 13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4" name="T15"/>
                <a:gd fmla="*/ 0 h 13" name="T16"/>
                <a:gd fmla="*/ 14 w 14" name="T17"/>
                <a:gd fmla="*/ 13 h 13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3" w="14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77" name="Freeform 88"/>
            <p:cNvSpPr>
              <a:spLocks noChangeArrowheads="1"/>
            </p:cNvSpPr>
            <p:nvPr/>
          </p:nvSpPr>
          <p:spPr bwMode="auto">
            <a:xfrm>
              <a:off x="2056528" y="2215436"/>
              <a:ext cx="33109" cy="17585"/>
            </a:xfrm>
            <a:custGeom>
              <a:gdLst>
                <a:gd fmla="*/ 2147483647 w 18" name="T0"/>
                <a:gd fmla="*/ 2147483647 h 9" name="T1"/>
                <a:gd fmla="*/ 2147483647 w 18" name="T2"/>
                <a:gd fmla="*/ 2147483647 h 9" name="T3"/>
                <a:gd fmla="*/ 2147483647 w 18" name="T4"/>
                <a:gd fmla="*/ 2147483647 h 9" name="T5"/>
                <a:gd fmla="*/ 2147483647 w 18" name="T6"/>
                <a:gd fmla="*/ 2147483647 h 9" name="T7"/>
                <a:gd fmla="*/ 2147483647 w 18" name="T8"/>
                <a:gd fmla="*/ 2147483647 h 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8" name="T15"/>
                <a:gd fmla="*/ 0 h 9" name="T16"/>
                <a:gd fmla="*/ 18 w 18" name="T17"/>
                <a:gd fmla="*/ 9 h 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9" w="18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78" name="Freeform 89"/>
            <p:cNvSpPr>
              <a:spLocks noChangeArrowheads="1"/>
            </p:cNvSpPr>
            <p:nvPr/>
          </p:nvSpPr>
          <p:spPr bwMode="auto">
            <a:xfrm>
              <a:off x="2250671" y="2507974"/>
              <a:ext cx="28595" cy="20781"/>
            </a:xfrm>
            <a:custGeom>
              <a:gdLst>
                <a:gd fmla="*/ 2147483647 w 15" name="T0"/>
                <a:gd fmla="*/ 2147483647 h 11" name="T1"/>
                <a:gd fmla="*/ 2147483647 w 15" name="T2"/>
                <a:gd fmla="*/ 2147483647 h 11" name="T3"/>
                <a:gd fmla="*/ 2147483647 w 15" name="T4"/>
                <a:gd fmla="*/ 2147483647 h 11" name="T5"/>
                <a:gd fmla="*/ 2147483647 w 15" name="T6"/>
                <a:gd fmla="*/ 2147483647 h 11" name="T7"/>
                <a:gd fmla="*/ 2147483647 w 15" name="T8"/>
                <a:gd fmla="*/ 2147483647 h 11" name="T9"/>
                <a:gd fmla="*/ 2147483647 w 15" name="T10"/>
                <a:gd fmla="*/ 2147483647 h 11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15" name="T18"/>
                <a:gd fmla="*/ 0 h 11" name="T19"/>
                <a:gd fmla="*/ 15 w 15" name="T20"/>
                <a:gd fmla="*/ 11 h 11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11" w="15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79" name="Freeform 90"/>
            <p:cNvSpPr>
              <a:spLocks noChangeArrowheads="1"/>
            </p:cNvSpPr>
            <p:nvPr/>
          </p:nvSpPr>
          <p:spPr bwMode="auto">
            <a:xfrm>
              <a:off x="1940645" y="2030001"/>
              <a:ext cx="422898" cy="487566"/>
            </a:xfrm>
            <a:custGeom>
              <a:gdLst>
                <a:gd fmla="*/ 2147483647 w 230" name="T0"/>
                <a:gd fmla="*/ 2147483647 h 249" name="T1"/>
                <a:gd fmla="*/ 2147483647 w 230" name="T2"/>
                <a:gd fmla="*/ 2147483647 h 249" name="T3"/>
                <a:gd fmla="*/ 2147483647 w 230" name="T4"/>
                <a:gd fmla="*/ 2147483647 h 249" name="T5"/>
                <a:gd fmla="*/ 2147483647 w 230" name="T6"/>
                <a:gd fmla="*/ 2147483647 h 249" name="T7"/>
                <a:gd fmla="*/ 2147483647 w 230" name="T8"/>
                <a:gd fmla="*/ 2147483647 h 249" name="T9"/>
                <a:gd fmla="*/ 2147483647 w 230" name="T10"/>
                <a:gd fmla="*/ 2147483647 h 249" name="T11"/>
                <a:gd fmla="*/ 2147483647 w 230" name="T12"/>
                <a:gd fmla="*/ 2147483647 h 249" name="T13"/>
                <a:gd fmla="*/ 2147483647 w 230" name="T14"/>
                <a:gd fmla="*/ 2147483647 h 249" name="T15"/>
                <a:gd fmla="*/ 2147483647 w 230" name="T16"/>
                <a:gd fmla="*/ 2147483647 h 249" name="T17"/>
                <a:gd fmla="*/ 2147483647 w 230" name="T18"/>
                <a:gd fmla="*/ 2147483647 h 249" name="T19"/>
                <a:gd fmla="*/ 2147483647 w 230" name="T20"/>
                <a:gd fmla="*/ 2147483647 h 249" name="T21"/>
                <a:gd fmla="*/ 2147483647 w 230" name="T22"/>
                <a:gd fmla="*/ 2147483647 h 249" name="T23"/>
                <a:gd fmla="*/ 2147483647 w 230" name="T24"/>
                <a:gd fmla="*/ 2147483647 h 249" name="T25"/>
                <a:gd fmla="*/ 2147483647 w 230" name="T26"/>
                <a:gd fmla="*/ 2147483647 h 249" name="T27"/>
                <a:gd fmla="*/ 2147483647 w 230" name="T28"/>
                <a:gd fmla="*/ 2147483647 h 249" name="T29"/>
                <a:gd fmla="*/ 2147483647 w 230" name="T30"/>
                <a:gd fmla="*/ 2147483647 h 249" name="T31"/>
                <a:gd fmla="*/ 2147483647 w 230" name="T32"/>
                <a:gd fmla="*/ 2147483647 h 249" name="T33"/>
                <a:gd fmla="*/ 2147483647 w 230" name="T34"/>
                <a:gd fmla="*/ 2147483647 h 249" name="T35"/>
                <a:gd fmla="*/ 2147483647 w 230" name="T36"/>
                <a:gd fmla="*/ 2147483647 h 249" name="T37"/>
                <a:gd fmla="*/ 2147483647 w 230" name="T38"/>
                <a:gd fmla="*/ 2147483647 h 249" name="T39"/>
                <a:gd fmla="*/ 2147483647 w 230" name="T40"/>
                <a:gd fmla="*/ 2147483647 h 249" name="T41"/>
                <a:gd fmla="*/ 2147483647 w 230" name="T42"/>
                <a:gd fmla="*/ 2147483647 h 249" name="T43"/>
                <a:gd fmla="*/ 2147483647 w 230" name="T44"/>
                <a:gd fmla="*/ 2147483647 h 249" name="T45"/>
                <a:gd fmla="*/ 2147483647 w 230" name="T46"/>
                <a:gd fmla="*/ 2147483647 h 249" name="T47"/>
                <a:gd fmla="*/ 2147483647 w 230" name="T48"/>
                <a:gd fmla="*/ 2147483647 h 249" name="T49"/>
                <a:gd fmla="*/ 2147483647 w 230" name="T50"/>
                <a:gd fmla="*/ 2147483647 h 249" name="T51"/>
                <a:gd fmla="*/ 2147483647 w 230" name="T52"/>
                <a:gd fmla="*/ 2147483647 h 249" name="T53"/>
                <a:gd fmla="*/ 2147483647 w 230" name="T54"/>
                <a:gd fmla="*/ 2147483647 h 249" name="T55"/>
                <a:gd fmla="*/ 2147483647 w 230" name="T56"/>
                <a:gd fmla="*/ 2147483647 h 249" name="T57"/>
                <a:gd fmla="*/ 2147483647 w 230" name="T58"/>
                <a:gd fmla="*/ 2147483647 h 249" name="T59"/>
                <a:gd fmla="*/ 2147483647 w 230" name="T60"/>
                <a:gd fmla="*/ 2147483647 h 249" name="T61"/>
                <a:gd fmla="*/ 2147483647 w 230" name="T62"/>
                <a:gd fmla="*/ 2147483647 h 249" name="T63"/>
                <a:gd fmla="*/ 2147483647 w 230" name="T64"/>
                <a:gd fmla="*/ 2147483647 h 249" name="T65"/>
                <a:gd fmla="*/ 2147483647 w 230" name="T66"/>
                <a:gd fmla="*/ 2147483647 h 249" name="T67"/>
                <a:gd fmla="*/ 2147483647 w 230" name="T68"/>
                <a:gd fmla="*/ 2147483647 h 249" name="T69"/>
                <a:gd fmla="*/ 2147483647 w 230" name="T70"/>
                <a:gd fmla="*/ 2147483647 h 249" name="T71"/>
                <a:gd fmla="*/ 2147483647 w 230" name="T72"/>
                <a:gd fmla="*/ 2147483647 h 249" name="T73"/>
                <a:gd fmla="*/ 2147483647 w 230" name="T74"/>
                <a:gd fmla="*/ 2147483647 h 249" name="T75"/>
                <a:gd fmla="*/ 2147483647 w 230" name="T76"/>
                <a:gd fmla="*/ 2147483647 h 249" name="T77"/>
                <a:gd fmla="*/ 2147483647 w 230" name="T78"/>
                <a:gd fmla="*/ 2147483647 h 249" name="T79"/>
                <a:gd fmla="*/ 2147483647 w 230" name="T80"/>
                <a:gd fmla="*/ 2147483647 h 249" name="T81"/>
                <a:gd fmla="*/ 2147483647 w 230" name="T82"/>
                <a:gd fmla="*/ 2147483647 h 249" name="T83"/>
                <a:gd fmla="*/ 2147483647 w 230" name="T84"/>
                <a:gd fmla="*/ 2147483647 h 249" name="T85"/>
                <a:gd fmla="*/ 2147483647 w 230" name="T86"/>
                <a:gd fmla="*/ 2147483647 h 249" name="T87"/>
                <a:gd fmla="*/ 2147483647 w 230" name="T88"/>
                <a:gd fmla="*/ 2147483647 h 249" name="T89"/>
                <a:gd fmla="*/ 2147483647 w 230" name="T90"/>
                <a:gd fmla="*/ 2147483647 h 249" name="T91"/>
                <a:gd fmla="*/ 2147483647 w 230" name="T92"/>
                <a:gd fmla="*/ 2147483647 h 249" name="T93"/>
                <a:gd fmla="*/ 2147483647 w 230" name="T94"/>
                <a:gd fmla="*/ 2147483647 h 249" name="T95"/>
                <a:gd fmla="*/ 2147483647 w 230" name="T96"/>
                <a:gd fmla="*/ 2147483647 h 249" name="T97"/>
                <a:gd fmla="*/ 2147483647 w 230" name="T98"/>
                <a:gd fmla="*/ 2147483647 h 249" name="T99"/>
                <a:gd fmla="*/ 2147483647 w 230" name="T100"/>
                <a:gd fmla="*/ 2147483647 h 249" name="T101"/>
                <a:gd fmla="*/ 2147483647 w 230" name="T102"/>
                <a:gd fmla="*/ 2147483647 h 249" name="T103"/>
                <a:gd fmla="*/ 2147483647 w 230" name="T104"/>
                <a:gd fmla="*/ 2147483647 h 249" name="T105"/>
                <a:gd fmla="*/ 2147483647 w 230" name="T106"/>
                <a:gd fmla="*/ 2147483647 h 249" name="T107"/>
                <a:gd fmla="*/ 2147483647 w 230" name="T108"/>
                <a:gd fmla="*/ 2147483647 h 249" name="T109"/>
                <a:gd fmla="*/ 2147483647 w 230" name="T110"/>
                <a:gd fmla="*/ 2147483647 h 249" name="T111"/>
                <a:gd fmla="*/ 2147483647 w 230" name="T112"/>
                <a:gd fmla="*/ 2147483647 h 249" name="T113"/>
                <a:gd fmla="*/ 2147483647 w 230" name="T114"/>
                <a:gd fmla="*/ 2147483647 h 249" name="T115"/>
                <a:gd fmla="*/ 2147483647 w 230" name="T116"/>
                <a:gd fmla="*/ 2147483647 h 249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230" name="T177"/>
                <a:gd fmla="*/ 0 h 249" name="T178"/>
                <a:gd fmla="*/ 230 w 230" name="T179"/>
                <a:gd fmla="*/ 249 h 249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249" w="230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80" name="Freeform 91"/>
            <p:cNvSpPr>
              <a:spLocks noChangeArrowheads="1"/>
            </p:cNvSpPr>
            <p:nvPr/>
          </p:nvSpPr>
          <p:spPr bwMode="auto">
            <a:xfrm>
              <a:off x="2098668" y="2030001"/>
              <a:ext cx="76753" cy="60746"/>
            </a:xfrm>
            <a:custGeom>
              <a:gdLst>
                <a:gd fmla="*/ 2147483647 w 42" name="T0"/>
                <a:gd fmla="*/ 2147483647 h 31" name="T1"/>
                <a:gd fmla="*/ 2147483647 w 42" name="T2"/>
                <a:gd fmla="*/ 2147483647 h 31" name="T3"/>
                <a:gd fmla="*/ 2147483647 w 42" name="T4"/>
                <a:gd fmla="*/ 2147483647 h 31" name="T5"/>
                <a:gd fmla="*/ 2147483647 w 42" name="T6"/>
                <a:gd fmla="*/ 2147483647 h 31" name="T7"/>
                <a:gd fmla="*/ 2147483647 w 42" name="T8"/>
                <a:gd fmla="*/ 2147483647 h 31" name="T9"/>
                <a:gd fmla="*/ 2147483647 w 42" name="T10"/>
                <a:gd fmla="*/ 2147483647 h 31" name="T11"/>
                <a:gd fmla="*/ 2147483647 w 42" name="T12"/>
                <a:gd fmla="*/ 2147483647 h 31" name="T13"/>
                <a:gd fmla="*/ 2147483647 w 42" name="T14"/>
                <a:gd fmla="*/ 2147483647 h 31" name="T15"/>
                <a:gd fmla="*/ 2147483647 w 42" name="T16"/>
                <a:gd fmla="*/ 2147483647 h 31" name="T17"/>
                <a:gd fmla="*/ 2147483647 w 42" name="T18"/>
                <a:gd fmla="*/ 2147483647 h 31" name="T19"/>
                <a:gd fmla="*/ 2147483647 w 42" name="T20"/>
                <a:gd fmla="*/ 2147483647 h 31" name="T21"/>
                <a:gd fmla="*/ 2147483647 w 42" name="T22"/>
                <a:gd fmla="*/ 2147483647 h 31" name="T23"/>
                <a:gd fmla="*/ 2147483647 w 42" name="T24"/>
                <a:gd fmla="*/ 2147483647 h 31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42" name="T39"/>
                <a:gd fmla="*/ 0 h 31" name="T40"/>
                <a:gd fmla="*/ 42 w 42" name="T41"/>
                <a:gd fmla="*/ 31 h 31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31" w="42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81" name="Freeform 92"/>
            <p:cNvSpPr>
              <a:spLocks noChangeArrowheads="1"/>
            </p:cNvSpPr>
            <p:nvPr/>
          </p:nvSpPr>
          <p:spPr bwMode="auto">
            <a:xfrm>
              <a:off x="1743492" y="2212238"/>
              <a:ext cx="73744" cy="60746"/>
            </a:xfrm>
            <a:custGeom>
              <a:gdLst>
                <a:gd fmla="*/ 2147483647 w 40" name="T0"/>
                <a:gd fmla="*/ 2147483647 h 31" name="T1"/>
                <a:gd fmla="*/ 2147483647 w 40" name="T2"/>
                <a:gd fmla="*/ 2147483647 h 31" name="T3"/>
                <a:gd fmla="*/ 2147483647 w 40" name="T4"/>
                <a:gd fmla="*/ 2147483647 h 31" name="T5"/>
                <a:gd fmla="*/ 2147483647 w 40" name="T6"/>
                <a:gd fmla="*/ 2147483647 h 31" name="T7"/>
                <a:gd fmla="*/ 2147483647 w 40" name="T8"/>
                <a:gd fmla="*/ 2147483647 h 31" name="T9"/>
                <a:gd fmla="*/ 2147483647 w 40" name="T10"/>
                <a:gd fmla="*/ 2147483647 h 31" name="T11"/>
                <a:gd fmla="*/ 2147483647 w 40" name="T12"/>
                <a:gd fmla="*/ 2147483647 h 31" name="T13"/>
                <a:gd fmla="*/ 2147483647 w 40" name="T14"/>
                <a:gd fmla="*/ 2147483647 h 31" name="T15"/>
                <a:gd fmla="*/ 2147483647 w 40" name="T16"/>
                <a:gd fmla="*/ 2147483647 h 31" name="T17"/>
                <a:gd fmla="*/ 2147483647 w 40" name="T18"/>
                <a:gd fmla="*/ 2147483647 h 31" name="T19"/>
                <a:gd fmla="*/ 2147483647 w 40" name="T20"/>
                <a:gd fmla="*/ 2147483647 h 31" name="T21"/>
                <a:gd fmla="*/ 2147483647 w 40" name="T22"/>
                <a:gd fmla="*/ 2147483647 h 31" name="T23"/>
                <a:gd fmla="*/ 2147483647 w 40" name="T24"/>
                <a:gd fmla="*/ 2147483647 h 31" name="T25"/>
                <a:gd fmla="*/ 2147483647 w 40" name="T26"/>
                <a:gd fmla="*/ 2147483647 h 31" name="T27"/>
                <a:gd fmla="*/ 2147483647 w 40" name="T28"/>
                <a:gd fmla="*/ 2147483647 h 31" name="T29"/>
                <a:gd fmla="*/ 2147483647 w 40" name="T30"/>
                <a:gd fmla="*/ 2147483647 h 31" name="T31"/>
                <a:gd fmla="*/ 2147483647 w 40" name="T32"/>
                <a:gd fmla="*/ 2147483647 h 31" name="T33"/>
                <a:gd fmla="*/ 2147483647 w 40" name="T34"/>
                <a:gd fmla="*/ 2147483647 h 31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w 40" name="T54"/>
                <a:gd fmla="*/ 0 h 31" name="T55"/>
                <a:gd fmla="*/ 40 w 40" name="T56"/>
                <a:gd fmla="*/ 31 h 31" name="T57"/>
              </a:gdLst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b="T57" l="T54" r="T56" t="T55"/>
              <a:pathLst>
                <a:path h="31" w="40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82" name="Freeform 93"/>
            <p:cNvSpPr>
              <a:spLocks noChangeArrowheads="1"/>
            </p:cNvSpPr>
            <p:nvPr/>
          </p:nvSpPr>
          <p:spPr bwMode="auto">
            <a:xfrm>
              <a:off x="1367248" y="1999628"/>
              <a:ext cx="189627" cy="167850"/>
            </a:xfrm>
            <a:custGeom>
              <a:gdLst>
                <a:gd fmla="*/ 2147483647 w 103" name="T0"/>
                <a:gd fmla="*/ 2147483647 h 85" name="T1"/>
                <a:gd fmla="*/ 2147483647 w 103" name="T2"/>
                <a:gd fmla="*/ 2147483647 h 85" name="T3"/>
                <a:gd fmla="*/ 2147483647 w 103" name="T4"/>
                <a:gd fmla="*/ 2147483647 h 85" name="T5"/>
                <a:gd fmla="*/ 2147483647 w 103" name="T6"/>
                <a:gd fmla="*/ 2147483647 h 85" name="T7"/>
                <a:gd fmla="*/ 2147483647 w 103" name="T8"/>
                <a:gd fmla="*/ 2147483647 h 85" name="T9"/>
                <a:gd fmla="*/ 2147483647 w 103" name="T10"/>
                <a:gd fmla="*/ 2147483647 h 85" name="T11"/>
                <a:gd fmla="*/ 2147483647 w 103" name="T12"/>
                <a:gd fmla="*/ 2147483647 h 85" name="T13"/>
                <a:gd fmla="*/ 2147483647 w 103" name="T14"/>
                <a:gd fmla="*/ 2147483647 h 85" name="T15"/>
                <a:gd fmla="*/ 2147483647 w 103" name="T16"/>
                <a:gd fmla="*/ 2147483647 h 85" name="T17"/>
                <a:gd fmla="*/ 2147483647 w 103" name="T18"/>
                <a:gd fmla="*/ 2147483647 h 85" name="T19"/>
                <a:gd fmla="*/ 2147483647 w 103" name="T20"/>
                <a:gd fmla="*/ 2147483647 h 85" name="T21"/>
                <a:gd fmla="*/ 2147483647 w 103" name="T22"/>
                <a:gd fmla="*/ 2147483647 h 85" name="T23"/>
                <a:gd fmla="*/ 2147483647 w 103" name="T24"/>
                <a:gd fmla="*/ 2147483647 h 85" name="T25"/>
                <a:gd fmla="*/ 2147483647 w 103" name="T26"/>
                <a:gd fmla="*/ 2147483647 h 85" name="T27"/>
                <a:gd fmla="*/ 2147483647 w 103" name="T28"/>
                <a:gd fmla="*/ 2147483647 h 85" name="T29"/>
                <a:gd fmla="*/ 2147483647 w 103" name="T30"/>
                <a:gd fmla="*/ 2147483647 h 85" name="T31"/>
                <a:gd fmla="*/ 2147483647 w 103" name="T32"/>
                <a:gd fmla="*/ 2147483647 h 85" name="T33"/>
                <a:gd fmla="*/ 2147483647 w 103" name="T34"/>
                <a:gd fmla="*/ 2147483647 h 85" name="T35"/>
                <a:gd fmla="*/ 2147483647 w 103" name="T36"/>
                <a:gd fmla="*/ 2147483647 h 85" name="T37"/>
                <a:gd fmla="*/ 2147483647 w 103" name="T38"/>
                <a:gd fmla="*/ 2147483647 h 85" name="T39"/>
                <a:gd fmla="*/ 2147483647 w 103" name="T40"/>
                <a:gd fmla="*/ 2147483647 h 85" name="T41"/>
                <a:gd fmla="*/ 2147483647 w 103" name="T42"/>
                <a:gd fmla="*/ 2147483647 h 85" name="T43"/>
                <a:gd fmla="*/ 2147483647 w 103" name="T44"/>
                <a:gd fmla="*/ 2147483647 h 85" name="T45"/>
                <a:gd fmla="*/ 2147483647 w 103" name="T46"/>
                <a:gd fmla="*/ 2147483647 h 85" name="T47"/>
                <a:gd fmla="*/ 2147483647 w 103" name="T48"/>
                <a:gd fmla="*/ 2147483647 h 85" name="T49"/>
                <a:gd fmla="*/ 2147483647 w 103" name="T50"/>
                <a:gd fmla="*/ 2147483647 h 85" name="T51"/>
                <a:gd fmla="*/ 2147483647 w 103" name="T52"/>
                <a:gd fmla="*/ 2147483647 h 85" name="T53"/>
                <a:gd fmla="*/ 2147483647 w 103" name="T54"/>
                <a:gd fmla="*/ 2147483647 h 85" name="T55"/>
                <a:gd fmla="*/ 2147483647 w 103" name="T56"/>
                <a:gd fmla="*/ 2147483647 h 85" name="T57"/>
                <a:gd fmla="*/ 2147483647 w 103" name="T58"/>
                <a:gd fmla="*/ 2147483647 h 85" name="T59"/>
                <a:gd fmla="*/ 2147483647 w 103" name="T60"/>
                <a:gd fmla="*/ 2147483647 h 85" name="T61"/>
                <a:gd fmla="*/ 2147483647 w 103" name="T62"/>
                <a:gd fmla="*/ 2147483647 h 85" name="T63"/>
                <a:gd fmla="*/ 2147483647 w 103" name="T64"/>
                <a:gd fmla="*/ 2147483647 h 85" name="T65"/>
                <a:gd fmla="*/ 2147483647 w 103" name="T66"/>
                <a:gd fmla="*/ 2147483647 h 85" name="T67"/>
                <a:gd fmla="*/ 2147483647 w 103" name="T68"/>
                <a:gd fmla="*/ 2147483647 h 85" name="T69"/>
                <a:gd fmla="*/ 2147483647 w 103" name="T70"/>
                <a:gd fmla="*/ 2147483647 h 85" name="T71"/>
                <a:gd fmla="*/ 2147483647 w 103" name="T72"/>
                <a:gd fmla="*/ 2147483647 h 85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w 103" name="T111"/>
                <a:gd fmla="*/ 0 h 85" name="T112"/>
                <a:gd fmla="*/ 103 w 103" name="T113"/>
                <a:gd fmla="*/ 85 h 85" name="T114"/>
              </a:gdLst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b="T114" l="T111" r="T113" t="T112"/>
              <a:pathLst>
                <a:path h="85" w="103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83" name="Freeform 94"/>
            <p:cNvSpPr>
              <a:spLocks noChangeArrowheads="1"/>
            </p:cNvSpPr>
            <p:nvPr/>
          </p:nvSpPr>
          <p:spPr bwMode="auto">
            <a:xfrm>
              <a:off x="1463567" y="2057177"/>
              <a:ext cx="275411" cy="211012"/>
            </a:xfrm>
            <a:custGeom>
              <a:gdLst>
                <a:gd fmla="*/ 2147483647 w 150" name="T0"/>
                <a:gd fmla="*/ 2147483647 h 108" name="T1"/>
                <a:gd fmla="*/ 2147483647 w 150" name="T2"/>
                <a:gd fmla="*/ 2147483647 h 108" name="T3"/>
                <a:gd fmla="*/ 2147483647 w 150" name="T4"/>
                <a:gd fmla="*/ 2147483647 h 108" name="T5"/>
                <a:gd fmla="*/ 2147483647 w 150" name="T6"/>
                <a:gd fmla="*/ 2147483647 h 108" name="T7"/>
                <a:gd fmla="*/ 2147483647 w 150" name="T8"/>
                <a:gd fmla="*/ 2147483647 h 108" name="T9"/>
                <a:gd fmla="*/ 2147483647 w 150" name="T10"/>
                <a:gd fmla="*/ 2147483647 h 108" name="T11"/>
                <a:gd fmla="*/ 2147483647 w 150" name="T12"/>
                <a:gd fmla="*/ 2147483647 h 108" name="T13"/>
                <a:gd fmla="*/ 2147483647 w 150" name="T14"/>
                <a:gd fmla="*/ 2147483647 h 108" name="T15"/>
                <a:gd fmla="*/ 2147483647 w 150" name="T16"/>
                <a:gd fmla="*/ 2147483647 h 108" name="T17"/>
                <a:gd fmla="*/ 2147483647 w 150" name="T18"/>
                <a:gd fmla="*/ 2147483647 h 108" name="T19"/>
                <a:gd fmla="*/ 2147483647 w 150" name="T20"/>
                <a:gd fmla="*/ 2147483647 h 108" name="T21"/>
                <a:gd fmla="*/ 2147483647 w 150" name="T22"/>
                <a:gd fmla="*/ 2147483647 h 108" name="T23"/>
                <a:gd fmla="*/ 2147483647 w 150" name="T24"/>
                <a:gd fmla="*/ 2147483647 h 108" name="T25"/>
                <a:gd fmla="*/ 2147483647 w 150" name="T26"/>
                <a:gd fmla="*/ 2147483647 h 108" name="T27"/>
                <a:gd fmla="*/ 2147483647 w 150" name="T28"/>
                <a:gd fmla="*/ 2147483647 h 108" name="T29"/>
                <a:gd fmla="*/ 2147483647 w 150" name="T30"/>
                <a:gd fmla="*/ 2147483647 h 108" name="T31"/>
                <a:gd fmla="*/ 2147483647 w 150" name="T32"/>
                <a:gd fmla="*/ 2147483647 h 108" name="T33"/>
                <a:gd fmla="*/ 2147483647 w 150" name="T34"/>
                <a:gd fmla="*/ 2147483647 h 108" name="T35"/>
                <a:gd fmla="*/ 2147483647 w 150" name="T36"/>
                <a:gd fmla="*/ 2147483647 h 108" name="T37"/>
                <a:gd fmla="*/ 2147483647 w 150" name="T38"/>
                <a:gd fmla="*/ 2147483647 h 108" name="T39"/>
                <a:gd fmla="*/ 2147483647 w 150" name="T40"/>
                <a:gd fmla="*/ 2147483647 h 108" name="T41"/>
                <a:gd fmla="*/ 2147483647 w 150" name="T42"/>
                <a:gd fmla="*/ 2147483647 h 108" name="T43"/>
                <a:gd fmla="*/ 2147483647 w 150" name="T44"/>
                <a:gd fmla="*/ 2147483647 h 108" name="T45"/>
                <a:gd fmla="*/ 2147483647 w 150" name="T46"/>
                <a:gd fmla="*/ 2147483647 h 108" name="T47"/>
                <a:gd fmla="*/ 2147483647 w 150" name="T48"/>
                <a:gd fmla="*/ 2147483647 h 108" name="T49"/>
                <a:gd fmla="*/ 2147483647 w 150" name="T50"/>
                <a:gd fmla="*/ 2147483647 h 108" name="T51"/>
                <a:gd fmla="*/ 2147483647 w 150" name="T52"/>
                <a:gd fmla="*/ 2147483647 h 108" name="T53"/>
                <a:gd fmla="*/ 2147483647 w 150" name="T54"/>
                <a:gd fmla="*/ 2147483647 h 108" name="T55"/>
                <a:gd fmla="*/ 2147483647 w 150" name="T56"/>
                <a:gd fmla="*/ 2147483647 h 108" name="T57"/>
                <a:gd fmla="*/ 2147483647 w 150" name="T58"/>
                <a:gd fmla="*/ 2147483647 h 108" name="T59"/>
                <a:gd fmla="*/ 2147483647 w 150" name="T60"/>
                <a:gd fmla="*/ 2147483647 h 108" name="T61"/>
                <a:gd fmla="*/ 2147483647 w 150" name="T62"/>
                <a:gd fmla="*/ 2147483647 h 108" name="T63"/>
                <a:gd fmla="*/ 2147483647 w 150" name="T64"/>
                <a:gd fmla="*/ 2147483647 h 108" name="T65"/>
                <a:gd fmla="*/ 2147483647 w 150" name="T66"/>
                <a:gd fmla="*/ 2147483647 h 108" name="T67"/>
                <a:gd fmla="*/ 2147483647 w 150" name="T68"/>
                <a:gd fmla="*/ 2147483647 h 108" name="T69"/>
                <a:gd fmla="*/ 2147483647 w 150" name="T70"/>
                <a:gd fmla="*/ 2147483647 h 108" name="T71"/>
                <a:gd fmla="*/ 2147483647 w 150" name="T72"/>
                <a:gd fmla="*/ 2147483647 h 108" name="T73"/>
                <a:gd fmla="*/ 2147483647 w 150" name="T74"/>
                <a:gd fmla="*/ 2147483647 h 108" name="T75"/>
                <a:gd fmla="*/ 2147483647 w 150" name="T76"/>
                <a:gd fmla="*/ 2147483647 h 108" name="T77"/>
                <a:gd fmla="*/ 2147483647 w 150" name="T78"/>
                <a:gd fmla="*/ 2147483647 h 108" name="T79"/>
                <a:gd fmla="*/ 2147483647 w 150" name="T80"/>
                <a:gd fmla="*/ 2147483647 h 108" name="T81"/>
                <a:gd fmla="*/ 2147483647 w 150" name="T82"/>
                <a:gd fmla="*/ 2147483647 h 108" name="T83"/>
                <a:gd fmla="*/ 2147483647 w 150" name="T84"/>
                <a:gd fmla="*/ 2147483647 h 108" name="T85"/>
                <a:gd fmla="*/ 2147483647 w 150" name="T86"/>
                <a:gd fmla="*/ 2147483647 h 108" name="T87"/>
                <a:gd fmla="*/ 2147483647 w 150" name="T88"/>
                <a:gd fmla="*/ 2147483647 h 108" name="T89"/>
                <a:gd fmla="*/ 2147483647 w 150" name="T90"/>
                <a:gd fmla="*/ 2147483647 h 108" name="T91"/>
                <a:gd fmla="*/ 2147483647 w 150" name="T92"/>
                <a:gd fmla="*/ 2147483647 h 108" name="T93"/>
                <a:gd fmla="*/ 2147483647 w 150" name="T94"/>
                <a:gd fmla="*/ 2147483647 h 108" name="T95"/>
                <a:gd fmla="*/ 2147483647 w 150" name="T96"/>
                <a:gd fmla="*/ 2147483647 h 108" name="T97"/>
                <a:gd fmla="*/ 2147483647 w 150" name="T98"/>
                <a:gd fmla="*/ 2147483647 h 108" name="T99"/>
                <a:gd fmla="*/ 2147483647 w 150" name="T100"/>
                <a:gd fmla="*/ 2147483647 h 108" name="T101"/>
                <a:gd fmla="*/ 2147483647 w 150" name="T102"/>
                <a:gd fmla="*/ 2147483647 h 108" name="T103"/>
                <a:gd fmla="*/ 2147483647 w 150" name="T104"/>
                <a:gd fmla="*/ 2147483647 h 108" name="T105"/>
                <a:gd fmla="*/ 2147483647 w 150" name="T106"/>
                <a:gd fmla="*/ 2147483647 h 108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150" name="T162"/>
                <a:gd fmla="*/ 0 h 108" name="T163"/>
                <a:gd fmla="*/ 150 w 150" name="T164"/>
                <a:gd fmla="*/ 108 h 108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108" w="150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84" name="Freeform 95"/>
            <p:cNvSpPr>
              <a:spLocks noChangeArrowheads="1"/>
            </p:cNvSpPr>
            <p:nvPr/>
          </p:nvSpPr>
          <p:spPr bwMode="auto">
            <a:xfrm>
              <a:off x="1683293" y="2031599"/>
              <a:ext cx="54179" cy="51154"/>
            </a:xfrm>
            <a:custGeom>
              <a:gdLst>
                <a:gd fmla="*/ 2147483647 w 29" name="T0"/>
                <a:gd fmla="*/ 2147483647 h 26" name="T1"/>
                <a:gd fmla="*/ 2147483647 w 29" name="T2"/>
                <a:gd fmla="*/ 2147483647 h 26" name="T3"/>
                <a:gd fmla="*/ 2147483647 w 29" name="T4"/>
                <a:gd fmla="*/ 2147483647 h 26" name="T5"/>
                <a:gd fmla="*/ 2147483647 w 29" name="T6"/>
                <a:gd fmla="*/ 2147483647 h 26" name="T7"/>
                <a:gd fmla="*/ 2147483647 w 29" name="T8"/>
                <a:gd fmla="*/ 2147483647 h 26" name="T9"/>
                <a:gd fmla="*/ 2147483647 w 29" name="T10"/>
                <a:gd fmla="*/ 2147483647 h 26" name="T11"/>
                <a:gd fmla="*/ 2147483647 w 29" name="T12"/>
                <a:gd fmla="*/ 2147483647 h 26" name="T13"/>
                <a:gd fmla="*/ 2147483647 w 29" name="T14"/>
                <a:gd fmla="*/ 2147483647 h 26" name="T15"/>
                <a:gd fmla="*/ 2147483647 w 29" name="T16"/>
                <a:gd fmla="*/ 2147483647 h 2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w 29" name="T27"/>
                <a:gd fmla="*/ 0 h 26" name="T28"/>
                <a:gd fmla="*/ 29 w 29" name="T29"/>
                <a:gd fmla="*/ 26 h 26" name="T30"/>
              </a:gdLst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b="T30" l="T27" r="T29" t="T28"/>
              <a:pathLst>
                <a:path h="26" w="28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85" name="Freeform 96"/>
            <p:cNvSpPr>
              <a:spLocks noChangeArrowheads="1"/>
            </p:cNvSpPr>
            <p:nvPr/>
          </p:nvSpPr>
          <p:spPr bwMode="auto">
            <a:xfrm>
              <a:off x="1179126" y="2228224"/>
              <a:ext cx="15050" cy="14387"/>
            </a:xfrm>
            <a:custGeom>
              <a:gdLst>
                <a:gd fmla="*/ 2147483647 w 8" name="T0"/>
                <a:gd fmla="*/ 2147483647 h 8" name="T1"/>
                <a:gd fmla="*/ 2147483647 w 8" name="T2"/>
                <a:gd fmla="*/ 0 h 8" name="T3"/>
                <a:gd fmla="*/ 2147483647 w 8" name="T4"/>
                <a:gd fmla="*/ 2147483647 h 8" name="T5"/>
                <a:gd fmla="*/ 2147483647 w 8" name="T6"/>
                <a:gd fmla="*/ 2147483647 h 8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8" name="T12"/>
                <a:gd fmla="*/ 0 h 8" name="T13"/>
                <a:gd fmla="*/ 8 w 8" name="T14"/>
                <a:gd fmla="*/ 8 h 8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8" w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86" name="Freeform 97"/>
            <p:cNvSpPr>
              <a:spLocks noChangeArrowheads="1"/>
            </p:cNvSpPr>
            <p:nvPr/>
          </p:nvSpPr>
          <p:spPr bwMode="auto">
            <a:xfrm>
              <a:off x="1850346" y="2020410"/>
              <a:ext cx="108358" cy="105506"/>
            </a:xfrm>
            <a:custGeom>
              <a:gdLst>
                <a:gd fmla="*/ 2147483647 w 59" name="T0"/>
                <a:gd fmla="*/ 2147483647 h 54" name="T1"/>
                <a:gd fmla="*/ 2147483647 w 59" name="T2"/>
                <a:gd fmla="*/ 2147483647 h 54" name="T3"/>
                <a:gd fmla="*/ 2147483647 w 59" name="T4"/>
                <a:gd fmla="*/ 2147483647 h 54" name="T5"/>
                <a:gd fmla="*/ 2147483647 w 59" name="T6"/>
                <a:gd fmla="*/ 2147483647 h 54" name="T7"/>
                <a:gd fmla="*/ 2147483647 w 59" name="T8"/>
                <a:gd fmla="*/ 2147483647 h 54" name="T9"/>
                <a:gd fmla="*/ 2147483647 w 59" name="T10"/>
                <a:gd fmla="*/ 2147483647 h 54" name="T11"/>
                <a:gd fmla="*/ 2147483647 w 59" name="T12"/>
                <a:gd fmla="*/ 2147483647 h 54" name="T13"/>
                <a:gd fmla="*/ 2147483647 w 59" name="T14"/>
                <a:gd fmla="*/ 2147483647 h 54" name="T15"/>
                <a:gd fmla="*/ 2147483647 w 59" name="T16"/>
                <a:gd fmla="*/ 2147483647 h 54" name="T17"/>
                <a:gd fmla="*/ 2147483647 w 59" name="T18"/>
                <a:gd fmla="*/ 2147483647 h 54" name="T19"/>
                <a:gd fmla="*/ 2147483647 w 59" name="T20"/>
                <a:gd fmla="*/ 2147483647 h 54" name="T21"/>
                <a:gd fmla="*/ 2147483647 w 59" name="T22"/>
                <a:gd fmla="*/ 2147483647 h 54" name="T23"/>
                <a:gd fmla="*/ 2147483647 w 59" name="T24"/>
                <a:gd fmla="*/ 2147483647 h 54" name="T25"/>
                <a:gd fmla="*/ 2147483647 w 59" name="T26"/>
                <a:gd fmla="*/ 2147483647 h 54" name="T27"/>
                <a:gd fmla="*/ 2147483647 w 59" name="T28"/>
                <a:gd fmla="*/ 2147483647 h 54" name="T29"/>
                <a:gd fmla="*/ 2147483647 w 59" name="T30"/>
                <a:gd fmla="*/ 2147483647 h 54" name="T31"/>
                <a:gd fmla="*/ 2147483647 w 59" name="T32"/>
                <a:gd fmla="*/ 2147483647 h 54" name="T33"/>
                <a:gd fmla="*/ 2147483647 w 59" name="T34"/>
                <a:gd fmla="*/ 2147483647 h 54" name="T35"/>
                <a:gd fmla="*/ 2147483647 w 59" name="T36"/>
                <a:gd fmla="*/ 2147483647 h 54" name="T37"/>
                <a:gd fmla="*/ 2147483647 w 59" name="T38"/>
                <a:gd fmla="*/ 2147483647 h 54" name="T39"/>
                <a:gd fmla="*/ 2147483647 w 59" name="T40"/>
                <a:gd fmla="*/ 2147483647 h 54" name="T41"/>
                <a:gd fmla="*/ 2147483647 w 59" name="T42"/>
                <a:gd fmla="*/ 2147483647 h 54" name="T43"/>
                <a:gd fmla="*/ 2147483647 w 59" name="T44"/>
                <a:gd fmla="*/ 2147483647 h 54" name="T45"/>
                <a:gd fmla="*/ 2147483647 w 59" name="T46"/>
                <a:gd fmla="*/ 2147483647 h 54" name="T47"/>
                <a:gd fmla="*/ 2147483647 w 59" name="T48"/>
                <a:gd fmla="*/ 2147483647 h 54" name="T49"/>
                <a:gd fmla="*/ 2147483647 w 59" name="T50"/>
                <a:gd fmla="*/ 2147483647 h 54" name="T51"/>
                <a:gd fmla="*/ 2147483647 w 59" name="T52"/>
                <a:gd fmla="*/ 2147483647 h 54" name="T53"/>
                <a:gd fmla="*/ 2147483647 w 59" name="T54"/>
                <a:gd fmla="*/ 2147483647 h 54" name="T55"/>
                <a:gd fmla="*/ 2147483647 w 59" name="T56"/>
                <a:gd fmla="*/ 2147483647 h 54" name="T57"/>
                <a:gd fmla="*/ 2147483647 w 59" name="T58"/>
                <a:gd fmla="*/ 2147483647 h 54" name="T59"/>
                <a:gd fmla="*/ 2147483647 w 59" name="T60"/>
                <a:gd fmla="*/ 2147483647 h 54" name="T61"/>
                <a:gd fmla="*/ 2147483647 w 59" name="T62"/>
                <a:gd fmla="*/ 2147483647 h 54" name="T63"/>
                <a:gd fmla="*/ 2147483647 w 59" name="T64"/>
                <a:gd fmla="*/ 2147483647 h 54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59" name="T99"/>
                <a:gd fmla="*/ 0 h 54" name="T100"/>
                <a:gd fmla="*/ 59 w 59" name="T101"/>
                <a:gd fmla="*/ 54 h 54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54" w="59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87" name="Freeform 98"/>
            <p:cNvSpPr>
              <a:spLocks noChangeArrowheads="1"/>
            </p:cNvSpPr>
            <p:nvPr/>
          </p:nvSpPr>
          <p:spPr bwMode="auto">
            <a:xfrm>
              <a:off x="1743492" y="2025205"/>
              <a:ext cx="102339" cy="131083"/>
            </a:xfrm>
            <a:custGeom>
              <a:gdLst>
                <a:gd fmla="*/ 2147483647 w 56" name="T0"/>
                <a:gd fmla="*/ 2147483647 h 67" name="T1"/>
                <a:gd fmla="*/ 0 w 56" name="T2"/>
                <a:gd fmla="*/ 2147483647 h 67" name="T3"/>
                <a:gd fmla="*/ 2147483647 w 56" name="T4"/>
                <a:gd fmla="*/ 2147483647 h 67" name="T5"/>
                <a:gd fmla="*/ 2147483647 w 56" name="T6"/>
                <a:gd fmla="*/ 2147483647 h 67" name="T7"/>
                <a:gd fmla="*/ 2147483647 w 56" name="T8"/>
                <a:gd fmla="*/ 2147483647 h 67" name="T9"/>
                <a:gd fmla="*/ 2147483647 w 56" name="T10"/>
                <a:gd fmla="*/ 2147483647 h 67" name="T11"/>
                <a:gd fmla="*/ 2147483647 w 56" name="T12"/>
                <a:gd fmla="*/ 2147483647 h 67" name="T13"/>
                <a:gd fmla="*/ 2147483647 w 56" name="T14"/>
                <a:gd fmla="*/ 2147483647 h 67" name="T15"/>
                <a:gd fmla="*/ 2147483647 w 56" name="T16"/>
                <a:gd fmla="*/ 2147483647 h 67" name="T17"/>
                <a:gd fmla="*/ 2147483647 w 56" name="T18"/>
                <a:gd fmla="*/ 2147483647 h 67" name="T19"/>
                <a:gd fmla="*/ 2147483647 w 56" name="T20"/>
                <a:gd fmla="*/ 2147483647 h 67" name="T21"/>
                <a:gd fmla="*/ 2147483647 w 56" name="T22"/>
                <a:gd fmla="*/ 2147483647 h 67" name="T23"/>
                <a:gd fmla="*/ 2147483647 w 56" name="T24"/>
                <a:gd fmla="*/ 2147483647 h 67" name="T25"/>
                <a:gd fmla="*/ 2147483647 w 56" name="T26"/>
                <a:gd fmla="*/ 2147483647 h 67" name="T27"/>
                <a:gd fmla="*/ 2147483647 w 56" name="T28"/>
                <a:gd fmla="*/ 2147483647 h 67" name="T29"/>
                <a:gd fmla="*/ 2147483647 w 56" name="T30"/>
                <a:gd fmla="*/ 2147483647 h 67" name="T31"/>
                <a:gd fmla="*/ 2147483647 w 56" name="T32"/>
                <a:gd fmla="*/ 2147483647 h 67" name="T33"/>
                <a:gd fmla="*/ 2147483647 w 56" name="T34"/>
                <a:gd fmla="*/ 2147483647 h 67" name="T35"/>
                <a:gd fmla="*/ 2147483647 w 56" name="T36"/>
                <a:gd fmla="*/ 2147483647 h 67" name="T37"/>
                <a:gd fmla="*/ 2147483647 w 56" name="T38"/>
                <a:gd fmla="*/ 2147483647 h 67" name="T39"/>
                <a:gd fmla="*/ 2147483647 w 56" name="T40"/>
                <a:gd fmla="*/ 2147483647 h 67" name="T41"/>
                <a:gd fmla="*/ 2147483647 w 56" name="T42"/>
                <a:gd fmla="*/ 2147483647 h 67" name="T43"/>
                <a:gd fmla="*/ 2147483647 w 56" name="T44"/>
                <a:gd fmla="*/ 2147483647 h 67" name="T45"/>
                <a:gd fmla="*/ 2147483647 w 56" name="T46"/>
                <a:gd fmla="*/ 2147483647 h 67" name="T47"/>
                <a:gd fmla="*/ 2147483647 w 56" name="T48"/>
                <a:gd fmla="*/ 2147483647 h 67" name="T49"/>
                <a:gd fmla="*/ 2147483647 w 56" name="T50"/>
                <a:gd fmla="*/ 2147483647 h 67" name="T51"/>
                <a:gd fmla="*/ 2147483647 w 56" name="T52"/>
                <a:gd fmla="*/ 2147483647 h 67" name="T53"/>
                <a:gd fmla="*/ 2147483647 w 56" name="T54"/>
                <a:gd fmla="*/ 2147483647 h 67" name="T55"/>
                <a:gd fmla="*/ 2147483647 w 56" name="T56"/>
                <a:gd fmla="*/ 2147483647 h 67" name="T57"/>
                <a:gd fmla="*/ 2147483647 w 56" name="T58"/>
                <a:gd fmla="*/ 2147483647 h 67" name="T59"/>
                <a:gd fmla="*/ 2147483647 w 56" name="T60"/>
                <a:gd fmla="*/ 2147483647 h 67" name="T61"/>
                <a:gd fmla="*/ 2147483647 w 56" name="T62"/>
                <a:gd fmla="*/ 2147483647 h 67" name="T63"/>
                <a:gd fmla="*/ 2147483647 w 56" name="T64"/>
                <a:gd fmla="*/ 2147483647 h 67" name="T65"/>
                <a:gd fmla="*/ 2147483647 w 56" name="T66"/>
                <a:gd fmla="*/ 2147483647 h 67" name="T67"/>
                <a:gd fmla="*/ 2147483647 w 56" name="T68"/>
                <a:gd fmla="*/ 2147483647 h 67" name="T69"/>
                <a:gd fmla="*/ 2147483647 w 56" name="T70"/>
                <a:gd fmla="*/ 2147483647 h 67" name="T71"/>
                <a:gd fmla="*/ 2147483647 w 56" name="T72"/>
                <a:gd fmla="*/ 2147483647 h 67" name="T73"/>
                <a:gd fmla="*/ 2147483647 w 56" name="T74"/>
                <a:gd fmla="*/ 2147483647 h 67" name="T75"/>
                <a:gd fmla="*/ 2147483647 w 56" name="T76"/>
                <a:gd fmla="*/ 2147483647 h 67" name="T77"/>
                <a:gd fmla="*/ 2147483647 w 56" name="T78"/>
                <a:gd fmla="*/ 2147483647 h 67" name="T79"/>
                <a:gd fmla="*/ 2147483647 w 56" name="T80"/>
                <a:gd fmla="*/ 2147483647 h 67" name="T81"/>
                <a:gd fmla="*/ 2147483647 w 56" name="T82"/>
                <a:gd fmla="*/ 2147483647 h 67" name="T83"/>
                <a:gd fmla="*/ 2147483647 w 56" name="T84"/>
                <a:gd fmla="*/ 2147483647 h 67" name="T85"/>
                <a:gd fmla="*/ 2147483647 w 56" name="T86"/>
                <a:gd fmla="*/ 2147483647 h 67" name="T87"/>
                <a:gd fmla="*/ 2147483647 w 56" name="T88"/>
                <a:gd fmla="*/ 2147483647 h 67" name="T89"/>
                <a:gd fmla="*/ 2147483647 w 56" name="T90"/>
                <a:gd fmla="*/ 2147483647 h 67" name="T91"/>
                <a:gd fmla="*/ 2147483647 w 56" name="T92"/>
                <a:gd fmla="*/ 2147483647 h 67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56" name="T141"/>
                <a:gd fmla="*/ 0 h 67" name="T142"/>
                <a:gd fmla="*/ 56 w 56" name="T143"/>
                <a:gd fmla="*/ 67 h 67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67" w="56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88" name="Freeform 99"/>
            <p:cNvSpPr>
              <a:spLocks noChangeArrowheads="1"/>
            </p:cNvSpPr>
            <p:nvPr/>
          </p:nvSpPr>
          <p:spPr bwMode="auto">
            <a:xfrm>
              <a:off x="1743492" y="1951670"/>
              <a:ext cx="18060" cy="19182"/>
            </a:xfrm>
            <a:custGeom>
              <a:gdLst>
                <a:gd fmla="*/ 2147483647 w 10" name="T0"/>
                <a:gd fmla="*/ 2147483647 h 10" name="T1"/>
                <a:gd fmla="*/ 2147483647 w 10" name="T2"/>
                <a:gd fmla="*/ 2147483647 h 10" name="T3"/>
                <a:gd fmla="*/ 2147483647 w 10" name="T4"/>
                <a:gd fmla="*/ 2147483647 h 10" name="T5"/>
                <a:gd fmla="*/ 2147483647 w 10" name="T6"/>
                <a:gd fmla="*/ 2147483647 h 10" name="T7"/>
                <a:gd fmla="*/ 2147483647 w 10" name="T8"/>
                <a:gd fmla="*/ 0 h 10" name="T9"/>
                <a:gd fmla="*/ 0 w 10" name="T10"/>
                <a:gd fmla="*/ 2147483647 h 10" name="T11"/>
                <a:gd fmla="*/ 2147483647 w 10" name="T12"/>
                <a:gd fmla="*/ 2147483647 h 10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0" name="T21"/>
                <a:gd fmla="*/ 0 h 10" name="T22"/>
                <a:gd fmla="*/ 10 w 10" name="T23"/>
                <a:gd fmla="*/ 10 h 10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0" w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89" name="Freeform 100"/>
            <p:cNvSpPr>
              <a:spLocks noChangeArrowheads="1"/>
            </p:cNvSpPr>
            <p:nvPr/>
          </p:nvSpPr>
          <p:spPr bwMode="auto">
            <a:xfrm>
              <a:off x="4917493" y="1903714"/>
              <a:ext cx="31605" cy="15986"/>
            </a:xfrm>
            <a:custGeom>
              <a:gdLst>
                <a:gd fmla="*/ 2147483647 w 17" name="T0"/>
                <a:gd fmla="*/ 2147483647 h 8" name="T1"/>
                <a:gd fmla="*/ 2147483647 w 17" name="T2"/>
                <a:gd fmla="*/ 2147483647 h 8" name="T3"/>
                <a:gd fmla="*/ 2147483647 w 17" name="T4"/>
                <a:gd fmla="*/ 0 h 8" name="T5"/>
                <a:gd fmla="*/ 2147483647 w 17" name="T6"/>
                <a:gd fmla="*/ 2147483647 h 8" name="T7"/>
                <a:gd fmla="*/ 2147483647 w 17" name="T8"/>
                <a:gd fmla="*/ 2147483647 h 8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7" name="T15"/>
                <a:gd fmla="*/ 0 h 8" name="T16"/>
                <a:gd fmla="*/ 17 w 17" name="T17"/>
                <a:gd fmla="*/ 8 h 8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8" w="17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90" name="Freeform 101"/>
            <p:cNvSpPr>
              <a:spLocks noChangeArrowheads="1"/>
            </p:cNvSpPr>
            <p:nvPr/>
          </p:nvSpPr>
          <p:spPr bwMode="auto">
            <a:xfrm>
              <a:off x="4912977" y="1865348"/>
              <a:ext cx="24080" cy="17585"/>
            </a:xfrm>
            <a:custGeom>
              <a:gdLst>
                <a:gd fmla="*/ 2147483647 w 13" name="T0"/>
                <a:gd fmla="*/ 2147483647 h 9" name="T1"/>
                <a:gd fmla="*/ 2147483647 w 13" name="T2"/>
                <a:gd fmla="*/ 2147483647 h 9" name="T3"/>
                <a:gd fmla="*/ 2147483647 w 13" name="T4"/>
                <a:gd fmla="*/ 2147483647 h 9" name="T5"/>
                <a:gd fmla="*/ 2147483647 w 13" name="T6"/>
                <a:gd fmla="*/ 2147483647 h 9" name="T7"/>
                <a:gd fmla="*/ 2147483647 w 13" name="T8"/>
                <a:gd fmla="*/ 2147483647 h 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3" name="T15"/>
                <a:gd fmla="*/ 0 h 9" name="T16"/>
                <a:gd fmla="*/ 13 w 13" name="T17"/>
                <a:gd fmla="*/ 9 h 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9" w="13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91" name="Freeform 102"/>
            <p:cNvSpPr>
              <a:spLocks noChangeArrowheads="1"/>
            </p:cNvSpPr>
            <p:nvPr/>
          </p:nvSpPr>
          <p:spPr bwMode="auto">
            <a:xfrm>
              <a:off x="4198113" y="2231422"/>
              <a:ext cx="27090" cy="31972"/>
            </a:xfrm>
            <a:custGeom>
              <a:gdLst>
                <a:gd fmla="*/ 2147483647 w 15" name="T0"/>
                <a:gd fmla="*/ 2147483647 h 16" name="T1"/>
                <a:gd fmla="*/ 2147483647 w 15" name="T2"/>
                <a:gd fmla="*/ 2147483647 h 16" name="T3"/>
                <a:gd fmla="*/ 2147483647 w 15" name="T4"/>
                <a:gd fmla="*/ 2147483647 h 16" name="T5"/>
                <a:gd fmla="*/ 2147483647 w 15" name="T6"/>
                <a:gd fmla="*/ 2147483647 h 16" name="T7"/>
                <a:gd fmla="*/ 2147483647 w 15" name="T8"/>
                <a:gd fmla="*/ 2147483647 h 16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5" name="T15"/>
                <a:gd fmla="*/ 0 h 16" name="T16"/>
                <a:gd fmla="*/ 15 w 15" name="T17"/>
                <a:gd fmla="*/ 16 h 16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6" w="15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92" name="Freeform 103"/>
            <p:cNvSpPr>
              <a:spLocks noChangeArrowheads="1"/>
            </p:cNvSpPr>
            <p:nvPr/>
          </p:nvSpPr>
          <p:spPr bwMode="auto">
            <a:xfrm>
              <a:off x="4362155" y="2186662"/>
              <a:ext cx="31605" cy="35168"/>
            </a:xfrm>
            <a:custGeom>
              <a:gdLst>
                <a:gd fmla="*/ 2147483647 w 17" name="T0"/>
                <a:gd fmla="*/ 2147483647 h 18" name="T1"/>
                <a:gd fmla="*/ 2147483647 w 17" name="T2"/>
                <a:gd fmla="*/ 2147483647 h 18" name="T3"/>
                <a:gd fmla="*/ 2147483647 w 17" name="T4"/>
                <a:gd fmla="*/ 2147483647 h 18" name="T5"/>
                <a:gd fmla="*/ 2147483647 w 17" name="T6"/>
                <a:gd fmla="*/ 2147483647 h 18" name="T7"/>
                <a:gd fmla="*/ 2147483647 w 17" name="T8"/>
                <a:gd fmla="*/ 2147483647 h 18" name="T9"/>
                <a:gd fmla="*/ 2147483647 w 17" name="T10"/>
                <a:gd fmla="*/ 2147483647 h 18" name="T11"/>
                <a:gd fmla="*/ 2147483647 w 17" name="T12"/>
                <a:gd fmla="*/ 2147483647 h 18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7" name="T21"/>
                <a:gd fmla="*/ 0 h 18" name="T22"/>
                <a:gd fmla="*/ 17 w 17" name="T23"/>
                <a:gd fmla="*/ 18 h 18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8" w="17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93" name="Freeform 104"/>
            <p:cNvSpPr>
              <a:spLocks noChangeArrowheads="1"/>
            </p:cNvSpPr>
            <p:nvPr/>
          </p:nvSpPr>
          <p:spPr bwMode="auto">
            <a:xfrm>
              <a:off x="4544258" y="2050783"/>
              <a:ext cx="27090" cy="31972"/>
            </a:xfrm>
            <a:custGeom>
              <a:gdLst>
                <a:gd fmla="*/ 2147483647 w 15" name="T0"/>
                <a:gd fmla="*/ 2147483647 h 16" name="T1"/>
                <a:gd fmla="*/ 2147483647 w 15" name="T2"/>
                <a:gd fmla="*/ 2147483647 h 16" name="T3"/>
                <a:gd fmla="*/ 2147483647 w 15" name="T4"/>
                <a:gd fmla="*/ 2147483647 h 16" name="T5"/>
                <a:gd fmla="*/ 2147483647 w 15" name="T6"/>
                <a:gd fmla="*/ 2147483647 h 16" name="T7"/>
                <a:gd fmla="*/ 2147483647 w 15" name="T8"/>
                <a:gd fmla="*/ 2147483647 h 16" name="T9"/>
                <a:gd fmla="*/ 2147483647 w 15" name="T10"/>
                <a:gd fmla="*/ 2147483647 h 16" name="T11"/>
                <a:gd fmla="*/ 2147483647 w 15" name="T12"/>
                <a:gd fmla="*/ 2147483647 h 1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5" name="T21"/>
                <a:gd fmla="*/ 0 h 16" name="T22"/>
                <a:gd fmla="*/ 15 w 15" name="T23"/>
                <a:gd fmla="*/ 16 h 1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16" w="15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94" name="Freeform 105"/>
            <p:cNvSpPr>
              <a:spLocks noChangeArrowheads="1"/>
            </p:cNvSpPr>
            <p:nvPr/>
          </p:nvSpPr>
          <p:spPr bwMode="auto">
            <a:xfrm>
              <a:off x="4608972" y="2063571"/>
              <a:ext cx="12039" cy="14387"/>
            </a:xfrm>
            <a:custGeom>
              <a:gdLst>
                <a:gd fmla="*/ 2147483647 w 7" name="T0"/>
                <a:gd fmla="*/ 2147483647 h 8" name="T1"/>
                <a:gd fmla="*/ 2147483647 w 7" name="T2"/>
                <a:gd fmla="*/ 2147483647 h 8" name="T3"/>
                <a:gd fmla="*/ 2147483647 w 7" name="T4"/>
                <a:gd fmla="*/ 2147483647 h 8" name="T5"/>
                <a:gd fmla="*/ 2147483647 w 7" name="T6"/>
                <a:gd fmla="*/ 2147483647 h 8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7" name="T12"/>
                <a:gd fmla="*/ 0 h 8" name="T13"/>
                <a:gd fmla="*/ 7 w 7" name="T14"/>
                <a:gd fmla="*/ 8 h 8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8" w="7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95" name="Freeform 106"/>
            <p:cNvSpPr>
              <a:spLocks noChangeArrowheads="1"/>
            </p:cNvSpPr>
            <p:nvPr/>
          </p:nvSpPr>
          <p:spPr bwMode="auto">
            <a:xfrm>
              <a:off x="4660142" y="2074762"/>
              <a:ext cx="21070" cy="14387"/>
            </a:xfrm>
            <a:custGeom>
              <a:gdLst>
                <a:gd fmla="*/ 2147483647 w 11" name="T0"/>
                <a:gd fmla="*/ 2147483647 h 7" name="T1"/>
                <a:gd fmla="*/ 2147483647 w 11" name="T2"/>
                <a:gd fmla="*/ 0 h 7" name="T3"/>
                <a:gd fmla="*/ 2147483647 w 11" name="T4"/>
                <a:gd fmla="*/ 2147483647 h 7" name="T5"/>
                <a:gd fmla="*/ 2147483647 w 11" name="T6"/>
                <a:gd fmla="*/ 2147483647 h 7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1" name="T12"/>
                <a:gd fmla="*/ 0 h 7" name="T13"/>
                <a:gd fmla="*/ 11 w 11" name="T14"/>
                <a:gd fmla="*/ 7 h 7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7" w="11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96" name="Freeform 107"/>
            <p:cNvSpPr>
              <a:spLocks noChangeArrowheads="1"/>
            </p:cNvSpPr>
            <p:nvPr/>
          </p:nvSpPr>
          <p:spPr bwMode="auto">
            <a:xfrm>
              <a:off x="4678200" y="2055578"/>
              <a:ext cx="19564" cy="17585"/>
            </a:xfrm>
            <a:custGeom>
              <a:gdLst>
                <a:gd fmla="*/ 2147483647 w 10" name="T0"/>
                <a:gd fmla="*/ 2147483647 h 9" name="T1"/>
                <a:gd fmla="*/ 2147483647 w 10" name="T2"/>
                <a:gd fmla="*/ 2147483647 h 9" name="T3"/>
                <a:gd fmla="*/ 2147483647 w 10" name="T4"/>
                <a:gd fmla="*/ 2147483647 h 9" name="T5"/>
                <a:gd fmla="*/ 2147483647 w 10" name="T6"/>
                <a:gd fmla="*/ 2147483647 h 9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0" name="T12"/>
                <a:gd fmla="*/ 0 h 9" name="T13"/>
                <a:gd fmla="*/ 10 w 10" name="T14"/>
                <a:gd fmla="*/ 9 h 9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9" w="10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97" name="Freeform 108"/>
            <p:cNvSpPr>
              <a:spLocks noChangeArrowheads="1"/>
            </p:cNvSpPr>
            <p:nvPr/>
          </p:nvSpPr>
          <p:spPr bwMode="auto">
            <a:xfrm>
              <a:off x="5194408" y="1999628"/>
              <a:ext cx="27090" cy="17585"/>
            </a:xfrm>
            <a:custGeom>
              <a:gdLst>
                <a:gd fmla="*/ 2147483647 w 15" name="T0"/>
                <a:gd fmla="*/ 2147483647 h 9" name="T1"/>
                <a:gd fmla="*/ 0 w 15" name="T2"/>
                <a:gd fmla="*/ 2147483647 h 9" name="T3"/>
                <a:gd fmla="*/ 2147483647 w 15" name="T4"/>
                <a:gd fmla="*/ 2147483647 h 9" name="T5"/>
                <a:gd fmla="*/ 2147483647 w 15" name="T6"/>
                <a:gd fmla="*/ 2147483647 h 9" name="T7"/>
                <a:gd fmla="*/ 2147483647 w 15" name="T8"/>
                <a:gd fmla="*/ 2147483647 h 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5" name="T15"/>
                <a:gd fmla="*/ 0 h 9" name="T16"/>
                <a:gd fmla="*/ 15 w 15" name="T17"/>
                <a:gd fmla="*/ 9 h 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9" w="15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98" name="Freeform 109"/>
            <p:cNvSpPr>
              <a:spLocks noChangeArrowheads="1"/>
            </p:cNvSpPr>
            <p:nvPr/>
          </p:nvSpPr>
          <p:spPr bwMode="auto">
            <a:xfrm>
              <a:off x="5653427" y="2041191"/>
              <a:ext cx="61704" cy="35168"/>
            </a:xfrm>
            <a:custGeom>
              <a:gdLst>
                <a:gd fmla="*/ 2147483647 w 34" name="T0"/>
                <a:gd fmla="*/ 2147483647 h 18" name="T1"/>
                <a:gd fmla="*/ 2147483647 w 34" name="T2"/>
                <a:gd fmla="*/ 2147483647 h 18" name="T3"/>
                <a:gd fmla="*/ 2147483647 w 34" name="T4"/>
                <a:gd fmla="*/ 2147483647 h 18" name="T5"/>
                <a:gd fmla="*/ 2147483647 w 34" name="T6"/>
                <a:gd fmla="*/ 2147483647 h 18" name="T7"/>
                <a:gd fmla="*/ 2147483647 w 34" name="T8"/>
                <a:gd fmla="*/ 2147483647 h 18" name="T9"/>
                <a:gd fmla="*/ 2147483647 w 34" name="T10"/>
                <a:gd fmla="*/ 2147483647 h 18" name="T11"/>
                <a:gd fmla="*/ 2147483647 w 34" name="T12"/>
                <a:gd fmla="*/ 2147483647 h 18" name="T13"/>
                <a:gd fmla="*/ 2147483647 w 34" name="T14"/>
                <a:gd fmla="*/ 2147483647 h 18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34" name="T24"/>
                <a:gd fmla="*/ 0 h 18" name="T25"/>
                <a:gd fmla="*/ 34 w 34" name="T26"/>
                <a:gd fmla="*/ 18 h 18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8" w="34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399" name="Freeform 110"/>
            <p:cNvSpPr>
              <a:spLocks noChangeArrowheads="1"/>
            </p:cNvSpPr>
            <p:nvPr/>
          </p:nvSpPr>
          <p:spPr bwMode="auto">
            <a:xfrm>
              <a:off x="5644396" y="2025205"/>
              <a:ext cx="18060" cy="20781"/>
            </a:xfrm>
            <a:custGeom>
              <a:gdLst>
                <a:gd fmla="*/ 2147483647 w 10" name="T0"/>
                <a:gd fmla="*/ 2147483647 h 10" name="T1"/>
                <a:gd fmla="*/ 2147483647 w 10" name="T2"/>
                <a:gd fmla="*/ 0 h 10" name="T3"/>
                <a:gd fmla="*/ 2147483647 w 10" name="T4"/>
                <a:gd fmla="*/ 2147483647 h 10" name="T5"/>
                <a:gd fmla="*/ 2147483647 w 10" name="T6"/>
                <a:gd fmla="*/ 2147483647 h 10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0" name="T12"/>
                <a:gd fmla="*/ 0 h 10" name="T13"/>
                <a:gd fmla="*/ 10 w 10" name="T14"/>
                <a:gd fmla="*/ 10 h 10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0" w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00" name="Freeform 111"/>
            <p:cNvSpPr>
              <a:spLocks noChangeArrowheads="1"/>
            </p:cNvSpPr>
            <p:nvPr/>
          </p:nvSpPr>
          <p:spPr bwMode="auto">
            <a:xfrm>
              <a:off x="5578178" y="1924495"/>
              <a:ext cx="139963" cy="79928"/>
            </a:xfrm>
            <a:custGeom>
              <a:gdLst>
                <a:gd fmla="*/ 2147483647 w 76" name="T0"/>
                <a:gd fmla="*/ 2147483647 h 41" name="T1"/>
                <a:gd fmla="*/ 2147483647 w 76" name="T2"/>
                <a:gd fmla="*/ 2147483647 h 41" name="T3"/>
                <a:gd fmla="*/ 2147483647 w 76" name="T4"/>
                <a:gd fmla="*/ 2147483647 h 41" name="T5"/>
                <a:gd fmla="*/ 2147483647 w 76" name="T6"/>
                <a:gd fmla="*/ 2147483647 h 41" name="T7"/>
                <a:gd fmla="*/ 2147483647 w 76" name="T8"/>
                <a:gd fmla="*/ 2147483647 h 41" name="T9"/>
                <a:gd fmla="*/ 2147483647 w 76" name="T10"/>
                <a:gd fmla="*/ 2147483647 h 41" name="T11"/>
                <a:gd fmla="*/ 2147483647 w 76" name="T12"/>
                <a:gd fmla="*/ 2147483647 h 41" name="T13"/>
                <a:gd fmla="*/ 2147483647 w 76" name="T14"/>
                <a:gd fmla="*/ 2147483647 h 41" name="T15"/>
                <a:gd fmla="*/ 2147483647 w 76" name="T16"/>
                <a:gd fmla="*/ 2147483647 h 41" name="T17"/>
                <a:gd fmla="*/ 2147483647 w 76" name="T18"/>
                <a:gd fmla="*/ 2147483647 h 41" name="T19"/>
                <a:gd fmla="*/ 2147483647 w 76" name="T20"/>
                <a:gd fmla="*/ 2147483647 h 41" name="T21"/>
                <a:gd fmla="*/ 2147483647 w 76" name="T22"/>
                <a:gd fmla="*/ 2147483647 h 41" name="T23"/>
                <a:gd fmla="*/ 2147483647 w 76" name="T24"/>
                <a:gd fmla="*/ 2147483647 h 41" name="T25"/>
                <a:gd fmla="*/ 2147483647 w 76" name="T26"/>
                <a:gd fmla="*/ 2147483647 h 41" name="T27"/>
                <a:gd fmla="*/ 2147483647 w 76" name="T28"/>
                <a:gd fmla="*/ 2147483647 h 41" name="T29"/>
                <a:gd fmla="*/ 2147483647 w 76" name="T30"/>
                <a:gd fmla="*/ 2147483647 h 41" name="T31"/>
                <a:gd fmla="*/ 2147483647 w 76" name="T32"/>
                <a:gd fmla="*/ 2147483647 h 41" name="T33"/>
                <a:gd fmla="*/ 2147483647 w 76" name="T34"/>
                <a:gd fmla="*/ 2147483647 h 41" name="T35"/>
                <a:gd fmla="*/ 2147483647 w 76" name="T36"/>
                <a:gd fmla="*/ 2147483647 h 41" name="T37"/>
                <a:gd fmla="*/ 2147483647 w 76" name="T38"/>
                <a:gd fmla="*/ 2147483647 h 41" name="T39"/>
                <a:gd fmla="*/ 2147483647 w 76" name="T40"/>
                <a:gd fmla="*/ 2147483647 h 41" name="T41"/>
                <a:gd fmla="*/ 2147483647 w 76" name="T42"/>
                <a:gd fmla="*/ 2147483647 h 41" name="T43"/>
                <a:gd fmla="*/ 2147483647 w 76" name="T44"/>
                <a:gd fmla="*/ 2147483647 h 41" name="T45"/>
                <a:gd fmla="*/ 2147483647 w 76" name="T46"/>
                <a:gd fmla="*/ 2147483647 h 41" name="T47"/>
                <a:gd fmla="*/ 2147483647 w 76" name="T48"/>
                <a:gd fmla="*/ 2147483647 h 41" name="T49"/>
                <a:gd fmla="*/ 2147483647 w 76" name="T50"/>
                <a:gd fmla="*/ 2147483647 h 41" name="T51"/>
                <a:gd fmla="*/ 2147483647 w 76" name="T52"/>
                <a:gd fmla="*/ 2147483647 h 41" name="T53"/>
                <a:gd fmla="*/ 2147483647 w 76" name="T54"/>
                <a:gd fmla="*/ 2147483647 h 41" name="T55"/>
                <a:gd fmla="*/ 2147483647 w 76" name="T56"/>
                <a:gd fmla="*/ 2147483647 h 41" name="T57"/>
                <a:gd fmla="*/ 2147483647 w 76" name="T58"/>
                <a:gd fmla="*/ 2147483647 h 41" name="T59"/>
                <a:gd fmla="*/ 2147483647 w 76" name="T60"/>
                <a:gd fmla="*/ 2147483647 h 41" name="T61"/>
                <a:gd fmla="*/ 2147483647 w 76" name="T62"/>
                <a:gd fmla="*/ 2147483647 h 41" name="T63"/>
                <a:gd fmla="*/ 2147483647 w 76" name="T64"/>
                <a:gd fmla="*/ 2147483647 h 41" name="T65"/>
                <a:gd fmla="*/ 2147483647 w 76" name="T66"/>
                <a:gd fmla="*/ 2147483647 h 41" name="T67"/>
                <a:gd fmla="*/ 2147483647 w 76" name="T68"/>
                <a:gd fmla="*/ 2147483647 h 41" name="T69"/>
                <a:gd fmla="*/ 2147483647 w 76" name="T70"/>
                <a:gd fmla="*/ 2147483647 h 41" name="T71"/>
                <a:gd fmla="*/ 2147483647 w 76" name="T72"/>
                <a:gd fmla="*/ 2147483647 h 41" name="T73"/>
                <a:gd fmla="*/ 2147483647 w 76" name="T74"/>
                <a:gd fmla="*/ 2147483647 h 41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w 76" name="T114"/>
                <a:gd fmla="*/ 0 h 41" name="T115"/>
                <a:gd fmla="*/ 76 w 76" name="T116"/>
                <a:gd fmla="*/ 41 h 41" name="T117"/>
              </a:gdLst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b="T117" l="T114" r="T116" t="T115"/>
              <a:pathLst>
                <a:path h="41" w="76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01" name="Freeform 112"/>
            <p:cNvSpPr>
              <a:spLocks noChangeArrowheads="1"/>
            </p:cNvSpPr>
            <p:nvPr/>
          </p:nvSpPr>
          <p:spPr bwMode="auto">
            <a:xfrm>
              <a:off x="5728676" y="1962861"/>
              <a:ext cx="79763" cy="41562"/>
            </a:xfrm>
            <a:custGeom>
              <a:gdLst>
                <a:gd fmla="*/ 2147483647 w 43" name="T0"/>
                <a:gd fmla="*/ 2147483647 h 21" name="T1"/>
                <a:gd fmla="*/ 2147483647 w 43" name="T2"/>
                <a:gd fmla="*/ 2147483647 h 21" name="T3"/>
                <a:gd fmla="*/ 2147483647 w 43" name="T4"/>
                <a:gd fmla="*/ 2147483647 h 21" name="T5"/>
                <a:gd fmla="*/ 2147483647 w 43" name="T6"/>
                <a:gd fmla="*/ 2147483647 h 21" name="T7"/>
                <a:gd fmla="*/ 2147483647 w 43" name="T8"/>
                <a:gd fmla="*/ 2147483647 h 21" name="T9"/>
                <a:gd fmla="*/ 2147483647 w 43" name="T10"/>
                <a:gd fmla="*/ 2147483647 h 21" name="T11"/>
                <a:gd fmla="*/ 2147483647 w 43" name="T12"/>
                <a:gd fmla="*/ 2147483647 h 21" name="T13"/>
                <a:gd fmla="*/ 2147483647 w 43" name="T14"/>
                <a:gd fmla="*/ 2147483647 h 21" name="T15"/>
                <a:gd fmla="*/ 2147483647 w 43" name="T16"/>
                <a:gd fmla="*/ 2147483647 h 21" name="T17"/>
                <a:gd fmla="*/ 2147483647 w 43" name="T18"/>
                <a:gd fmla="*/ 2147483647 h 21" name="T19"/>
                <a:gd fmla="*/ 2147483647 w 43" name="T20"/>
                <a:gd fmla="*/ 2147483647 h 21" name="T21"/>
                <a:gd fmla="*/ 2147483647 w 43" name="T22"/>
                <a:gd fmla="*/ 2147483647 h 21" name="T23"/>
                <a:gd fmla="*/ 2147483647 w 43" name="T24"/>
                <a:gd fmla="*/ 0 h 21" name="T25"/>
                <a:gd fmla="*/ 2147483647 w 43" name="T26"/>
                <a:gd fmla="*/ 2147483647 h 21" name="T27"/>
                <a:gd fmla="*/ 2147483647 w 43" name="T28"/>
                <a:gd fmla="*/ 2147483647 h 21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w 43" name="T45"/>
                <a:gd fmla="*/ 0 h 21" name="T46"/>
                <a:gd fmla="*/ 43 w 43" name="T47"/>
                <a:gd fmla="*/ 21 h 21" name="T48"/>
              </a:gdLst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b="T48" l="T45" r="T47" t="T46"/>
              <a:pathLst>
                <a:path h="21" w="43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02" name="Freeform 113"/>
            <p:cNvSpPr>
              <a:spLocks noChangeArrowheads="1"/>
            </p:cNvSpPr>
            <p:nvPr/>
          </p:nvSpPr>
          <p:spPr bwMode="auto">
            <a:xfrm>
              <a:off x="5570653" y="2025205"/>
              <a:ext cx="21070" cy="20781"/>
            </a:xfrm>
            <a:custGeom>
              <a:gdLst>
                <a:gd fmla="*/ 2147483647 w 12" name="T0"/>
                <a:gd fmla="*/ 2147483647 h 10" name="T1"/>
                <a:gd fmla="*/ 2147483647 w 12" name="T2"/>
                <a:gd fmla="*/ 0 h 10" name="T3"/>
                <a:gd fmla="*/ 2147483647 w 12" name="T4"/>
                <a:gd fmla="*/ 2147483647 h 10" name="T5"/>
                <a:gd fmla="*/ 0 60000 65536" name="T6"/>
                <a:gd fmla="*/ 0 60000 65536" name="T7"/>
                <a:gd fmla="*/ 0 60000 65536" name="T8"/>
                <a:gd fmla="*/ 0 w 12" name="T9"/>
                <a:gd fmla="*/ 0 h 10" name="T10"/>
                <a:gd fmla="*/ 12 w 12" name="T11"/>
                <a:gd fmla="*/ 10 h 10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10" w="12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03" name="Freeform 114"/>
            <p:cNvSpPr>
              <a:spLocks noChangeArrowheads="1"/>
            </p:cNvSpPr>
            <p:nvPr/>
          </p:nvSpPr>
          <p:spPr bwMode="auto">
            <a:xfrm>
              <a:off x="6150069" y="2212238"/>
              <a:ext cx="21070" cy="20781"/>
            </a:xfrm>
            <a:custGeom>
              <a:gdLst>
                <a:gd fmla="*/ 2147483647 w 11" name="T0"/>
                <a:gd fmla="*/ 2147483647 h 11" name="T1"/>
                <a:gd fmla="*/ 2147483647 w 11" name="T2"/>
                <a:gd fmla="*/ 2147483647 h 11" name="T3"/>
                <a:gd fmla="*/ 2147483647 w 11" name="T4"/>
                <a:gd fmla="*/ 2147483647 h 11" name="T5"/>
                <a:gd fmla="*/ 2147483647 w 11" name="T6"/>
                <a:gd fmla="*/ 2147483647 h 11" name="T7"/>
                <a:gd fmla="*/ 2147483647 w 11" name="T8"/>
                <a:gd fmla="*/ 2147483647 h 11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1" name="T15"/>
                <a:gd fmla="*/ 0 h 11" name="T16"/>
                <a:gd fmla="*/ 11 w 11" name="T17"/>
                <a:gd fmla="*/ 11 h 11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1" w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04" name="Freeform 115"/>
            <p:cNvSpPr>
              <a:spLocks noChangeArrowheads="1"/>
            </p:cNvSpPr>
            <p:nvPr/>
          </p:nvSpPr>
          <p:spPr bwMode="auto">
            <a:xfrm>
              <a:off x="6312607" y="2154690"/>
              <a:ext cx="55685" cy="17585"/>
            </a:xfrm>
            <a:custGeom>
              <a:gdLst>
                <a:gd fmla="*/ 2147483647 w 30" name="T0"/>
                <a:gd fmla="*/ 2147483647 h 9" name="T1"/>
                <a:gd fmla="*/ 2147483647 w 30" name="T2"/>
                <a:gd fmla="*/ 2147483647 h 9" name="T3"/>
                <a:gd fmla="*/ 2147483647 w 30" name="T4"/>
                <a:gd fmla="*/ 2147483647 h 9" name="T5"/>
                <a:gd fmla="*/ 2147483647 w 30" name="T6"/>
                <a:gd fmla="*/ 2147483647 h 9" name="T7"/>
                <a:gd fmla="*/ 2147483647 w 30" name="T8"/>
                <a:gd fmla="*/ 2147483647 h 9" name="T9"/>
                <a:gd fmla="*/ 2147483647 w 30" name="T10"/>
                <a:gd fmla="*/ 2147483647 h 9" name="T11"/>
                <a:gd fmla="*/ 0 60000 65536" name="T12"/>
                <a:gd fmla="*/ 0 60000 6553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w 30" name="T18"/>
                <a:gd fmla="*/ 0 h 9" name="T19"/>
                <a:gd fmla="*/ 30 w 30" name="T20"/>
                <a:gd fmla="*/ 9 h 9" name="T21"/>
              </a:gdLst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b="T21" l="T18" r="T20" t="T19"/>
              <a:pathLst>
                <a:path h="9" w="30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05" name="Freeform 116"/>
            <p:cNvSpPr>
              <a:spLocks noChangeArrowheads="1"/>
            </p:cNvSpPr>
            <p:nvPr/>
          </p:nvSpPr>
          <p:spPr bwMode="auto">
            <a:xfrm>
              <a:off x="4246272" y="2050783"/>
              <a:ext cx="99329" cy="134280"/>
            </a:xfrm>
            <a:custGeom>
              <a:gdLst>
                <a:gd fmla="*/ 2147483647 w 54" name="T0"/>
                <a:gd fmla="*/ 2147483647 h 68" name="T1"/>
                <a:gd fmla="*/ 2147483647 w 54" name="T2"/>
                <a:gd fmla="*/ 2147483647 h 68" name="T3"/>
                <a:gd fmla="*/ 2147483647 w 54" name="T4"/>
                <a:gd fmla="*/ 2147483647 h 68" name="T5"/>
                <a:gd fmla="*/ 2147483647 w 54" name="T6"/>
                <a:gd fmla="*/ 2147483647 h 68" name="T7"/>
                <a:gd fmla="*/ 2147483647 w 54" name="T8"/>
                <a:gd fmla="*/ 2147483647 h 68" name="T9"/>
                <a:gd fmla="*/ 2147483647 w 54" name="T10"/>
                <a:gd fmla="*/ 2147483647 h 68" name="T11"/>
                <a:gd fmla="*/ 2147483647 w 54" name="T12"/>
                <a:gd fmla="*/ 2147483647 h 68" name="T13"/>
                <a:gd fmla="*/ 2147483647 w 54" name="T14"/>
                <a:gd fmla="*/ 2147483647 h 68" name="T15"/>
                <a:gd fmla="*/ 2147483647 w 54" name="T16"/>
                <a:gd fmla="*/ 2147483647 h 68" name="T17"/>
                <a:gd fmla="*/ 2147483647 w 54" name="T18"/>
                <a:gd fmla="*/ 2147483647 h 68" name="T19"/>
                <a:gd fmla="*/ 2147483647 w 54" name="T20"/>
                <a:gd fmla="*/ 2147483647 h 68" name="T21"/>
                <a:gd fmla="*/ 2147483647 w 54" name="T22"/>
                <a:gd fmla="*/ 2147483647 h 68" name="T23"/>
                <a:gd fmla="*/ 2147483647 w 54" name="T24"/>
                <a:gd fmla="*/ 2147483647 h 68" name="T25"/>
                <a:gd fmla="*/ 2147483647 w 54" name="T26"/>
                <a:gd fmla="*/ 2147483647 h 68" name="T27"/>
                <a:gd fmla="*/ 2147483647 w 54" name="T28"/>
                <a:gd fmla="*/ 2147483647 h 68" name="T29"/>
                <a:gd fmla="*/ 2147483647 w 54" name="T30"/>
                <a:gd fmla="*/ 2147483647 h 68" name="T31"/>
                <a:gd fmla="*/ 2147483647 w 54" name="T32"/>
                <a:gd fmla="*/ 2147483647 h 68" name="T33"/>
                <a:gd fmla="*/ 2147483647 w 54" name="T34"/>
                <a:gd fmla="*/ 2147483647 h 68" name="T35"/>
                <a:gd fmla="*/ 2147483647 w 54" name="T36"/>
                <a:gd fmla="*/ 2147483647 h 68" name="T37"/>
                <a:gd fmla="*/ 2147483647 w 54" name="T38"/>
                <a:gd fmla="*/ 2147483647 h 68" name="T39"/>
                <a:gd fmla="*/ 2147483647 w 54" name="T40"/>
                <a:gd fmla="*/ 2147483647 h 68" name="T41"/>
                <a:gd fmla="*/ 2147483647 w 54" name="T42"/>
                <a:gd fmla="*/ 2147483647 h 68" name="T43"/>
                <a:gd fmla="*/ 2147483647 w 54" name="T44"/>
                <a:gd fmla="*/ 2147483647 h 68" name="T45"/>
                <a:gd fmla="*/ 2147483647 w 54" name="T46"/>
                <a:gd fmla="*/ 2147483647 h 68" name="T47"/>
                <a:gd fmla="*/ 2147483647 w 54" name="T48"/>
                <a:gd fmla="*/ 2147483647 h 68" name="T49"/>
                <a:gd fmla="*/ 2147483647 w 54" name="T50"/>
                <a:gd fmla="*/ 2147483647 h 68" name="T51"/>
                <a:gd fmla="*/ 2147483647 w 54" name="T52"/>
                <a:gd fmla="*/ 2147483647 h 68" name="T53"/>
                <a:gd fmla="*/ 2147483647 w 54" name="T54"/>
                <a:gd fmla="*/ 2147483647 h 68" name="T55"/>
                <a:gd fmla="*/ 2147483647 w 54" name="T56"/>
                <a:gd fmla="*/ 2147483647 h 68" name="T57"/>
                <a:gd fmla="*/ 2147483647 w 54" name="T58"/>
                <a:gd fmla="*/ 2147483647 h 68" name="T59"/>
                <a:gd fmla="*/ 2147483647 w 54" name="T60"/>
                <a:gd fmla="*/ 2147483647 h 68" name="T61"/>
                <a:gd fmla="*/ 2147483647 w 54" name="T62"/>
                <a:gd fmla="*/ 2147483647 h 68" name="T63"/>
                <a:gd fmla="*/ 2147483647 w 54" name="T64"/>
                <a:gd fmla="*/ 2147483647 h 68" name="T65"/>
                <a:gd fmla="*/ 2147483647 w 54" name="T66"/>
                <a:gd fmla="*/ 0 h 68" name="T67"/>
                <a:gd fmla="*/ 2147483647 w 54" name="T68"/>
                <a:gd fmla="*/ 2147483647 h 68" name="T69"/>
                <a:gd fmla="*/ 2147483647 w 54" name="T70"/>
                <a:gd fmla="*/ 2147483647 h 68" name="T71"/>
                <a:gd fmla="*/ 2147483647 w 54" name="T72"/>
                <a:gd fmla="*/ 2147483647 h 68" name="T73"/>
                <a:gd fmla="*/ 2147483647 w 54" name="T74"/>
                <a:gd fmla="*/ 2147483647 h 68" name="T75"/>
                <a:gd fmla="*/ 2147483647 w 54" name="T76"/>
                <a:gd fmla="*/ 2147483647 h 68" name="T77"/>
                <a:gd fmla="*/ 2147483647 w 54" name="T78"/>
                <a:gd fmla="*/ 2147483647 h 68" name="T79"/>
                <a:gd fmla="*/ 2147483647 w 54" name="T80"/>
                <a:gd fmla="*/ 2147483647 h 68" name="T81"/>
                <a:gd fmla="*/ 2147483647 w 54" name="T82"/>
                <a:gd fmla="*/ 2147483647 h 68" name="T83"/>
                <a:gd fmla="*/ 2147483647 w 54" name="T84"/>
                <a:gd fmla="*/ 2147483647 h 68" name="T85"/>
                <a:gd fmla="*/ 2147483647 w 54" name="T86"/>
                <a:gd fmla="*/ 2147483647 h 68" name="T87"/>
                <a:gd fmla="*/ 2147483647 w 54" name="T88"/>
                <a:gd fmla="*/ 2147483647 h 68" name="T89"/>
                <a:gd fmla="*/ 2147483647 w 54" name="T90"/>
                <a:gd fmla="*/ 2147483647 h 68" name="T91"/>
                <a:gd fmla="*/ 2147483647 w 54" name="T92"/>
                <a:gd fmla="*/ 2147483647 h 68" name="T93"/>
                <a:gd fmla="*/ 2147483647 w 54" name="T94"/>
                <a:gd fmla="*/ 2147483647 h 68" name="T95"/>
                <a:gd fmla="*/ 0 w 54" name="T96"/>
                <a:gd fmla="*/ 2147483647 h 68" name="T97"/>
                <a:gd fmla="*/ 2147483647 w 54" name="T98"/>
                <a:gd fmla="*/ 2147483647 h 68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w 54" name="T150"/>
                <a:gd fmla="*/ 0 h 68" name="T151"/>
                <a:gd fmla="*/ 54 w 54" name="T152"/>
                <a:gd fmla="*/ 68 h 68" name="T153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T153" l="T150" r="T152" t="T151"/>
              <a:pathLst>
                <a:path h="68" w="54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06" name="Freeform 117"/>
            <p:cNvSpPr>
              <a:spLocks noChangeArrowheads="1"/>
            </p:cNvSpPr>
            <p:nvPr/>
          </p:nvSpPr>
          <p:spPr bwMode="auto">
            <a:xfrm>
              <a:off x="4261321" y="2153091"/>
              <a:ext cx="13545" cy="15986"/>
            </a:xfrm>
            <a:custGeom>
              <a:gdLst>
                <a:gd fmla="*/ 2147483647 w 8" name="T0"/>
                <a:gd fmla="*/ 0 h 8" name="T1"/>
                <a:gd fmla="*/ 2147483647 w 8" name="T2"/>
                <a:gd fmla="*/ 2147483647 h 8" name="T3"/>
                <a:gd fmla="*/ 2147483647 w 8" name="T4"/>
                <a:gd fmla="*/ 2147483647 h 8" name="T5"/>
                <a:gd fmla="*/ 2147483647 w 8" name="T6"/>
                <a:gd fmla="*/ 2147483647 h 8" name="T7"/>
                <a:gd fmla="*/ 2147483647 w 8" name="T8"/>
                <a:gd fmla="*/ 0 h 8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8" name="T15"/>
                <a:gd fmla="*/ 0 h 8" name="T16"/>
                <a:gd fmla="*/ 8 w 8" name="T17"/>
                <a:gd fmla="*/ 8 h 8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8" w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07" name="Freeform 118"/>
            <p:cNvSpPr>
              <a:spLocks noChangeArrowheads="1"/>
            </p:cNvSpPr>
            <p:nvPr/>
          </p:nvSpPr>
          <p:spPr bwMode="auto">
            <a:xfrm>
              <a:off x="4267341" y="1865348"/>
              <a:ext cx="242302" cy="191829"/>
            </a:xfrm>
            <a:custGeom>
              <a:gdLst>
                <a:gd fmla="*/ 2147483647 w 131" name="T0"/>
                <a:gd fmla="*/ 2147483647 h 98" name="T1"/>
                <a:gd fmla="*/ 2147483647 w 131" name="T2"/>
                <a:gd fmla="*/ 2147483647 h 98" name="T3"/>
                <a:gd fmla="*/ 2147483647 w 131" name="T4"/>
                <a:gd fmla="*/ 2147483647 h 98" name="T5"/>
                <a:gd fmla="*/ 2147483647 w 131" name="T6"/>
                <a:gd fmla="*/ 2147483647 h 98" name="T7"/>
                <a:gd fmla="*/ 2147483647 w 131" name="T8"/>
                <a:gd fmla="*/ 2147483647 h 98" name="T9"/>
                <a:gd fmla="*/ 2147483647 w 131" name="T10"/>
                <a:gd fmla="*/ 2147483647 h 98" name="T11"/>
                <a:gd fmla="*/ 2147483647 w 131" name="T12"/>
                <a:gd fmla="*/ 2147483647 h 98" name="T13"/>
                <a:gd fmla="*/ 2147483647 w 131" name="T14"/>
                <a:gd fmla="*/ 2147483647 h 98" name="T15"/>
                <a:gd fmla="*/ 2147483647 w 131" name="T16"/>
                <a:gd fmla="*/ 2147483647 h 98" name="T17"/>
                <a:gd fmla="*/ 2147483647 w 131" name="T18"/>
                <a:gd fmla="*/ 2147483647 h 98" name="T19"/>
                <a:gd fmla="*/ 2147483647 w 131" name="T20"/>
                <a:gd fmla="*/ 2147483647 h 98" name="T21"/>
                <a:gd fmla="*/ 2147483647 w 131" name="T22"/>
                <a:gd fmla="*/ 2147483647 h 98" name="T23"/>
                <a:gd fmla="*/ 2147483647 w 131" name="T24"/>
                <a:gd fmla="*/ 2147483647 h 98" name="T25"/>
                <a:gd fmla="*/ 2147483647 w 131" name="T26"/>
                <a:gd fmla="*/ 2147483647 h 98" name="T27"/>
                <a:gd fmla="*/ 2147483647 w 131" name="T28"/>
                <a:gd fmla="*/ 2147483647 h 98" name="T29"/>
                <a:gd fmla="*/ 2147483647 w 131" name="T30"/>
                <a:gd fmla="*/ 2147483647 h 98" name="T31"/>
                <a:gd fmla="*/ 2147483647 w 131" name="T32"/>
                <a:gd fmla="*/ 2147483647 h 98" name="T33"/>
                <a:gd fmla="*/ 2147483647 w 131" name="T34"/>
                <a:gd fmla="*/ 2147483647 h 98" name="T35"/>
                <a:gd fmla="*/ 2147483647 w 131" name="T36"/>
                <a:gd fmla="*/ 2147483647 h 98" name="T37"/>
                <a:gd fmla="*/ 2147483647 w 131" name="T38"/>
                <a:gd fmla="*/ 2147483647 h 98" name="T39"/>
                <a:gd fmla="*/ 2147483647 w 131" name="T40"/>
                <a:gd fmla="*/ 2147483647 h 98" name="T41"/>
                <a:gd fmla="*/ 2147483647 w 131" name="T42"/>
                <a:gd fmla="*/ 2147483647 h 98" name="T43"/>
                <a:gd fmla="*/ 2147483647 w 131" name="T44"/>
                <a:gd fmla="*/ 2147483647 h 98" name="T45"/>
                <a:gd fmla="*/ 2147483647 w 131" name="T46"/>
                <a:gd fmla="*/ 2147483647 h 98" name="T47"/>
                <a:gd fmla="*/ 2147483647 w 131" name="T48"/>
                <a:gd fmla="*/ 2147483647 h 98" name="T49"/>
                <a:gd fmla="*/ 2147483647 w 131" name="T50"/>
                <a:gd fmla="*/ 2147483647 h 98" name="T51"/>
                <a:gd fmla="*/ 2147483647 w 131" name="T52"/>
                <a:gd fmla="*/ 2147483647 h 98" name="T53"/>
                <a:gd fmla="*/ 2147483647 w 131" name="T54"/>
                <a:gd fmla="*/ 2147483647 h 98" name="T55"/>
                <a:gd fmla="*/ 2147483647 w 131" name="T56"/>
                <a:gd fmla="*/ 2147483647 h 98" name="T57"/>
                <a:gd fmla="*/ 2147483647 w 131" name="T58"/>
                <a:gd fmla="*/ 2147483647 h 98" name="T59"/>
                <a:gd fmla="*/ 2147483647 w 131" name="T60"/>
                <a:gd fmla="*/ 2147483647 h 98" name="T61"/>
                <a:gd fmla="*/ 2147483647 w 131" name="T62"/>
                <a:gd fmla="*/ 2147483647 h 98" name="T63"/>
                <a:gd fmla="*/ 2147483647 w 131" name="T64"/>
                <a:gd fmla="*/ 2147483647 h 98" name="T65"/>
                <a:gd fmla="*/ 2147483647 w 131" name="T66"/>
                <a:gd fmla="*/ 2147483647 h 98" name="T67"/>
                <a:gd fmla="*/ 2147483647 w 131" name="T68"/>
                <a:gd fmla="*/ 2147483647 h 98" name="T69"/>
                <a:gd fmla="*/ 2147483647 w 131" name="T70"/>
                <a:gd fmla="*/ 2147483647 h 98" name="T71"/>
                <a:gd fmla="*/ 2147483647 w 131" name="T72"/>
                <a:gd fmla="*/ 2147483647 h 98" name="T73"/>
                <a:gd fmla="*/ 2147483647 w 131" name="T74"/>
                <a:gd fmla="*/ 2147483647 h 98" name="T75"/>
                <a:gd fmla="*/ 2147483647 w 131" name="T76"/>
                <a:gd fmla="*/ 2147483647 h 98" name="T77"/>
                <a:gd fmla="*/ 2147483647 w 131" name="T78"/>
                <a:gd fmla="*/ 2147483647 h 98" name="T79"/>
                <a:gd fmla="*/ 2147483647 w 131" name="T80"/>
                <a:gd fmla="*/ 2147483647 h 98" name="T81"/>
                <a:gd fmla="*/ 2147483647 w 131" name="T82"/>
                <a:gd fmla="*/ 2147483647 h 98" name="T83"/>
                <a:gd fmla="*/ 2147483647 w 131" name="T84"/>
                <a:gd fmla="*/ 2147483647 h 98" name="T85"/>
                <a:gd fmla="*/ 2147483647 w 131" name="T86"/>
                <a:gd fmla="*/ 2147483647 h 98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w 131" name="T132"/>
                <a:gd fmla="*/ 0 h 98" name="T133"/>
                <a:gd fmla="*/ 131 w 131" name="T134"/>
                <a:gd fmla="*/ 98 h 98" name="T135"/>
              </a:gdLst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b="T135" l="T132" r="T134" t="T133"/>
              <a:pathLst>
                <a:path h="98" w="131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08" name="Freeform 119"/>
            <p:cNvSpPr>
              <a:spLocks noChangeArrowheads="1"/>
            </p:cNvSpPr>
            <p:nvPr/>
          </p:nvSpPr>
          <p:spPr bwMode="auto">
            <a:xfrm>
              <a:off x="3760164" y="2169077"/>
              <a:ext cx="24080" cy="19182"/>
            </a:xfrm>
            <a:custGeom>
              <a:gdLst>
                <a:gd fmla="*/ 2147483647 w 13" name="T0"/>
                <a:gd fmla="*/ 2147483647 h 10" name="T1"/>
                <a:gd fmla="*/ 2147483647 w 13" name="T2"/>
                <a:gd fmla="*/ 2147483647 h 10" name="T3"/>
                <a:gd fmla="*/ 2147483647 w 13" name="T4"/>
                <a:gd fmla="*/ 0 h 10" name="T5"/>
                <a:gd fmla="*/ 2147483647 w 13" name="T6"/>
                <a:gd fmla="*/ 2147483647 h 10" name="T7"/>
                <a:gd fmla="*/ 2147483647 w 13" name="T8"/>
                <a:gd fmla="*/ 2147483647 h 10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3" name="T15"/>
                <a:gd fmla="*/ 0 h 10" name="T16"/>
                <a:gd fmla="*/ 13 w 13" name="T17"/>
                <a:gd fmla="*/ 10 h 10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0" w="13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09" name="Freeform 120"/>
            <p:cNvSpPr>
              <a:spLocks noChangeArrowheads="1"/>
            </p:cNvSpPr>
            <p:nvPr/>
          </p:nvSpPr>
          <p:spPr bwMode="auto">
            <a:xfrm>
              <a:off x="3672876" y="2229823"/>
              <a:ext cx="22574" cy="27175"/>
            </a:xfrm>
            <a:custGeom>
              <a:gdLst>
                <a:gd fmla="*/ 2147483647 w 12" name="T0"/>
                <a:gd fmla="*/ 2147483647 h 14" name="T1"/>
                <a:gd fmla="*/ 2147483647 w 12" name="T2"/>
                <a:gd fmla="*/ 2147483647 h 14" name="T3"/>
                <a:gd fmla="*/ 2147483647 w 12" name="T4"/>
                <a:gd fmla="*/ 2147483647 h 14" name="T5"/>
                <a:gd fmla="*/ 2147483647 w 12" name="T6"/>
                <a:gd fmla="*/ 2147483647 h 14" name="T7"/>
                <a:gd fmla="*/ 2147483647 w 12" name="T8"/>
                <a:gd fmla="*/ 2147483647 h 14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2" name="T15"/>
                <a:gd fmla="*/ 0 h 14" name="T16"/>
                <a:gd fmla="*/ 12 w 12" name="T17"/>
                <a:gd fmla="*/ 14 h 14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4" w="12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10" name="Freeform 121"/>
            <p:cNvSpPr>
              <a:spLocks noChangeArrowheads="1"/>
            </p:cNvSpPr>
            <p:nvPr/>
          </p:nvSpPr>
          <p:spPr bwMode="auto">
            <a:xfrm>
              <a:off x="3945276" y="3198560"/>
              <a:ext cx="40634" cy="23979"/>
            </a:xfrm>
            <a:custGeom>
              <a:gdLst>
                <a:gd fmla="*/ 2147483647 w 22" name="T0"/>
                <a:gd fmla="*/ 2147483647 h 12" name="T1"/>
                <a:gd fmla="*/ 2147483647 w 22" name="T2"/>
                <a:gd fmla="*/ 2147483647 h 12" name="T3"/>
                <a:gd fmla="*/ 2147483647 w 22" name="T4"/>
                <a:gd fmla="*/ 2147483647 h 12" name="T5"/>
                <a:gd fmla="*/ 0 w 22" name="T6"/>
                <a:gd fmla="*/ 2147483647 h 12" name="T7"/>
                <a:gd fmla="*/ 2147483647 w 22" name="T8"/>
                <a:gd fmla="*/ 2147483647 h 12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22" name="T15"/>
                <a:gd fmla="*/ 0 h 12" name="T16"/>
                <a:gd fmla="*/ 22 w 22" name="T17"/>
                <a:gd fmla="*/ 12 h 12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2" w="2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11" name="Freeform 122"/>
            <p:cNvSpPr>
              <a:spLocks noChangeArrowheads="1"/>
            </p:cNvSpPr>
            <p:nvPr/>
          </p:nvSpPr>
          <p:spPr bwMode="auto">
            <a:xfrm>
              <a:off x="1073778" y="2830887"/>
              <a:ext cx="79763" cy="60746"/>
            </a:xfrm>
            <a:custGeom>
              <a:gdLst>
                <a:gd fmla="*/ 2147483647 w 43" name="T0"/>
                <a:gd fmla="*/ 2147483647 h 31" name="T1"/>
                <a:gd fmla="*/ 2147483647 w 43" name="T2"/>
                <a:gd fmla="*/ 2147483647 h 31" name="T3"/>
                <a:gd fmla="*/ 2147483647 w 43" name="T4"/>
                <a:gd fmla="*/ 2147483647 h 31" name="T5"/>
                <a:gd fmla="*/ 2147483647 w 43" name="T6"/>
                <a:gd fmla="*/ 0 h 31" name="T7"/>
                <a:gd fmla="*/ 2147483647 w 43" name="T8"/>
                <a:gd fmla="*/ 2147483647 h 31" name="T9"/>
                <a:gd fmla="*/ 2147483647 w 43" name="T10"/>
                <a:gd fmla="*/ 2147483647 h 31" name="T11"/>
                <a:gd fmla="*/ 2147483647 w 43" name="T12"/>
                <a:gd fmla="*/ 2147483647 h 31" name="T13"/>
                <a:gd fmla="*/ 2147483647 w 43" name="T14"/>
                <a:gd fmla="*/ 2147483647 h 31" name="T15"/>
                <a:gd fmla="*/ 2147483647 w 43" name="T16"/>
                <a:gd fmla="*/ 2147483647 h 31" name="T17"/>
                <a:gd fmla="*/ 2147483647 w 43" name="T18"/>
                <a:gd fmla="*/ 2147483647 h 31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60000 65536" name="T24"/>
                <a:gd fmla="*/ 0 60000 65536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w 43" name="T30"/>
                <a:gd fmla="*/ 0 h 31" name="T31"/>
                <a:gd fmla="*/ 43 w 43" name="T32"/>
                <a:gd fmla="*/ 31 h 31" name="T33"/>
              </a:gdLst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b="T33" l="T30" r="T32" t="T31"/>
              <a:pathLst>
                <a:path h="31" w="43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12" name="Freeform 123"/>
            <p:cNvSpPr>
              <a:spLocks noChangeArrowheads="1"/>
            </p:cNvSpPr>
            <p:nvPr/>
          </p:nvSpPr>
          <p:spPr bwMode="auto">
            <a:xfrm>
              <a:off x="1037657" y="2680621"/>
              <a:ext cx="39129" cy="38366"/>
            </a:xfrm>
            <a:custGeom>
              <a:gdLst>
                <a:gd fmla="*/ 2147483647 w 21" name="T0"/>
                <a:gd fmla="*/ 2147483647 h 20" name="T1"/>
                <a:gd fmla="*/ 2147483647 w 21" name="T2"/>
                <a:gd fmla="*/ 2147483647 h 20" name="T3"/>
                <a:gd fmla="*/ 2147483647 w 21" name="T4"/>
                <a:gd fmla="*/ 0 h 20" name="T5"/>
                <a:gd fmla="*/ 2147483647 w 21" name="T6"/>
                <a:gd fmla="*/ 2147483647 h 20" name="T7"/>
                <a:gd fmla="*/ 2147483647 w 21" name="T8"/>
                <a:gd fmla="*/ 2147483647 h 20" name="T9"/>
                <a:gd fmla="*/ 2147483647 w 21" name="T10"/>
                <a:gd fmla="*/ 2147483647 h 20" name="T11"/>
                <a:gd fmla="*/ 2147483647 w 21" name="T12"/>
                <a:gd fmla="*/ 2147483647 h 20" name="T13"/>
                <a:gd fmla="*/ 2147483647 w 21" name="T14"/>
                <a:gd fmla="*/ 2147483647 h 20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1" name="T24"/>
                <a:gd fmla="*/ 0 h 20" name="T25"/>
                <a:gd fmla="*/ 21 w 21" name="T26"/>
                <a:gd fmla="*/ 20 h 20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20" w="21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13" name="Freeform 124"/>
            <p:cNvSpPr>
              <a:spLocks noChangeArrowheads="1"/>
            </p:cNvSpPr>
            <p:nvPr/>
          </p:nvSpPr>
          <p:spPr bwMode="auto">
            <a:xfrm>
              <a:off x="1030133" y="2733374"/>
              <a:ext cx="25584" cy="49555"/>
            </a:xfrm>
            <a:custGeom>
              <a:gdLst>
                <a:gd fmla="*/ 2147483647 w 14" name="T0"/>
                <a:gd fmla="*/ 2147483647 h 26" name="T1"/>
                <a:gd fmla="*/ 2147483647 w 14" name="T2"/>
                <a:gd fmla="*/ 2147483647 h 26" name="T3"/>
                <a:gd fmla="*/ 2147483647 w 14" name="T4"/>
                <a:gd fmla="*/ 2147483647 h 26" name="T5"/>
                <a:gd fmla="*/ 2147483647 w 14" name="T6"/>
                <a:gd fmla="*/ 2147483647 h 26" name="T7"/>
                <a:gd fmla="*/ 2147483647 w 14" name="T8"/>
                <a:gd fmla="*/ 2147483647 h 26" name="T9"/>
                <a:gd fmla="*/ 2147483647 w 14" name="T10"/>
                <a:gd fmla="*/ 2147483647 h 26" name="T11"/>
                <a:gd fmla="*/ 2147483647 w 14" name="T12"/>
                <a:gd fmla="*/ 2147483647 h 26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4" name="T21"/>
                <a:gd fmla="*/ 0 h 26" name="T22"/>
                <a:gd fmla="*/ 14 w 14" name="T23"/>
                <a:gd fmla="*/ 26 h 26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6" w="14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14" name="Freeform 125"/>
            <p:cNvSpPr>
              <a:spLocks noChangeArrowheads="1"/>
            </p:cNvSpPr>
            <p:nvPr/>
          </p:nvSpPr>
          <p:spPr bwMode="auto">
            <a:xfrm>
              <a:off x="1009063" y="2626270"/>
              <a:ext cx="22574" cy="57548"/>
            </a:xfrm>
            <a:custGeom>
              <a:gdLst>
                <a:gd fmla="*/ 2147483647 w 12" name="T0"/>
                <a:gd fmla="*/ 2147483647 h 29" name="T1"/>
                <a:gd fmla="*/ 2147483647 w 12" name="T2"/>
                <a:gd fmla="*/ 2147483647 h 29" name="T3"/>
                <a:gd fmla="*/ 2147483647 w 12" name="T4"/>
                <a:gd fmla="*/ 2147483647 h 29" name="T5"/>
                <a:gd fmla="*/ 2147483647 w 12" name="T6"/>
                <a:gd fmla="*/ 2147483647 h 29" name="T7"/>
                <a:gd fmla="*/ 2147483647 w 12" name="T8"/>
                <a:gd fmla="*/ 2147483647 h 29" name="T9"/>
                <a:gd fmla="*/ 2147483647 w 12" name="T10"/>
                <a:gd fmla="*/ 2147483647 h 29" name="T11"/>
                <a:gd fmla="*/ 2147483647 w 12" name="T12"/>
                <a:gd fmla="*/ 2147483647 h 29" name="T13"/>
                <a:gd fmla="*/ 0 60000 65536" name="T14"/>
                <a:gd fmla="*/ 0 60000 6553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w 12" name="T21"/>
                <a:gd fmla="*/ 0 h 29" name="T22"/>
                <a:gd fmla="*/ 12 w 12" name="T23"/>
                <a:gd fmla="*/ 29 h 29" name="T24"/>
              </a:gdLst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b="T24" l="T21" r="T23" t="T22"/>
              <a:pathLst>
                <a:path h="28" w="12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15" name="Freeform 126"/>
            <p:cNvSpPr>
              <a:spLocks noChangeArrowheads="1"/>
            </p:cNvSpPr>
            <p:nvPr/>
          </p:nvSpPr>
          <p:spPr bwMode="auto">
            <a:xfrm>
              <a:off x="1031638" y="2631065"/>
              <a:ext cx="21070" cy="28774"/>
            </a:xfrm>
            <a:custGeom>
              <a:gdLst>
                <a:gd fmla="*/ 2147483647 w 11" name="T0"/>
                <a:gd fmla="*/ 0 h 15" name="T1"/>
                <a:gd fmla="*/ 2147483647 w 11" name="T2"/>
                <a:gd fmla="*/ 2147483647 h 15" name="T3"/>
                <a:gd fmla="*/ 2147483647 w 11" name="T4"/>
                <a:gd fmla="*/ 2147483647 h 15" name="T5"/>
                <a:gd fmla="*/ 2147483647 w 11" name="T6"/>
                <a:gd fmla="*/ 2147483647 h 15" name="T7"/>
                <a:gd fmla="*/ 2147483647 w 11" name="T8"/>
                <a:gd fmla="*/ 0 h 15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1" name="T15"/>
                <a:gd fmla="*/ 0 h 15" name="T16"/>
                <a:gd fmla="*/ 11 w 11" name="T17"/>
                <a:gd fmla="*/ 15 h 15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5" w="11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16" name="Freeform 127"/>
            <p:cNvSpPr>
              <a:spLocks noChangeArrowheads="1"/>
            </p:cNvSpPr>
            <p:nvPr/>
          </p:nvSpPr>
          <p:spPr bwMode="auto">
            <a:xfrm>
              <a:off x="1042173" y="2651847"/>
              <a:ext cx="13545" cy="22380"/>
            </a:xfrm>
            <a:custGeom>
              <a:gdLst>
                <a:gd fmla="*/ 2147483647 w 7" name="T0"/>
                <a:gd fmla="*/ 2147483647 h 11" name="T1"/>
                <a:gd fmla="*/ 2147483647 w 7" name="T2"/>
                <a:gd fmla="*/ 2147483647 h 11" name="T3"/>
                <a:gd fmla="*/ 2147483647 w 7" name="T4"/>
                <a:gd fmla="*/ 2147483647 h 11" name="T5"/>
                <a:gd fmla="*/ 2147483647 w 7" name="T6"/>
                <a:gd fmla="*/ 2147483647 h 11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7" name="T12"/>
                <a:gd fmla="*/ 0 h 11" name="T13"/>
                <a:gd fmla="*/ 7 w 7" name="T14"/>
                <a:gd fmla="*/ 11 h 11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1" w="7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17" name="Freeform 128"/>
            <p:cNvSpPr>
              <a:spLocks noChangeArrowheads="1"/>
            </p:cNvSpPr>
            <p:nvPr/>
          </p:nvSpPr>
          <p:spPr bwMode="auto">
            <a:xfrm>
              <a:off x="676463" y="2629467"/>
              <a:ext cx="49664" cy="47958"/>
            </a:xfrm>
            <a:custGeom>
              <a:gdLst>
                <a:gd fmla="*/ 2147483647 w 27" name="T0"/>
                <a:gd fmla="*/ 2147483647 h 25" name="T1"/>
                <a:gd fmla="*/ 2147483647 w 27" name="T2"/>
                <a:gd fmla="*/ 2147483647 h 25" name="T3"/>
                <a:gd fmla="*/ 2147483647 w 27" name="T4"/>
                <a:gd fmla="*/ 2147483647 h 25" name="T5"/>
                <a:gd fmla="*/ 2147483647 w 27" name="T6"/>
                <a:gd fmla="*/ 2147483647 h 25" name="T7"/>
                <a:gd fmla="*/ 2147483647 w 27" name="T8"/>
                <a:gd fmla="*/ 2147483647 h 25" name="T9"/>
                <a:gd fmla="*/ 2147483647 w 27" name="T10"/>
                <a:gd fmla="*/ 2147483647 h 25" name="T11"/>
                <a:gd fmla="*/ 2147483647 w 27" name="T12"/>
                <a:gd fmla="*/ 2147483647 h 25" name="T13"/>
                <a:gd fmla="*/ 2147483647 w 27" name="T14"/>
                <a:gd fmla="*/ 2147483647 h 25" name="T15"/>
                <a:gd fmla="*/ 2147483647 w 27" name="T16"/>
                <a:gd fmla="*/ 2147483647 h 25" name="T17"/>
                <a:gd fmla="*/ 2147483647 w 27" name="T18"/>
                <a:gd fmla="*/ 2147483647 h 25" name="T19"/>
                <a:gd fmla="*/ 2147483647 w 27" name="T20"/>
                <a:gd fmla="*/ 2147483647 h 25" name="T21"/>
                <a:gd fmla="*/ 2147483647 w 27" name="T22"/>
                <a:gd fmla="*/ 2147483647 h 25" name="T23"/>
                <a:gd fmla="*/ 2147483647 w 27" name="T24"/>
                <a:gd fmla="*/ 2147483647 h 25" name="T25"/>
                <a:gd fmla="*/ 0 60000 65536" name="T26"/>
                <a:gd fmla="*/ 0 60000 65536" name="T27"/>
                <a:gd fmla="*/ 0 60000 65536" name="T28"/>
                <a:gd fmla="*/ 0 60000 65536" name="T29"/>
                <a:gd fmla="*/ 0 60000 65536" name="T30"/>
                <a:gd fmla="*/ 0 60000 65536" name="T31"/>
                <a:gd fmla="*/ 0 60000 65536" name="T32"/>
                <a:gd fmla="*/ 0 60000 65536" name="T33"/>
                <a:gd fmla="*/ 0 60000 65536" name="T34"/>
                <a:gd fmla="*/ 0 60000 65536" name="T35"/>
                <a:gd fmla="*/ 0 60000 65536" name="T36"/>
                <a:gd fmla="*/ 0 60000 65536" name="T37"/>
                <a:gd fmla="*/ 0 60000 65536" name="T38"/>
                <a:gd fmla="*/ 0 w 27" name="T39"/>
                <a:gd fmla="*/ 0 h 25" name="T40"/>
                <a:gd fmla="*/ 27 w 27" name="T41"/>
                <a:gd fmla="*/ 25 h 25" name="T42"/>
              </a:gdLst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b="T42" l="T39" r="T41" t="T40"/>
              <a:pathLst>
                <a:path h="25" w="27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18" name="Freeform 129"/>
            <p:cNvSpPr>
              <a:spLocks noChangeArrowheads="1"/>
            </p:cNvSpPr>
            <p:nvPr/>
          </p:nvSpPr>
          <p:spPr bwMode="auto">
            <a:xfrm>
              <a:off x="723117" y="2623072"/>
              <a:ext cx="21070" cy="9592"/>
            </a:xfrm>
            <a:custGeom>
              <a:gdLst>
                <a:gd fmla="*/ 2147483647 w 12" name="T0"/>
                <a:gd fmla="*/ 0 h 5" name="T1"/>
                <a:gd fmla="*/ 2147483647 w 12" name="T2"/>
                <a:gd fmla="*/ 2147483647 h 5" name="T3"/>
                <a:gd fmla="*/ 2147483647 w 12" name="T4"/>
                <a:gd fmla="*/ 2147483647 h 5" name="T5"/>
                <a:gd fmla="*/ 2147483647 w 12" name="T6"/>
                <a:gd fmla="*/ 0 h 5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2" name="T12"/>
                <a:gd fmla="*/ 0 h 5" name="T13"/>
                <a:gd fmla="*/ 12 w 12" name="T14"/>
                <a:gd fmla="*/ 5 h 5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5" w="12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19" name="Freeform 130"/>
            <p:cNvSpPr>
              <a:spLocks noChangeArrowheads="1"/>
            </p:cNvSpPr>
            <p:nvPr/>
          </p:nvSpPr>
          <p:spPr bwMode="auto">
            <a:xfrm>
              <a:off x="476301" y="2715791"/>
              <a:ext cx="27090" cy="17585"/>
            </a:xfrm>
            <a:custGeom>
              <a:gdLst>
                <a:gd fmla="*/ 2147483647 w 15" name="T0"/>
                <a:gd fmla="*/ 2147483647 h 9" name="T1"/>
                <a:gd fmla="*/ 2147483647 w 15" name="T2"/>
                <a:gd fmla="*/ 2147483647 h 9" name="T3"/>
                <a:gd fmla="*/ 2147483647 w 15" name="T4"/>
                <a:gd fmla="*/ 2147483647 h 9" name="T5"/>
                <a:gd fmla="*/ 2147483647 w 15" name="T6"/>
                <a:gd fmla="*/ 2147483647 h 9" name="T7"/>
                <a:gd fmla="*/ 2147483647 w 15" name="T8"/>
                <a:gd fmla="*/ 2147483647 h 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5" name="T15"/>
                <a:gd fmla="*/ 0 h 9" name="T16"/>
                <a:gd fmla="*/ 15 w 15" name="T17"/>
                <a:gd fmla="*/ 9 h 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9" w="15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20" name="Freeform 131"/>
            <p:cNvSpPr>
              <a:spLocks noChangeArrowheads="1"/>
            </p:cNvSpPr>
            <p:nvPr/>
          </p:nvSpPr>
          <p:spPr bwMode="auto">
            <a:xfrm>
              <a:off x="422122" y="2746162"/>
              <a:ext cx="18060" cy="17585"/>
            </a:xfrm>
            <a:custGeom>
              <a:gdLst>
                <a:gd fmla="*/ 2147483647 w 10" name="T0"/>
                <a:gd fmla="*/ 2147483647 h 9" name="T1"/>
                <a:gd fmla="*/ 0 w 10" name="T2"/>
                <a:gd fmla="*/ 2147483647 h 9" name="T3"/>
                <a:gd fmla="*/ 2147483647 w 10" name="T4"/>
                <a:gd fmla="*/ 2147483647 h 9" name="T5"/>
                <a:gd fmla="*/ 2147483647 w 10" name="T6"/>
                <a:gd fmla="*/ 2147483647 h 9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0" name="T12"/>
                <a:gd fmla="*/ 0 h 9" name="T13"/>
                <a:gd fmla="*/ 10 w 10" name="T14"/>
                <a:gd fmla="*/ 9 h 9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9" w="10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21" name="Freeform 132"/>
            <p:cNvSpPr>
              <a:spLocks noChangeArrowheads="1"/>
            </p:cNvSpPr>
            <p:nvPr/>
          </p:nvSpPr>
          <p:spPr bwMode="auto">
            <a:xfrm>
              <a:off x="387507" y="2760551"/>
              <a:ext cx="27090" cy="17585"/>
            </a:xfrm>
            <a:custGeom>
              <a:gdLst>
                <a:gd fmla="*/ 2147483647 w 15" name="T0"/>
                <a:gd fmla="*/ 0 h 9" name="T1"/>
                <a:gd fmla="*/ 2147483647 w 15" name="T2"/>
                <a:gd fmla="*/ 2147483647 h 9" name="T3"/>
                <a:gd fmla="*/ 2147483647 w 15" name="T4"/>
                <a:gd fmla="*/ 0 h 9" name="T5"/>
                <a:gd fmla="*/ 0 60000 65536" name="T6"/>
                <a:gd fmla="*/ 0 60000 65536" name="T7"/>
                <a:gd fmla="*/ 0 60000 65536" name="T8"/>
                <a:gd fmla="*/ 0 w 15" name="T9"/>
                <a:gd fmla="*/ 0 h 9" name="T10"/>
                <a:gd fmla="*/ 15 w 15" name="T11"/>
                <a:gd fmla="*/ 9 h 9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9" w="15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22" name="Freeform 133"/>
            <p:cNvSpPr>
              <a:spLocks noChangeArrowheads="1"/>
            </p:cNvSpPr>
            <p:nvPr/>
          </p:nvSpPr>
          <p:spPr bwMode="auto">
            <a:xfrm>
              <a:off x="492856" y="2555932"/>
              <a:ext cx="30099" cy="22380"/>
            </a:xfrm>
            <a:custGeom>
              <a:gdLst>
                <a:gd fmla="*/ 2147483647 w 17" name="T0"/>
                <a:gd fmla="*/ 2147483647 h 11" name="T1"/>
                <a:gd fmla="*/ 2147483647 w 17" name="T2"/>
                <a:gd fmla="*/ 2147483647 h 11" name="T3"/>
                <a:gd fmla="*/ 2147483647 w 17" name="T4"/>
                <a:gd fmla="*/ 2147483647 h 11" name="T5"/>
                <a:gd fmla="*/ 2147483647 w 17" name="T6"/>
                <a:gd fmla="*/ 2147483647 h 11" name="T7"/>
                <a:gd fmla="*/ 2147483647 w 17" name="T8"/>
                <a:gd fmla="*/ 2147483647 h 11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7" name="T15"/>
                <a:gd fmla="*/ 0 h 11" name="T16"/>
                <a:gd fmla="*/ 17 w 17" name="T17"/>
                <a:gd fmla="*/ 11 h 11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1" w="17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23" name="Freeform 134"/>
            <p:cNvSpPr>
              <a:spLocks noChangeArrowheads="1"/>
            </p:cNvSpPr>
            <p:nvPr/>
          </p:nvSpPr>
          <p:spPr bwMode="auto">
            <a:xfrm>
              <a:off x="1906030" y="2762148"/>
              <a:ext cx="34615" cy="19182"/>
            </a:xfrm>
            <a:custGeom>
              <a:gdLst>
                <a:gd fmla="*/ 2147483647 w 18" name="T0"/>
                <a:gd fmla="*/ 2147483647 h 10" name="T1"/>
                <a:gd fmla="*/ 2147483647 w 18" name="T2"/>
                <a:gd fmla="*/ 2147483647 h 10" name="T3"/>
                <a:gd fmla="*/ 2147483647 w 18" name="T4"/>
                <a:gd fmla="*/ 2147483647 h 10" name="T5"/>
                <a:gd fmla="*/ 2147483647 w 18" name="T6"/>
                <a:gd fmla="*/ 2147483647 h 10" name="T7"/>
                <a:gd fmla="*/ 2147483647 w 18" name="T8"/>
                <a:gd fmla="*/ 2147483647 h 10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8" name="T15"/>
                <a:gd fmla="*/ 0 h 10" name="T16"/>
                <a:gd fmla="*/ 18 w 18" name="T17"/>
                <a:gd fmla="*/ 10 h 10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0" w="18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24" name="Freeform 135"/>
            <p:cNvSpPr>
              <a:spLocks noChangeArrowheads="1"/>
            </p:cNvSpPr>
            <p:nvPr/>
          </p:nvSpPr>
          <p:spPr bwMode="auto">
            <a:xfrm>
              <a:off x="3555486" y="2691812"/>
              <a:ext cx="36119" cy="30373"/>
            </a:xfrm>
            <a:custGeom>
              <a:gdLst>
                <a:gd fmla="*/ 2147483647 w 20" name="T0"/>
                <a:gd fmla="*/ 2147483647 h 16" name="T1"/>
                <a:gd fmla="*/ 2147483647 w 20" name="T2"/>
                <a:gd fmla="*/ 2147483647 h 16" name="T3"/>
                <a:gd fmla="*/ 2147483647 w 20" name="T4"/>
                <a:gd fmla="*/ 2147483647 h 16" name="T5"/>
                <a:gd fmla="*/ 2147483647 w 20" name="T6"/>
                <a:gd fmla="*/ 2147483647 h 16" name="T7"/>
                <a:gd fmla="*/ 2147483647 w 20" name="T8"/>
                <a:gd fmla="*/ 2147483647 h 16" name="T9"/>
                <a:gd fmla="*/ 2147483647 w 20" name="T10"/>
                <a:gd fmla="*/ 2147483647 h 16" name="T11"/>
                <a:gd fmla="*/ 2147483647 w 20" name="T12"/>
                <a:gd fmla="*/ 2147483647 h 16" name="T13"/>
                <a:gd fmla="*/ 2147483647 w 20" name="T14"/>
                <a:gd fmla="*/ 2147483647 h 16" name="T15"/>
                <a:gd fmla="*/ 0 60000 65536" name="T16"/>
                <a:gd fmla="*/ 0 60000 65536" name="T17"/>
                <a:gd fmla="*/ 0 60000 65536" name="T18"/>
                <a:gd fmla="*/ 0 60000 65536" name="T19"/>
                <a:gd fmla="*/ 0 60000 65536" name="T20"/>
                <a:gd fmla="*/ 0 60000 65536" name="T21"/>
                <a:gd fmla="*/ 0 60000 65536" name="T22"/>
                <a:gd fmla="*/ 0 60000 65536" name="T23"/>
                <a:gd fmla="*/ 0 w 20" name="T24"/>
                <a:gd fmla="*/ 0 h 16" name="T25"/>
                <a:gd fmla="*/ 20 w 20" name="T26"/>
                <a:gd fmla="*/ 16 h 16" name="T27"/>
              </a:gdLst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b="T27" l="T24" r="T26" t="T25"/>
              <a:pathLst>
                <a:path h="16" w="20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25" name="Freeform 136"/>
            <p:cNvSpPr>
              <a:spLocks noChangeArrowheads="1"/>
            </p:cNvSpPr>
            <p:nvPr/>
          </p:nvSpPr>
          <p:spPr bwMode="auto">
            <a:xfrm>
              <a:off x="3689430" y="2639058"/>
              <a:ext cx="24080" cy="33569"/>
            </a:xfrm>
            <a:custGeom>
              <a:gdLst>
                <a:gd fmla="*/ 2147483647 w 13" name="T0"/>
                <a:gd fmla="*/ 2147483647 h 17" name="T1"/>
                <a:gd fmla="*/ 2147483647 w 13" name="T2"/>
                <a:gd fmla="*/ 2147483647 h 17" name="T3"/>
                <a:gd fmla="*/ 2147483647 w 13" name="T4"/>
                <a:gd fmla="*/ 2147483647 h 17" name="T5"/>
                <a:gd fmla="*/ 2147483647 w 13" name="T6"/>
                <a:gd fmla="*/ 2147483647 h 17" name="T7"/>
                <a:gd fmla="*/ 2147483647 w 13" name="T8"/>
                <a:gd fmla="*/ 2147483647 h 17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3" name="T15"/>
                <a:gd fmla="*/ 0 h 17" name="T16"/>
                <a:gd fmla="*/ 13 w 13" name="T17"/>
                <a:gd fmla="*/ 17 h 17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17" w="13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26" name="Freeform 137"/>
            <p:cNvSpPr>
              <a:spLocks noChangeArrowheads="1"/>
            </p:cNvSpPr>
            <p:nvPr/>
          </p:nvSpPr>
          <p:spPr bwMode="auto">
            <a:xfrm>
              <a:off x="3752639" y="2616678"/>
              <a:ext cx="25584" cy="17585"/>
            </a:xfrm>
            <a:custGeom>
              <a:gdLst>
                <a:gd fmla="*/ 2147483647 w 14" name="T0"/>
                <a:gd fmla="*/ 2147483647 h 9" name="T1"/>
                <a:gd fmla="*/ 2147483647 w 14" name="T2"/>
                <a:gd fmla="*/ 2147483647 h 9" name="T3"/>
                <a:gd fmla="*/ 2147483647 w 14" name="T4"/>
                <a:gd fmla="*/ 2147483647 h 9" name="T5"/>
                <a:gd fmla="*/ 2147483647 w 14" name="T6"/>
                <a:gd fmla="*/ 2147483647 h 9" name="T7"/>
                <a:gd fmla="*/ 2147483647 w 14" name="T8"/>
                <a:gd fmla="*/ 2147483647 h 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14" name="T15"/>
                <a:gd fmla="*/ 0 h 9" name="T16"/>
                <a:gd fmla="*/ 14 w 14" name="T17"/>
                <a:gd fmla="*/ 9 h 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9" w="14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27" name="Freeform 138"/>
            <p:cNvSpPr>
              <a:spLocks noChangeArrowheads="1"/>
            </p:cNvSpPr>
            <p:nvPr/>
          </p:nvSpPr>
          <p:spPr bwMode="auto">
            <a:xfrm>
              <a:off x="3757154" y="2603890"/>
              <a:ext cx="13545" cy="7993"/>
            </a:xfrm>
            <a:custGeom>
              <a:gdLst>
                <a:gd fmla="*/ 2147483647 w 7" name="T0"/>
                <a:gd fmla="*/ 2147483647 h 4" name="T1"/>
                <a:gd fmla="*/ 2147483647 w 7" name="T2"/>
                <a:gd fmla="*/ 2147483647 h 4" name="T3"/>
                <a:gd fmla="*/ 2147483647 w 7" name="T4"/>
                <a:gd fmla="*/ 2147483647 h 4" name="T5"/>
                <a:gd fmla="*/ 0 60000 65536" name="T6"/>
                <a:gd fmla="*/ 0 60000 65536" name="T7"/>
                <a:gd fmla="*/ 0 60000 65536" name="T8"/>
                <a:gd fmla="*/ 0 w 7" name="T9"/>
                <a:gd fmla="*/ 0 h 4" name="T10"/>
                <a:gd fmla="*/ 7 w 7" name="T11"/>
                <a:gd fmla="*/ 4 h 4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4" w="7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28" name="Freeform 139"/>
            <p:cNvSpPr>
              <a:spLocks noChangeArrowheads="1"/>
            </p:cNvSpPr>
            <p:nvPr/>
          </p:nvSpPr>
          <p:spPr bwMode="auto">
            <a:xfrm>
              <a:off x="4444929" y="4431061"/>
              <a:ext cx="18060" cy="19182"/>
            </a:xfrm>
            <a:custGeom>
              <a:gdLst>
                <a:gd fmla="*/ 2147483647 w 10" name="T0"/>
                <a:gd fmla="*/ 2147483647 h 10" name="T1"/>
                <a:gd fmla="*/ 2147483647 w 10" name="T2"/>
                <a:gd fmla="*/ 2147483647 h 10" name="T3"/>
                <a:gd fmla="*/ 2147483647 w 10" name="T4"/>
                <a:gd fmla="*/ 2147483647 h 10" name="T5"/>
                <a:gd fmla="*/ 0 60000 65536" name="T6"/>
                <a:gd fmla="*/ 0 60000 65536" name="T7"/>
                <a:gd fmla="*/ 0 60000 65536" name="T8"/>
                <a:gd fmla="*/ 0 w 10" name="T9"/>
                <a:gd fmla="*/ 0 h 10" name="T10"/>
                <a:gd fmla="*/ 10 w 10" name="T11"/>
                <a:gd fmla="*/ 10 h 10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10" w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29" name="Freeform 140"/>
            <p:cNvSpPr>
              <a:spLocks noChangeArrowheads="1"/>
            </p:cNvSpPr>
            <p:nvPr/>
          </p:nvSpPr>
          <p:spPr bwMode="auto">
            <a:xfrm>
              <a:off x="6574473" y="4156106"/>
              <a:ext cx="33109" cy="15986"/>
            </a:xfrm>
            <a:custGeom>
              <a:gdLst>
                <a:gd fmla="*/ 2147483647 w 18" name="T0"/>
                <a:gd fmla="*/ 2147483647 h 8" name="T1"/>
                <a:gd fmla="*/ 2147483647 w 18" name="T2"/>
                <a:gd fmla="*/ 2147483647 h 8" name="T3"/>
                <a:gd fmla="*/ 2147483647 w 18" name="T4"/>
                <a:gd fmla="*/ 0 h 8" name="T5"/>
                <a:gd fmla="*/ 2147483647 w 18" name="T6"/>
                <a:gd fmla="*/ 2147483647 h 8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8" name="T12"/>
                <a:gd fmla="*/ 0 h 8" name="T13"/>
                <a:gd fmla="*/ 18 w 18" name="T14"/>
                <a:gd fmla="*/ 8 h 8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8" w="1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30" name="Freeform 141"/>
            <p:cNvSpPr>
              <a:spLocks noChangeArrowheads="1"/>
            </p:cNvSpPr>
            <p:nvPr/>
          </p:nvSpPr>
          <p:spPr bwMode="auto">
            <a:xfrm>
              <a:off x="6631662" y="4183283"/>
              <a:ext cx="19564" cy="11189"/>
            </a:xfrm>
            <a:custGeom>
              <a:gdLst>
                <a:gd fmla="*/ 2147483647 w 11" name="T0"/>
                <a:gd fmla="*/ 2147483647 h 5" name="T1"/>
                <a:gd fmla="*/ 2147483647 w 11" name="T2"/>
                <a:gd fmla="*/ 2147483647 h 5" name="T3"/>
                <a:gd fmla="*/ 2147483647 w 11" name="T4"/>
                <a:gd fmla="*/ 2147483647 h 5" name="T5"/>
                <a:gd fmla="*/ 0 60000 65536" name="T6"/>
                <a:gd fmla="*/ 0 60000 65536" name="T7"/>
                <a:gd fmla="*/ 0 60000 65536" name="T8"/>
                <a:gd fmla="*/ 0 w 11" name="T9"/>
                <a:gd fmla="*/ 0 h 5" name="T10"/>
                <a:gd fmla="*/ 11 w 11" name="T11"/>
                <a:gd fmla="*/ 5 h 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5" w="11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31" name="Freeform 142"/>
            <p:cNvSpPr>
              <a:spLocks noChangeArrowheads="1"/>
            </p:cNvSpPr>
            <p:nvPr/>
          </p:nvSpPr>
          <p:spPr bwMode="auto">
            <a:xfrm>
              <a:off x="6532335" y="4117740"/>
              <a:ext cx="45150" cy="25578"/>
            </a:xfrm>
            <a:custGeom>
              <a:gdLst>
                <a:gd fmla="*/ 2147483647 w 25" name="T0"/>
                <a:gd fmla="*/ 0 h 13" name="T1"/>
                <a:gd fmla="*/ 2147483647 w 25" name="T2"/>
                <a:gd fmla="*/ 2147483647 h 13" name="T3"/>
                <a:gd fmla="*/ 2147483647 w 25" name="T4"/>
                <a:gd fmla="*/ 0 h 13" name="T5"/>
                <a:gd fmla="*/ 0 60000 65536" name="T6"/>
                <a:gd fmla="*/ 0 60000 65536" name="T7"/>
                <a:gd fmla="*/ 0 60000 65536" name="T8"/>
                <a:gd fmla="*/ 0 w 25" name="T9"/>
                <a:gd fmla="*/ 0 h 13" name="T10"/>
                <a:gd fmla="*/ 25 w 25" name="T11"/>
                <a:gd fmla="*/ 13 h 13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13" w="25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32" name="Freeform 143"/>
            <p:cNvSpPr>
              <a:spLocks noChangeArrowheads="1"/>
            </p:cNvSpPr>
            <p:nvPr/>
          </p:nvSpPr>
          <p:spPr bwMode="auto">
            <a:xfrm>
              <a:off x="3608161" y="3195362"/>
              <a:ext cx="13545" cy="7993"/>
            </a:xfrm>
            <a:custGeom>
              <a:gdLst>
                <a:gd fmla="*/ 2147483647 w 7" name="T0"/>
                <a:gd fmla="*/ 2147483647 h 4" name="T1"/>
                <a:gd fmla="*/ 2147483647 w 7" name="T2"/>
                <a:gd fmla="*/ 2147483647 h 4" name="T3"/>
                <a:gd fmla="*/ 2147483647 w 7" name="T4"/>
                <a:gd fmla="*/ 2147483647 h 4" name="T5"/>
                <a:gd fmla="*/ 0 60000 65536" name="T6"/>
                <a:gd fmla="*/ 0 60000 65536" name="T7"/>
                <a:gd fmla="*/ 0 60000 65536" name="T8"/>
                <a:gd fmla="*/ 0 w 7" name="T9"/>
                <a:gd fmla="*/ 0 h 4" name="T10"/>
                <a:gd fmla="*/ 7 w 7" name="T11"/>
                <a:gd fmla="*/ 4 h 4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4" w="7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33" name="Freeform 144"/>
            <p:cNvSpPr>
              <a:spLocks noChangeArrowheads="1"/>
            </p:cNvSpPr>
            <p:nvPr/>
          </p:nvSpPr>
          <p:spPr bwMode="auto">
            <a:xfrm>
              <a:off x="2854167" y="3646161"/>
              <a:ext cx="13545" cy="9592"/>
            </a:xfrm>
            <a:custGeom>
              <a:gdLst>
                <a:gd fmla="*/ 2147483647 w 8" name="T0"/>
                <a:gd fmla="*/ 2147483647 h 5" name="T1"/>
                <a:gd fmla="*/ 2147483647 w 8" name="T2"/>
                <a:gd fmla="*/ 2147483647 h 5" name="T3"/>
                <a:gd fmla="*/ 2147483647 w 8" name="T4"/>
                <a:gd fmla="*/ 2147483647 h 5" name="T5"/>
                <a:gd fmla="*/ 0 60000 65536" name="T6"/>
                <a:gd fmla="*/ 0 60000 65536" name="T7"/>
                <a:gd fmla="*/ 0 60000 65536" name="T8"/>
                <a:gd fmla="*/ 0 w 8" name="T9"/>
                <a:gd fmla="*/ 0 h 5" name="T10"/>
                <a:gd fmla="*/ 8 w 8" name="T11"/>
                <a:gd fmla="*/ 5 h 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5" w="8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34" name="Freeform 145"/>
            <p:cNvSpPr>
              <a:spLocks noChangeArrowheads="1"/>
            </p:cNvSpPr>
            <p:nvPr/>
          </p:nvSpPr>
          <p:spPr bwMode="auto">
            <a:xfrm>
              <a:off x="3468198" y="3885947"/>
              <a:ext cx="15050" cy="9592"/>
            </a:xfrm>
            <a:custGeom>
              <a:gdLst>
                <a:gd fmla="*/ 2147483647 w 8" name="T0"/>
                <a:gd fmla="*/ 2147483647 h 5" name="T1"/>
                <a:gd fmla="*/ 2147483647 w 8" name="T2"/>
                <a:gd fmla="*/ 2147483647 h 5" name="T3"/>
                <a:gd fmla="*/ 2147483647 w 8" name="T4"/>
                <a:gd fmla="*/ 2147483647 h 5" name="T5"/>
                <a:gd fmla="*/ 0 60000 65536" name="T6"/>
                <a:gd fmla="*/ 0 60000 65536" name="T7"/>
                <a:gd fmla="*/ 0 60000 65536" name="T8"/>
                <a:gd fmla="*/ 0 w 8" name="T9"/>
                <a:gd fmla="*/ 0 h 5" name="T10"/>
                <a:gd fmla="*/ 8 w 8" name="T11"/>
                <a:gd fmla="*/ 5 h 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5" w="8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35" name="Freeform 146"/>
            <p:cNvSpPr>
              <a:spLocks noChangeArrowheads="1"/>
            </p:cNvSpPr>
            <p:nvPr/>
          </p:nvSpPr>
          <p:spPr bwMode="auto">
            <a:xfrm>
              <a:off x="3435089" y="3943496"/>
              <a:ext cx="9029" cy="7993"/>
            </a:xfrm>
            <a:custGeom>
              <a:gdLst>
                <a:gd fmla="*/ 2147483647 w 5" name="T0"/>
                <a:gd fmla="*/ 2147483647 h 4" name="T1"/>
                <a:gd fmla="*/ 2147483647 w 5" name="T2"/>
                <a:gd fmla="*/ 2147483647 h 4" name="T3"/>
                <a:gd fmla="*/ 2147483647 w 5" name="T4"/>
                <a:gd fmla="*/ 2147483647 h 4" name="T5"/>
                <a:gd fmla="*/ 0 60000 65536" name="T6"/>
                <a:gd fmla="*/ 0 60000 65536" name="T7"/>
                <a:gd fmla="*/ 0 60000 65536" name="T8"/>
                <a:gd fmla="*/ 0 w 5" name="T9"/>
                <a:gd fmla="*/ 0 h 4" name="T10"/>
                <a:gd fmla="*/ 5 w 5" name="T11"/>
                <a:gd fmla="*/ 4 h 4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4" w="5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36" name="Freeform 147"/>
            <p:cNvSpPr>
              <a:spLocks noChangeArrowheads="1"/>
            </p:cNvSpPr>
            <p:nvPr/>
          </p:nvSpPr>
          <p:spPr bwMode="auto">
            <a:xfrm>
              <a:off x="4422355" y="4041010"/>
              <a:ext cx="15050" cy="11189"/>
            </a:xfrm>
            <a:custGeom>
              <a:gdLst>
                <a:gd fmla="*/ 2147483647 w 8" name="T0"/>
                <a:gd fmla="*/ 2147483647 h 6" name="T1"/>
                <a:gd fmla="*/ 2147483647 w 8" name="T2"/>
                <a:gd fmla="*/ 2147483647 h 6" name="T3"/>
                <a:gd fmla="*/ 2147483647 w 8" name="T4"/>
                <a:gd fmla="*/ 2147483647 h 6" name="T5"/>
                <a:gd fmla="*/ 0 60000 65536" name="T6"/>
                <a:gd fmla="*/ 0 60000 65536" name="T7"/>
                <a:gd fmla="*/ 0 60000 65536" name="T8"/>
                <a:gd fmla="*/ 0 w 8" name="T9"/>
                <a:gd fmla="*/ 0 h 6" name="T10"/>
                <a:gd fmla="*/ 8 w 8" name="T11"/>
                <a:gd fmla="*/ 6 h 6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6" w="8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37" name="Freeform 148"/>
            <p:cNvSpPr>
              <a:spLocks noChangeArrowheads="1"/>
            </p:cNvSpPr>
            <p:nvPr/>
          </p:nvSpPr>
          <p:spPr bwMode="auto">
            <a:xfrm>
              <a:off x="4294431" y="3396783"/>
              <a:ext cx="6020" cy="9592"/>
            </a:xfrm>
            <a:custGeom>
              <a:gdLst>
                <a:gd fmla="*/ 2147483647 w 4" name="T0"/>
                <a:gd fmla="*/ 2147483647 h 5" name="T1"/>
                <a:gd fmla="*/ 2147483647 w 4" name="T2"/>
                <a:gd fmla="*/ 2147483647 h 5" name="T3"/>
                <a:gd fmla="*/ 2147483647 w 4" name="T4"/>
                <a:gd fmla="*/ 2147483647 h 5" name="T5"/>
                <a:gd fmla="*/ 0 60000 65536" name="T6"/>
                <a:gd fmla="*/ 0 60000 65536" name="T7"/>
                <a:gd fmla="*/ 0 60000 65536" name="T8"/>
                <a:gd fmla="*/ 0 w 4" name="T9"/>
                <a:gd fmla="*/ 0 h 5" name="T10"/>
                <a:gd fmla="*/ 4 w 4" name="T11"/>
                <a:gd fmla="*/ 5 h 5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5" w="4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38" name="Freeform 149"/>
            <p:cNvSpPr>
              <a:spLocks noChangeArrowheads="1"/>
            </p:cNvSpPr>
            <p:nvPr/>
          </p:nvSpPr>
          <p:spPr bwMode="auto">
            <a:xfrm>
              <a:off x="4175537" y="4213655"/>
              <a:ext cx="24080" cy="12788"/>
            </a:xfrm>
            <a:custGeom>
              <a:gdLst>
                <a:gd fmla="*/ 2147483647 w 13" name="T0"/>
                <a:gd fmla="*/ 0 h 7" name="T1"/>
                <a:gd fmla="*/ 2147483647 w 13" name="T2"/>
                <a:gd fmla="*/ 2147483647 h 7" name="T3"/>
                <a:gd fmla="*/ 2147483647 w 13" name="T4"/>
                <a:gd fmla="*/ 0 h 7" name="T5"/>
                <a:gd fmla="*/ 0 60000 65536" name="T6"/>
                <a:gd fmla="*/ 0 60000 65536" name="T7"/>
                <a:gd fmla="*/ 0 60000 65536" name="T8"/>
                <a:gd fmla="*/ 0 w 13" name="T9"/>
                <a:gd fmla="*/ 0 h 7" name="T10"/>
                <a:gd fmla="*/ 13 w 13" name="T11"/>
                <a:gd fmla="*/ 7 h 7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7" w="13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39" name="Freeform 150"/>
            <p:cNvSpPr>
              <a:spLocks noChangeArrowheads="1"/>
            </p:cNvSpPr>
            <p:nvPr/>
          </p:nvSpPr>
          <p:spPr bwMode="auto">
            <a:xfrm>
              <a:off x="2109202" y="3727689"/>
              <a:ext cx="16555" cy="19182"/>
            </a:xfrm>
            <a:custGeom>
              <a:gdLst>
                <a:gd fmla="*/ 2147483647 w 9" name="T0"/>
                <a:gd fmla="*/ 2147483647 h 10" name="T1"/>
                <a:gd fmla="*/ 2147483647 w 9" name="T2"/>
                <a:gd fmla="*/ 2147483647 h 10" name="T3"/>
                <a:gd fmla="*/ 2147483647 w 9" name="T4"/>
                <a:gd fmla="*/ 2147483647 h 10" name="T5"/>
                <a:gd fmla="*/ 0 60000 65536" name="T6"/>
                <a:gd fmla="*/ 0 60000 65536" name="T7"/>
                <a:gd fmla="*/ 0 60000 65536" name="T8"/>
                <a:gd fmla="*/ 0 w 9" name="T9"/>
                <a:gd fmla="*/ 0 h 10" name="T10"/>
                <a:gd fmla="*/ 9 w 9" name="T11"/>
                <a:gd fmla="*/ 10 h 10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10" w="9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40" name="Freeform 151"/>
            <p:cNvSpPr>
              <a:spLocks noChangeArrowheads="1"/>
            </p:cNvSpPr>
            <p:nvPr/>
          </p:nvSpPr>
          <p:spPr bwMode="auto">
            <a:xfrm>
              <a:off x="5995057" y="2998738"/>
              <a:ext cx="19564" cy="17585"/>
            </a:xfrm>
            <a:custGeom>
              <a:gdLst>
                <a:gd fmla="*/ 2147483647 w 10" name="T0"/>
                <a:gd fmla="*/ 2147483647 h 9" name="T1"/>
                <a:gd fmla="*/ 2147483647 w 10" name="T2"/>
                <a:gd fmla="*/ 2147483647 h 9" name="T3"/>
                <a:gd fmla="*/ 2147483647 w 10" name="T4"/>
                <a:gd fmla="*/ 2147483647 h 9" name="T5"/>
                <a:gd fmla="*/ 0 60000 65536" name="T6"/>
                <a:gd fmla="*/ 0 60000 65536" name="T7"/>
                <a:gd fmla="*/ 0 60000 65536" name="T8"/>
                <a:gd fmla="*/ 0 w 10" name="T9"/>
                <a:gd fmla="*/ 0 h 9" name="T10"/>
                <a:gd fmla="*/ 10 w 10" name="T11"/>
                <a:gd fmla="*/ 9 h 9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9" w="10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41" name="Freeform 152"/>
            <p:cNvSpPr>
              <a:spLocks noChangeArrowheads="1"/>
            </p:cNvSpPr>
            <p:nvPr/>
          </p:nvSpPr>
          <p:spPr bwMode="auto">
            <a:xfrm>
              <a:off x="6016127" y="2973161"/>
              <a:ext cx="31605" cy="25578"/>
            </a:xfrm>
            <a:custGeom>
              <a:gdLst>
                <a:gd fmla="*/ 2147483647 w 17" name="T0"/>
                <a:gd fmla="*/ 0 h 13" name="T1"/>
                <a:gd fmla="*/ 2147483647 w 17" name="T2"/>
                <a:gd fmla="*/ 2147483647 h 13" name="T3"/>
                <a:gd fmla="*/ 2147483647 w 17" name="T4"/>
                <a:gd fmla="*/ 2147483647 h 13" name="T5"/>
                <a:gd fmla="*/ 2147483647 w 17" name="T6"/>
                <a:gd fmla="*/ 0 h 13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7" name="T12"/>
                <a:gd fmla="*/ 0 h 13" name="T13"/>
                <a:gd fmla="*/ 17 w 17" name="T14"/>
                <a:gd fmla="*/ 13 h 13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13" w="17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42" name="Freeform 153"/>
            <p:cNvSpPr>
              <a:spLocks noChangeArrowheads="1"/>
            </p:cNvSpPr>
            <p:nvPr/>
          </p:nvSpPr>
          <p:spPr bwMode="auto">
            <a:xfrm>
              <a:off x="6055256" y="2952379"/>
              <a:ext cx="16555" cy="17585"/>
            </a:xfrm>
            <a:custGeom>
              <a:gdLst>
                <a:gd fmla="*/ 2147483647 w 9" name="T0"/>
                <a:gd fmla="*/ 2147483647 h 9" name="T1"/>
                <a:gd fmla="*/ 2147483647 w 9" name="T2"/>
                <a:gd fmla="*/ 2147483647 h 9" name="T3"/>
                <a:gd fmla="*/ 2147483647 w 9" name="T4"/>
                <a:gd fmla="*/ 2147483647 h 9" name="T5"/>
                <a:gd fmla="*/ 0 60000 65536" name="T6"/>
                <a:gd fmla="*/ 0 60000 65536" name="T7"/>
                <a:gd fmla="*/ 0 60000 65536" name="T8"/>
                <a:gd fmla="*/ 0 w 9" name="T9"/>
                <a:gd fmla="*/ 0 h 9" name="T10"/>
                <a:gd fmla="*/ 9 w 9" name="T11"/>
                <a:gd fmla="*/ 9 h 9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9" w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43" name="Freeform 154"/>
            <p:cNvSpPr>
              <a:spLocks noChangeArrowheads="1"/>
            </p:cNvSpPr>
            <p:nvPr/>
          </p:nvSpPr>
          <p:spPr bwMode="auto">
            <a:xfrm>
              <a:off x="6082345" y="2929999"/>
              <a:ext cx="12039" cy="12788"/>
            </a:xfrm>
            <a:custGeom>
              <a:gdLst>
                <a:gd fmla="*/ 2147483647 w 7" name="T0"/>
                <a:gd fmla="*/ 2147483647 h 6" name="T1"/>
                <a:gd fmla="*/ 2147483647 w 7" name="T2"/>
                <a:gd fmla="*/ 2147483647 h 6" name="T3"/>
                <a:gd fmla="*/ 2147483647 w 7" name="T4"/>
                <a:gd fmla="*/ 2147483647 h 6" name="T5"/>
                <a:gd fmla="*/ 0 60000 65536" name="T6"/>
                <a:gd fmla="*/ 0 60000 65536" name="T7"/>
                <a:gd fmla="*/ 0 60000 65536" name="T8"/>
                <a:gd fmla="*/ 0 w 7" name="T9"/>
                <a:gd fmla="*/ 0 h 6" name="T10"/>
                <a:gd fmla="*/ 7 w 7" name="T11"/>
                <a:gd fmla="*/ 6 h 6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6" w="7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44" name="Freeform 155"/>
            <p:cNvSpPr>
              <a:spLocks noChangeArrowheads="1"/>
            </p:cNvSpPr>
            <p:nvPr/>
          </p:nvSpPr>
          <p:spPr bwMode="auto">
            <a:xfrm>
              <a:off x="6124485" y="2840479"/>
              <a:ext cx="21070" cy="17585"/>
            </a:xfrm>
            <a:custGeom>
              <a:gdLst>
                <a:gd fmla="*/ 2147483647 w 11" name="T0"/>
                <a:gd fmla="*/ 2147483647 h 9" name="T1"/>
                <a:gd fmla="*/ 2147483647 w 11" name="T2"/>
                <a:gd fmla="*/ 2147483647 h 9" name="T3"/>
                <a:gd fmla="*/ 2147483647 w 11" name="T4"/>
                <a:gd fmla="*/ 2147483647 h 9" name="T5"/>
                <a:gd fmla="*/ 2147483647 w 11" name="T6"/>
                <a:gd fmla="*/ 2147483647 h 9" name="T7"/>
                <a:gd fmla="*/ 0 60000 65536" name="T8"/>
                <a:gd fmla="*/ 0 60000 65536" name="T9"/>
                <a:gd fmla="*/ 0 60000 65536" name="T10"/>
                <a:gd fmla="*/ 0 60000 65536" name="T11"/>
                <a:gd fmla="*/ 0 w 11" name="T12"/>
                <a:gd fmla="*/ 0 h 9" name="T13"/>
                <a:gd fmla="*/ 11 w 11" name="T14"/>
                <a:gd fmla="*/ 9 h 9" name="T15"/>
              </a:gdLst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b="T15" l="T12" r="T14" t="T13"/>
              <a:pathLst>
                <a:path h="9" w="11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45" name="Freeform 156"/>
            <p:cNvSpPr>
              <a:spLocks noChangeArrowheads="1"/>
            </p:cNvSpPr>
            <p:nvPr/>
          </p:nvSpPr>
          <p:spPr bwMode="auto">
            <a:xfrm>
              <a:off x="6115456" y="2886838"/>
              <a:ext cx="6020" cy="4795"/>
            </a:xfrm>
            <a:custGeom>
              <a:gdLst>
                <a:gd fmla="*/ 2147483647 w 3" name="T0"/>
                <a:gd fmla="*/ 2147483647 h 2" name="T1"/>
                <a:gd fmla="*/ 2147483647 w 3" name="T2"/>
                <a:gd fmla="*/ 0 h 2" name="T3"/>
                <a:gd fmla="*/ 2147483647 w 3" name="T4"/>
                <a:gd fmla="*/ 2147483647 h 2" name="T5"/>
                <a:gd fmla="*/ 0 60000 65536" name="T6"/>
                <a:gd fmla="*/ 0 60000 65536" name="T7"/>
                <a:gd fmla="*/ 0 60000 65536" name="T8"/>
                <a:gd fmla="*/ 0 w 3" name="T9"/>
                <a:gd fmla="*/ 0 h 2" name="T10"/>
                <a:gd fmla="*/ 3 w 3" name="T11"/>
                <a:gd fmla="*/ 2 h 2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2" w="3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46" name="Freeform 157"/>
            <p:cNvSpPr>
              <a:spLocks noChangeArrowheads="1"/>
            </p:cNvSpPr>
            <p:nvPr/>
          </p:nvSpPr>
          <p:spPr bwMode="auto">
            <a:xfrm>
              <a:off x="5680517" y="3446338"/>
              <a:ext cx="4515" cy="3198"/>
            </a:xfrm>
            <a:custGeom>
              <a:gdLst>
                <a:gd fmla="*/ 2147483647 w 2" name="T0"/>
                <a:gd fmla="*/ 2147483647 h 2" name="T1"/>
                <a:gd fmla="*/ 2147483647 w 2" name="T2"/>
                <a:gd fmla="*/ 2147483647 h 2" name="T3"/>
                <a:gd fmla="*/ 2147483647 w 2" name="T4"/>
                <a:gd fmla="*/ 2147483647 h 2" name="T5"/>
                <a:gd fmla="*/ 0 60000 65536" name="T6"/>
                <a:gd fmla="*/ 0 60000 65536" name="T7"/>
                <a:gd fmla="*/ 0 60000 65536" name="T8"/>
                <a:gd fmla="*/ 0 w 2" name="T9"/>
                <a:gd fmla="*/ 0 h 2" name="T10"/>
                <a:gd fmla="*/ 2 w 2" name="T11"/>
                <a:gd fmla="*/ 2 h 2" name="T12"/>
              </a:gdLst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b="T12" l="T9" r="T11" t="T10"/>
              <a:pathLst>
                <a:path h="2" w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7447" name="Freeform 158"/>
            <p:cNvSpPr>
              <a:spLocks noChangeArrowheads="1"/>
            </p:cNvSpPr>
            <p:nvPr/>
          </p:nvSpPr>
          <p:spPr bwMode="auto">
            <a:xfrm>
              <a:off x="3623210" y="4934614"/>
              <a:ext cx="40634" cy="55949"/>
            </a:xfrm>
            <a:custGeom>
              <a:gdLst>
                <a:gd fmla="*/ 2147483647 w 22" name="T0"/>
                <a:gd fmla="*/ 2147483647 h 29" name="T1"/>
                <a:gd fmla="*/ 2147483647 w 22" name="T2"/>
                <a:gd fmla="*/ 2147483647 h 29" name="T3"/>
                <a:gd fmla="*/ 2147483647 w 22" name="T4"/>
                <a:gd fmla="*/ 0 h 29" name="T5"/>
                <a:gd fmla="*/ 2147483647 w 22" name="T6"/>
                <a:gd fmla="*/ 0 h 29" name="T7"/>
                <a:gd fmla="*/ 2147483647 w 22" name="T8"/>
                <a:gd fmla="*/ 2147483647 h 29" name="T9"/>
                <a:gd fmla="*/ 0 60000 65536" name="T10"/>
                <a:gd fmla="*/ 0 60000 65536" name="T11"/>
                <a:gd fmla="*/ 0 60000 65536" name="T12"/>
                <a:gd fmla="*/ 0 60000 65536" name="T13"/>
                <a:gd fmla="*/ 0 60000 65536" name="T14"/>
                <a:gd fmla="*/ 0 w 22" name="T15"/>
                <a:gd fmla="*/ 0 h 29" name="T16"/>
                <a:gd fmla="*/ 22 w 22" name="T17"/>
                <a:gd fmla="*/ 29 h 29" name="T18"/>
              </a:gdLst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b="T18" l="T15" r="T17" t="T16"/>
              <a:pathLst>
                <a:path h="28" w="22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</p:grpSp>
      <p:sp>
        <p:nvSpPr>
          <p:cNvPr id="158" name="矩形 157"/>
          <p:cNvSpPr/>
          <p:nvPr/>
        </p:nvSpPr>
        <p:spPr>
          <a:xfrm>
            <a:off x="7864475" y="1730375"/>
            <a:ext cx="4327525" cy="3724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>
              <a:solidFill>
                <a:prstClr val="white"/>
              </a:solidFill>
            </a:endParaRPr>
          </a:p>
        </p:txBody>
      </p:sp>
      <p:cxnSp>
        <p:nvCxnSpPr>
          <p:cNvPr id="162" name="直接连接符 161"/>
          <p:cNvCxnSpPr/>
          <p:nvPr/>
        </p:nvCxnSpPr>
        <p:spPr>
          <a:xfrm flipV="1">
            <a:off x="3408363" y="-10148888"/>
            <a:ext cx="107950" cy="107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73" name="组合 171"/>
          <p:cNvGrpSpPr/>
          <p:nvPr/>
        </p:nvGrpSpPr>
        <p:grpSpPr>
          <a:xfrm>
            <a:off x="747713" y="2363788"/>
            <a:ext cx="109537" cy="1798637"/>
            <a:chOff x="2398922" y="1699846"/>
            <a:chExt cx="110346" cy="1798468"/>
          </a:xfrm>
        </p:grpSpPr>
        <p:sp>
          <p:nvSpPr>
            <p:cNvPr id="164" name="椭圆 163"/>
            <p:cNvSpPr/>
            <p:nvPr/>
          </p:nvSpPr>
          <p:spPr>
            <a:xfrm flipV="1">
              <a:off x="2400521" y="3390374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  <p:cxnSp>
          <p:nvCxnSpPr>
            <p:cNvPr id="167" name="直接连接符 166"/>
            <p:cNvCxnSpPr/>
            <p:nvPr/>
          </p:nvCxnSpPr>
          <p:spPr>
            <a:xfrm flipH="1">
              <a:off x="2448497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椭圆 170"/>
            <p:cNvSpPr/>
            <p:nvPr/>
          </p:nvSpPr>
          <p:spPr>
            <a:xfrm flipV="1">
              <a:off x="2398922" y="1699846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</p:grpSp>
      <p:sp>
        <p:nvSpPr>
          <p:cNvPr id="7174" name="文本框 173"/>
          <p:cNvSpPr txBox="1">
            <a:spLocks noChangeArrowheads="1"/>
          </p:cNvSpPr>
          <p:nvPr/>
        </p:nvSpPr>
        <p:spPr bwMode="auto">
          <a:xfrm>
            <a:off x="365125" y="1912938"/>
            <a:ext cx="1062038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</a:rPr>
              <a:t>NA:70%</a:t>
            </a:r>
          </a:p>
        </p:txBody>
      </p:sp>
      <p:grpSp>
        <p:nvGrpSpPr>
          <p:cNvPr id="7175" name="组合 179"/>
          <p:cNvGrpSpPr/>
          <p:nvPr/>
        </p:nvGrpSpPr>
        <p:grpSpPr>
          <a:xfrm>
            <a:off x="1927225" y="3205163"/>
            <a:ext cx="109538" cy="1798637"/>
            <a:chOff x="2398922" y="1699846"/>
            <a:chExt cx="110346" cy="1798468"/>
          </a:xfrm>
        </p:grpSpPr>
        <p:sp>
          <p:nvSpPr>
            <p:cNvPr id="181" name="椭圆 18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  <p:cxnSp>
          <p:nvCxnSpPr>
            <p:cNvPr id="182" name="直接连接符 181"/>
            <p:cNvCxnSpPr/>
            <p:nvPr/>
          </p:nvCxnSpPr>
          <p:spPr>
            <a:xfrm flipH="1"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椭圆 18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</p:grpSp>
      <p:sp>
        <p:nvSpPr>
          <p:cNvPr id="7176" name="文本框 183"/>
          <p:cNvSpPr txBox="1">
            <a:spLocks noChangeArrowheads="1"/>
          </p:cNvSpPr>
          <p:nvPr/>
        </p:nvSpPr>
        <p:spPr bwMode="auto">
          <a:xfrm>
            <a:off x="1544638" y="2755900"/>
            <a:ext cx="1062037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</a:rPr>
              <a:t>SA:70%</a:t>
            </a:r>
          </a:p>
        </p:txBody>
      </p:sp>
      <p:grpSp>
        <p:nvGrpSpPr>
          <p:cNvPr id="7177" name="组合 184"/>
          <p:cNvGrpSpPr/>
          <p:nvPr/>
        </p:nvGrpSpPr>
        <p:grpSpPr>
          <a:xfrm>
            <a:off x="5499100" y="2768600"/>
            <a:ext cx="111125" cy="1798638"/>
            <a:chOff x="2398922" y="1699846"/>
            <a:chExt cx="110346" cy="1798468"/>
          </a:xfrm>
        </p:grpSpPr>
        <p:sp>
          <p:nvSpPr>
            <p:cNvPr id="186" name="椭圆 185"/>
            <p:cNvSpPr/>
            <p:nvPr/>
          </p:nvSpPr>
          <p:spPr>
            <a:xfrm flipV="1">
              <a:off x="2400499" y="3390374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  <p:cxnSp>
          <p:nvCxnSpPr>
            <p:cNvPr id="187" name="直接连接符 186"/>
            <p:cNvCxnSpPr/>
            <p:nvPr/>
          </p:nvCxnSpPr>
          <p:spPr>
            <a:xfrm flipH="1">
              <a:off x="2447790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椭圆 187"/>
            <p:cNvSpPr/>
            <p:nvPr/>
          </p:nvSpPr>
          <p:spPr>
            <a:xfrm flipV="1">
              <a:off x="2398922" y="1699846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</p:grpSp>
      <p:sp>
        <p:nvSpPr>
          <p:cNvPr id="7178" name="文本框 188"/>
          <p:cNvSpPr txBox="1">
            <a:spLocks noChangeArrowheads="1"/>
          </p:cNvSpPr>
          <p:nvPr/>
        </p:nvSpPr>
        <p:spPr bwMode="auto">
          <a:xfrm>
            <a:off x="5118100" y="2319338"/>
            <a:ext cx="1062038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</a:rPr>
              <a:t>AS:70%</a:t>
            </a:r>
          </a:p>
        </p:txBody>
      </p:sp>
      <p:grpSp>
        <p:nvGrpSpPr>
          <p:cNvPr id="7179" name="组合 189"/>
          <p:cNvGrpSpPr/>
          <p:nvPr/>
        </p:nvGrpSpPr>
        <p:grpSpPr>
          <a:xfrm>
            <a:off x="3727450" y="3176588"/>
            <a:ext cx="109538" cy="1798637"/>
            <a:chOff x="2398922" y="1699846"/>
            <a:chExt cx="110346" cy="1798468"/>
          </a:xfrm>
        </p:grpSpPr>
        <p:sp>
          <p:nvSpPr>
            <p:cNvPr id="191" name="椭圆 19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  <p:cxnSp>
          <p:nvCxnSpPr>
            <p:cNvPr id="192" name="直接连接符 191"/>
            <p:cNvCxnSpPr/>
            <p:nvPr/>
          </p:nvCxnSpPr>
          <p:spPr>
            <a:xfrm flipH="1"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椭圆 19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</p:grpSp>
      <p:sp>
        <p:nvSpPr>
          <p:cNvPr id="7180" name="文本框 193"/>
          <p:cNvSpPr txBox="1">
            <a:spLocks noChangeArrowheads="1"/>
          </p:cNvSpPr>
          <p:nvPr/>
        </p:nvSpPr>
        <p:spPr bwMode="auto">
          <a:xfrm>
            <a:off x="3344863" y="2727325"/>
            <a:ext cx="1062037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</a:rPr>
              <a:t>AF:70%</a:t>
            </a:r>
          </a:p>
        </p:txBody>
      </p:sp>
      <p:grpSp>
        <p:nvGrpSpPr>
          <p:cNvPr id="7181" name="组合 194"/>
          <p:cNvGrpSpPr/>
          <p:nvPr/>
        </p:nvGrpSpPr>
        <p:grpSpPr>
          <a:xfrm>
            <a:off x="3854450" y="2374900"/>
            <a:ext cx="109538" cy="1798638"/>
            <a:chOff x="2398922" y="1699846"/>
            <a:chExt cx="110346" cy="1798468"/>
          </a:xfrm>
        </p:grpSpPr>
        <p:sp>
          <p:nvSpPr>
            <p:cNvPr id="196" name="椭圆 195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  <p:cxnSp>
          <p:nvCxnSpPr>
            <p:cNvPr id="197" name="直接连接符 196"/>
            <p:cNvCxnSpPr/>
            <p:nvPr/>
          </p:nvCxnSpPr>
          <p:spPr>
            <a:xfrm flipH="1">
              <a:off x="2448498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椭圆 197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</p:grpSp>
      <p:sp>
        <p:nvSpPr>
          <p:cNvPr id="7182" name="文本框 198"/>
          <p:cNvSpPr txBox="1">
            <a:spLocks noChangeArrowheads="1"/>
          </p:cNvSpPr>
          <p:nvPr/>
        </p:nvSpPr>
        <p:spPr bwMode="auto">
          <a:xfrm>
            <a:off x="3471863" y="1925638"/>
            <a:ext cx="1062037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</a:rPr>
              <a:t>EU:70%</a:t>
            </a:r>
          </a:p>
        </p:txBody>
      </p:sp>
      <p:grpSp>
        <p:nvGrpSpPr>
          <p:cNvPr id="7183" name="组合 199"/>
          <p:cNvGrpSpPr/>
          <p:nvPr/>
        </p:nvGrpSpPr>
        <p:grpSpPr>
          <a:xfrm>
            <a:off x="6329363" y="3289300"/>
            <a:ext cx="111125" cy="1798638"/>
            <a:chOff x="2398922" y="1699846"/>
            <a:chExt cx="110346" cy="1798468"/>
          </a:xfrm>
        </p:grpSpPr>
        <p:sp>
          <p:nvSpPr>
            <p:cNvPr id="201" name="椭圆 200"/>
            <p:cNvSpPr/>
            <p:nvPr/>
          </p:nvSpPr>
          <p:spPr>
            <a:xfrm flipV="1">
              <a:off x="2400498" y="3390374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  <p:cxnSp>
          <p:nvCxnSpPr>
            <p:cNvPr id="202" name="直接连接符 201"/>
            <p:cNvCxnSpPr/>
            <p:nvPr/>
          </p:nvCxnSpPr>
          <p:spPr>
            <a:xfrm flipH="1">
              <a:off x="2447789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" name="椭圆 202"/>
            <p:cNvSpPr/>
            <p:nvPr/>
          </p:nvSpPr>
          <p:spPr>
            <a:xfrm flipV="1">
              <a:off x="2398922" y="1699846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>
                <a:solidFill>
                  <a:prstClr val="white"/>
                </a:solidFill>
              </a:endParaRPr>
            </a:p>
          </p:txBody>
        </p:sp>
      </p:grpSp>
      <p:sp>
        <p:nvSpPr>
          <p:cNvPr id="7184" name="文本框 203"/>
          <p:cNvSpPr txBox="1">
            <a:spLocks noChangeArrowheads="1"/>
          </p:cNvSpPr>
          <p:nvPr/>
        </p:nvSpPr>
        <p:spPr bwMode="auto">
          <a:xfrm>
            <a:off x="5948363" y="2840038"/>
            <a:ext cx="1062037" cy="3962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000">
                <a:solidFill>
                  <a:prstClr val="white"/>
                </a:solidFill>
              </a:rPr>
              <a:t>AU:70%</a:t>
            </a:r>
          </a:p>
        </p:txBody>
      </p:sp>
      <p:pic>
        <p:nvPicPr>
          <p:cNvPr id="7185" name="图片 20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7934325" y="3090863"/>
            <a:ext cx="946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6" name="图片 20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7910513" y="1865313"/>
            <a:ext cx="1011237" cy="101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87" name="图片 20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7529513" y="3906838"/>
            <a:ext cx="1803400" cy="180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88" name="矩形 207"/>
          <p:cNvSpPr>
            <a:spLocks noChangeArrowheads="1"/>
          </p:cNvSpPr>
          <p:nvPr/>
        </p:nvSpPr>
        <p:spPr bwMode="auto">
          <a:xfrm>
            <a:off x="8978899" y="1955800"/>
            <a:ext cx="3021013" cy="731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7189" name="矩形 208"/>
          <p:cNvSpPr>
            <a:spLocks noChangeArrowheads="1"/>
          </p:cNvSpPr>
          <p:nvPr/>
        </p:nvSpPr>
        <p:spPr bwMode="auto">
          <a:xfrm>
            <a:off x="8977314" y="3219449"/>
            <a:ext cx="3021012" cy="731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7190" name="矩形 209"/>
          <p:cNvSpPr>
            <a:spLocks noChangeArrowheads="1"/>
          </p:cNvSpPr>
          <p:nvPr/>
        </p:nvSpPr>
        <p:spPr bwMode="auto">
          <a:xfrm>
            <a:off x="8977314" y="4387850"/>
            <a:ext cx="3021012" cy="731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4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grpSp>
        <p:nvGrpSpPr>
          <p:cNvPr id="7191" name="组合 210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7192" name="组合 211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719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195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196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197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19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19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0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0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02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03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04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05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06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07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08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09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10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11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12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13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14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1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1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17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18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19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20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21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22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23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24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25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26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27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28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29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30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31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32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33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34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35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36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37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38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39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40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41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42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43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44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45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46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47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48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49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50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51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52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53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54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55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56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57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58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59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60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61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62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63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64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65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66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67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68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69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70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71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72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73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74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7275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193" name="文本框 21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179906497"/>
      </p:ext>
    </p:extLst>
  </p:cSld>
  <p:clrMapOvr>
    <a:masterClrMapping/>
  </p:clrMapOvr>
  <p:transition spd="slow">
    <p:push dir="u"/>
  </p:transition>
  <p:timing/>
</p:sld>
</file>

<file path=ppt/slides/slide5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14" name="椭圆 1"/>
          <p:cNvSpPr>
            <a:spLocks noChangeArrowheads="1"/>
          </p:cNvSpPr>
          <p:nvPr/>
        </p:nvSpPr>
        <p:spPr bwMode="auto">
          <a:xfrm>
            <a:off x="1238250" y="1816100"/>
            <a:ext cx="2335213" cy="2495550"/>
          </a:xfrm>
          <a:custGeom>
            <a:gdLst>
              <a:gd fmla="*/ 936104 w 1751265" name="T0"/>
              <a:gd fmla="*/ 0 h 1872208" name="T1"/>
              <a:gd fmla="*/ 1751265 w 1751265" name="T2"/>
              <a:gd fmla="*/ 476797 h 1872208" name="T3"/>
              <a:gd fmla="*/ 1621028 w 1751265" name="T4"/>
              <a:gd fmla="*/ 951401 h 1872208" name="T5"/>
              <a:gd fmla="*/ 1741972 w 1751265" name="T6"/>
              <a:gd fmla="*/ 1410708 h 1872208" name="T7"/>
              <a:gd fmla="*/ 936104 w 1751265" name="T8"/>
              <a:gd fmla="*/ 1872208 h 1872208" name="T9"/>
              <a:gd fmla="*/ 0 w 1751265" name="T10"/>
              <a:gd fmla="*/ 936104 h 1872208" name="T11"/>
              <a:gd fmla="*/ 936104 w 1751265" name="T12"/>
              <a:gd fmla="*/ 0 h 1872208" name="T13"/>
              <a:gd fmla="*/ 0 60000 65536" name="T14"/>
              <a:gd fmla="*/ 0 60000 65536" name="T15"/>
              <a:gd fmla="*/ 0 60000 65536" name="T16"/>
              <a:gd fmla="*/ 0 60000 65536" name="T17"/>
              <a:gd fmla="*/ 0 60000 65536" name="T18"/>
              <a:gd fmla="*/ 0 60000 65536" name="T19"/>
              <a:gd fmla="*/ 0 60000 65536" name="T20"/>
              <a:gd fmla="*/ 0 w 1751265" name="T21"/>
              <a:gd fmla="*/ 0 h 1872208" name="T22"/>
              <a:gd fmla="*/ 1751265 w 1751265" name="T23"/>
              <a:gd fmla="*/ 1872208 h 1872208" name="T24"/>
            </a:gdLst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b="T24" l="T21" r="T23" t="T22"/>
            <a:pathLst>
              <a:path h="1872208" w="1751265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15" name="椭圆 11"/>
          <p:cNvSpPr>
            <a:spLocks noChangeArrowheads="1"/>
          </p:cNvSpPr>
          <p:nvPr/>
        </p:nvSpPr>
        <p:spPr bwMode="auto">
          <a:xfrm>
            <a:off x="8247063" y="1836738"/>
            <a:ext cx="2497137" cy="2495550"/>
          </a:xfrm>
          <a:prstGeom prst="ellipse">
            <a:avLst/>
          </a:pr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altLang="zh-CN" lang="zh-CN" sz="2400">
              <a:solidFill>
                <a:srgbClr val="FFFFFF"/>
              </a:solidFill>
              <a:latin charset="-122" panose="02010600030101010101" pitchFamily="2" typeface="宋体"/>
              <a:sym charset="-122" panose="02010600030101010101" pitchFamily="2" typeface="宋体"/>
            </a:endParaRPr>
          </a:p>
        </p:txBody>
      </p:sp>
      <p:sp>
        <p:nvSpPr>
          <p:cNvPr id="16" name="椭圆 1"/>
          <p:cNvSpPr>
            <a:spLocks noChangeArrowheads="1"/>
          </p:cNvSpPr>
          <p:nvPr/>
        </p:nvSpPr>
        <p:spPr bwMode="auto">
          <a:xfrm>
            <a:off x="3573463" y="1836738"/>
            <a:ext cx="2336800" cy="2495550"/>
          </a:xfrm>
          <a:custGeom>
            <a:gdLst>
              <a:gd fmla="*/ 936104 w 1751265" name="T0"/>
              <a:gd fmla="*/ 0 h 1872208" name="T1"/>
              <a:gd fmla="*/ 1751265 w 1751265" name="T2"/>
              <a:gd fmla="*/ 476797 h 1872208" name="T3"/>
              <a:gd fmla="*/ 1621028 w 1751265" name="T4"/>
              <a:gd fmla="*/ 951401 h 1872208" name="T5"/>
              <a:gd fmla="*/ 1741972 w 1751265" name="T6"/>
              <a:gd fmla="*/ 1410708 h 1872208" name="T7"/>
              <a:gd fmla="*/ 936104 w 1751265" name="T8"/>
              <a:gd fmla="*/ 1872208 h 1872208" name="T9"/>
              <a:gd fmla="*/ 0 w 1751265" name="T10"/>
              <a:gd fmla="*/ 936104 h 1872208" name="T11"/>
              <a:gd fmla="*/ 936104 w 1751265" name="T12"/>
              <a:gd fmla="*/ 0 h 1872208" name="T13"/>
              <a:gd fmla="*/ 0 60000 65536" name="T14"/>
              <a:gd fmla="*/ 0 60000 65536" name="T15"/>
              <a:gd fmla="*/ 0 60000 65536" name="T16"/>
              <a:gd fmla="*/ 0 60000 65536" name="T17"/>
              <a:gd fmla="*/ 0 60000 65536" name="T18"/>
              <a:gd fmla="*/ 0 60000 65536" name="T19"/>
              <a:gd fmla="*/ 0 60000 65536" name="T20"/>
              <a:gd fmla="*/ 0 w 1751265" name="T21"/>
              <a:gd fmla="*/ 0 h 1872208" name="T22"/>
              <a:gd fmla="*/ 1751265 w 1751265" name="T23"/>
              <a:gd fmla="*/ 1872208 h 1872208" name="T24"/>
            </a:gdLst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b="T24" l="T21" r="T23" t="T22"/>
            <a:pathLst>
              <a:path h="1872208" w="1751265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17" name="椭圆 1"/>
          <p:cNvSpPr>
            <a:spLocks noChangeArrowheads="1"/>
          </p:cNvSpPr>
          <p:nvPr/>
        </p:nvSpPr>
        <p:spPr bwMode="auto">
          <a:xfrm>
            <a:off x="5910263" y="1836738"/>
            <a:ext cx="2333625" cy="2495550"/>
          </a:xfrm>
          <a:custGeom>
            <a:gdLst>
              <a:gd fmla="*/ 936104 w 1751265" name="T0"/>
              <a:gd fmla="*/ 0 h 1872208" name="T1"/>
              <a:gd fmla="*/ 1751265 w 1751265" name="T2"/>
              <a:gd fmla="*/ 476797 h 1872208" name="T3"/>
              <a:gd fmla="*/ 1621028 w 1751265" name="T4"/>
              <a:gd fmla="*/ 951401 h 1872208" name="T5"/>
              <a:gd fmla="*/ 1741972 w 1751265" name="T6"/>
              <a:gd fmla="*/ 1410708 h 1872208" name="T7"/>
              <a:gd fmla="*/ 936104 w 1751265" name="T8"/>
              <a:gd fmla="*/ 1872208 h 1872208" name="T9"/>
              <a:gd fmla="*/ 0 w 1751265" name="T10"/>
              <a:gd fmla="*/ 936104 h 1872208" name="T11"/>
              <a:gd fmla="*/ 936104 w 1751265" name="T12"/>
              <a:gd fmla="*/ 0 h 1872208" name="T13"/>
              <a:gd fmla="*/ 0 60000 65536" name="T14"/>
              <a:gd fmla="*/ 0 60000 65536" name="T15"/>
              <a:gd fmla="*/ 0 60000 65536" name="T16"/>
              <a:gd fmla="*/ 0 60000 65536" name="T17"/>
              <a:gd fmla="*/ 0 60000 65536" name="T18"/>
              <a:gd fmla="*/ 0 60000 65536" name="T19"/>
              <a:gd fmla="*/ 0 60000 65536" name="T20"/>
              <a:gd fmla="*/ 0 w 1751265" name="T21"/>
              <a:gd fmla="*/ 0 h 1872208" name="T22"/>
              <a:gd fmla="*/ 1751265 w 1751265" name="T23"/>
              <a:gd fmla="*/ 1872208 h 1872208" name="T24"/>
            </a:gdLst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b="T24" l="T21" r="T23" t="T22"/>
            <a:pathLst>
              <a:path h="1872208" w="1751265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18" name="TextBox 14"/>
          <p:cNvSpPr>
            <a:spLocks noChangeArrowheads="1"/>
          </p:cNvSpPr>
          <p:nvPr/>
        </p:nvSpPr>
        <p:spPr bwMode="auto">
          <a:xfrm>
            <a:off x="2052638" y="1830388"/>
            <a:ext cx="725805" cy="74173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altLang="zh-CN" b="1" lang="en-US" sz="4267">
                <a:solidFill>
                  <a:prstClr val="white"/>
                </a:solidFill>
                <a:latin charset="-122" pitchFamily="2" typeface="方正兰亭粗黑_GBK"/>
                <a:ea charset="-122" panose="02000000000000000000" pitchFamily="2" typeface="方正兰亭粗黑_GBK"/>
                <a:sym charset="-122" pitchFamily="2" typeface="方正兰亭粗黑_GBK"/>
              </a:rPr>
              <a:t>01</a:t>
            </a:r>
          </a:p>
        </p:txBody>
      </p:sp>
      <p:sp>
        <p:nvSpPr>
          <p:cNvPr id="19" name="TextBox 15"/>
          <p:cNvSpPr>
            <a:spLocks noChangeArrowheads="1"/>
          </p:cNvSpPr>
          <p:nvPr/>
        </p:nvSpPr>
        <p:spPr bwMode="auto">
          <a:xfrm>
            <a:off x="4427538" y="1830388"/>
            <a:ext cx="725805" cy="74173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altLang="zh-CN" b="1" lang="en-US" sz="4267">
                <a:solidFill>
                  <a:prstClr val="white"/>
                </a:solidFill>
                <a:latin charset="-122" pitchFamily="2" typeface="方正兰亭粗黑_GBK"/>
                <a:ea charset="-122" panose="02000000000000000000" pitchFamily="2" typeface="方正兰亭粗黑_GBK"/>
                <a:sym charset="-122" pitchFamily="2" typeface="方正兰亭粗黑_GBK"/>
              </a:rPr>
              <a:t>02</a:t>
            </a:r>
          </a:p>
        </p:txBody>
      </p:sp>
      <p:sp>
        <p:nvSpPr>
          <p:cNvPr id="20" name="TextBox 16"/>
          <p:cNvSpPr>
            <a:spLocks noChangeArrowheads="1"/>
          </p:cNvSpPr>
          <p:nvPr/>
        </p:nvSpPr>
        <p:spPr bwMode="auto">
          <a:xfrm>
            <a:off x="6710364" y="1830388"/>
            <a:ext cx="725805" cy="74173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altLang="zh-CN" b="1" lang="en-US" sz="4267">
                <a:solidFill>
                  <a:prstClr val="white"/>
                </a:solidFill>
                <a:latin charset="-122" pitchFamily="2" typeface="方正兰亭粗黑_GBK"/>
                <a:ea charset="-122" panose="02000000000000000000" pitchFamily="2" typeface="方正兰亭粗黑_GBK"/>
                <a:sym charset="-122" pitchFamily="2" typeface="方正兰亭粗黑_GBK"/>
              </a:rPr>
              <a:t>03</a:t>
            </a:r>
          </a:p>
        </p:txBody>
      </p:sp>
      <p:sp>
        <p:nvSpPr>
          <p:cNvPr id="21" name="TextBox 17"/>
          <p:cNvSpPr>
            <a:spLocks noChangeArrowheads="1"/>
          </p:cNvSpPr>
          <p:nvPr/>
        </p:nvSpPr>
        <p:spPr bwMode="auto">
          <a:xfrm>
            <a:off x="9129714" y="1830388"/>
            <a:ext cx="725805" cy="741731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altLang="zh-CN" b="1" lang="en-US" sz="4267">
                <a:solidFill>
                  <a:prstClr val="white"/>
                </a:solidFill>
                <a:latin charset="-122" pitchFamily="2" typeface="方正兰亭粗黑_GBK"/>
                <a:ea charset="-122" panose="02000000000000000000" pitchFamily="2" typeface="方正兰亭粗黑_GBK"/>
                <a:sym charset="-122" pitchFamily="2" typeface="方正兰亭粗黑_GBK"/>
              </a:rPr>
              <a:t>04</a:t>
            </a:r>
          </a:p>
        </p:txBody>
      </p:sp>
      <p:sp>
        <p:nvSpPr>
          <p:cNvPr id="22" name="直接连接符 18"/>
          <p:cNvSpPr>
            <a:spLocks noChangeShapeType="1"/>
          </p:cNvSpPr>
          <p:nvPr/>
        </p:nvSpPr>
        <p:spPr bwMode="auto">
          <a:xfrm>
            <a:off x="152558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23" name="直接连接符 19"/>
          <p:cNvSpPr>
            <a:spLocks noChangeShapeType="1"/>
          </p:cNvSpPr>
          <p:nvPr/>
        </p:nvSpPr>
        <p:spPr bwMode="auto">
          <a:xfrm>
            <a:off x="3884613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24" name="直接连接符 20"/>
          <p:cNvSpPr>
            <a:spLocks noChangeShapeType="1"/>
          </p:cNvSpPr>
          <p:nvPr/>
        </p:nvSpPr>
        <p:spPr bwMode="auto">
          <a:xfrm>
            <a:off x="621823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25" name="直接连接符 21"/>
          <p:cNvSpPr>
            <a:spLocks noChangeShapeType="1"/>
          </p:cNvSpPr>
          <p:nvPr/>
        </p:nvSpPr>
        <p:spPr bwMode="auto">
          <a:xfrm>
            <a:off x="8566150" y="2609850"/>
            <a:ext cx="1912938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</a:ln>
          <a:extLst>
            <a:ext uri="{909E8E84-426E-40DD-AFC4-6F175D3DCCD1}">
              <a14:hiddenFill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26" name="TextBox 22"/>
          <p:cNvSpPr>
            <a:spLocks noChangeArrowheads="1"/>
          </p:cNvSpPr>
          <p:nvPr/>
        </p:nvSpPr>
        <p:spPr bwMode="auto">
          <a:xfrm>
            <a:off x="1574800" y="2767013"/>
            <a:ext cx="2330450" cy="44710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>
              <a:lnSpc>
                <a:spcPct val="125000"/>
              </a:lnSpc>
              <a:defRPr/>
            </a:pPr>
            <a:r>
              <a:rPr altLang="en-US" b="1" lang="zh-CN" sz="1867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点此输入标题</a:t>
            </a:r>
          </a:p>
        </p:txBody>
      </p:sp>
      <p:sp>
        <p:nvSpPr>
          <p:cNvPr id="28" name="TextBox 24"/>
          <p:cNvSpPr>
            <a:spLocks noChangeArrowheads="1"/>
          </p:cNvSpPr>
          <p:nvPr/>
        </p:nvSpPr>
        <p:spPr bwMode="auto">
          <a:xfrm>
            <a:off x="3957638" y="2767013"/>
            <a:ext cx="2328862" cy="44710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>
              <a:lnSpc>
                <a:spcPct val="125000"/>
              </a:lnSpc>
              <a:defRPr/>
            </a:pPr>
            <a:r>
              <a:rPr altLang="en-US" b="1" lang="zh-CN" sz="1867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点此输入标题</a:t>
            </a:r>
          </a:p>
        </p:txBody>
      </p:sp>
      <p:sp>
        <p:nvSpPr>
          <p:cNvPr id="30" name="TextBox 26"/>
          <p:cNvSpPr>
            <a:spLocks noChangeArrowheads="1"/>
          </p:cNvSpPr>
          <p:nvPr/>
        </p:nvSpPr>
        <p:spPr bwMode="auto">
          <a:xfrm>
            <a:off x="6242049" y="2767013"/>
            <a:ext cx="2330450" cy="44710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>
              <a:lnSpc>
                <a:spcPct val="125000"/>
              </a:lnSpc>
              <a:defRPr/>
            </a:pPr>
            <a:r>
              <a:rPr altLang="en-US" b="1" lang="zh-CN" sz="1867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点此输入标题</a:t>
            </a:r>
          </a:p>
        </p:txBody>
      </p:sp>
      <p:sp>
        <p:nvSpPr>
          <p:cNvPr id="32" name="TextBox 28"/>
          <p:cNvSpPr>
            <a:spLocks noChangeArrowheads="1"/>
          </p:cNvSpPr>
          <p:nvPr/>
        </p:nvSpPr>
        <p:spPr bwMode="auto">
          <a:xfrm>
            <a:off x="8720139" y="2768600"/>
            <a:ext cx="2328862" cy="44710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 algn="just">
              <a:lnSpc>
                <a:spcPct val="125000"/>
              </a:lnSpc>
              <a:defRPr/>
            </a:pPr>
            <a:r>
              <a:rPr altLang="en-US" b="1" lang="zh-CN" sz="1867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  <a:sym charset="-122" panose="020b0503020204020204" pitchFamily="34" typeface="微软雅黑"/>
              </a:rPr>
              <a:t>点此输入标题</a:t>
            </a:r>
          </a:p>
        </p:txBody>
      </p:sp>
      <p:grpSp>
        <p:nvGrpSpPr>
          <p:cNvPr id="8210" name="组合 23"/>
          <p:cNvGrpSpPr/>
          <p:nvPr/>
        </p:nvGrpSpPr>
        <p:grpSpPr>
          <a:xfrm>
            <a:off x="1238250" y="4292600"/>
            <a:ext cx="2381250" cy="1554163"/>
            <a:chOff x="609271" y="1168971"/>
            <a:chExt cx="2311699" cy="2117662"/>
          </a:xfrm>
        </p:grpSpPr>
        <p:sp>
          <p:nvSpPr>
            <p:cNvPr id="8303" name="矩形 24"/>
            <p:cNvSpPr>
              <a:spLocks noChangeArrowheads="1"/>
            </p:cNvSpPr>
            <p:nvPr/>
          </p:nvSpPr>
          <p:spPr bwMode="auto">
            <a:xfrm>
              <a:off x="714348" y="1168971"/>
              <a:ext cx="2206622" cy="4568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endParaRPr altLang="en-US" b="1" lang="zh-CN" sz="1600">
                <a:solidFill>
                  <a:prstClr val="white"/>
                </a:solidFill>
                <a:latin charset="-122" panose="020b0503020204020204" pitchFamily="34" typeface="微软雅黑"/>
                <a:ea charset="-122" panose="020b0503020204020204" pitchFamily="34" typeface="微软雅黑"/>
              </a:endParaRPr>
            </a:p>
          </p:txBody>
        </p:sp>
        <p:sp>
          <p:nvSpPr>
            <p:cNvPr id="8304" name="矩形 25"/>
            <p:cNvSpPr>
              <a:spLocks noChangeArrowheads="1"/>
            </p:cNvSpPr>
            <p:nvPr/>
          </p:nvSpPr>
          <p:spPr bwMode="auto">
            <a:xfrm>
              <a:off x="609271" y="1818398"/>
              <a:ext cx="2311699" cy="14535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1600">
                  <a:solidFill>
                    <a:prstClr val="white"/>
                  </a:solidFill>
                </a:rPr>
                <a:t>A designer can use default text to simulate what text would look like. If it is not real text. </a:t>
              </a:r>
            </a:p>
          </p:txBody>
        </p:sp>
      </p:grpSp>
      <p:sp>
        <p:nvSpPr>
          <p:cNvPr id="8211" name="矩形 25"/>
          <p:cNvSpPr>
            <a:spLocks noChangeArrowheads="1"/>
          </p:cNvSpPr>
          <p:nvPr/>
        </p:nvSpPr>
        <p:spPr bwMode="auto">
          <a:xfrm>
            <a:off x="3714750" y="4768850"/>
            <a:ext cx="23812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8212" name="矩形 25"/>
          <p:cNvSpPr>
            <a:spLocks noChangeArrowheads="1"/>
          </p:cNvSpPr>
          <p:nvPr/>
        </p:nvSpPr>
        <p:spPr bwMode="auto">
          <a:xfrm>
            <a:off x="6096000" y="4768850"/>
            <a:ext cx="23812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8213" name="矩形 25"/>
          <p:cNvSpPr>
            <a:spLocks noChangeArrowheads="1"/>
          </p:cNvSpPr>
          <p:nvPr/>
        </p:nvSpPr>
        <p:spPr bwMode="auto">
          <a:xfrm>
            <a:off x="8381999" y="4768850"/>
            <a:ext cx="238125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pic>
        <p:nvPicPr>
          <p:cNvPr descr="345.png" id="8214" name="图片 5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4286250" y="323850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descr="456.png" id="8215" name="图片 5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8953500" y="3143250"/>
            <a:ext cx="1165225" cy="1165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descr="543.png" id="8216" name="图片 5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6477000" y="3036888"/>
            <a:ext cx="1439863" cy="143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descr="589.png" id="8217" name="图片 5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17145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18" name="组合 28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8219" name="组合 30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822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22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23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24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2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2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2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2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29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30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31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32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33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34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35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36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37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38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39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40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41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4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4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44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45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46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47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48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49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50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51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52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53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54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55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56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57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58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59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60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61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62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63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64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65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66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67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68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69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70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71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72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73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74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75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76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77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78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79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80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81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82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83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84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85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86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87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88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89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90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91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92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93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94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95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96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97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98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299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300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301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8302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8220" name="文本框 3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2621281772"/>
      </p:ext>
    </p:extLst>
  </p:cSld>
  <p:clrMapOvr>
    <a:masterClrMapping/>
  </p:clrMapOvr>
  <p:transition spd="slow">
    <p:push dir="u"/>
  </p:transition>
  <p:timing>
    <p:tnLst>
      <p:par>
        <p:cTn dur="indefinite" id="1" nodeType="tmRoot" restart="never">
          <p:childTnLst>
            <p:seq concurrent="1" nextAc="seek">
              <p:cTn dur="indefinite" id="2" nodeType="mainSeq">
                <p:childTnLst>
                  <p:par>
                    <p:cTn fill="hold" id="3" nodeType="clickPar">
                      <p:stCondLst>
                        <p:cond delay="indefinite"/>
                        <p:cond delay="0" evt="onBegin">
                          <p:tn val="2"/>
                        </p:cond>
                      </p:stCondLst>
                      <p:childTnLst>
                        <p:par>
                          <p:cTn fill="hold" id="4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fill="hold" grpId="0" id="5" nodeType="afterEffect" presetClass="entr" presetID="23" presetSubtype="32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7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8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9" nodeType="withEffect" presetClass="entr" presetID="23" presetSubtype="32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1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1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2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3" nodeType="withEffect" presetClass="entr" presetID="23" presetSubtype="32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dur="1" fill="hold" id="1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5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16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fill="hold" grpId="0" id="17" nodeType="withEffect" presetClass="entr" presetID="23" presetSubtype="32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dur="1" fill="hold" id="1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250" fill="hold" id="19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250" fill="hold" id="2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fill="hold" id="21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fill="hold" grpId="0" id="22" nodeType="after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3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24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5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6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27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28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29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3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1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 id="32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33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4" nodeType="withEffect" presetClass="entr" presetID="22" presetSubtype="8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36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37" nodeType="withEffect" presetClass="entr" presetID="22" presetSubtype="8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3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39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0" nodeType="withEffect" presetClass="entr" presetID="22" presetSubtype="8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42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3" nodeType="withEffect" presetClass="entr" presetID="22" presetSubtype="8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dur="1" fill="hold" id="4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">
                                      <p:cBhvr>
                                        <p:cTn dur="500" id="45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46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47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48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49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1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">
                                      <p:cBhvr>
                                        <p:cTn dur="500" id="52" tmFilter="0,0; .5, 1; 1, 1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53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54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55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6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7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58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">
                                      <p:cBhvr>
                                        <p:cTn dur="500" id="59" tmFilter="0,0; .5, 1; 1, 1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0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61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2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3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4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65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">
                                      <p:cBhvr>
                                        <p:cTn dur="500" id="66" tmFilter="0,0; .5, 1; 1, 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grpId="0" id="67" nodeType="withEffect" presetClass="entr" presetID="41" presetSubtype="0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dur="1" fill="hold" id="68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dur="500" fill="hold" id="69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7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71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dur="500" fill="hold" id="72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filter="">
                                      <p:cBhvr>
                                        <p:cTn dur="500" id="73" tmFilter="0,0; .5, 1; 1, 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delay="0" evt="onPrev">
                  <p:tgtEl>
                    <p:sldTgt/>
                  </p:tgtEl>
                </p:cond>
              </p:prevCondLst>
              <p:nextCondLst>
                <p:cond delay="0" evt="onNext">
                  <p:tgtEl>
                    <p:sldTgt/>
                  </p:tgtEl>
                </p:cond>
              </p:nextCondLst>
            </p:seq>
          </p:childTnLst>
        </p:cTn>
      </p:par>
    </p:tnLst>
    <p:bldLst>
      <p:bldP grpId="0" spid="14"/>
      <p:bldP grpId="0" spid="15"/>
      <p:bldP grpId="0" spid="16"/>
      <p:bldP grpId="0" spid="17"/>
      <p:bldP grpId="0" spid="18"/>
      <p:bldP grpId="0" spid="19"/>
      <p:bldP grpId="0" spid="20"/>
      <p:bldP grpId="0" spid="21"/>
      <p:bldP grpId="0" spid="22"/>
      <p:bldP grpId="0" spid="23"/>
      <p:bldP grpId="0" spid="24"/>
      <p:bldP grpId="0" spid="25"/>
      <p:bldP grpId="0" spid="26"/>
      <p:bldP grpId="0" spid="28"/>
      <p:bldP grpId="0" spid="30"/>
      <p:bldP grpId="0" spid="32"/>
    </p:bldLst>
  </p:timing>
</p:sld>
</file>

<file path=ppt/slides/slide6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sp>
        <p:nvSpPr>
          <p:cNvPr id="9218" name="矩形 16"/>
          <p:cNvSpPr>
            <a:spLocks noChangeArrowheads="1"/>
          </p:cNvSpPr>
          <p:nvPr/>
        </p:nvSpPr>
        <p:spPr bwMode="auto">
          <a:xfrm>
            <a:off x="7619999" y="2174875"/>
            <a:ext cx="4095750" cy="5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7659689" y="1795463"/>
            <a:ext cx="2919412" cy="4165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defRPr/>
            </a:pPr>
            <a:r>
              <a:rPr b="1" lang="en-US" sz="2133">
                <a:solidFill>
                  <a:prstClr val="white"/>
                </a:solidFill>
              </a:rPr>
              <a:t>- ADD TITLE HERE -</a:t>
            </a:r>
          </a:p>
        </p:txBody>
      </p:sp>
      <p:sp>
        <p:nvSpPr>
          <p:cNvPr id="9220" name="矩形 16"/>
          <p:cNvSpPr>
            <a:spLocks noChangeArrowheads="1"/>
          </p:cNvSpPr>
          <p:nvPr/>
        </p:nvSpPr>
        <p:spPr bwMode="auto">
          <a:xfrm>
            <a:off x="7524749" y="3575050"/>
            <a:ext cx="4095750" cy="5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9221" name="矩形 16"/>
          <p:cNvSpPr>
            <a:spLocks noChangeArrowheads="1"/>
          </p:cNvSpPr>
          <p:nvPr/>
        </p:nvSpPr>
        <p:spPr bwMode="auto">
          <a:xfrm>
            <a:off x="7524749" y="5003800"/>
            <a:ext cx="4095750" cy="579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7572374" y="3119438"/>
            <a:ext cx="2716213" cy="4165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defRPr/>
            </a:pPr>
            <a:r>
              <a:rPr b="1" lang="en-US" sz="2133">
                <a:solidFill>
                  <a:prstClr val="white"/>
                </a:solidFill>
              </a:rPr>
              <a:t>- ADD TITLE HERE -</a:t>
            </a: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7524749" y="4557713"/>
            <a:ext cx="2714625" cy="4165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pPr>
              <a:defRPr/>
            </a:pPr>
            <a:r>
              <a:rPr b="1" lang="en-US" sz="2133">
                <a:solidFill>
                  <a:prstClr val="white"/>
                </a:solidFill>
              </a:rPr>
              <a:t>- ADD TITLE HERE -</a:t>
            </a:r>
          </a:p>
        </p:txBody>
      </p:sp>
      <p:grpSp>
        <p:nvGrpSpPr>
          <p:cNvPr id="9224" name="组合 59"/>
          <p:cNvGrpSpPr/>
          <p:nvPr/>
        </p:nvGrpSpPr>
        <p:grpSpPr>
          <a:xfrm>
            <a:off x="631825" y="1625600"/>
            <a:ext cx="5424488" cy="4381500"/>
            <a:chOff x="431801" y="1214428"/>
            <a:chExt cx="4068762" cy="3286148"/>
          </a:xfrm>
        </p:grpSpPr>
        <p:sp>
          <p:nvSpPr>
            <p:cNvPr id="9340" name="Freeform 5"/>
            <p:cNvSpPr/>
            <p:nvPr/>
          </p:nvSpPr>
          <p:spPr bwMode="auto">
            <a:xfrm>
              <a:off x="2138995" y="1254667"/>
              <a:ext cx="1780754" cy="1485845"/>
            </a:xfrm>
            <a:custGeom>
              <a:gdLst>
                <a:gd fmla="*/ 2147483647 w 1883" name="T0"/>
                <a:gd fmla="*/ 2147483647 h 1607" name="T1"/>
                <a:gd fmla="*/ 2147483647 w 1883" name="T2"/>
                <a:gd fmla="*/ 2147483647 h 1607" name="T3"/>
                <a:gd fmla="*/ 2147483647 w 1883" name="T4"/>
                <a:gd fmla="*/ 2147483647 h 1607" name="T5"/>
                <a:gd fmla="*/ 2147483647 w 1883" name="T6"/>
                <a:gd fmla="*/ 2147483647 h 1607" name="T7"/>
                <a:gd fmla="*/ 2147483647 w 1883" name="T8"/>
                <a:gd fmla="*/ 2147483647 h 1607" name="T9"/>
                <a:gd fmla="*/ 2147483647 w 1883" name="T10"/>
                <a:gd fmla="*/ 2147483647 h 1607" name="T11"/>
                <a:gd fmla="*/ 2147483647 w 1883" name="T12"/>
                <a:gd fmla="*/ 2147483647 h 1607" name="T13"/>
                <a:gd fmla="*/ 2147483647 w 1883" name="T14"/>
                <a:gd fmla="*/ 2147483647 h 1607" name="T15"/>
                <a:gd fmla="*/ 2147483647 w 1883" name="T16"/>
                <a:gd fmla="*/ 2147483647 h 1607" name="T17"/>
                <a:gd fmla="*/ 2147483647 w 1883" name="T18"/>
                <a:gd fmla="*/ 2147483647 h 1607" name="T19"/>
                <a:gd fmla="*/ 2147483647 w 1883" name="T20"/>
                <a:gd fmla="*/ 2147483647 h 1607" name="T21"/>
                <a:gd fmla="*/ 2147483647 w 1883" name="T22"/>
                <a:gd fmla="*/ 2147483647 h 1607" name="T23"/>
                <a:gd fmla="*/ 2147483647 w 1883" name="T24"/>
                <a:gd fmla="*/ 2147483647 h 1607" name="T25"/>
                <a:gd fmla="*/ 2147483647 w 1883" name="T26"/>
                <a:gd fmla="*/ 2147483647 h 1607" name="T27"/>
                <a:gd fmla="*/ 2147483647 w 1883" name="T28"/>
                <a:gd fmla="*/ 2147483647 h 1607" name="T29"/>
                <a:gd fmla="*/ 2147483647 w 1883" name="T30"/>
                <a:gd fmla="*/ 2147483647 h 1607" name="T31"/>
                <a:gd fmla="*/ 2147483647 w 1883" name="T32"/>
                <a:gd fmla="*/ 2147483647 h 1607" name="T33"/>
                <a:gd fmla="*/ 2147483647 w 1883" name="T34"/>
                <a:gd fmla="*/ 2147483647 h 1607" name="T35"/>
                <a:gd fmla="*/ 2147483647 w 1883" name="T36"/>
                <a:gd fmla="*/ 2147483647 h 1607" name="T37"/>
                <a:gd fmla="*/ 2147483647 w 1883" name="T38"/>
                <a:gd fmla="*/ 2147483647 h 1607" name="T39"/>
                <a:gd fmla="*/ 2147483647 w 1883" name="T40"/>
                <a:gd fmla="*/ 2147483647 h 1607" name="T41"/>
                <a:gd fmla="*/ 2147483647 w 1883" name="T42"/>
                <a:gd fmla="*/ 2147483647 h 1607" name="T43"/>
                <a:gd fmla="*/ 2147483647 w 1883" name="T44"/>
                <a:gd fmla="*/ 2147483647 h 1607" name="T45"/>
                <a:gd fmla="*/ 2147483647 w 1883" name="T46"/>
                <a:gd fmla="*/ 2147483647 h 1607" name="T47"/>
                <a:gd fmla="*/ 2147483647 w 1883" name="T48"/>
                <a:gd fmla="*/ 2147483647 h 1607" name="T49"/>
                <a:gd fmla="*/ 2147483647 w 1883" name="T50"/>
                <a:gd fmla="*/ 2147483647 h 1607" name="T51"/>
                <a:gd fmla="*/ 2147483647 w 1883" name="T52"/>
                <a:gd fmla="*/ 2147483647 h 1607" name="T53"/>
                <a:gd fmla="*/ 2147483647 w 1883" name="T54"/>
                <a:gd fmla="*/ 2147483647 h 1607" name="T55"/>
                <a:gd fmla="*/ 2147483647 w 1883" name="T56"/>
                <a:gd fmla="*/ 2147483647 h 1607" name="T57"/>
                <a:gd fmla="*/ 2147483647 w 1883" name="T58"/>
                <a:gd fmla="*/ 2147483647 h 1607" name="T59"/>
                <a:gd fmla="*/ 2147483647 w 1883" name="T60"/>
                <a:gd fmla="*/ 2147483647 h 1607" name="T61"/>
                <a:gd fmla="*/ 2147483647 w 1883" name="T62"/>
                <a:gd fmla="*/ 2147483647 h 1607" name="T63"/>
                <a:gd fmla="*/ 2147483647 w 1883" name="T64"/>
                <a:gd fmla="*/ 2147483647 h 1607" name="T65"/>
                <a:gd fmla="*/ 2147483647 w 1883" name="T66"/>
                <a:gd fmla="*/ 2147483647 h 1607" name="T67"/>
                <a:gd fmla="*/ 2147483647 w 1883" name="T68"/>
                <a:gd fmla="*/ 2147483647 h 1607" name="T69"/>
                <a:gd fmla="*/ 2147483647 w 1883" name="T70"/>
                <a:gd fmla="*/ 2147483647 h 1607" name="T71"/>
                <a:gd fmla="*/ 2147483647 w 1883" name="T72"/>
                <a:gd fmla="*/ 2147483647 h 1607" name="T73"/>
                <a:gd fmla="*/ 2147483647 w 1883" name="T74"/>
                <a:gd fmla="*/ 2147483647 h 1607" name="T75"/>
                <a:gd fmla="*/ 2147483647 w 1883" name="T76"/>
                <a:gd fmla="*/ 2147483647 h 1607" name="T77"/>
                <a:gd fmla="*/ 2147483647 w 1883" name="T78"/>
                <a:gd fmla="*/ 2147483647 h 1607" name="T79"/>
                <a:gd fmla="*/ 2147483647 w 1883" name="T80"/>
                <a:gd fmla="*/ 2147483647 h 1607" name="T81"/>
                <a:gd fmla="*/ 2147483647 w 1883" name="T82"/>
                <a:gd fmla="*/ 2147483647 h 1607" name="T83"/>
                <a:gd fmla="*/ 2147483647 w 1883" name="T84"/>
                <a:gd fmla="*/ 2147483647 h 1607" name="T85"/>
                <a:gd fmla="*/ 2147483647 w 1883" name="T86"/>
                <a:gd fmla="*/ 2147483647 h 1607" name="T87"/>
                <a:gd fmla="*/ 2147483647 w 1883" name="T88"/>
                <a:gd fmla="*/ 2147483647 h 1607" name="T89"/>
                <a:gd fmla="*/ 2147483647 w 1883" name="T90"/>
                <a:gd fmla="*/ 2147483647 h 1607" name="T91"/>
                <a:gd fmla="*/ 2147483647 w 1883" name="T92"/>
                <a:gd fmla="*/ 2147483647 h 1607" name="T93"/>
                <a:gd fmla="*/ 2147483647 w 1883" name="T94"/>
                <a:gd fmla="*/ 2147483647 h 1607" name="T95"/>
                <a:gd fmla="*/ 2147483647 w 1883" name="T96"/>
                <a:gd fmla="*/ 2147483647 h 1607" name="T97"/>
                <a:gd fmla="*/ 2147483647 w 1883" name="T98"/>
                <a:gd fmla="*/ 2147483647 h 1607" name="T99"/>
                <a:gd fmla="*/ 2147483647 w 1883" name="T100"/>
                <a:gd fmla="*/ 2147483647 h 1607" name="T101"/>
                <a:gd fmla="*/ 2147483647 w 1883" name="T102"/>
                <a:gd fmla="*/ 2147483647 h 1607" name="T103"/>
                <a:gd fmla="*/ 2147483647 w 1883" name="T104"/>
                <a:gd fmla="*/ 2147483647 h 1607" name="T105"/>
                <a:gd fmla="*/ 2147483647 w 1883" name="T106"/>
                <a:gd fmla="*/ 2147483647 h 1607" name="T107"/>
                <a:gd fmla="*/ 2147483647 w 1883" name="T108"/>
                <a:gd fmla="*/ 2147483647 h 1607" name="T109"/>
                <a:gd fmla="*/ 2147483647 w 1883" name="T110"/>
                <a:gd fmla="*/ 2147483647 h 1607" name="T111"/>
                <a:gd fmla="*/ 2147483647 w 1883" name="T112"/>
                <a:gd fmla="*/ 2147483647 h 1607" name="T113"/>
                <a:gd fmla="*/ 2147483647 w 1883" name="T114"/>
                <a:gd fmla="*/ 2147483647 h 1607" name="T115"/>
                <a:gd fmla="*/ 2147483647 w 1883" name="T116"/>
                <a:gd fmla="*/ 2147483647 h 1607" name="T117"/>
                <a:gd fmla="*/ 2147483647 w 1883" name="T118"/>
                <a:gd fmla="*/ 2147483647 h 1607" name="T119"/>
                <a:gd fmla="*/ 2147483647 w 1883" name="T120"/>
                <a:gd fmla="*/ 2147483647 h 1607" name="T121"/>
                <a:gd fmla="*/ 2147483647 w 1883" name="T122"/>
                <a:gd fmla="*/ 2147483647 h 1607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w 1883" name="T186"/>
                <a:gd fmla="*/ 0 h 1607" name="T187"/>
                <a:gd fmla="*/ 1883 w 1883" name="T188"/>
                <a:gd fmla="*/ 1607 h 1607" name="T189"/>
              </a:gdLst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b="T189" l="T186" r="T188" t="T187"/>
              <a:pathLst>
                <a:path h="1607" w="1883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41" name="Freeform 6"/>
            <p:cNvSpPr/>
            <p:nvPr/>
          </p:nvSpPr>
          <p:spPr bwMode="auto">
            <a:xfrm>
              <a:off x="1797250" y="2260630"/>
              <a:ext cx="1138640" cy="940390"/>
            </a:xfrm>
            <a:custGeom>
              <a:gdLst>
                <a:gd fmla="*/ 2147483647 w 1203" name="T0"/>
                <a:gd fmla="*/ 2147483647 h 1018" name="T1"/>
                <a:gd fmla="*/ 2147483647 w 1203" name="T2"/>
                <a:gd fmla="*/ 2147483647 h 1018" name="T3"/>
                <a:gd fmla="*/ 2147483647 w 1203" name="T4"/>
                <a:gd fmla="*/ 2147483647 h 1018" name="T5"/>
                <a:gd fmla="*/ 2147483647 w 1203" name="T6"/>
                <a:gd fmla="*/ 2147483647 h 1018" name="T7"/>
                <a:gd fmla="*/ 2147483647 w 1203" name="T8"/>
                <a:gd fmla="*/ 2147483647 h 1018" name="T9"/>
                <a:gd fmla="*/ 2147483647 w 1203" name="T10"/>
                <a:gd fmla="*/ 2147483647 h 1018" name="T11"/>
                <a:gd fmla="*/ 2147483647 w 1203" name="T12"/>
                <a:gd fmla="*/ 2147483647 h 1018" name="T13"/>
                <a:gd fmla="*/ 2147483647 w 1203" name="T14"/>
                <a:gd fmla="*/ 2147483647 h 1018" name="T15"/>
                <a:gd fmla="*/ 2147483647 w 1203" name="T16"/>
                <a:gd fmla="*/ 2147483647 h 1018" name="T17"/>
                <a:gd fmla="*/ 2147483647 w 1203" name="T18"/>
                <a:gd fmla="*/ 2147483647 h 1018" name="T19"/>
                <a:gd fmla="*/ 2147483647 w 1203" name="T20"/>
                <a:gd fmla="*/ 2147483647 h 1018" name="T21"/>
                <a:gd fmla="*/ 2147483647 w 1203" name="T22"/>
                <a:gd fmla="*/ 2147483647 h 1018" name="T23"/>
                <a:gd fmla="*/ 2147483647 w 1203" name="T24"/>
                <a:gd fmla="*/ 2147483647 h 1018" name="T25"/>
                <a:gd fmla="*/ 2147483647 w 1203" name="T26"/>
                <a:gd fmla="*/ 2147483647 h 1018" name="T27"/>
                <a:gd fmla="*/ 2147483647 w 1203" name="T28"/>
                <a:gd fmla="*/ 2147483647 h 1018" name="T29"/>
                <a:gd fmla="*/ 2147483647 w 1203" name="T30"/>
                <a:gd fmla="*/ 2147483647 h 1018" name="T31"/>
                <a:gd fmla="*/ 2147483647 w 1203" name="T32"/>
                <a:gd fmla="*/ 2147483647 h 1018" name="T33"/>
                <a:gd fmla="*/ 2147483647 w 1203" name="T34"/>
                <a:gd fmla="*/ 2147483647 h 1018" name="T35"/>
                <a:gd fmla="*/ 2147483647 w 1203" name="T36"/>
                <a:gd fmla="*/ 2147483647 h 1018" name="T37"/>
                <a:gd fmla="*/ 2147483647 w 1203" name="T38"/>
                <a:gd fmla="*/ 2147483647 h 1018" name="T39"/>
                <a:gd fmla="*/ 2147483647 w 1203" name="T40"/>
                <a:gd fmla="*/ 2147483647 h 1018" name="T41"/>
                <a:gd fmla="*/ 2147483647 w 1203" name="T42"/>
                <a:gd fmla="*/ 2147483647 h 1018" name="T43"/>
                <a:gd fmla="*/ 2147483647 w 1203" name="T44"/>
                <a:gd fmla="*/ 2147483647 h 1018" name="T45"/>
                <a:gd fmla="*/ 2147483647 w 1203" name="T46"/>
                <a:gd fmla="*/ 2147483647 h 1018" name="T47"/>
                <a:gd fmla="*/ 2147483647 w 1203" name="T48"/>
                <a:gd fmla="*/ 2147483647 h 1018" name="T49"/>
                <a:gd fmla="*/ 2147483647 w 1203" name="T50"/>
                <a:gd fmla="*/ 2147483647 h 1018" name="T51"/>
                <a:gd fmla="*/ 2147483647 w 1203" name="T52"/>
                <a:gd fmla="*/ 2147483647 h 1018" name="T53"/>
                <a:gd fmla="*/ 2147483647 w 1203" name="T54"/>
                <a:gd fmla="*/ 2147483647 h 1018" name="T55"/>
                <a:gd fmla="*/ 2147483647 w 1203" name="T56"/>
                <a:gd fmla="*/ 2147483647 h 1018" name="T57"/>
                <a:gd fmla="*/ 2147483647 w 1203" name="T58"/>
                <a:gd fmla="*/ 2147483647 h 1018" name="T59"/>
                <a:gd fmla="*/ 2147483647 w 1203" name="T60"/>
                <a:gd fmla="*/ 2147483647 h 1018" name="T61"/>
                <a:gd fmla="*/ 2147483647 w 1203" name="T62"/>
                <a:gd fmla="*/ 2147483647 h 1018" name="T63"/>
                <a:gd fmla="*/ 2147483647 w 1203" name="T64"/>
                <a:gd fmla="*/ 2147483647 h 1018" name="T65"/>
                <a:gd fmla="*/ 2147483647 w 1203" name="T66"/>
                <a:gd fmla="*/ 2147483647 h 1018" name="T67"/>
                <a:gd fmla="*/ 2147483647 w 1203" name="T68"/>
                <a:gd fmla="*/ 2147483647 h 1018" name="T69"/>
                <a:gd fmla="*/ 2147483647 w 1203" name="T70"/>
                <a:gd fmla="*/ 2147483647 h 1018" name="T71"/>
                <a:gd fmla="*/ 2147483647 w 1203" name="T72"/>
                <a:gd fmla="*/ 2147483647 h 1018" name="T73"/>
                <a:gd fmla="*/ 2147483647 w 1203" name="T74"/>
                <a:gd fmla="*/ 2147483647 h 1018" name="T75"/>
                <a:gd fmla="*/ 2147483647 w 1203" name="T76"/>
                <a:gd fmla="*/ 2147483647 h 1018" name="T77"/>
                <a:gd fmla="*/ 2147483647 w 1203" name="T78"/>
                <a:gd fmla="*/ 2147483647 h 1018" name="T79"/>
                <a:gd fmla="*/ 2147483647 w 1203" name="T80"/>
                <a:gd fmla="*/ 2147483647 h 1018" name="T81"/>
                <a:gd fmla="*/ 2147483647 w 1203" name="T82"/>
                <a:gd fmla="*/ 2147483647 h 1018" name="T83"/>
                <a:gd fmla="*/ 2147483647 w 1203" name="T84"/>
                <a:gd fmla="*/ 2147483647 h 1018" name="T85"/>
                <a:gd fmla="*/ 2147483647 w 1203" name="T86"/>
                <a:gd fmla="*/ 2147483647 h 1018" name="T87"/>
                <a:gd fmla="*/ 2147483647 w 1203" name="T88"/>
                <a:gd fmla="*/ 2147483647 h 1018" name="T89"/>
                <a:gd fmla="*/ 2147483647 w 1203" name="T90"/>
                <a:gd fmla="*/ 2147483647 h 1018" name="T91"/>
                <a:gd fmla="*/ 2147483647 w 1203" name="T92"/>
                <a:gd fmla="*/ 2147483647 h 1018" name="T93"/>
                <a:gd fmla="*/ 2147483647 w 1203" name="T94"/>
                <a:gd fmla="*/ 2147483647 h 1018" name="T95"/>
                <a:gd fmla="*/ 2147483647 w 1203" name="T96"/>
                <a:gd fmla="*/ 2147483647 h 1018" name="T97"/>
                <a:gd fmla="*/ 2147483647 w 1203" name="T98"/>
                <a:gd fmla="*/ 2147483647 h 1018" name="T99"/>
                <a:gd fmla="*/ 2147483647 w 1203" name="T100"/>
                <a:gd fmla="*/ 2147483647 h 1018" name="T101"/>
                <a:gd fmla="*/ 2147483647 w 1203" name="T102"/>
                <a:gd fmla="*/ 2147483647 h 1018" name="T103"/>
                <a:gd fmla="*/ 2147483647 w 1203" name="T104"/>
                <a:gd fmla="*/ 2147483647 h 1018" name="T105"/>
                <a:gd fmla="*/ 2147483647 w 1203" name="T106"/>
                <a:gd fmla="*/ 2147483647 h 1018" name="T107"/>
                <a:gd fmla="*/ 2147483647 w 1203" name="T108"/>
                <a:gd fmla="*/ 2147483647 h 1018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w 1203" name="T165"/>
                <a:gd fmla="*/ 0 h 1018" name="T166"/>
                <a:gd fmla="*/ 1203 w 1203" name="T167"/>
                <a:gd fmla="*/ 1018 h 1018" name="T168"/>
              </a:gdLst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b="T168" l="T165" r="T167" t="T166"/>
              <a:pathLst>
                <a:path h="1018" w="1203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42" name="Freeform 7"/>
            <p:cNvSpPr/>
            <p:nvPr/>
          </p:nvSpPr>
          <p:spPr bwMode="auto">
            <a:xfrm>
              <a:off x="2604872" y="2587010"/>
              <a:ext cx="229874" cy="371089"/>
            </a:xfrm>
            <a:custGeom>
              <a:gdLst>
                <a:gd fmla="*/ 2147483647 w 242" name="T0"/>
                <a:gd fmla="*/ 2147483647 h 402" name="T1"/>
                <a:gd fmla="*/ 2147483647 w 242" name="T2"/>
                <a:gd fmla="*/ 2147483647 h 402" name="T3"/>
                <a:gd fmla="*/ 2147483647 w 242" name="T4"/>
                <a:gd fmla="*/ 2147483647 h 402" name="T5"/>
                <a:gd fmla="*/ 2147483647 w 242" name="T6"/>
                <a:gd fmla="*/ 2147483647 h 402" name="T7"/>
                <a:gd fmla="*/ 2147483647 w 242" name="T8"/>
                <a:gd fmla="*/ 2147483647 h 402" name="T9"/>
                <a:gd fmla="*/ 2147483647 w 242" name="T10"/>
                <a:gd fmla="*/ 2147483647 h 402" name="T11"/>
                <a:gd fmla="*/ 2147483647 w 242" name="T12"/>
                <a:gd fmla="*/ 2147483647 h 402" name="T13"/>
                <a:gd fmla="*/ 2147483647 w 242" name="T14"/>
                <a:gd fmla="*/ 2147483647 h 402" name="T15"/>
                <a:gd fmla="*/ 2147483647 w 242" name="T16"/>
                <a:gd fmla="*/ 2147483647 h 402" name="T17"/>
                <a:gd fmla="*/ 2147483647 w 242" name="T18"/>
                <a:gd fmla="*/ 2147483647 h 402" name="T19"/>
                <a:gd fmla="*/ 2147483647 w 242" name="T20"/>
                <a:gd fmla="*/ 2147483647 h 402" name="T21"/>
                <a:gd fmla="*/ 2147483647 w 242" name="T22"/>
                <a:gd fmla="*/ 2147483647 h 402" name="T23"/>
                <a:gd fmla="*/ 2147483647 w 242" name="T24"/>
                <a:gd fmla="*/ 2147483647 h 402" name="T25"/>
                <a:gd fmla="*/ 2147483647 w 242" name="T26"/>
                <a:gd fmla="*/ 2147483647 h 402" name="T27"/>
                <a:gd fmla="*/ 2147483647 w 242" name="T28"/>
                <a:gd fmla="*/ 2147483647 h 402" name="T29"/>
                <a:gd fmla="*/ 2147483647 w 242" name="T30"/>
                <a:gd fmla="*/ 2147483647 h 402" name="T31"/>
                <a:gd fmla="*/ 2147483647 w 242" name="T32"/>
                <a:gd fmla="*/ 2147483647 h 402" name="T33"/>
                <a:gd fmla="*/ 2147483647 w 242" name="T34"/>
                <a:gd fmla="*/ 2147483647 h 402" name="T35"/>
                <a:gd fmla="*/ 2147483647 w 242" name="T36"/>
                <a:gd fmla="*/ 2147483647 h 402" name="T37"/>
                <a:gd fmla="*/ 2147483647 w 242" name="T38"/>
                <a:gd fmla="*/ 2147483647 h 402" name="T39"/>
                <a:gd fmla="*/ 2147483647 w 242" name="T40"/>
                <a:gd fmla="*/ 2147483647 h 402" name="T41"/>
                <a:gd fmla="*/ 2147483647 w 242" name="T42"/>
                <a:gd fmla="*/ 2147483647 h 402" name="T43"/>
                <a:gd fmla="*/ 2147483647 w 242" name="T44"/>
                <a:gd fmla="*/ 2147483647 h 402" name="T45"/>
                <a:gd fmla="*/ 2147483647 w 242" name="T46"/>
                <a:gd fmla="*/ 2147483647 h 402" name="T47"/>
                <a:gd fmla="*/ 2147483647 w 242" name="T48"/>
                <a:gd fmla="*/ 2147483647 h 402" name="T49"/>
                <a:gd fmla="*/ 2147483647 w 242" name="T50"/>
                <a:gd fmla="*/ 2147483647 h 402" name="T51"/>
                <a:gd fmla="*/ 2147483647 w 242" name="T52"/>
                <a:gd fmla="*/ 2147483647 h 402" name="T53"/>
                <a:gd fmla="*/ 2147483647 w 242" name="T54"/>
                <a:gd fmla="*/ 2147483647 h 402" name="T55"/>
                <a:gd fmla="*/ 2147483647 w 242" name="T56"/>
                <a:gd fmla="*/ 2147483647 h 402" name="T57"/>
                <a:gd fmla="*/ 2147483647 w 242" name="T58"/>
                <a:gd fmla="*/ 2147483647 h 402" name="T59"/>
                <a:gd fmla="*/ 2147483647 w 242" name="T60"/>
                <a:gd fmla="*/ 2147483647 h 402" name="T61"/>
                <a:gd fmla="*/ 2147483647 w 242" name="T62"/>
                <a:gd fmla="*/ 2147483647 h 402" name="T63"/>
                <a:gd fmla="*/ 2147483647 w 242" name="T64"/>
                <a:gd fmla="*/ 2147483647 h 402" name="T65"/>
                <a:gd fmla="*/ 2147483647 w 242" name="T66"/>
                <a:gd fmla="*/ 2147483647 h 402" name="T67"/>
                <a:gd fmla="*/ 2147483647 w 242" name="T68"/>
                <a:gd fmla="*/ 2147483647 h 402" name="T69"/>
                <a:gd fmla="*/ 2147483647 w 242" name="T70"/>
                <a:gd fmla="*/ 2147483647 h 402" name="T71"/>
                <a:gd fmla="*/ 2147483647 w 242" name="T72"/>
                <a:gd fmla="*/ 2147483647 h 402" name="T73"/>
                <a:gd fmla="*/ 2147483647 w 242" name="T74"/>
                <a:gd fmla="*/ 2147483647 h 402" name="T75"/>
                <a:gd fmla="*/ 2147483647 w 242" name="T76"/>
                <a:gd fmla="*/ 2147483647 h 402" name="T77"/>
                <a:gd fmla="*/ 2147483647 w 242" name="T78"/>
                <a:gd fmla="*/ 2147483647 h 402" name="T79"/>
                <a:gd fmla="*/ 2147483647 w 242" name="T80"/>
                <a:gd fmla="*/ 0 h 402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242" name="T123"/>
                <a:gd fmla="*/ 0 h 402" name="T124"/>
                <a:gd fmla="*/ 242 w 242" name="T125"/>
                <a:gd fmla="*/ 402 h 402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402" w="241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43" name="Freeform 8"/>
            <p:cNvSpPr/>
            <p:nvPr/>
          </p:nvSpPr>
          <p:spPr bwMode="auto">
            <a:xfrm>
              <a:off x="431801" y="1610852"/>
              <a:ext cx="1627505" cy="1202685"/>
            </a:xfrm>
            <a:custGeom>
              <a:gdLst>
                <a:gd fmla="*/ 2147483647 w 1721" name="T0"/>
                <a:gd fmla="*/ 2147483647 h 1302" name="T1"/>
                <a:gd fmla="*/ 2147483647 w 1721" name="T2"/>
                <a:gd fmla="*/ 2147483647 h 1302" name="T3"/>
                <a:gd fmla="*/ 2147483647 w 1721" name="T4"/>
                <a:gd fmla="*/ 2147483647 h 1302" name="T5"/>
                <a:gd fmla="*/ 2147483647 w 1721" name="T6"/>
                <a:gd fmla="*/ 2147483647 h 1302" name="T7"/>
                <a:gd fmla="*/ 2147483647 w 1721" name="T8"/>
                <a:gd fmla="*/ 2147483647 h 1302" name="T9"/>
                <a:gd fmla="*/ 2147483647 w 1721" name="T10"/>
                <a:gd fmla="*/ 2147483647 h 1302" name="T11"/>
                <a:gd fmla="*/ 2147483647 w 1721" name="T12"/>
                <a:gd fmla="*/ 2147483647 h 1302" name="T13"/>
                <a:gd fmla="*/ 2147483647 w 1721" name="T14"/>
                <a:gd fmla="*/ 2147483647 h 1302" name="T15"/>
                <a:gd fmla="*/ 2147483647 w 1721" name="T16"/>
                <a:gd fmla="*/ 2147483647 h 1302" name="T17"/>
                <a:gd fmla="*/ 2147483647 w 1721" name="T18"/>
                <a:gd fmla="*/ 2147483647 h 1302" name="T19"/>
                <a:gd fmla="*/ 2147483647 w 1721" name="T20"/>
                <a:gd fmla="*/ 2147483647 h 1302" name="T21"/>
                <a:gd fmla="*/ 2147483647 w 1721" name="T22"/>
                <a:gd fmla="*/ 2147483647 h 1302" name="T23"/>
                <a:gd fmla="*/ 2147483647 w 1721" name="T24"/>
                <a:gd fmla="*/ 2147483647 h 1302" name="T25"/>
                <a:gd fmla="*/ 2147483647 w 1721" name="T26"/>
                <a:gd fmla="*/ 2147483647 h 1302" name="T27"/>
                <a:gd fmla="*/ 2147483647 w 1721" name="T28"/>
                <a:gd fmla="*/ 2147483647 h 1302" name="T29"/>
                <a:gd fmla="*/ 2147483647 w 1721" name="T30"/>
                <a:gd fmla="*/ 2147483647 h 1302" name="T31"/>
                <a:gd fmla="*/ 2147483647 w 1721" name="T32"/>
                <a:gd fmla="*/ 2147483647 h 1302" name="T33"/>
                <a:gd fmla="*/ 2147483647 w 1721" name="T34"/>
                <a:gd fmla="*/ 2147483647 h 1302" name="T35"/>
                <a:gd fmla="*/ 2147483647 w 1721" name="T36"/>
                <a:gd fmla="*/ 2147483647 h 1302" name="T37"/>
                <a:gd fmla="*/ 2147483647 w 1721" name="T38"/>
                <a:gd fmla="*/ 2147483647 h 1302" name="T39"/>
                <a:gd fmla="*/ 2147483647 w 1721" name="T40"/>
                <a:gd fmla="*/ 2147483647 h 1302" name="T41"/>
                <a:gd fmla="*/ 2147483647 w 1721" name="T42"/>
                <a:gd fmla="*/ 2147483647 h 1302" name="T43"/>
                <a:gd fmla="*/ 2147483647 w 1721" name="T44"/>
                <a:gd fmla="*/ 2147483647 h 1302" name="T45"/>
                <a:gd fmla="*/ 2147483647 w 1721" name="T46"/>
                <a:gd fmla="*/ 2147483647 h 1302" name="T47"/>
                <a:gd fmla="*/ 2147483647 w 1721" name="T48"/>
                <a:gd fmla="*/ 2147483647 h 1302" name="T49"/>
                <a:gd fmla="*/ 2147483647 w 1721" name="T50"/>
                <a:gd fmla="*/ 2147483647 h 1302" name="T51"/>
                <a:gd fmla="*/ 2147483647 w 1721" name="T52"/>
                <a:gd fmla="*/ 2147483647 h 1302" name="T53"/>
                <a:gd fmla="*/ 2147483647 w 1721" name="T54"/>
                <a:gd fmla="*/ 2147483647 h 1302" name="T55"/>
                <a:gd fmla="*/ 2147483647 w 1721" name="T56"/>
                <a:gd fmla="*/ 2147483647 h 1302" name="T57"/>
                <a:gd fmla="*/ 2147483647 w 1721" name="T58"/>
                <a:gd fmla="*/ 2147483647 h 1302" name="T59"/>
                <a:gd fmla="*/ 2147483647 w 1721" name="T60"/>
                <a:gd fmla="*/ 2147483647 h 1302" name="T61"/>
                <a:gd fmla="*/ 2147483647 w 1721" name="T62"/>
                <a:gd fmla="*/ 2147483647 h 1302" name="T63"/>
                <a:gd fmla="*/ 2147483647 w 1721" name="T64"/>
                <a:gd fmla="*/ 2147483647 h 1302" name="T65"/>
                <a:gd fmla="*/ 2147483647 w 1721" name="T66"/>
                <a:gd fmla="*/ 2147483647 h 1302" name="T67"/>
                <a:gd fmla="*/ 2147483647 w 1721" name="T68"/>
                <a:gd fmla="*/ 2147483647 h 1302" name="T69"/>
                <a:gd fmla="*/ 2147483647 w 1721" name="T70"/>
                <a:gd fmla="*/ 2147483647 h 1302" name="T71"/>
                <a:gd fmla="*/ 2147483647 w 1721" name="T72"/>
                <a:gd fmla="*/ 2147483647 h 1302" name="T73"/>
                <a:gd fmla="*/ 2147483647 w 1721" name="T74"/>
                <a:gd fmla="*/ 2147483647 h 1302" name="T75"/>
                <a:gd fmla="*/ 2147483647 w 1721" name="T76"/>
                <a:gd fmla="*/ 2147483647 h 1302" name="T77"/>
                <a:gd fmla="*/ 2147483647 w 1721" name="T78"/>
                <a:gd fmla="*/ 2147483647 h 1302" name="T79"/>
                <a:gd fmla="*/ 2147483647 w 1721" name="T80"/>
                <a:gd fmla="*/ 2147483647 h 1302" name="T81"/>
                <a:gd fmla="*/ 2147483647 w 1721" name="T82"/>
                <a:gd fmla="*/ 2147483647 h 1302" name="T83"/>
                <a:gd fmla="*/ 2147483647 w 1721" name="T84"/>
                <a:gd fmla="*/ 2147483647 h 1302" name="T85"/>
                <a:gd fmla="*/ 2147483647 w 1721" name="T86"/>
                <a:gd fmla="*/ 2147483647 h 1302" name="T87"/>
                <a:gd fmla="*/ 2147483647 w 1721" name="T88"/>
                <a:gd fmla="*/ 2147483647 h 1302" name="T89"/>
                <a:gd fmla="*/ 2147483647 w 1721" name="T90"/>
                <a:gd fmla="*/ 2147483647 h 1302" name="T91"/>
                <a:gd fmla="*/ 2147483647 w 1721" name="T92"/>
                <a:gd fmla="*/ 2147483647 h 1302" name="T93"/>
                <a:gd fmla="*/ 2147483647 w 1721" name="T94"/>
                <a:gd fmla="*/ 2147483647 h 1302" name="T95"/>
                <a:gd fmla="*/ 2147483647 w 1721" name="T96"/>
                <a:gd fmla="*/ 2147483647 h 1302" name="T97"/>
                <a:gd fmla="*/ 2147483647 w 1721" name="T98"/>
                <a:gd fmla="*/ 2147483647 h 1302" name="T99"/>
                <a:gd fmla="*/ 2147483647 w 1721" name="T100"/>
                <a:gd fmla="*/ 2147483647 h 1302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w 1721" name="T153"/>
                <a:gd fmla="*/ 0 h 1302" name="T154"/>
                <a:gd fmla="*/ 1721 w 1721" name="T155"/>
                <a:gd fmla="*/ 1302 h 1302" name="T156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T156" l="T153" r="T155" t="T154"/>
              <a:pathLst>
                <a:path h="1302" w="1721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44" name="Freeform 9"/>
            <p:cNvSpPr/>
            <p:nvPr/>
          </p:nvSpPr>
          <p:spPr bwMode="auto">
            <a:xfrm>
              <a:off x="1486154" y="2555713"/>
              <a:ext cx="1014509" cy="709391"/>
            </a:xfrm>
            <a:custGeom>
              <a:gdLst>
                <a:gd fmla="*/ 2147483647 w 1071" name="T0"/>
                <a:gd fmla="*/ 2147483647 h 769" name="T1"/>
                <a:gd fmla="*/ 2147483647 w 1071" name="T2"/>
                <a:gd fmla="*/ 2147483647 h 769" name="T3"/>
                <a:gd fmla="*/ 2147483647 w 1071" name="T4"/>
                <a:gd fmla="*/ 2147483647 h 769" name="T5"/>
                <a:gd fmla="*/ 2147483647 w 1071" name="T6"/>
                <a:gd fmla="*/ 2147483647 h 769" name="T7"/>
                <a:gd fmla="*/ 2147483647 w 1071" name="T8"/>
                <a:gd fmla="*/ 2147483647 h 769" name="T9"/>
                <a:gd fmla="*/ 2147483647 w 1071" name="T10"/>
                <a:gd fmla="*/ 2147483647 h 769" name="T11"/>
                <a:gd fmla="*/ 2147483647 w 1071" name="T12"/>
                <a:gd fmla="*/ 2147483647 h 769" name="T13"/>
                <a:gd fmla="*/ 2147483647 w 1071" name="T14"/>
                <a:gd fmla="*/ 2147483647 h 769" name="T15"/>
                <a:gd fmla="*/ 2147483647 w 1071" name="T16"/>
                <a:gd fmla="*/ 2147483647 h 769" name="T17"/>
                <a:gd fmla="*/ 2147483647 w 1071" name="T18"/>
                <a:gd fmla="*/ 2147483647 h 769" name="T19"/>
                <a:gd fmla="*/ 2147483647 w 1071" name="T20"/>
                <a:gd fmla="*/ 2147483647 h 769" name="T21"/>
                <a:gd fmla="*/ 2147483647 w 1071" name="T22"/>
                <a:gd fmla="*/ 2147483647 h 769" name="T23"/>
                <a:gd fmla="*/ 2147483647 w 1071" name="T24"/>
                <a:gd fmla="*/ 2147483647 h 769" name="T25"/>
                <a:gd fmla="*/ 2147483647 w 1071" name="T26"/>
                <a:gd fmla="*/ 2147483647 h 769" name="T27"/>
                <a:gd fmla="*/ 2147483647 w 1071" name="T28"/>
                <a:gd fmla="*/ 2147483647 h 769" name="T29"/>
                <a:gd fmla="*/ 2147483647 w 1071" name="T30"/>
                <a:gd fmla="*/ 2147483647 h 769" name="T31"/>
                <a:gd fmla="*/ 2147483647 w 1071" name="T32"/>
                <a:gd fmla="*/ 2147483647 h 769" name="T33"/>
                <a:gd fmla="*/ 2147483647 w 1071" name="T34"/>
                <a:gd fmla="*/ 2147483647 h 769" name="T35"/>
                <a:gd fmla="*/ 2147483647 w 1071" name="T36"/>
                <a:gd fmla="*/ 2147483647 h 769" name="T37"/>
                <a:gd fmla="*/ 2147483647 w 1071" name="T38"/>
                <a:gd fmla="*/ 2147483647 h 769" name="T39"/>
                <a:gd fmla="*/ 2147483647 w 1071" name="T40"/>
                <a:gd fmla="*/ 2147483647 h 769" name="T41"/>
                <a:gd fmla="*/ 2147483647 w 1071" name="T42"/>
                <a:gd fmla="*/ 2147483647 h 769" name="T43"/>
                <a:gd fmla="*/ 2147483647 w 1071" name="T44"/>
                <a:gd fmla="*/ 2147483647 h 769" name="T45"/>
                <a:gd fmla="*/ 2147483647 w 1071" name="T46"/>
                <a:gd fmla="*/ 2147483647 h 769" name="T47"/>
                <a:gd fmla="*/ 2147483647 w 1071" name="T48"/>
                <a:gd fmla="*/ 2147483647 h 769" name="T49"/>
                <a:gd fmla="*/ 2147483647 w 1071" name="T50"/>
                <a:gd fmla="*/ 2147483647 h 769" name="T51"/>
                <a:gd fmla="*/ 2147483647 w 1071" name="T52"/>
                <a:gd fmla="*/ 2147483647 h 769" name="T53"/>
                <a:gd fmla="*/ 2147483647 w 1071" name="T54"/>
                <a:gd fmla="*/ 2147483647 h 769" name="T55"/>
                <a:gd fmla="*/ 2147483647 w 1071" name="T56"/>
                <a:gd fmla="*/ 2147483647 h 769" name="T57"/>
                <a:gd fmla="*/ 2147483647 w 1071" name="T58"/>
                <a:gd fmla="*/ 2147483647 h 769" name="T59"/>
                <a:gd fmla="*/ 2147483647 w 1071" name="T60"/>
                <a:gd fmla="*/ 2147483647 h 769" name="T61"/>
                <a:gd fmla="*/ 2147483647 w 1071" name="T62"/>
                <a:gd fmla="*/ 2147483647 h 769" name="T63"/>
                <a:gd fmla="*/ 2147483647 w 1071" name="T64"/>
                <a:gd fmla="*/ 2147483647 h 769" name="T65"/>
                <a:gd fmla="*/ 2147483647 w 1071" name="T66"/>
                <a:gd fmla="*/ 2147483647 h 769" name="T67"/>
                <a:gd fmla="*/ 2147483647 w 1071" name="T68"/>
                <a:gd fmla="*/ 2147483647 h 769" name="T69"/>
                <a:gd fmla="*/ 2147483647 w 1071" name="T70"/>
                <a:gd fmla="*/ 2147483647 h 769" name="T71"/>
                <a:gd fmla="*/ 2147483647 w 1071" name="T72"/>
                <a:gd fmla="*/ 2147483647 h 769" name="T73"/>
                <a:gd fmla="*/ 2147483647 w 1071" name="T74"/>
                <a:gd fmla="*/ 2147483647 h 769" name="T75"/>
                <a:gd fmla="*/ 2147483647 w 1071" name="T76"/>
                <a:gd fmla="*/ 2147483647 h 769" name="T77"/>
                <a:gd fmla="*/ 2147483647 w 1071" name="T78"/>
                <a:gd fmla="*/ 2147483647 h 769" name="T79"/>
                <a:gd fmla="*/ 2147483647 w 1071" name="T80"/>
                <a:gd fmla="*/ 2147483647 h 769" name="T81"/>
                <a:gd fmla="*/ 2147483647 w 1071" name="T82"/>
                <a:gd fmla="*/ 2147483647 h 769" name="T83"/>
                <a:gd fmla="*/ 2147483647 w 1071" name="T84"/>
                <a:gd fmla="*/ 2147483647 h 769" name="T85"/>
                <a:gd fmla="*/ 2147483647 w 1071" name="T86"/>
                <a:gd fmla="*/ 2147483647 h 769" name="T87"/>
                <a:gd fmla="*/ 2147483647 w 1071" name="T88"/>
                <a:gd fmla="*/ 2147483647 h 769" name="T89"/>
                <a:gd fmla="*/ 2147483647 w 1071" name="T90"/>
                <a:gd fmla="*/ 2147483647 h 769" name="T91"/>
                <a:gd fmla="*/ 2147483647 w 1071" name="T92"/>
                <a:gd fmla="*/ 2147483647 h 769" name="T93"/>
                <a:gd fmla="*/ 2147483647 w 1071" name="T94"/>
                <a:gd fmla="*/ 2147483647 h 769" name="T95"/>
                <a:gd fmla="*/ 2147483647 w 1071" name="T96"/>
                <a:gd fmla="*/ 2147483647 h 769" name="T97"/>
                <a:gd fmla="*/ 2147483647 w 1071" name="T98"/>
                <a:gd fmla="*/ 2147483647 h 769" name="T99"/>
                <a:gd fmla="*/ 2147483647 w 1071" name="T100"/>
                <a:gd fmla="*/ 2147483647 h 769" name="T101"/>
                <a:gd fmla="*/ 2147483647 w 1071" name="T102"/>
                <a:gd fmla="*/ 2147483647 h 769" name="T103"/>
                <a:gd fmla="*/ 2147483647 w 1071" name="T104"/>
                <a:gd fmla="*/ 2147483647 h 769" name="T105"/>
                <a:gd fmla="*/ 2147483647 w 1071" name="T106"/>
                <a:gd fmla="*/ 2147483647 h 769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1071" name="T162"/>
                <a:gd fmla="*/ 0 h 769" name="T163"/>
                <a:gd fmla="*/ 1071 w 1071" name="T164"/>
                <a:gd fmla="*/ 769 h 769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769" w="1071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45" name="Freeform 10"/>
            <p:cNvSpPr/>
            <p:nvPr/>
          </p:nvSpPr>
          <p:spPr bwMode="auto">
            <a:xfrm>
              <a:off x="2068501" y="3053478"/>
              <a:ext cx="878117" cy="751119"/>
            </a:xfrm>
            <a:custGeom>
              <a:gdLst>
                <a:gd fmla="*/ 2147483647 w 928" name="T0"/>
                <a:gd fmla="*/ 2147483647 h 814" name="T1"/>
                <a:gd fmla="*/ 2147483647 w 928" name="T2"/>
                <a:gd fmla="*/ 2147483647 h 814" name="T3"/>
                <a:gd fmla="*/ 2147483647 w 928" name="T4"/>
                <a:gd fmla="*/ 2147483647 h 814" name="T5"/>
                <a:gd fmla="*/ 2147483647 w 928" name="T6"/>
                <a:gd fmla="*/ 2147483647 h 814" name="T7"/>
                <a:gd fmla="*/ 2147483647 w 928" name="T8"/>
                <a:gd fmla="*/ 2147483647 h 814" name="T9"/>
                <a:gd fmla="*/ 2147483647 w 928" name="T10"/>
                <a:gd fmla="*/ 2147483647 h 814" name="T11"/>
                <a:gd fmla="*/ 2147483647 w 928" name="T12"/>
                <a:gd fmla="*/ 2147483647 h 814" name="T13"/>
                <a:gd fmla="*/ 2147483647 w 928" name="T14"/>
                <a:gd fmla="*/ 2147483647 h 814" name="T15"/>
                <a:gd fmla="*/ 2147483647 w 928" name="T16"/>
                <a:gd fmla="*/ 2147483647 h 814" name="T17"/>
                <a:gd fmla="*/ 2147483647 w 928" name="T18"/>
                <a:gd fmla="*/ 2147483647 h 814" name="T19"/>
                <a:gd fmla="*/ 2147483647 w 928" name="T20"/>
                <a:gd fmla="*/ 2147483647 h 814" name="T21"/>
                <a:gd fmla="*/ 2147483647 w 928" name="T22"/>
                <a:gd fmla="*/ 2147483647 h 814" name="T23"/>
                <a:gd fmla="*/ 2147483647 w 928" name="T24"/>
                <a:gd fmla="*/ 2147483647 h 814" name="T25"/>
                <a:gd fmla="*/ 2147483647 w 928" name="T26"/>
                <a:gd fmla="*/ 2147483647 h 814" name="T27"/>
                <a:gd fmla="*/ 2147483647 w 928" name="T28"/>
                <a:gd fmla="*/ 2147483647 h 814" name="T29"/>
                <a:gd fmla="*/ 2147483647 w 928" name="T30"/>
                <a:gd fmla="*/ 2147483647 h 814" name="T31"/>
                <a:gd fmla="*/ 2147483647 w 928" name="T32"/>
                <a:gd fmla="*/ 2147483647 h 814" name="T33"/>
                <a:gd fmla="*/ 2147483647 w 928" name="T34"/>
                <a:gd fmla="*/ 2147483647 h 814" name="T35"/>
                <a:gd fmla="*/ 2147483647 w 928" name="T36"/>
                <a:gd fmla="*/ 2147483647 h 814" name="T37"/>
                <a:gd fmla="*/ 2147483647 w 928" name="T38"/>
                <a:gd fmla="*/ 2147483647 h 814" name="T39"/>
                <a:gd fmla="*/ 2147483647 w 928" name="T40"/>
                <a:gd fmla="*/ 2147483647 h 814" name="T41"/>
                <a:gd fmla="*/ 2147483647 w 928" name="T42"/>
                <a:gd fmla="*/ 2147483647 h 814" name="T43"/>
                <a:gd fmla="*/ 2147483647 w 928" name="T44"/>
                <a:gd fmla="*/ 2147483647 h 814" name="T45"/>
                <a:gd fmla="*/ 2147483647 w 928" name="T46"/>
                <a:gd fmla="*/ 2147483647 h 814" name="T47"/>
                <a:gd fmla="*/ 2147483647 w 928" name="T48"/>
                <a:gd fmla="*/ 2147483647 h 814" name="T49"/>
                <a:gd fmla="*/ 2147483647 w 928" name="T50"/>
                <a:gd fmla="*/ 2147483647 h 814" name="T51"/>
                <a:gd fmla="*/ 2147483647 w 928" name="T52"/>
                <a:gd fmla="*/ 2147483647 h 814" name="T53"/>
                <a:gd fmla="*/ 2147483647 w 928" name="T54"/>
                <a:gd fmla="*/ 2147483647 h 814" name="T55"/>
                <a:gd fmla="*/ 2147483647 w 928" name="T56"/>
                <a:gd fmla="*/ 2147483647 h 814" name="T57"/>
                <a:gd fmla="*/ 2147483647 w 928" name="T58"/>
                <a:gd fmla="*/ 2147483647 h 814" name="T59"/>
                <a:gd fmla="*/ 2147483647 w 928" name="T60"/>
                <a:gd fmla="*/ 2147483647 h 814" name="T61"/>
                <a:gd fmla="*/ 2147483647 w 928" name="T62"/>
                <a:gd fmla="*/ 2147483647 h 814" name="T63"/>
                <a:gd fmla="*/ 2147483647 w 928" name="T64"/>
                <a:gd fmla="*/ 2147483647 h 814" name="T65"/>
                <a:gd fmla="*/ 2147483647 w 928" name="T66"/>
                <a:gd fmla="*/ 2147483647 h 814" name="T67"/>
                <a:gd fmla="*/ 2147483647 w 928" name="T68"/>
                <a:gd fmla="*/ 2147483647 h 814" name="T69"/>
                <a:gd fmla="*/ 2147483647 w 928" name="T70"/>
                <a:gd fmla="*/ 2147483647 h 814" name="T71"/>
                <a:gd fmla="*/ 2147483647 w 928" name="T72"/>
                <a:gd fmla="*/ 2147483647 h 814" name="T73"/>
                <a:gd fmla="*/ 2147483647 w 928" name="T74"/>
                <a:gd fmla="*/ 2147483647 h 814" name="T75"/>
                <a:gd fmla="*/ 2147483647 w 928" name="T76"/>
                <a:gd fmla="*/ 2147483647 h 814" name="T77"/>
                <a:gd fmla="*/ 2147483647 w 928" name="T78"/>
                <a:gd fmla="*/ 2147483647 h 814" name="T79"/>
                <a:gd fmla="*/ 2147483647 w 928" name="T80"/>
                <a:gd fmla="*/ 2147483647 h 814" name="T81"/>
                <a:gd fmla="*/ 2147483647 w 928" name="T82"/>
                <a:gd fmla="*/ 2147483647 h 814" name="T83"/>
                <a:gd fmla="*/ 2147483647 w 928" name="T84"/>
                <a:gd fmla="*/ 2147483647 h 814" name="T85"/>
                <a:gd fmla="*/ 2147483647 w 928" name="T86"/>
                <a:gd fmla="*/ 2147483647 h 814" name="T87"/>
                <a:gd fmla="*/ 2147483647 w 928" name="T88"/>
                <a:gd fmla="*/ 2147483647 h 814" name="T89"/>
                <a:gd fmla="*/ 2147483647 w 928" name="T90"/>
                <a:gd fmla="*/ 2147483647 h 814" name="T91"/>
                <a:gd fmla="*/ 2147483647 w 928" name="T92"/>
                <a:gd fmla="*/ 2147483647 h 814" name="T93"/>
                <a:gd fmla="*/ 2147483647 w 928" name="T94"/>
                <a:gd fmla="*/ 2147483647 h 814" name="T95"/>
                <a:gd fmla="*/ 2147483647 w 928" name="T96"/>
                <a:gd fmla="*/ 2147483647 h 814" name="T97"/>
                <a:gd fmla="*/ 2147483647 w 928" name="T98"/>
                <a:gd fmla="*/ 2147483647 h 814" name="T99"/>
                <a:gd fmla="*/ 2147483647 w 928" name="T100"/>
                <a:gd fmla="*/ 2147483647 h 814" name="T101"/>
                <a:gd fmla="*/ 2147483647 w 928" name="T102"/>
                <a:gd fmla="*/ 2147483647 h 814" name="T103"/>
                <a:gd fmla="*/ 2147483647 w 928" name="T104"/>
                <a:gd fmla="*/ 2147483647 h 814" name="T105"/>
                <a:gd fmla="*/ 2147483647 w 928" name="T106"/>
                <a:gd fmla="*/ 2147483647 h 814" name="T107"/>
                <a:gd fmla="*/ 2147483647 w 928" name="T108"/>
                <a:gd fmla="*/ 2147483647 h 814" name="T109"/>
                <a:gd fmla="*/ 2147483647 w 928" name="T110"/>
                <a:gd fmla="*/ 2147483647 h 814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928" name="T168"/>
                <a:gd fmla="*/ 0 h 814" name="T169"/>
                <a:gd fmla="*/ 928 w 928" name="T170"/>
                <a:gd fmla="*/ 814 h 814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814" w="927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46" name="Freeform 11"/>
            <p:cNvSpPr/>
            <p:nvPr/>
          </p:nvSpPr>
          <p:spPr bwMode="auto">
            <a:xfrm>
              <a:off x="611103" y="2749454"/>
              <a:ext cx="1570802" cy="929958"/>
            </a:xfrm>
            <a:custGeom>
              <a:gdLst>
                <a:gd fmla="*/ 2147483647 w 1661" name="T0"/>
                <a:gd fmla="*/ 2147483647 h 1007" name="T1"/>
                <a:gd fmla="*/ 2147483647 w 1661" name="T2"/>
                <a:gd fmla="*/ 2147483647 h 1007" name="T3"/>
                <a:gd fmla="*/ 2147483647 w 1661" name="T4"/>
                <a:gd fmla="*/ 2147483647 h 1007" name="T5"/>
                <a:gd fmla="*/ 2147483647 w 1661" name="T6"/>
                <a:gd fmla="*/ 2147483647 h 1007" name="T7"/>
                <a:gd fmla="*/ 2147483647 w 1661" name="T8"/>
                <a:gd fmla="*/ 2147483647 h 1007" name="T9"/>
                <a:gd fmla="*/ 2147483647 w 1661" name="T10"/>
                <a:gd fmla="*/ 2147483647 h 1007" name="T11"/>
                <a:gd fmla="*/ 2147483647 w 1661" name="T12"/>
                <a:gd fmla="*/ 2147483647 h 1007" name="T13"/>
                <a:gd fmla="*/ 2147483647 w 1661" name="T14"/>
                <a:gd fmla="*/ 2147483647 h 1007" name="T15"/>
                <a:gd fmla="*/ 2147483647 w 1661" name="T16"/>
                <a:gd fmla="*/ 2147483647 h 1007" name="T17"/>
                <a:gd fmla="*/ 2147483647 w 1661" name="T18"/>
                <a:gd fmla="*/ 2147483647 h 1007" name="T19"/>
                <a:gd fmla="*/ 2147483647 w 1661" name="T20"/>
                <a:gd fmla="*/ 2147483647 h 1007" name="T21"/>
                <a:gd fmla="*/ 2147483647 w 1661" name="T22"/>
                <a:gd fmla="*/ 2147483647 h 1007" name="T23"/>
                <a:gd fmla="*/ 2147483647 w 1661" name="T24"/>
                <a:gd fmla="*/ 2147483647 h 1007" name="T25"/>
                <a:gd fmla="*/ 2147483647 w 1661" name="T26"/>
                <a:gd fmla="*/ 2147483647 h 1007" name="T27"/>
                <a:gd fmla="*/ 2147483647 w 1661" name="T28"/>
                <a:gd fmla="*/ 2147483647 h 1007" name="T29"/>
                <a:gd fmla="*/ 2147483647 w 1661" name="T30"/>
                <a:gd fmla="*/ 2147483647 h 1007" name="T31"/>
                <a:gd fmla="*/ 2147483647 w 1661" name="T32"/>
                <a:gd fmla="*/ 2147483647 h 1007" name="T33"/>
                <a:gd fmla="*/ 2147483647 w 1661" name="T34"/>
                <a:gd fmla="*/ 2147483647 h 1007" name="T35"/>
                <a:gd fmla="*/ 2147483647 w 1661" name="T36"/>
                <a:gd fmla="*/ 2147483647 h 1007" name="T37"/>
                <a:gd fmla="*/ 2147483647 w 1661" name="T38"/>
                <a:gd fmla="*/ 2147483647 h 1007" name="T39"/>
                <a:gd fmla="*/ 2147483647 w 1661" name="T40"/>
                <a:gd fmla="*/ 2147483647 h 1007" name="T41"/>
                <a:gd fmla="*/ 2147483647 w 1661" name="T42"/>
                <a:gd fmla="*/ 2147483647 h 1007" name="T43"/>
                <a:gd fmla="*/ 2147483647 w 1661" name="T44"/>
                <a:gd fmla="*/ 2147483647 h 1007" name="T45"/>
                <a:gd fmla="*/ 2147483647 w 1661" name="T46"/>
                <a:gd fmla="*/ 2147483647 h 1007" name="T47"/>
                <a:gd fmla="*/ 2147483647 w 1661" name="T48"/>
                <a:gd fmla="*/ 2147483647 h 1007" name="T49"/>
                <a:gd fmla="*/ 2147483647 w 1661" name="T50"/>
                <a:gd fmla="*/ 2147483647 h 1007" name="T51"/>
                <a:gd fmla="*/ 2147483647 w 1661" name="T52"/>
                <a:gd fmla="*/ 2147483647 h 1007" name="T53"/>
                <a:gd fmla="*/ 2147483647 w 1661" name="T54"/>
                <a:gd fmla="*/ 2147483647 h 1007" name="T55"/>
                <a:gd fmla="*/ 2147483647 w 1661" name="T56"/>
                <a:gd fmla="*/ 2147483647 h 1007" name="T57"/>
                <a:gd fmla="*/ 2147483647 w 1661" name="T58"/>
                <a:gd fmla="*/ 2147483647 h 1007" name="T59"/>
                <a:gd fmla="*/ 2147483647 w 1661" name="T60"/>
                <a:gd fmla="*/ 2147483647 h 1007" name="T61"/>
                <a:gd fmla="*/ 2147483647 w 1661" name="T62"/>
                <a:gd fmla="*/ 2147483647 h 1007" name="T63"/>
                <a:gd fmla="*/ 2147483647 w 1661" name="T64"/>
                <a:gd fmla="*/ 2147483647 h 1007" name="T65"/>
                <a:gd fmla="*/ 2147483647 w 1661" name="T66"/>
                <a:gd fmla="*/ 2147483647 h 1007" name="T67"/>
                <a:gd fmla="*/ 2147483647 w 1661" name="T68"/>
                <a:gd fmla="*/ 2147483647 h 1007" name="T69"/>
                <a:gd fmla="*/ 2147483647 w 1661" name="T70"/>
                <a:gd fmla="*/ 2147483647 h 1007" name="T71"/>
                <a:gd fmla="*/ 2147483647 w 1661" name="T72"/>
                <a:gd fmla="*/ 2147483647 h 1007" name="T73"/>
                <a:gd fmla="*/ 2147483647 w 1661" name="T74"/>
                <a:gd fmla="*/ 2147483647 h 1007" name="T75"/>
                <a:gd fmla="*/ 2147483647 w 1661" name="T76"/>
                <a:gd fmla="*/ 2147483647 h 1007" name="T77"/>
                <a:gd fmla="*/ 2147483647 w 1661" name="T78"/>
                <a:gd fmla="*/ 2147483647 h 1007" name="T79"/>
                <a:gd fmla="*/ 2147483647 w 1661" name="T80"/>
                <a:gd fmla="*/ 2147483647 h 1007" name="T81"/>
                <a:gd fmla="*/ 2147483647 w 1661" name="T82"/>
                <a:gd fmla="*/ 2147483647 h 1007" name="T83"/>
                <a:gd fmla="*/ 2147483647 w 1661" name="T84"/>
                <a:gd fmla="*/ 2147483647 h 1007" name="T85"/>
                <a:gd fmla="*/ 2147483647 w 1661" name="T86"/>
                <a:gd fmla="*/ 2147483647 h 1007" name="T87"/>
                <a:gd fmla="*/ 2147483647 w 1661" name="T88"/>
                <a:gd fmla="*/ 2147483647 h 1007" name="T89"/>
                <a:gd fmla="*/ 2147483647 w 1661" name="T90"/>
                <a:gd fmla="*/ 2147483647 h 1007" name="T91"/>
                <a:gd fmla="*/ 2147483647 w 1661" name="T92"/>
                <a:gd fmla="*/ 2147483647 h 1007" name="T93"/>
                <a:gd fmla="*/ 2147483647 w 1661" name="T94"/>
                <a:gd fmla="*/ 2147483647 h 1007" name="T95"/>
                <a:gd fmla="*/ 2147483647 w 1661" name="T96"/>
                <a:gd fmla="*/ 0 h 1007" name="T97"/>
                <a:gd fmla="*/ 2147483647 w 1661" name="T98"/>
                <a:gd fmla="*/ 2147483647 h 1007" name="T99"/>
                <a:gd fmla="*/ 2147483647 w 1661" name="T100"/>
                <a:gd fmla="*/ 2147483647 h 1007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w 1661" name="T153"/>
                <a:gd fmla="*/ 0 h 1007" name="T154"/>
                <a:gd fmla="*/ 1661 w 1661" name="T155"/>
                <a:gd fmla="*/ 1007 h 1007" name="T156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T156" l="T153" r="T155" t="T154"/>
              <a:pathLst>
                <a:path h="1006" w="1661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47" name="Freeform 12"/>
            <p:cNvSpPr/>
            <p:nvPr/>
          </p:nvSpPr>
          <p:spPr bwMode="auto">
            <a:xfrm>
              <a:off x="2042449" y="3522929"/>
              <a:ext cx="708010" cy="724294"/>
            </a:xfrm>
            <a:custGeom>
              <a:gdLst>
                <a:gd fmla="*/ 2147483647 w 749" name="T0"/>
                <a:gd fmla="*/ 2147483647 h 782" name="T1"/>
                <a:gd fmla="*/ 2147483647 w 749" name="T2"/>
                <a:gd fmla="*/ 2147483647 h 782" name="T3"/>
                <a:gd fmla="*/ 2147483647 w 749" name="T4"/>
                <a:gd fmla="*/ 2147483647 h 782" name="T5"/>
                <a:gd fmla="*/ 2147483647 w 749" name="T6"/>
                <a:gd fmla="*/ 2147483647 h 782" name="T7"/>
                <a:gd fmla="*/ 2147483647 w 749" name="T8"/>
                <a:gd fmla="*/ 2147483647 h 782" name="T9"/>
                <a:gd fmla="*/ 2147483647 w 749" name="T10"/>
                <a:gd fmla="*/ 2147483647 h 782" name="T11"/>
                <a:gd fmla="*/ 2147483647 w 749" name="T12"/>
                <a:gd fmla="*/ 2147483647 h 782" name="T13"/>
                <a:gd fmla="*/ 2147483647 w 749" name="T14"/>
                <a:gd fmla="*/ 2147483647 h 782" name="T15"/>
                <a:gd fmla="*/ 2147483647 w 749" name="T16"/>
                <a:gd fmla="*/ 2147483647 h 782" name="T17"/>
                <a:gd fmla="*/ 2147483647 w 749" name="T18"/>
                <a:gd fmla="*/ 2147483647 h 782" name="T19"/>
                <a:gd fmla="*/ 2147483647 w 749" name="T20"/>
                <a:gd fmla="*/ 2147483647 h 782" name="T21"/>
                <a:gd fmla="*/ 2147483647 w 749" name="T22"/>
                <a:gd fmla="*/ 2147483647 h 782" name="T23"/>
                <a:gd fmla="*/ 2147483647 w 749" name="T24"/>
                <a:gd fmla="*/ 2147483647 h 782" name="T25"/>
                <a:gd fmla="*/ 2147483647 w 749" name="T26"/>
                <a:gd fmla="*/ 2147483647 h 782" name="T27"/>
                <a:gd fmla="*/ 2147483647 w 749" name="T28"/>
                <a:gd fmla="*/ 2147483647 h 782" name="T29"/>
                <a:gd fmla="*/ 2147483647 w 749" name="T30"/>
                <a:gd fmla="*/ 2147483647 h 782" name="T31"/>
                <a:gd fmla="*/ 2147483647 w 749" name="T32"/>
                <a:gd fmla="*/ 2147483647 h 782" name="T33"/>
                <a:gd fmla="*/ 2147483647 w 749" name="T34"/>
                <a:gd fmla="*/ 2147483647 h 782" name="T35"/>
                <a:gd fmla="*/ 2147483647 w 749" name="T36"/>
                <a:gd fmla="*/ 2147483647 h 782" name="T37"/>
                <a:gd fmla="*/ 2147483647 w 749" name="T38"/>
                <a:gd fmla="*/ 2147483647 h 782" name="T39"/>
                <a:gd fmla="*/ 2147483647 w 749" name="T40"/>
                <a:gd fmla="*/ 2147483647 h 782" name="T41"/>
                <a:gd fmla="*/ 2147483647 w 749" name="T42"/>
                <a:gd fmla="*/ 2147483647 h 782" name="T43"/>
                <a:gd fmla="*/ 2147483647 w 749" name="T44"/>
                <a:gd fmla="*/ 2147483647 h 782" name="T45"/>
                <a:gd fmla="*/ 2147483647 w 749" name="T46"/>
                <a:gd fmla="*/ 2147483647 h 782" name="T47"/>
                <a:gd fmla="*/ 2147483647 w 749" name="T48"/>
                <a:gd fmla="*/ 2147483647 h 782" name="T49"/>
                <a:gd fmla="*/ 2147483647 w 749" name="T50"/>
                <a:gd fmla="*/ 2147483647 h 782" name="T51"/>
                <a:gd fmla="*/ 2147483647 w 749" name="T52"/>
                <a:gd fmla="*/ 2147483647 h 782" name="T53"/>
                <a:gd fmla="*/ 2147483647 w 749" name="T54"/>
                <a:gd fmla="*/ 2147483647 h 782" name="T55"/>
                <a:gd fmla="*/ 2147483647 w 749" name="T56"/>
                <a:gd fmla="*/ 2147483647 h 782" name="T57"/>
                <a:gd fmla="*/ 2147483647 w 749" name="T58"/>
                <a:gd fmla="*/ 2147483647 h 782" name="T59"/>
                <a:gd fmla="*/ 2147483647 w 749" name="T60"/>
                <a:gd fmla="*/ 2147483647 h 782" name="T61"/>
                <a:gd fmla="*/ 2147483647 w 749" name="T62"/>
                <a:gd fmla="*/ 2147483647 h 782" name="T63"/>
                <a:gd fmla="*/ 2147483647 w 749" name="T64"/>
                <a:gd fmla="*/ 2147483647 h 782" name="T65"/>
                <a:gd fmla="*/ 2147483647 w 749" name="T66"/>
                <a:gd fmla="*/ 2147483647 h 782" name="T67"/>
                <a:gd fmla="*/ 2147483647 w 749" name="T68"/>
                <a:gd fmla="*/ 2147483647 h 782" name="T69"/>
                <a:gd fmla="*/ 2147483647 w 749" name="T70"/>
                <a:gd fmla="*/ 2147483647 h 782" name="T71"/>
                <a:gd fmla="*/ 2147483647 w 749" name="T72"/>
                <a:gd fmla="*/ 2147483647 h 782" name="T73"/>
                <a:gd fmla="*/ 2147483647 w 749" name="T74"/>
                <a:gd fmla="*/ 2147483647 h 782" name="T75"/>
                <a:gd fmla="*/ 2147483647 w 749" name="T76"/>
                <a:gd fmla="*/ 2147483647 h 782" name="T77"/>
                <a:gd fmla="*/ 2147483647 w 749" name="T78"/>
                <a:gd fmla="*/ 2147483647 h 782" name="T79"/>
                <a:gd fmla="*/ 2147483647 w 749" name="T80"/>
                <a:gd fmla="*/ 2147483647 h 782" name="T81"/>
                <a:gd fmla="*/ 2147483647 w 749" name="T82"/>
                <a:gd fmla="*/ 2147483647 h 782" name="T83"/>
                <a:gd fmla="*/ 2147483647 w 749" name="T84"/>
                <a:gd fmla="*/ 2147483647 h 782" name="T85"/>
                <a:gd fmla="*/ 2147483647 w 749" name="T86"/>
                <a:gd fmla="*/ 2147483647 h 782" name="T87"/>
                <a:gd fmla="*/ 2147483647 w 749" name="T88"/>
                <a:gd fmla="*/ 2147483647 h 782" name="T89"/>
                <a:gd fmla="*/ 2147483647 w 749" name="T90"/>
                <a:gd fmla="*/ 2147483647 h 782" name="T91"/>
                <a:gd fmla="*/ 2147483647 w 749" name="T92"/>
                <a:gd fmla="*/ 2147483647 h 782" name="T93"/>
                <a:gd fmla="*/ 2147483647 w 749" name="T94"/>
                <a:gd fmla="*/ 2147483647 h 782" name="T95"/>
                <a:gd fmla="*/ 2147483647 w 749" name="T96"/>
                <a:gd fmla="*/ 2147483647 h 782" name="T97"/>
                <a:gd fmla="*/ 2147483647 w 749" name="T98"/>
                <a:gd fmla="*/ 2147483647 h 782" name="T99"/>
                <a:gd fmla="*/ 2147483647 w 749" name="T100"/>
                <a:gd fmla="*/ 2147483647 h 782" name="T101"/>
                <a:gd fmla="*/ 2147483647 w 749" name="T102"/>
                <a:gd fmla="*/ 2147483647 h 782" name="T103"/>
                <a:gd fmla="*/ 2147483647 w 749" name="T104"/>
                <a:gd fmla="*/ 2147483647 h 782" name="T105"/>
                <a:gd fmla="*/ 2147483647 w 749" name="T106"/>
                <a:gd fmla="*/ 2147483647 h 782" name="T107"/>
                <a:gd fmla="*/ 2147483647 w 749" name="T108"/>
                <a:gd fmla="*/ 2147483647 h 782" name="T109"/>
                <a:gd fmla="*/ 2147483647 w 749" name="T110"/>
                <a:gd fmla="*/ 2147483647 h 782" name="T111"/>
                <a:gd fmla="*/ 2147483647 w 749" name="T112"/>
                <a:gd fmla="*/ 2147483647 h 782" name="T113"/>
                <a:gd fmla="*/ 2147483647 w 749" name="T114"/>
                <a:gd fmla="*/ 2147483647 h 782" name="T115"/>
                <a:gd fmla="*/ 2147483647 w 749" name="T116"/>
                <a:gd fmla="*/ 2147483647 h 782" name="T117"/>
                <a:gd fmla="*/ 2147483647 w 749" name="T118"/>
                <a:gd fmla="*/ 2147483647 h 782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w 749" name="T180"/>
                <a:gd fmla="*/ 0 h 782" name="T181"/>
                <a:gd fmla="*/ 749 w 749" name="T182"/>
                <a:gd fmla="*/ 782 h 782" name="T183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T183" l="T180" r="T182" t="T181"/>
              <a:pathLst>
                <a:path h="782" w="749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48" name="Freeform 13"/>
            <p:cNvSpPr/>
            <p:nvPr/>
          </p:nvSpPr>
          <p:spPr bwMode="auto">
            <a:xfrm>
              <a:off x="2549702" y="3512496"/>
              <a:ext cx="478137" cy="405366"/>
            </a:xfrm>
            <a:custGeom>
              <a:gdLst>
                <a:gd fmla="*/ 2147483647 w 506" name="T0"/>
                <a:gd fmla="*/ 2147483647 h 438" name="T1"/>
                <a:gd fmla="*/ 2147483647 w 506" name="T2"/>
                <a:gd fmla="*/ 2147483647 h 438" name="T3"/>
                <a:gd fmla="*/ 2147483647 w 506" name="T4"/>
                <a:gd fmla="*/ 2147483647 h 438" name="T5"/>
                <a:gd fmla="*/ 2147483647 w 506" name="T6"/>
                <a:gd fmla="*/ 2147483647 h 438" name="T7"/>
                <a:gd fmla="*/ 2147483647 w 506" name="T8"/>
                <a:gd fmla="*/ 2147483647 h 438" name="T9"/>
                <a:gd fmla="*/ 2147483647 w 506" name="T10"/>
                <a:gd fmla="*/ 2147483647 h 438" name="T11"/>
                <a:gd fmla="*/ 2147483647 w 506" name="T12"/>
                <a:gd fmla="*/ 2147483647 h 438" name="T13"/>
                <a:gd fmla="*/ 2147483647 w 506" name="T14"/>
                <a:gd fmla="*/ 2147483647 h 438" name="T15"/>
                <a:gd fmla="*/ 2147483647 w 506" name="T16"/>
                <a:gd fmla="*/ 2147483647 h 438" name="T17"/>
                <a:gd fmla="*/ 2147483647 w 506" name="T18"/>
                <a:gd fmla="*/ 2147483647 h 438" name="T19"/>
                <a:gd fmla="*/ 2147483647 w 506" name="T20"/>
                <a:gd fmla="*/ 2147483647 h 438" name="T21"/>
                <a:gd fmla="*/ 2147483647 w 506" name="T22"/>
                <a:gd fmla="*/ 2147483647 h 438" name="T23"/>
                <a:gd fmla="*/ 2147483647 w 506" name="T24"/>
                <a:gd fmla="*/ 2147483647 h 438" name="T25"/>
                <a:gd fmla="*/ 2147483647 w 506" name="T26"/>
                <a:gd fmla="*/ 2147483647 h 438" name="T27"/>
                <a:gd fmla="*/ 2147483647 w 506" name="T28"/>
                <a:gd fmla="*/ 2147483647 h 438" name="T29"/>
                <a:gd fmla="*/ 2147483647 w 506" name="T30"/>
                <a:gd fmla="*/ 2147483647 h 438" name="T31"/>
                <a:gd fmla="*/ 2147483647 w 506" name="T32"/>
                <a:gd fmla="*/ 2147483647 h 438" name="T33"/>
                <a:gd fmla="*/ 2147483647 w 506" name="T34"/>
                <a:gd fmla="*/ 2147483647 h 438" name="T35"/>
                <a:gd fmla="*/ 2147483647 w 506" name="T36"/>
                <a:gd fmla="*/ 2147483647 h 438" name="T37"/>
                <a:gd fmla="*/ 2147483647 w 506" name="T38"/>
                <a:gd fmla="*/ 2147483647 h 438" name="T39"/>
                <a:gd fmla="*/ 2147483647 w 506" name="T40"/>
                <a:gd fmla="*/ 2147483647 h 438" name="T41"/>
                <a:gd fmla="*/ 2147483647 w 506" name="T42"/>
                <a:gd fmla="*/ 2147483647 h 438" name="T43"/>
                <a:gd fmla="*/ 2147483647 w 506" name="T44"/>
                <a:gd fmla="*/ 2147483647 h 438" name="T45"/>
                <a:gd fmla="*/ 2147483647 w 506" name="T46"/>
                <a:gd fmla="*/ 2147483647 h 438" name="T47"/>
                <a:gd fmla="*/ 2147483647 w 506" name="T48"/>
                <a:gd fmla="*/ 2147483647 h 438" name="T49"/>
                <a:gd fmla="*/ 2147483647 w 506" name="T50"/>
                <a:gd fmla="*/ 2147483647 h 438" name="T51"/>
                <a:gd fmla="*/ 2147483647 w 506" name="T52"/>
                <a:gd fmla="*/ 2147483647 h 438" name="T53"/>
                <a:gd fmla="*/ 2147483647 w 506" name="T54"/>
                <a:gd fmla="*/ 2147483647 h 438" name="T55"/>
                <a:gd fmla="*/ 2147483647 w 506" name="T56"/>
                <a:gd fmla="*/ 2147483647 h 438" name="T57"/>
                <a:gd fmla="*/ 2147483647 w 506" name="T58"/>
                <a:gd fmla="*/ 2147483647 h 438" name="T59"/>
                <a:gd fmla="*/ 2147483647 w 506" name="T60"/>
                <a:gd fmla="*/ 2147483647 h 438" name="T61"/>
                <a:gd fmla="*/ 2147483647 w 506" name="T62"/>
                <a:gd fmla="*/ 2147483647 h 438" name="T63"/>
                <a:gd fmla="*/ 2147483647 w 506" name="T64"/>
                <a:gd fmla="*/ 2147483647 h 438" name="T65"/>
                <a:gd fmla="*/ 2147483647 w 506" name="T66"/>
                <a:gd fmla="*/ 2147483647 h 438" name="T67"/>
                <a:gd fmla="*/ 2147483647 w 506" name="T68"/>
                <a:gd fmla="*/ 2147483647 h 438" name="T69"/>
                <a:gd fmla="*/ 2147483647 w 506" name="T70"/>
                <a:gd fmla="*/ 2147483647 h 438" name="T71"/>
                <a:gd fmla="*/ 2147483647 w 506" name="T72"/>
                <a:gd fmla="*/ 2147483647 h 438" name="T73"/>
                <a:gd fmla="*/ 2147483647 w 506" name="T74"/>
                <a:gd fmla="*/ 2147483647 h 438" name="T75"/>
                <a:gd fmla="*/ 2147483647 w 506" name="T76"/>
                <a:gd fmla="*/ 2147483647 h 438" name="T77"/>
                <a:gd fmla="*/ 2147483647 w 506" name="T78"/>
                <a:gd fmla="*/ 2147483647 h 438" name="T79"/>
                <a:gd fmla="*/ 2147483647 w 506" name="T80"/>
                <a:gd fmla="*/ 2147483647 h 438" name="T81"/>
                <a:gd fmla="*/ 2147483647 w 506" name="T82"/>
                <a:gd fmla="*/ 2147483647 h 438" name="T83"/>
                <a:gd fmla="*/ 2147483647 w 506" name="T84"/>
                <a:gd fmla="*/ 2147483647 h 438" name="T85"/>
                <a:gd fmla="*/ 2147483647 w 506" name="T86"/>
                <a:gd fmla="*/ 2147483647 h 438" name="T87"/>
                <a:gd fmla="*/ 2147483647 w 506" name="T88"/>
                <a:gd fmla="*/ 2147483647 h 438" name="T89"/>
                <a:gd fmla="*/ 2147483647 w 506" name="T90"/>
                <a:gd fmla="*/ 2147483647 h 438" name="T91"/>
                <a:gd fmla="*/ 2147483647 w 506" name="T92"/>
                <a:gd fmla="*/ 2147483647 h 438" name="T93"/>
                <a:gd fmla="*/ 2147483647 w 506" name="T94"/>
                <a:gd fmla="*/ 2147483647 h 438" name="T95"/>
                <a:gd fmla="*/ 2147483647 w 506" name="T96"/>
                <a:gd fmla="*/ 2147483647 h 438" name="T97"/>
                <a:gd fmla="*/ 2147483647 w 506" name="T98"/>
                <a:gd fmla="*/ 2147483647 h 438" name="T99"/>
                <a:gd fmla="*/ 2147483647 w 506" name="T100"/>
                <a:gd fmla="*/ 2147483647 h 438" name="T101"/>
                <a:gd fmla="*/ 2147483647 w 506" name="T102"/>
                <a:gd fmla="*/ 2147483647 h 438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506" name="T156"/>
                <a:gd fmla="*/ 0 h 438" name="T157"/>
                <a:gd fmla="*/ 506 w 506" name="T158"/>
                <a:gd fmla="*/ 438 h 438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438" w="506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49" name="Freeform 14"/>
            <p:cNvSpPr/>
            <p:nvPr/>
          </p:nvSpPr>
          <p:spPr bwMode="auto">
            <a:xfrm>
              <a:off x="2627860" y="3761379"/>
              <a:ext cx="625256" cy="467959"/>
            </a:xfrm>
            <a:custGeom>
              <a:gdLst>
                <a:gd fmla="*/ 2147483647 w 662" name="T0"/>
                <a:gd fmla="*/ 2147483647 h 506" name="T1"/>
                <a:gd fmla="*/ 2147483647 w 662" name="T2"/>
                <a:gd fmla="*/ 2147483647 h 506" name="T3"/>
                <a:gd fmla="*/ 2147483647 w 662" name="T4"/>
                <a:gd fmla="*/ 2147483647 h 506" name="T5"/>
                <a:gd fmla="*/ 2147483647 w 662" name="T6"/>
                <a:gd fmla="*/ 2147483647 h 506" name="T7"/>
                <a:gd fmla="*/ 2147483647 w 662" name="T8"/>
                <a:gd fmla="*/ 2147483647 h 506" name="T9"/>
                <a:gd fmla="*/ 2147483647 w 662" name="T10"/>
                <a:gd fmla="*/ 2147483647 h 506" name="T11"/>
                <a:gd fmla="*/ 2147483647 w 662" name="T12"/>
                <a:gd fmla="*/ 2147483647 h 506" name="T13"/>
                <a:gd fmla="*/ 2147483647 w 662" name="T14"/>
                <a:gd fmla="*/ 2147483647 h 506" name="T15"/>
                <a:gd fmla="*/ 2147483647 w 662" name="T16"/>
                <a:gd fmla="*/ 2147483647 h 506" name="T17"/>
                <a:gd fmla="*/ 2147483647 w 662" name="T18"/>
                <a:gd fmla="*/ 2147483647 h 506" name="T19"/>
                <a:gd fmla="*/ 2147483647 w 662" name="T20"/>
                <a:gd fmla="*/ 2147483647 h 506" name="T21"/>
                <a:gd fmla="*/ 2147483647 w 662" name="T22"/>
                <a:gd fmla="*/ 2147483647 h 506" name="T23"/>
                <a:gd fmla="*/ 2147483647 w 662" name="T24"/>
                <a:gd fmla="*/ 2147483647 h 506" name="T25"/>
                <a:gd fmla="*/ 2147483647 w 662" name="T26"/>
                <a:gd fmla="*/ 2147483647 h 506" name="T27"/>
                <a:gd fmla="*/ 2147483647 w 662" name="T28"/>
                <a:gd fmla="*/ 2147483647 h 506" name="T29"/>
                <a:gd fmla="*/ 2147483647 w 662" name="T30"/>
                <a:gd fmla="*/ 2147483647 h 506" name="T31"/>
                <a:gd fmla="*/ 2147483647 w 662" name="T32"/>
                <a:gd fmla="*/ 2147483647 h 506" name="T33"/>
                <a:gd fmla="*/ 2147483647 w 662" name="T34"/>
                <a:gd fmla="*/ 2147483647 h 506" name="T35"/>
                <a:gd fmla="*/ 2147483647 w 662" name="T36"/>
                <a:gd fmla="*/ 2147483647 h 506" name="T37"/>
                <a:gd fmla="*/ 2147483647 w 662" name="T38"/>
                <a:gd fmla="*/ 2147483647 h 506" name="T39"/>
                <a:gd fmla="*/ 2147483647 w 662" name="T40"/>
                <a:gd fmla="*/ 2147483647 h 506" name="T41"/>
                <a:gd fmla="*/ 2147483647 w 662" name="T42"/>
                <a:gd fmla="*/ 2147483647 h 506" name="T43"/>
                <a:gd fmla="*/ 2147483647 w 662" name="T44"/>
                <a:gd fmla="*/ 2147483647 h 506" name="T45"/>
                <a:gd fmla="*/ 2147483647 w 662" name="T46"/>
                <a:gd fmla="*/ 2147483647 h 506" name="T47"/>
                <a:gd fmla="*/ 2147483647 w 662" name="T48"/>
                <a:gd fmla="*/ 2147483647 h 506" name="T49"/>
                <a:gd fmla="*/ 2147483647 w 662" name="T50"/>
                <a:gd fmla="*/ 2147483647 h 506" name="T51"/>
                <a:gd fmla="*/ 2147483647 w 662" name="T52"/>
                <a:gd fmla="*/ 2147483647 h 506" name="T53"/>
                <a:gd fmla="*/ 2147483647 w 662" name="T54"/>
                <a:gd fmla="*/ 2147483647 h 506" name="T55"/>
                <a:gd fmla="*/ 2147483647 w 662" name="T56"/>
                <a:gd fmla="*/ 2147483647 h 506" name="T57"/>
                <a:gd fmla="*/ 2147483647 w 662" name="T58"/>
                <a:gd fmla="*/ 2147483647 h 506" name="T59"/>
                <a:gd fmla="*/ 2147483647 w 662" name="T60"/>
                <a:gd fmla="*/ 2147483647 h 506" name="T61"/>
                <a:gd fmla="*/ 2147483647 w 662" name="T62"/>
                <a:gd fmla="*/ 2147483647 h 506" name="T63"/>
                <a:gd fmla="*/ 2147483647 w 662" name="T64"/>
                <a:gd fmla="*/ 2147483647 h 506" name="T65"/>
                <a:gd fmla="*/ 2147483647 w 662" name="T66"/>
                <a:gd fmla="*/ 2147483647 h 506" name="T67"/>
                <a:gd fmla="*/ 2147483647 w 662" name="T68"/>
                <a:gd fmla="*/ 2147483647 h 506" name="T69"/>
                <a:gd fmla="*/ 2147483647 w 662" name="T70"/>
                <a:gd fmla="*/ 2147483647 h 506" name="T71"/>
                <a:gd fmla="*/ 2147483647 w 662" name="T72"/>
                <a:gd fmla="*/ 2147483647 h 506" name="T73"/>
                <a:gd fmla="*/ 2147483647 w 662" name="T74"/>
                <a:gd fmla="*/ 2147483647 h 506" name="T75"/>
                <a:gd fmla="*/ 2147483647 w 662" name="T76"/>
                <a:gd fmla="*/ 2147483647 h 506" name="T77"/>
                <a:gd fmla="*/ 2147483647 w 662" name="T78"/>
                <a:gd fmla="*/ 2147483647 h 506" name="T79"/>
                <a:gd fmla="*/ 2147483647 w 662" name="T80"/>
                <a:gd fmla="*/ 2147483647 h 506" name="T81"/>
                <a:gd fmla="*/ 2147483647 w 662" name="T82"/>
                <a:gd fmla="*/ 2147483647 h 506" name="T83"/>
                <a:gd fmla="*/ 2147483647 w 662" name="T84"/>
                <a:gd fmla="*/ 2147483647 h 506" name="T85"/>
                <a:gd fmla="*/ 2147483647 w 662" name="T86"/>
                <a:gd fmla="*/ 2147483647 h 506" name="T87"/>
                <a:gd fmla="*/ 2147483647 w 662" name="T88"/>
                <a:gd fmla="*/ 2147483647 h 506" name="T89"/>
                <a:gd fmla="*/ 2147483647 w 662" name="T90"/>
                <a:gd fmla="*/ 2147483647 h 506" name="T91"/>
                <a:gd fmla="*/ 2147483647 w 662" name="T92"/>
                <a:gd fmla="*/ 2147483647 h 506" name="T93"/>
                <a:gd fmla="*/ 2147483647 w 662" name="T94"/>
                <a:gd fmla="*/ 2147483647 h 506" name="T95"/>
                <a:gd fmla="*/ 2147483647 w 662" name="T96"/>
                <a:gd fmla="*/ 2147483647 h 506" name="T97"/>
                <a:gd fmla="*/ 2147483647 w 662" name="T98"/>
                <a:gd fmla="*/ 2147483647 h 506" name="T99"/>
                <a:gd fmla="*/ 2147483647 w 662" name="T100"/>
                <a:gd fmla="*/ 2147483647 h 506" name="T101"/>
                <a:gd fmla="*/ 2147483647 w 662" name="T102"/>
                <a:gd fmla="*/ 2147483647 h 506" name="T103"/>
                <a:gd fmla="*/ 2147483647 w 662" name="T104"/>
                <a:gd fmla="*/ 2147483647 h 506" name="T105"/>
                <a:gd fmla="*/ 2147483647 w 662" name="T106"/>
                <a:gd fmla="*/ 2147483647 h 506" name="T107"/>
                <a:gd fmla="*/ 2147483647 w 662" name="T108"/>
                <a:gd fmla="*/ 2147483647 h 506" name="T109"/>
                <a:gd fmla="*/ 2147483647 w 662" name="T110"/>
                <a:gd fmla="*/ 2147483647 h 506" name="T111"/>
                <a:gd fmla="*/ 2147483647 w 662" name="T112"/>
                <a:gd fmla="*/ 2147483647 h 506" name="T113"/>
                <a:gd fmla="*/ 2147483647 w 662" name="T114"/>
                <a:gd fmla="*/ 0 h 506" name="T115"/>
                <a:gd fmla="*/ 2147483647 w 662" name="T116"/>
                <a:gd fmla="*/ 2147483647 h 50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662" name="T177"/>
                <a:gd fmla="*/ 0 h 506" name="T178"/>
                <a:gd fmla="*/ 662 w 662" name="T179"/>
                <a:gd fmla="*/ 506 h 506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506" w="662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50" name="Freeform 15"/>
            <p:cNvSpPr/>
            <p:nvPr/>
          </p:nvSpPr>
          <p:spPr bwMode="auto">
            <a:xfrm>
              <a:off x="2715211" y="3248710"/>
              <a:ext cx="354006" cy="353204"/>
            </a:xfrm>
            <a:custGeom>
              <a:gdLst>
                <a:gd fmla="*/ 2147483647 w 374" name="T0"/>
                <a:gd fmla="*/ 2147483647 h 381" name="T1"/>
                <a:gd fmla="*/ 2147483647 w 374" name="T2"/>
                <a:gd fmla="*/ 2147483647 h 381" name="T3"/>
                <a:gd fmla="*/ 2147483647 w 374" name="T4"/>
                <a:gd fmla="*/ 2147483647 h 381" name="T5"/>
                <a:gd fmla="*/ 2147483647 w 374" name="T6"/>
                <a:gd fmla="*/ 2147483647 h 381" name="T7"/>
                <a:gd fmla="*/ 2147483647 w 374" name="T8"/>
                <a:gd fmla="*/ 2147483647 h 381" name="T9"/>
                <a:gd fmla="*/ 2147483647 w 374" name="T10"/>
                <a:gd fmla="*/ 2147483647 h 381" name="T11"/>
                <a:gd fmla="*/ 2147483647 w 374" name="T12"/>
                <a:gd fmla="*/ 2147483647 h 381" name="T13"/>
                <a:gd fmla="*/ 2147483647 w 374" name="T14"/>
                <a:gd fmla="*/ 2147483647 h 381" name="T15"/>
                <a:gd fmla="*/ 2147483647 w 374" name="T16"/>
                <a:gd fmla="*/ 2147483647 h 381" name="T17"/>
                <a:gd fmla="*/ 2147483647 w 374" name="T18"/>
                <a:gd fmla="*/ 2147483647 h 381" name="T19"/>
                <a:gd fmla="*/ 2147483647 w 374" name="T20"/>
                <a:gd fmla="*/ 2147483647 h 381" name="T21"/>
                <a:gd fmla="*/ 2147483647 w 374" name="T22"/>
                <a:gd fmla="*/ 2147483647 h 381" name="T23"/>
                <a:gd fmla="*/ 2147483647 w 374" name="T24"/>
                <a:gd fmla="*/ 2147483647 h 381" name="T25"/>
                <a:gd fmla="*/ 2147483647 w 374" name="T26"/>
                <a:gd fmla="*/ 2147483647 h 381" name="T27"/>
                <a:gd fmla="*/ 0 w 374" name="T28"/>
                <a:gd fmla="*/ 2147483647 h 381" name="T29"/>
                <a:gd fmla="*/ 2147483647 w 374" name="T30"/>
                <a:gd fmla="*/ 2147483647 h 381" name="T31"/>
                <a:gd fmla="*/ 2147483647 w 374" name="T32"/>
                <a:gd fmla="*/ 2147483647 h 381" name="T33"/>
                <a:gd fmla="*/ 2147483647 w 374" name="T34"/>
                <a:gd fmla="*/ 2147483647 h 381" name="T35"/>
                <a:gd fmla="*/ 2147483647 w 374" name="T36"/>
                <a:gd fmla="*/ 2147483647 h 381" name="T37"/>
                <a:gd fmla="*/ 2147483647 w 374" name="T38"/>
                <a:gd fmla="*/ 2147483647 h 381" name="T39"/>
                <a:gd fmla="*/ 2147483647 w 374" name="T40"/>
                <a:gd fmla="*/ 2147483647 h 381" name="T41"/>
                <a:gd fmla="*/ 2147483647 w 374" name="T42"/>
                <a:gd fmla="*/ 2147483647 h 381" name="T43"/>
                <a:gd fmla="*/ 2147483647 w 374" name="T44"/>
                <a:gd fmla="*/ 2147483647 h 381" name="T45"/>
                <a:gd fmla="*/ 2147483647 w 374" name="T46"/>
                <a:gd fmla="*/ 2147483647 h 381" name="T47"/>
                <a:gd fmla="*/ 2147483647 w 374" name="T48"/>
                <a:gd fmla="*/ 2147483647 h 381" name="T49"/>
                <a:gd fmla="*/ 2147483647 w 374" name="T50"/>
                <a:gd fmla="*/ 2147483647 h 381" name="T51"/>
                <a:gd fmla="*/ 2147483647 w 374" name="T52"/>
                <a:gd fmla="*/ 2147483647 h 381" name="T53"/>
                <a:gd fmla="*/ 2147483647 w 374" name="T54"/>
                <a:gd fmla="*/ 2147483647 h 381" name="T55"/>
                <a:gd fmla="*/ 2147483647 w 374" name="T56"/>
                <a:gd fmla="*/ 2147483647 h 381" name="T57"/>
                <a:gd fmla="*/ 2147483647 w 374" name="T58"/>
                <a:gd fmla="*/ 2147483647 h 381" name="T59"/>
                <a:gd fmla="*/ 2147483647 w 374" name="T60"/>
                <a:gd fmla="*/ 2147483647 h 381" name="T61"/>
                <a:gd fmla="*/ 2147483647 w 374" name="T62"/>
                <a:gd fmla="*/ 2147483647 h 381" name="T63"/>
                <a:gd fmla="*/ 2147483647 w 374" name="T64"/>
                <a:gd fmla="*/ 2147483647 h 381" name="T65"/>
                <a:gd fmla="*/ 2147483647 w 374" name="T66"/>
                <a:gd fmla="*/ 2147483647 h 381" name="T67"/>
                <a:gd fmla="*/ 2147483647 w 374" name="T68"/>
                <a:gd fmla="*/ 2147483647 h 381" name="T69"/>
                <a:gd fmla="*/ 2147483647 w 374" name="T70"/>
                <a:gd fmla="*/ 2147483647 h 381" name="T71"/>
                <a:gd fmla="*/ 2147483647 w 374" name="T72"/>
                <a:gd fmla="*/ 2147483647 h 381" name="T73"/>
                <a:gd fmla="*/ 2147483647 w 374" name="T74"/>
                <a:gd fmla="*/ 2147483647 h 381" name="T75"/>
                <a:gd fmla="*/ 2147483647 w 374" name="T76"/>
                <a:gd fmla="*/ 2147483647 h 381" name="T77"/>
                <a:gd fmla="*/ 2147483647 w 374" name="T78"/>
                <a:gd fmla="*/ 2147483647 h 381" name="T79"/>
                <a:gd fmla="*/ 2147483647 w 374" name="T80"/>
                <a:gd fmla="*/ 2147483647 h 381" name="T81"/>
                <a:gd fmla="*/ 2147483647 w 374" name="T82"/>
                <a:gd fmla="*/ 2147483647 h 381" name="T83"/>
                <a:gd fmla="*/ 2147483647 w 374" name="T84"/>
                <a:gd fmla="*/ 2147483647 h 381" name="T85"/>
                <a:gd fmla="*/ 2147483647 w 374" name="T86"/>
                <a:gd fmla="*/ 2147483647 h 381" name="T87"/>
                <a:gd fmla="*/ 2147483647 w 374" name="T88"/>
                <a:gd fmla="*/ 2147483647 h 381" name="T89"/>
                <a:gd fmla="*/ 2147483647 w 374" name="T90"/>
                <a:gd fmla="*/ 2147483647 h 381" name="T91"/>
                <a:gd fmla="*/ 2147483647 w 374" name="T92"/>
                <a:gd fmla="*/ 2147483647 h 381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374" name="T141"/>
                <a:gd fmla="*/ 0 h 381" name="T142"/>
                <a:gd fmla="*/ 374 w 374" name="T143"/>
                <a:gd fmla="*/ 381 h 381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381" w="374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51" name="Freeform 16"/>
            <p:cNvSpPr/>
            <p:nvPr/>
          </p:nvSpPr>
          <p:spPr bwMode="auto">
            <a:xfrm>
              <a:off x="2715211" y="2566146"/>
              <a:ext cx="403045" cy="704919"/>
            </a:xfrm>
            <a:custGeom>
              <a:gdLst>
                <a:gd fmla="*/ 2147483647 w 425" name="T0"/>
                <a:gd fmla="*/ 2147483647 h 763" name="T1"/>
                <a:gd fmla="*/ 2147483647 w 425" name="T2"/>
                <a:gd fmla="*/ 2147483647 h 763" name="T3"/>
                <a:gd fmla="*/ 2147483647 w 425" name="T4"/>
                <a:gd fmla="*/ 2147483647 h 763" name="T5"/>
                <a:gd fmla="*/ 2147483647 w 425" name="T6"/>
                <a:gd fmla="*/ 2147483647 h 763" name="T7"/>
                <a:gd fmla="*/ 2147483647 w 425" name="T8"/>
                <a:gd fmla="*/ 2147483647 h 763" name="T9"/>
                <a:gd fmla="*/ 2147483647 w 425" name="T10"/>
                <a:gd fmla="*/ 2147483647 h 763" name="T11"/>
                <a:gd fmla="*/ 2147483647 w 425" name="T12"/>
                <a:gd fmla="*/ 2147483647 h 763" name="T13"/>
                <a:gd fmla="*/ 2147483647 w 425" name="T14"/>
                <a:gd fmla="*/ 2147483647 h 763" name="T15"/>
                <a:gd fmla="*/ 2147483647 w 425" name="T16"/>
                <a:gd fmla="*/ 2147483647 h 763" name="T17"/>
                <a:gd fmla="*/ 2147483647 w 425" name="T18"/>
                <a:gd fmla="*/ 2147483647 h 763" name="T19"/>
                <a:gd fmla="*/ 2147483647 w 425" name="T20"/>
                <a:gd fmla="*/ 2147483647 h 763" name="T21"/>
                <a:gd fmla="*/ 2147483647 w 425" name="T22"/>
                <a:gd fmla="*/ 2147483647 h 763" name="T23"/>
                <a:gd fmla="*/ 2147483647 w 425" name="T24"/>
                <a:gd fmla="*/ 2147483647 h 763" name="T25"/>
                <a:gd fmla="*/ 2147483647 w 425" name="T26"/>
                <a:gd fmla="*/ 2147483647 h 763" name="T27"/>
                <a:gd fmla="*/ 2147483647 w 425" name="T28"/>
                <a:gd fmla="*/ 2147483647 h 763" name="T29"/>
                <a:gd fmla="*/ 2147483647 w 425" name="T30"/>
                <a:gd fmla="*/ 2147483647 h 763" name="T31"/>
                <a:gd fmla="*/ 2147483647 w 425" name="T32"/>
                <a:gd fmla="*/ 2147483647 h 763" name="T33"/>
                <a:gd fmla="*/ 2147483647 w 425" name="T34"/>
                <a:gd fmla="*/ 2147483647 h 763" name="T35"/>
                <a:gd fmla="*/ 2147483647 w 425" name="T36"/>
                <a:gd fmla="*/ 2147483647 h 763" name="T37"/>
                <a:gd fmla="*/ 2147483647 w 425" name="T38"/>
                <a:gd fmla="*/ 2147483647 h 763" name="T39"/>
                <a:gd fmla="*/ 2147483647 w 425" name="T40"/>
                <a:gd fmla="*/ 2147483647 h 763" name="T41"/>
                <a:gd fmla="*/ 2147483647 w 425" name="T42"/>
                <a:gd fmla="*/ 2147483647 h 763" name="T43"/>
                <a:gd fmla="*/ 2147483647 w 425" name="T44"/>
                <a:gd fmla="*/ 2147483647 h 763" name="T45"/>
                <a:gd fmla="*/ 2147483647 w 425" name="T46"/>
                <a:gd fmla="*/ 2147483647 h 763" name="T47"/>
                <a:gd fmla="*/ 2147483647 w 425" name="T48"/>
                <a:gd fmla="*/ 2147483647 h 763" name="T49"/>
                <a:gd fmla="*/ 2147483647 w 425" name="T50"/>
                <a:gd fmla="*/ 2147483647 h 763" name="T51"/>
                <a:gd fmla="*/ 2147483647 w 425" name="T52"/>
                <a:gd fmla="*/ 2147483647 h 763" name="T53"/>
                <a:gd fmla="*/ 2147483647 w 425" name="T54"/>
                <a:gd fmla="*/ 2147483647 h 763" name="T55"/>
                <a:gd fmla="*/ 2147483647 w 425" name="T56"/>
                <a:gd fmla="*/ 2147483647 h 763" name="T57"/>
                <a:gd fmla="*/ 2147483647 w 425" name="T58"/>
                <a:gd fmla="*/ 2147483647 h 763" name="T59"/>
                <a:gd fmla="*/ 2147483647 w 425" name="T60"/>
                <a:gd fmla="*/ 2147483647 h 763" name="T61"/>
                <a:gd fmla="*/ 2147483647 w 425" name="T62"/>
                <a:gd fmla="*/ 2147483647 h 763" name="T63"/>
                <a:gd fmla="*/ 2147483647 w 425" name="T64"/>
                <a:gd fmla="*/ 2147483647 h 763" name="T65"/>
                <a:gd fmla="*/ 2147483647 w 425" name="T66"/>
                <a:gd fmla="*/ 2147483647 h 763" name="T67"/>
                <a:gd fmla="*/ 2147483647 w 425" name="T68"/>
                <a:gd fmla="*/ 2147483647 h 763" name="T69"/>
                <a:gd fmla="*/ 2147483647 w 425" name="T70"/>
                <a:gd fmla="*/ 2147483647 h 763" name="T71"/>
                <a:gd fmla="*/ 2147483647 w 425" name="T72"/>
                <a:gd fmla="*/ 2147483647 h 763" name="T73"/>
                <a:gd fmla="*/ 2147483647 w 425" name="T74"/>
                <a:gd fmla="*/ 2147483647 h 763" name="T75"/>
                <a:gd fmla="*/ 2147483647 w 425" name="T76"/>
                <a:gd fmla="*/ 2147483647 h 763" name="T77"/>
                <a:gd fmla="*/ 2147483647 w 425" name="T78"/>
                <a:gd fmla="*/ 2147483647 h 763" name="T79"/>
                <a:gd fmla="*/ 2147483647 w 425" name="T80"/>
                <a:gd fmla="*/ 2147483647 h 763" name="T81"/>
                <a:gd fmla="*/ 2147483647 w 425" name="T82"/>
                <a:gd fmla="*/ 2147483647 h 763" name="T83"/>
                <a:gd fmla="*/ 2147483647 w 425" name="T84"/>
                <a:gd fmla="*/ 2147483647 h 763" name="T85"/>
                <a:gd fmla="*/ 2147483647 w 425" name="T86"/>
                <a:gd fmla="*/ 2147483647 h 763" name="T87"/>
                <a:gd fmla="*/ 2147483647 w 425" name="T88"/>
                <a:gd fmla="*/ 2147483647 h 763" name="T89"/>
                <a:gd fmla="*/ 2147483647 w 425" name="T90"/>
                <a:gd fmla="*/ 2147483647 h 763" name="T91"/>
                <a:gd fmla="*/ 2147483647 w 425" name="T92"/>
                <a:gd fmla="*/ 2147483647 h 763" name="T93"/>
                <a:gd fmla="*/ 2147483647 w 425" name="T94"/>
                <a:gd fmla="*/ 2147483647 h 763" name="T95"/>
                <a:gd fmla="*/ 2147483647 w 425" name="T96"/>
                <a:gd fmla="*/ 2147483647 h 763" name="T97"/>
                <a:gd fmla="*/ 2147483647 w 425" name="T98"/>
                <a:gd fmla="*/ 2147483647 h 763" name="T99"/>
                <a:gd fmla="*/ 2147483647 w 425" name="T100"/>
                <a:gd fmla="*/ 2147483647 h 763" name="T101"/>
                <a:gd fmla="*/ 2147483647 w 425" name="T102"/>
                <a:gd fmla="*/ 0 h 763" name="T103"/>
                <a:gd fmla="*/ 2147483647 w 425" name="T104"/>
                <a:gd fmla="*/ 2147483647 h 763" name="T105"/>
                <a:gd fmla="*/ 2147483647 w 425" name="T106"/>
                <a:gd fmla="*/ 2147483647 h 763" name="T107"/>
                <a:gd fmla="*/ 2147483647 w 425" name="T108"/>
                <a:gd fmla="*/ 2147483647 h 763" name="T109"/>
                <a:gd fmla="*/ 2147483647 w 425" name="T110"/>
                <a:gd fmla="*/ 2147483647 h 763" name="T111"/>
                <a:gd fmla="*/ 2147483647 w 425" name="T112"/>
                <a:gd fmla="*/ 2147483647 h 763" name="T113"/>
                <a:gd fmla="*/ 2147483647 w 425" name="T114"/>
                <a:gd fmla="*/ 2147483647 h 763" name="T115"/>
                <a:gd fmla="*/ 2147483647 w 425" name="T116"/>
                <a:gd fmla="*/ 2147483647 h 763" name="T117"/>
                <a:gd fmla="*/ 2147483647 w 425" name="T118"/>
                <a:gd fmla="*/ 2147483647 h 763" name="T119"/>
                <a:gd fmla="*/ 2147483647 w 425" name="T120"/>
                <a:gd fmla="*/ 2147483647 h 763" name="T121"/>
                <a:gd fmla="*/ 2147483647 w 425" name="T122"/>
                <a:gd fmla="*/ 2147483647 h 763" name="T123"/>
                <a:gd fmla="*/ 2147483647 w 425" name="T124"/>
                <a:gd fmla="*/ 2147483647 h 763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60000 65536" name="T186"/>
                <a:gd fmla="*/ 0 60000 65536" name="T187"/>
                <a:gd fmla="*/ 0 60000 65536" name="T188"/>
                <a:gd fmla="*/ 0 w 425" name="T189"/>
                <a:gd fmla="*/ 0 h 763" name="T190"/>
                <a:gd fmla="*/ 425 w 425" name="T191"/>
                <a:gd fmla="*/ 763 h 763" name="T192"/>
              </a:gdLst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b="T192" l="T189" r="T191" t="T190"/>
              <a:pathLst>
                <a:path h="763" w="425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52" name="Freeform 17"/>
            <p:cNvSpPr/>
            <p:nvPr/>
          </p:nvSpPr>
          <p:spPr bwMode="auto">
            <a:xfrm>
              <a:off x="3064619" y="2437979"/>
              <a:ext cx="271251" cy="576752"/>
            </a:xfrm>
            <a:custGeom>
              <a:gdLst>
                <a:gd fmla="*/ 2147483647 w 286" name="T0"/>
                <a:gd fmla="*/ 2147483647 h 625" name="T1"/>
                <a:gd fmla="*/ 2147483647 w 286" name="T2"/>
                <a:gd fmla="*/ 2147483647 h 625" name="T3"/>
                <a:gd fmla="*/ 2147483647 w 286" name="T4"/>
                <a:gd fmla="*/ 2147483647 h 625" name="T5"/>
                <a:gd fmla="*/ 2147483647 w 286" name="T6"/>
                <a:gd fmla="*/ 2147483647 h 625" name="T7"/>
                <a:gd fmla="*/ 2147483647 w 286" name="T8"/>
                <a:gd fmla="*/ 2147483647 h 625" name="T9"/>
                <a:gd fmla="*/ 2147483647 w 286" name="T10"/>
                <a:gd fmla="*/ 2147483647 h 625" name="T11"/>
                <a:gd fmla="*/ 2147483647 w 286" name="T12"/>
                <a:gd fmla="*/ 2147483647 h 625" name="T13"/>
                <a:gd fmla="*/ 2147483647 w 286" name="T14"/>
                <a:gd fmla="*/ 2147483647 h 625" name="T15"/>
                <a:gd fmla="*/ 2147483647 w 286" name="T16"/>
                <a:gd fmla="*/ 2147483647 h 625" name="T17"/>
                <a:gd fmla="*/ 2147483647 w 286" name="T18"/>
                <a:gd fmla="*/ 2147483647 h 625" name="T19"/>
                <a:gd fmla="*/ 2147483647 w 286" name="T20"/>
                <a:gd fmla="*/ 2147483647 h 625" name="T21"/>
                <a:gd fmla="*/ 2147483647 w 286" name="T22"/>
                <a:gd fmla="*/ 2147483647 h 625" name="T23"/>
                <a:gd fmla="*/ 2147483647 w 286" name="T24"/>
                <a:gd fmla="*/ 2147483647 h 625" name="T25"/>
                <a:gd fmla="*/ 2147483647 w 286" name="T26"/>
                <a:gd fmla="*/ 2147483647 h 625" name="T27"/>
                <a:gd fmla="*/ 2147483647 w 286" name="T28"/>
                <a:gd fmla="*/ 2147483647 h 625" name="T29"/>
                <a:gd fmla="*/ 2147483647 w 286" name="T30"/>
                <a:gd fmla="*/ 2147483647 h 625" name="T31"/>
                <a:gd fmla="*/ 2147483647 w 286" name="T32"/>
                <a:gd fmla="*/ 2147483647 h 625" name="T33"/>
                <a:gd fmla="*/ 2147483647 w 286" name="T34"/>
                <a:gd fmla="*/ 2147483647 h 625" name="T35"/>
                <a:gd fmla="*/ 2147483647 w 286" name="T36"/>
                <a:gd fmla="*/ 2147483647 h 625" name="T37"/>
                <a:gd fmla="*/ 2147483647 w 286" name="T38"/>
                <a:gd fmla="*/ 2147483647 h 625" name="T39"/>
                <a:gd fmla="*/ 2147483647 w 286" name="T40"/>
                <a:gd fmla="*/ 2147483647 h 625" name="T41"/>
                <a:gd fmla="*/ 2147483647 w 286" name="T42"/>
                <a:gd fmla="*/ 2147483647 h 625" name="T43"/>
                <a:gd fmla="*/ 2147483647 w 286" name="T44"/>
                <a:gd fmla="*/ 2147483647 h 625" name="T45"/>
                <a:gd fmla="*/ 2147483647 w 286" name="T46"/>
                <a:gd fmla="*/ 2147483647 h 625" name="T47"/>
                <a:gd fmla="*/ 2147483647 w 286" name="T48"/>
                <a:gd fmla="*/ 2147483647 h 625" name="T49"/>
                <a:gd fmla="*/ 2147483647 w 286" name="T50"/>
                <a:gd fmla="*/ 2147483647 h 625" name="T51"/>
                <a:gd fmla="*/ 2147483647 w 286" name="T52"/>
                <a:gd fmla="*/ 2147483647 h 625" name="T53"/>
                <a:gd fmla="*/ 2147483647 w 286" name="T54"/>
                <a:gd fmla="*/ 2147483647 h 625" name="T55"/>
                <a:gd fmla="*/ 2147483647 w 286" name="T56"/>
                <a:gd fmla="*/ 2147483647 h 625" name="T57"/>
                <a:gd fmla="*/ 2147483647 w 286" name="T58"/>
                <a:gd fmla="*/ 2147483647 h 625" name="T59"/>
                <a:gd fmla="*/ 2147483647 w 286" name="T60"/>
                <a:gd fmla="*/ 2147483647 h 625" name="T61"/>
                <a:gd fmla="*/ 2147483647 w 286" name="T62"/>
                <a:gd fmla="*/ 2147483647 h 625" name="T63"/>
                <a:gd fmla="*/ 2147483647 w 286" name="T64"/>
                <a:gd fmla="*/ 2147483647 h 625" name="T65"/>
                <a:gd fmla="*/ 2147483647 w 286" name="T66"/>
                <a:gd fmla="*/ 2147483647 h 625" name="T67"/>
                <a:gd fmla="*/ 2147483647 w 286" name="T68"/>
                <a:gd fmla="*/ 2147483647 h 625" name="T69"/>
                <a:gd fmla="*/ 2147483647 w 286" name="T70"/>
                <a:gd fmla="*/ 2147483647 h 625" name="T71"/>
                <a:gd fmla="*/ 2147483647 w 286" name="T72"/>
                <a:gd fmla="*/ 2147483647 h 625" name="T73"/>
                <a:gd fmla="*/ 2147483647 w 286" name="T74"/>
                <a:gd fmla="*/ 2147483647 h 625" name="T75"/>
                <a:gd fmla="*/ 2147483647 w 286" name="T76"/>
                <a:gd fmla="*/ 2147483647 h 625" name="T77"/>
                <a:gd fmla="*/ 2147483647 w 286" name="T78"/>
                <a:gd fmla="*/ 2147483647 h 625" name="T79"/>
                <a:gd fmla="*/ 2147483647 w 286" name="T80"/>
                <a:gd fmla="*/ 2147483647 h 625" name="T81"/>
                <a:gd fmla="*/ 2147483647 w 286" name="T82"/>
                <a:gd fmla="*/ 2147483647 h 625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w 286" name="T126"/>
                <a:gd fmla="*/ 0 h 625" name="T127"/>
                <a:gd fmla="*/ 286 w 286" name="T128"/>
                <a:gd fmla="*/ 625 h 625" name="T129"/>
              </a:gdLst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b="T129" l="T126" r="T128" t="T127"/>
              <a:pathLst>
                <a:path h="625" w="286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53" name="Freeform 18"/>
            <p:cNvSpPr/>
            <p:nvPr/>
          </p:nvSpPr>
          <p:spPr bwMode="auto">
            <a:xfrm>
              <a:off x="2995658" y="3420096"/>
              <a:ext cx="432162" cy="488824"/>
            </a:xfrm>
            <a:custGeom>
              <a:gdLst>
                <a:gd fmla="*/ 2147483647 w 457" name="T0"/>
                <a:gd fmla="*/ 2147483647 h 529" name="T1"/>
                <a:gd fmla="*/ 2147483647 w 457" name="T2"/>
                <a:gd fmla="*/ 2147483647 h 529" name="T3"/>
                <a:gd fmla="*/ 2147483647 w 457" name="T4"/>
                <a:gd fmla="*/ 2147483647 h 529" name="T5"/>
                <a:gd fmla="*/ 2147483647 w 457" name="T6"/>
                <a:gd fmla="*/ 2147483647 h 529" name="T7"/>
                <a:gd fmla="*/ 2147483647 w 457" name="T8"/>
                <a:gd fmla="*/ 2147483647 h 529" name="T9"/>
                <a:gd fmla="*/ 2147483647 w 457" name="T10"/>
                <a:gd fmla="*/ 2147483647 h 529" name="T11"/>
                <a:gd fmla="*/ 2147483647 w 457" name="T12"/>
                <a:gd fmla="*/ 2147483647 h 529" name="T13"/>
                <a:gd fmla="*/ 2147483647 w 457" name="T14"/>
                <a:gd fmla="*/ 2147483647 h 529" name="T15"/>
                <a:gd fmla="*/ 2147483647 w 457" name="T16"/>
                <a:gd fmla="*/ 2147483647 h 529" name="T17"/>
                <a:gd fmla="*/ 2147483647 w 457" name="T18"/>
                <a:gd fmla="*/ 2147483647 h 529" name="T19"/>
                <a:gd fmla="*/ 2147483647 w 457" name="T20"/>
                <a:gd fmla="*/ 2147483647 h 529" name="T21"/>
                <a:gd fmla="*/ 2147483647 w 457" name="T22"/>
                <a:gd fmla="*/ 2147483647 h 529" name="T23"/>
                <a:gd fmla="*/ 2147483647 w 457" name="T24"/>
                <a:gd fmla="*/ 2147483647 h 529" name="T25"/>
                <a:gd fmla="*/ 2147483647 w 457" name="T26"/>
                <a:gd fmla="*/ 2147483647 h 529" name="T27"/>
                <a:gd fmla="*/ 2147483647 w 457" name="T28"/>
                <a:gd fmla="*/ 2147483647 h 529" name="T29"/>
                <a:gd fmla="*/ 2147483647 w 457" name="T30"/>
                <a:gd fmla="*/ 2147483647 h 529" name="T31"/>
                <a:gd fmla="*/ 2147483647 w 457" name="T32"/>
                <a:gd fmla="*/ 2147483647 h 529" name="T33"/>
                <a:gd fmla="*/ 2147483647 w 457" name="T34"/>
                <a:gd fmla="*/ 2147483647 h 529" name="T35"/>
                <a:gd fmla="*/ 2147483647 w 457" name="T36"/>
                <a:gd fmla="*/ 2147483647 h 529" name="T37"/>
                <a:gd fmla="*/ 2147483647 w 457" name="T38"/>
                <a:gd fmla="*/ 2147483647 h 529" name="T39"/>
                <a:gd fmla="*/ 2147483647 w 457" name="T40"/>
                <a:gd fmla="*/ 2147483647 h 529" name="T41"/>
                <a:gd fmla="*/ 2147483647 w 457" name="T42"/>
                <a:gd fmla="*/ 2147483647 h 529" name="T43"/>
                <a:gd fmla="*/ 2147483647 w 457" name="T44"/>
                <a:gd fmla="*/ 2147483647 h 529" name="T45"/>
                <a:gd fmla="*/ 2147483647 w 457" name="T46"/>
                <a:gd fmla="*/ 2147483647 h 529" name="T47"/>
                <a:gd fmla="*/ 2147483647 w 457" name="T48"/>
                <a:gd fmla="*/ 2147483647 h 529" name="T49"/>
                <a:gd fmla="*/ 2147483647 w 457" name="T50"/>
                <a:gd fmla="*/ 2147483647 h 529" name="T51"/>
                <a:gd fmla="*/ 2147483647 w 457" name="T52"/>
                <a:gd fmla="*/ 2147483647 h 529" name="T53"/>
                <a:gd fmla="*/ 2147483647 w 457" name="T54"/>
                <a:gd fmla="*/ 2147483647 h 529" name="T55"/>
                <a:gd fmla="*/ 2147483647 w 457" name="T56"/>
                <a:gd fmla="*/ 2147483647 h 529" name="T57"/>
                <a:gd fmla="*/ 2147483647 w 457" name="T58"/>
                <a:gd fmla="*/ 2147483647 h 529" name="T59"/>
                <a:gd fmla="*/ 2147483647 w 457" name="T60"/>
                <a:gd fmla="*/ 2147483647 h 529" name="T61"/>
                <a:gd fmla="*/ 2147483647 w 457" name="T62"/>
                <a:gd fmla="*/ 2147483647 h 529" name="T63"/>
                <a:gd fmla="*/ 2147483647 w 457" name="T64"/>
                <a:gd fmla="*/ 2147483647 h 529" name="T65"/>
                <a:gd fmla="*/ 2147483647 w 457" name="T66"/>
                <a:gd fmla="*/ 2147483647 h 529" name="T67"/>
                <a:gd fmla="*/ 2147483647 w 457" name="T68"/>
                <a:gd fmla="*/ 2147483647 h 529" name="T69"/>
                <a:gd fmla="*/ 2147483647 w 457" name="T70"/>
                <a:gd fmla="*/ 2147483647 h 529" name="T71"/>
                <a:gd fmla="*/ 2147483647 w 457" name="T72"/>
                <a:gd fmla="*/ 2147483647 h 529" name="T73"/>
                <a:gd fmla="*/ 2147483647 w 457" name="T74"/>
                <a:gd fmla="*/ 2147483647 h 529" name="T75"/>
                <a:gd fmla="*/ 2147483647 w 457" name="T76"/>
                <a:gd fmla="*/ 2147483647 h 529" name="T77"/>
                <a:gd fmla="*/ 2147483647 w 457" name="T78"/>
                <a:gd fmla="*/ 2147483647 h 529" name="T79"/>
                <a:gd fmla="*/ 2147483647 w 457" name="T80"/>
                <a:gd fmla="*/ 2147483647 h 529" name="T81"/>
                <a:gd fmla="*/ 2147483647 w 457" name="T82"/>
                <a:gd fmla="*/ 2147483647 h 529" name="T83"/>
                <a:gd fmla="*/ 2147483647 w 457" name="T84"/>
                <a:gd fmla="*/ 2147483647 h 529" name="T85"/>
                <a:gd fmla="*/ 2147483647 w 457" name="T86"/>
                <a:gd fmla="*/ 2147483647 h 529" name="T87"/>
                <a:gd fmla="*/ 2147483647 w 457" name="T88"/>
                <a:gd fmla="*/ 2147483647 h 529" name="T89"/>
                <a:gd fmla="*/ 2147483647 w 457" name="T90"/>
                <a:gd fmla="*/ 2147483647 h 529" name="T91"/>
                <a:gd fmla="*/ 2147483647 w 457" name="T92"/>
                <a:gd fmla="*/ 2147483647 h 529" name="T93"/>
                <a:gd fmla="*/ 2147483647 w 457" name="T94"/>
                <a:gd fmla="*/ 2147483647 h 529" name="T95"/>
                <a:gd fmla="*/ 2147483647 w 457" name="T96"/>
                <a:gd fmla="*/ 2147483647 h 529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457" name="T147"/>
                <a:gd fmla="*/ 0 h 529" name="T148"/>
                <a:gd fmla="*/ 457 w 457" name="T149"/>
                <a:gd fmla="*/ 529 h 529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529" w="457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54" name="Freeform 19"/>
            <p:cNvSpPr/>
            <p:nvPr/>
          </p:nvSpPr>
          <p:spPr bwMode="auto">
            <a:xfrm>
              <a:off x="2945085" y="3141407"/>
              <a:ext cx="609931" cy="371089"/>
            </a:xfrm>
            <a:custGeom>
              <a:gdLst>
                <a:gd fmla="*/ 2147483647 w 645" name="T0"/>
                <a:gd fmla="*/ 2147483647 h 402" name="T1"/>
                <a:gd fmla="*/ 2147483647 w 645" name="T2"/>
                <a:gd fmla="*/ 2147483647 h 402" name="T3"/>
                <a:gd fmla="*/ 2147483647 w 645" name="T4"/>
                <a:gd fmla="*/ 2147483647 h 402" name="T5"/>
                <a:gd fmla="*/ 2147483647 w 645" name="T6"/>
                <a:gd fmla="*/ 2147483647 h 402" name="T7"/>
                <a:gd fmla="*/ 2147483647 w 645" name="T8"/>
                <a:gd fmla="*/ 2147483647 h 402" name="T9"/>
                <a:gd fmla="*/ 2147483647 w 645" name="T10"/>
                <a:gd fmla="*/ 2147483647 h 402" name="T11"/>
                <a:gd fmla="*/ 2147483647 w 645" name="T12"/>
                <a:gd fmla="*/ 2147483647 h 402" name="T13"/>
                <a:gd fmla="*/ 2147483647 w 645" name="T14"/>
                <a:gd fmla="*/ 2147483647 h 402" name="T15"/>
                <a:gd fmla="*/ 2147483647 w 645" name="T16"/>
                <a:gd fmla="*/ 2147483647 h 402" name="T17"/>
                <a:gd fmla="*/ 2147483647 w 645" name="T18"/>
                <a:gd fmla="*/ 2147483647 h 402" name="T19"/>
                <a:gd fmla="*/ 2147483647 w 645" name="T20"/>
                <a:gd fmla="*/ 2147483647 h 402" name="T21"/>
                <a:gd fmla="*/ 2147483647 w 645" name="T22"/>
                <a:gd fmla="*/ 2147483647 h 402" name="T23"/>
                <a:gd fmla="*/ 2147483647 w 645" name="T24"/>
                <a:gd fmla="*/ 2147483647 h 402" name="T25"/>
                <a:gd fmla="*/ 2147483647 w 645" name="T26"/>
                <a:gd fmla="*/ 2147483647 h 402" name="T27"/>
                <a:gd fmla="*/ 2147483647 w 645" name="T28"/>
                <a:gd fmla="*/ 2147483647 h 402" name="T29"/>
                <a:gd fmla="*/ 2147483647 w 645" name="T30"/>
                <a:gd fmla="*/ 2147483647 h 402" name="T31"/>
                <a:gd fmla="*/ 2147483647 w 645" name="T32"/>
                <a:gd fmla="*/ 2147483647 h 402" name="T33"/>
                <a:gd fmla="*/ 2147483647 w 645" name="T34"/>
                <a:gd fmla="*/ 2147483647 h 402" name="T35"/>
                <a:gd fmla="*/ 2147483647 w 645" name="T36"/>
                <a:gd fmla="*/ 2147483647 h 402" name="T37"/>
                <a:gd fmla="*/ 2147483647 w 645" name="T38"/>
                <a:gd fmla="*/ 2147483647 h 402" name="T39"/>
                <a:gd fmla="*/ 2147483647 w 645" name="T40"/>
                <a:gd fmla="*/ 2147483647 h 402" name="T41"/>
                <a:gd fmla="*/ 2147483647 w 645" name="T42"/>
                <a:gd fmla="*/ 2147483647 h 402" name="T43"/>
                <a:gd fmla="*/ 2147483647 w 645" name="T44"/>
                <a:gd fmla="*/ 2147483647 h 402" name="T45"/>
                <a:gd fmla="*/ 2147483647 w 645" name="T46"/>
                <a:gd fmla="*/ 2147483647 h 402" name="T47"/>
                <a:gd fmla="*/ 2147483647 w 645" name="T48"/>
                <a:gd fmla="*/ 2147483647 h 402" name="T49"/>
                <a:gd fmla="*/ 2147483647 w 645" name="T50"/>
                <a:gd fmla="*/ 2147483647 h 402" name="T51"/>
                <a:gd fmla="*/ 2147483647 w 645" name="T52"/>
                <a:gd fmla="*/ 2147483647 h 402" name="T53"/>
                <a:gd fmla="*/ 2147483647 w 645" name="T54"/>
                <a:gd fmla="*/ 2147483647 h 402" name="T55"/>
                <a:gd fmla="*/ 2147483647 w 645" name="T56"/>
                <a:gd fmla="*/ 2147483647 h 402" name="T57"/>
                <a:gd fmla="*/ 2147483647 w 645" name="T58"/>
                <a:gd fmla="*/ 2147483647 h 402" name="T59"/>
                <a:gd fmla="*/ 2147483647 w 645" name="T60"/>
                <a:gd fmla="*/ 2147483647 h 402" name="T61"/>
                <a:gd fmla="*/ 2147483647 w 645" name="T62"/>
                <a:gd fmla="*/ 2147483647 h 402" name="T63"/>
                <a:gd fmla="*/ 2147483647 w 645" name="T64"/>
                <a:gd fmla="*/ 2147483647 h 402" name="T65"/>
                <a:gd fmla="*/ 2147483647 w 645" name="T66"/>
                <a:gd fmla="*/ 2147483647 h 402" name="T67"/>
                <a:gd fmla="*/ 2147483647 w 645" name="T68"/>
                <a:gd fmla="*/ 2147483647 h 402" name="T69"/>
                <a:gd fmla="*/ 2147483647 w 645" name="T70"/>
                <a:gd fmla="*/ 2147483647 h 402" name="T71"/>
                <a:gd fmla="*/ 2147483647 w 645" name="T72"/>
                <a:gd fmla="*/ 2147483647 h 402" name="T73"/>
                <a:gd fmla="*/ 2147483647 w 645" name="T74"/>
                <a:gd fmla="*/ 2147483647 h 402" name="T75"/>
                <a:gd fmla="*/ 2147483647 w 645" name="T76"/>
                <a:gd fmla="*/ 2147483647 h 402" name="T77"/>
                <a:gd fmla="*/ 2147483647 w 645" name="T78"/>
                <a:gd fmla="*/ 2147483647 h 402" name="T79"/>
                <a:gd fmla="*/ 2147483647 w 645" name="T80"/>
                <a:gd fmla="*/ 2147483647 h 402" name="T81"/>
                <a:gd fmla="*/ 2147483647 w 645" name="T82"/>
                <a:gd fmla="*/ 2147483647 h 402" name="T83"/>
                <a:gd fmla="*/ 2147483647 w 645" name="T84"/>
                <a:gd fmla="*/ 2147483647 h 402" name="T85"/>
                <a:gd fmla="*/ 2147483647 w 645" name="T86"/>
                <a:gd fmla="*/ 2147483647 h 402" name="T87"/>
                <a:gd fmla="*/ 2147483647 w 645" name="T88"/>
                <a:gd fmla="*/ 2147483647 h 402" name="T89"/>
                <a:gd fmla="*/ 2147483647 w 645" name="T90"/>
                <a:gd fmla="*/ 0 h 402" name="T91"/>
                <a:gd fmla="*/ 2147483647 w 645" name="T92"/>
                <a:gd fmla="*/ 2147483647 h 402" name="T93"/>
                <a:gd fmla="*/ 2147483647 w 645" name="T94"/>
                <a:gd fmla="*/ 2147483647 h 402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645" name="T144"/>
                <a:gd fmla="*/ 0 h 402" name="T145"/>
                <a:gd fmla="*/ 645 w 645" name="T146"/>
                <a:gd fmla="*/ 402 h 402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402" w="645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55" name="Freeform 20"/>
            <p:cNvSpPr/>
            <p:nvPr/>
          </p:nvSpPr>
          <p:spPr bwMode="auto">
            <a:xfrm>
              <a:off x="3079944" y="3825463"/>
              <a:ext cx="632919" cy="491805"/>
            </a:xfrm>
            <a:custGeom>
              <a:gdLst>
                <a:gd fmla="*/ 2147483647 w 669" name="T0"/>
                <a:gd fmla="*/ 2147483647 h 532" name="T1"/>
                <a:gd fmla="*/ 2147483647 w 669" name="T2"/>
                <a:gd fmla="*/ 2147483647 h 532" name="T3"/>
                <a:gd fmla="*/ 2147483647 w 669" name="T4"/>
                <a:gd fmla="*/ 2147483647 h 532" name="T5"/>
                <a:gd fmla="*/ 2147483647 w 669" name="T6"/>
                <a:gd fmla="*/ 2147483647 h 532" name="T7"/>
                <a:gd fmla="*/ 2147483647 w 669" name="T8"/>
                <a:gd fmla="*/ 2147483647 h 532" name="T9"/>
                <a:gd fmla="*/ 2147483647 w 669" name="T10"/>
                <a:gd fmla="*/ 2147483647 h 532" name="T11"/>
                <a:gd fmla="*/ 2147483647 w 669" name="T12"/>
                <a:gd fmla="*/ 2147483647 h 532" name="T13"/>
                <a:gd fmla="*/ 2147483647 w 669" name="T14"/>
                <a:gd fmla="*/ 2147483647 h 532" name="T15"/>
                <a:gd fmla="*/ 2147483647 w 669" name="T16"/>
                <a:gd fmla="*/ 2147483647 h 532" name="T17"/>
                <a:gd fmla="*/ 2147483647 w 669" name="T18"/>
                <a:gd fmla="*/ 2147483647 h 532" name="T19"/>
                <a:gd fmla="*/ 2147483647 w 669" name="T20"/>
                <a:gd fmla="*/ 2147483647 h 532" name="T21"/>
                <a:gd fmla="*/ 2147483647 w 669" name="T22"/>
                <a:gd fmla="*/ 2147483647 h 532" name="T23"/>
                <a:gd fmla="*/ 2147483647 w 669" name="T24"/>
                <a:gd fmla="*/ 2147483647 h 532" name="T25"/>
                <a:gd fmla="*/ 2147483647 w 669" name="T26"/>
                <a:gd fmla="*/ 2147483647 h 532" name="T27"/>
                <a:gd fmla="*/ 2147483647 w 669" name="T28"/>
                <a:gd fmla="*/ 2147483647 h 532" name="T29"/>
                <a:gd fmla="*/ 2147483647 w 669" name="T30"/>
                <a:gd fmla="*/ 2147483647 h 532" name="T31"/>
                <a:gd fmla="*/ 2147483647 w 669" name="T32"/>
                <a:gd fmla="*/ 2147483647 h 532" name="T33"/>
                <a:gd fmla="*/ 2147483647 w 669" name="T34"/>
                <a:gd fmla="*/ 2147483647 h 532" name="T35"/>
                <a:gd fmla="*/ 2147483647 w 669" name="T36"/>
                <a:gd fmla="*/ 2147483647 h 532" name="T37"/>
                <a:gd fmla="*/ 2147483647 w 669" name="T38"/>
                <a:gd fmla="*/ 2147483647 h 532" name="T39"/>
                <a:gd fmla="*/ 2147483647 w 669" name="T40"/>
                <a:gd fmla="*/ 2147483647 h 532" name="T41"/>
                <a:gd fmla="*/ 2147483647 w 669" name="T42"/>
                <a:gd fmla="*/ 2147483647 h 532" name="T43"/>
                <a:gd fmla="*/ 2147483647 w 669" name="T44"/>
                <a:gd fmla="*/ 2147483647 h 532" name="T45"/>
                <a:gd fmla="*/ 2147483647 w 669" name="T46"/>
                <a:gd fmla="*/ 2147483647 h 532" name="T47"/>
                <a:gd fmla="*/ 2147483647 w 669" name="T48"/>
                <a:gd fmla="*/ 2147483647 h 532" name="T49"/>
                <a:gd fmla="*/ 2147483647 w 669" name="T50"/>
                <a:gd fmla="*/ 2147483647 h 532" name="T51"/>
                <a:gd fmla="*/ 2147483647 w 669" name="T52"/>
                <a:gd fmla="*/ 2147483647 h 532" name="T53"/>
                <a:gd fmla="*/ 2147483647 w 669" name="T54"/>
                <a:gd fmla="*/ 2147483647 h 532" name="T55"/>
                <a:gd fmla="*/ 2147483647 w 669" name="T56"/>
                <a:gd fmla="*/ 2147483647 h 532" name="T57"/>
                <a:gd fmla="*/ 2147483647 w 669" name="T58"/>
                <a:gd fmla="*/ 2147483647 h 532" name="T59"/>
                <a:gd fmla="*/ 2147483647 w 669" name="T60"/>
                <a:gd fmla="*/ 2147483647 h 532" name="T61"/>
                <a:gd fmla="*/ 2147483647 w 669" name="T62"/>
                <a:gd fmla="*/ 2147483647 h 532" name="T63"/>
                <a:gd fmla="*/ 2147483647 w 669" name="T64"/>
                <a:gd fmla="*/ 2147483647 h 532" name="T65"/>
                <a:gd fmla="*/ 2147483647 w 669" name="T66"/>
                <a:gd fmla="*/ 2147483647 h 532" name="T67"/>
                <a:gd fmla="*/ 2147483647 w 669" name="T68"/>
                <a:gd fmla="*/ 2147483647 h 532" name="T69"/>
                <a:gd fmla="*/ 2147483647 w 669" name="T70"/>
                <a:gd fmla="*/ 2147483647 h 532" name="T71"/>
                <a:gd fmla="*/ 2147483647 w 669" name="T72"/>
                <a:gd fmla="*/ 2147483647 h 532" name="T73"/>
                <a:gd fmla="*/ 2147483647 w 669" name="T74"/>
                <a:gd fmla="*/ 2147483647 h 532" name="T75"/>
                <a:gd fmla="*/ 2147483647 w 669" name="T76"/>
                <a:gd fmla="*/ 2147483647 h 532" name="T77"/>
                <a:gd fmla="*/ 2147483647 w 669" name="T78"/>
                <a:gd fmla="*/ 2147483647 h 532" name="T79"/>
                <a:gd fmla="*/ 2147483647 w 669" name="T80"/>
                <a:gd fmla="*/ 2147483647 h 532" name="T81"/>
                <a:gd fmla="*/ 2147483647 w 669" name="T82"/>
                <a:gd fmla="*/ 2147483647 h 532" name="T83"/>
                <a:gd fmla="*/ 2147483647 w 669" name="T84"/>
                <a:gd fmla="*/ 2147483647 h 532" name="T85"/>
                <a:gd fmla="*/ 2147483647 w 669" name="T86"/>
                <a:gd fmla="*/ 2147483647 h 532" name="T87"/>
                <a:gd fmla="*/ 2147483647 w 669" name="T88"/>
                <a:gd fmla="*/ 2147483647 h 532" name="T89"/>
                <a:gd fmla="*/ 2147483647 w 669" name="T90"/>
                <a:gd fmla="*/ 2147483647 h 532" name="T91"/>
                <a:gd fmla="*/ 2147483647 w 669" name="T92"/>
                <a:gd fmla="*/ 2147483647 h 532" name="T93"/>
                <a:gd fmla="*/ 2147483647 w 669" name="T94"/>
                <a:gd fmla="*/ 2147483647 h 532" name="T95"/>
                <a:gd fmla="*/ 2147483647 w 669" name="T96"/>
                <a:gd fmla="*/ 2147483647 h 532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669" name="T147"/>
                <a:gd fmla="*/ 0 h 532" name="T148"/>
                <a:gd fmla="*/ 669 w 669" name="T149"/>
                <a:gd fmla="*/ 532 h 532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532" w="669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56" name="Freeform 21"/>
            <p:cNvSpPr/>
            <p:nvPr/>
          </p:nvSpPr>
          <p:spPr bwMode="auto">
            <a:xfrm>
              <a:off x="3378780" y="3402213"/>
              <a:ext cx="381590" cy="503727"/>
            </a:xfrm>
            <a:custGeom>
              <a:gdLst>
                <a:gd fmla="*/ 2147483647 w 403" name="T0"/>
                <a:gd fmla="*/ 2147483647 h 545" name="T1"/>
                <a:gd fmla="*/ 2147483647 w 403" name="T2"/>
                <a:gd fmla="*/ 2147483647 h 545" name="T3"/>
                <a:gd fmla="*/ 2147483647 w 403" name="T4"/>
                <a:gd fmla="*/ 2147483647 h 545" name="T5"/>
                <a:gd fmla="*/ 2147483647 w 403" name="T6"/>
                <a:gd fmla="*/ 2147483647 h 545" name="T7"/>
                <a:gd fmla="*/ 2147483647 w 403" name="T8"/>
                <a:gd fmla="*/ 2147483647 h 545" name="T9"/>
                <a:gd fmla="*/ 2147483647 w 403" name="T10"/>
                <a:gd fmla="*/ 2147483647 h 545" name="T11"/>
                <a:gd fmla="*/ 2147483647 w 403" name="T12"/>
                <a:gd fmla="*/ 2147483647 h 545" name="T13"/>
                <a:gd fmla="*/ 2147483647 w 403" name="T14"/>
                <a:gd fmla="*/ 2147483647 h 545" name="T15"/>
                <a:gd fmla="*/ 2147483647 w 403" name="T16"/>
                <a:gd fmla="*/ 2147483647 h 545" name="T17"/>
                <a:gd fmla="*/ 2147483647 w 403" name="T18"/>
                <a:gd fmla="*/ 2147483647 h 545" name="T19"/>
                <a:gd fmla="*/ 2147483647 w 403" name="T20"/>
                <a:gd fmla="*/ 2147483647 h 545" name="T21"/>
                <a:gd fmla="*/ 2147483647 w 403" name="T22"/>
                <a:gd fmla="*/ 2147483647 h 545" name="T23"/>
                <a:gd fmla="*/ 2147483647 w 403" name="T24"/>
                <a:gd fmla="*/ 2147483647 h 545" name="T25"/>
                <a:gd fmla="*/ 2147483647 w 403" name="T26"/>
                <a:gd fmla="*/ 2147483647 h 545" name="T27"/>
                <a:gd fmla="*/ 0 w 403" name="T28"/>
                <a:gd fmla="*/ 2147483647 h 545" name="T29"/>
                <a:gd fmla="*/ 2147483647 w 403" name="T30"/>
                <a:gd fmla="*/ 2147483647 h 545" name="T31"/>
                <a:gd fmla="*/ 2147483647 w 403" name="T32"/>
                <a:gd fmla="*/ 2147483647 h 545" name="T33"/>
                <a:gd fmla="*/ 2147483647 w 403" name="T34"/>
                <a:gd fmla="*/ 2147483647 h 545" name="T35"/>
                <a:gd fmla="*/ 2147483647 w 403" name="T36"/>
                <a:gd fmla="*/ 2147483647 h 545" name="T37"/>
                <a:gd fmla="*/ 2147483647 w 403" name="T38"/>
                <a:gd fmla="*/ 2147483647 h 545" name="T39"/>
                <a:gd fmla="*/ 2147483647 w 403" name="T40"/>
                <a:gd fmla="*/ 2147483647 h 545" name="T41"/>
                <a:gd fmla="*/ 2147483647 w 403" name="T42"/>
                <a:gd fmla="*/ 2147483647 h 545" name="T43"/>
                <a:gd fmla="*/ 2147483647 w 403" name="T44"/>
                <a:gd fmla="*/ 2147483647 h 545" name="T45"/>
                <a:gd fmla="*/ 2147483647 w 403" name="T46"/>
                <a:gd fmla="*/ 2147483647 h 545" name="T47"/>
                <a:gd fmla="*/ 2147483647 w 403" name="T48"/>
                <a:gd fmla="*/ 2147483647 h 545" name="T49"/>
                <a:gd fmla="*/ 2147483647 w 403" name="T50"/>
                <a:gd fmla="*/ 2147483647 h 545" name="T51"/>
                <a:gd fmla="*/ 2147483647 w 403" name="T52"/>
                <a:gd fmla="*/ 2147483647 h 545" name="T53"/>
                <a:gd fmla="*/ 2147483647 w 403" name="T54"/>
                <a:gd fmla="*/ 2147483647 h 545" name="T55"/>
                <a:gd fmla="*/ 2147483647 w 403" name="T56"/>
                <a:gd fmla="*/ 2147483647 h 545" name="T57"/>
                <a:gd fmla="*/ 2147483647 w 403" name="T58"/>
                <a:gd fmla="*/ 2147483647 h 545" name="T59"/>
                <a:gd fmla="*/ 2147483647 w 403" name="T60"/>
                <a:gd fmla="*/ 2147483647 h 545" name="T61"/>
                <a:gd fmla="*/ 2147483647 w 403" name="T62"/>
                <a:gd fmla="*/ 2147483647 h 545" name="T63"/>
                <a:gd fmla="*/ 2147483647 w 403" name="T64"/>
                <a:gd fmla="*/ 2147483647 h 545" name="T65"/>
                <a:gd fmla="*/ 2147483647 w 403" name="T66"/>
                <a:gd fmla="*/ 2147483647 h 545" name="T67"/>
                <a:gd fmla="*/ 2147483647 w 403" name="T68"/>
                <a:gd fmla="*/ 2147483647 h 545" name="T69"/>
                <a:gd fmla="*/ 2147483647 w 403" name="T70"/>
                <a:gd fmla="*/ 2147483647 h 545" name="T71"/>
                <a:gd fmla="*/ 2147483647 w 403" name="T72"/>
                <a:gd fmla="*/ 2147483647 h 545" name="T73"/>
                <a:gd fmla="*/ 2147483647 w 403" name="T74"/>
                <a:gd fmla="*/ 2147483647 h 545" name="T75"/>
                <a:gd fmla="*/ 2147483647 w 403" name="T76"/>
                <a:gd fmla="*/ 2147483647 h 545" name="T77"/>
                <a:gd fmla="*/ 2147483647 w 403" name="T78"/>
                <a:gd fmla="*/ 2147483647 h 545" name="T79"/>
                <a:gd fmla="*/ 2147483647 w 403" name="T80"/>
                <a:gd fmla="*/ 2147483647 h 545" name="T81"/>
                <a:gd fmla="*/ 2147483647 w 403" name="T82"/>
                <a:gd fmla="*/ 2147483647 h 545" name="T83"/>
                <a:gd fmla="*/ 2147483647 w 403" name="T84"/>
                <a:gd fmla="*/ 2147483647 h 545" name="T85"/>
                <a:gd fmla="*/ 2147483647 w 403" name="T86"/>
                <a:gd fmla="*/ 2147483647 h 545" name="T87"/>
                <a:gd fmla="*/ 2147483647 w 403" name="T88"/>
                <a:gd fmla="*/ 2147483647 h 545" name="T89"/>
                <a:gd fmla="*/ 2147483647 w 403" name="T90"/>
                <a:gd fmla="*/ 2147483647 h 545" name="T91"/>
                <a:gd fmla="*/ 2147483647 w 403" name="T92"/>
                <a:gd fmla="*/ 2147483647 h 545" name="T93"/>
                <a:gd fmla="*/ 2147483647 w 403" name="T94"/>
                <a:gd fmla="*/ 2147483647 h 545" name="T95"/>
                <a:gd fmla="*/ 2147483647 w 403" name="T96"/>
                <a:gd fmla="*/ 2147483647 h 545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w 403" name="T147"/>
                <a:gd fmla="*/ 0 h 545" name="T148"/>
                <a:gd fmla="*/ 403 w 403" name="T149"/>
                <a:gd fmla="*/ 545 h 545" name="T150"/>
              </a:gdLst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b="T150" l="T147" r="T149" t="T148"/>
              <a:pathLst>
                <a:path h="545" w="402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57" name="Freeform 22"/>
            <p:cNvSpPr/>
            <p:nvPr/>
          </p:nvSpPr>
          <p:spPr bwMode="auto">
            <a:xfrm>
              <a:off x="3576471" y="3534851"/>
              <a:ext cx="350941" cy="420269"/>
            </a:xfrm>
            <a:custGeom>
              <a:gdLst>
                <a:gd fmla="*/ 2147483647 w 371" name="T0"/>
                <a:gd fmla="*/ 2147483647 h 456" name="T1"/>
                <a:gd fmla="*/ 2147483647 w 371" name="T2"/>
                <a:gd fmla="*/ 2147483647 h 456" name="T3"/>
                <a:gd fmla="*/ 2147483647 w 371" name="T4"/>
                <a:gd fmla="*/ 2147483647 h 456" name="T5"/>
                <a:gd fmla="*/ 2147483647 w 371" name="T6"/>
                <a:gd fmla="*/ 2147483647 h 456" name="T7"/>
                <a:gd fmla="*/ 2147483647 w 371" name="T8"/>
                <a:gd fmla="*/ 2147483647 h 456" name="T9"/>
                <a:gd fmla="*/ 2147483647 w 371" name="T10"/>
                <a:gd fmla="*/ 2147483647 h 456" name="T11"/>
                <a:gd fmla="*/ 2147483647 w 371" name="T12"/>
                <a:gd fmla="*/ 2147483647 h 456" name="T13"/>
                <a:gd fmla="*/ 2147483647 w 371" name="T14"/>
                <a:gd fmla="*/ 2147483647 h 456" name="T15"/>
                <a:gd fmla="*/ 2147483647 w 371" name="T16"/>
                <a:gd fmla="*/ 2147483647 h 456" name="T17"/>
                <a:gd fmla="*/ 2147483647 w 371" name="T18"/>
                <a:gd fmla="*/ 2147483647 h 456" name="T19"/>
                <a:gd fmla="*/ 2147483647 w 371" name="T20"/>
                <a:gd fmla="*/ 2147483647 h 456" name="T21"/>
                <a:gd fmla="*/ 2147483647 w 371" name="T22"/>
                <a:gd fmla="*/ 2147483647 h 456" name="T23"/>
                <a:gd fmla="*/ 2147483647 w 371" name="T24"/>
                <a:gd fmla="*/ 2147483647 h 456" name="T25"/>
                <a:gd fmla="*/ 2147483647 w 371" name="T26"/>
                <a:gd fmla="*/ 2147483647 h 456" name="T27"/>
                <a:gd fmla="*/ 2147483647 w 371" name="T28"/>
                <a:gd fmla="*/ 2147483647 h 456" name="T29"/>
                <a:gd fmla="*/ 2147483647 w 371" name="T30"/>
                <a:gd fmla="*/ 2147483647 h 456" name="T31"/>
                <a:gd fmla="*/ 0 w 371" name="T32"/>
                <a:gd fmla="*/ 2147483647 h 456" name="T33"/>
                <a:gd fmla="*/ 2147483647 w 371" name="T34"/>
                <a:gd fmla="*/ 2147483647 h 456" name="T35"/>
                <a:gd fmla="*/ 2147483647 w 371" name="T36"/>
                <a:gd fmla="*/ 2147483647 h 456" name="T37"/>
                <a:gd fmla="*/ 2147483647 w 371" name="T38"/>
                <a:gd fmla="*/ 2147483647 h 456" name="T39"/>
                <a:gd fmla="*/ 2147483647 w 371" name="T40"/>
                <a:gd fmla="*/ 2147483647 h 456" name="T41"/>
                <a:gd fmla="*/ 2147483647 w 371" name="T42"/>
                <a:gd fmla="*/ 2147483647 h 456" name="T43"/>
                <a:gd fmla="*/ 2147483647 w 371" name="T44"/>
                <a:gd fmla="*/ 2147483647 h 456" name="T45"/>
                <a:gd fmla="*/ 2147483647 w 371" name="T46"/>
                <a:gd fmla="*/ 2147483647 h 456" name="T47"/>
                <a:gd fmla="*/ 2147483647 w 371" name="T48"/>
                <a:gd fmla="*/ 2147483647 h 456" name="T49"/>
                <a:gd fmla="*/ 2147483647 w 371" name="T50"/>
                <a:gd fmla="*/ 2147483647 h 456" name="T51"/>
                <a:gd fmla="*/ 2147483647 w 371" name="T52"/>
                <a:gd fmla="*/ 2147483647 h 456" name="T53"/>
                <a:gd fmla="*/ 2147483647 w 371" name="T54"/>
                <a:gd fmla="*/ 2147483647 h 456" name="T55"/>
                <a:gd fmla="*/ 2147483647 w 371" name="T56"/>
                <a:gd fmla="*/ 2147483647 h 456" name="T57"/>
                <a:gd fmla="*/ 2147483647 w 371" name="T58"/>
                <a:gd fmla="*/ 2147483647 h 456" name="T59"/>
                <a:gd fmla="*/ 2147483647 w 371" name="T60"/>
                <a:gd fmla="*/ 2147483647 h 456" name="T61"/>
                <a:gd fmla="*/ 2147483647 w 371" name="T62"/>
                <a:gd fmla="*/ 2147483647 h 456" name="T63"/>
                <a:gd fmla="*/ 2147483647 w 371" name="T64"/>
                <a:gd fmla="*/ 2147483647 h 456" name="T65"/>
                <a:gd fmla="*/ 2147483647 w 371" name="T66"/>
                <a:gd fmla="*/ 2147483647 h 456" name="T67"/>
                <a:gd fmla="*/ 2147483647 w 371" name="T68"/>
                <a:gd fmla="*/ 2147483647 h 456" name="T69"/>
                <a:gd fmla="*/ 2147483647 w 371" name="T70"/>
                <a:gd fmla="*/ 2147483647 h 456" name="T71"/>
                <a:gd fmla="*/ 2147483647 w 371" name="T72"/>
                <a:gd fmla="*/ 2147483647 h 456" name="T73"/>
                <a:gd fmla="*/ 2147483647 w 371" name="T74"/>
                <a:gd fmla="*/ 2147483647 h 456" name="T75"/>
                <a:gd fmla="*/ 2147483647 w 371" name="T76"/>
                <a:gd fmla="*/ 2147483647 h 456" name="T77"/>
                <a:gd fmla="*/ 2147483647 w 371" name="T78"/>
                <a:gd fmla="*/ 2147483647 h 456" name="T79"/>
                <a:gd fmla="*/ 2147483647 w 371" name="T80"/>
                <a:gd fmla="*/ 2147483647 h 456" name="T81"/>
                <a:gd fmla="*/ 2147483647 w 371" name="T82"/>
                <a:gd fmla="*/ 2147483647 h 456" name="T83"/>
                <a:gd fmla="*/ 2147483647 w 371" name="T84"/>
                <a:gd fmla="*/ 2147483647 h 456" name="T85"/>
                <a:gd fmla="*/ 2147483647 w 371" name="T86"/>
                <a:gd fmla="*/ 2147483647 h 456" name="T87"/>
                <a:gd fmla="*/ 2147483647 w 371" name="T88"/>
                <a:gd fmla="*/ 2147483647 h 456" name="T89"/>
                <a:gd fmla="*/ 2147483647 w 371" name="T90"/>
                <a:gd fmla="*/ 2147483647 h 456" name="T91"/>
                <a:gd fmla="*/ 2147483647 w 371" name="T92"/>
                <a:gd fmla="*/ 2147483647 h 456" name="T93"/>
                <a:gd fmla="*/ 2147483647 w 371" name="T94"/>
                <a:gd fmla="*/ 2147483647 h 456" name="T95"/>
                <a:gd fmla="*/ 2147483647 w 371" name="T96"/>
                <a:gd fmla="*/ 2147483647 h 456" name="T97"/>
                <a:gd fmla="*/ 2147483647 w 371" name="T98"/>
                <a:gd fmla="*/ 2147483647 h 456" name="T99"/>
                <a:gd fmla="*/ 2147483647 w 371" name="T100"/>
                <a:gd fmla="*/ 2147483647 h 456" name="T101"/>
                <a:gd fmla="*/ 2147483647 w 371" name="T102"/>
                <a:gd fmla="*/ 2147483647 h 456" name="T103"/>
                <a:gd fmla="*/ 2147483647 w 371" name="T104"/>
                <a:gd fmla="*/ 2147483647 h 45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w 371" name="T159"/>
                <a:gd fmla="*/ 0 h 456" name="T160"/>
                <a:gd fmla="*/ 371 w 371" name="T161"/>
                <a:gd fmla="*/ 456 h 456" name="T162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T162" l="T159" r="T161" t="T160"/>
              <a:pathLst>
                <a:path h="456" w="371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58" name="Freeform 23"/>
            <p:cNvSpPr/>
            <p:nvPr/>
          </p:nvSpPr>
          <p:spPr bwMode="auto">
            <a:xfrm>
              <a:off x="3729720" y="3268083"/>
              <a:ext cx="304966" cy="344263"/>
            </a:xfrm>
            <a:custGeom>
              <a:gdLst>
                <a:gd fmla="*/ 2147483647 w 322" name="T0"/>
                <a:gd fmla="*/ 2147483647 h 372" name="T1"/>
                <a:gd fmla="*/ 2147483647 w 322" name="T2"/>
                <a:gd fmla="*/ 2147483647 h 372" name="T3"/>
                <a:gd fmla="*/ 2147483647 w 322" name="T4"/>
                <a:gd fmla="*/ 2147483647 h 372" name="T5"/>
                <a:gd fmla="*/ 2147483647 w 322" name="T6"/>
                <a:gd fmla="*/ 2147483647 h 372" name="T7"/>
                <a:gd fmla="*/ 2147483647 w 322" name="T8"/>
                <a:gd fmla="*/ 2147483647 h 372" name="T9"/>
                <a:gd fmla="*/ 2147483647 w 322" name="T10"/>
                <a:gd fmla="*/ 2147483647 h 372" name="T11"/>
                <a:gd fmla="*/ 2147483647 w 322" name="T12"/>
                <a:gd fmla="*/ 2147483647 h 372" name="T13"/>
                <a:gd fmla="*/ 2147483647 w 322" name="T14"/>
                <a:gd fmla="*/ 2147483647 h 372" name="T15"/>
                <a:gd fmla="*/ 2147483647 w 322" name="T16"/>
                <a:gd fmla="*/ 2147483647 h 372" name="T17"/>
                <a:gd fmla="*/ 2147483647 w 322" name="T18"/>
                <a:gd fmla="*/ 2147483647 h 372" name="T19"/>
                <a:gd fmla="*/ 2147483647 w 322" name="T20"/>
                <a:gd fmla="*/ 2147483647 h 372" name="T21"/>
                <a:gd fmla="*/ 2147483647 w 322" name="T22"/>
                <a:gd fmla="*/ 2147483647 h 372" name="T23"/>
                <a:gd fmla="*/ 2147483647 w 322" name="T24"/>
                <a:gd fmla="*/ 2147483647 h 372" name="T25"/>
                <a:gd fmla="*/ 2147483647 w 322" name="T26"/>
                <a:gd fmla="*/ 2147483647 h 372" name="T27"/>
                <a:gd fmla="*/ 2147483647 w 322" name="T28"/>
                <a:gd fmla="*/ 2147483647 h 372" name="T29"/>
                <a:gd fmla="*/ 2147483647 w 322" name="T30"/>
                <a:gd fmla="*/ 2147483647 h 372" name="T31"/>
                <a:gd fmla="*/ 2147483647 w 322" name="T32"/>
                <a:gd fmla="*/ 2147483647 h 372" name="T33"/>
                <a:gd fmla="*/ 2147483647 w 322" name="T34"/>
                <a:gd fmla="*/ 2147483647 h 372" name="T35"/>
                <a:gd fmla="*/ 2147483647 w 322" name="T36"/>
                <a:gd fmla="*/ 2147483647 h 372" name="T37"/>
                <a:gd fmla="*/ 2147483647 w 322" name="T38"/>
                <a:gd fmla="*/ 2147483647 h 372" name="T39"/>
                <a:gd fmla="*/ 2147483647 w 322" name="T40"/>
                <a:gd fmla="*/ 2147483647 h 372" name="T41"/>
                <a:gd fmla="*/ 2147483647 w 322" name="T42"/>
                <a:gd fmla="*/ 2147483647 h 372" name="T43"/>
                <a:gd fmla="*/ 2147483647 w 322" name="T44"/>
                <a:gd fmla="*/ 2147483647 h 372" name="T45"/>
                <a:gd fmla="*/ 2147483647 w 322" name="T46"/>
                <a:gd fmla="*/ 2147483647 h 372" name="T47"/>
                <a:gd fmla="*/ 2147483647 w 322" name="T48"/>
                <a:gd fmla="*/ 2147483647 h 372" name="T49"/>
                <a:gd fmla="*/ 2147483647 w 322" name="T50"/>
                <a:gd fmla="*/ 2147483647 h 372" name="T51"/>
                <a:gd fmla="*/ 2147483647 w 322" name="T52"/>
                <a:gd fmla="*/ 2147483647 h 372" name="T53"/>
                <a:gd fmla="*/ 2147483647 w 322" name="T54"/>
                <a:gd fmla="*/ 2147483647 h 372" name="T55"/>
                <a:gd fmla="*/ 2147483647 w 322" name="T56"/>
                <a:gd fmla="*/ 2147483647 h 372" name="T57"/>
                <a:gd fmla="*/ 2147483647 w 322" name="T58"/>
                <a:gd fmla="*/ 2147483647 h 372" name="T59"/>
                <a:gd fmla="*/ 2147483647 w 322" name="T60"/>
                <a:gd fmla="*/ 2147483647 h 372" name="T61"/>
                <a:gd fmla="*/ 2147483647 w 322" name="T62"/>
                <a:gd fmla="*/ 2147483647 h 372" name="T63"/>
                <a:gd fmla="*/ 2147483647 w 322" name="T64"/>
                <a:gd fmla="*/ 2147483647 h 372" name="T65"/>
                <a:gd fmla="*/ 2147483647 w 322" name="T66"/>
                <a:gd fmla="*/ 2147483647 h 372" name="T67"/>
                <a:gd fmla="*/ 2147483647 w 322" name="T68"/>
                <a:gd fmla="*/ 2147483647 h 372" name="T69"/>
                <a:gd fmla="*/ 2147483647 w 322" name="T70"/>
                <a:gd fmla="*/ 2147483647 h 372" name="T71"/>
                <a:gd fmla="*/ 2147483647 w 322" name="T72"/>
                <a:gd fmla="*/ 2147483647 h 372" name="T73"/>
                <a:gd fmla="*/ 2147483647 w 322" name="T74"/>
                <a:gd fmla="*/ 2147483647 h 372" name="T75"/>
                <a:gd fmla="*/ 2147483647 w 322" name="T76"/>
                <a:gd fmla="*/ 2147483647 h 372" name="T77"/>
                <a:gd fmla="*/ 2147483647 w 322" name="T78"/>
                <a:gd fmla="*/ 2147483647 h 372" name="T79"/>
                <a:gd fmla="*/ 2147483647 w 322" name="T80"/>
                <a:gd fmla="*/ 2147483647 h 372" name="T81"/>
                <a:gd fmla="*/ 2147483647 w 322" name="T82"/>
                <a:gd fmla="*/ 2147483647 h 372" name="T83"/>
                <a:gd fmla="*/ 2147483647 w 322" name="T84"/>
                <a:gd fmla="*/ 2147483647 h 372" name="T85"/>
                <a:gd fmla="*/ 2147483647 w 322" name="T86"/>
                <a:gd fmla="*/ 2147483647 h 372" name="T87"/>
                <a:gd fmla="*/ 2147483647 w 322" name="T88"/>
                <a:gd fmla="*/ 2147483647 h 372" name="T89"/>
                <a:gd fmla="*/ 2147483647 w 322" name="T90"/>
                <a:gd fmla="*/ 2147483647 h 372" name="T91"/>
                <a:gd fmla="*/ 2147483647 w 322" name="T92"/>
                <a:gd fmla="*/ 0 h 372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w 322" name="T141"/>
                <a:gd fmla="*/ 0 h 372" name="T142"/>
                <a:gd fmla="*/ 322 w 322" name="T143"/>
                <a:gd fmla="*/ 372 h 372" name="T144"/>
              </a:gdLst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b="T144" l="T141" r="T143" t="T142"/>
              <a:pathLst>
                <a:path h="372" w="32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59" name="Freeform 24"/>
            <p:cNvSpPr/>
            <p:nvPr/>
          </p:nvSpPr>
          <p:spPr bwMode="auto">
            <a:xfrm>
              <a:off x="3438547" y="2974493"/>
              <a:ext cx="383123" cy="456036"/>
            </a:xfrm>
            <a:custGeom>
              <a:gdLst>
                <a:gd fmla="*/ 2147483647 w 403" name="T0"/>
                <a:gd fmla="*/ 2147483647 h 494" name="T1"/>
                <a:gd fmla="*/ 2147483647 w 403" name="T2"/>
                <a:gd fmla="*/ 2147483647 h 494" name="T3"/>
                <a:gd fmla="*/ 2147483647 w 403" name="T4"/>
                <a:gd fmla="*/ 2147483647 h 494" name="T5"/>
                <a:gd fmla="*/ 2147483647 w 403" name="T6"/>
                <a:gd fmla="*/ 0 h 494" name="T7"/>
                <a:gd fmla="*/ 2147483647 w 403" name="T8"/>
                <a:gd fmla="*/ 2147483647 h 494" name="T9"/>
                <a:gd fmla="*/ 2147483647 w 403" name="T10"/>
                <a:gd fmla="*/ 2147483647 h 494" name="T11"/>
                <a:gd fmla="*/ 2147483647 w 403" name="T12"/>
                <a:gd fmla="*/ 2147483647 h 494" name="T13"/>
                <a:gd fmla="*/ 2147483647 w 403" name="T14"/>
                <a:gd fmla="*/ 2147483647 h 494" name="T15"/>
                <a:gd fmla="*/ 2147483647 w 403" name="T16"/>
                <a:gd fmla="*/ 2147483647 h 494" name="T17"/>
                <a:gd fmla="*/ 2147483647 w 403" name="T18"/>
                <a:gd fmla="*/ 2147483647 h 494" name="T19"/>
                <a:gd fmla="*/ 2147483647 w 403" name="T20"/>
                <a:gd fmla="*/ 2147483647 h 494" name="T21"/>
                <a:gd fmla="*/ 2147483647 w 403" name="T22"/>
                <a:gd fmla="*/ 2147483647 h 494" name="T23"/>
                <a:gd fmla="*/ 2147483647 w 403" name="T24"/>
                <a:gd fmla="*/ 2147483647 h 494" name="T25"/>
                <a:gd fmla="*/ 2147483647 w 403" name="T26"/>
                <a:gd fmla="*/ 2147483647 h 494" name="T27"/>
                <a:gd fmla="*/ 2147483647 w 403" name="T28"/>
                <a:gd fmla="*/ 2147483647 h 494" name="T29"/>
                <a:gd fmla="*/ 2147483647 w 403" name="T30"/>
                <a:gd fmla="*/ 2147483647 h 494" name="T31"/>
                <a:gd fmla="*/ 2147483647 w 403" name="T32"/>
                <a:gd fmla="*/ 2147483647 h 494" name="T33"/>
                <a:gd fmla="*/ 2147483647 w 403" name="T34"/>
                <a:gd fmla="*/ 2147483647 h 494" name="T35"/>
                <a:gd fmla="*/ 2147483647 w 403" name="T36"/>
                <a:gd fmla="*/ 2147483647 h 494" name="T37"/>
                <a:gd fmla="*/ 2147483647 w 403" name="T38"/>
                <a:gd fmla="*/ 2147483647 h 494" name="T39"/>
                <a:gd fmla="*/ 2147483647 w 403" name="T40"/>
                <a:gd fmla="*/ 2147483647 h 494" name="T41"/>
                <a:gd fmla="*/ 2147483647 w 403" name="T42"/>
                <a:gd fmla="*/ 2147483647 h 494" name="T43"/>
                <a:gd fmla="*/ 2147483647 w 403" name="T44"/>
                <a:gd fmla="*/ 2147483647 h 494" name="T45"/>
                <a:gd fmla="*/ 2147483647 w 403" name="T46"/>
                <a:gd fmla="*/ 2147483647 h 494" name="T47"/>
                <a:gd fmla="*/ 2147483647 w 403" name="T48"/>
                <a:gd fmla="*/ 2147483647 h 494" name="T49"/>
                <a:gd fmla="*/ 2147483647 w 403" name="T50"/>
                <a:gd fmla="*/ 2147483647 h 494" name="T51"/>
                <a:gd fmla="*/ 2147483647 w 403" name="T52"/>
                <a:gd fmla="*/ 2147483647 h 494" name="T53"/>
                <a:gd fmla="*/ 2147483647 w 403" name="T54"/>
                <a:gd fmla="*/ 2147483647 h 494" name="T55"/>
                <a:gd fmla="*/ 2147483647 w 403" name="T56"/>
                <a:gd fmla="*/ 2147483647 h 494" name="T57"/>
                <a:gd fmla="*/ 2147483647 w 403" name="T58"/>
                <a:gd fmla="*/ 2147483647 h 494" name="T59"/>
                <a:gd fmla="*/ 2147483647 w 403" name="T60"/>
                <a:gd fmla="*/ 2147483647 h 494" name="T61"/>
                <a:gd fmla="*/ 2147483647 w 403" name="T62"/>
                <a:gd fmla="*/ 2147483647 h 494" name="T63"/>
                <a:gd fmla="*/ 2147483647 w 403" name="T64"/>
                <a:gd fmla="*/ 2147483647 h 494" name="T65"/>
                <a:gd fmla="*/ 2147483647 w 403" name="T66"/>
                <a:gd fmla="*/ 2147483647 h 494" name="T67"/>
                <a:gd fmla="*/ 2147483647 w 403" name="T68"/>
                <a:gd fmla="*/ 2147483647 h 494" name="T69"/>
                <a:gd fmla="*/ 2147483647 w 403" name="T70"/>
                <a:gd fmla="*/ 2147483647 h 494" name="T71"/>
                <a:gd fmla="*/ 2147483647 w 403" name="T72"/>
                <a:gd fmla="*/ 2147483647 h 494" name="T73"/>
                <a:gd fmla="*/ 2147483647 w 403" name="T74"/>
                <a:gd fmla="*/ 2147483647 h 494" name="T75"/>
                <a:gd fmla="*/ 2147483647 w 403" name="T76"/>
                <a:gd fmla="*/ 2147483647 h 494" name="T77"/>
                <a:gd fmla="*/ 2147483647 w 403" name="T78"/>
                <a:gd fmla="*/ 2147483647 h 494" name="T79"/>
                <a:gd fmla="*/ 2147483647 w 403" name="T80"/>
                <a:gd fmla="*/ 2147483647 h 494" name="T81"/>
                <a:gd fmla="*/ 2147483647 w 403" name="T82"/>
                <a:gd fmla="*/ 2147483647 h 494" name="T83"/>
                <a:gd fmla="*/ 2147483647 w 403" name="T84"/>
                <a:gd fmla="*/ 2147483647 h 494" name="T85"/>
                <a:gd fmla="*/ 2147483647 w 403" name="T86"/>
                <a:gd fmla="*/ 2147483647 h 494" name="T87"/>
                <a:gd fmla="*/ 2147483647 w 403" name="T88"/>
                <a:gd fmla="*/ 2147483647 h 494" name="T89"/>
                <a:gd fmla="*/ 2147483647 w 403" name="T90"/>
                <a:gd fmla="*/ 2147483647 h 494" name="T91"/>
                <a:gd fmla="*/ 2147483647 w 403" name="T92"/>
                <a:gd fmla="*/ 2147483647 h 494" name="T93"/>
                <a:gd fmla="*/ 2147483647 w 403" name="T94"/>
                <a:gd fmla="*/ 2147483647 h 494" name="T95"/>
                <a:gd fmla="*/ 2147483647 w 403" name="T96"/>
                <a:gd fmla="*/ 2147483647 h 494" name="T97"/>
                <a:gd fmla="*/ 2147483647 w 403" name="T98"/>
                <a:gd fmla="*/ 2147483647 h 494" name="T99"/>
                <a:gd fmla="*/ 2147483647 w 403" name="T100"/>
                <a:gd fmla="*/ 2147483647 h 494" name="T101"/>
                <a:gd fmla="*/ 2147483647 w 403" name="T102"/>
                <a:gd fmla="*/ 2147483647 h 494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403" name="T156"/>
                <a:gd fmla="*/ 0 h 494" name="T157"/>
                <a:gd fmla="*/ 403 w 403" name="T158"/>
                <a:gd fmla="*/ 494 h 494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493" w="402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60" name="Freeform 25"/>
            <p:cNvSpPr/>
            <p:nvPr/>
          </p:nvSpPr>
          <p:spPr bwMode="auto">
            <a:xfrm>
              <a:off x="3512106" y="2448410"/>
              <a:ext cx="101144" cy="141580"/>
            </a:xfrm>
            <a:custGeom>
              <a:gdLst>
                <a:gd fmla="*/ 2147483647 w 107" name="T0"/>
                <a:gd fmla="*/ 2147483647 h 154" name="T1"/>
                <a:gd fmla="*/ 2147483647 w 107" name="T2"/>
                <a:gd fmla="*/ 0 h 154" name="T3"/>
                <a:gd fmla="*/ 2147483647 w 107" name="T4"/>
                <a:gd fmla="*/ 2147483647 h 154" name="T5"/>
                <a:gd fmla="*/ 2147483647 w 107" name="T6"/>
                <a:gd fmla="*/ 2147483647 h 154" name="T7"/>
                <a:gd fmla="*/ 2147483647 w 107" name="T8"/>
                <a:gd fmla="*/ 2147483647 h 154" name="T9"/>
                <a:gd fmla="*/ 2147483647 w 107" name="T10"/>
                <a:gd fmla="*/ 2147483647 h 154" name="T11"/>
                <a:gd fmla="*/ 2147483647 w 107" name="T12"/>
                <a:gd fmla="*/ 2147483647 h 154" name="T13"/>
                <a:gd fmla="*/ 2147483647 w 107" name="T14"/>
                <a:gd fmla="*/ 2147483647 h 154" name="T15"/>
                <a:gd fmla="*/ 2147483647 w 107" name="T16"/>
                <a:gd fmla="*/ 2147483647 h 154" name="T17"/>
                <a:gd fmla="*/ 2147483647 w 107" name="T18"/>
                <a:gd fmla="*/ 2147483647 h 154" name="T19"/>
                <a:gd fmla="*/ 2147483647 w 107" name="T20"/>
                <a:gd fmla="*/ 2147483647 h 154" name="T21"/>
                <a:gd fmla="*/ 2147483647 w 107" name="T22"/>
                <a:gd fmla="*/ 2147483647 h 154" name="T23"/>
                <a:gd fmla="*/ 2147483647 w 107" name="T24"/>
                <a:gd fmla="*/ 2147483647 h 154" name="T25"/>
                <a:gd fmla="*/ 2147483647 w 107" name="T26"/>
                <a:gd fmla="*/ 2147483647 h 154" name="T27"/>
                <a:gd fmla="*/ 2147483647 w 107" name="T28"/>
                <a:gd fmla="*/ 2147483647 h 154" name="T29"/>
                <a:gd fmla="*/ 2147483647 w 107" name="T30"/>
                <a:gd fmla="*/ 2147483647 h 154" name="T31"/>
                <a:gd fmla="*/ 2147483647 w 107" name="T32"/>
                <a:gd fmla="*/ 2147483647 h 154" name="T33"/>
                <a:gd fmla="*/ 2147483647 w 107" name="T34"/>
                <a:gd fmla="*/ 2147483647 h 154" name="T35"/>
                <a:gd fmla="*/ 2147483647 w 107" name="T36"/>
                <a:gd fmla="*/ 2147483647 h 154" name="T37"/>
                <a:gd fmla="*/ 2147483647 w 107" name="T38"/>
                <a:gd fmla="*/ 2147483647 h 154" name="T39"/>
                <a:gd fmla="*/ 2147483647 w 107" name="T40"/>
                <a:gd fmla="*/ 2147483647 h 154" name="T41"/>
                <a:gd fmla="*/ 2147483647 w 107" name="T42"/>
                <a:gd fmla="*/ 2147483647 h 154" name="T43"/>
                <a:gd fmla="*/ 2147483647 w 107" name="T44"/>
                <a:gd fmla="*/ 2147483647 h 154" name="T45"/>
                <a:gd fmla="*/ 2147483647 w 107" name="T46"/>
                <a:gd fmla="*/ 2147483647 h 154" name="T47"/>
                <a:gd fmla="*/ 2147483647 w 107" name="T48"/>
                <a:gd fmla="*/ 2147483647 h 154" name="T49"/>
                <a:gd fmla="*/ 2147483647 w 107" name="T50"/>
                <a:gd fmla="*/ 2147483647 h 154" name="T51"/>
                <a:gd fmla="*/ 2147483647 w 107" name="T52"/>
                <a:gd fmla="*/ 2147483647 h 154" name="T53"/>
                <a:gd fmla="*/ 2147483647 w 107" name="T54"/>
                <a:gd fmla="*/ 2147483647 h 154" name="T55"/>
                <a:gd fmla="*/ 2147483647 w 107" name="T56"/>
                <a:gd fmla="*/ 2147483647 h 154" name="T57"/>
                <a:gd fmla="*/ 0 60000 65536" name="T58"/>
                <a:gd fmla="*/ 0 60000 65536" name="T59"/>
                <a:gd fmla="*/ 0 60000 65536" name="T60"/>
                <a:gd fmla="*/ 0 60000 65536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w 107" name="T87"/>
                <a:gd fmla="*/ 0 h 154" name="T88"/>
                <a:gd fmla="*/ 107 w 107" name="T89"/>
                <a:gd fmla="*/ 154 h 154" name="T90"/>
              </a:gdLst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b="T90" l="T87" r="T89" t="T88"/>
              <a:pathLst>
                <a:path h="154" w="107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61" name="Freeform 26"/>
            <p:cNvSpPr/>
            <p:nvPr/>
          </p:nvSpPr>
          <p:spPr bwMode="auto">
            <a:xfrm>
              <a:off x="3414027" y="2384327"/>
              <a:ext cx="133327" cy="140089"/>
            </a:xfrm>
            <a:custGeom>
              <a:gdLst>
                <a:gd fmla="*/ 2147483647 w 141" name="T0"/>
                <a:gd fmla="*/ 2147483647 h 152" name="T1"/>
                <a:gd fmla="*/ 2147483647 w 141" name="T2"/>
                <a:gd fmla="*/ 2147483647 h 152" name="T3"/>
                <a:gd fmla="*/ 2147483647 w 141" name="T4"/>
                <a:gd fmla="*/ 2147483647 h 152" name="T5"/>
                <a:gd fmla="*/ 2147483647 w 141" name="T6"/>
                <a:gd fmla="*/ 2147483647 h 152" name="T7"/>
                <a:gd fmla="*/ 2147483647 w 141" name="T8"/>
                <a:gd fmla="*/ 2147483647 h 152" name="T9"/>
                <a:gd fmla="*/ 2147483647 w 141" name="T10"/>
                <a:gd fmla="*/ 2147483647 h 152" name="T11"/>
                <a:gd fmla="*/ 2147483647 w 141" name="T12"/>
                <a:gd fmla="*/ 2147483647 h 152" name="T13"/>
                <a:gd fmla="*/ 2147483647 w 141" name="T14"/>
                <a:gd fmla="*/ 2147483647 h 152" name="T15"/>
                <a:gd fmla="*/ 2147483647 w 141" name="T16"/>
                <a:gd fmla="*/ 2147483647 h 152" name="T17"/>
                <a:gd fmla="*/ 2147483647 w 141" name="T18"/>
                <a:gd fmla="*/ 2147483647 h 152" name="T19"/>
                <a:gd fmla="*/ 2147483647 w 141" name="T20"/>
                <a:gd fmla="*/ 2147483647 h 152" name="T21"/>
                <a:gd fmla="*/ 2147483647 w 141" name="T22"/>
                <a:gd fmla="*/ 2147483647 h 152" name="T23"/>
                <a:gd fmla="*/ 2147483647 w 141" name="T24"/>
                <a:gd fmla="*/ 2147483647 h 152" name="T25"/>
                <a:gd fmla="*/ 0 w 141" name="T26"/>
                <a:gd fmla="*/ 2147483647 h 152" name="T27"/>
                <a:gd fmla="*/ 2147483647 w 141" name="T28"/>
                <a:gd fmla="*/ 2147483647 h 152" name="T29"/>
                <a:gd fmla="*/ 2147483647 w 141" name="T30"/>
                <a:gd fmla="*/ 2147483647 h 152" name="T31"/>
                <a:gd fmla="*/ 2147483647 w 141" name="T32"/>
                <a:gd fmla="*/ 2147483647 h 152" name="T33"/>
                <a:gd fmla="*/ 2147483647 w 141" name="T34"/>
                <a:gd fmla="*/ 2147483647 h 152" name="T35"/>
                <a:gd fmla="*/ 2147483647 w 141" name="T36"/>
                <a:gd fmla="*/ 2147483647 h 152" name="T37"/>
                <a:gd fmla="*/ 2147483647 w 141" name="T38"/>
                <a:gd fmla="*/ 2147483647 h 152" name="T39"/>
                <a:gd fmla="*/ 2147483647 w 141" name="T40"/>
                <a:gd fmla="*/ 2147483647 h 152" name="T41"/>
                <a:gd fmla="*/ 2147483647 w 141" name="T42"/>
                <a:gd fmla="*/ 2147483647 h 152" name="T43"/>
                <a:gd fmla="*/ 2147483647 w 141" name="T44"/>
                <a:gd fmla="*/ 2147483647 h 152" name="T45"/>
                <a:gd fmla="*/ 2147483647 w 141" name="T46"/>
                <a:gd fmla="*/ 2147483647 h 152" name="T47"/>
                <a:gd fmla="*/ 2147483647 w 141" name="T48"/>
                <a:gd fmla="*/ 2147483647 h 152" name="T49"/>
                <a:gd fmla="*/ 2147483647 w 141" name="T50"/>
                <a:gd fmla="*/ 2147483647 h 152" name="T51"/>
                <a:gd fmla="*/ 2147483647 w 141" name="T52"/>
                <a:gd fmla="*/ 2147483647 h 152" name="T53"/>
                <a:gd fmla="*/ 2147483647 w 141" name="T54"/>
                <a:gd fmla="*/ 2147483647 h 152" name="T55"/>
                <a:gd fmla="*/ 2147483647 w 141" name="T56"/>
                <a:gd fmla="*/ 2147483647 h 152" name="T57"/>
                <a:gd fmla="*/ 2147483647 w 141" name="T58"/>
                <a:gd fmla="*/ 2147483647 h 152" name="T59"/>
                <a:gd fmla="*/ 2147483647 w 141" name="T60"/>
                <a:gd fmla="*/ 2147483647 h 152" name="T61"/>
                <a:gd fmla="*/ 2147483647 w 141" name="T62"/>
                <a:gd fmla="*/ 2147483647 h 152" name="T63"/>
                <a:gd fmla="*/ 2147483647 w 141" name="T64"/>
                <a:gd fmla="*/ 2147483647 h 152" name="T65"/>
                <a:gd fmla="*/ 2147483647 w 141" name="T66"/>
                <a:gd fmla="*/ 2147483647 h 152" name="T67"/>
                <a:gd fmla="*/ 2147483647 w 141" name="T68"/>
                <a:gd fmla="*/ 2147483647 h 152" name="T69"/>
                <a:gd fmla="*/ 2147483647 w 141" name="T70"/>
                <a:gd fmla="*/ 2147483647 h 152" name="T71"/>
                <a:gd fmla="*/ 2147483647 w 141" name="T72"/>
                <a:gd fmla="*/ 2147483647 h 152" name="T73"/>
                <a:gd fmla="*/ 2147483647 w 141" name="T74"/>
                <a:gd fmla="*/ 2147483647 h 152" name="T75"/>
                <a:gd fmla="*/ 2147483647 w 141" name="T76"/>
                <a:gd fmla="*/ 2147483647 h 152" name="T77"/>
                <a:gd fmla="*/ 2147483647 w 141" name="T78"/>
                <a:gd fmla="*/ 2147483647 h 152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141" name="T120"/>
                <a:gd fmla="*/ 0 h 152" name="T121"/>
                <a:gd fmla="*/ 141 w 141" name="T122"/>
                <a:gd fmla="*/ 152 h 152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152" w="141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62" name="Freeform 27"/>
            <p:cNvSpPr/>
            <p:nvPr/>
          </p:nvSpPr>
          <p:spPr bwMode="auto">
            <a:xfrm>
              <a:off x="3637771" y="2108617"/>
              <a:ext cx="468942" cy="436663"/>
            </a:xfrm>
            <a:custGeom>
              <a:gdLst>
                <a:gd fmla="*/ 2147483647 w 496" name="T0"/>
                <a:gd fmla="*/ 2147483647 h 473" name="T1"/>
                <a:gd fmla="*/ 2147483647 w 496" name="T2"/>
                <a:gd fmla="*/ 2147483647 h 473" name="T3"/>
                <a:gd fmla="*/ 2147483647 w 496" name="T4"/>
                <a:gd fmla="*/ 2147483647 h 473" name="T5"/>
                <a:gd fmla="*/ 2147483647 w 496" name="T6"/>
                <a:gd fmla="*/ 2147483647 h 473" name="T7"/>
                <a:gd fmla="*/ 2147483647 w 496" name="T8"/>
                <a:gd fmla="*/ 2147483647 h 473" name="T9"/>
                <a:gd fmla="*/ 2147483647 w 496" name="T10"/>
                <a:gd fmla="*/ 2147483647 h 473" name="T11"/>
                <a:gd fmla="*/ 2147483647 w 496" name="T12"/>
                <a:gd fmla="*/ 2147483647 h 473" name="T13"/>
                <a:gd fmla="*/ 2147483647 w 496" name="T14"/>
                <a:gd fmla="*/ 2147483647 h 473" name="T15"/>
                <a:gd fmla="*/ 2147483647 w 496" name="T16"/>
                <a:gd fmla="*/ 2147483647 h 473" name="T17"/>
                <a:gd fmla="*/ 2147483647 w 496" name="T18"/>
                <a:gd fmla="*/ 2147483647 h 473" name="T19"/>
                <a:gd fmla="*/ 0 w 496" name="T20"/>
                <a:gd fmla="*/ 2147483647 h 473" name="T21"/>
                <a:gd fmla="*/ 2147483647 w 496" name="T22"/>
                <a:gd fmla="*/ 2147483647 h 473" name="T23"/>
                <a:gd fmla="*/ 2147483647 w 496" name="T24"/>
                <a:gd fmla="*/ 2147483647 h 473" name="T25"/>
                <a:gd fmla="*/ 2147483647 w 496" name="T26"/>
                <a:gd fmla="*/ 2147483647 h 473" name="T27"/>
                <a:gd fmla="*/ 2147483647 w 496" name="T28"/>
                <a:gd fmla="*/ 2147483647 h 473" name="T29"/>
                <a:gd fmla="*/ 2147483647 w 496" name="T30"/>
                <a:gd fmla="*/ 2147483647 h 473" name="T31"/>
                <a:gd fmla="*/ 2147483647 w 496" name="T32"/>
                <a:gd fmla="*/ 2147483647 h 473" name="T33"/>
                <a:gd fmla="*/ 2147483647 w 496" name="T34"/>
                <a:gd fmla="*/ 2147483647 h 473" name="T35"/>
                <a:gd fmla="*/ 2147483647 w 496" name="T36"/>
                <a:gd fmla="*/ 2147483647 h 473" name="T37"/>
                <a:gd fmla="*/ 2147483647 w 496" name="T38"/>
                <a:gd fmla="*/ 2147483647 h 473" name="T39"/>
                <a:gd fmla="*/ 2147483647 w 496" name="T40"/>
                <a:gd fmla="*/ 2147483647 h 473" name="T41"/>
                <a:gd fmla="*/ 2147483647 w 496" name="T42"/>
                <a:gd fmla="*/ 2147483647 h 473" name="T43"/>
                <a:gd fmla="*/ 2147483647 w 496" name="T44"/>
                <a:gd fmla="*/ 2147483647 h 473" name="T45"/>
                <a:gd fmla="*/ 2147483647 w 496" name="T46"/>
                <a:gd fmla="*/ 2147483647 h 473" name="T47"/>
                <a:gd fmla="*/ 2147483647 w 496" name="T48"/>
                <a:gd fmla="*/ 2147483647 h 473" name="T49"/>
                <a:gd fmla="*/ 2147483647 w 496" name="T50"/>
                <a:gd fmla="*/ 2147483647 h 473" name="T51"/>
                <a:gd fmla="*/ 2147483647 w 496" name="T52"/>
                <a:gd fmla="*/ 2147483647 h 473" name="T53"/>
                <a:gd fmla="*/ 2147483647 w 496" name="T54"/>
                <a:gd fmla="*/ 2147483647 h 473" name="T55"/>
                <a:gd fmla="*/ 2147483647 w 496" name="T56"/>
                <a:gd fmla="*/ 2147483647 h 473" name="T57"/>
                <a:gd fmla="*/ 2147483647 w 496" name="T58"/>
                <a:gd fmla="*/ 2147483647 h 473" name="T59"/>
                <a:gd fmla="*/ 2147483647 w 496" name="T60"/>
                <a:gd fmla="*/ 2147483647 h 473" name="T61"/>
                <a:gd fmla="*/ 2147483647 w 496" name="T62"/>
                <a:gd fmla="*/ 2147483647 h 473" name="T63"/>
                <a:gd fmla="*/ 2147483647 w 496" name="T64"/>
                <a:gd fmla="*/ 2147483647 h 473" name="T65"/>
                <a:gd fmla="*/ 2147483647 w 496" name="T66"/>
                <a:gd fmla="*/ 2147483647 h 473" name="T67"/>
                <a:gd fmla="*/ 2147483647 w 496" name="T68"/>
                <a:gd fmla="*/ 2147483647 h 473" name="T69"/>
                <a:gd fmla="*/ 2147483647 w 496" name="T70"/>
                <a:gd fmla="*/ 2147483647 h 473" name="T71"/>
                <a:gd fmla="*/ 2147483647 w 496" name="T72"/>
                <a:gd fmla="*/ 2147483647 h 473" name="T73"/>
                <a:gd fmla="*/ 2147483647 w 496" name="T74"/>
                <a:gd fmla="*/ 2147483647 h 473" name="T75"/>
                <a:gd fmla="*/ 2147483647 w 496" name="T76"/>
                <a:gd fmla="*/ 2147483647 h 473" name="T77"/>
                <a:gd fmla="*/ 2147483647 w 496" name="T78"/>
                <a:gd fmla="*/ 2147483647 h 473" name="T79"/>
                <a:gd fmla="*/ 2147483647 w 496" name="T80"/>
                <a:gd fmla="*/ 2147483647 h 473" name="T81"/>
                <a:gd fmla="*/ 2147483647 w 496" name="T82"/>
                <a:gd fmla="*/ 2147483647 h 473" name="T83"/>
                <a:gd fmla="*/ 2147483647 w 496" name="T84"/>
                <a:gd fmla="*/ 2147483647 h 473" name="T85"/>
                <a:gd fmla="*/ 2147483647 w 496" name="T86"/>
                <a:gd fmla="*/ 2147483647 h 473" name="T87"/>
                <a:gd fmla="*/ 2147483647 w 496" name="T88"/>
                <a:gd fmla="*/ 2147483647 h 473" name="T89"/>
                <a:gd fmla="*/ 2147483647 w 496" name="T90"/>
                <a:gd fmla="*/ 2147483647 h 473" name="T91"/>
                <a:gd fmla="*/ 2147483647 w 496" name="T92"/>
                <a:gd fmla="*/ 2147483647 h 473" name="T93"/>
                <a:gd fmla="*/ 2147483647 w 496" name="T94"/>
                <a:gd fmla="*/ 2147483647 h 473" name="T95"/>
                <a:gd fmla="*/ 2147483647 w 496" name="T96"/>
                <a:gd fmla="*/ 2147483647 h 473" name="T97"/>
                <a:gd fmla="*/ 2147483647 w 496" name="T98"/>
                <a:gd fmla="*/ 2147483647 h 473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w 496" name="T150"/>
                <a:gd fmla="*/ 0 h 473" name="T151"/>
                <a:gd fmla="*/ 496 w 496" name="T152"/>
                <a:gd fmla="*/ 473 h 473" name="T153"/>
              </a:gdLst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b="T153" l="T150" r="T152" t="T151"/>
              <a:pathLst>
                <a:path h="472" w="496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63" name="Freeform 28"/>
            <p:cNvSpPr/>
            <p:nvPr/>
          </p:nvSpPr>
          <p:spPr bwMode="auto">
            <a:xfrm>
              <a:off x="3745045" y="1846322"/>
              <a:ext cx="668166" cy="445605"/>
            </a:xfrm>
            <a:custGeom>
              <a:gdLst>
                <a:gd fmla="*/ 2147483647 w 707" name="T0"/>
                <a:gd fmla="*/ 2147483647 h 481" name="T1"/>
                <a:gd fmla="*/ 2147483647 w 707" name="T2"/>
                <a:gd fmla="*/ 2147483647 h 481" name="T3"/>
                <a:gd fmla="*/ 2147483647 w 707" name="T4"/>
                <a:gd fmla="*/ 2147483647 h 481" name="T5"/>
                <a:gd fmla="*/ 2147483647 w 707" name="T6"/>
                <a:gd fmla="*/ 2147483647 h 481" name="T7"/>
                <a:gd fmla="*/ 2147483647 w 707" name="T8"/>
                <a:gd fmla="*/ 2147483647 h 481" name="T9"/>
                <a:gd fmla="*/ 2147483647 w 707" name="T10"/>
                <a:gd fmla="*/ 2147483647 h 481" name="T11"/>
                <a:gd fmla="*/ 0 w 707" name="T12"/>
                <a:gd fmla="*/ 2147483647 h 481" name="T13"/>
                <a:gd fmla="*/ 2147483647 w 707" name="T14"/>
                <a:gd fmla="*/ 2147483647 h 481" name="T15"/>
                <a:gd fmla="*/ 2147483647 w 707" name="T16"/>
                <a:gd fmla="*/ 2147483647 h 481" name="T17"/>
                <a:gd fmla="*/ 2147483647 w 707" name="T18"/>
                <a:gd fmla="*/ 2147483647 h 481" name="T19"/>
                <a:gd fmla="*/ 2147483647 w 707" name="T20"/>
                <a:gd fmla="*/ 2147483647 h 481" name="T21"/>
                <a:gd fmla="*/ 2147483647 w 707" name="T22"/>
                <a:gd fmla="*/ 2147483647 h 481" name="T23"/>
                <a:gd fmla="*/ 2147483647 w 707" name="T24"/>
                <a:gd fmla="*/ 2147483647 h 481" name="T25"/>
                <a:gd fmla="*/ 2147483647 w 707" name="T26"/>
                <a:gd fmla="*/ 2147483647 h 481" name="T27"/>
                <a:gd fmla="*/ 2147483647 w 707" name="T28"/>
                <a:gd fmla="*/ 2147483647 h 481" name="T29"/>
                <a:gd fmla="*/ 2147483647 w 707" name="T30"/>
                <a:gd fmla="*/ 2147483647 h 481" name="T31"/>
                <a:gd fmla="*/ 2147483647 w 707" name="T32"/>
                <a:gd fmla="*/ 2147483647 h 481" name="T33"/>
                <a:gd fmla="*/ 2147483647 w 707" name="T34"/>
                <a:gd fmla="*/ 2147483647 h 481" name="T35"/>
                <a:gd fmla="*/ 2147483647 w 707" name="T36"/>
                <a:gd fmla="*/ 2147483647 h 481" name="T37"/>
                <a:gd fmla="*/ 2147483647 w 707" name="T38"/>
                <a:gd fmla="*/ 2147483647 h 481" name="T39"/>
                <a:gd fmla="*/ 2147483647 w 707" name="T40"/>
                <a:gd fmla="*/ 2147483647 h 481" name="T41"/>
                <a:gd fmla="*/ 2147483647 w 707" name="T42"/>
                <a:gd fmla="*/ 2147483647 h 481" name="T43"/>
                <a:gd fmla="*/ 2147483647 w 707" name="T44"/>
                <a:gd fmla="*/ 2147483647 h 481" name="T45"/>
                <a:gd fmla="*/ 2147483647 w 707" name="T46"/>
                <a:gd fmla="*/ 2147483647 h 481" name="T47"/>
                <a:gd fmla="*/ 2147483647 w 707" name="T48"/>
                <a:gd fmla="*/ 2147483647 h 481" name="T49"/>
                <a:gd fmla="*/ 2147483647 w 707" name="T50"/>
                <a:gd fmla="*/ 2147483647 h 481" name="T51"/>
                <a:gd fmla="*/ 2147483647 w 707" name="T52"/>
                <a:gd fmla="*/ 2147483647 h 481" name="T53"/>
                <a:gd fmla="*/ 2147483647 w 707" name="T54"/>
                <a:gd fmla="*/ 2147483647 h 481" name="T55"/>
                <a:gd fmla="*/ 2147483647 w 707" name="T56"/>
                <a:gd fmla="*/ 2147483647 h 481" name="T57"/>
                <a:gd fmla="*/ 2147483647 w 707" name="T58"/>
                <a:gd fmla="*/ 2147483647 h 481" name="T59"/>
                <a:gd fmla="*/ 2147483647 w 707" name="T60"/>
                <a:gd fmla="*/ 2147483647 h 481" name="T61"/>
                <a:gd fmla="*/ 2147483647 w 707" name="T62"/>
                <a:gd fmla="*/ 2147483647 h 481" name="T63"/>
                <a:gd fmla="*/ 2147483647 w 707" name="T64"/>
                <a:gd fmla="*/ 2147483647 h 481" name="T65"/>
                <a:gd fmla="*/ 2147483647 w 707" name="T66"/>
                <a:gd fmla="*/ 2147483647 h 481" name="T67"/>
                <a:gd fmla="*/ 2147483647 w 707" name="T68"/>
                <a:gd fmla="*/ 2147483647 h 481" name="T69"/>
                <a:gd fmla="*/ 2147483647 w 707" name="T70"/>
                <a:gd fmla="*/ 2147483647 h 481" name="T71"/>
                <a:gd fmla="*/ 2147483647 w 707" name="T72"/>
                <a:gd fmla="*/ 2147483647 h 481" name="T73"/>
                <a:gd fmla="*/ 2147483647 w 707" name="T74"/>
                <a:gd fmla="*/ 2147483647 h 481" name="T75"/>
                <a:gd fmla="*/ 2147483647 w 707" name="T76"/>
                <a:gd fmla="*/ 2147483647 h 481" name="T77"/>
                <a:gd fmla="*/ 2147483647 w 707" name="T78"/>
                <a:gd fmla="*/ 2147483647 h 481" name="T79"/>
                <a:gd fmla="*/ 2147483647 w 707" name="T80"/>
                <a:gd fmla="*/ 2147483647 h 481" name="T81"/>
                <a:gd fmla="*/ 2147483647 w 707" name="T82"/>
                <a:gd fmla="*/ 2147483647 h 481" name="T83"/>
                <a:gd fmla="*/ 2147483647 w 707" name="T84"/>
                <a:gd fmla="*/ 2147483647 h 481" name="T85"/>
                <a:gd fmla="*/ 2147483647 w 707" name="T86"/>
                <a:gd fmla="*/ 2147483647 h 481" name="T87"/>
                <a:gd fmla="*/ 2147483647 w 707" name="T88"/>
                <a:gd fmla="*/ 2147483647 h 481" name="T89"/>
                <a:gd fmla="*/ 2147483647 w 707" name="T90"/>
                <a:gd fmla="*/ 2147483647 h 481" name="T91"/>
                <a:gd fmla="*/ 2147483647 w 707" name="T92"/>
                <a:gd fmla="*/ 2147483647 h 481" name="T93"/>
                <a:gd fmla="*/ 2147483647 w 707" name="T94"/>
                <a:gd fmla="*/ 2147483647 h 481" name="T95"/>
                <a:gd fmla="*/ 2147483647 w 707" name="T96"/>
                <a:gd fmla="*/ 2147483647 h 481" name="T97"/>
                <a:gd fmla="*/ 2147483647 w 707" name="T98"/>
                <a:gd fmla="*/ 2147483647 h 481" name="T99"/>
                <a:gd fmla="*/ 2147483647 w 707" name="T100"/>
                <a:gd fmla="*/ 2147483647 h 481" name="T101"/>
                <a:gd fmla="*/ 2147483647 w 707" name="T102"/>
                <a:gd fmla="*/ 2147483647 h 481" name="T103"/>
                <a:gd fmla="*/ 2147483647 w 707" name="T104"/>
                <a:gd fmla="*/ 2147483647 h 481" name="T105"/>
                <a:gd fmla="*/ 2147483647 w 707" name="T106"/>
                <a:gd fmla="*/ 2147483647 h 481" name="T107"/>
                <a:gd fmla="*/ 2147483647 w 707" name="T108"/>
                <a:gd fmla="*/ 2147483647 h 481" name="T109"/>
                <a:gd fmla="*/ 2147483647 w 707" name="T110"/>
                <a:gd fmla="*/ 2147483647 h 481" name="T111"/>
                <a:gd fmla="*/ 2147483647 w 707" name="T112"/>
                <a:gd fmla="*/ 2147483647 h 481" name="T113"/>
                <a:gd fmla="*/ 2147483647 w 707" name="T114"/>
                <a:gd fmla="*/ 2147483647 h 481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w 707" name="T174"/>
                <a:gd fmla="*/ 0 h 481" name="T175"/>
                <a:gd fmla="*/ 707 w 707" name="T176"/>
                <a:gd fmla="*/ 481 h 481" name="T177"/>
              </a:gdLst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b="T177" l="T174" r="T176" t="T175"/>
              <a:pathLst>
                <a:path h="481" w="707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64" name="Freeform 30"/>
            <p:cNvSpPr/>
            <p:nvPr/>
          </p:nvSpPr>
          <p:spPr bwMode="auto">
            <a:xfrm>
              <a:off x="3423222" y="2645132"/>
              <a:ext cx="542502" cy="332341"/>
            </a:xfrm>
            <a:custGeom>
              <a:gdLst>
                <a:gd fmla="*/ 2147483647 w 573" name="T0"/>
                <a:gd fmla="*/ 2147483647 h 361" name="T1"/>
                <a:gd fmla="*/ 2147483647 w 573" name="T2"/>
                <a:gd fmla="*/ 2147483647 h 361" name="T3"/>
                <a:gd fmla="*/ 2147483647 w 573" name="T4"/>
                <a:gd fmla="*/ 2147483647 h 361" name="T5"/>
                <a:gd fmla="*/ 2147483647 w 573" name="T6"/>
                <a:gd fmla="*/ 2147483647 h 361" name="T7"/>
                <a:gd fmla="*/ 2147483647 w 573" name="T8"/>
                <a:gd fmla="*/ 2147483647 h 361" name="T9"/>
                <a:gd fmla="*/ 2147483647 w 573" name="T10"/>
                <a:gd fmla="*/ 2147483647 h 361" name="T11"/>
                <a:gd fmla="*/ 2147483647 w 573" name="T12"/>
                <a:gd fmla="*/ 2147483647 h 361" name="T13"/>
                <a:gd fmla="*/ 2147483647 w 573" name="T14"/>
                <a:gd fmla="*/ 2147483647 h 361" name="T15"/>
                <a:gd fmla="*/ 2147483647 w 573" name="T16"/>
                <a:gd fmla="*/ 2147483647 h 361" name="T17"/>
                <a:gd fmla="*/ 2147483647 w 573" name="T18"/>
                <a:gd fmla="*/ 2147483647 h 361" name="T19"/>
                <a:gd fmla="*/ 2147483647 w 573" name="T20"/>
                <a:gd fmla="*/ 2147483647 h 361" name="T21"/>
                <a:gd fmla="*/ 2147483647 w 573" name="T22"/>
                <a:gd fmla="*/ 2147483647 h 361" name="T23"/>
                <a:gd fmla="*/ 2147483647 w 573" name="T24"/>
                <a:gd fmla="*/ 2147483647 h 361" name="T25"/>
                <a:gd fmla="*/ 2147483647 w 573" name="T26"/>
                <a:gd fmla="*/ 2147483647 h 361" name="T27"/>
                <a:gd fmla="*/ 0 w 573" name="T28"/>
                <a:gd fmla="*/ 2147483647 h 361" name="T29"/>
                <a:gd fmla="*/ 2147483647 w 573" name="T30"/>
                <a:gd fmla="*/ 2147483647 h 361" name="T31"/>
                <a:gd fmla="*/ 2147483647 w 573" name="T32"/>
                <a:gd fmla="*/ 2147483647 h 361" name="T33"/>
                <a:gd fmla="*/ 2147483647 w 573" name="T34"/>
                <a:gd fmla="*/ 2147483647 h 361" name="T35"/>
                <a:gd fmla="*/ 2147483647 w 573" name="T36"/>
                <a:gd fmla="*/ 2147483647 h 361" name="T37"/>
                <a:gd fmla="*/ 2147483647 w 573" name="T38"/>
                <a:gd fmla="*/ 2147483647 h 361" name="T39"/>
                <a:gd fmla="*/ 2147483647 w 573" name="T40"/>
                <a:gd fmla="*/ 2147483647 h 361" name="T41"/>
                <a:gd fmla="*/ 2147483647 w 573" name="T42"/>
                <a:gd fmla="*/ 2147483647 h 361" name="T43"/>
                <a:gd fmla="*/ 2147483647 w 573" name="T44"/>
                <a:gd fmla="*/ 2147483647 h 361" name="T45"/>
                <a:gd fmla="*/ 2147483647 w 573" name="T46"/>
                <a:gd fmla="*/ 2147483647 h 361" name="T47"/>
                <a:gd fmla="*/ 2147483647 w 573" name="T48"/>
                <a:gd fmla="*/ 2147483647 h 361" name="T49"/>
                <a:gd fmla="*/ 2147483647 w 573" name="T50"/>
                <a:gd fmla="*/ 2147483647 h 361" name="T51"/>
                <a:gd fmla="*/ 2147483647 w 573" name="T52"/>
                <a:gd fmla="*/ 2147483647 h 361" name="T53"/>
                <a:gd fmla="*/ 2147483647 w 573" name="T54"/>
                <a:gd fmla="*/ 2147483647 h 361" name="T55"/>
                <a:gd fmla="*/ 2147483647 w 573" name="T56"/>
                <a:gd fmla="*/ 2147483647 h 361" name="T57"/>
                <a:gd fmla="*/ 2147483647 w 573" name="T58"/>
                <a:gd fmla="*/ 2147483647 h 361" name="T59"/>
                <a:gd fmla="*/ 2147483647 w 573" name="T60"/>
                <a:gd fmla="*/ 2147483647 h 361" name="T61"/>
                <a:gd fmla="*/ 2147483647 w 573" name="T62"/>
                <a:gd fmla="*/ 2147483647 h 361" name="T63"/>
                <a:gd fmla="*/ 2147483647 w 573" name="T64"/>
                <a:gd fmla="*/ 2147483647 h 361" name="T65"/>
                <a:gd fmla="*/ 2147483647 w 573" name="T66"/>
                <a:gd fmla="*/ 2147483647 h 361" name="T67"/>
                <a:gd fmla="*/ 2147483647 w 573" name="T68"/>
                <a:gd fmla="*/ 2147483647 h 361" name="T69"/>
                <a:gd fmla="*/ 2147483647 w 573" name="T70"/>
                <a:gd fmla="*/ 2147483647 h 361" name="T71"/>
                <a:gd fmla="*/ 2147483647 w 573" name="T72"/>
                <a:gd fmla="*/ 2147483647 h 361" name="T73"/>
                <a:gd fmla="*/ 2147483647 w 573" name="T74"/>
                <a:gd fmla="*/ 2147483647 h 361" name="T75"/>
                <a:gd fmla="*/ 2147483647 w 573" name="T76"/>
                <a:gd fmla="*/ 2147483647 h 361" name="T77"/>
                <a:gd fmla="*/ 2147483647 w 573" name="T78"/>
                <a:gd fmla="*/ 2147483647 h 361" name="T79"/>
                <a:gd fmla="*/ 2147483647 w 573" name="T80"/>
                <a:gd fmla="*/ 2147483647 h 361" name="T81"/>
                <a:gd fmla="*/ 2147483647 w 573" name="T82"/>
                <a:gd fmla="*/ 2147483647 h 361" name="T83"/>
                <a:gd fmla="*/ 2147483647 w 573" name="T84"/>
                <a:gd fmla="*/ 2147483647 h 361" name="T85"/>
                <a:gd fmla="*/ 2147483647 w 573" name="T86"/>
                <a:gd fmla="*/ 2147483647 h 361" name="T87"/>
                <a:gd fmla="*/ 2147483647 w 573" name="T88"/>
                <a:gd fmla="*/ 2147483647 h 361" name="T89"/>
                <a:gd fmla="*/ 2147483647 w 573" name="T90"/>
                <a:gd fmla="*/ 2147483647 h 361" name="T91"/>
                <a:gd fmla="*/ 2147483647 w 573" name="T92"/>
                <a:gd fmla="*/ 2147483647 h 361" name="T93"/>
                <a:gd fmla="*/ 2147483647 w 573" name="T94"/>
                <a:gd fmla="*/ 2147483647 h 361" name="T95"/>
                <a:gd fmla="*/ 2147483647 w 573" name="T96"/>
                <a:gd fmla="*/ 2147483647 h 361" name="T97"/>
                <a:gd fmla="*/ 2147483647 w 573" name="T98"/>
                <a:gd fmla="*/ 2147483647 h 361" name="T99"/>
                <a:gd fmla="*/ 2147483647 w 573" name="T100"/>
                <a:gd fmla="*/ 2147483647 h 361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w 573" name="T153"/>
                <a:gd fmla="*/ 0 h 361" name="T154"/>
                <a:gd fmla="*/ 573 w 573" name="T155"/>
                <a:gd fmla="*/ 361 h 361" name="T156"/>
              </a:gdLst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b="T156" l="T153" r="T155" t="T154"/>
              <a:pathLst>
                <a:path h="361" w="573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65" name="Freeform 31"/>
            <p:cNvSpPr/>
            <p:nvPr/>
          </p:nvSpPr>
          <p:spPr bwMode="auto">
            <a:xfrm>
              <a:off x="3932009" y="3195059"/>
              <a:ext cx="82754" cy="73025"/>
            </a:xfrm>
            <a:custGeom>
              <a:gdLst>
                <a:gd fmla="*/ 2147483647 w 88" name="T0"/>
                <a:gd fmla="*/ 2147483647 h 80" name="T1"/>
                <a:gd fmla="*/ 2147483647 w 88" name="T2"/>
                <a:gd fmla="*/ 2147483647 h 80" name="T3"/>
                <a:gd fmla="*/ 2147483647 w 88" name="T4"/>
                <a:gd fmla="*/ 2147483647 h 80" name="T5"/>
                <a:gd fmla="*/ 2147483647 w 88" name="T6"/>
                <a:gd fmla="*/ 2147483647 h 80" name="T7"/>
                <a:gd fmla="*/ 2147483647 w 88" name="T8"/>
                <a:gd fmla="*/ 2147483647 h 80" name="T9"/>
                <a:gd fmla="*/ 2147483647 w 88" name="T10"/>
                <a:gd fmla="*/ 2147483647 h 80" name="T11"/>
                <a:gd fmla="*/ 2147483647 w 88" name="T12"/>
                <a:gd fmla="*/ 2147483647 h 80" name="T13"/>
                <a:gd fmla="*/ 2147483647 w 88" name="T14"/>
                <a:gd fmla="*/ 2147483647 h 80" name="T15"/>
                <a:gd fmla="*/ 2147483647 w 88" name="T16"/>
                <a:gd fmla="*/ 2147483647 h 80" name="T17"/>
                <a:gd fmla="*/ 2147483647 w 88" name="T18"/>
                <a:gd fmla="*/ 2147483647 h 80" name="T19"/>
                <a:gd fmla="*/ 0 w 88" name="T20"/>
                <a:gd fmla="*/ 2147483647 h 80" name="T21"/>
                <a:gd fmla="*/ 2147483647 w 88" name="T22"/>
                <a:gd fmla="*/ 2147483647 h 80" name="T23"/>
                <a:gd fmla="*/ 2147483647 w 88" name="T24"/>
                <a:gd fmla="*/ 2147483647 h 80" name="T25"/>
                <a:gd fmla="*/ 2147483647 w 88" name="T26"/>
                <a:gd fmla="*/ 2147483647 h 80" name="T27"/>
                <a:gd fmla="*/ 2147483647 w 88" name="T28"/>
                <a:gd fmla="*/ 2147483647 h 80" name="T29"/>
                <a:gd fmla="*/ 2147483647 w 88" name="T30"/>
                <a:gd fmla="*/ 2147483647 h 80" name="T31"/>
                <a:gd fmla="*/ 2147483647 w 88" name="T32"/>
                <a:gd fmla="*/ 2147483647 h 80" name="T33"/>
                <a:gd fmla="*/ 2147483647 w 88" name="T34"/>
                <a:gd fmla="*/ 2147483647 h 80" name="T35"/>
                <a:gd fmla="*/ 2147483647 w 88" name="T36"/>
                <a:gd fmla="*/ 2147483647 h 80" name="T37"/>
                <a:gd fmla="*/ 0 60000 65536" name="T38"/>
                <a:gd fmla="*/ 0 60000 65536" name="T39"/>
                <a:gd fmla="*/ 0 60000 65536" name="T40"/>
                <a:gd fmla="*/ 0 60000 65536" name="T41"/>
                <a:gd fmla="*/ 0 60000 65536" name="T42"/>
                <a:gd fmla="*/ 0 60000 65536" name="T43"/>
                <a:gd fmla="*/ 0 60000 65536" name="T44"/>
                <a:gd fmla="*/ 0 60000 65536" name="T45"/>
                <a:gd fmla="*/ 0 60000 65536" name="T46"/>
                <a:gd fmla="*/ 0 60000 65536" name="T47"/>
                <a:gd fmla="*/ 0 60000 65536" name="T48"/>
                <a:gd fmla="*/ 0 60000 65536" name="T49"/>
                <a:gd fmla="*/ 0 60000 65536" name="T50"/>
                <a:gd fmla="*/ 0 60000 65536" name="T51"/>
                <a:gd fmla="*/ 0 60000 65536" name="T52"/>
                <a:gd fmla="*/ 0 60000 65536" name="T53"/>
                <a:gd fmla="*/ 0 60000 65536" name="T54"/>
                <a:gd fmla="*/ 0 60000 65536" name="T55"/>
                <a:gd fmla="*/ 0 60000 65536" name="T56"/>
                <a:gd fmla="*/ 0 w 88" name="T57"/>
                <a:gd fmla="*/ 0 h 80" name="T58"/>
                <a:gd fmla="*/ 88 w 88" name="T59"/>
                <a:gd fmla="*/ 80 h 80" name="T60"/>
              </a:gdLst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b="T60" l="T57" r="T59" t="T58"/>
              <a:pathLst>
                <a:path h="80" w="88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66" name="Freeform 32"/>
            <p:cNvSpPr/>
            <p:nvPr/>
          </p:nvSpPr>
          <p:spPr bwMode="auto">
            <a:xfrm>
              <a:off x="3533561" y="2916369"/>
              <a:ext cx="472007" cy="356186"/>
            </a:xfrm>
            <a:custGeom>
              <a:gdLst>
                <a:gd fmla="*/ 2147483647 w 498" name="T0"/>
                <a:gd fmla="*/ 2147483647 h 385" name="T1"/>
                <a:gd fmla="*/ 2147483647 w 498" name="T2"/>
                <a:gd fmla="*/ 2147483647 h 385" name="T3"/>
                <a:gd fmla="*/ 2147483647 w 498" name="T4"/>
                <a:gd fmla="*/ 2147483647 h 385" name="T5"/>
                <a:gd fmla="*/ 2147483647 w 498" name="T6"/>
                <a:gd fmla="*/ 0 h 385" name="T7"/>
                <a:gd fmla="*/ 2147483647 w 498" name="T8"/>
                <a:gd fmla="*/ 2147483647 h 385" name="T9"/>
                <a:gd fmla="*/ 2147483647 w 498" name="T10"/>
                <a:gd fmla="*/ 2147483647 h 385" name="T11"/>
                <a:gd fmla="*/ 2147483647 w 498" name="T12"/>
                <a:gd fmla="*/ 2147483647 h 385" name="T13"/>
                <a:gd fmla="*/ 2147483647 w 498" name="T14"/>
                <a:gd fmla="*/ 2147483647 h 385" name="T15"/>
                <a:gd fmla="*/ 2147483647 w 498" name="T16"/>
                <a:gd fmla="*/ 2147483647 h 385" name="T17"/>
                <a:gd fmla="*/ 2147483647 w 498" name="T18"/>
                <a:gd fmla="*/ 2147483647 h 385" name="T19"/>
                <a:gd fmla="*/ 2147483647 w 498" name="T20"/>
                <a:gd fmla="*/ 2147483647 h 385" name="T21"/>
                <a:gd fmla="*/ 0 w 498" name="T22"/>
                <a:gd fmla="*/ 2147483647 h 385" name="T23"/>
                <a:gd fmla="*/ 2147483647 w 498" name="T24"/>
                <a:gd fmla="*/ 2147483647 h 385" name="T25"/>
                <a:gd fmla="*/ 2147483647 w 498" name="T26"/>
                <a:gd fmla="*/ 2147483647 h 385" name="T27"/>
                <a:gd fmla="*/ 2147483647 w 498" name="T28"/>
                <a:gd fmla="*/ 2147483647 h 385" name="T29"/>
                <a:gd fmla="*/ 2147483647 w 498" name="T30"/>
                <a:gd fmla="*/ 2147483647 h 385" name="T31"/>
                <a:gd fmla="*/ 2147483647 w 498" name="T32"/>
                <a:gd fmla="*/ 2147483647 h 385" name="T33"/>
                <a:gd fmla="*/ 2147483647 w 498" name="T34"/>
                <a:gd fmla="*/ 2147483647 h 385" name="T35"/>
                <a:gd fmla="*/ 2147483647 w 498" name="T36"/>
                <a:gd fmla="*/ 2147483647 h 385" name="T37"/>
                <a:gd fmla="*/ 2147483647 w 498" name="T38"/>
                <a:gd fmla="*/ 2147483647 h 385" name="T39"/>
                <a:gd fmla="*/ 2147483647 w 498" name="T40"/>
                <a:gd fmla="*/ 2147483647 h 385" name="T41"/>
                <a:gd fmla="*/ 2147483647 w 498" name="T42"/>
                <a:gd fmla="*/ 2147483647 h 385" name="T43"/>
                <a:gd fmla="*/ 2147483647 w 498" name="T44"/>
                <a:gd fmla="*/ 2147483647 h 385" name="T45"/>
                <a:gd fmla="*/ 2147483647 w 498" name="T46"/>
                <a:gd fmla="*/ 2147483647 h 385" name="T47"/>
                <a:gd fmla="*/ 2147483647 w 498" name="T48"/>
                <a:gd fmla="*/ 2147483647 h 385" name="T49"/>
                <a:gd fmla="*/ 2147483647 w 498" name="T50"/>
                <a:gd fmla="*/ 2147483647 h 385" name="T51"/>
                <a:gd fmla="*/ 2147483647 w 498" name="T52"/>
                <a:gd fmla="*/ 2147483647 h 385" name="T53"/>
                <a:gd fmla="*/ 2147483647 w 498" name="T54"/>
                <a:gd fmla="*/ 2147483647 h 385" name="T55"/>
                <a:gd fmla="*/ 2147483647 w 498" name="T56"/>
                <a:gd fmla="*/ 2147483647 h 385" name="T57"/>
                <a:gd fmla="*/ 2147483647 w 498" name="T58"/>
                <a:gd fmla="*/ 2147483647 h 385" name="T59"/>
                <a:gd fmla="*/ 2147483647 w 498" name="T60"/>
                <a:gd fmla="*/ 2147483647 h 385" name="T61"/>
                <a:gd fmla="*/ 2147483647 w 498" name="T62"/>
                <a:gd fmla="*/ 2147483647 h 385" name="T63"/>
                <a:gd fmla="*/ 2147483647 w 498" name="T64"/>
                <a:gd fmla="*/ 2147483647 h 385" name="T65"/>
                <a:gd fmla="*/ 2147483647 w 498" name="T66"/>
                <a:gd fmla="*/ 2147483647 h 385" name="T67"/>
                <a:gd fmla="*/ 2147483647 w 498" name="T68"/>
                <a:gd fmla="*/ 2147483647 h 385" name="T69"/>
                <a:gd fmla="*/ 2147483647 w 498" name="T70"/>
                <a:gd fmla="*/ 2147483647 h 385" name="T71"/>
                <a:gd fmla="*/ 2147483647 w 498" name="T72"/>
                <a:gd fmla="*/ 2147483647 h 385" name="T73"/>
                <a:gd fmla="*/ 2147483647 w 498" name="T74"/>
                <a:gd fmla="*/ 2147483647 h 385" name="T75"/>
                <a:gd fmla="*/ 2147483647 w 498" name="T76"/>
                <a:gd fmla="*/ 2147483647 h 385" name="T77"/>
                <a:gd fmla="*/ 2147483647 w 498" name="T78"/>
                <a:gd fmla="*/ 2147483647 h 385" name="T79"/>
                <a:gd fmla="*/ 2147483647 w 498" name="T80"/>
                <a:gd fmla="*/ 2147483647 h 385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w 498" name="T123"/>
                <a:gd fmla="*/ 0 h 385" name="T124"/>
                <a:gd fmla="*/ 498 w 498" name="T125"/>
                <a:gd fmla="*/ 385 h 385" name="T126"/>
              </a:gdLst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b="T126" l="T123" r="T125" t="T124"/>
              <a:pathLst>
                <a:path h="385" w="498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67" name="Freeform 33"/>
            <p:cNvSpPr/>
            <p:nvPr/>
          </p:nvSpPr>
          <p:spPr bwMode="auto">
            <a:xfrm>
              <a:off x="3286831" y="2235296"/>
              <a:ext cx="438292" cy="612520"/>
            </a:xfrm>
            <a:custGeom>
              <a:gdLst>
                <a:gd fmla="*/ 2147483647 w 463" name="T0"/>
                <a:gd fmla="*/ 2147483647 h 662" name="T1"/>
                <a:gd fmla="*/ 2147483647 w 463" name="T2"/>
                <a:gd fmla="*/ 2147483647 h 662" name="T3"/>
                <a:gd fmla="*/ 2147483647 w 463" name="T4"/>
                <a:gd fmla="*/ 2147483647 h 662" name="T5"/>
                <a:gd fmla="*/ 2147483647 w 463" name="T6"/>
                <a:gd fmla="*/ 2147483647 h 662" name="T7"/>
                <a:gd fmla="*/ 2147483647 w 463" name="T8"/>
                <a:gd fmla="*/ 2147483647 h 662" name="T9"/>
                <a:gd fmla="*/ 2147483647 w 463" name="T10"/>
                <a:gd fmla="*/ 2147483647 h 662" name="T11"/>
                <a:gd fmla="*/ 2147483647 w 463" name="T12"/>
                <a:gd fmla="*/ 2147483647 h 662" name="T13"/>
                <a:gd fmla="*/ 2147483647 w 463" name="T14"/>
                <a:gd fmla="*/ 2147483647 h 662" name="T15"/>
                <a:gd fmla="*/ 2147483647 w 463" name="T16"/>
                <a:gd fmla="*/ 0 h 662" name="T17"/>
                <a:gd fmla="*/ 2147483647 w 463" name="T18"/>
                <a:gd fmla="*/ 2147483647 h 662" name="T19"/>
                <a:gd fmla="*/ 2147483647 w 463" name="T20"/>
                <a:gd fmla="*/ 2147483647 h 662" name="T21"/>
                <a:gd fmla="*/ 2147483647 w 463" name="T22"/>
                <a:gd fmla="*/ 2147483647 h 662" name="T23"/>
                <a:gd fmla="*/ 2147483647 w 463" name="T24"/>
                <a:gd fmla="*/ 2147483647 h 662" name="T25"/>
                <a:gd fmla="*/ 2147483647 w 463" name="T26"/>
                <a:gd fmla="*/ 2147483647 h 662" name="T27"/>
                <a:gd fmla="*/ 2147483647 w 463" name="T28"/>
                <a:gd fmla="*/ 2147483647 h 662" name="T29"/>
                <a:gd fmla="*/ 2147483647 w 463" name="T30"/>
                <a:gd fmla="*/ 2147483647 h 662" name="T31"/>
                <a:gd fmla="*/ 2147483647 w 463" name="T32"/>
                <a:gd fmla="*/ 2147483647 h 662" name="T33"/>
                <a:gd fmla="*/ 2147483647 w 463" name="T34"/>
                <a:gd fmla="*/ 2147483647 h 662" name="T35"/>
                <a:gd fmla="*/ 2147483647 w 463" name="T36"/>
                <a:gd fmla="*/ 2147483647 h 662" name="T37"/>
                <a:gd fmla="*/ 2147483647 w 463" name="T38"/>
                <a:gd fmla="*/ 2147483647 h 662" name="T39"/>
                <a:gd fmla="*/ 2147483647 w 463" name="T40"/>
                <a:gd fmla="*/ 2147483647 h 662" name="T41"/>
                <a:gd fmla="*/ 2147483647 w 463" name="T42"/>
                <a:gd fmla="*/ 2147483647 h 662" name="T43"/>
                <a:gd fmla="*/ 2147483647 w 463" name="T44"/>
                <a:gd fmla="*/ 2147483647 h 662" name="T45"/>
                <a:gd fmla="*/ 2147483647 w 463" name="T46"/>
                <a:gd fmla="*/ 2147483647 h 662" name="T47"/>
                <a:gd fmla="*/ 2147483647 w 463" name="T48"/>
                <a:gd fmla="*/ 2147483647 h 662" name="T49"/>
                <a:gd fmla="*/ 2147483647 w 463" name="T50"/>
                <a:gd fmla="*/ 2147483647 h 662" name="T51"/>
                <a:gd fmla="*/ 2147483647 w 463" name="T52"/>
                <a:gd fmla="*/ 2147483647 h 662" name="T53"/>
                <a:gd fmla="*/ 2147483647 w 463" name="T54"/>
                <a:gd fmla="*/ 2147483647 h 662" name="T55"/>
                <a:gd fmla="*/ 2147483647 w 463" name="T56"/>
                <a:gd fmla="*/ 2147483647 h 662" name="T57"/>
                <a:gd fmla="*/ 2147483647 w 463" name="T58"/>
                <a:gd fmla="*/ 2147483647 h 662" name="T59"/>
                <a:gd fmla="*/ 2147483647 w 463" name="T60"/>
                <a:gd fmla="*/ 2147483647 h 662" name="T61"/>
                <a:gd fmla="*/ 2147483647 w 463" name="T62"/>
                <a:gd fmla="*/ 2147483647 h 662" name="T63"/>
                <a:gd fmla="*/ 2147483647 w 463" name="T64"/>
                <a:gd fmla="*/ 2147483647 h 662" name="T65"/>
                <a:gd fmla="*/ 2147483647 w 463" name="T66"/>
                <a:gd fmla="*/ 2147483647 h 662" name="T67"/>
                <a:gd fmla="*/ 2147483647 w 463" name="T68"/>
                <a:gd fmla="*/ 2147483647 h 662" name="T69"/>
                <a:gd fmla="*/ 2147483647 w 463" name="T70"/>
                <a:gd fmla="*/ 2147483647 h 662" name="T71"/>
                <a:gd fmla="*/ 2147483647 w 463" name="T72"/>
                <a:gd fmla="*/ 2147483647 h 662" name="T73"/>
                <a:gd fmla="*/ 2147483647 w 463" name="T74"/>
                <a:gd fmla="*/ 2147483647 h 662" name="T75"/>
                <a:gd fmla="*/ 2147483647 w 463" name="T76"/>
                <a:gd fmla="*/ 2147483647 h 662" name="T77"/>
                <a:gd fmla="*/ 2147483647 w 463" name="T78"/>
                <a:gd fmla="*/ 2147483647 h 662" name="T79"/>
                <a:gd fmla="*/ 2147483647 w 463" name="T80"/>
                <a:gd fmla="*/ 2147483647 h 662" name="T81"/>
                <a:gd fmla="*/ 2147483647 w 463" name="T82"/>
                <a:gd fmla="*/ 2147483647 h 662" name="T83"/>
                <a:gd fmla="*/ 2147483647 w 463" name="T84"/>
                <a:gd fmla="*/ 2147483647 h 662" name="T85"/>
                <a:gd fmla="*/ 2147483647 w 463" name="T86"/>
                <a:gd fmla="*/ 2147483647 h 662" name="T87"/>
                <a:gd fmla="*/ 2147483647 w 463" name="T88"/>
                <a:gd fmla="*/ 2147483647 h 662" name="T89"/>
                <a:gd fmla="*/ 2147483647 w 463" name="T90"/>
                <a:gd fmla="*/ 2147483647 h 662" name="T91"/>
                <a:gd fmla="*/ 2147483647 w 463" name="T92"/>
                <a:gd fmla="*/ 2147483647 h 662" name="T93"/>
                <a:gd fmla="*/ 2147483647 w 463" name="T94"/>
                <a:gd fmla="*/ 2147483647 h 662" name="T95"/>
                <a:gd fmla="*/ 2147483647 w 463" name="T96"/>
                <a:gd fmla="*/ 2147483647 h 662" name="T97"/>
                <a:gd fmla="*/ 2147483647 w 463" name="T98"/>
                <a:gd fmla="*/ 2147483647 h 662" name="T99"/>
                <a:gd fmla="*/ 2147483647 w 463" name="T100"/>
                <a:gd fmla="*/ 2147483647 h 662" name="T101"/>
                <a:gd fmla="*/ 2147483647 w 463" name="T102"/>
                <a:gd fmla="*/ 2147483647 h 662" name="T103"/>
                <a:gd fmla="*/ 2147483647 w 463" name="T104"/>
                <a:gd fmla="*/ 2147483647 h 662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w 463" name="T159"/>
                <a:gd fmla="*/ 0 h 662" name="T160"/>
                <a:gd fmla="*/ 463 w 463" name="T161"/>
                <a:gd fmla="*/ 662 h 662" name="T162"/>
              </a:gdLst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b="T162" l="T159" r="T161" t="T160"/>
              <a:pathLst>
                <a:path h="662" w="4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68" name="Freeform 34"/>
            <p:cNvSpPr/>
            <p:nvPr/>
          </p:nvSpPr>
          <p:spPr bwMode="auto">
            <a:xfrm>
              <a:off x="3084542" y="2823969"/>
              <a:ext cx="465877" cy="445605"/>
            </a:xfrm>
            <a:custGeom>
              <a:gdLst>
                <a:gd fmla="*/ 2147483647 w 491" name="T0"/>
                <a:gd fmla="*/ 2147483647 h 483" name="T1"/>
                <a:gd fmla="*/ 2147483647 w 491" name="T2"/>
                <a:gd fmla="*/ 2147483647 h 483" name="T3"/>
                <a:gd fmla="*/ 2147483647 w 491" name="T4"/>
                <a:gd fmla="*/ 2147483647 h 483" name="T5"/>
                <a:gd fmla="*/ 2147483647 w 491" name="T6"/>
                <a:gd fmla="*/ 2147483647 h 483" name="T7"/>
                <a:gd fmla="*/ 2147483647 w 491" name="T8"/>
                <a:gd fmla="*/ 2147483647 h 483" name="T9"/>
                <a:gd fmla="*/ 2147483647 w 491" name="T10"/>
                <a:gd fmla="*/ 2147483647 h 483" name="T11"/>
                <a:gd fmla="*/ 2147483647 w 491" name="T12"/>
                <a:gd fmla="*/ 2147483647 h 483" name="T13"/>
                <a:gd fmla="*/ 2147483647 w 491" name="T14"/>
                <a:gd fmla="*/ 2147483647 h 483" name="T15"/>
                <a:gd fmla="*/ 2147483647 w 491" name="T16"/>
                <a:gd fmla="*/ 2147483647 h 483" name="T17"/>
                <a:gd fmla="*/ 2147483647 w 491" name="T18"/>
                <a:gd fmla="*/ 2147483647 h 483" name="T19"/>
                <a:gd fmla="*/ 2147483647 w 491" name="T20"/>
                <a:gd fmla="*/ 2147483647 h 483" name="T21"/>
                <a:gd fmla="*/ 2147483647 w 491" name="T22"/>
                <a:gd fmla="*/ 2147483647 h 483" name="T23"/>
                <a:gd fmla="*/ 2147483647 w 491" name="T24"/>
                <a:gd fmla="*/ 2147483647 h 483" name="T25"/>
                <a:gd fmla="*/ 2147483647 w 491" name="T26"/>
                <a:gd fmla="*/ 2147483647 h 483" name="T27"/>
                <a:gd fmla="*/ 2147483647 w 491" name="T28"/>
                <a:gd fmla="*/ 2147483647 h 483" name="T29"/>
                <a:gd fmla="*/ 2147483647 w 491" name="T30"/>
                <a:gd fmla="*/ 2147483647 h 483" name="T31"/>
                <a:gd fmla="*/ 2147483647 w 491" name="T32"/>
                <a:gd fmla="*/ 2147483647 h 483" name="T33"/>
                <a:gd fmla="*/ 2147483647 w 491" name="T34"/>
                <a:gd fmla="*/ 2147483647 h 483" name="T35"/>
                <a:gd fmla="*/ 2147483647 w 491" name="T36"/>
                <a:gd fmla="*/ 2147483647 h 483" name="T37"/>
                <a:gd fmla="*/ 2147483647 w 491" name="T38"/>
                <a:gd fmla="*/ 2147483647 h 483" name="T39"/>
                <a:gd fmla="*/ 2147483647 w 491" name="T40"/>
                <a:gd fmla="*/ 2147483647 h 483" name="T41"/>
                <a:gd fmla="*/ 2147483647 w 491" name="T42"/>
                <a:gd fmla="*/ 2147483647 h 483" name="T43"/>
                <a:gd fmla="*/ 2147483647 w 491" name="T44"/>
                <a:gd fmla="*/ 2147483647 h 483" name="T45"/>
                <a:gd fmla="*/ 2147483647 w 491" name="T46"/>
                <a:gd fmla="*/ 2147483647 h 483" name="T47"/>
                <a:gd fmla="*/ 2147483647 w 491" name="T48"/>
                <a:gd fmla="*/ 2147483647 h 483" name="T49"/>
                <a:gd fmla="*/ 2147483647 w 491" name="T50"/>
                <a:gd fmla="*/ 2147483647 h 483" name="T51"/>
                <a:gd fmla="*/ 2147483647 w 491" name="T52"/>
                <a:gd fmla="*/ 2147483647 h 483" name="T53"/>
                <a:gd fmla="*/ 2147483647 w 491" name="T54"/>
                <a:gd fmla="*/ 2147483647 h 483" name="T55"/>
                <a:gd fmla="*/ 2147483647 w 491" name="T56"/>
                <a:gd fmla="*/ 2147483647 h 483" name="T57"/>
                <a:gd fmla="*/ 2147483647 w 491" name="T58"/>
                <a:gd fmla="*/ 2147483647 h 483" name="T59"/>
                <a:gd fmla="*/ 2147483647 w 491" name="T60"/>
                <a:gd fmla="*/ 2147483647 h 483" name="T61"/>
                <a:gd fmla="*/ 2147483647 w 491" name="T62"/>
                <a:gd fmla="*/ 2147483647 h 483" name="T63"/>
                <a:gd fmla="*/ 2147483647 w 491" name="T64"/>
                <a:gd fmla="*/ 2147483647 h 483" name="T65"/>
                <a:gd fmla="*/ 2147483647 w 491" name="T66"/>
                <a:gd fmla="*/ 2147483647 h 483" name="T67"/>
                <a:gd fmla="*/ 2147483647 w 491" name="T68"/>
                <a:gd fmla="*/ 2147483647 h 483" name="T69"/>
                <a:gd fmla="*/ 2147483647 w 491" name="T70"/>
                <a:gd fmla="*/ 2147483647 h 483" name="T71"/>
                <a:gd fmla="*/ 2147483647 w 491" name="T72"/>
                <a:gd fmla="*/ 2147483647 h 483" name="T73"/>
                <a:gd fmla="*/ 2147483647 w 491" name="T74"/>
                <a:gd fmla="*/ 2147483647 h 483" name="T75"/>
                <a:gd fmla="*/ 2147483647 w 491" name="T76"/>
                <a:gd fmla="*/ 0 h 483" name="T77"/>
                <a:gd fmla="*/ 2147483647 w 491" name="T78"/>
                <a:gd fmla="*/ 2147483647 h 483" name="T79"/>
                <a:gd fmla="*/ 2147483647 w 491" name="T80"/>
                <a:gd fmla="*/ 2147483647 h 483" name="T81"/>
                <a:gd fmla="*/ 2147483647 w 491" name="T82"/>
                <a:gd fmla="*/ 2147483647 h 483" name="T83"/>
                <a:gd fmla="*/ 2147483647 w 491" name="T84"/>
                <a:gd fmla="*/ 2147483647 h 483" name="T85"/>
                <a:gd fmla="*/ 2147483647 w 491" name="T86"/>
                <a:gd fmla="*/ 2147483647 h 483" name="T87"/>
                <a:gd fmla="*/ 2147483647 w 491" name="T88"/>
                <a:gd fmla="*/ 2147483647 h 483" name="T89"/>
                <a:gd fmla="*/ 2147483647 w 491" name="T90"/>
                <a:gd fmla="*/ 2147483647 h 483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491" name="T138"/>
                <a:gd fmla="*/ 0 h 483" name="T139"/>
                <a:gd fmla="*/ 491 w 491" name="T140"/>
                <a:gd fmla="*/ 483 h 483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482" w="491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69" name="Freeform 35"/>
            <p:cNvSpPr/>
            <p:nvPr/>
          </p:nvSpPr>
          <p:spPr bwMode="auto">
            <a:xfrm>
              <a:off x="3954996" y="3777772"/>
              <a:ext cx="133326" cy="311477"/>
            </a:xfrm>
            <a:custGeom>
              <a:gdLst>
                <a:gd fmla="*/ 2147483647 w 139" name="T0"/>
                <a:gd fmla="*/ 0 h 338" name="T1"/>
                <a:gd fmla="*/ 2147483647 w 139" name="T2"/>
                <a:gd fmla="*/ 2147483647 h 338" name="T3"/>
                <a:gd fmla="*/ 0 w 139" name="T4"/>
                <a:gd fmla="*/ 2147483647 h 338" name="T5"/>
                <a:gd fmla="*/ 2147483647 w 139" name="T6"/>
                <a:gd fmla="*/ 2147483647 h 338" name="T7"/>
                <a:gd fmla="*/ 2147483647 w 139" name="T8"/>
                <a:gd fmla="*/ 2147483647 h 338" name="T9"/>
                <a:gd fmla="*/ 2147483647 w 139" name="T10"/>
                <a:gd fmla="*/ 2147483647 h 338" name="T11"/>
                <a:gd fmla="*/ 2147483647 w 139" name="T12"/>
                <a:gd fmla="*/ 2147483647 h 338" name="T13"/>
                <a:gd fmla="*/ 2147483647 w 139" name="T14"/>
                <a:gd fmla="*/ 2147483647 h 338" name="T15"/>
                <a:gd fmla="*/ 2147483647 w 139" name="T16"/>
                <a:gd fmla="*/ 2147483647 h 338" name="T17"/>
                <a:gd fmla="*/ 2147483647 w 139" name="T18"/>
                <a:gd fmla="*/ 2147483647 h 338" name="T19"/>
                <a:gd fmla="*/ 2147483647 w 139" name="T20"/>
                <a:gd fmla="*/ 2147483647 h 338" name="T21"/>
                <a:gd fmla="*/ 2147483647 w 139" name="T22"/>
                <a:gd fmla="*/ 2147483647 h 338" name="T23"/>
                <a:gd fmla="*/ 2147483647 w 139" name="T24"/>
                <a:gd fmla="*/ 2147483647 h 338" name="T25"/>
                <a:gd fmla="*/ 2147483647 w 139" name="T26"/>
                <a:gd fmla="*/ 2147483647 h 338" name="T27"/>
                <a:gd fmla="*/ 2147483647 w 139" name="T28"/>
                <a:gd fmla="*/ 2147483647 h 338" name="T29"/>
                <a:gd fmla="*/ 2147483647 w 139" name="T30"/>
                <a:gd fmla="*/ 2147483647 h 338" name="T31"/>
                <a:gd fmla="*/ 2147483647 w 139" name="T32"/>
                <a:gd fmla="*/ 2147483647 h 338" name="T33"/>
                <a:gd fmla="*/ 2147483647 w 139" name="T34"/>
                <a:gd fmla="*/ 2147483647 h 338" name="T35"/>
                <a:gd fmla="*/ 2147483647 w 139" name="T36"/>
                <a:gd fmla="*/ 2147483647 h 338" name="T37"/>
                <a:gd fmla="*/ 2147483647 w 139" name="T38"/>
                <a:gd fmla="*/ 2147483647 h 338" name="T39"/>
                <a:gd fmla="*/ 2147483647 w 139" name="T40"/>
                <a:gd fmla="*/ 2147483647 h 338" name="T41"/>
                <a:gd fmla="*/ 2147483647 w 139" name="T42"/>
                <a:gd fmla="*/ 2147483647 h 338" name="T43"/>
                <a:gd fmla="*/ 2147483647 w 139" name="T44"/>
                <a:gd fmla="*/ 2147483647 h 338" name="T45"/>
                <a:gd fmla="*/ 2147483647 w 139" name="T46"/>
                <a:gd fmla="*/ 2147483647 h 338" name="T47"/>
                <a:gd fmla="*/ 2147483647 w 139" name="T48"/>
                <a:gd fmla="*/ 2147483647 h 338" name="T49"/>
                <a:gd fmla="*/ 2147483647 w 139" name="T50"/>
                <a:gd fmla="*/ 2147483647 h 338" name="T51"/>
                <a:gd fmla="*/ 2147483647 w 139" name="T52"/>
                <a:gd fmla="*/ 2147483647 h 338" name="T53"/>
                <a:gd fmla="*/ 2147483647 w 139" name="T54"/>
                <a:gd fmla="*/ 2147483647 h 338" name="T55"/>
                <a:gd fmla="*/ 2147483647 w 139" name="T56"/>
                <a:gd fmla="*/ 2147483647 h 338" name="T57"/>
                <a:gd fmla="*/ 2147483647 w 139" name="T58"/>
                <a:gd fmla="*/ 2147483647 h 338" name="T59"/>
                <a:gd fmla="*/ 2147483647 w 139" name="T60"/>
                <a:gd fmla="*/ 0 h 338" name="T61"/>
                <a:gd fmla="*/ 0 60000 65536" name="T62"/>
                <a:gd fmla="*/ 0 60000 65536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w 139" name="T93"/>
                <a:gd fmla="*/ 0 h 338" name="T94"/>
                <a:gd fmla="*/ 139 w 139" name="T95"/>
                <a:gd fmla="*/ 338 h 338" name="T96"/>
              </a:gdLst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b="T96" l="T93" r="T95" t="T94"/>
              <a:pathLst>
                <a:path h="338" w="139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70" name="Freeform 36"/>
            <p:cNvSpPr/>
            <p:nvPr/>
          </p:nvSpPr>
          <p:spPr bwMode="auto">
            <a:xfrm>
              <a:off x="2980333" y="4330680"/>
              <a:ext cx="203821" cy="169896"/>
            </a:xfrm>
            <a:custGeom>
              <a:gdLst>
                <a:gd fmla="*/ 2147483647 w 216" name="T0"/>
                <a:gd fmla="*/ 2147483647 h 184" name="T1"/>
                <a:gd fmla="*/ 2147483647 w 216" name="T2"/>
                <a:gd fmla="*/ 2147483647 h 184" name="T3"/>
                <a:gd fmla="*/ 2147483647 w 216" name="T4"/>
                <a:gd fmla="*/ 2147483647 h 184" name="T5"/>
                <a:gd fmla="*/ 2147483647 w 216" name="T6"/>
                <a:gd fmla="*/ 2147483647 h 184" name="T7"/>
                <a:gd fmla="*/ 2147483647 w 216" name="T8"/>
                <a:gd fmla="*/ 2147483647 h 184" name="T9"/>
                <a:gd fmla="*/ 2147483647 w 216" name="T10"/>
                <a:gd fmla="*/ 2147483647 h 184" name="T11"/>
                <a:gd fmla="*/ 2147483647 w 216" name="T12"/>
                <a:gd fmla="*/ 2147483647 h 184" name="T13"/>
                <a:gd fmla="*/ 2147483647 w 216" name="T14"/>
                <a:gd fmla="*/ 2147483647 h 184" name="T15"/>
                <a:gd fmla="*/ 2147483647 w 216" name="T16"/>
                <a:gd fmla="*/ 2147483647 h 184" name="T17"/>
                <a:gd fmla="*/ 2147483647 w 216" name="T18"/>
                <a:gd fmla="*/ 2147483647 h 184" name="T19"/>
                <a:gd fmla="*/ 2147483647 w 216" name="T20"/>
                <a:gd fmla="*/ 2147483647 h 184" name="T21"/>
                <a:gd fmla="*/ 2147483647 w 216" name="T22"/>
                <a:gd fmla="*/ 2147483647 h 184" name="T23"/>
                <a:gd fmla="*/ 2147483647 w 216" name="T24"/>
                <a:gd fmla="*/ 2147483647 h 184" name="T25"/>
                <a:gd fmla="*/ 2147483647 w 216" name="T26"/>
                <a:gd fmla="*/ 2147483647 h 184" name="T27"/>
                <a:gd fmla="*/ 2147483647 w 216" name="T28"/>
                <a:gd fmla="*/ 2147483647 h 184" name="T29"/>
                <a:gd fmla="*/ 2147483647 w 216" name="T30"/>
                <a:gd fmla="*/ 2147483647 h 184" name="T31"/>
                <a:gd fmla="*/ 2147483647 w 216" name="T32"/>
                <a:gd fmla="*/ 2147483647 h 184" name="T33"/>
                <a:gd fmla="*/ 2147483647 w 216" name="T34"/>
                <a:gd fmla="*/ 2147483647 h 184" name="T35"/>
                <a:gd fmla="*/ 2147483647 w 216" name="T36"/>
                <a:gd fmla="*/ 2147483647 h 184" name="T37"/>
                <a:gd fmla="*/ 2147483647 w 216" name="T38"/>
                <a:gd fmla="*/ 2147483647 h 184" name="T39"/>
                <a:gd fmla="*/ 2147483647 w 216" name="T40"/>
                <a:gd fmla="*/ 2147483647 h 184" name="T41"/>
                <a:gd fmla="*/ 2147483647 w 216" name="T42"/>
                <a:gd fmla="*/ 2147483647 h 184" name="T43"/>
                <a:gd fmla="*/ 2147483647 w 216" name="T44"/>
                <a:gd fmla="*/ 2147483647 h 184" name="T45"/>
                <a:gd fmla="*/ 2147483647 w 216" name="T46"/>
                <a:gd fmla="*/ 2147483647 h 184" name="T47"/>
                <a:gd fmla="*/ 2147483647 w 216" name="T48"/>
                <a:gd fmla="*/ 2147483647 h 184" name="T49"/>
                <a:gd fmla="*/ 2147483647 w 216" name="T50"/>
                <a:gd fmla="*/ 2147483647 h 184" name="T51"/>
                <a:gd fmla="*/ 2147483647 w 216" name="T52"/>
                <a:gd fmla="*/ 2147483647 h 184" name="T53"/>
                <a:gd fmla="*/ 2147483647 w 216" name="T54"/>
                <a:gd fmla="*/ 0 h 184" name="T55"/>
                <a:gd fmla="*/ 2147483647 w 216" name="T56"/>
                <a:gd fmla="*/ 2147483647 h 184" name="T57"/>
                <a:gd fmla="*/ 2147483647 w 216" name="T58"/>
                <a:gd fmla="*/ 2147483647 h 184" name="T59"/>
                <a:gd fmla="*/ 2147483647 w 216" name="T60"/>
                <a:gd fmla="*/ 2147483647 h 184" name="T61"/>
                <a:gd fmla="*/ 2147483647 w 216" name="T62"/>
                <a:gd fmla="*/ 2147483647 h 184" name="T63"/>
                <a:gd fmla="*/ 2147483647 w 216" name="T64"/>
                <a:gd fmla="*/ 2147483647 h 184" name="T65"/>
                <a:gd fmla="*/ 2147483647 w 216" name="T66"/>
                <a:gd fmla="*/ 2147483647 h 18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16" name="T102"/>
                <a:gd fmla="*/ 0 h 184" name="T103"/>
                <a:gd fmla="*/ 216 w 216" name="T104"/>
                <a:gd fmla="*/ 184 h 18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184" w="216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9371" name="Freeform 29"/>
            <p:cNvSpPr/>
            <p:nvPr/>
          </p:nvSpPr>
          <p:spPr bwMode="auto">
            <a:xfrm>
              <a:off x="3600991" y="1214428"/>
              <a:ext cx="899572" cy="800301"/>
            </a:xfrm>
            <a:custGeom>
              <a:gdLst>
                <a:gd fmla="*/ 2147483647 w 950" name="T0"/>
                <a:gd fmla="*/ 2147483647 h 866" name="T1"/>
                <a:gd fmla="*/ 2147483647 w 950" name="T2"/>
                <a:gd fmla="*/ 2147483647 h 866" name="T3"/>
                <a:gd fmla="*/ 2147483647 w 950" name="T4"/>
                <a:gd fmla="*/ 2147483647 h 866" name="T5"/>
                <a:gd fmla="*/ 2147483647 w 950" name="T6"/>
                <a:gd fmla="*/ 2147483647 h 866" name="T7"/>
                <a:gd fmla="*/ 2147483647 w 950" name="T8"/>
                <a:gd fmla="*/ 2147483647 h 866" name="T9"/>
                <a:gd fmla="*/ 2147483647 w 950" name="T10"/>
                <a:gd fmla="*/ 2147483647 h 866" name="T11"/>
                <a:gd fmla="*/ 2147483647 w 950" name="T12"/>
                <a:gd fmla="*/ 2147483647 h 866" name="T13"/>
                <a:gd fmla="*/ 2147483647 w 950" name="T14"/>
                <a:gd fmla="*/ 2147483647 h 866" name="T15"/>
                <a:gd fmla="*/ 2147483647 w 950" name="T16"/>
                <a:gd fmla="*/ 2147483647 h 866" name="T17"/>
                <a:gd fmla="*/ 2147483647 w 950" name="T18"/>
                <a:gd fmla="*/ 2147483647 h 866" name="T19"/>
                <a:gd fmla="*/ 2147483647 w 950" name="T20"/>
                <a:gd fmla="*/ 2147483647 h 866" name="T21"/>
                <a:gd fmla="*/ 2147483647 w 950" name="T22"/>
                <a:gd fmla="*/ 2147483647 h 866" name="T23"/>
                <a:gd fmla="*/ 2147483647 w 950" name="T24"/>
                <a:gd fmla="*/ 2147483647 h 866" name="T25"/>
                <a:gd fmla="*/ 1698261298 w 950" name="T26"/>
                <a:gd fmla="*/ 2147483647 h 866" name="T27"/>
                <a:gd fmla="*/ 2147483647 w 950" name="T28"/>
                <a:gd fmla="*/ 2147483647 h 866" name="T29"/>
                <a:gd fmla="*/ 2147483647 w 950" name="T30"/>
                <a:gd fmla="*/ 2147483647 h 866" name="T31"/>
                <a:gd fmla="*/ 2147483647 w 950" name="T32"/>
                <a:gd fmla="*/ 2147483647 h 866" name="T33"/>
                <a:gd fmla="*/ 2147483647 w 950" name="T34"/>
                <a:gd fmla="*/ 2147483647 h 866" name="T35"/>
                <a:gd fmla="*/ 2147483647 w 950" name="T36"/>
                <a:gd fmla="*/ 2147483647 h 866" name="T37"/>
                <a:gd fmla="*/ 2147483647 w 950" name="T38"/>
                <a:gd fmla="*/ 2147483647 h 866" name="T39"/>
                <a:gd fmla="*/ 2147483647 w 950" name="T40"/>
                <a:gd fmla="*/ 2147483647 h 866" name="T41"/>
                <a:gd fmla="*/ 2147483647 w 950" name="T42"/>
                <a:gd fmla="*/ 2147483647 h 866" name="T43"/>
                <a:gd fmla="*/ 2147483647 w 950" name="T44"/>
                <a:gd fmla="*/ 2147483647 h 866" name="T45"/>
                <a:gd fmla="*/ 2147483647 w 950" name="T46"/>
                <a:gd fmla="*/ 2147483647 h 866" name="T47"/>
                <a:gd fmla="*/ 2147483647 w 950" name="T48"/>
                <a:gd fmla="*/ 2147483647 h 866" name="T49"/>
                <a:gd fmla="*/ 2147483647 w 950" name="T50"/>
                <a:gd fmla="*/ 2147483647 h 866" name="T51"/>
                <a:gd fmla="*/ 2147483647 w 950" name="T52"/>
                <a:gd fmla="*/ 2147483647 h 866" name="T53"/>
                <a:gd fmla="*/ 2147483647 w 950" name="T54"/>
                <a:gd fmla="*/ 2147483647 h 866" name="T55"/>
                <a:gd fmla="*/ 2147483647 w 950" name="T56"/>
                <a:gd fmla="*/ 2147483647 h 866" name="T57"/>
                <a:gd fmla="*/ 2147483647 w 950" name="T58"/>
                <a:gd fmla="*/ 2147483647 h 866" name="T59"/>
                <a:gd fmla="*/ 2147483647 w 950" name="T60"/>
                <a:gd fmla="*/ 2147483647 h 866" name="T61"/>
                <a:gd fmla="*/ 2147483647 w 950" name="T62"/>
                <a:gd fmla="*/ 2147483647 h 866" name="T63"/>
                <a:gd fmla="*/ 2147483647 w 950" name="T64"/>
                <a:gd fmla="*/ 2147483647 h 866" name="T65"/>
                <a:gd fmla="*/ 2147483647 w 950" name="T66"/>
                <a:gd fmla="*/ 2147483647 h 866" name="T67"/>
                <a:gd fmla="*/ 2147483647 w 950" name="T68"/>
                <a:gd fmla="*/ 2147483647 h 866" name="T69"/>
                <a:gd fmla="*/ 2147483647 w 950" name="T70"/>
                <a:gd fmla="*/ 2147483647 h 866" name="T71"/>
                <a:gd fmla="*/ 2147483647 w 950" name="T72"/>
                <a:gd fmla="*/ 2147483647 h 866" name="T73"/>
                <a:gd fmla="*/ 2147483647 w 950" name="T74"/>
                <a:gd fmla="*/ 2147483647 h 866" name="T75"/>
                <a:gd fmla="*/ 2147483647 w 950" name="T76"/>
                <a:gd fmla="*/ 2147483647 h 866" name="T77"/>
                <a:gd fmla="*/ 2147483647 w 950" name="T78"/>
                <a:gd fmla="*/ 2147483647 h 866" name="T79"/>
                <a:gd fmla="*/ 2147483647 w 950" name="T80"/>
                <a:gd fmla="*/ 2147483647 h 866" name="T81"/>
                <a:gd fmla="*/ 2147483647 w 950" name="T82"/>
                <a:gd fmla="*/ 2147483647 h 866" name="T83"/>
                <a:gd fmla="*/ 2147483647 w 950" name="T84"/>
                <a:gd fmla="*/ 2147483647 h 866" name="T85"/>
                <a:gd fmla="*/ 2147483647 w 950" name="T86"/>
                <a:gd fmla="*/ 2147483647 h 866" name="T87"/>
                <a:gd fmla="*/ 2147483647 w 950" name="T88"/>
                <a:gd fmla="*/ 2147483647 h 866" name="T89"/>
                <a:gd fmla="*/ 2147483647 w 950" name="T90"/>
                <a:gd fmla="*/ 2147483647 h 866" name="T91"/>
                <a:gd fmla="*/ 2147483647 w 950" name="T92"/>
                <a:gd fmla="*/ 2147483647 h 866" name="T93"/>
                <a:gd fmla="*/ 2147483647 w 950" name="T94"/>
                <a:gd fmla="*/ 2147483647 h 866" name="T95"/>
                <a:gd fmla="*/ 2147483647 w 950" name="T96"/>
                <a:gd fmla="*/ 2147483647 h 866" name="T97"/>
                <a:gd fmla="*/ 2147483647 w 950" name="T98"/>
                <a:gd fmla="*/ 2147483647 h 866" name="T99"/>
                <a:gd fmla="*/ 2147483647 w 950" name="T100"/>
                <a:gd fmla="*/ 2147483647 h 866" name="T101"/>
                <a:gd fmla="*/ 2147483647 w 950" name="T102"/>
                <a:gd fmla="*/ 2147483647 h 866" name="T103"/>
                <a:gd fmla="*/ 2147483647 w 950" name="T104"/>
                <a:gd fmla="*/ 2147483647 h 866" name="T105"/>
                <a:gd fmla="*/ 2147483647 w 950" name="T106"/>
                <a:gd fmla="*/ 2147483647 h 86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w 950" name="T162"/>
                <a:gd fmla="*/ 0 h 866" name="T163"/>
                <a:gd fmla="*/ 950 w 950" name="T164"/>
                <a:gd fmla="*/ 866 h 866" name="T165"/>
              </a:gdLst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b="T165" l="T162" r="T164" t="T163"/>
              <a:pathLst>
                <a:path h="865" w="950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</p:grpSp>
      <p:grpSp>
        <p:nvGrpSpPr>
          <p:cNvPr id="9225" name="组合 61"/>
          <p:cNvGrpSpPr/>
          <p:nvPr/>
        </p:nvGrpSpPr>
        <p:grpSpPr>
          <a:xfrm>
            <a:off x="3727450" y="2900363"/>
            <a:ext cx="563563" cy="558800"/>
            <a:chOff x="1357290" y="500048"/>
            <a:chExt cx="785818" cy="785818"/>
          </a:xfrm>
        </p:grpSpPr>
        <p:grpSp>
          <p:nvGrpSpPr>
            <p:cNvPr id="9334" name="组合 58"/>
            <p:cNvGrpSpPr/>
            <p:nvPr/>
          </p:nvGrpSpPr>
          <p:grpSpPr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54" name="饼形 53"/>
              <p:cNvSpPr/>
              <p:nvPr/>
            </p:nvSpPr>
            <p:spPr>
              <a:xfrm>
                <a:off x="3643306" y="428610"/>
                <a:ext cx="784811" cy="786224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饼形 54"/>
              <p:cNvSpPr/>
              <p:nvPr/>
            </p:nvSpPr>
            <p:spPr>
              <a:xfrm rot="5400000">
                <a:off x="3786482" y="429317"/>
                <a:ext cx="786224" cy="784811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饼形 55"/>
              <p:cNvSpPr/>
              <p:nvPr/>
            </p:nvSpPr>
            <p:spPr>
              <a:xfrm rot="10800000">
                <a:off x="3787189" y="571080"/>
                <a:ext cx="784811" cy="786224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饼形 56"/>
              <p:cNvSpPr/>
              <p:nvPr/>
            </p:nvSpPr>
            <p:spPr>
              <a:xfrm rot="16200000">
                <a:off x="3642599" y="571787"/>
                <a:ext cx="786224" cy="784811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1" name="椭圆 60"/>
            <p:cNvSpPr/>
            <p:nvPr/>
          </p:nvSpPr>
          <p:spPr>
            <a:xfrm>
              <a:off x="1691540" y="828216"/>
              <a:ext cx="143881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9226" name="组合 95"/>
          <p:cNvGrpSpPr/>
          <p:nvPr/>
        </p:nvGrpSpPr>
        <p:grpSpPr>
          <a:xfrm>
            <a:off x="2286000" y="3584575"/>
            <a:ext cx="576263" cy="555625"/>
            <a:chOff x="1357290" y="500048"/>
            <a:chExt cx="785818" cy="785818"/>
          </a:xfrm>
        </p:grpSpPr>
        <p:grpSp>
          <p:nvGrpSpPr>
            <p:cNvPr id="9328" name="组合 58"/>
            <p:cNvGrpSpPr/>
            <p:nvPr/>
          </p:nvGrpSpPr>
          <p:grpSpPr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99" name="饼形 98"/>
              <p:cNvSpPr/>
              <p:nvPr/>
            </p:nvSpPr>
            <p:spPr>
              <a:xfrm>
                <a:off x="3643306" y="428610"/>
                <a:ext cx="785425" cy="785410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饼形 99"/>
              <p:cNvSpPr/>
              <p:nvPr/>
            </p:nvSpPr>
            <p:spPr>
              <a:xfrm rot="5400000">
                <a:off x="3786584" y="428602"/>
                <a:ext cx="785410" cy="785425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饼形 100"/>
              <p:cNvSpPr/>
              <p:nvPr/>
            </p:nvSpPr>
            <p:spPr>
              <a:xfrm rot="10800000">
                <a:off x="3786575" y="571894"/>
                <a:ext cx="785425" cy="785410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饼形 101"/>
              <p:cNvSpPr/>
              <p:nvPr/>
            </p:nvSpPr>
            <p:spPr>
              <a:xfrm rot="16200000">
                <a:off x="3643314" y="571886"/>
                <a:ext cx="785410" cy="785425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98" name="椭圆 97"/>
            <p:cNvSpPr/>
            <p:nvPr/>
          </p:nvSpPr>
          <p:spPr>
            <a:xfrm>
              <a:off x="1692833" y="827846"/>
              <a:ext cx="142876" cy="1436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9227" name="组合 102"/>
          <p:cNvGrpSpPr/>
          <p:nvPr/>
        </p:nvGrpSpPr>
        <p:grpSpPr>
          <a:xfrm>
            <a:off x="3983038" y="4511675"/>
            <a:ext cx="636587" cy="646113"/>
            <a:chOff x="1357290" y="500048"/>
            <a:chExt cx="785818" cy="785818"/>
          </a:xfrm>
        </p:grpSpPr>
        <p:grpSp>
          <p:nvGrpSpPr>
            <p:cNvPr id="9322" name="组合 58"/>
            <p:cNvGrpSpPr/>
            <p:nvPr/>
          </p:nvGrpSpPr>
          <p:grpSpPr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106" name="饼形 105"/>
              <p:cNvSpPr/>
              <p:nvPr/>
            </p:nvSpPr>
            <p:spPr>
              <a:xfrm>
                <a:off x="3643306" y="428610"/>
                <a:ext cx="785105" cy="784940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饼形 106"/>
              <p:cNvSpPr/>
              <p:nvPr/>
            </p:nvSpPr>
            <p:spPr>
              <a:xfrm rot="5400000">
                <a:off x="3786977" y="428527"/>
                <a:ext cx="784940" cy="785105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饼形 107"/>
              <p:cNvSpPr/>
              <p:nvPr/>
            </p:nvSpPr>
            <p:spPr>
              <a:xfrm rot="10800000">
                <a:off x="3786895" y="572364"/>
                <a:ext cx="785105" cy="784940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饼形 108"/>
              <p:cNvSpPr/>
              <p:nvPr/>
            </p:nvSpPr>
            <p:spPr>
              <a:xfrm rot="16200000">
                <a:off x="3643389" y="572281"/>
                <a:ext cx="784940" cy="785105"/>
              </a:xfrm>
              <a:prstGeom prst="pie">
                <a:avLst>
                  <a:gd fmla="val 10800000" name="adj1"/>
                  <a:gd fmla="val 16200000" name="adj2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altLang="en-US" lang="zh-CN" sz="2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5" name="椭圆 104"/>
            <p:cNvSpPr/>
            <p:nvPr/>
          </p:nvSpPr>
          <p:spPr>
            <a:xfrm>
              <a:off x="1692389" y="828276"/>
              <a:ext cx="143055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sp>
        <p:nvSpPr>
          <p:cNvPr id="9228" name="Freeform 9"/>
          <p:cNvSpPr/>
          <p:nvPr/>
        </p:nvSpPr>
        <p:spPr bwMode="auto">
          <a:xfrm>
            <a:off x="6477000" y="2095500"/>
            <a:ext cx="952500" cy="666750"/>
          </a:xfrm>
          <a:custGeom>
            <a:gdLst>
              <a:gd fmla="*/ 2147483647 w 1071" name="T0"/>
              <a:gd fmla="*/ 2147483647 h 769" name="T1"/>
              <a:gd fmla="*/ 2147483647 w 1071" name="T2"/>
              <a:gd fmla="*/ 2147483647 h 769" name="T3"/>
              <a:gd fmla="*/ 2147483647 w 1071" name="T4"/>
              <a:gd fmla="*/ 2147483647 h 769" name="T5"/>
              <a:gd fmla="*/ 2147483647 w 1071" name="T6"/>
              <a:gd fmla="*/ 2147483647 h 769" name="T7"/>
              <a:gd fmla="*/ 2147483647 w 1071" name="T8"/>
              <a:gd fmla="*/ 2147483647 h 769" name="T9"/>
              <a:gd fmla="*/ 2147483647 w 1071" name="T10"/>
              <a:gd fmla="*/ 2147483647 h 769" name="T11"/>
              <a:gd fmla="*/ 2147483647 w 1071" name="T12"/>
              <a:gd fmla="*/ 2147483647 h 769" name="T13"/>
              <a:gd fmla="*/ 2147483647 w 1071" name="T14"/>
              <a:gd fmla="*/ 2147483647 h 769" name="T15"/>
              <a:gd fmla="*/ 2147483647 w 1071" name="T16"/>
              <a:gd fmla="*/ 2147483647 h 769" name="T17"/>
              <a:gd fmla="*/ 2147483647 w 1071" name="T18"/>
              <a:gd fmla="*/ 2147483647 h 769" name="T19"/>
              <a:gd fmla="*/ 2147483647 w 1071" name="T20"/>
              <a:gd fmla="*/ 2147483647 h 769" name="T21"/>
              <a:gd fmla="*/ 2147483647 w 1071" name="T22"/>
              <a:gd fmla="*/ 2147483647 h 769" name="T23"/>
              <a:gd fmla="*/ 2147483647 w 1071" name="T24"/>
              <a:gd fmla="*/ 2147483647 h 769" name="T25"/>
              <a:gd fmla="*/ 2147483647 w 1071" name="T26"/>
              <a:gd fmla="*/ 2147483647 h 769" name="T27"/>
              <a:gd fmla="*/ 2147483647 w 1071" name="T28"/>
              <a:gd fmla="*/ 2147483647 h 769" name="T29"/>
              <a:gd fmla="*/ 2147483647 w 1071" name="T30"/>
              <a:gd fmla="*/ 2147483647 h 769" name="T31"/>
              <a:gd fmla="*/ 2147483647 w 1071" name="T32"/>
              <a:gd fmla="*/ 2147483647 h 769" name="T33"/>
              <a:gd fmla="*/ 2147483647 w 1071" name="T34"/>
              <a:gd fmla="*/ 2147483647 h 769" name="T35"/>
              <a:gd fmla="*/ 2147483647 w 1071" name="T36"/>
              <a:gd fmla="*/ 2147483647 h 769" name="T37"/>
              <a:gd fmla="*/ 2147483647 w 1071" name="T38"/>
              <a:gd fmla="*/ 2147483647 h 769" name="T39"/>
              <a:gd fmla="*/ 2147483647 w 1071" name="T40"/>
              <a:gd fmla="*/ 2147483647 h 769" name="T41"/>
              <a:gd fmla="*/ 2147483647 w 1071" name="T42"/>
              <a:gd fmla="*/ 2147483647 h 769" name="T43"/>
              <a:gd fmla="*/ 2147483647 w 1071" name="T44"/>
              <a:gd fmla="*/ 2147483647 h 769" name="T45"/>
              <a:gd fmla="*/ 2147483647 w 1071" name="T46"/>
              <a:gd fmla="*/ 2147483647 h 769" name="T47"/>
              <a:gd fmla="*/ 2147483647 w 1071" name="T48"/>
              <a:gd fmla="*/ 2147483647 h 769" name="T49"/>
              <a:gd fmla="*/ 2147483647 w 1071" name="T50"/>
              <a:gd fmla="*/ 2147483647 h 769" name="T51"/>
              <a:gd fmla="*/ 2147483647 w 1071" name="T52"/>
              <a:gd fmla="*/ 2147483647 h 769" name="T53"/>
              <a:gd fmla="*/ 2147483647 w 1071" name="T54"/>
              <a:gd fmla="*/ 2147483647 h 769" name="T55"/>
              <a:gd fmla="*/ 2147483647 w 1071" name="T56"/>
              <a:gd fmla="*/ 2147483647 h 769" name="T57"/>
              <a:gd fmla="*/ 2147483647 w 1071" name="T58"/>
              <a:gd fmla="*/ 2147483647 h 769" name="T59"/>
              <a:gd fmla="*/ 2147483647 w 1071" name="T60"/>
              <a:gd fmla="*/ 2147483647 h 769" name="T61"/>
              <a:gd fmla="*/ 2147483647 w 1071" name="T62"/>
              <a:gd fmla="*/ 2147483647 h 769" name="T63"/>
              <a:gd fmla="*/ 2147483647 w 1071" name="T64"/>
              <a:gd fmla="*/ 2147483647 h 769" name="T65"/>
              <a:gd fmla="*/ 2147483647 w 1071" name="T66"/>
              <a:gd fmla="*/ 2147483647 h 769" name="T67"/>
              <a:gd fmla="*/ 2147483647 w 1071" name="T68"/>
              <a:gd fmla="*/ 2147483647 h 769" name="T69"/>
              <a:gd fmla="*/ 2147483647 w 1071" name="T70"/>
              <a:gd fmla="*/ 2147483647 h 769" name="T71"/>
              <a:gd fmla="*/ 2147483647 w 1071" name="T72"/>
              <a:gd fmla="*/ 2147483647 h 769" name="T73"/>
              <a:gd fmla="*/ 2147483647 w 1071" name="T74"/>
              <a:gd fmla="*/ 2147483647 h 769" name="T75"/>
              <a:gd fmla="*/ 2147483647 w 1071" name="T76"/>
              <a:gd fmla="*/ 2147483647 h 769" name="T77"/>
              <a:gd fmla="*/ 2147483647 w 1071" name="T78"/>
              <a:gd fmla="*/ 2147483647 h 769" name="T79"/>
              <a:gd fmla="*/ 2147483647 w 1071" name="T80"/>
              <a:gd fmla="*/ 2147483647 h 769" name="T81"/>
              <a:gd fmla="*/ 2147483647 w 1071" name="T82"/>
              <a:gd fmla="*/ 2147483647 h 769" name="T83"/>
              <a:gd fmla="*/ 2147483647 w 1071" name="T84"/>
              <a:gd fmla="*/ 2147483647 h 769" name="T85"/>
              <a:gd fmla="*/ 2147483647 w 1071" name="T86"/>
              <a:gd fmla="*/ 2147483647 h 769" name="T87"/>
              <a:gd fmla="*/ 2147483647 w 1071" name="T88"/>
              <a:gd fmla="*/ 2147483647 h 769" name="T89"/>
              <a:gd fmla="*/ 2147483647 w 1071" name="T90"/>
              <a:gd fmla="*/ 2147483647 h 769" name="T91"/>
              <a:gd fmla="*/ 2147483647 w 1071" name="T92"/>
              <a:gd fmla="*/ 2147483647 h 769" name="T93"/>
              <a:gd fmla="*/ 2147483647 w 1071" name="T94"/>
              <a:gd fmla="*/ 2147483647 h 769" name="T95"/>
              <a:gd fmla="*/ 2147483647 w 1071" name="T96"/>
              <a:gd fmla="*/ 2147483647 h 769" name="T97"/>
              <a:gd fmla="*/ 2147483647 w 1071" name="T98"/>
              <a:gd fmla="*/ 2147483647 h 769" name="T99"/>
              <a:gd fmla="*/ 2147483647 w 1071" name="T100"/>
              <a:gd fmla="*/ 2147483647 h 769" name="T101"/>
              <a:gd fmla="*/ 2147483647 w 1071" name="T102"/>
              <a:gd fmla="*/ 2147483647 h 769" name="T103"/>
              <a:gd fmla="*/ 2147483647 w 1071" name="T104"/>
              <a:gd fmla="*/ 2147483647 h 769" name="T105"/>
              <a:gd fmla="*/ 2147483647 w 1071" name="T106"/>
              <a:gd fmla="*/ 2147483647 h 769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w 1071" name="T162"/>
              <a:gd fmla="*/ 0 h 769" name="T163"/>
              <a:gd fmla="*/ 1071 w 1071" name="T164"/>
              <a:gd fmla="*/ 769 h 769" name="T165"/>
            </a:gdLst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b="T165" l="T162" r="T164" t="T163"/>
            <a:pathLst>
              <a:path h="769" w="1071">
                <a:moveTo>
                  <a:pt x="639" y="40"/>
                </a:moveTo>
                <a:cubicBezTo>
                  <a:pt x="630" y="47"/>
                  <a:pt x="630" y="47"/>
                  <a:pt x="630" y="47"/>
                </a:cubicBezTo>
                <a:cubicBezTo>
                  <a:pt x="630" y="51"/>
                  <a:pt x="632" y="61"/>
                  <a:pt x="635" y="74"/>
                </a:cubicBezTo>
                <a:cubicBezTo>
                  <a:pt x="635" y="76"/>
                  <a:pt x="635" y="76"/>
                  <a:pt x="635" y="76"/>
                </a:cubicBezTo>
                <a:cubicBezTo>
                  <a:pt x="636" y="77"/>
                  <a:pt x="636" y="77"/>
                  <a:pt x="636" y="77"/>
                </a:cubicBezTo>
                <a:cubicBezTo>
                  <a:pt x="635" y="77"/>
                  <a:pt x="635" y="77"/>
                  <a:pt x="635" y="77"/>
                </a:cubicBezTo>
                <a:cubicBezTo>
                  <a:pt x="624" y="103"/>
                  <a:pt x="624" y="103"/>
                  <a:pt x="624" y="103"/>
                </a:cubicBezTo>
                <a:cubicBezTo>
                  <a:pt x="608" y="109"/>
                  <a:pt x="608" y="109"/>
                  <a:pt x="608" y="109"/>
                </a:cubicBezTo>
                <a:cubicBezTo>
                  <a:pt x="605" y="110"/>
                  <a:pt x="605" y="110"/>
                  <a:pt x="605" y="110"/>
                </a:cubicBezTo>
                <a:cubicBezTo>
                  <a:pt x="604" y="110"/>
                  <a:pt x="604" y="110"/>
                  <a:pt x="604" y="110"/>
                </a:cubicBezTo>
                <a:cubicBezTo>
                  <a:pt x="576" y="98"/>
                  <a:pt x="576" y="98"/>
                  <a:pt x="576" y="98"/>
                </a:cubicBezTo>
                <a:cubicBezTo>
                  <a:pt x="575" y="98"/>
                  <a:pt x="575" y="98"/>
                  <a:pt x="575" y="98"/>
                </a:cubicBezTo>
                <a:cubicBezTo>
                  <a:pt x="575" y="97"/>
                  <a:pt x="575" y="97"/>
                  <a:pt x="575" y="97"/>
                </a:cubicBezTo>
                <a:cubicBezTo>
                  <a:pt x="523" y="49"/>
                  <a:pt x="523" y="49"/>
                  <a:pt x="523" y="49"/>
                </a:cubicBezTo>
                <a:cubicBezTo>
                  <a:pt x="503" y="38"/>
                  <a:pt x="503" y="38"/>
                  <a:pt x="503" y="38"/>
                </a:cubicBezTo>
                <a:cubicBezTo>
                  <a:pt x="472" y="26"/>
                  <a:pt x="472" y="26"/>
                  <a:pt x="472" y="26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29" y="6"/>
                  <a:pt x="429" y="6"/>
                  <a:pt x="429" y="6"/>
                </a:cubicBezTo>
                <a:cubicBezTo>
                  <a:pt x="415" y="7"/>
                  <a:pt x="415" y="7"/>
                  <a:pt x="415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380" y="5"/>
                  <a:pt x="380" y="5"/>
                  <a:pt x="380" y="5"/>
                </a:cubicBezTo>
                <a:cubicBezTo>
                  <a:pt x="379" y="5"/>
                  <a:pt x="379" y="5"/>
                  <a:pt x="379" y="5"/>
                </a:cubicBezTo>
                <a:cubicBezTo>
                  <a:pt x="354" y="0"/>
                  <a:pt x="354" y="0"/>
                  <a:pt x="354" y="0"/>
                </a:cubicBezTo>
                <a:cubicBezTo>
                  <a:pt x="340" y="0"/>
                  <a:pt x="340" y="0"/>
                  <a:pt x="340" y="0"/>
                </a:cubicBezTo>
                <a:cubicBezTo>
                  <a:pt x="328" y="8"/>
                  <a:pt x="328" y="8"/>
                  <a:pt x="328" y="8"/>
                </a:cubicBezTo>
                <a:cubicBezTo>
                  <a:pt x="322" y="11"/>
                  <a:pt x="313" y="12"/>
                  <a:pt x="303" y="14"/>
                </a:cubicBezTo>
                <a:cubicBezTo>
                  <a:pt x="281" y="19"/>
                  <a:pt x="281" y="19"/>
                  <a:pt x="281" y="19"/>
                </a:cubicBezTo>
                <a:cubicBezTo>
                  <a:pt x="262" y="25"/>
                  <a:pt x="262" y="25"/>
                  <a:pt x="262" y="25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61" y="27"/>
                  <a:pt x="261" y="27"/>
                  <a:pt x="261" y="27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0" y="38"/>
                  <a:pt x="210" y="38"/>
                  <a:pt x="210" y="38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10" y="53"/>
                  <a:pt x="110" y="53"/>
                  <a:pt x="110" y="53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5" y="86"/>
                  <a:pt x="115" y="86"/>
                  <a:pt x="115" y="8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55" y="143"/>
                  <a:pt x="159" y="148"/>
                  <a:pt x="159" y="155"/>
                </a:cubicBezTo>
                <a:cubicBezTo>
                  <a:pt x="164" y="171"/>
                  <a:pt x="164" y="171"/>
                  <a:pt x="164" y="171"/>
                </a:cubicBezTo>
                <a:cubicBezTo>
                  <a:pt x="172" y="186"/>
                  <a:pt x="172" y="186"/>
                  <a:pt x="172" y="186"/>
                </a:cubicBezTo>
                <a:cubicBezTo>
                  <a:pt x="171" y="186"/>
                  <a:pt x="171" y="187"/>
                  <a:pt x="170" y="187"/>
                </a:cubicBezTo>
                <a:cubicBezTo>
                  <a:pt x="150" y="202"/>
                  <a:pt x="150" y="202"/>
                  <a:pt x="150" y="20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9" y="236"/>
                  <a:pt x="139" y="236"/>
                  <a:pt x="139" y="236"/>
                </a:cubicBezTo>
                <a:cubicBezTo>
                  <a:pt x="149" y="258"/>
                  <a:pt x="149" y="258"/>
                  <a:pt x="149" y="258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1"/>
                  <a:pt x="150" y="261"/>
                  <a:pt x="150" y="261"/>
                </a:cubicBezTo>
                <a:cubicBezTo>
                  <a:pt x="148" y="270"/>
                  <a:pt x="148" y="270"/>
                  <a:pt x="148" y="270"/>
                </a:cubicBezTo>
                <a:cubicBezTo>
                  <a:pt x="146" y="275"/>
                  <a:pt x="143" y="279"/>
                  <a:pt x="140" y="281"/>
                </a:cubicBezTo>
                <a:cubicBezTo>
                  <a:pt x="134" y="287"/>
                  <a:pt x="123" y="287"/>
                  <a:pt x="106" y="281"/>
                </a:cubicBezTo>
                <a:cubicBezTo>
                  <a:pt x="80" y="276"/>
                  <a:pt x="80" y="276"/>
                  <a:pt x="80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8" y="276"/>
                  <a:pt x="78" y="276"/>
                  <a:pt x="78" y="276"/>
                </a:cubicBezTo>
                <a:cubicBezTo>
                  <a:pt x="59" y="267"/>
                  <a:pt x="59" y="267"/>
                  <a:pt x="59" y="267"/>
                </a:cubicBezTo>
                <a:cubicBezTo>
                  <a:pt x="28" y="265"/>
                  <a:pt x="28" y="265"/>
                  <a:pt x="28" y="265"/>
                </a:cubicBezTo>
                <a:cubicBezTo>
                  <a:pt x="29" y="267"/>
                  <a:pt x="29" y="267"/>
                  <a:pt x="29" y="267"/>
                </a:cubicBezTo>
                <a:cubicBezTo>
                  <a:pt x="26" y="319"/>
                  <a:pt x="26" y="319"/>
                  <a:pt x="26" y="319"/>
                </a:cubicBezTo>
                <a:cubicBezTo>
                  <a:pt x="25" y="327"/>
                  <a:pt x="20" y="330"/>
                  <a:pt x="13" y="331"/>
                </a:cubicBezTo>
                <a:cubicBezTo>
                  <a:pt x="9" y="332"/>
                  <a:pt x="7" y="336"/>
                  <a:pt x="8" y="345"/>
                </a:cubicBezTo>
                <a:cubicBezTo>
                  <a:pt x="8" y="346"/>
                  <a:pt x="8" y="346"/>
                  <a:pt x="8" y="346"/>
                </a:cubicBezTo>
                <a:cubicBezTo>
                  <a:pt x="7" y="346"/>
                  <a:pt x="7" y="346"/>
                  <a:pt x="7" y="346"/>
                </a:cubicBezTo>
                <a:cubicBezTo>
                  <a:pt x="5" y="359"/>
                  <a:pt x="5" y="359"/>
                  <a:pt x="5" y="359"/>
                </a:cubicBezTo>
                <a:cubicBezTo>
                  <a:pt x="13" y="366"/>
                  <a:pt x="18" y="371"/>
                  <a:pt x="20" y="375"/>
                </a:cubicBezTo>
                <a:cubicBezTo>
                  <a:pt x="25" y="401"/>
                  <a:pt x="25" y="401"/>
                  <a:pt x="25" y="401"/>
                </a:cubicBezTo>
                <a:cubicBezTo>
                  <a:pt x="25" y="410"/>
                  <a:pt x="25" y="410"/>
                  <a:pt x="25" y="410"/>
                </a:cubicBezTo>
                <a:cubicBezTo>
                  <a:pt x="24" y="415"/>
                  <a:pt x="23" y="420"/>
                  <a:pt x="21" y="424"/>
                </a:cubicBezTo>
                <a:cubicBezTo>
                  <a:pt x="14" y="445"/>
                  <a:pt x="14" y="445"/>
                  <a:pt x="14" y="445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477"/>
                  <a:pt x="0" y="477"/>
                  <a:pt x="0" y="477"/>
                </a:cubicBezTo>
                <a:cubicBezTo>
                  <a:pt x="2" y="489"/>
                  <a:pt x="2" y="489"/>
                  <a:pt x="2" y="489"/>
                </a:cubicBezTo>
                <a:cubicBezTo>
                  <a:pt x="16" y="507"/>
                  <a:pt x="16" y="507"/>
                  <a:pt x="16" y="507"/>
                </a:cubicBezTo>
                <a:cubicBezTo>
                  <a:pt x="20" y="512"/>
                  <a:pt x="22" y="516"/>
                  <a:pt x="23" y="519"/>
                </a:cubicBezTo>
                <a:cubicBezTo>
                  <a:pt x="36" y="537"/>
                  <a:pt x="36" y="537"/>
                  <a:pt x="36" y="537"/>
                </a:cubicBezTo>
                <a:cubicBezTo>
                  <a:pt x="55" y="558"/>
                  <a:pt x="55" y="558"/>
                  <a:pt x="55" y="558"/>
                </a:cubicBezTo>
                <a:cubicBezTo>
                  <a:pt x="62" y="565"/>
                  <a:pt x="67" y="568"/>
                  <a:pt x="70" y="568"/>
                </a:cubicBezTo>
                <a:cubicBezTo>
                  <a:pt x="90" y="556"/>
                  <a:pt x="90" y="556"/>
                  <a:pt x="90" y="556"/>
                </a:cubicBezTo>
                <a:cubicBezTo>
                  <a:pt x="94" y="553"/>
                  <a:pt x="97" y="550"/>
                  <a:pt x="102" y="550"/>
                </a:cubicBezTo>
                <a:cubicBezTo>
                  <a:pt x="106" y="550"/>
                  <a:pt x="113" y="554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3" y="560"/>
                  <a:pt x="123" y="560"/>
                  <a:pt x="123" y="560"/>
                </a:cubicBezTo>
                <a:cubicBezTo>
                  <a:pt x="123" y="561"/>
                  <a:pt x="123" y="561"/>
                  <a:pt x="123" y="561"/>
                </a:cubicBezTo>
                <a:cubicBezTo>
                  <a:pt x="134" y="574"/>
                  <a:pt x="134" y="574"/>
                  <a:pt x="134" y="574"/>
                </a:cubicBezTo>
                <a:cubicBezTo>
                  <a:pt x="139" y="586"/>
                  <a:pt x="139" y="586"/>
                  <a:pt x="139" y="586"/>
                </a:cubicBezTo>
                <a:cubicBezTo>
                  <a:pt x="143" y="592"/>
                  <a:pt x="143" y="592"/>
                  <a:pt x="143" y="592"/>
                </a:cubicBezTo>
                <a:cubicBezTo>
                  <a:pt x="147" y="594"/>
                  <a:pt x="147" y="594"/>
                  <a:pt x="147" y="594"/>
                </a:cubicBezTo>
                <a:cubicBezTo>
                  <a:pt x="160" y="603"/>
                  <a:pt x="160" y="603"/>
                  <a:pt x="160" y="603"/>
                </a:cubicBezTo>
                <a:cubicBezTo>
                  <a:pt x="168" y="604"/>
                  <a:pt x="168" y="604"/>
                  <a:pt x="168" y="604"/>
                </a:cubicBezTo>
                <a:cubicBezTo>
                  <a:pt x="172" y="605"/>
                  <a:pt x="176" y="609"/>
                  <a:pt x="179" y="613"/>
                </a:cubicBezTo>
                <a:cubicBezTo>
                  <a:pt x="181" y="616"/>
                  <a:pt x="193" y="620"/>
                  <a:pt x="213" y="625"/>
                </a:cubicBezTo>
                <a:cubicBezTo>
                  <a:pt x="214" y="625"/>
                  <a:pt x="214" y="625"/>
                  <a:pt x="214" y="625"/>
                </a:cubicBezTo>
                <a:cubicBezTo>
                  <a:pt x="246" y="637"/>
                  <a:pt x="246" y="637"/>
                  <a:pt x="246" y="637"/>
                </a:cubicBezTo>
                <a:cubicBezTo>
                  <a:pt x="247" y="637"/>
                  <a:pt x="247" y="637"/>
                  <a:pt x="247" y="637"/>
                </a:cubicBezTo>
                <a:cubicBezTo>
                  <a:pt x="248" y="637"/>
                  <a:pt x="248" y="637"/>
                  <a:pt x="248" y="637"/>
                </a:cubicBezTo>
                <a:cubicBezTo>
                  <a:pt x="270" y="648"/>
                  <a:pt x="270" y="648"/>
                  <a:pt x="270" y="648"/>
                </a:cubicBezTo>
                <a:cubicBezTo>
                  <a:pt x="308" y="657"/>
                  <a:pt x="308" y="657"/>
                  <a:pt x="308" y="657"/>
                </a:cubicBezTo>
                <a:cubicBezTo>
                  <a:pt x="309" y="658"/>
                  <a:pt x="309" y="658"/>
                  <a:pt x="309" y="658"/>
                </a:cubicBezTo>
                <a:cubicBezTo>
                  <a:pt x="359" y="660"/>
                  <a:pt x="359" y="660"/>
                  <a:pt x="359" y="660"/>
                </a:cubicBezTo>
                <a:cubicBezTo>
                  <a:pt x="381" y="652"/>
                  <a:pt x="381" y="652"/>
                  <a:pt x="381" y="652"/>
                </a:cubicBezTo>
                <a:cubicBezTo>
                  <a:pt x="401" y="652"/>
                  <a:pt x="401" y="652"/>
                  <a:pt x="401" y="652"/>
                </a:cubicBezTo>
                <a:cubicBezTo>
                  <a:pt x="401" y="653"/>
                  <a:pt x="401" y="653"/>
                  <a:pt x="401" y="653"/>
                </a:cubicBezTo>
                <a:cubicBezTo>
                  <a:pt x="402" y="654"/>
                  <a:pt x="402" y="654"/>
                  <a:pt x="402" y="654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6"/>
                  <a:pt x="419" y="676"/>
                  <a:pt x="419" y="676"/>
                </a:cubicBezTo>
                <a:cubicBezTo>
                  <a:pt x="429" y="693"/>
                  <a:pt x="429" y="693"/>
                  <a:pt x="429" y="693"/>
                </a:cubicBezTo>
                <a:cubicBezTo>
                  <a:pt x="438" y="702"/>
                  <a:pt x="438" y="702"/>
                  <a:pt x="438" y="702"/>
                </a:cubicBezTo>
                <a:cubicBezTo>
                  <a:pt x="449" y="708"/>
                  <a:pt x="449" y="708"/>
                  <a:pt x="449" y="708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2" y="710"/>
                  <a:pt x="452" y="710"/>
                  <a:pt x="452" y="710"/>
                </a:cubicBezTo>
                <a:cubicBezTo>
                  <a:pt x="461" y="731"/>
                  <a:pt x="461" y="731"/>
                  <a:pt x="461" y="731"/>
                </a:cubicBezTo>
                <a:cubicBezTo>
                  <a:pt x="461" y="732"/>
                  <a:pt x="461" y="732"/>
                  <a:pt x="461" y="732"/>
                </a:cubicBezTo>
                <a:cubicBezTo>
                  <a:pt x="462" y="732"/>
                  <a:pt x="462" y="732"/>
                  <a:pt x="462" y="732"/>
                </a:cubicBezTo>
                <a:cubicBezTo>
                  <a:pt x="462" y="733"/>
                  <a:pt x="462" y="733"/>
                  <a:pt x="462" y="733"/>
                </a:cubicBezTo>
                <a:cubicBezTo>
                  <a:pt x="467" y="756"/>
                  <a:pt x="467" y="756"/>
                  <a:pt x="467" y="756"/>
                </a:cubicBezTo>
                <a:cubicBezTo>
                  <a:pt x="482" y="762"/>
                  <a:pt x="482" y="762"/>
                  <a:pt x="482" y="762"/>
                </a:cubicBezTo>
                <a:cubicBezTo>
                  <a:pt x="483" y="762"/>
                  <a:pt x="483" y="762"/>
                  <a:pt x="483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96" y="769"/>
                  <a:pt x="496" y="769"/>
                  <a:pt x="496" y="769"/>
                </a:cubicBezTo>
                <a:cubicBezTo>
                  <a:pt x="512" y="766"/>
                  <a:pt x="512" y="766"/>
                  <a:pt x="512" y="766"/>
                </a:cubicBezTo>
                <a:cubicBezTo>
                  <a:pt x="516" y="750"/>
                  <a:pt x="516" y="750"/>
                  <a:pt x="516" y="750"/>
                </a:cubicBezTo>
                <a:cubicBezTo>
                  <a:pt x="516" y="749"/>
                  <a:pt x="516" y="749"/>
                  <a:pt x="516" y="749"/>
                </a:cubicBezTo>
                <a:cubicBezTo>
                  <a:pt x="517" y="748"/>
                  <a:pt x="517" y="748"/>
                  <a:pt x="517" y="748"/>
                </a:cubicBezTo>
                <a:cubicBezTo>
                  <a:pt x="535" y="730"/>
                  <a:pt x="535" y="730"/>
                  <a:pt x="535" y="730"/>
                </a:cubicBezTo>
                <a:cubicBezTo>
                  <a:pt x="555" y="735"/>
                  <a:pt x="555" y="735"/>
                  <a:pt x="555" y="735"/>
                </a:cubicBezTo>
                <a:cubicBezTo>
                  <a:pt x="555" y="737"/>
                  <a:pt x="555" y="737"/>
                  <a:pt x="555" y="737"/>
                </a:cubicBezTo>
                <a:cubicBezTo>
                  <a:pt x="565" y="758"/>
                  <a:pt x="565" y="758"/>
                  <a:pt x="565" y="758"/>
                </a:cubicBezTo>
                <a:cubicBezTo>
                  <a:pt x="585" y="751"/>
                  <a:pt x="585" y="751"/>
                  <a:pt x="585" y="751"/>
                </a:cubicBezTo>
                <a:cubicBezTo>
                  <a:pt x="587" y="731"/>
                  <a:pt x="587" y="731"/>
                  <a:pt x="587" y="731"/>
                </a:cubicBezTo>
                <a:cubicBezTo>
                  <a:pt x="587" y="730"/>
                  <a:pt x="587" y="730"/>
                  <a:pt x="587" y="730"/>
                </a:cubicBezTo>
                <a:cubicBezTo>
                  <a:pt x="587" y="729"/>
                  <a:pt x="587" y="729"/>
                  <a:pt x="587" y="729"/>
                </a:cubicBezTo>
                <a:cubicBezTo>
                  <a:pt x="588" y="728"/>
                  <a:pt x="588" y="728"/>
                  <a:pt x="588" y="728"/>
                </a:cubicBezTo>
                <a:cubicBezTo>
                  <a:pt x="601" y="720"/>
                  <a:pt x="601" y="720"/>
                  <a:pt x="601" y="720"/>
                </a:cubicBezTo>
                <a:cubicBezTo>
                  <a:pt x="598" y="691"/>
                  <a:pt x="598" y="691"/>
                  <a:pt x="598" y="691"/>
                </a:cubicBezTo>
                <a:cubicBezTo>
                  <a:pt x="598" y="689"/>
                  <a:pt x="598" y="689"/>
                  <a:pt x="598" y="689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614" y="655"/>
                  <a:pt x="614" y="655"/>
                  <a:pt x="614" y="655"/>
                </a:cubicBezTo>
                <a:cubicBezTo>
                  <a:pt x="630" y="649"/>
                  <a:pt x="630" y="649"/>
                  <a:pt x="630" y="649"/>
                </a:cubicBezTo>
                <a:cubicBezTo>
                  <a:pt x="624" y="619"/>
                  <a:pt x="624" y="619"/>
                  <a:pt x="624" y="619"/>
                </a:cubicBezTo>
                <a:cubicBezTo>
                  <a:pt x="639" y="619"/>
                  <a:pt x="639" y="619"/>
                  <a:pt x="639" y="619"/>
                </a:cubicBezTo>
                <a:cubicBezTo>
                  <a:pt x="638" y="605"/>
                  <a:pt x="638" y="605"/>
                  <a:pt x="638" y="605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5"/>
                  <a:pt x="630" y="575"/>
                  <a:pt x="630" y="575"/>
                </a:cubicBezTo>
                <a:cubicBezTo>
                  <a:pt x="632" y="555"/>
                  <a:pt x="632" y="555"/>
                  <a:pt x="632" y="555"/>
                </a:cubicBezTo>
                <a:cubicBezTo>
                  <a:pt x="632" y="552"/>
                  <a:pt x="632" y="552"/>
                  <a:pt x="632" y="552"/>
                </a:cubicBezTo>
                <a:cubicBezTo>
                  <a:pt x="634" y="550"/>
                  <a:pt x="634" y="550"/>
                  <a:pt x="634" y="550"/>
                </a:cubicBezTo>
                <a:cubicBezTo>
                  <a:pt x="645" y="537"/>
                  <a:pt x="645" y="537"/>
                  <a:pt x="645" y="537"/>
                </a:cubicBezTo>
                <a:cubicBezTo>
                  <a:pt x="647" y="535"/>
                  <a:pt x="647" y="535"/>
                  <a:pt x="647" y="535"/>
                </a:cubicBezTo>
                <a:cubicBezTo>
                  <a:pt x="650" y="535"/>
                  <a:pt x="650" y="535"/>
                  <a:pt x="650" y="535"/>
                </a:cubicBezTo>
                <a:cubicBezTo>
                  <a:pt x="678" y="540"/>
                  <a:pt x="678" y="540"/>
                  <a:pt x="678" y="540"/>
                </a:cubicBezTo>
                <a:cubicBezTo>
                  <a:pt x="680" y="540"/>
                  <a:pt x="680" y="540"/>
                  <a:pt x="680" y="540"/>
                </a:cubicBezTo>
                <a:cubicBezTo>
                  <a:pt x="703" y="546"/>
                  <a:pt x="703" y="546"/>
                  <a:pt x="703" y="546"/>
                </a:cubicBezTo>
                <a:cubicBezTo>
                  <a:pt x="723" y="540"/>
                  <a:pt x="723" y="540"/>
                  <a:pt x="723" y="540"/>
                </a:cubicBezTo>
                <a:cubicBezTo>
                  <a:pt x="734" y="563"/>
                  <a:pt x="734" y="563"/>
                  <a:pt x="734" y="563"/>
                </a:cubicBezTo>
                <a:cubicBezTo>
                  <a:pt x="735" y="564"/>
                  <a:pt x="735" y="564"/>
                  <a:pt x="735" y="564"/>
                </a:cubicBezTo>
                <a:cubicBezTo>
                  <a:pt x="735" y="581"/>
                  <a:pt x="735" y="581"/>
                  <a:pt x="735" y="581"/>
                </a:cubicBezTo>
                <a:cubicBezTo>
                  <a:pt x="739" y="597"/>
                  <a:pt x="739" y="597"/>
                  <a:pt x="739" y="597"/>
                </a:cubicBezTo>
                <a:cubicBezTo>
                  <a:pt x="741" y="603"/>
                  <a:pt x="745" y="607"/>
                  <a:pt x="749" y="609"/>
                </a:cubicBezTo>
                <a:cubicBezTo>
                  <a:pt x="751" y="609"/>
                  <a:pt x="751" y="609"/>
                  <a:pt x="751" y="609"/>
                </a:cubicBezTo>
                <a:cubicBezTo>
                  <a:pt x="761" y="611"/>
                  <a:pt x="766" y="615"/>
                  <a:pt x="767" y="621"/>
                </a:cubicBezTo>
                <a:cubicBezTo>
                  <a:pt x="768" y="626"/>
                  <a:pt x="772" y="634"/>
                  <a:pt x="780" y="642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7"/>
                  <a:pt x="789" y="657"/>
                  <a:pt x="789" y="657"/>
                </a:cubicBezTo>
                <a:cubicBezTo>
                  <a:pt x="796" y="669"/>
                  <a:pt x="796" y="669"/>
                  <a:pt x="796" y="669"/>
                </a:cubicBezTo>
                <a:cubicBezTo>
                  <a:pt x="805" y="668"/>
                  <a:pt x="805" y="668"/>
                  <a:pt x="805" y="668"/>
                </a:cubicBezTo>
                <a:cubicBezTo>
                  <a:pt x="823" y="652"/>
                  <a:pt x="823" y="652"/>
                  <a:pt x="823" y="652"/>
                </a:cubicBezTo>
                <a:cubicBezTo>
                  <a:pt x="835" y="676"/>
                  <a:pt x="835" y="676"/>
                  <a:pt x="835" y="676"/>
                </a:cubicBezTo>
                <a:cubicBezTo>
                  <a:pt x="858" y="683"/>
                  <a:pt x="858" y="683"/>
                  <a:pt x="858" y="683"/>
                </a:cubicBezTo>
                <a:cubicBezTo>
                  <a:pt x="859" y="683"/>
                  <a:pt x="859" y="683"/>
                  <a:pt x="859" y="683"/>
                </a:cubicBezTo>
                <a:cubicBezTo>
                  <a:pt x="860" y="684"/>
                  <a:pt x="860" y="684"/>
                  <a:pt x="860" y="684"/>
                </a:cubicBezTo>
                <a:cubicBezTo>
                  <a:pt x="872" y="706"/>
                  <a:pt x="872" y="706"/>
                  <a:pt x="872" y="706"/>
                </a:cubicBezTo>
                <a:cubicBezTo>
                  <a:pt x="877" y="709"/>
                  <a:pt x="877" y="709"/>
                  <a:pt x="877" y="709"/>
                </a:cubicBezTo>
                <a:cubicBezTo>
                  <a:pt x="878" y="689"/>
                  <a:pt x="878" y="689"/>
                  <a:pt x="878" y="689"/>
                </a:cubicBezTo>
                <a:cubicBezTo>
                  <a:pt x="878" y="688"/>
                  <a:pt x="878" y="688"/>
                  <a:pt x="878" y="688"/>
                </a:cubicBezTo>
                <a:cubicBezTo>
                  <a:pt x="878" y="684"/>
                  <a:pt x="878" y="684"/>
                  <a:pt x="878" y="684"/>
                </a:cubicBezTo>
                <a:cubicBezTo>
                  <a:pt x="924" y="683"/>
                  <a:pt x="924" y="683"/>
                  <a:pt x="924" y="683"/>
                </a:cubicBezTo>
                <a:cubicBezTo>
                  <a:pt x="925" y="679"/>
                  <a:pt x="925" y="679"/>
                  <a:pt x="925" y="679"/>
                </a:cubicBezTo>
                <a:cubicBezTo>
                  <a:pt x="927" y="677"/>
                  <a:pt x="927" y="673"/>
                  <a:pt x="924" y="670"/>
                </a:cubicBezTo>
                <a:cubicBezTo>
                  <a:pt x="921" y="663"/>
                  <a:pt x="920" y="658"/>
                  <a:pt x="919" y="651"/>
                </a:cubicBezTo>
                <a:cubicBezTo>
                  <a:pt x="918" y="642"/>
                  <a:pt x="919" y="636"/>
                  <a:pt x="921" y="634"/>
                </a:cubicBezTo>
                <a:cubicBezTo>
                  <a:pt x="924" y="630"/>
                  <a:pt x="927" y="630"/>
                  <a:pt x="932" y="631"/>
                </a:cubicBezTo>
                <a:cubicBezTo>
                  <a:pt x="951" y="637"/>
                  <a:pt x="951" y="637"/>
                  <a:pt x="951" y="637"/>
                </a:cubicBezTo>
                <a:cubicBezTo>
                  <a:pt x="953" y="623"/>
                  <a:pt x="953" y="623"/>
                  <a:pt x="953" y="623"/>
                </a:cubicBezTo>
                <a:cubicBezTo>
                  <a:pt x="918" y="607"/>
                  <a:pt x="918" y="607"/>
                  <a:pt x="918" y="607"/>
                </a:cubicBezTo>
                <a:cubicBezTo>
                  <a:pt x="916" y="607"/>
                  <a:pt x="916" y="607"/>
                  <a:pt x="916" y="607"/>
                </a:cubicBezTo>
                <a:cubicBezTo>
                  <a:pt x="915" y="605"/>
                  <a:pt x="915" y="605"/>
                  <a:pt x="915" y="605"/>
                </a:cubicBezTo>
                <a:cubicBezTo>
                  <a:pt x="915" y="604"/>
                  <a:pt x="915" y="604"/>
                  <a:pt x="915" y="604"/>
                </a:cubicBezTo>
                <a:cubicBezTo>
                  <a:pt x="915" y="603"/>
                  <a:pt x="915" y="603"/>
                  <a:pt x="915" y="603"/>
                </a:cubicBezTo>
                <a:cubicBezTo>
                  <a:pt x="910" y="561"/>
                  <a:pt x="910" y="561"/>
                  <a:pt x="910" y="561"/>
                </a:cubicBezTo>
                <a:cubicBezTo>
                  <a:pt x="911" y="535"/>
                  <a:pt x="911" y="535"/>
                  <a:pt x="911" y="535"/>
                </a:cubicBezTo>
                <a:cubicBezTo>
                  <a:pt x="911" y="531"/>
                  <a:pt x="911" y="531"/>
                  <a:pt x="911" y="531"/>
                </a:cubicBezTo>
                <a:cubicBezTo>
                  <a:pt x="911" y="529"/>
                  <a:pt x="911" y="529"/>
                  <a:pt x="911" y="529"/>
                </a:cubicBezTo>
                <a:cubicBezTo>
                  <a:pt x="969" y="537"/>
                  <a:pt x="969" y="537"/>
                  <a:pt x="969" y="537"/>
                </a:cubicBezTo>
                <a:cubicBezTo>
                  <a:pt x="983" y="523"/>
                  <a:pt x="983" y="523"/>
                  <a:pt x="983" y="523"/>
                </a:cubicBezTo>
                <a:cubicBezTo>
                  <a:pt x="987" y="518"/>
                  <a:pt x="986" y="514"/>
                  <a:pt x="983" y="512"/>
                </a:cubicBezTo>
                <a:cubicBezTo>
                  <a:pt x="969" y="507"/>
                  <a:pt x="961" y="501"/>
                  <a:pt x="961" y="495"/>
                </a:cubicBezTo>
                <a:cubicBezTo>
                  <a:pt x="961" y="491"/>
                  <a:pt x="962" y="487"/>
                  <a:pt x="968" y="485"/>
                </a:cubicBezTo>
                <a:cubicBezTo>
                  <a:pt x="992" y="461"/>
                  <a:pt x="992" y="461"/>
                  <a:pt x="992" y="461"/>
                </a:cubicBezTo>
                <a:cubicBezTo>
                  <a:pt x="1018" y="460"/>
                  <a:pt x="1018" y="460"/>
                  <a:pt x="1018" y="460"/>
                </a:cubicBezTo>
                <a:cubicBezTo>
                  <a:pt x="1032" y="436"/>
                  <a:pt x="1032" y="436"/>
                  <a:pt x="1032" y="436"/>
                </a:cubicBezTo>
                <a:cubicBezTo>
                  <a:pt x="1032" y="414"/>
                  <a:pt x="1032" y="414"/>
                  <a:pt x="1032" y="414"/>
                </a:cubicBezTo>
                <a:cubicBezTo>
                  <a:pt x="1052" y="410"/>
                  <a:pt x="1052" y="410"/>
                  <a:pt x="1052" y="410"/>
                </a:cubicBezTo>
                <a:cubicBezTo>
                  <a:pt x="1057" y="394"/>
                  <a:pt x="1061" y="386"/>
                  <a:pt x="1063" y="383"/>
                </a:cubicBezTo>
                <a:cubicBezTo>
                  <a:pt x="1071" y="365"/>
                  <a:pt x="1071" y="365"/>
                  <a:pt x="1071" y="365"/>
                </a:cubicBezTo>
                <a:cubicBezTo>
                  <a:pt x="1056" y="338"/>
                  <a:pt x="1056" y="338"/>
                  <a:pt x="1056" y="338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6"/>
                  <a:pt x="1056" y="336"/>
                  <a:pt x="1056" y="336"/>
                </a:cubicBezTo>
                <a:cubicBezTo>
                  <a:pt x="1047" y="300"/>
                  <a:pt x="1047" y="300"/>
                  <a:pt x="1047" y="300"/>
                </a:cubicBezTo>
                <a:cubicBezTo>
                  <a:pt x="1047" y="299"/>
                  <a:pt x="1047" y="299"/>
                  <a:pt x="1047" y="299"/>
                </a:cubicBezTo>
                <a:cubicBezTo>
                  <a:pt x="1040" y="262"/>
                  <a:pt x="1040" y="262"/>
                  <a:pt x="1040" y="262"/>
                </a:cubicBezTo>
                <a:cubicBezTo>
                  <a:pt x="1028" y="241"/>
                  <a:pt x="1028" y="241"/>
                  <a:pt x="1028" y="241"/>
                </a:cubicBezTo>
                <a:cubicBezTo>
                  <a:pt x="1009" y="222"/>
                  <a:pt x="1009" y="222"/>
                  <a:pt x="1009" y="222"/>
                </a:cubicBezTo>
                <a:cubicBezTo>
                  <a:pt x="1009" y="221"/>
                  <a:pt x="1009" y="221"/>
                  <a:pt x="1009" y="221"/>
                </a:cubicBezTo>
                <a:cubicBezTo>
                  <a:pt x="1009" y="220"/>
                  <a:pt x="1009" y="220"/>
                  <a:pt x="1009" y="220"/>
                </a:cubicBezTo>
                <a:cubicBezTo>
                  <a:pt x="1008" y="219"/>
                  <a:pt x="1008" y="219"/>
                  <a:pt x="1008" y="219"/>
                </a:cubicBezTo>
                <a:cubicBezTo>
                  <a:pt x="1007" y="199"/>
                  <a:pt x="1007" y="199"/>
                  <a:pt x="1007" y="199"/>
                </a:cubicBezTo>
                <a:cubicBezTo>
                  <a:pt x="972" y="210"/>
                  <a:pt x="972" y="210"/>
                  <a:pt x="972" y="210"/>
                </a:cubicBezTo>
                <a:cubicBezTo>
                  <a:pt x="971" y="208"/>
                  <a:pt x="971" y="208"/>
                  <a:pt x="971" y="208"/>
                </a:cubicBezTo>
                <a:cubicBezTo>
                  <a:pt x="955" y="191"/>
                  <a:pt x="955" y="191"/>
                  <a:pt x="955" y="191"/>
                </a:cubicBezTo>
                <a:cubicBezTo>
                  <a:pt x="908" y="155"/>
                  <a:pt x="908" y="155"/>
                  <a:pt x="908" y="155"/>
                </a:cubicBezTo>
                <a:cubicBezTo>
                  <a:pt x="906" y="155"/>
                  <a:pt x="906" y="155"/>
                  <a:pt x="906" y="155"/>
                </a:cubicBezTo>
                <a:cubicBezTo>
                  <a:pt x="889" y="131"/>
                  <a:pt x="889" y="131"/>
                  <a:pt x="889" y="131"/>
                </a:cubicBezTo>
                <a:cubicBezTo>
                  <a:pt x="877" y="124"/>
                  <a:pt x="877" y="124"/>
                  <a:pt x="877" y="124"/>
                </a:cubicBezTo>
                <a:cubicBezTo>
                  <a:pt x="870" y="136"/>
                  <a:pt x="870" y="136"/>
                  <a:pt x="870" y="136"/>
                </a:cubicBezTo>
                <a:cubicBezTo>
                  <a:pt x="870" y="138"/>
                  <a:pt x="870" y="138"/>
                  <a:pt x="870" y="138"/>
                </a:cubicBezTo>
                <a:cubicBezTo>
                  <a:pt x="868" y="139"/>
                  <a:pt x="868" y="139"/>
                  <a:pt x="868" y="139"/>
                </a:cubicBezTo>
                <a:cubicBezTo>
                  <a:pt x="867" y="139"/>
                  <a:pt x="867" y="139"/>
                  <a:pt x="867" y="139"/>
                </a:cubicBezTo>
                <a:cubicBezTo>
                  <a:pt x="865" y="139"/>
                  <a:pt x="865" y="139"/>
                  <a:pt x="865" y="139"/>
                </a:cubicBezTo>
                <a:cubicBezTo>
                  <a:pt x="851" y="140"/>
                  <a:pt x="851" y="140"/>
                  <a:pt x="851" y="140"/>
                </a:cubicBezTo>
                <a:cubicBezTo>
                  <a:pt x="848" y="141"/>
                  <a:pt x="848" y="141"/>
                  <a:pt x="848" y="141"/>
                </a:cubicBezTo>
                <a:cubicBezTo>
                  <a:pt x="847" y="141"/>
                  <a:pt x="847" y="141"/>
                  <a:pt x="847" y="141"/>
                </a:cubicBezTo>
                <a:cubicBezTo>
                  <a:pt x="813" y="103"/>
                  <a:pt x="813" y="103"/>
                  <a:pt x="813" y="103"/>
                </a:cubicBezTo>
                <a:cubicBezTo>
                  <a:pt x="805" y="100"/>
                  <a:pt x="798" y="92"/>
                  <a:pt x="787" y="82"/>
                </a:cubicBezTo>
                <a:cubicBezTo>
                  <a:pt x="771" y="70"/>
                  <a:pt x="771" y="70"/>
                  <a:pt x="771" y="70"/>
                </a:cubicBezTo>
                <a:cubicBezTo>
                  <a:pt x="770" y="69"/>
                  <a:pt x="770" y="69"/>
                  <a:pt x="770" y="69"/>
                </a:cubicBezTo>
                <a:cubicBezTo>
                  <a:pt x="752" y="59"/>
                  <a:pt x="752" y="59"/>
                  <a:pt x="752" y="59"/>
                </a:cubicBezTo>
                <a:cubicBezTo>
                  <a:pt x="742" y="67"/>
                  <a:pt x="742" y="67"/>
                  <a:pt x="742" y="67"/>
                </a:cubicBezTo>
                <a:cubicBezTo>
                  <a:pt x="741" y="69"/>
                  <a:pt x="741" y="69"/>
                  <a:pt x="741" y="69"/>
                </a:cubicBezTo>
                <a:cubicBezTo>
                  <a:pt x="740" y="68"/>
                  <a:pt x="740" y="68"/>
                  <a:pt x="740" y="68"/>
                </a:cubicBezTo>
                <a:cubicBezTo>
                  <a:pt x="739" y="68"/>
                  <a:pt x="739" y="68"/>
                  <a:pt x="739" y="68"/>
                </a:cubicBezTo>
                <a:cubicBezTo>
                  <a:pt x="729" y="66"/>
                  <a:pt x="729" y="66"/>
                  <a:pt x="729" y="66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8" y="72"/>
                  <a:pt x="718" y="72"/>
                  <a:pt x="718" y="72"/>
                </a:cubicBezTo>
                <a:cubicBezTo>
                  <a:pt x="716" y="73"/>
                  <a:pt x="716" y="73"/>
                  <a:pt x="716" y="73"/>
                </a:cubicBezTo>
                <a:cubicBezTo>
                  <a:pt x="715" y="73"/>
                  <a:pt x="715" y="73"/>
                  <a:pt x="715" y="73"/>
                </a:cubicBezTo>
                <a:cubicBezTo>
                  <a:pt x="701" y="76"/>
                  <a:pt x="701" y="76"/>
                  <a:pt x="701" y="76"/>
                </a:cubicBezTo>
                <a:cubicBezTo>
                  <a:pt x="681" y="64"/>
                  <a:pt x="661" y="52"/>
                  <a:pt x="639" y="40"/>
                </a:cubicBez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9229" name="Freeform 18"/>
          <p:cNvSpPr/>
          <p:nvPr/>
        </p:nvSpPr>
        <p:spPr bwMode="auto">
          <a:xfrm>
            <a:off x="6572250" y="4872038"/>
            <a:ext cx="762000" cy="747712"/>
          </a:xfrm>
          <a:custGeom>
            <a:gdLst>
              <a:gd fmla="*/ 2147483647 w 457" name="T0"/>
              <a:gd fmla="*/ 2147483647 h 529" name="T1"/>
              <a:gd fmla="*/ 2147483647 w 457" name="T2"/>
              <a:gd fmla="*/ 2147483647 h 529" name="T3"/>
              <a:gd fmla="*/ 2147483647 w 457" name="T4"/>
              <a:gd fmla="*/ 2147483647 h 529" name="T5"/>
              <a:gd fmla="*/ 2147483647 w 457" name="T6"/>
              <a:gd fmla="*/ 2147483647 h 529" name="T7"/>
              <a:gd fmla="*/ 2147483647 w 457" name="T8"/>
              <a:gd fmla="*/ 2147483647 h 529" name="T9"/>
              <a:gd fmla="*/ 2147483647 w 457" name="T10"/>
              <a:gd fmla="*/ 2147483647 h 529" name="T11"/>
              <a:gd fmla="*/ 2147483647 w 457" name="T12"/>
              <a:gd fmla="*/ 2147483647 h 529" name="T13"/>
              <a:gd fmla="*/ 2147483647 w 457" name="T14"/>
              <a:gd fmla="*/ 2147483647 h 529" name="T15"/>
              <a:gd fmla="*/ 2147483647 w 457" name="T16"/>
              <a:gd fmla="*/ 2147483647 h 529" name="T17"/>
              <a:gd fmla="*/ 2147483647 w 457" name="T18"/>
              <a:gd fmla="*/ 2147483647 h 529" name="T19"/>
              <a:gd fmla="*/ 2147483647 w 457" name="T20"/>
              <a:gd fmla="*/ 2147483647 h 529" name="T21"/>
              <a:gd fmla="*/ 2147483647 w 457" name="T22"/>
              <a:gd fmla="*/ 2147483647 h 529" name="T23"/>
              <a:gd fmla="*/ 2147483647 w 457" name="T24"/>
              <a:gd fmla="*/ 2147483647 h 529" name="T25"/>
              <a:gd fmla="*/ 2147483647 w 457" name="T26"/>
              <a:gd fmla="*/ 2147483647 h 529" name="T27"/>
              <a:gd fmla="*/ 2147483647 w 457" name="T28"/>
              <a:gd fmla="*/ 2147483647 h 529" name="T29"/>
              <a:gd fmla="*/ 2147483647 w 457" name="T30"/>
              <a:gd fmla="*/ 2147483647 h 529" name="T31"/>
              <a:gd fmla="*/ 2147483647 w 457" name="T32"/>
              <a:gd fmla="*/ 2147483647 h 529" name="T33"/>
              <a:gd fmla="*/ 2147483647 w 457" name="T34"/>
              <a:gd fmla="*/ 2147483647 h 529" name="T35"/>
              <a:gd fmla="*/ 2147483647 w 457" name="T36"/>
              <a:gd fmla="*/ 2147483647 h 529" name="T37"/>
              <a:gd fmla="*/ 2147483647 w 457" name="T38"/>
              <a:gd fmla="*/ 2147483647 h 529" name="T39"/>
              <a:gd fmla="*/ 2147483647 w 457" name="T40"/>
              <a:gd fmla="*/ 2147483647 h 529" name="T41"/>
              <a:gd fmla="*/ 2147483647 w 457" name="T42"/>
              <a:gd fmla="*/ 2147483647 h 529" name="T43"/>
              <a:gd fmla="*/ 2147483647 w 457" name="T44"/>
              <a:gd fmla="*/ 2147483647 h 529" name="T45"/>
              <a:gd fmla="*/ 2147483647 w 457" name="T46"/>
              <a:gd fmla="*/ 2147483647 h 529" name="T47"/>
              <a:gd fmla="*/ 2147483647 w 457" name="T48"/>
              <a:gd fmla="*/ 2147483647 h 529" name="T49"/>
              <a:gd fmla="*/ 2147483647 w 457" name="T50"/>
              <a:gd fmla="*/ 2147483647 h 529" name="T51"/>
              <a:gd fmla="*/ 2147483647 w 457" name="T52"/>
              <a:gd fmla="*/ 2147483647 h 529" name="T53"/>
              <a:gd fmla="*/ 2147483647 w 457" name="T54"/>
              <a:gd fmla="*/ 2147483647 h 529" name="T55"/>
              <a:gd fmla="*/ 2147483647 w 457" name="T56"/>
              <a:gd fmla="*/ 2147483647 h 529" name="T57"/>
              <a:gd fmla="*/ 2147483647 w 457" name="T58"/>
              <a:gd fmla="*/ 2147483647 h 529" name="T59"/>
              <a:gd fmla="*/ 2147483647 w 457" name="T60"/>
              <a:gd fmla="*/ 2147483647 h 529" name="T61"/>
              <a:gd fmla="*/ 2147483647 w 457" name="T62"/>
              <a:gd fmla="*/ 2147483647 h 529" name="T63"/>
              <a:gd fmla="*/ 2147483647 w 457" name="T64"/>
              <a:gd fmla="*/ 2147483647 h 529" name="T65"/>
              <a:gd fmla="*/ 2147483647 w 457" name="T66"/>
              <a:gd fmla="*/ 2147483647 h 529" name="T67"/>
              <a:gd fmla="*/ 2147483647 w 457" name="T68"/>
              <a:gd fmla="*/ 2147483647 h 529" name="T69"/>
              <a:gd fmla="*/ 2147483647 w 457" name="T70"/>
              <a:gd fmla="*/ 2147483647 h 529" name="T71"/>
              <a:gd fmla="*/ 2147483647 w 457" name="T72"/>
              <a:gd fmla="*/ 2147483647 h 529" name="T73"/>
              <a:gd fmla="*/ 2147483647 w 457" name="T74"/>
              <a:gd fmla="*/ 2147483647 h 529" name="T75"/>
              <a:gd fmla="*/ 2147483647 w 457" name="T76"/>
              <a:gd fmla="*/ 2147483647 h 529" name="T77"/>
              <a:gd fmla="*/ 2147483647 w 457" name="T78"/>
              <a:gd fmla="*/ 2147483647 h 529" name="T79"/>
              <a:gd fmla="*/ 2147483647 w 457" name="T80"/>
              <a:gd fmla="*/ 2147483647 h 529" name="T81"/>
              <a:gd fmla="*/ 2147483647 w 457" name="T82"/>
              <a:gd fmla="*/ 2147483647 h 529" name="T83"/>
              <a:gd fmla="*/ 2147483647 w 457" name="T84"/>
              <a:gd fmla="*/ 2147483647 h 529" name="T85"/>
              <a:gd fmla="*/ 2147483647 w 457" name="T86"/>
              <a:gd fmla="*/ 2147483647 h 529" name="T87"/>
              <a:gd fmla="*/ 2147483647 w 457" name="T88"/>
              <a:gd fmla="*/ 2147483647 h 529" name="T89"/>
              <a:gd fmla="*/ 2147483647 w 457" name="T90"/>
              <a:gd fmla="*/ 2147483647 h 529" name="T91"/>
              <a:gd fmla="*/ 2147483647 w 457" name="T92"/>
              <a:gd fmla="*/ 2147483647 h 529" name="T93"/>
              <a:gd fmla="*/ 2147483647 w 457" name="T94"/>
              <a:gd fmla="*/ 2147483647 h 529" name="T95"/>
              <a:gd fmla="*/ 2147483647 w 457" name="T96"/>
              <a:gd fmla="*/ 2147483647 h 529" name="T97"/>
              <a:gd fmla="*/ 0 60000 65536" name="T98"/>
              <a:gd fmla="*/ 0 60000 65536" name="T99"/>
              <a:gd fmla="*/ 0 60000 65536" name="T100"/>
              <a:gd fmla="*/ 0 60000 65536" name="T101"/>
              <a:gd fmla="*/ 0 60000 65536" name="T102"/>
              <a:gd fmla="*/ 0 60000 65536" name="T103"/>
              <a:gd fmla="*/ 0 60000 65536" name="T104"/>
              <a:gd fmla="*/ 0 60000 65536" name="T105"/>
              <a:gd fmla="*/ 0 60000 65536" name="T106"/>
              <a:gd fmla="*/ 0 60000 65536" name="T107"/>
              <a:gd fmla="*/ 0 60000 65536" name="T108"/>
              <a:gd fmla="*/ 0 60000 65536" name="T109"/>
              <a:gd fmla="*/ 0 60000 65536" name="T110"/>
              <a:gd fmla="*/ 0 60000 65536" name="T111"/>
              <a:gd fmla="*/ 0 60000 65536" name="T112"/>
              <a:gd fmla="*/ 0 60000 65536" name="T113"/>
              <a:gd fmla="*/ 0 60000 65536" name="T114"/>
              <a:gd fmla="*/ 0 60000 65536" name="T115"/>
              <a:gd fmla="*/ 0 60000 65536" name="T116"/>
              <a:gd fmla="*/ 0 60000 65536" name="T117"/>
              <a:gd fmla="*/ 0 60000 65536" name="T118"/>
              <a:gd fmla="*/ 0 60000 65536" name="T119"/>
              <a:gd fmla="*/ 0 60000 65536" name="T120"/>
              <a:gd fmla="*/ 0 60000 65536" name="T121"/>
              <a:gd fmla="*/ 0 60000 65536" name="T122"/>
              <a:gd fmla="*/ 0 60000 65536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w 457" name="T147"/>
              <a:gd fmla="*/ 0 h 529" name="T148"/>
              <a:gd fmla="*/ 457 w 457" name="T149"/>
              <a:gd fmla="*/ 529 h 529" name="T150"/>
            </a:gdLst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b="T150" l="T147" r="T149" t="T148"/>
            <a:pathLst>
              <a:path h="529" w="457">
                <a:moveTo>
                  <a:pt x="395" y="90"/>
                </a:moveTo>
                <a:cubicBezTo>
                  <a:pt x="396" y="89"/>
                  <a:pt x="396" y="89"/>
                  <a:pt x="396" y="89"/>
                </a:cubicBezTo>
                <a:cubicBezTo>
                  <a:pt x="394" y="89"/>
                  <a:pt x="394" y="89"/>
                  <a:pt x="394" y="89"/>
                </a:cubicBezTo>
                <a:cubicBezTo>
                  <a:pt x="394" y="87"/>
                  <a:pt x="394" y="87"/>
                  <a:pt x="394" y="87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5" y="70"/>
                  <a:pt x="385" y="70"/>
                  <a:pt x="385" y="70"/>
                </a:cubicBezTo>
                <a:cubicBezTo>
                  <a:pt x="385" y="68"/>
                  <a:pt x="385" y="68"/>
                  <a:pt x="385" y="68"/>
                </a:cubicBezTo>
                <a:cubicBezTo>
                  <a:pt x="387" y="43"/>
                  <a:pt x="387" y="43"/>
                  <a:pt x="387" y="43"/>
                </a:cubicBezTo>
                <a:cubicBezTo>
                  <a:pt x="387" y="40"/>
                  <a:pt x="384" y="37"/>
                  <a:pt x="377" y="32"/>
                </a:cubicBezTo>
                <a:cubicBezTo>
                  <a:pt x="371" y="32"/>
                  <a:pt x="371" y="32"/>
                  <a:pt x="371" y="32"/>
                </a:cubicBezTo>
                <a:cubicBezTo>
                  <a:pt x="361" y="45"/>
                  <a:pt x="361" y="45"/>
                  <a:pt x="361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33" y="58"/>
                  <a:pt x="333" y="58"/>
                  <a:pt x="333" y="58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29" y="38"/>
                  <a:pt x="329" y="38"/>
                  <a:pt x="329" y="38"/>
                </a:cubicBezTo>
                <a:cubicBezTo>
                  <a:pt x="331" y="29"/>
                  <a:pt x="331" y="29"/>
                  <a:pt x="331" y="29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21" y="26"/>
                  <a:pt x="321" y="26"/>
                  <a:pt x="321" y="26"/>
                </a:cubicBezTo>
                <a:cubicBezTo>
                  <a:pt x="320" y="26"/>
                  <a:pt x="320" y="26"/>
                  <a:pt x="320" y="26"/>
                </a:cubicBezTo>
                <a:cubicBezTo>
                  <a:pt x="320" y="27"/>
                  <a:pt x="320" y="27"/>
                  <a:pt x="320" y="27"/>
                </a:cubicBezTo>
                <a:cubicBezTo>
                  <a:pt x="288" y="56"/>
                  <a:pt x="288" y="56"/>
                  <a:pt x="288" y="56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6" y="58"/>
                  <a:pt x="286" y="58"/>
                  <a:pt x="286" y="58"/>
                </a:cubicBezTo>
                <a:cubicBezTo>
                  <a:pt x="283" y="58"/>
                  <a:pt x="283" y="58"/>
                  <a:pt x="283" y="58"/>
                </a:cubicBezTo>
                <a:cubicBezTo>
                  <a:pt x="281" y="58"/>
                  <a:pt x="281" y="58"/>
                  <a:pt x="281" y="58"/>
                </a:cubicBezTo>
                <a:cubicBezTo>
                  <a:pt x="272" y="53"/>
                  <a:pt x="272" y="53"/>
                  <a:pt x="272" y="53"/>
                </a:cubicBezTo>
                <a:cubicBezTo>
                  <a:pt x="271" y="52"/>
                  <a:pt x="271" y="52"/>
                  <a:pt x="271" y="52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2" y="36"/>
                  <a:pt x="242" y="36"/>
                  <a:pt x="242" y="36"/>
                </a:cubicBezTo>
                <a:cubicBezTo>
                  <a:pt x="232" y="28"/>
                  <a:pt x="232" y="28"/>
                  <a:pt x="232" y="28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73" y="9"/>
                  <a:pt x="173" y="9"/>
                  <a:pt x="173" y="9"/>
                </a:cubicBezTo>
                <a:cubicBezTo>
                  <a:pt x="173" y="10"/>
                  <a:pt x="173" y="10"/>
                  <a:pt x="173" y="10"/>
                </a:cubicBezTo>
                <a:cubicBezTo>
                  <a:pt x="155" y="2"/>
                  <a:pt x="155" y="2"/>
                  <a:pt x="155" y="2"/>
                </a:cubicBezTo>
                <a:cubicBezTo>
                  <a:pt x="132" y="0"/>
                  <a:pt x="132" y="0"/>
                  <a:pt x="132" y="0"/>
                </a:cubicBezTo>
                <a:cubicBezTo>
                  <a:pt x="123" y="1"/>
                  <a:pt x="123" y="1"/>
                  <a:pt x="123" y="1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78" y="33"/>
                  <a:pt x="78" y="33"/>
                  <a:pt x="78" y="33"/>
                </a:cubicBezTo>
                <a:cubicBezTo>
                  <a:pt x="57" y="43"/>
                  <a:pt x="57" y="43"/>
                  <a:pt x="57" y="43"/>
                </a:cubicBezTo>
                <a:cubicBezTo>
                  <a:pt x="38" y="68"/>
                  <a:pt x="38" y="68"/>
                  <a:pt x="38" y="68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4" y="195"/>
                  <a:pt x="34" y="196"/>
                  <a:pt x="33" y="197"/>
                </a:cubicBezTo>
                <a:cubicBezTo>
                  <a:pt x="30" y="198"/>
                  <a:pt x="30" y="198"/>
                  <a:pt x="30" y="198"/>
                </a:cubicBezTo>
                <a:cubicBezTo>
                  <a:pt x="25" y="201"/>
                  <a:pt x="23" y="209"/>
                  <a:pt x="24" y="219"/>
                </a:cubicBezTo>
                <a:cubicBezTo>
                  <a:pt x="34" y="262"/>
                  <a:pt x="34" y="262"/>
                  <a:pt x="34" y="262"/>
                </a:cubicBezTo>
                <a:cubicBezTo>
                  <a:pt x="31" y="265"/>
                  <a:pt x="31" y="265"/>
                  <a:pt x="31" y="265"/>
                </a:cubicBezTo>
                <a:cubicBezTo>
                  <a:pt x="12" y="275"/>
                  <a:pt x="3" y="284"/>
                  <a:pt x="2" y="288"/>
                </a:cubicBezTo>
                <a:cubicBezTo>
                  <a:pt x="0" y="303"/>
                  <a:pt x="0" y="303"/>
                  <a:pt x="0" y="303"/>
                </a:cubicBezTo>
                <a:cubicBezTo>
                  <a:pt x="18" y="295"/>
                  <a:pt x="18" y="295"/>
                  <a:pt x="18" y="295"/>
                </a:cubicBezTo>
                <a:cubicBezTo>
                  <a:pt x="19" y="294"/>
                  <a:pt x="19" y="294"/>
                  <a:pt x="19" y="294"/>
                </a:cubicBezTo>
                <a:cubicBezTo>
                  <a:pt x="20" y="294"/>
                  <a:pt x="20" y="294"/>
                  <a:pt x="20" y="294"/>
                </a:cubicBezTo>
                <a:cubicBezTo>
                  <a:pt x="32" y="294"/>
                  <a:pt x="40" y="298"/>
                  <a:pt x="41" y="309"/>
                </a:cubicBezTo>
                <a:cubicBezTo>
                  <a:pt x="44" y="332"/>
                  <a:pt x="44" y="332"/>
                  <a:pt x="44" y="332"/>
                </a:cubicBezTo>
                <a:cubicBezTo>
                  <a:pt x="43" y="335"/>
                  <a:pt x="43" y="335"/>
                  <a:pt x="43" y="335"/>
                </a:cubicBezTo>
                <a:cubicBezTo>
                  <a:pt x="41" y="337"/>
                  <a:pt x="41" y="337"/>
                  <a:pt x="41" y="337"/>
                </a:cubicBezTo>
                <a:cubicBezTo>
                  <a:pt x="38" y="341"/>
                  <a:pt x="35" y="344"/>
                  <a:pt x="35" y="348"/>
                </a:cubicBezTo>
                <a:cubicBezTo>
                  <a:pt x="32" y="372"/>
                  <a:pt x="32" y="372"/>
                  <a:pt x="32" y="372"/>
                </a:cubicBezTo>
                <a:cubicBezTo>
                  <a:pt x="33" y="381"/>
                  <a:pt x="37" y="387"/>
                  <a:pt x="41" y="390"/>
                </a:cubicBezTo>
                <a:cubicBezTo>
                  <a:pt x="63" y="417"/>
                  <a:pt x="63" y="417"/>
                  <a:pt x="63" y="417"/>
                </a:cubicBezTo>
                <a:cubicBezTo>
                  <a:pt x="83" y="401"/>
                  <a:pt x="83" y="401"/>
                  <a:pt x="83" y="401"/>
                </a:cubicBezTo>
                <a:cubicBezTo>
                  <a:pt x="99" y="399"/>
                  <a:pt x="99" y="399"/>
                  <a:pt x="99" y="399"/>
                </a:cubicBezTo>
                <a:cubicBezTo>
                  <a:pt x="100" y="399"/>
                  <a:pt x="100" y="399"/>
                  <a:pt x="100" y="399"/>
                </a:cubicBezTo>
                <a:cubicBezTo>
                  <a:pt x="101" y="401"/>
                  <a:pt x="101" y="401"/>
                  <a:pt x="101" y="401"/>
                </a:cubicBezTo>
                <a:cubicBezTo>
                  <a:pt x="111" y="404"/>
                  <a:pt x="111" y="404"/>
                  <a:pt x="111" y="404"/>
                </a:cubicBezTo>
                <a:cubicBezTo>
                  <a:pt x="115" y="404"/>
                  <a:pt x="118" y="403"/>
                  <a:pt x="121" y="400"/>
                </a:cubicBezTo>
                <a:cubicBezTo>
                  <a:pt x="130" y="386"/>
                  <a:pt x="130" y="386"/>
                  <a:pt x="130" y="386"/>
                </a:cubicBezTo>
                <a:cubicBezTo>
                  <a:pt x="128" y="378"/>
                  <a:pt x="128" y="378"/>
                  <a:pt x="128" y="378"/>
                </a:cubicBezTo>
                <a:cubicBezTo>
                  <a:pt x="130" y="374"/>
                  <a:pt x="134" y="372"/>
                  <a:pt x="138" y="370"/>
                </a:cubicBezTo>
                <a:cubicBezTo>
                  <a:pt x="163" y="370"/>
                  <a:pt x="163" y="370"/>
                  <a:pt x="163" y="370"/>
                </a:cubicBezTo>
                <a:cubicBezTo>
                  <a:pt x="167" y="372"/>
                  <a:pt x="171" y="371"/>
                  <a:pt x="171" y="369"/>
                </a:cubicBezTo>
                <a:cubicBezTo>
                  <a:pt x="174" y="362"/>
                  <a:pt x="177" y="359"/>
                  <a:pt x="180" y="356"/>
                </a:cubicBezTo>
                <a:cubicBezTo>
                  <a:pt x="183" y="356"/>
                  <a:pt x="188" y="357"/>
                  <a:pt x="192" y="361"/>
                </a:cubicBezTo>
                <a:cubicBezTo>
                  <a:pt x="199" y="367"/>
                  <a:pt x="204" y="372"/>
                  <a:pt x="204" y="380"/>
                </a:cubicBezTo>
                <a:cubicBezTo>
                  <a:pt x="202" y="399"/>
                  <a:pt x="202" y="399"/>
                  <a:pt x="202" y="399"/>
                </a:cubicBezTo>
                <a:cubicBezTo>
                  <a:pt x="206" y="402"/>
                  <a:pt x="206" y="402"/>
                  <a:pt x="206" y="402"/>
                </a:cubicBezTo>
                <a:cubicBezTo>
                  <a:pt x="213" y="407"/>
                  <a:pt x="217" y="412"/>
                  <a:pt x="217" y="417"/>
                </a:cubicBezTo>
                <a:cubicBezTo>
                  <a:pt x="213" y="436"/>
                  <a:pt x="213" y="436"/>
                  <a:pt x="213" y="436"/>
                </a:cubicBezTo>
                <a:cubicBezTo>
                  <a:pt x="210" y="446"/>
                  <a:pt x="206" y="453"/>
                  <a:pt x="202" y="456"/>
                </a:cubicBezTo>
                <a:cubicBezTo>
                  <a:pt x="202" y="455"/>
                  <a:pt x="202" y="455"/>
                  <a:pt x="202" y="455"/>
                </a:cubicBezTo>
                <a:cubicBezTo>
                  <a:pt x="186" y="488"/>
                  <a:pt x="186" y="488"/>
                  <a:pt x="186" y="488"/>
                </a:cubicBezTo>
                <a:cubicBezTo>
                  <a:pt x="192" y="490"/>
                  <a:pt x="192" y="490"/>
                  <a:pt x="192" y="490"/>
                </a:cubicBezTo>
                <a:cubicBezTo>
                  <a:pt x="217" y="491"/>
                  <a:pt x="217" y="491"/>
                  <a:pt x="217" y="491"/>
                </a:cubicBezTo>
                <a:cubicBezTo>
                  <a:pt x="222" y="494"/>
                  <a:pt x="222" y="494"/>
                  <a:pt x="222" y="494"/>
                </a:cubicBezTo>
                <a:cubicBezTo>
                  <a:pt x="220" y="498"/>
                  <a:pt x="220" y="498"/>
                  <a:pt x="220" y="498"/>
                </a:cubicBezTo>
                <a:cubicBezTo>
                  <a:pt x="217" y="508"/>
                  <a:pt x="216" y="516"/>
                  <a:pt x="217" y="521"/>
                </a:cubicBezTo>
                <a:cubicBezTo>
                  <a:pt x="225" y="526"/>
                  <a:pt x="231" y="529"/>
                  <a:pt x="234" y="526"/>
                </a:cubicBezTo>
                <a:cubicBezTo>
                  <a:pt x="249" y="520"/>
                  <a:pt x="249" y="520"/>
                  <a:pt x="249" y="520"/>
                </a:cubicBezTo>
                <a:cubicBezTo>
                  <a:pt x="256" y="517"/>
                  <a:pt x="256" y="517"/>
                  <a:pt x="256" y="517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83" y="502"/>
                  <a:pt x="283" y="502"/>
                  <a:pt x="283" y="502"/>
                </a:cubicBezTo>
                <a:cubicBezTo>
                  <a:pt x="283" y="484"/>
                  <a:pt x="283" y="484"/>
                  <a:pt x="283" y="484"/>
                </a:cubicBezTo>
                <a:cubicBezTo>
                  <a:pt x="282" y="478"/>
                  <a:pt x="283" y="474"/>
                  <a:pt x="286" y="470"/>
                </a:cubicBezTo>
                <a:cubicBezTo>
                  <a:pt x="290" y="467"/>
                  <a:pt x="298" y="467"/>
                  <a:pt x="311" y="475"/>
                </a:cubicBezTo>
                <a:cubicBezTo>
                  <a:pt x="336" y="490"/>
                  <a:pt x="336" y="490"/>
                  <a:pt x="336" y="490"/>
                </a:cubicBezTo>
                <a:cubicBezTo>
                  <a:pt x="345" y="497"/>
                  <a:pt x="351" y="499"/>
                  <a:pt x="355" y="499"/>
                </a:cubicBezTo>
                <a:cubicBezTo>
                  <a:pt x="355" y="498"/>
                  <a:pt x="355" y="498"/>
                  <a:pt x="355" y="498"/>
                </a:cubicBezTo>
                <a:cubicBezTo>
                  <a:pt x="357" y="494"/>
                  <a:pt x="355" y="485"/>
                  <a:pt x="350" y="475"/>
                </a:cubicBezTo>
                <a:cubicBezTo>
                  <a:pt x="336" y="453"/>
                  <a:pt x="336" y="453"/>
                  <a:pt x="336" y="453"/>
                </a:cubicBezTo>
                <a:cubicBezTo>
                  <a:pt x="336" y="451"/>
                  <a:pt x="336" y="451"/>
                  <a:pt x="336" y="451"/>
                </a:cubicBezTo>
                <a:cubicBezTo>
                  <a:pt x="337" y="451"/>
                  <a:pt x="337" y="451"/>
                  <a:pt x="337" y="451"/>
                </a:cubicBezTo>
                <a:cubicBezTo>
                  <a:pt x="338" y="449"/>
                  <a:pt x="338" y="449"/>
                  <a:pt x="338" y="449"/>
                </a:cubicBezTo>
                <a:cubicBezTo>
                  <a:pt x="352" y="430"/>
                  <a:pt x="367" y="424"/>
                  <a:pt x="384" y="430"/>
                </a:cubicBezTo>
                <a:cubicBezTo>
                  <a:pt x="423" y="448"/>
                  <a:pt x="423" y="448"/>
                  <a:pt x="423" y="448"/>
                </a:cubicBezTo>
                <a:cubicBezTo>
                  <a:pt x="439" y="438"/>
                  <a:pt x="439" y="438"/>
                  <a:pt x="439" y="438"/>
                </a:cubicBezTo>
                <a:cubicBezTo>
                  <a:pt x="440" y="438"/>
                  <a:pt x="440" y="438"/>
                  <a:pt x="440" y="438"/>
                </a:cubicBezTo>
                <a:cubicBezTo>
                  <a:pt x="440" y="437"/>
                  <a:pt x="440" y="437"/>
                  <a:pt x="440" y="437"/>
                </a:cubicBezTo>
                <a:cubicBezTo>
                  <a:pt x="440" y="436"/>
                  <a:pt x="440" y="436"/>
                  <a:pt x="440" y="436"/>
                </a:cubicBezTo>
                <a:cubicBezTo>
                  <a:pt x="438" y="433"/>
                  <a:pt x="438" y="433"/>
                  <a:pt x="438" y="433"/>
                </a:cubicBezTo>
                <a:cubicBezTo>
                  <a:pt x="439" y="432"/>
                  <a:pt x="439" y="432"/>
                  <a:pt x="439" y="432"/>
                </a:cubicBezTo>
                <a:cubicBezTo>
                  <a:pt x="440" y="430"/>
                  <a:pt x="440" y="430"/>
                  <a:pt x="440" y="430"/>
                </a:cubicBezTo>
                <a:cubicBezTo>
                  <a:pt x="452" y="409"/>
                  <a:pt x="457" y="393"/>
                  <a:pt x="452" y="385"/>
                </a:cubicBezTo>
                <a:cubicBezTo>
                  <a:pt x="449" y="378"/>
                  <a:pt x="444" y="374"/>
                  <a:pt x="440" y="374"/>
                </a:cubicBezTo>
                <a:cubicBezTo>
                  <a:pt x="437" y="374"/>
                  <a:pt x="437" y="374"/>
                  <a:pt x="437" y="374"/>
                </a:cubicBezTo>
                <a:cubicBezTo>
                  <a:pt x="434" y="364"/>
                  <a:pt x="434" y="364"/>
                  <a:pt x="434" y="364"/>
                </a:cubicBezTo>
                <a:cubicBezTo>
                  <a:pt x="437" y="364"/>
                  <a:pt x="437" y="364"/>
                  <a:pt x="437" y="364"/>
                </a:cubicBezTo>
                <a:cubicBezTo>
                  <a:pt x="444" y="361"/>
                  <a:pt x="448" y="357"/>
                  <a:pt x="449" y="353"/>
                </a:cubicBezTo>
                <a:cubicBezTo>
                  <a:pt x="446" y="348"/>
                  <a:pt x="446" y="348"/>
                  <a:pt x="446" y="348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1"/>
                  <a:pt x="429" y="331"/>
                  <a:pt x="429" y="331"/>
                </a:cubicBezTo>
                <a:cubicBezTo>
                  <a:pt x="421" y="308"/>
                  <a:pt x="421" y="308"/>
                  <a:pt x="421" y="308"/>
                </a:cubicBezTo>
                <a:cubicBezTo>
                  <a:pt x="418" y="290"/>
                  <a:pt x="415" y="274"/>
                  <a:pt x="418" y="259"/>
                </a:cubicBezTo>
                <a:cubicBezTo>
                  <a:pt x="418" y="249"/>
                  <a:pt x="418" y="249"/>
                  <a:pt x="418" y="249"/>
                </a:cubicBezTo>
                <a:cubicBezTo>
                  <a:pt x="407" y="258"/>
                  <a:pt x="407" y="258"/>
                  <a:pt x="407" y="258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2"/>
                  <a:pt x="394" y="222"/>
                  <a:pt x="394" y="222"/>
                </a:cubicBezTo>
                <a:cubicBezTo>
                  <a:pt x="395" y="222"/>
                  <a:pt x="395" y="222"/>
                  <a:pt x="395" y="222"/>
                </a:cubicBezTo>
                <a:cubicBezTo>
                  <a:pt x="419" y="189"/>
                  <a:pt x="434" y="169"/>
                  <a:pt x="440" y="163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26" y="116"/>
                  <a:pt x="424" y="106"/>
                  <a:pt x="424" y="102"/>
                </a:cubicBezTo>
                <a:cubicBezTo>
                  <a:pt x="405" y="94"/>
                  <a:pt x="405" y="94"/>
                  <a:pt x="405" y="94"/>
                </a:cubicBezTo>
                <a:lnTo>
                  <a:pt x="395" y="90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9230" name="Freeform 5"/>
          <p:cNvSpPr/>
          <p:nvPr/>
        </p:nvSpPr>
        <p:spPr bwMode="auto">
          <a:xfrm>
            <a:off x="6381750" y="3238500"/>
            <a:ext cx="1143000" cy="933450"/>
          </a:xfrm>
          <a:custGeom>
            <a:gdLst>
              <a:gd fmla="*/ 2147483647 w 1883" name="T0"/>
              <a:gd fmla="*/ 2147483647 h 1607" name="T1"/>
              <a:gd fmla="*/ 2147483647 w 1883" name="T2"/>
              <a:gd fmla="*/ 2147483647 h 1607" name="T3"/>
              <a:gd fmla="*/ 2147483647 w 1883" name="T4"/>
              <a:gd fmla="*/ 2147483647 h 1607" name="T5"/>
              <a:gd fmla="*/ 2147483647 w 1883" name="T6"/>
              <a:gd fmla="*/ 2147483647 h 1607" name="T7"/>
              <a:gd fmla="*/ 2147483647 w 1883" name="T8"/>
              <a:gd fmla="*/ 2147483647 h 1607" name="T9"/>
              <a:gd fmla="*/ 2147483647 w 1883" name="T10"/>
              <a:gd fmla="*/ 2147483647 h 1607" name="T11"/>
              <a:gd fmla="*/ 2147483647 w 1883" name="T12"/>
              <a:gd fmla="*/ 2147483647 h 1607" name="T13"/>
              <a:gd fmla="*/ 2147483647 w 1883" name="T14"/>
              <a:gd fmla="*/ 2147483647 h 1607" name="T15"/>
              <a:gd fmla="*/ 2147483647 w 1883" name="T16"/>
              <a:gd fmla="*/ 2147483647 h 1607" name="T17"/>
              <a:gd fmla="*/ 2147483647 w 1883" name="T18"/>
              <a:gd fmla="*/ 2147483647 h 1607" name="T19"/>
              <a:gd fmla="*/ 2147483647 w 1883" name="T20"/>
              <a:gd fmla="*/ 2147483647 h 1607" name="T21"/>
              <a:gd fmla="*/ 2147483647 w 1883" name="T22"/>
              <a:gd fmla="*/ 2147483647 h 1607" name="T23"/>
              <a:gd fmla="*/ 2147483647 w 1883" name="T24"/>
              <a:gd fmla="*/ 2147483647 h 1607" name="T25"/>
              <a:gd fmla="*/ 2147483647 w 1883" name="T26"/>
              <a:gd fmla="*/ 2147483647 h 1607" name="T27"/>
              <a:gd fmla="*/ 2147483647 w 1883" name="T28"/>
              <a:gd fmla="*/ 2147483647 h 1607" name="T29"/>
              <a:gd fmla="*/ 2147483647 w 1883" name="T30"/>
              <a:gd fmla="*/ 2147483647 h 1607" name="T31"/>
              <a:gd fmla="*/ 2147483647 w 1883" name="T32"/>
              <a:gd fmla="*/ 2147483647 h 1607" name="T33"/>
              <a:gd fmla="*/ 2147483647 w 1883" name="T34"/>
              <a:gd fmla="*/ 2147483647 h 1607" name="T35"/>
              <a:gd fmla="*/ 2147483647 w 1883" name="T36"/>
              <a:gd fmla="*/ 2147483647 h 1607" name="T37"/>
              <a:gd fmla="*/ 2147483647 w 1883" name="T38"/>
              <a:gd fmla="*/ 2147483647 h 1607" name="T39"/>
              <a:gd fmla="*/ 2147483647 w 1883" name="T40"/>
              <a:gd fmla="*/ 2147483647 h 1607" name="T41"/>
              <a:gd fmla="*/ 2147483647 w 1883" name="T42"/>
              <a:gd fmla="*/ 2147483647 h 1607" name="T43"/>
              <a:gd fmla="*/ 2147483647 w 1883" name="T44"/>
              <a:gd fmla="*/ 2147483647 h 1607" name="T45"/>
              <a:gd fmla="*/ 2147483647 w 1883" name="T46"/>
              <a:gd fmla="*/ 2147483647 h 1607" name="T47"/>
              <a:gd fmla="*/ 2147483647 w 1883" name="T48"/>
              <a:gd fmla="*/ 2147483647 h 1607" name="T49"/>
              <a:gd fmla="*/ 2147483647 w 1883" name="T50"/>
              <a:gd fmla="*/ 2147483647 h 1607" name="T51"/>
              <a:gd fmla="*/ 2147483647 w 1883" name="T52"/>
              <a:gd fmla="*/ 2147483647 h 1607" name="T53"/>
              <a:gd fmla="*/ 2147483647 w 1883" name="T54"/>
              <a:gd fmla="*/ 2147483647 h 1607" name="T55"/>
              <a:gd fmla="*/ 2147483647 w 1883" name="T56"/>
              <a:gd fmla="*/ 2147483647 h 1607" name="T57"/>
              <a:gd fmla="*/ 2147483647 w 1883" name="T58"/>
              <a:gd fmla="*/ 2147483647 h 1607" name="T59"/>
              <a:gd fmla="*/ 2147483647 w 1883" name="T60"/>
              <a:gd fmla="*/ 2147483647 h 1607" name="T61"/>
              <a:gd fmla="*/ 2147483647 w 1883" name="T62"/>
              <a:gd fmla="*/ 2147483647 h 1607" name="T63"/>
              <a:gd fmla="*/ 2147483647 w 1883" name="T64"/>
              <a:gd fmla="*/ 2147483647 h 1607" name="T65"/>
              <a:gd fmla="*/ 2147483647 w 1883" name="T66"/>
              <a:gd fmla="*/ 2147483647 h 1607" name="T67"/>
              <a:gd fmla="*/ 2147483647 w 1883" name="T68"/>
              <a:gd fmla="*/ 2147483647 h 1607" name="T69"/>
              <a:gd fmla="*/ 2147483647 w 1883" name="T70"/>
              <a:gd fmla="*/ 2147483647 h 1607" name="T71"/>
              <a:gd fmla="*/ 2147483647 w 1883" name="T72"/>
              <a:gd fmla="*/ 2147483647 h 1607" name="T73"/>
              <a:gd fmla="*/ 2147483647 w 1883" name="T74"/>
              <a:gd fmla="*/ 2147483647 h 1607" name="T75"/>
              <a:gd fmla="*/ 2147483647 w 1883" name="T76"/>
              <a:gd fmla="*/ 2147483647 h 1607" name="T77"/>
              <a:gd fmla="*/ 2147483647 w 1883" name="T78"/>
              <a:gd fmla="*/ 2147483647 h 1607" name="T79"/>
              <a:gd fmla="*/ 2147483647 w 1883" name="T80"/>
              <a:gd fmla="*/ 2147483647 h 1607" name="T81"/>
              <a:gd fmla="*/ 2147483647 w 1883" name="T82"/>
              <a:gd fmla="*/ 2147483647 h 1607" name="T83"/>
              <a:gd fmla="*/ 2147483647 w 1883" name="T84"/>
              <a:gd fmla="*/ 2147483647 h 1607" name="T85"/>
              <a:gd fmla="*/ 2147483647 w 1883" name="T86"/>
              <a:gd fmla="*/ 2147483647 h 1607" name="T87"/>
              <a:gd fmla="*/ 2147483647 w 1883" name="T88"/>
              <a:gd fmla="*/ 2147483647 h 1607" name="T89"/>
              <a:gd fmla="*/ 2147483647 w 1883" name="T90"/>
              <a:gd fmla="*/ 2147483647 h 1607" name="T91"/>
              <a:gd fmla="*/ 2147483647 w 1883" name="T92"/>
              <a:gd fmla="*/ 2147483647 h 1607" name="T93"/>
              <a:gd fmla="*/ 2147483647 w 1883" name="T94"/>
              <a:gd fmla="*/ 2147483647 h 1607" name="T95"/>
              <a:gd fmla="*/ 2147483647 w 1883" name="T96"/>
              <a:gd fmla="*/ 2147483647 h 1607" name="T97"/>
              <a:gd fmla="*/ 2147483647 w 1883" name="T98"/>
              <a:gd fmla="*/ 2147483647 h 1607" name="T99"/>
              <a:gd fmla="*/ 2147483647 w 1883" name="T100"/>
              <a:gd fmla="*/ 2147483647 h 1607" name="T101"/>
              <a:gd fmla="*/ 2147483647 w 1883" name="T102"/>
              <a:gd fmla="*/ 2147483647 h 1607" name="T103"/>
              <a:gd fmla="*/ 2147483647 w 1883" name="T104"/>
              <a:gd fmla="*/ 2147483647 h 1607" name="T105"/>
              <a:gd fmla="*/ 2147483647 w 1883" name="T106"/>
              <a:gd fmla="*/ 2147483647 h 1607" name="T107"/>
              <a:gd fmla="*/ 2147483647 w 1883" name="T108"/>
              <a:gd fmla="*/ 2147483647 h 1607" name="T109"/>
              <a:gd fmla="*/ 2147483647 w 1883" name="T110"/>
              <a:gd fmla="*/ 2147483647 h 1607" name="T111"/>
              <a:gd fmla="*/ 2147483647 w 1883" name="T112"/>
              <a:gd fmla="*/ 2147483647 h 1607" name="T113"/>
              <a:gd fmla="*/ 2147483647 w 1883" name="T114"/>
              <a:gd fmla="*/ 2147483647 h 1607" name="T115"/>
              <a:gd fmla="*/ 2147483647 w 1883" name="T116"/>
              <a:gd fmla="*/ 2147483647 h 1607" name="T117"/>
              <a:gd fmla="*/ 2147483647 w 1883" name="T118"/>
              <a:gd fmla="*/ 2147483647 h 1607" name="T119"/>
              <a:gd fmla="*/ 2147483647 w 1883" name="T120"/>
              <a:gd fmla="*/ 2147483647 h 1607" name="T121"/>
              <a:gd fmla="*/ 2147483647 w 1883" name="T122"/>
              <a:gd fmla="*/ 2147483647 h 1607" name="T123"/>
              <a:gd fmla="*/ 0 60000 65536" name="T124"/>
              <a:gd fmla="*/ 0 60000 65536" name="T125"/>
              <a:gd fmla="*/ 0 60000 65536" name="T126"/>
              <a:gd fmla="*/ 0 60000 65536" name="T127"/>
              <a:gd fmla="*/ 0 60000 65536" name="T128"/>
              <a:gd fmla="*/ 0 60000 65536" name="T129"/>
              <a:gd fmla="*/ 0 60000 65536" name="T130"/>
              <a:gd fmla="*/ 0 60000 65536" name="T131"/>
              <a:gd fmla="*/ 0 60000 65536" name="T132"/>
              <a:gd fmla="*/ 0 60000 65536" name="T133"/>
              <a:gd fmla="*/ 0 60000 65536" name="T134"/>
              <a:gd fmla="*/ 0 60000 65536" name="T135"/>
              <a:gd fmla="*/ 0 60000 65536" name="T136"/>
              <a:gd fmla="*/ 0 60000 65536" name="T137"/>
              <a:gd fmla="*/ 0 60000 65536" name="T138"/>
              <a:gd fmla="*/ 0 60000 65536" name="T139"/>
              <a:gd fmla="*/ 0 60000 65536" name="T140"/>
              <a:gd fmla="*/ 0 60000 65536" name="T141"/>
              <a:gd fmla="*/ 0 60000 65536" name="T142"/>
              <a:gd fmla="*/ 0 60000 65536" name="T143"/>
              <a:gd fmla="*/ 0 60000 65536" name="T144"/>
              <a:gd fmla="*/ 0 60000 65536" name="T145"/>
              <a:gd fmla="*/ 0 60000 65536" name="T146"/>
              <a:gd fmla="*/ 0 60000 65536" name="T147"/>
              <a:gd fmla="*/ 0 60000 65536" name="T148"/>
              <a:gd fmla="*/ 0 60000 65536" name="T149"/>
              <a:gd fmla="*/ 0 60000 65536" name="T150"/>
              <a:gd fmla="*/ 0 60000 65536" name="T151"/>
              <a:gd fmla="*/ 0 60000 65536" name="T152"/>
              <a:gd fmla="*/ 0 60000 65536" name="T153"/>
              <a:gd fmla="*/ 0 60000 65536" name="T154"/>
              <a:gd fmla="*/ 0 60000 65536" name="T155"/>
              <a:gd fmla="*/ 0 60000 65536" name="T156"/>
              <a:gd fmla="*/ 0 60000 65536" name="T157"/>
              <a:gd fmla="*/ 0 60000 65536" name="T158"/>
              <a:gd fmla="*/ 0 60000 65536" name="T159"/>
              <a:gd fmla="*/ 0 60000 65536" name="T160"/>
              <a:gd fmla="*/ 0 60000 65536" name="T161"/>
              <a:gd fmla="*/ 0 60000 65536" name="T162"/>
              <a:gd fmla="*/ 0 60000 65536" name="T163"/>
              <a:gd fmla="*/ 0 60000 65536" name="T164"/>
              <a:gd fmla="*/ 0 60000 65536" name="T165"/>
              <a:gd fmla="*/ 0 60000 65536" name="T166"/>
              <a:gd fmla="*/ 0 60000 65536" name="T167"/>
              <a:gd fmla="*/ 0 60000 65536" name="T168"/>
              <a:gd fmla="*/ 0 60000 65536" name="T169"/>
              <a:gd fmla="*/ 0 60000 65536" name="T170"/>
              <a:gd fmla="*/ 0 60000 65536" name="T171"/>
              <a:gd fmla="*/ 0 60000 65536" name="T172"/>
              <a:gd fmla="*/ 0 60000 65536" name="T173"/>
              <a:gd fmla="*/ 0 60000 65536" name="T174"/>
              <a:gd fmla="*/ 0 60000 65536" name="T175"/>
              <a:gd fmla="*/ 0 60000 65536" name="T176"/>
              <a:gd fmla="*/ 0 60000 65536" name="T177"/>
              <a:gd fmla="*/ 0 60000 65536" name="T178"/>
              <a:gd fmla="*/ 0 60000 65536" name="T179"/>
              <a:gd fmla="*/ 0 60000 65536" name="T180"/>
              <a:gd fmla="*/ 0 60000 65536" name="T181"/>
              <a:gd fmla="*/ 0 60000 65536" name="T182"/>
              <a:gd fmla="*/ 0 60000 65536" name="T183"/>
              <a:gd fmla="*/ 0 60000 65536" name="T184"/>
              <a:gd fmla="*/ 0 60000 65536" name="T185"/>
              <a:gd fmla="*/ 0 w 1883" name="T186"/>
              <a:gd fmla="*/ 0 h 1607" name="T187"/>
              <a:gd fmla="*/ 1883 w 1883" name="T188"/>
              <a:gd fmla="*/ 1607 h 1607" name="T189"/>
            </a:gdLst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b="T189" l="T186" r="T188" t="T187"/>
            <a:pathLst>
              <a:path h="1607" w="1883">
                <a:moveTo>
                  <a:pt x="1845" y="171"/>
                </a:moveTo>
                <a:cubicBezTo>
                  <a:pt x="1838" y="147"/>
                  <a:pt x="1838" y="147"/>
                  <a:pt x="1838" y="147"/>
                </a:cubicBezTo>
                <a:cubicBezTo>
                  <a:pt x="1819" y="115"/>
                  <a:pt x="1819" y="115"/>
                  <a:pt x="1819" y="115"/>
                </a:cubicBezTo>
                <a:cubicBezTo>
                  <a:pt x="1803" y="106"/>
                  <a:pt x="1803" y="106"/>
                  <a:pt x="1803" y="106"/>
                </a:cubicBezTo>
                <a:cubicBezTo>
                  <a:pt x="1787" y="115"/>
                  <a:pt x="1787" y="115"/>
                  <a:pt x="1787" y="115"/>
                </a:cubicBezTo>
                <a:cubicBezTo>
                  <a:pt x="1778" y="134"/>
                  <a:pt x="1778" y="134"/>
                  <a:pt x="1778" y="134"/>
                </a:cubicBezTo>
                <a:cubicBezTo>
                  <a:pt x="1777" y="136"/>
                  <a:pt x="1777" y="136"/>
                  <a:pt x="1777" y="136"/>
                </a:cubicBezTo>
                <a:cubicBezTo>
                  <a:pt x="1775" y="136"/>
                  <a:pt x="1775" y="136"/>
                  <a:pt x="1775" y="136"/>
                </a:cubicBezTo>
                <a:cubicBezTo>
                  <a:pt x="1774" y="136"/>
                  <a:pt x="1774" y="136"/>
                  <a:pt x="1774" y="136"/>
                </a:cubicBezTo>
                <a:cubicBezTo>
                  <a:pt x="1744" y="141"/>
                  <a:pt x="1744" y="141"/>
                  <a:pt x="1744" y="141"/>
                </a:cubicBezTo>
                <a:cubicBezTo>
                  <a:pt x="1741" y="143"/>
                  <a:pt x="1738" y="144"/>
                  <a:pt x="1736" y="147"/>
                </a:cubicBezTo>
                <a:cubicBezTo>
                  <a:pt x="1729" y="155"/>
                  <a:pt x="1729" y="155"/>
                  <a:pt x="1729" y="155"/>
                </a:cubicBezTo>
                <a:cubicBezTo>
                  <a:pt x="1714" y="167"/>
                  <a:pt x="1714" y="167"/>
                  <a:pt x="1714" y="167"/>
                </a:cubicBezTo>
                <a:cubicBezTo>
                  <a:pt x="1709" y="170"/>
                  <a:pt x="1709" y="170"/>
                  <a:pt x="1709" y="170"/>
                </a:cubicBezTo>
                <a:cubicBezTo>
                  <a:pt x="1696" y="172"/>
                  <a:pt x="1696" y="172"/>
                  <a:pt x="1696" y="172"/>
                </a:cubicBezTo>
                <a:cubicBezTo>
                  <a:pt x="1689" y="171"/>
                  <a:pt x="1680" y="165"/>
                  <a:pt x="1667" y="156"/>
                </a:cubicBezTo>
                <a:cubicBezTo>
                  <a:pt x="1666" y="155"/>
                  <a:pt x="1666" y="155"/>
                  <a:pt x="1666" y="155"/>
                </a:cubicBezTo>
                <a:cubicBezTo>
                  <a:pt x="1645" y="134"/>
                  <a:pt x="1634" y="119"/>
                  <a:pt x="1634" y="110"/>
                </a:cubicBezTo>
                <a:cubicBezTo>
                  <a:pt x="1634" y="83"/>
                  <a:pt x="1634" y="83"/>
                  <a:pt x="1634" y="83"/>
                </a:cubicBezTo>
                <a:cubicBezTo>
                  <a:pt x="1634" y="82"/>
                  <a:pt x="1634" y="82"/>
                  <a:pt x="1634" y="82"/>
                </a:cubicBezTo>
                <a:cubicBezTo>
                  <a:pt x="1634" y="81"/>
                  <a:pt x="1634" y="81"/>
                  <a:pt x="1634" y="81"/>
                </a:cubicBezTo>
                <a:cubicBezTo>
                  <a:pt x="1638" y="76"/>
                  <a:pt x="1638" y="76"/>
                  <a:pt x="1638" y="76"/>
                </a:cubicBezTo>
                <a:cubicBezTo>
                  <a:pt x="1607" y="65"/>
                  <a:pt x="1607" y="65"/>
                  <a:pt x="1607" y="65"/>
                </a:cubicBezTo>
                <a:cubicBezTo>
                  <a:pt x="1606" y="76"/>
                  <a:pt x="1606" y="76"/>
                  <a:pt x="1606" y="76"/>
                </a:cubicBezTo>
                <a:cubicBezTo>
                  <a:pt x="1606" y="79"/>
                  <a:pt x="1603" y="83"/>
                  <a:pt x="1597" y="86"/>
                </a:cubicBezTo>
                <a:cubicBezTo>
                  <a:pt x="1587" y="90"/>
                  <a:pt x="1587" y="90"/>
                  <a:pt x="1587" y="90"/>
                </a:cubicBezTo>
                <a:cubicBezTo>
                  <a:pt x="1583" y="89"/>
                  <a:pt x="1583" y="89"/>
                  <a:pt x="1583" y="89"/>
                </a:cubicBezTo>
                <a:cubicBezTo>
                  <a:pt x="1583" y="88"/>
                  <a:pt x="1583" y="88"/>
                  <a:pt x="1583" y="88"/>
                </a:cubicBezTo>
                <a:cubicBezTo>
                  <a:pt x="1567" y="85"/>
                  <a:pt x="1567" y="85"/>
                  <a:pt x="1567" y="85"/>
                </a:cubicBezTo>
                <a:cubicBezTo>
                  <a:pt x="1570" y="97"/>
                  <a:pt x="1570" y="97"/>
                  <a:pt x="1570" y="97"/>
                </a:cubicBezTo>
                <a:cubicBezTo>
                  <a:pt x="1543" y="79"/>
                  <a:pt x="1543" y="79"/>
                  <a:pt x="1543" y="79"/>
                </a:cubicBezTo>
                <a:cubicBezTo>
                  <a:pt x="1541" y="79"/>
                  <a:pt x="1541" y="79"/>
                  <a:pt x="1541" y="79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36" y="66"/>
                  <a:pt x="1534" y="55"/>
                  <a:pt x="1534" y="42"/>
                </a:cubicBezTo>
                <a:cubicBezTo>
                  <a:pt x="1534" y="31"/>
                  <a:pt x="1535" y="25"/>
                  <a:pt x="1539" y="21"/>
                </a:cubicBezTo>
                <a:cubicBezTo>
                  <a:pt x="1546" y="9"/>
                  <a:pt x="1546" y="9"/>
                  <a:pt x="1546" y="9"/>
                </a:cubicBezTo>
                <a:cubicBezTo>
                  <a:pt x="1544" y="0"/>
                  <a:pt x="1544" y="0"/>
                  <a:pt x="1544" y="0"/>
                </a:cubicBezTo>
                <a:cubicBezTo>
                  <a:pt x="1516" y="4"/>
                  <a:pt x="1516" y="4"/>
                  <a:pt x="1516" y="4"/>
                </a:cubicBezTo>
                <a:cubicBezTo>
                  <a:pt x="1502" y="5"/>
                  <a:pt x="1493" y="13"/>
                  <a:pt x="1488" y="29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72" y="55"/>
                  <a:pt x="1472" y="55"/>
                  <a:pt x="1472" y="55"/>
                </a:cubicBezTo>
                <a:cubicBezTo>
                  <a:pt x="1488" y="53"/>
                  <a:pt x="1488" y="53"/>
                  <a:pt x="1488" y="53"/>
                </a:cubicBezTo>
                <a:cubicBezTo>
                  <a:pt x="1489" y="53"/>
                  <a:pt x="1489" y="53"/>
                  <a:pt x="1489" y="53"/>
                </a:cubicBezTo>
                <a:cubicBezTo>
                  <a:pt x="1490" y="52"/>
                  <a:pt x="1490" y="52"/>
                  <a:pt x="1490" y="52"/>
                </a:cubicBezTo>
                <a:cubicBezTo>
                  <a:pt x="1491" y="55"/>
                  <a:pt x="1491" y="55"/>
                  <a:pt x="1491" y="55"/>
                </a:cubicBezTo>
                <a:cubicBezTo>
                  <a:pt x="1503" y="60"/>
                  <a:pt x="1503" y="60"/>
                  <a:pt x="1503" y="60"/>
                </a:cubicBezTo>
                <a:cubicBezTo>
                  <a:pt x="1506" y="60"/>
                  <a:pt x="1506" y="60"/>
                  <a:pt x="1506" y="60"/>
                </a:cubicBezTo>
                <a:cubicBezTo>
                  <a:pt x="1508" y="61"/>
                  <a:pt x="1508" y="61"/>
                  <a:pt x="1508" y="61"/>
                </a:cubicBezTo>
                <a:cubicBezTo>
                  <a:pt x="1508" y="64"/>
                  <a:pt x="1508" y="64"/>
                  <a:pt x="1508" y="64"/>
                </a:cubicBezTo>
                <a:cubicBezTo>
                  <a:pt x="1510" y="86"/>
                  <a:pt x="1510" y="86"/>
                  <a:pt x="1510" y="86"/>
                </a:cubicBezTo>
                <a:cubicBezTo>
                  <a:pt x="1516" y="107"/>
                  <a:pt x="1516" y="107"/>
                  <a:pt x="1516" y="107"/>
                </a:cubicBezTo>
                <a:cubicBezTo>
                  <a:pt x="1516" y="108"/>
                  <a:pt x="1516" y="108"/>
                  <a:pt x="1516" y="108"/>
                </a:cubicBezTo>
                <a:cubicBezTo>
                  <a:pt x="1516" y="109"/>
                  <a:pt x="1516" y="109"/>
                  <a:pt x="1516" y="109"/>
                </a:cubicBezTo>
                <a:cubicBezTo>
                  <a:pt x="1516" y="110"/>
                  <a:pt x="1516" y="110"/>
                  <a:pt x="1516" y="110"/>
                </a:cubicBezTo>
                <a:cubicBezTo>
                  <a:pt x="1481" y="179"/>
                  <a:pt x="1481" y="179"/>
                  <a:pt x="1481" y="179"/>
                </a:cubicBezTo>
                <a:cubicBezTo>
                  <a:pt x="1475" y="189"/>
                  <a:pt x="1472" y="214"/>
                  <a:pt x="1470" y="252"/>
                </a:cubicBezTo>
                <a:cubicBezTo>
                  <a:pt x="1470" y="255"/>
                  <a:pt x="1470" y="255"/>
                  <a:pt x="1470" y="255"/>
                </a:cubicBezTo>
                <a:cubicBezTo>
                  <a:pt x="1456" y="281"/>
                  <a:pt x="1456" y="281"/>
                  <a:pt x="1456" y="281"/>
                </a:cubicBezTo>
                <a:cubicBezTo>
                  <a:pt x="1465" y="292"/>
                  <a:pt x="1465" y="292"/>
                  <a:pt x="1465" y="292"/>
                </a:cubicBezTo>
                <a:cubicBezTo>
                  <a:pt x="1465" y="294"/>
                  <a:pt x="1465" y="294"/>
                  <a:pt x="1465" y="294"/>
                </a:cubicBezTo>
                <a:cubicBezTo>
                  <a:pt x="1467" y="310"/>
                  <a:pt x="1465" y="319"/>
                  <a:pt x="1461" y="322"/>
                </a:cubicBezTo>
                <a:cubicBezTo>
                  <a:pt x="1458" y="323"/>
                  <a:pt x="1458" y="323"/>
                  <a:pt x="1458" y="323"/>
                </a:cubicBezTo>
                <a:cubicBezTo>
                  <a:pt x="1451" y="327"/>
                  <a:pt x="1426" y="352"/>
                  <a:pt x="1387" y="400"/>
                </a:cubicBezTo>
                <a:cubicBezTo>
                  <a:pt x="1384" y="403"/>
                  <a:pt x="1384" y="403"/>
                  <a:pt x="1384" y="403"/>
                </a:cubicBezTo>
                <a:cubicBezTo>
                  <a:pt x="1382" y="402"/>
                  <a:pt x="1382" y="402"/>
                  <a:pt x="1382" y="402"/>
                </a:cubicBezTo>
                <a:cubicBezTo>
                  <a:pt x="1379" y="400"/>
                  <a:pt x="1379" y="400"/>
                  <a:pt x="1379" y="400"/>
                </a:cubicBezTo>
                <a:cubicBezTo>
                  <a:pt x="1365" y="390"/>
                  <a:pt x="1353" y="382"/>
                  <a:pt x="1345" y="373"/>
                </a:cubicBezTo>
                <a:cubicBezTo>
                  <a:pt x="1339" y="369"/>
                  <a:pt x="1323" y="366"/>
                  <a:pt x="1297" y="366"/>
                </a:cubicBezTo>
                <a:cubicBezTo>
                  <a:pt x="1296" y="414"/>
                  <a:pt x="1296" y="414"/>
                  <a:pt x="1296" y="414"/>
                </a:cubicBezTo>
                <a:cubicBezTo>
                  <a:pt x="1295" y="415"/>
                  <a:pt x="1295" y="415"/>
                  <a:pt x="1295" y="415"/>
                </a:cubicBezTo>
                <a:cubicBezTo>
                  <a:pt x="1276" y="507"/>
                  <a:pt x="1276" y="507"/>
                  <a:pt x="1276" y="507"/>
                </a:cubicBezTo>
                <a:cubicBezTo>
                  <a:pt x="1271" y="519"/>
                  <a:pt x="1270" y="540"/>
                  <a:pt x="1270" y="572"/>
                </a:cubicBezTo>
                <a:cubicBezTo>
                  <a:pt x="1278" y="581"/>
                  <a:pt x="1278" y="581"/>
                  <a:pt x="1278" y="581"/>
                </a:cubicBezTo>
                <a:cubicBezTo>
                  <a:pt x="1284" y="569"/>
                  <a:pt x="1284" y="569"/>
                  <a:pt x="1284" y="569"/>
                </a:cubicBezTo>
                <a:cubicBezTo>
                  <a:pt x="1285" y="569"/>
                  <a:pt x="1285" y="569"/>
                  <a:pt x="1285" y="569"/>
                </a:cubicBezTo>
                <a:cubicBezTo>
                  <a:pt x="1286" y="566"/>
                  <a:pt x="1286" y="566"/>
                  <a:pt x="1286" y="566"/>
                </a:cubicBezTo>
                <a:cubicBezTo>
                  <a:pt x="1310" y="554"/>
                  <a:pt x="1310" y="554"/>
                  <a:pt x="1310" y="554"/>
                </a:cubicBezTo>
                <a:cubicBezTo>
                  <a:pt x="1378" y="564"/>
                  <a:pt x="1378" y="564"/>
                  <a:pt x="1378" y="564"/>
                </a:cubicBezTo>
                <a:cubicBezTo>
                  <a:pt x="1385" y="556"/>
                  <a:pt x="1385" y="556"/>
                  <a:pt x="1385" y="556"/>
                </a:cubicBezTo>
                <a:cubicBezTo>
                  <a:pt x="1395" y="539"/>
                  <a:pt x="1395" y="539"/>
                  <a:pt x="1395" y="539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8" y="537"/>
                  <a:pt x="1398" y="537"/>
                  <a:pt x="1398" y="537"/>
                </a:cubicBezTo>
                <a:cubicBezTo>
                  <a:pt x="1424" y="532"/>
                  <a:pt x="1424" y="532"/>
                  <a:pt x="1424" y="532"/>
                </a:cubicBezTo>
                <a:cubicBezTo>
                  <a:pt x="1459" y="529"/>
                  <a:pt x="1459" y="529"/>
                  <a:pt x="1459" y="529"/>
                </a:cubicBezTo>
                <a:cubicBezTo>
                  <a:pt x="1470" y="532"/>
                  <a:pt x="1482" y="545"/>
                  <a:pt x="1498" y="566"/>
                </a:cubicBezTo>
                <a:cubicBezTo>
                  <a:pt x="1540" y="588"/>
                  <a:pt x="1564" y="607"/>
                  <a:pt x="1569" y="623"/>
                </a:cubicBezTo>
                <a:cubicBezTo>
                  <a:pt x="1572" y="632"/>
                  <a:pt x="1572" y="638"/>
                  <a:pt x="1569" y="646"/>
                </a:cubicBezTo>
                <a:cubicBezTo>
                  <a:pt x="1566" y="653"/>
                  <a:pt x="1558" y="657"/>
                  <a:pt x="1548" y="658"/>
                </a:cubicBezTo>
                <a:cubicBezTo>
                  <a:pt x="1547" y="658"/>
                  <a:pt x="1547" y="658"/>
                  <a:pt x="1547" y="658"/>
                </a:cubicBezTo>
                <a:cubicBezTo>
                  <a:pt x="1495" y="656"/>
                  <a:pt x="1465" y="656"/>
                  <a:pt x="1455" y="659"/>
                </a:cubicBezTo>
                <a:cubicBezTo>
                  <a:pt x="1430" y="676"/>
                  <a:pt x="1430" y="676"/>
                  <a:pt x="1430" y="676"/>
                </a:cubicBezTo>
                <a:cubicBezTo>
                  <a:pt x="1398" y="699"/>
                  <a:pt x="1377" y="711"/>
                  <a:pt x="1365" y="711"/>
                </a:cubicBezTo>
                <a:cubicBezTo>
                  <a:pt x="1344" y="714"/>
                  <a:pt x="1344" y="714"/>
                  <a:pt x="1344" y="714"/>
                </a:cubicBezTo>
                <a:cubicBezTo>
                  <a:pt x="1331" y="767"/>
                  <a:pt x="1331" y="767"/>
                  <a:pt x="1331" y="767"/>
                </a:cubicBezTo>
                <a:cubicBezTo>
                  <a:pt x="1328" y="783"/>
                  <a:pt x="1323" y="793"/>
                  <a:pt x="1314" y="801"/>
                </a:cubicBezTo>
                <a:cubicBezTo>
                  <a:pt x="1305" y="809"/>
                  <a:pt x="1292" y="814"/>
                  <a:pt x="1276" y="818"/>
                </a:cubicBezTo>
                <a:cubicBezTo>
                  <a:pt x="1255" y="821"/>
                  <a:pt x="1239" y="828"/>
                  <a:pt x="1223" y="838"/>
                </a:cubicBezTo>
                <a:cubicBezTo>
                  <a:pt x="1205" y="876"/>
                  <a:pt x="1205" y="876"/>
                  <a:pt x="1205" y="876"/>
                </a:cubicBezTo>
                <a:cubicBezTo>
                  <a:pt x="1204" y="877"/>
                  <a:pt x="1204" y="877"/>
                  <a:pt x="1204" y="877"/>
                </a:cubicBezTo>
                <a:cubicBezTo>
                  <a:pt x="1203" y="877"/>
                  <a:pt x="1203" y="877"/>
                  <a:pt x="1203" y="877"/>
                </a:cubicBezTo>
                <a:cubicBezTo>
                  <a:pt x="1202" y="877"/>
                  <a:pt x="1202" y="877"/>
                  <a:pt x="1202" y="877"/>
                </a:cubicBezTo>
                <a:cubicBezTo>
                  <a:pt x="1153" y="897"/>
                  <a:pt x="1153" y="897"/>
                  <a:pt x="1153" y="897"/>
                </a:cubicBezTo>
                <a:cubicBezTo>
                  <a:pt x="1150" y="897"/>
                  <a:pt x="1150" y="897"/>
                  <a:pt x="1150" y="897"/>
                </a:cubicBezTo>
                <a:cubicBezTo>
                  <a:pt x="1126" y="891"/>
                  <a:pt x="1126" y="891"/>
                  <a:pt x="1126" y="891"/>
                </a:cubicBezTo>
                <a:cubicBezTo>
                  <a:pt x="1107" y="888"/>
                  <a:pt x="1092" y="883"/>
                  <a:pt x="1082" y="877"/>
                </a:cubicBezTo>
                <a:cubicBezTo>
                  <a:pt x="1070" y="870"/>
                  <a:pt x="1056" y="869"/>
                  <a:pt x="1041" y="874"/>
                </a:cubicBezTo>
                <a:cubicBezTo>
                  <a:pt x="1029" y="891"/>
                  <a:pt x="1022" y="914"/>
                  <a:pt x="1023" y="938"/>
                </a:cubicBezTo>
                <a:cubicBezTo>
                  <a:pt x="1024" y="951"/>
                  <a:pt x="1027" y="959"/>
                  <a:pt x="1031" y="961"/>
                </a:cubicBezTo>
                <a:cubicBezTo>
                  <a:pt x="1038" y="960"/>
                  <a:pt x="1038" y="960"/>
                  <a:pt x="1038" y="960"/>
                </a:cubicBezTo>
                <a:cubicBezTo>
                  <a:pt x="1046" y="955"/>
                  <a:pt x="1046" y="955"/>
                  <a:pt x="1046" y="955"/>
                </a:cubicBezTo>
                <a:cubicBezTo>
                  <a:pt x="1049" y="989"/>
                  <a:pt x="1049" y="989"/>
                  <a:pt x="1049" y="989"/>
                </a:cubicBezTo>
                <a:cubicBezTo>
                  <a:pt x="1049" y="1000"/>
                  <a:pt x="1044" y="1009"/>
                  <a:pt x="1036" y="1015"/>
                </a:cubicBezTo>
                <a:cubicBezTo>
                  <a:pt x="1031" y="1019"/>
                  <a:pt x="1021" y="1023"/>
                  <a:pt x="1007" y="1028"/>
                </a:cubicBezTo>
                <a:cubicBezTo>
                  <a:pt x="999" y="1030"/>
                  <a:pt x="999" y="1030"/>
                  <a:pt x="999" y="1030"/>
                </a:cubicBezTo>
                <a:cubicBezTo>
                  <a:pt x="988" y="1034"/>
                  <a:pt x="966" y="1062"/>
                  <a:pt x="934" y="1114"/>
                </a:cubicBezTo>
                <a:cubicBezTo>
                  <a:pt x="934" y="1115"/>
                  <a:pt x="934" y="1115"/>
                  <a:pt x="934" y="1115"/>
                </a:cubicBezTo>
                <a:cubicBezTo>
                  <a:pt x="933" y="1115"/>
                  <a:pt x="933" y="1115"/>
                  <a:pt x="933" y="1115"/>
                </a:cubicBezTo>
                <a:cubicBezTo>
                  <a:pt x="901" y="1134"/>
                  <a:pt x="901" y="1134"/>
                  <a:pt x="901" y="1134"/>
                </a:cubicBezTo>
                <a:cubicBezTo>
                  <a:pt x="906" y="1134"/>
                  <a:pt x="909" y="1136"/>
                  <a:pt x="908" y="1141"/>
                </a:cubicBezTo>
                <a:cubicBezTo>
                  <a:pt x="907" y="1145"/>
                  <a:pt x="904" y="1146"/>
                  <a:pt x="896" y="1147"/>
                </a:cubicBezTo>
                <a:cubicBezTo>
                  <a:pt x="806" y="1145"/>
                  <a:pt x="806" y="1145"/>
                  <a:pt x="806" y="1145"/>
                </a:cubicBezTo>
                <a:cubicBezTo>
                  <a:pt x="706" y="1142"/>
                  <a:pt x="627" y="1169"/>
                  <a:pt x="572" y="1226"/>
                </a:cubicBezTo>
                <a:cubicBezTo>
                  <a:pt x="570" y="1227"/>
                  <a:pt x="570" y="1227"/>
                  <a:pt x="570" y="1227"/>
                </a:cubicBezTo>
                <a:cubicBezTo>
                  <a:pt x="568" y="1228"/>
                  <a:pt x="568" y="1228"/>
                  <a:pt x="568" y="1228"/>
                </a:cubicBezTo>
                <a:cubicBezTo>
                  <a:pt x="567" y="1228"/>
                  <a:pt x="567" y="1228"/>
                  <a:pt x="567" y="1228"/>
                </a:cubicBezTo>
                <a:cubicBezTo>
                  <a:pt x="530" y="1232"/>
                  <a:pt x="530" y="1232"/>
                  <a:pt x="530" y="1232"/>
                </a:cubicBezTo>
                <a:cubicBezTo>
                  <a:pt x="528" y="1233"/>
                  <a:pt x="528" y="1233"/>
                  <a:pt x="528" y="1233"/>
                </a:cubicBezTo>
                <a:cubicBezTo>
                  <a:pt x="526" y="1233"/>
                  <a:pt x="526" y="1233"/>
                  <a:pt x="526" y="1233"/>
                </a:cubicBezTo>
                <a:cubicBezTo>
                  <a:pt x="516" y="1208"/>
                  <a:pt x="516" y="1208"/>
                  <a:pt x="516" y="1208"/>
                </a:cubicBezTo>
                <a:cubicBezTo>
                  <a:pt x="478" y="1218"/>
                  <a:pt x="478" y="1218"/>
                  <a:pt x="478" y="1218"/>
                </a:cubicBezTo>
                <a:cubicBezTo>
                  <a:pt x="458" y="1219"/>
                  <a:pt x="431" y="1213"/>
                  <a:pt x="402" y="1199"/>
                </a:cubicBezTo>
                <a:cubicBezTo>
                  <a:pt x="374" y="1187"/>
                  <a:pt x="350" y="1171"/>
                  <a:pt x="326" y="1152"/>
                </a:cubicBezTo>
                <a:cubicBezTo>
                  <a:pt x="310" y="1140"/>
                  <a:pt x="290" y="1131"/>
                  <a:pt x="267" y="1127"/>
                </a:cubicBezTo>
                <a:cubicBezTo>
                  <a:pt x="233" y="1124"/>
                  <a:pt x="233" y="1124"/>
                  <a:pt x="233" y="1124"/>
                </a:cubicBezTo>
                <a:cubicBezTo>
                  <a:pt x="195" y="1129"/>
                  <a:pt x="195" y="1129"/>
                  <a:pt x="195" y="1129"/>
                </a:cubicBezTo>
                <a:cubicBezTo>
                  <a:pt x="167" y="1133"/>
                  <a:pt x="140" y="1133"/>
                  <a:pt x="115" y="1131"/>
                </a:cubicBezTo>
                <a:cubicBezTo>
                  <a:pt x="84" y="1129"/>
                  <a:pt x="47" y="1121"/>
                  <a:pt x="3" y="1107"/>
                </a:cubicBezTo>
                <a:cubicBezTo>
                  <a:pt x="0" y="1113"/>
                  <a:pt x="0" y="1113"/>
                  <a:pt x="0" y="1113"/>
                </a:cubicBezTo>
                <a:cubicBezTo>
                  <a:pt x="1" y="1113"/>
                  <a:pt x="1" y="1113"/>
                  <a:pt x="1" y="1113"/>
                </a:cubicBezTo>
                <a:cubicBezTo>
                  <a:pt x="2" y="1113"/>
                  <a:pt x="2" y="1113"/>
                  <a:pt x="2" y="1113"/>
                </a:cubicBezTo>
                <a:cubicBezTo>
                  <a:pt x="3" y="1114"/>
                  <a:pt x="3" y="1114"/>
                  <a:pt x="3" y="1114"/>
                </a:cubicBezTo>
                <a:cubicBezTo>
                  <a:pt x="3" y="1115"/>
                  <a:pt x="3" y="1115"/>
                  <a:pt x="3" y="1115"/>
                </a:cubicBezTo>
                <a:cubicBezTo>
                  <a:pt x="4" y="1126"/>
                  <a:pt x="4" y="1126"/>
                  <a:pt x="4" y="1126"/>
                </a:cubicBezTo>
                <a:cubicBezTo>
                  <a:pt x="13" y="1146"/>
                  <a:pt x="13" y="1146"/>
                  <a:pt x="13" y="1146"/>
                </a:cubicBezTo>
                <a:cubicBezTo>
                  <a:pt x="35" y="1173"/>
                  <a:pt x="35" y="1173"/>
                  <a:pt x="35" y="1173"/>
                </a:cubicBezTo>
                <a:cubicBezTo>
                  <a:pt x="36" y="1176"/>
                  <a:pt x="36" y="1176"/>
                  <a:pt x="36" y="1176"/>
                </a:cubicBezTo>
                <a:cubicBezTo>
                  <a:pt x="32" y="1196"/>
                  <a:pt x="32" y="1196"/>
                  <a:pt x="32" y="1196"/>
                </a:cubicBezTo>
                <a:cubicBezTo>
                  <a:pt x="32" y="1198"/>
                  <a:pt x="32" y="1198"/>
                  <a:pt x="32" y="1198"/>
                </a:cubicBezTo>
                <a:cubicBezTo>
                  <a:pt x="31" y="1198"/>
                  <a:pt x="31" y="1198"/>
                  <a:pt x="31" y="1198"/>
                </a:cubicBezTo>
                <a:cubicBezTo>
                  <a:pt x="19" y="1214"/>
                  <a:pt x="19" y="1214"/>
                  <a:pt x="19" y="1214"/>
                </a:cubicBezTo>
                <a:cubicBezTo>
                  <a:pt x="32" y="1228"/>
                  <a:pt x="32" y="1228"/>
                  <a:pt x="32" y="1228"/>
                </a:cubicBezTo>
                <a:cubicBezTo>
                  <a:pt x="38" y="1233"/>
                  <a:pt x="41" y="1238"/>
                  <a:pt x="41" y="1242"/>
                </a:cubicBezTo>
                <a:cubicBezTo>
                  <a:pt x="44" y="1262"/>
                  <a:pt x="44" y="1262"/>
                  <a:pt x="44" y="1262"/>
                </a:cubicBezTo>
                <a:cubicBezTo>
                  <a:pt x="60" y="1278"/>
                  <a:pt x="60" y="1278"/>
                  <a:pt x="60" y="1278"/>
                </a:cubicBezTo>
                <a:cubicBezTo>
                  <a:pt x="60" y="1280"/>
                  <a:pt x="60" y="1280"/>
                  <a:pt x="60" y="1280"/>
                </a:cubicBezTo>
                <a:cubicBezTo>
                  <a:pt x="62" y="1294"/>
                  <a:pt x="62" y="1294"/>
                  <a:pt x="62" y="1294"/>
                </a:cubicBezTo>
                <a:cubicBezTo>
                  <a:pt x="62" y="1304"/>
                  <a:pt x="62" y="1304"/>
                  <a:pt x="62" y="1304"/>
                </a:cubicBezTo>
                <a:cubicBezTo>
                  <a:pt x="71" y="1312"/>
                  <a:pt x="71" y="1312"/>
                  <a:pt x="71" y="1312"/>
                </a:cubicBezTo>
                <a:cubicBezTo>
                  <a:pt x="78" y="1309"/>
                  <a:pt x="78" y="1309"/>
                  <a:pt x="78" y="1309"/>
                </a:cubicBezTo>
                <a:cubicBezTo>
                  <a:pt x="79" y="1306"/>
                  <a:pt x="79" y="1306"/>
                  <a:pt x="79" y="1306"/>
                </a:cubicBezTo>
                <a:cubicBezTo>
                  <a:pt x="82" y="1298"/>
                  <a:pt x="87" y="1294"/>
                  <a:pt x="95" y="1293"/>
                </a:cubicBezTo>
                <a:cubicBezTo>
                  <a:pt x="103" y="1289"/>
                  <a:pt x="103" y="1289"/>
                  <a:pt x="103" y="1289"/>
                </a:cubicBezTo>
                <a:cubicBezTo>
                  <a:pt x="159" y="1284"/>
                  <a:pt x="159" y="1284"/>
                  <a:pt x="159" y="1284"/>
                </a:cubicBezTo>
                <a:cubicBezTo>
                  <a:pt x="181" y="1276"/>
                  <a:pt x="181" y="1276"/>
                  <a:pt x="181" y="1276"/>
                </a:cubicBezTo>
                <a:cubicBezTo>
                  <a:pt x="183" y="1275"/>
                  <a:pt x="183" y="1275"/>
                  <a:pt x="183" y="1275"/>
                </a:cubicBezTo>
                <a:cubicBezTo>
                  <a:pt x="186" y="1272"/>
                  <a:pt x="186" y="1272"/>
                  <a:pt x="186" y="1272"/>
                </a:cubicBezTo>
                <a:cubicBezTo>
                  <a:pt x="198" y="1298"/>
                  <a:pt x="198" y="1298"/>
                  <a:pt x="198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200" y="1304"/>
                  <a:pt x="199" y="1309"/>
                  <a:pt x="196" y="1315"/>
                </a:cubicBezTo>
                <a:cubicBezTo>
                  <a:pt x="165" y="1358"/>
                  <a:pt x="165" y="1358"/>
                  <a:pt x="165" y="1358"/>
                </a:cubicBezTo>
                <a:cubicBezTo>
                  <a:pt x="167" y="1365"/>
                  <a:pt x="167" y="1365"/>
                  <a:pt x="167" y="1365"/>
                </a:cubicBezTo>
                <a:cubicBezTo>
                  <a:pt x="181" y="1379"/>
                  <a:pt x="181" y="1379"/>
                  <a:pt x="181" y="1379"/>
                </a:cubicBezTo>
                <a:cubicBezTo>
                  <a:pt x="195" y="1388"/>
                  <a:pt x="195" y="1388"/>
                  <a:pt x="195" y="1388"/>
                </a:cubicBezTo>
                <a:cubicBezTo>
                  <a:pt x="196" y="1388"/>
                  <a:pt x="196" y="1388"/>
                  <a:pt x="196" y="1388"/>
                </a:cubicBezTo>
                <a:cubicBezTo>
                  <a:pt x="202" y="1396"/>
                  <a:pt x="207" y="1401"/>
                  <a:pt x="214" y="1403"/>
                </a:cubicBezTo>
                <a:cubicBezTo>
                  <a:pt x="221" y="1405"/>
                  <a:pt x="229" y="1412"/>
                  <a:pt x="235" y="1420"/>
                </a:cubicBezTo>
                <a:cubicBezTo>
                  <a:pt x="236" y="1423"/>
                  <a:pt x="236" y="1423"/>
                  <a:pt x="236" y="1423"/>
                </a:cubicBezTo>
                <a:cubicBezTo>
                  <a:pt x="246" y="1428"/>
                  <a:pt x="246" y="1428"/>
                  <a:pt x="246" y="1428"/>
                </a:cubicBezTo>
                <a:cubicBezTo>
                  <a:pt x="250" y="1429"/>
                  <a:pt x="250" y="1429"/>
                  <a:pt x="250" y="1429"/>
                </a:cubicBezTo>
                <a:cubicBezTo>
                  <a:pt x="251" y="1429"/>
                  <a:pt x="251" y="1429"/>
                  <a:pt x="251" y="1429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5" y="1452"/>
                  <a:pt x="255" y="1452"/>
                  <a:pt x="255" y="1452"/>
                </a:cubicBezTo>
                <a:cubicBezTo>
                  <a:pt x="259" y="1469"/>
                  <a:pt x="259" y="1469"/>
                  <a:pt x="259" y="1469"/>
                </a:cubicBezTo>
                <a:cubicBezTo>
                  <a:pt x="286" y="1473"/>
                  <a:pt x="286" y="1473"/>
                  <a:pt x="286" y="1473"/>
                </a:cubicBezTo>
                <a:cubicBezTo>
                  <a:pt x="288" y="1473"/>
                  <a:pt x="288" y="1473"/>
                  <a:pt x="288" y="1473"/>
                </a:cubicBezTo>
                <a:cubicBezTo>
                  <a:pt x="289" y="1474"/>
                  <a:pt x="289" y="1474"/>
                  <a:pt x="289" y="1474"/>
                </a:cubicBezTo>
                <a:cubicBezTo>
                  <a:pt x="289" y="1475"/>
                  <a:pt x="289" y="1475"/>
                  <a:pt x="289" y="1475"/>
                </a:cubicBezTo>
                <a:cubicBezTo>
                  <a:pt x="290" y="1477"/>
                  <a:pt x="290" y="1477"/>
                  <a:pt x="290" y="1477"/>
                </a:cubicBezTo>
                <a:cubicBezTo>
                  <a:pt x="297" y="1492"/>
                  <a:pt x="297" y="1492"/>
                  <a:pt x="297" y="1492"/>
                </a:cubicBezTo>
                <a:cubicBezTo>
                  <a:pt x="318" y="1499"/>
                  <a:pt x="318" y="1499"/>
                  <a:pt x="318" y="1499"/>
                </a:cubicBezTo>
                <a:cubicBezTo>
                  <a:pt x="333" y="1492"/>
                  <a:pt x="333" y="1492"/>
                  <a:pt x="333" y="1492"/>
                </a:cubicBezTo>
                <a:cubicBezTo>
                  <a:pt x="331" y="1484"/>
                  <a:pt x="331" y="1484"/>
                  <a:pt x="331" y="1484"/>
                </a:cubicBezTo>
                <a:cubicBezTo>
                  <a:pt x="317" y="1471"/>
                  <a:pt x="317" y="1471"/>
                  <a:pt x="317" y="1471"/>
                </a:cubicBezTo>
                <a:cubicBezTo>
                  <a:pt x="319" y="1469"/>
                  <a:pt x="319" y="1469"/>
                  <a:pt x="319" y="1469"/>
                </a:cubicBezTo>
                <a:cubicBezTo>
                  <a:pt x="319" y="1467"/>
                  <a:pt x="319" y="1467"/>
                  <a:pt x="319" y="1467"/>
                </a:cubicBezTo>
                <a:cubicBezTo>
                  <a:pt x="331" y="1445"/>
                  <a:pt x="331" y="1445"/>
                  <a:pt x="331" y="1445"/>
                </a:cubicBezTo>
                <a:cubicBezTo>
                  <a:pt x="356" y="1445"/>
                  <a:pt x="356" y="1445"/>
                  <a:pt x="356" y="1445"/>
                </a:cubicBezTo>
                <a:cubicBezTo>
                  <a:pt x="357" y="1446"/>
                  <a:pt x="357" y="1446"/>
                  <a:pt x="357" y="1446"/>
                </a:cubicBezTo>
                <a:cubicBezTo>
                  <a:pt x="393" y="1458"/>
                  <a:pt x="393" y="1458"/>
                  <a:pt x="393" y="1458"/>
                </a:cubicBezTo>
                <a:cubicBezTo>
                  <a:pt x="413" y="1455"/>
                  <a:pt x="413" y="1455"/>
                  <a:pt x="413" y="1455"/>
                </a:cubicBezTo>
                <a:cubicBezTo>
                  <a:pt x="429" y="1440"/>
                  <a:pt x="429" y="1440"/>
                  <a:pt x="429" y="1440"/>
                </a:cubicBezTo>
                <a:cubicBezTo>
                  <a:pt x="447" y="1418"/>
                  <a:pt x="459" y="1409"/>
                  <a:pt x="466" y="1414"/>
                </a:cubicBezTo>
                <a:cubicBezTo>
                  <a:pt x="474" y="1413"/>
                  <a:pt x="474" y="1413"/>
                  <a:pt x="474" y="1413"/>
                </a:cubicBezTo>
                <a:cubicBezTo>
                  <a:pt x="484" y="1413"/>
                  <a:pt x="489" y="1414"/>
                  <a:pt x="492" y="1415"/>
                </a:cubicBezTo>
                <a:cubicBezTo>
                  <a:pt x="493" y="1417"/>
                  <a:pt x="495" y="1419"/>
                  <a:pt x="495" y="1421"/>
                </a:cubicBezTo>
                <a:cubicBezTo>
                  <a:pt x="495" y="1426"/>
                  <a:pt x="499" y="1434"/>
                  <a:pt x="505" y="1446"/>
                </a:cubicBezTo>
                <a:cubicBezTo>
                  <a:pt x="505" y="1447"/>
                  <a:pt x="505" y="1447"/>
                  <a:pt x="505" y="1447"/>
                </a:cubicBezTo>
                <a:cubicBezTo>
                  <a:pt x="505" y="1448"/>
                  <a:pt x="505" y="1448"/>
                  <a:pt x="505" y="1448"/>
                </a:cubicBezTo>
                <a:cubicBezTo>
                  <a:pt x="508" y="1462"/>
                  <a:pt x="508" y="1462"/>
                  <a:pt x="508" y="1462"/>
                </a:cubicBezTo>
                <a:cubicBezTo>
                  <a:pt x="508" y="1466"/>
                  <a:pt x="508" y="1466"/>
                  <a:pt x="508" y="1466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4"/>
                  <a:pt x="504" y="1484"/>
                  <a:pt x="504" y="1484"/>
                </a:cubicBezTo>
                <a:cubicBezTo>
                  <a:pt x="503" y="1485"/>
                  <a:pt x="503" y="1485"/>
                  <a:pt x="503" y="1485"/>
                </a:cubicBezTo>
                <a:cubicBezTo>
                  <a:pt x="485" y="1506"/>
                  <a:pt x="485" y="1506"/>
                  <a:pt x="485" y="1506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46" y="1524"/>
                  <a:pt x="446" y="1524"/>
                  <a:pt x="446" y="1524"/>
                </a:cubicBezTo>
                <a:cubicBezTo>
                  <a:pt x="441" y="1534"/>
                  <a:pt x="441" y="1534"/>
                  <a:pt x="441" y="1534"/>
                </a:cubicBezTo>
                <a:cubicBezTo>
                  <a:pt x="435" y="1565"/>
                  <a:pt x="435" y="1565"/>
                  <a:pt x="435" y="1565"/>
                </a:cubicBezTo>
                <a:cubicBezTo>
                  <a:pt x="439" y="1580"/>
                  <a:pt x="439" y="1580"/>
                  <a:pt x="439" y="1580"/>
                </a:cubicBezTo>
                <a:cubicBezTo>
                  <a:pt x="448" y="1595"/>
                  <a:pt x="448" y="1595"/>
                  <a:pt x="448" y="1595"/>
                </a:cubicBezTo>
                <a:cubicBezTo>
                  <a:pt x="452" y="1599"/>
                  <a:pt x="452" y="1599"/>
                  <a:pt x="452" y="1599"/>
                </a:cubicBezTo>
                <a:cubicBezTo>
                  <a:pt x="465" y="1607"/>
                  <a:pt x="465" y="1607"/>
                  <a:pt x="465" y="1607"/>
                </a:cubicBezTo>
                <a:cubicBezTo>
                  <a:pt x="509" y="1607"/>
                  <a:pt x="509" y="1607"/>
                  <a:pt x="509" y="1607"/>
                </a:cubicBezTo>
                <a:cubicBezTo>
                  <a:pt x="546" y="1602"/>
                  <a:pt x="546" y="1602"/>
                  <a:pt x="546" y="1602"/>
                </a:cubicBezTo>
                <a:cubicBezTo>
                  <a:pt x="552" y="1596"/>
                  <a:pt x="552" y="1596"/>
                  <a:pt x="552" y="1596"/>
                </a:cubicBezTo>
                <a:cubicBezTo>
                  <a:pt x="557" y="1590"/>
                  <a:pt x="562" y="1588"/>
                  <a:pt x="565" y="1588"/>
                </a:cubicBezTo>
                <a:cubicBezTo>
                  <a:pt x="591" y="1592"/>
                  <a:pt x="591" y="1592"/>
                  <a:pt x="591" y="1592"/>
                </a:cubicBezTo>
                <a:cubicBezTo>
                  <a:pt x="593" y="1588"/>
                  <a:pt x="593" y="1588"/>
                  <a:pt x="593" y="1588"/>
                </a:cubicBezTo>
                <a:cubicBezTo>
                  <a:pt x="591" y="1581"/>
                  <a:pt x="591" y="1574"/>
                  <a:pt x="595" y="1568"/>
                </a:cubicBezTo>
                <a:cubicBezTo>
                  <a:pt x="605" y="1550"/>
                  <a:pt x="605" y="1550"/>
                  <a:pt x="605" y="1550"/>
                </a:cubicBezTo>
                <a:cubicBezTo>
                  <a:pt x="605" y="1516"/>
                  <a:pt x="605" y="1516"/>
                  <a:pt x="605" y="1516"/>
                </a:cubicBezTo>
                <a:cubicBezTo>
                  <a:pt x="605" y="1515"/>
                  <a:pt x="605" y="1515"/>
                  <a:pt x="605" y="1515"/>
                </a:cubicBezTo>
                <a:cubicBezTo>
                  <a:pt x="624" y="1460"/>
                  <a:pt x="624" y="1460"/>
                  <a:pt x="624" y="1460"/>
                </a:cubicBezTo>
                <a:cubicBezTo>
                  <a:pt x="625" y="1459"/>
                  <a:pt x="625" y="1459"/>
                  <a:pt x="625" y="1459"/>
                </a:cubicBezTo>
                <a:cubicBezTo>
                  <a:pt x="625" y="1458"/>
                  <a:pt x="625" y="1458"/>
                  <a:pt x="625" y="1458"/>
                </a:cubicBezTo>
                <a:cubicBezTo>
                  <a:pt x="626" y="1458"/>
                  <a:pt x="626" y="1458"/>
                  <a:pt x="626" y="1458"/>
                </a:cubicBezTo>
                <a:cubicBezTo>
                  <a:pt x="626" y="1457"/>
                  <a:pt x="626" y="1457"/>
                  <a:pt x="626" y="1457"/>
                </a:cubicBezTo>
                <a:cubicBezTo>
                  <a:pt x="659" y="1431"/>
                  <a:pt x="659" y="1431"/>
                  <a:pt x="659" y="1431"/>
                </a:cubicBezTo>
                <a:cubicBezTo>
                  <a:pt x="661" y="1429"/>
                  <a:pt x="661" y="1429"/>
                  <a:pt x="661" y="1429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705" y="1452"/>
                  <a:pt x="712" y="1460"/>
                  <a:pt x="712" y="1466"/>
                </a:cubicBezTo>
                <a:cubicBezTo>
                  <a:pt x="710" y="1489"/>
                  <a:pt x="710" y="1489"/>
                  <a:pt x="710" y="1489"/>
                </a:cubicBezTo>
                <a:cubicBezTo>
                  <a:pt x="700" y="1504"/>
                  <a:pt x="700" y="1504"/>
                  <a:pt x="700" y="1504"/>
                </a:cubicBezTo>
                <a:cubicBezTo>
                  <a:pt x="693" y="1525"/>
                  <a:pt x="693" y="1525"/>
                  <a:pt x="693" y="1525"/>
                </a:cubicBezTo>
                <a:cubicBezTo>
                  <a:pt x="693" y="1548"/>
                  <a:pt x="693" y="1548"/>
                  <a:pt x="693" y="1548"/>
                </a:cubicBezTo>
                <a:cubicBezTo>
                  <a:pt x="700" y="1559"/>
                  <a:pt x="700" y="1559"/>
                  <a:pt x="700" y="1559"/>
                </a:cubicBezTo>
                <a:cubicBezTo>
                  <a:pt x="710" y="1557"/>
                  <a:pt x="710" y="1557"/>
                  <a:pt x="710" y="1557"/>
                </a:cubicBezTo>
                <a:cubicBezTo>
                  <a:pt x="712" y="1556"/>
                  <a:pt x="712" y="1556"/>
                  <a:pt x="712" y="1556"/>
                </a:cubicBezTo>
                <a:cubicBezTo>
                  <a:pt x="728" y="1557"/>
                  <a:pt x="728" y="1557"/>
                  <a:pt x="728" y="1557"/>
                </a:cubicBezTo>
                <a:cubicBezTo>
                  <a:pt x="736" y="1562"/>
                  <a:pt x="741" y="1569"/>
                  <a:pt x="746" y="1580"/>
                </a:cubicBezTo>
                <a:cubicBezTo>
                  <a:pt x="755" y="1583"/>
                  <a:pt x="755" y="1583"/>
                  <a:pt x="755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7" y="1583"/>
                  <a:pt x="757" y="1583"/>
                  <a:pt x="757" y="1583"/>
                </a:cubicBezTo>
                <a:cubicBezTo>
                  <a:pt x="793" y="1600"/>
                  <a:pt x="793" y="1600"/>
                  <a:pt x="793" y="1600"/>
                </a:cubicBezTo>
                <a:cubicBezTo>
                  <a:pt x="809" y="1605"/>
                  <a:pt x="809" y="1605"/>
                  <a:pt x="809" y="1605"/>
                </a:cubicBezTo>
                <a:cubicBezTo>
                  <a:pt x="831" y="1602"/>
                  <a:pt x="831" y="1602"/>
                  <a:pt x="831" y="1602"/>
                </a:cubicBezTo>
                <a:cubicBezTo>
                  <a:pt x="841" y="1589"/>
                  <a:pt x="841" y="1589"/>
                  <a:pt x="841" y="1589"/>
                </a:cubicBezTo>
                <a:cubicBezTo>
                  <a:pt x="853" y="1537"/>
                  <a:pt x="853" y="1537"/>
                  <a:pt x="853" y="1537"/>
                </a:cubicBezTo>
                <a:cubicBezTo>
                  <a:pt x="854" y="1509"/>
                  <a:pt x="854" y="1509"/>
                  <a:pt x="854" y="1509"/>
                </a:cubicBezTo>
                <a:cubicBezTo>
                  <a:pt x="854" y="1507"/>
                  <a:pt x="854" y="1507"/>
                  <a:pt x="854" y="1507"/>
                </a:cubicBezTo>
                <a:cubicBezTo>
                  <a:pt x="857" y="1506"/>
                  <a:pt x="857" y="1506"/>
                  <a:pt x="857" y="1506"/>
                </a:cubicBezTo>
                <a:cubicBezTo>
                  <a:pt x="858" y="1505"/>
                  <a:pt x="858" y="1505"/>
                  <a:pt x="858" y="1505"/>
                </a:cubicBezTo>
                <a:cubicBezTo>
                  <a:pt x="878" y="1488"/>
                  <a:pt x="878" y="1488"/>
                  <a:pt x="878" y="1488"/>
                </a:cubicBezTo>
                <a:cubicBezTo>
                  <a:pt x="889" y="1473"/>
                  <a:pt x="889" y="1473"/>
                  <a:pt x="889" y="1473"/>
                </a:cubicBezTo>
                <a:cubicBezTo>
                  <a:pt x="890" y="1472"/>
                  <a:pt x="890" y="1472"/>
                  <a:pt x="890" y="1472"/>
                </a:cubicBezTo>
                <a:cubicBezTo>
                  <a:pt x="911" y="1462"/>
                  <a:pt x="911" y="1462"/>
                  <a:pt x="911" y="1462"/>
                </a:cubicBezTo>
                <a:cubicBezTo>
                  <a:pt x="924" y="1455"/>
                  <a:pt x="924" y="1455"/>
                  <a:pt x="924" y="1455"/>
                </a:cubicBezTo>
                <a:cubicBezTo>
                  <a:pt x="940" y="1449"/>
                  <a:pt x="940" y="1449"/>
                  <a:pt x="940" y="1449"/>
                </a:cubicBezTo>
                <a:cubicBezTo>
                  <a:pt x="931" y="1417"/>
                  <a:pt x="931" y="1417"/>
                  <a:pt x="931" y="1417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29"/>
                  <a:pt x="986" y="1429"/>
                  <a:pt x="986" y="1429"/>
                </a:cubicBezTo>
                <a:cubicBezTo>
                  <a:pt x="992" y="1409"/>
                  <a:pt x="992" y="1409"/>
                  <a:pt x="992" y="1409"/>
                </a:cubicBezTo>
                <a:cubicBezTo>
                  <a:pt x="992" y="1405"/>
                  <a:pt x="992" y="1405"/>
                  <a:pt x="992" y="1405"/>
                </a:cubicBezTo>
                <a:cubicBezTo>
                  <a:pt x="995" y="1407"/>
                  <a:pt x="995" y="1407"/>
                  <a:pt x="995" y="1407"/>
                </a:cubicBezTo>
                <a:cubicBezTo>
                  <a:pt x="997" y="1407"/>
                  <a:pt x="997" y="1407"/>
                  <a:pt x="997" y="1407"/>
                </a:cubicBezTo>
                <a:cubicBezTo>
                  <a:pt x="1014" y="1411"/>
                  <a:pt x="1014" y="1411"/>
                  <a:pt x="1014" y="1411"/>
                </a:cubicBezTo>
                <a:cubicBezTo>
                  <a:pt x="1022" y="1411"/>
                  <a:pt x="1022" y="1411"/>
                  <a:pt x="1022" y="1411"/>
                </a:cubicBezTo>
                <a:cubicBezTo>
                  <a:pt x="1038" y="1393"/>
                  <a:pt x="1038" y="1393"/>
                  <a:pt x="1038" y="1393"/>
                </a:cubicBezTo>
                <a:cubicBezTo>
                  <a:pt x="1039" y="1393"/>
                  <a:pt x="1039" y="1393"/>
                  <a:pt x="1039" y="1393"/>
                </a:cubicBezTo>
                <a:cubicBezTo>
                  <a:pt x="1040" y="1392"/>
                  <a:pt x="1040" y="1392"/>
                  <a:pt x="1040" y="1392"/>
                </a:cubicBezTo>
                <a:cubicBezTo>
                  <a:pt x="1041" y="1392"/>
                  <a:pt x="1041" y="1392"/>
                  <a:pt x="1041" y="1392"/>
                </a:cubicBezTo>
                <a:cubicBezTo>
                  <a:pt x="1062" y="1388"/>
                  <a:pt x="1062" y="1388"/>
                  <a:pt x="1062" y="1388"/>
                </a:cubicBezTo>
                <a:cubicBezTo>
                  <a:pt x="1080" y="1371"/>
                  <a:pt x="1080" y="1371"/>
                  <a:pt x="1080" y="1371"/>
                </a:cubicBezTo>
                <a:cubicBezTo>
                  <a:pt x="1090" y="1357"/>
                  <a:pt x="1090" y="1357"/>
                  <a:pt x="1090" y="1357"/>
                </a:cubicBezTo>
                <a:cubicBezTo>
                  <a:pt x="1090" y="1340"/>
                  <a:pt x="1090" y="1340"/>
                  <a:pt x="1090" y="1340"/>
                </a:cubicBezTo>
                <a:cubicBezTo>
                  <a:pt x="1090" y="1334"/>
                  <a:pt x="1093" y="1329"/>
                  <a:pt x="1099" y="1326"/>
                </a:cubicBezTo>
                <a:cubicBezTo>
                  <a:pt x="1099" y="1326"/>
                  <a:pt x="1099" y="1326"/>
                  <a:pt x="1099" y="1326"/>
                </a:cubicBezTo>
                <a:cubicBezTo>
                  <a:pt x="1101" y="1326"/>
                  <a:pt x="1101" y="1326"/>
                  <a:pt x="1101" y="1326"/>
                </a:cubicBezTo>
                <a:cubicBezTo>
                  <a:pt x="1102" y="1326"/>
                  <a:pt x="1102" y="1326"/>
                  <a:pt x="1102" y="1326"/>
                </a:cubicBezTo>
                <a:cubicBezTo>
                  <a:pt x="1122" y="1328"/>
                  <a:pt x="1122" y="1328"/>
                  <a:pt x="1122" y="1328"/>
                </a:cubicBezTo>
                <a:cubicBezTo>
                  <a:pt x="1131" y="1323"/>
                  <a:pt x="1131" y="1323"/>
                  <a:pt x="1131" y="1323"/>
                </a:cubicBezTo>
                <a:cubicBezTo>
                  <a:pt x="1134" y="1308"/>
                  <a:pt x="1134" y="1308"/>
                  <a:pt x="1134" y="1308"/>
                </a:cubicBezTo>
                <a:cubicBezTo>
                  <a:pt x="1155" y="1302"/>
                  <a:pt x="1155" y="1302"/>
                  <a:pt x="1155" y="1302"/>
                </a:cubicBezTo>
                <a:cubicBezTo>
                  <a:pt x="1156" y="1302"/>
                  <a:pt x="1156" y="1302"/>
                  <a:pt x="1156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84" y="1305"/>
                  <a:pt x="1184" y="1305"/>
                  <a:pt x="1184" y="1305"/>
                </a:cubicBezTo>
                <a:cubicBezTo>
                  <a:pt x="1205" y="1300"/>
                  <a:pt x="1205" y="1300"/>
                  <a:pt x="1205" y="1300"/>
                </a:cubicBezTo>
                <a:cubicBezTo>
                  <a:pt x="1217" y="1287"/>
                  <a:pt x="1217" y="1287"/>
                  <a:pt x="1217" y="1287"/>
                </a:cubicBezTo>
                <a:cubicBezTo>
                  <a:pt x="1226" y="1270"/>
                  <a:pt x="1226" y="1270"/>
                  <a:pt x="1226" y="1270"/>
                </a:cubicBezTo>
                <a:cubicBezTo>
                  <a:pt x="1210" y="1253"/>
                  <a:pt x="1210" y="1253"/>
                  <a:pt x="1210" y="1253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3" y="1221"/>
                  <a:pt x="1203" y="1221"/>
                  <a:pt x="1203" y="1221"/>
                </a:cubicBezTo>
                <a:cubicBezTo>
                  <a:pt x="1203" y="1220"/>
                  <a:pt x="1203" y="1220"/>
                  <a:pt x="1203" y="1220"/>
                </a:cubicBezTo>
                <a:cubicBezTo>
                  <a:pt x="1212" y="1203"/>
                  <a:pt x="1212" y="1203"/>
                  <a:pt x="1212" y="1203"/>
                </a:cubicBezTo>
                <a:cubicBezTo>
                  <a:pt x="1212" y="1198"/>
                  <a:pt x="1215" y="1190"/>
                  <a:pt x="1224" y="1182"/>
                </a:cubicBezTo>
                <a:cubicBezTo>
                  <a:pt x="1235" y="1159"/>
                  <a:pt x="1235" y="1159"/>
                  <a:pt x="1235" y="1159"/>
                </a:cubicBezTo>
                <a:cubicBezTo>
                  <a:pt x="1235" y="1157"/>
                  <a:pt x="1235" y="1157"/>
                  <a:pt x="1235" y="1157"/>
                </a:cubicBezTo>
                <a:cubicBezTo>
                  <a:pt x="1236" y="1157"/>
                  <a:pt x="1236" y="1157"/>
                  <a:pt x="1236" y="1157"/>
                </a:cubicBezTo>
                <a:cubicBezTo>
                  <a:pt x="1247" y="1141"/>
                  <a:pt x="1247" y="1141"/>
                  <a:pt x="1247" y="1141"/>
                </a:cubicBezTo>
                <a:cubicBezTo>
                  <a:pt x="1263" y="1109"/>
                  <a:pt x="1263" y="1109"/>
                  <a:pt x="1263" y="1109"/>
                </a:cubicBezTo>
                <a:cubicBezTo>
                  <a:pt x="1278" y="1130"/>
                  <a:pt x="1278" y="1130"/>
                  <a:pt x="1278" y="1130"/>
                </a:cubicBezTo>
                <a:cubicBezTo>
                  <a:pt x="1279" y="1131"/>
                  <a:pt x="1279" y="1131"/>
                  <a:pt x="1279" y="1131"/>
                </a:cubicBezTo>
                <a:cubicBezTo>
                  <a:pt x="1279" y="1132"/>
                  <a:pt x="1279" y="1132"/>
                  <a:pt x="1279" y="1132"/>
                </a:cubicBezTo>
                <a:cubicBezTo>
                  <a:pt x="1284" y="1153"/>
                  <a:pt x="1284" y="1153"/>
                  <a:pt x="1284" y="1153"/>
                </a:cubicBezTo>
                <a:cubicBezTo>
                  <a:pt x="1284" y="1154"/>
                  <a:pt x="1284" y="1154"/>
                  <a:pt x="1284" y="1154"/>
                </a:cubicBezTo>
                <a:cubicBezTo>
                  <a:pt x="1287" y="1175"/>
                  <a:pt x="1287" y="1175"/>
                  <a:pt x="1287" y="1175"/>
                </a:cubicBezTo>
                <a:cubicBezTo>
                  <a:pt x="1302" y="1182"/>
                  <a:pt x="1302" y="1182"/>
                  <a:pt x="1302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7" y="1184"/>
                  <a:pt x="1307" y="1184"/>
                  <a:pt x="1307" y="1184"/>
                </a:cubicBezTo>
                <a:cubicBezTo>
                  <a:pt x="1308" y="1183"/>
                  <a:pt x="1308" y="1183"/>
                  <a:pt x="1308" y="1183"/>
                </a:cubicBezTo>
                <a:cubicBezTo>
                  <a:pt x="1321" y="1161"/>
                  <a:pt x="1321" y="1161"/>
                  <a:pt x="1321" y="1161"/>
                </a:cubicBezTo>
                <a:cubicBezTo>
                  <a:pt x="1328" y="1140"/>
                  <a:pt x="1328" y="1140"/>
                  <a:pt x="1328" y="1140"/>
                </a:cubicBezTo>
                <a:cubicBezTo>
                  <a:pt x="1331" y="1141"/>
                  <a:pt x="1331" y="1141"/>
                  <a:pt x="1331" y="1141"/>
                </a:cubicBezTo>
                <a:cubicBezTo>
                  <a:pt x="1335" y="1142"/>
                  <a:pt x="1335" y="1142"/>
                  <a:pt x="1335" y="1142"/>
                </a:cubicBezTo>
                <a:cubicBezTo>
                  <a:pt x="1365" y="1152"/>
                  <a:pt x="1365" y="1152"/>
                  <a:pt x="1365" y="1152"/>
                </a:cubicBezTo>
                <a:cubicBezTo>
                  <a:pt x="1380" y="1141"/>
                  <a:pt x="1380" y="1141"/>
                  <a:pt x="1380" y="1141"/>
                </a:cubicBezTo>
                <a:cubicBezTo>
                  <a:pt x="1381" y="1140"/>
                  <a:pt x="1381" y="1140"/>
                  <a:pt x="1381" y="1140"/>
                </a:cubicBezTo>
                <a:cubicBezTo>
                  <a:pt x="1383" y="1140"/>
                  <a:pt x="1383" y="1140"/>
                  <a:pt x="1383" y="1140"/>
                </a:cubicBezTo>
                <a:cubicBezTo>
                  <a:pt x="1398" y="1138"/>
                  <a:pt x="1398" y="1138"/>
                  <a:pt x="1398" y="1138"/>
                </a:cubicBezTo>
                <a:cubicBezTo>
                  <a:pt x="1408" y="1121"/>
                  <a:pt x="1408" y="1121"/>
                  <a:pt x="1408" y="1121"/>
                </a:cubicBezTo>
                <a:cubicBezTo>
                  <a:pt x="1408" y="1098"/>
                  <a:pt x="1408" y="1098"/>
                  <a:pt x="1408" y="1098"/>
                </a:cubicBezTo>
                <a:cubicBezTo>
                  <a:pt x="1416" y="1065"/>
                  <a:pt x="1416" y="1065"/>
                  <a:pt x="1416" y="1065"/>
                </a:cubicBezTo>
                <a:cubicBezTo>
                  <a:pt x="1418" y="1066"/>
                  <a:pt x="1418" y="1066"/>
                  <a:pt x="1418" y="1066"/>
                </a:cubicBezTo>
                <a:cubicBezTo>
                  <a:pt x="1421" y="1066"/>
                  <a:pt x="1421" y="1066"/>
                  <a:pt x="1421" y="1066"/>
                </a:cubicBezTo>
                <a:cubicBezTo>
                  <a:pt x="1444" y="1071"/>
                  <a:pt x="1444" y="1071"/>
                  <a:pt x="1444" y="1071"/>
                </a:cubicBezTo>
                <a:cubicBezTo>
                  <a:pt x="1455" y="1052"/>
                  <a:pt x="1455" y="1052"/>
                  <a:pt x="1455" y="1052"/>
                </a:cubicBezTo>
                <a:cubicBezTo>
                  <a:pt x="1456" y="1052"/>
                  <a:pt x="1456" y="1052"/>
                  <a:pt x="1456" y="1052"/>
                </a:cubicBezTo>
                <a:cubicBezTo>
                  <a:pt x="1458" y="1052"/>
                  <a:pt x="1458" y="1052"/>
                  <a:pt x="1458" y="1052"/>
                </a:cubicBezTo>
                <a:cubicBezTo>
                  <a:pt x="1479" y="1050"/>
                  <a:pt x="1479" y="1050"/>
                  <a:pt x="1479" y="1050"/>
                </a:cubicBezTo>
                <a:cubicBezTo>
                  <a:pt x="1482" y="1050"/>
                  <a:pt x="1482" y="1050"/>
                  <a:pt x="1482" y="1050"/>
                </a:cubicBezTo>
                <a:cubicBezTo>
                  <a:pt x="1482" y="1051"/>
                  <a:pt x="1482" y="1051"/>
                  <a:pt x="1482" y="1051"/>
                </a:cubicBezTo>
                <a:cubicBezTo>
                  <a:pt x="1484" y="1052"/>
                  <a:pt x="1484" y="1052"/>
                  <a:pt x="1484" y="1052"/>
                </a:cubicBezTo>
                <a:cubicBezTo>
                  <a:pt x="1495" y="1067"/>
                  <a:pt x="1495" y="1067"/>
                  <a:pt x="1495" y="1067"/>
                </a:cubicBezTo>
                <a:cubicBezTo>
                  <a:pt x="1495" y="1068"/>
                  <a:pt x="1495" y="1068"/>
                  <a:pt x="1495" y="1068"/>
                </a:cubicBezTo>
                <a:cubicBezTo>
                  <a:pt x="1496" y="1069"/>
                  <a:pt x="1496" y="1069"/>
                  <a:pt x="1496" y="1069"/>
                </a:cubicBezTo>
                <a:cubicBezTo>
                  <a:pt x="1496" y="1071"/>
                  <a:pt x="1496" y="1071"/>
                  <a:pt x="1496" y="1071"/>
                </a:cubicBezTo>
                <a:cubicBezTo>
                  <a:pt x="1498" y="1092"/>
                  <a:pt x="1498" y="1092"/>
                  <a:pt x="1498" y="1092"/>
                </a:cubicBezTo>
                <a:cubicBezTo>
                  <a:pt x="1509" y="1102"/>
                  <a:pt x="1509" y="1102"/>
                  <a:pt x="1509" y="1102"/>
                </a:cubicBezTo>
                <a:cubicBezTo>
                  <a:pt x="1524" y="1088"/>
                  <a:pt x="1524" y="1088"/>
                  <a:pt x="1524" y="1088"/>
                </a:cubicBezTo>
                <a:cubicBezTo>
                  <a:pt x="1527" y="1092"/>
                  <a:pt x="1527" y="1092"/>
                  <a:pt x="1527" y="1092"/>
                </a:cubicBezTo>
                <a:cubicBezTo>
                  <a:pt x="1532" y="1097"/>
                  <a:pt x="1534" y="1103"/>
                  <a:pt x="1534" y="1109"/>
                </a:cubicBezTo>
                <a:cubicBezTo>
                  <a:pt x="1534" y="1128"/>
                  <a:pt x="1534" y="1128"/>
                  <a:pt x="1534" y="1128"/>
                </a:cubicBezTo>
                <a:cubicBezTo>
                  <a:pt x="1527" y="1147"/>
                  <a:pt x="1527" y="1147"/>
                  <a:pt x="1527" y="1147"/>
                </a:cubicBezTo>
                <a:cubicBezTo>
                  <a:pt x="1532" y="1155"/>
                  <a:pt x="1532" y="1155"/>
                  <a:pt x="1532" y="1155"/>
                </a:cubicBezTo>
                <a:cubicBezTo>
                  <a:pt x="1543" y="1167"/>
                  <a:pt x="1543" y="1167"/>
                  <a:pt x="1543" y="1167"/>
                </a:cubicBezTo>
                <a:cubicBezTo>
                  <a:pt x="1587" y="1173"/>
                  <a:pt x="1587" y="1173"/>
                  <a:pt x="1587" y="1173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3" y="1179"/>
                  <a:pt x="1593" y="1179"/>
                  <a:pt x="1593" y="1179"/>
                </a:cubicBezTo>
                <a:cubicBezTo>
                  <a:pt x="1606" y="1161"/>
                  <a:pt x="1606" y="1161"/>
                  <a:pt x="1606" y="1161"/>
                </a:cubicBezTo>
                <a:cubicBezTo>
                  <a:pt x="1607" y="1161"/>
                  <a:pt x="1607" y="1161"/>
                  <a:pt x="1607" y="1161"/>
                </a:cubicBezTo>
                <a:cubicBezTo>
                  <a:pt x="1617" y="1150"/>
                  <a:pt x="1617" y="1150"/>
                  <a:pt x="1617" y="1150"/>
                </a:cubicBezTo>
                <a:cubicBezTo>
                  <a:pt x="1613" y="1134"/>
                  <a:pt x="1613" y="1134"/>
                  <a:pt x="1613" y="1134"/>
                </a:cubicBezTo>
                <a:cubicBezTo>
                  <a:pt x="1602" y="1067"/>
                  <a:pt x="1602" y="1067"/>
                  <a:pt x="1602" y="1067"/>
                </a:cubicBezTo>
                <a:cubicBezTo>
                  <a:pt x="1632" y="1081"/>
                  <a:pt x="1632" y="1081"/>
                  <a:pt x="1632" y="1081"/>
                </a:cubicBezTo>
                <a:cubicBezTo>
                  <a:pt x="1633" y="1081"/>
                  <a:pt x="1633" y="1081"/>
                  <a:pt x="1633" y="1081"/>
                </a:cubicBezTo>
                <a:cubicBezTo>
                  <a:pt x="1634" y="1081"/>
                  <a:pt x="1634" y="1081"/>
                  <a:pt x="1634" y="1081"/>
                </a:cubicBezTo>
                <a:cubicBezTo>
                  <a:pt x="1648" y="1098"/>
                  <a:pt x="1648" y="1098"/>
                  <a:pt x="1648" y="1098"/>
                </a:cubicBezTo>
                <a:cubicBezTo>
                  <a:pt x="1657" y="1107"/>
                  <a:pt x="1657" y="1107"/>
                  <a:pt x="1657" y="1107"/>
                </a:cubicBezTo>
                <a:cubicBezTo>
                  <a:pt x="1669" y="1098"/>
                  <a:pt x="1669" y="1098"/>
                  <a:pt x="1669" y="1098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5" y="1050"/>
                  <a:pt x="1715" y="1050"/>
                  <a:pt x="1715" y="1050"/>
                </a:cubicBezTo>
                <a:cubicBezTo>
                  <a:pt x="1730" y="1038"/>
                  <a:pt x="1730" y="1038"/>
                  <a:pt x="1730" y="1038"/>
                </a:cubicBezTo>
                <a:cubicBezTo>
                  <a:pt x="1748" y="1013"/>
                  <a:pt x="1748" y="1013"/>
                  <a:pt x="1748" y="1013"/>
                </a:cubicBezTo>
                <a:cubicBezTo>
                  <a:pt x="1749" y="1011"/>
                  <a:pt x="1749" y="1011"/>
                  <a:pt x="1749" y="1011"/>
                </a:cubicBezTo>
                <a:cubicBezTo>
                  <a:pt x="1774" y="1017"/>
                  <a:pt x="1774" y="1017"/>
                  <a:pt x="1774" y="1017"/>
                </a:cubicBezTo>
                <a:cubicBezTo>
                  <a:pt x="1785" y="1017"/>
                  <a:pt x="1785" y="1017"/>
                  <a:pt x="1785" y="1017"/>
                </a:cubicBezTo>
                <a:cubicBezTo>
                  <a:pt x="1785" y="1008"/>
                  <a:pt x="1787" y="1001"/>
                  <a:pt x="1788" y="997"/>
                </a:cubicBezTo>
                <a:cubicBezTo>
                  <a:pt x="1806" y="976"/>
                  <a:pt x="1806" y="976"/>
                  <a:pt x="1806" y="976"/>
                </a:cubicBezTo>
                <a:cubicBezTo>
                  <a:pt x="1812" y="973"/>
                  <a:pt x="1812" y="973"/>
                  <a:pt x="1812" y="973"/>
                </a:cubicBezTo>
                <a:cubicBezTo>
                  <a:pt x="1833" y="980"/>
                  <a:pt x="1833" y="980"/>
                  <a:pt x="1833" y="980"/>
                </a:cubicBezTo>
                <a:cubicBezTo>
                  <a:pt x="1858" y="977"/>
                  <a:pt x="1858" y="977"/>
                  <a:pt x="1858" y="977"/>
                </a:cubicBezTo>
                <a:cubicBezTo>
                  <a:pt x="1875" y="959"/>
                  <a:pt x="1875" y="959"/>
                  <a:pt x="1875" y="959"/>
                </a:cubicBezTo>
                <a:cubicBezTo>
                  <a:pt x="1883" y="943"/>
                  <a:pt x="1883" y="943"/>
                  <a:pt x="1883" y="943"/>
                </a:cubicBezTo>
                <a:cubicBezTo>
                  <a:pt x="1878" y="935"/>
                  <a:pt x="1878" y="935"/>
                  <a:pt x="1878" y="935"/>
                </a:cubicBezTo>
                <a:cubicBezTo>
                  <a:pt x="1863" y="942"/>
                  <a:pt x="1863" y="942"/>
                  <a:pt x="1863" y="942"/>
                </a:cubicBezTo>
                <a:cubicBezTo>
                  <a:pt x="1862" y="941"/>
                  <a:pt x="1862" y="941"/>
                  <a:pt x="1862" y="941"/>
                </a:cubicBezTo>
                <a:cubicBezTo>
                  <a:pt x="1861" y="940"/>
                  <a:pt x="1861" y="940"/>
                  <a:pt x="1861" y="940"/>
                </a:cubicBezTo>
                <a:cubicBezTo>
                  <a:pt x="1842" y="923"/>
                  <a:pt x="1842" y="923"/>
                  <a:pt x="1842" y="923"/>
                </a:cubicBezTo>
                <a:cubicBezTo>
                  <a:pt x="1841" y="922"/>
                  <a:pt x="1841" y="922"/>
                  <a:pt x="1841" y="922"/>
                </a:cubicBezTo>
                <a:cubicBezTo>
                  <a:pt x="1849" y="894"/>
                  <a:pt x="1849" y="894"/>
                  <a:pt x="1849" y="894"/>
                </a:cubicBezTo>
                <a:cubicBezTo>
                  <a:pt x="1851" y="872"/>
                  <a:pt x="1851" y="872"/>
                  <a:pt x="1851" y="872"/>
                </a:cubicBezTo>
                <a:cubicBezTo>
                  <a:pt x="1845" y="855"/>
                  <a:pt x="1845" y="855"/>
                  <a:pt x="1845" y="855"/>
                </a:cubicBezTo>
                <a:cubicBezTo>
                  <a:pt x="1831" y="849"/>
                  <a:pt x="1831" y="849"/>
                  <a:pt x="1831" y="849"/>
                </a:cubicBezTo>
                <a:cubicBezTo>
                  <a:pt x="1831" y="848"/>
                  <a:pt x="1831" y="848"/>
                  <a:pt x="1831" y="848"/>
                </a:cubicBezTo>
                <a:cubicBezTo>
                  <a:pt x="1830" y="847"/>
                  <a:pt x="1830" y="847"/>
                  <a:pt x="1830" y="847"/>
                </a:cubicBezTo>
                <a:cubicBezTo>
                  <a:pt x="1829" y="846"/>
                  <a:pt x="1829" y="846"/>
                  <a:pt x="1829" y="846"/>
                </a:cubicBezTo>
                <a:cubicBezTo>
                  <a:pt x="1816" y="821"/>
                  <a:pt x="1816" y="821"/>
                  <a:pt x="1816" y="821"/>
                </a:cubicBezTo>
                <a:cubicBezTo>
                  <a:pt x="1814" y="818"/>
                  <a:pt x="1814" y="818"/>
                  <a:pt x="1814" y="818"/>
                </a:cubicBezTo>
                <a:cubicBezTo>
                  <a:pt x="1796" y="839"/>
                  <a:pt x="1796" y="839"/>
                  <a:pt x="1796" y="839"/>
                </a:cubicBezTo>
                <a:cubicBezTo>
                  <a:pt x="1778" y="850"/>
                  <a:pt x="1778" y="850"/>
                  <a:pt x="1778" y="850"/>
                </a:cubicBezTo>
                <a:cubicBezTo>
                  <a:pt x="1774" y="852"/>
                  <a:pt x="1774" y="852"/>
                  <a:pt x="1774" y="852"/>
                </a:cubicBezTo>
                <a:cubicBezTo>
                  <a:pt x="1773" y="851"/>
                  <a:pt x="1773" y="851"/>
                  <a:pt x="1773" y="851"/>
                </a:cubicBezTo>
                <a:cubicBezTo>
                  <a:pt x="1772" y="849"/>
                  <a:pt x="1772" y="849"/>
                  <a:pt x="1772" y="849"/>
                </a:cubicBezTo>
                <a:cubicBezTo>
                  <a:pt x="1753" y="831"/>
                  <a:pt x="1753" y="831"/>
                  <a:pt x="1753" y="831"/>
                </a:cubicBezTo>
                <a:cubicBezTo>
                  <a:pt x="1753" y="830"/>
                  <a:pt x="1753" y="830"/>
                  <a:pt x="1753" y="830"/>
                </a:cubicBezTo>
                <a:cubicBezTo>
                  <a:pt x="1739" y="801"/>
                  <a:pt x="1739" y="801"/>
                  <a:pt x="1739" y="801"/>
                </a:cubicBezTo>
                <a:cubicBezTo>
                  <a:pt x="1739" y="800"/>
                  <a:pt x="1739" y="800"/>
                  <a:pt x="1739" y="800"/>
                </a:cubicBezTo>
                <a:cubicBezTo>
                  <a:pt x="1733" y="779"/>
                  <a:pt x="1733" y="779"/>
                  <a:pt x="1733" y="779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46"/>
                  <a:pt x="1733" y="746"/>
                  <a:pt x="1733" y="746"/>
                </a:cubicBezTo>
                <a:cubicBezTo>
                  <a:pt x="1730" y="727"/>
                  <a:pt x="1730" y="727"/>
                  <a:pt x="1730" y="727"/>
                </a:cubicBezTo>
                <a:cubicBezTo>
                  <a:pt x="1716" y="722"/>
                  <a:pt x="1716" y="722"/>
                  <a:pt x="1716" y="722"/>
                </a:cubicBezTo>
                <a:cubicBezTo>
                  <a:pt x="1715" y="722"/>
                  <a:pt x="1715" y="722"/>
                  <a:pt x="1715" y="722"/>
                </a:cubicBezTo>
                <a:cubicBezTo>
                  <a:pt x="1715" y="721"/>
                  <a:pt x="1715" y="721"/>
                  <a:pt x="1715" y="721"/>
                </a:cubicBezTo>
                <a:cubicBezTo>
                  <a:pt x="1681" y="694"/>
                  <a:pt x="1681" y="694"/>
                  <a:pt x="1681" y="694"/>
                </a:cubicBezTo>
                <a:cubicBezTo>
                  <a:pt x="1683" y="691"/>
                  <a:pt x="1683" y="691"/>
                  <a:pt x="1683" y="691"/>
                </a:cubicBezTo>
                <a:cubicBezTo>
                  <a:pt x="1699" y="674"/>
                  <a:pt x="1699" y="674"/>
                  <a:pt x="1699" y="674"/>
                </a:cubicBezTo>
                <a:cubicBezTo>
                  <a:pt x="1699" y="673"/>
                  <a:pt x="1699" y="673"/>
                  <a:pt x="1699" y="673"/>
                </a:cubicBezTo>
                <a:cubicBezTo>
                  <a:pt x="1699" y="672"/>
                  <a:pt x="1699" y="672"/>
                  <a:pt x="1699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19" y="670"/>
                  <a:pt x="1719" y="670"/>
                  <a:pt x="1719" y="670"/>
                </a:cubicBezTo>
                <a:cubicBezTo>
                  <a:pt x="1720" y="670"/>
                  <a:pt x="1720" y="670"/>
                  <a:pt x="1720" y="670"/>
                </a:cubicBezTo>
                <a:cubicBezTo>
                  <a:pt x="1725" y="670"/>
                  <a:pt x="1730" y="673"/>
                  <a:pt x="1735" y="678"/>
                </a:cubicBezTo>
                <a:cubicBezTo>
                  <a:pt x="1749" y="690"/>
                  <a:pt x="1749" y="690"/>
                  <a:pt x="1749" y="690"/>
                </a:cubicBezTo>
                <a:cubicBezTo>
                  <a:pt x="1765" y="677"/>
                  <a:pt x="1765" y="677"/>
                  <a:pt x="1765" y="677"/>
                </a:cubicBezTo>
                <a:cubicBezTo>
                  <a:pt x="1777" y="661"/>
                  <a:pt x="1777" y="661"/>
                  <a:pt x="1777" y="661"/>
                </a:cubicBezTo>
                <a:cubicBezTo>
                  <a:pt x="1777" y="648"/>
                  <a:pt x="1777" y="648"/>
                  <a:pt x="1777" y="648"/>
                </a:cubicBezTo>
                <a:cubicBezTo>
                  <a:pt x="1773" y="614"/>
                  <a:pt x="1773" y="614"/>
                  <a:pt x="1773" y="614"/>
                </a:cubicBezTo>
                <a:cubicBezTo>
                  <a:pt x="1769" y="600"/>
                  <a:pt x="1769" y="600"/>
                  <a:pt x="1769" y="600"/>
                </a:cubicBezTo>
                <a:cubicBezTo>
                  <a:pt x="1746" y="596"/>
                  <a:pt x="1746" y="596"/>
                  <a:pt x="1746" y="596"/>
                </a:cubicBezTo>
                <a:cubicBezTo>
                  <a:pt x="1746" y="582"/>
                  <a:pt x="1746" y="582"/>
                  <a:pt x="1746" y="582"/>
                </a:cubicBezTo>
                <a:cubicBezTo>
                  <a:pt x="1725" y="556"/>
                  <a:pt x="1725" y="556"/>
                  <a:pt x="1725" y="556"/>
                </a:cubicBezTo>
                <a:cubicBezTo>
                  <a:pt x="1724" y="555"/>
                  <a:pt x="1724" y="555"/>
                  <a:pt x="1724" y="555"/>
                </a:cubicBezTo>
                <a:cubicBezTo>
                  <a:pt x="1714" y="536"/>
                  <a:pt x="1714" y="536"/>
                  <a:pt x="1714" y="536"/>
                </a:cubicBezTo>
                <a:cubicBezTo>
                  <a:pt x="1711" y="534"/>
                  <a:pt x="1711" y="534"/>
                  <a:pt x="1711" y="534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35" y="501"/>
                  <a:pt x="1735" y="501"/>
                  <a:pt x="1735" y="501"/>
                </a:cubicBezTo>
                <a:cubicBezTo>
                  <a:pt x="1735" y="500"/>
                  <a:pt x="1735" y="500"/>
                  <a:pt x="1735" y="500"/>
                </a:cubicBezTo>
                <a:cubicBezTo>
                  <a:pt x="1736" y="499"/>
                  <a:pt x="1736" y="499"/>
                  <a:pt x="1736" y="499"/>
                </a:cubicBezTo>
                <a:cubicBezTo>
                  <a:pt x="1736" y="498"/>
                  <a:pt x="1736" y="498"/>
                  <a:pt x="1736" y="498"/>
                </a:cubicBezTo>
                <a:cubicBezTo>
                  <a:pt x="1738" y="498"/>
                  <a:pt x="1738" y="498"/>
                  <a:pt x="1738" y="498"/>
                </a:cubicBezTo>
                <a:cubicBezTo>
                  <a:pt x="1747" y="497"/>
                  <a:pt x="1747" y="497"/>
                  <a:pt x="1747" y="497"/>
                </a:cubicBezTo>
                <a:cubicBezTo>
                  <a:pt x="1759" y="487"/>
                  <a:pt x="1759" y="487"/>
                  <a:pt x="1759" y="487"/>
                </a:cubicBezTo>
                <a:cubicBezTo>
                  <a:pt x="1773" y="445"/>
                  <a:pt x="1773" y="445"/>
                  <a:pt x="1773" y="445"/>
                </a:cubicBezTo>
                <a:cubicBezTo>
                  <a:pt x="1774" y="445"/>
                  <a:pt x="1774" y="445"/>
                  <a:pt x="1774" y="445"/>
                </a:cubicBezTo>
                <a:cubicBezTo>
                  <a:pt x="1774" y="444"/>
                  <a:pt x="1774" y="444"/>
                  <a:pt x="1774" y="444"/>
                </a:cubicBezTo>
                <a:cubicBezTo>
                  <a:pt x="1791" y="425"/>
                  <a:pt x="1791" y="425"/>
                  <a:pt x="1791" y="425"/>
                </a:cubicBezTo>
                <a:cubicBezTo>
                  <a:pt x="1791" y="424"/>
                  <a:pt x="1791" y="424"/>
                  <a:pt x="1791" y="424"/>
                </a:cubicBezTo>
                <a:cubicBezTo>
                  <a:pt x="1792" y="424"/>
                  <a:pt x="1792" y="424"/>
                  <a:pt x="1792" y="424"/>
                </a:cubicBezTo>
                <a:cubicBezTo>
                  <a:pt x="1793" y="424"/>
                  <a:pt x="1793" y="424"/>
                  <a:pt x="1793" y="424"/>
                </a:cubicBezTo>
                <a:cubicBezTo>
                  <a:pt x="1812" y="419"/>
                  <a:pt x="1812" y="419"/>
                  <a:pt x="1812" y="419"/>
                </a:cubicBezTo>
                <a:cubicBezTo>
                  <a:pt x="1812" y="421"/>
                  <a:pt x="1812" y="421"/>
                  <a:pt x="1812" y="421"/>
                </a:cubicBezTo>
                <a:cubicBezTo>
                  <a:pt x="1824" y="431"/>
                  <a:pt x="1824" y="431"/>
                  <a:pt x="1824" y="431"/>
                </a:cubicBezTo>
                <a:cubicBezTo>
                  <a:pt x="1829" y="432"/>
                  <a:pt x="1829" y="432"/>
                  <a:pt x="1829" y="432"/>
                </a:cubicBezTo>
                <a:cubicBezTo>
                  <a:pt x="1836" y="400"/>
                  <a:pt x="1836" y="400"/>
                  <a:pt x="1836" y="400"/>
                </a:cubicBezTo>
                <a:cubicBezTo>
                  <a:pt x="1829" y="376"/>
                  <a:pt x="1829" y="376"/>
                  <a:pt x="1829" y="376"/>
                </a:cubicBezTo>
                <a:cubicBezTo>
                  <a:pt x="1827" y="375"/>
                  <a:pt x="1827" y="375"/>
                  <a:pt x="1827" y="375"/>
                </a:cubicBezTo>
                <a:cubicBezTo>
                  <a:pt x="1827" y="373"/>
                  <a:pt x="1827" y="373"/>
                  <a:pt x="1827" y="373"/>
                </a:cubicBezTo>
                <a:cubicBezTo>
                  <a:pt x="1831" y="347"/>
                  <a:pt x="1831" y="347"/>
                  <a:pt x="1831" y="347"/>
                </a:cubicBezTo>
                <a:cubicBezTo>
                  <a:pt x="1831" y="345"/>
                  <a:pt x="1831" y="345"/>
                  <a:pt x="1831" y="345"/>
                </a:cubicBezTo>
                <a:cubicBezTo>
                  <a:pt x="1843" y="331"/>
                  <a:pt x="1843" y="331"/>
                  <a:pt x="1843" y="331"/>
                </a:cubicBezTo>
                <a:cubicBezTo>
                  <a:pt x="1852" y="316"/>
                  <a:pt x="1852" y="316"/>
                  <a:pt x="1852" y="316"/>
                </a:cubicBezTo>
                <a:cubicBezTo>
                  <a:pt x="1853" y="304"/>
                  <a:pt x="1853" y="304"/>
                  <a:pt x="1853" y="304"/>
                </a:cubicBezTo>
                <a:cubicBezTo>
                  <a:pt x="1853" y="297"/>
                  <a:pt x="1850" y="287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46"/>
                  <a:pt x="1843" y="246"/>
                  <a:pt x="1843" y="246"/>
                </a:cubicBezTo>
                <a:cubicBezTo>
                  <a:pt x="1843" y="245"/>
                  <a:pt x="1843" y="245"/>
                  <a:pt x="1843" y="245"/>
                </a:cubicBezTo>
                <a:cubicBezTo>
                  <a:pt x="1849" y="222"/>
                  <a:pt x="1849" y="222"/>
                  <a:pt x="1849" y="222"/>
                </a:cubicBezTo>
                <a:cubicBezTo>
                  <a:pt x="1844" y="213"/>
                  <a:pt x="1841" y="205"/>
                  <a:pt x="1841" y="200"/>
                </a:cubicBezTo>
                <a:lnTo>
                  <a:pt x="1845" y="171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altLang="en-US" lang="zh-CN">
              <a:solidFill>
                <a:prstClr val="black"/>
              </a:solidFill>
            </a:endParaRPr>
          </a:p>
        </p:txBody>
      </p:sp>
      <p:sp>
        <p:nvSpPr>
          <p:cNvPr id="113" name="椭圆 112"/>
          <p:cNvSpPr/>
          <p:nvPr/>
        </p:nvSpPr>
        <p:spPr>
          <a:xfrm>
            <a:off x="6477000" y="19050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14" name="椭圆 113"/>
          <p:cNvSpPr/>
          <p:nvPr/>
        </p:nvSpPr>
        <p:spPr>
          <a:xfrm>
            <a:off x="6477000" y="333375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15" name="椭圆 114"/>
          <p:cNvSpPr/>
          <p:nvPr/>
        </p:nvSpPr>
        <p:spPr>
          <a:xfrm>
            <a:off x="6477000" y="47625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6476999" y="1970088"/>
            <a:ext cx="1143000" cy="66034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b="1" lang="en-US" sz="3733">
                <a:solidFill>
                  <a:prstClr val="white"/>
                </a:solidFill>
              </a:rPr>
              <a:t>43%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476999" y="3429000"/>
            <a:ext cx="1143000" cy="66034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b="1" lang="en-US" sz="3733">
                <a:solidFill>
                  <a:prstClr val="white"/>
                </a:solidFill>
              </a:rPr>
              <a:t>52%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6476999" y="4827588"/>
            <a:ext cx="1143000" cy="66034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altLang="zh-CN" b="1" lang="en-US" sz="3733">
                <a:solidFill>
                  <a:prstClr val="white"/>
                </a:solidFill>
              </a:rPr>
              <a:t>36%</a:t>
            </a:r>
          </a:p>
        </p:txBody>
      </p:sp>
      <p:grpSp>
        <p:nvGrpSpPr>
          <p:cNvPr id="9237" name="组合 70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9238" name="组合 71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924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41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42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43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4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4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4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4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48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49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50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51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52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53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54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55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56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57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58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59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60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6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6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63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64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65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66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67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68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69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70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71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72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73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74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75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76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77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78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79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80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81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82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83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84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85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86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87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88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89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90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91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92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93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94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95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96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97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98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299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00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01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02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03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04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05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06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07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08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09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10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11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12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13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14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15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16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17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18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19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20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9321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9239" name="文本框 7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3017198277"/>
      </p:ext>
    </p:extLst>
  </p:cSld>
  <p:clrMapOvr>
    <a:masterClrMapping/>
  </p:clrMapOvr>
  <p:transition spd="slow">
    <p:push dir="u"/>
  </p:transition>
  <p:timing/>
</p:sld>
</file>

<file path=ppt/slides/slide7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0242" name="组合 4"/>
          <p:cNvGrpSpPr/>
          <p:nvPr/>
        </p:nvGrpSpPr>
        <p:grpSpPr>
          <a:xfrm>
            <a:off x="4000500" y="1714500"/>
            <a:ext cx="3905250" cy="4005263"/>
            <a:chOff x="857223" y="954920"/>
            <a:chExt cx="3357586" cy="3406892"/>
          </a:xfrm>
        </p:grpSpPr>
        <p:sp>
          <p:nvSpPr>
            <p:cNvPr id="2" name="椭圆 1"/>
            <p:cNvSpPr/>
            <p:nvPr/>
          </p:nvSpPr>
          <p:spPr>
            <a:xfrm rot="1906325">
              <a:off x="2063770" y="954920"/>
              <a:ext cx="1029114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sp>
          <p:nvSpPr>
            <p:cNvPr id="3" name="椭圆 2"/>
            <p:cNvSpPr/>
            <p:nvPr/>
          </p:nvSpPr>
          <p:spPr>
            <a:xfrm rot="19526860">
              <a:off x="2108811" y="1004883"/>
              <a:ext cx="1030478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sp>
          <p:nvSpPr>
            <p:cNvPr id="4" name="椭圆 3"/>
            <p:cNvSpPr/>
            <p:nvPr/>
          </p:nvSpPr>
          <p:spPr>
            <a:xfrm rot="16200000">
              <a:off x="2035717" y="964719"/>
              <a:ext cx="1000598" cy="3357586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sp>
        <p:nvSpPr>
          <p:cNvPr id="6" name="椭圆 5"/>
          <p:cNvSpPr/>
          <p:nvPr/>
        </p:nvSpPr>
        <p:spPr>
          <a:xfrm>
            <a:off x="6191250" y="22860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7" name="椭圆 6"/>
          <p:cNvSpPr/>
          <p:nvPr/>
        </p:nvSpPr>
        <p:spPr>
          <a:xfrm>
            <a:off x="7143750" y="47625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8" name="椭圆 7"/>
          <p:cNvSpPr/>
          <p:nvPr/>
        </p:nvSpPr>
        <p:spPr>
          <a:xfrm>
            <a:off x="4270375" y="3933825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white"/>
              </a:solidFill>
            </a:endParaRPr>
          </a:p>
        </p:txBody>
      </p:sp>
      <p:sp>
        <p:nvSpPr>
          <p:cNvPr id="10246" name="矩形 16"/>
          <p:cNvSpPr>
            <a:spLocks noChangeArrowheads="1"/>
          </p:cNvSpPr>
          <p:nvPr/>
        </p:nvSpPr>
        <p:spPr bwMode="auto">
          <a:xfrm>
            <a:off x="7334249" y="1617663"/>
            <a:ext cx="3619500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10247" name="矩形 9"/>
          <p:cNvSpPr>
            <a:spLocks noChangeArrowheads="1"/>
          </p:cNvSpPr>
          <p:nvPr/>
        </p:nvSpPr>
        <p:spPr bwMode="auto">
          <a:xfrm>
            <a:off x="7373939" y="1238250"/>
            <a:ext cx="2919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400">
                <a:solidFill>
                  <a:prstClr val="white"/>
                </a:solidFill>
              </a:rPr>
              <a:t>ADD TITLE HERE </a:t>
            </a:r>
          </a:p>
        </p:txBody>
      </p:sp>
      <p:sp>
        <p:nvSpPr>
          <p:cNvPr id="10248" name="矩形 16"/>
          <p:cNvSpPr>
            <a:spLocks noChangeArrowheads="1"/>
          </p:cNvSpPr>
          <p:nvPr/>
        </p:nvSpPr>
        <p:spPr bwMode="auto">
          <a:xfrm>
            <a:off x="8000999" y="4951413"/>
            <a:ext cx="3619500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10249" name="矩形 11"/>
          <p:cNvSpPr>
            <a:spLocks noChangeArrowheads="1"/>
          </p:cNvSpPr>
          <p:nvPr/>
        </p:nvSpPr>
        <p:spPr bwMode="auto">
          <a:xfrm>
            <a:off x="8040689" y="4572000"/>
            <a:ext cx="2919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400">
                <a:solidFill>
                  <a:prstClr val="white"/>
                </a:solidFill>
              </a:rPr>
              <a:t>ADD TITLE HERE </a:t>
            </a:r>
          </a:p>
        </p:txBody>
      </p:sp>
      <p:sp>
        <p:nvSpPr>
          <p:cNvPr id="10250" name="矩形 16"/>
          <p:cNvSpPr>
            <a:spLocks noChangeArrowheads="1"/>
          </p:cNvSpPr>
          <p:nvPr/>
        </p:nvSpPr>
        <p:spPr bwMode="auto">
          <a:xfrm>
            <a:off x="1047750" y="4189413"/>
            <a:ext cx="3619500" cy="822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600">
                <a:solidFill>
                  <a:prstClr val="white"/>
                </a:solidFill>
              </a:rPr>
              <a:t>A designer can use default text to simulate what text would look like. If it is not real text. </a:t>
            </a:r>
          </a:p>
        </p:txBody>
      </p:sp>
      <p:sp>
        <p:nvSpPr>
          <p:cNvPr id="10251" name="矩形 13"/>
          <p:cNvSpPr>
            <a:spLocks noChangeArrowheads="1"/>
          </p:cNvSpPr>
          <p:nvPr/>
        </p:nvSpPr>
        <p:spPr bwMode="auto">
          <a:xfrm>
            <a:off x="1087438" y="3810000"/>
            <a:ext cx="2919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altLang="zh-CN" b="1" lang="en-US" sz="2400">
                <a:solidFill>
                  <a:prstClr val="white"/>
                </a:solidFill>
              </a:rPr>
              <a:t>ADD TITLE HERE </a:t>
            </a:r>
          </a:p>
        </p:txBody>
      </p:sp>
      <p:grpSp>
        <p:nvGrpSpPr>
          <p:cNvPr id="10252" name="组合 16"/>
          <p:cNvGrpSpPr/>
          <p:nvPr/>
        </p:nvGrpSpPr>
        <p:grpSpPr>
          <a:xfrm>
            <a:off x="6762750" y="1238250"/>
            <a:ext cx="571500" cy="428625"/>
            <a:chOff x="3000364" y="642924"/>
            <a:chExt cx="428628" cy="321471"/>
          </a:xfrm>
        </p:grpSpPr>
        <p:sp>
          <p:nvSpPr>
            <p:cNvPr id="15" name="等腰三角形 14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sp>
          <p:nvSpPr>
            <p:cNvPr id="16" name="等腰三角形 15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10253" name="组合 17"/>
          <p:cNvGrpSpPr/>
          <p:nvPr/>
        </p:nvGrpSpPr>
        <p:grpSpPr>
          <a:xfrm>
            <a:off x="571500" y="3810000"/>
            <a:ext cx="571500" cy="428625"/>
            <a:chOff x="3000364" y="642924"/>
            <a:chExt cx="428628" cy="321471"/>
          </a:xfrm>
        </p:grpSpPr>
        <p:sp>
          <p:nvSpPr>
            <p:cNvPr id="19" name="等腰三角形 18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sp>
          <p:nvSpPr>
            <p:cNvPr id="20" name="等腰三角形 19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grpSp>
        <p:nvGrpSpPr>
          <p:cNvPr id="10254" name="组合 20"/>
          <p:cNvGrpSpPr/>
          <p:nvPr/>
        </p:nvGrpSpPr>
        <p:grpSpPr>
          <a:xfrm>
            <a:off x="7524750" y="4667250"/>
            <a:ext cx="571500" cy="428625"/>
            <a:chOff x="3000364" y="642924"/>
            <a:chExt cx="428628" cy="321471"/>
          </a:xfrm>
        </p:grpSpPr>
        <p:sp>
          <p:nvSpPr>
            <p:cNvPr id="22" name="等腰三角形 21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sp>
          <p:nvSpPr>
            <p:cNvPr id="23" name="等腰三角形 22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</p:grpSp>
      <p:pic>
        <p:nvPicPr>
          <p:cNvPr descr="hs .png" id="10255" name="图片 2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5524500" y="3333750"/>
            <a:ext cx="890588" cy="68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56" name="组合 24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0257" name="组合 25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025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60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61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62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6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6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6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6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67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68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69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70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71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72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73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74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75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76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77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78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79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8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8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82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83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84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85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86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87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88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89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90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91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92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93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94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95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96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97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98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299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00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01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02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03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04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05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06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07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08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09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10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11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12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13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14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15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16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17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18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19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20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21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22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23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24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25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26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27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28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29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30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31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32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33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34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35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36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37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38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39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0340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258" name="文本框 2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3596448017"/>
      </p:ext>
    </p:extLst>
  </p:cSld>
  <p:clrMapOvr>
    <a:masterClrMapping/>
  </p:clrMapOvr>
  <p:transition spd="slow">
    <p:push dir="u"/>
  </p:transition>
  <p:timing/>
</p:sld>
</file>

<file path=ppt/slides/slide8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1266" name="组合 5"/>
          <p:cNvGrpSpPr/>
          <p:nvPr/>
        </p:nvGrpSpPr>
        <p:grpSpPr>
          <a:xfrm>
            <a:off x="1871663" y="1892300"/>
            <a:ext cx="1728787" cy="1852613"/>
            <a:chOff x="1311985" y="1595270"/>
            <a:chExt cx="1296144" cy="1388872"/>
          </a:xfrm>
        </p:grpSpPr>
        <p:sp>
          <p:nvSpPr>
            <p:cNvPr id="2" name="矩形 1"/>
            <p:cNvSpPr/>
            <p:nvPr/>
          </p:nvSpPr>
          <p:spPr>
            <a:xfrm rot="18859528">
              <a:off x="1312036" y="1688048"/>
              <a:ext cx="1296043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1403631" y="2355758"/>
              <a:ext cx="1074765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67" name="文本框 3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2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b="1" lang="en-US" sz="2400">
                  <a:solidFill>
                    <a:prstClr val="white"/>
                  </a:solidFill>
                </a:rPr>
                <a:t>Step 01</a:t>
              </a:r>
            </a:p>
          </p:txBody>
        </p:sp>
        <p:pic>
          <p:nvPicPr>
            <p:cNvPr id="11368" name="图片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val="0"/>
                </a:ext>
              </a:extLst>
            </a:blip>
            <a:stretch>
              <a:fillRect/>
            </a:stretch>
          </p:blipFill>
          <p:spPr bwMode="auto">
            <a:xfrm>
              <a:off x="1514467" y="1595270"/>
              <a:ext cx="899722" cy="899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1267" name="组合 6"/>
          <p:cNvGrpSpPr/>
          <p:nvPr/>
        </p:nvGrpSpPr>
        <p:grpSpPr>
          <a:xfrm>
            <a:off x="5232400" y="2043113"/>
            <a:ext cx="1727200" cy="1727200"/>
            <a:chOff x="1311985" y="1687998"/>
            <a:chExt cx="1296144" cy="1296144"/>
          </a:xfrm>
        </p:grpSpPr>
        <p:sp>
          <p:nvSpPr>
            <p:cNvPr id="8" name="矩形 7"/>
            <p:cNvSpPr/>
            <p:nvPr/>
          </p:nvSpPr>
          <p:spPr>
            <a:xfrm rot="18859528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cxnSp>
          <p:nvCxnSpPr>
            <p:cNvPr id="9" name="直接连接符 8"/>
            <p:cNvCxnSpPr/>
            <p:nvPr/>
          </p:nvCxnSpPr>
          <p:spPr>
            <a:xfrm>
              <a:off x="1403716" y="2355131"/>
              <a:ext cx="1075751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64" name="文本框 9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30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b="1" lang="en-US" sz="2400">
                  <a:solidFill>
                    <a:prstClr val="white"/>
                  </a:solidFill>
                </a:rPr>
                <a:t>Step 01</a:t>
              </a:r>
            </a:p>
          </p:txBody>
        </p:sp>
      </p:grpSp>
      <p:grpSp>
        <p:nvGrpSpPr>
          <p:cNvPr id="11268" name="组合 11"/>
          <p:cNvGrpSpPr/>
          <p:nvPr/>
        </p:nvGrpSpPr>
        <p:grpSpPr>
          <a:xfrm>
            <a:off x="8496300" y="2043113"/>
            <a:ext cx="1728788" cy="1727200"/>
            <a:chOff x="1311985" y="1687998"/>
            <a:chExt cx="1296144" cy="1296144"/>
          </a:xfrm>
        </p:grpSpPr>
        <p:sp>
          <p:nvSpPr>
            <p:cNvPr id="13" name="矩形 12"/>
            <p:cNvSpPr/>
            <p:nvPr/>
          </p:nvSpPr>
          <p:spPr>
            <a:xfrm rot="18859528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altLang="en-US" lang="zh-CN" sz="2400">
                <a:solidFill>
                  <a:prstClr val="white"/>
                </a:solidFill>
              </a:endParaRPr>
            </a:p>
          </p:txBody>
        </p:sp>
        <p:cxnSp>
          <p:nvCxnSpPr>
            <p:cNvPr id="14" name="直接连接符 13"/>
            <p:cNvCxnSpPr/>
            <p:nvPr/>
          </p:nvCxnSpPr>
          <p:spPr>
            <a:xfrm>
              <a:off x="1403632" y="2355131"/>
              <a:ext cx="1074763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61" name="文本框 14"/>
            <p:cNvSpPr txBox="1">
              <a:spLocks noChangeArrowheads="1"/>
            </p:cNvSpPr>
            <p:nvPr/>
          </p:nvSpPr>
          <p:spPr bwMode="auto">
            <a:xfrm>
              <a:off x="1486003" y="2336070"/>
              <a:ext cx="1080120" cy="3430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b="1" lang="en-US" sz="2400">
                  <a:solidFill>
                    <a:prstClr val="white"/>
                  </a:solidFill>
                </a:rPr>
                <a:t>Step 01</a:t>
              </a:r>
            </a:p>
          </p:txBody>
        </p:sp>
      </p:grpSp>
      <p:pic>
        <p:nvPicPr>
          <p:cNvPr id="11269" name="图片 1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5662613" y="2074863"/>
            <a:ext cx="817562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0" name="图片 1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val="0"/>
              </a:ext>
            </a:extLst>
          </a:blip>
          <a:stretch>
            <a:fillRect/>
          </a:stretch>
        </p:blipFill>
        <p:spPr bwMode="auto">
          <a:xfrm>
            <a:off x="8809038" y="1933575"/>
            <a:ext cx="1103312" cy="110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半闭框 18"/>
          <p:cNvSpPr/>
          <p:nvPr/>
        </p:nvSpPr>
        <p:spPr>
          <a:xfrm rot="8099014">
            <a:off x="3675062" y="2505076"/>
            <a:ext cx="735013" cy="728662"/>
          </a:xfrm>
          <a:prstGeom prst="halfFrame">
            <a:avLst>
              <a:gd fmla="val 13266" name="adj1"/>
              <a:gd fmla="val 13266" name="adj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black"/>
              </a:solidFill>
            </a:endParaRPr>
          </a:p>
        </p:txBody>
      </p:sp>
      <p:sp>
        <p:nvSpPr>
          <p:cNvPr id="20" name="半闭框 19"/>
          <p:cNvSpPr/>
          <p:nvPr/>
        </p:nvSpPr>
        <p:spPr>
          <a:xfrm rot="8099014">
            <a:off x="6938962" y="2505076"/>
            <a:ext cx="735013" cy="728662"/>
          </a:xfrm>
          <a:prstGeom prst="halfFrame">
            <a:avLst>
              <a:gd fmla="val 13266" name="adj1"/>
              <a:gd fmla="val 13266" name="adj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altLang="en-US" lang="zh-CN" sz="2400">
              <a:solidFill>
                <a:prstClr val="black"/>
              </a:solidFill>
            </a:endParaRPr>
          </a:p>
        </p:txBody>
      </p:sp>
      <p:sp>
        <p:nvSpPr>
          <p:cNvPr id="11273" name="矩形 20"/>
          <p:cNvSpPr>
            <a:spLocks noChangeArrowheads="1"/>
          </p:cNvSpPr>
          <p:nvPr/>
        </p:nvSpPr>
        <p:spPr bwMode="auto">
          <a:xfrm>
            <a:off x="1366838" y="4718050"/>
            <a:ext cx="9409112" cy="731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>
                <a:solidFill>
                  <a:srgbClr val="FFFFFF"/>
                </a:solidFill>
              </a14:hiddenFill>
            </a:ext>
            <a:ext uri="{91240B29-F687-4F45-9708-019B960494DF}">
              <a14:hiddenLine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1pPr>
            <a:lvl2pPr indent="-285750" marL="74295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2pPr>
            <a:lvl3pPr indent="-228600" marL="11430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3pPr>
            <a:lvl4pPr indent="-228600" marL="16002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4pPr>
            <a:lvl5pPr indent="-228600" marL="2057400"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5pPr>
            <a:lvl6pPr eaLnBrk="0" fontAlgn="base" hangingPunct="0" indent="-228600" marL="25146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6pPr>
            <a:lvl7pPr eaLnBrk="0" fontAlgn="base" hangingPunct="0" indent="-228600" marL="29718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7pPr>
            <a:lvl8pPr eaLnBrk="0" fontAlgn="base" hangingPunct="0" indent="-228600" marL="34290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8pPr>
            <a:lvl9pPr eaLnBrk="0" fontAlgn="base" hangingPunct="0" indent="-228600" marL="388620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charset="0" panose="020f0502020204030204" pitchFamily="34" typeface="Calibri"/>
                <a:ea charset="-122" pitchFamily="2" typeface="宋体"/>
              </a:defRPr>
            </a:lvl9pPr>
          </a:lstStyle>
          <a:p>
            <a:pPr algn="just" fontAlgn="base">
              <a:spcBef>
                <a:spcPct val="0"/>
              </a:spcBef>
              <a:spcAft>
                <a:spcPct val="0"/>
              </a:spcAft>
            </a:pPr>
            <a:r>
              <a:rPr altLang="zh-CN" lang="en-US" sz="1400">
                <a:solidFill>
                  <a:prstClr val="white"/>
                </a:solidFill>
              </a:rPr>
              <a:t>A designer can use default text to simulate what text would look like. If it is not real text. A designer can use default text to simulate what text would look like. A designer can use default text to simulate what text would look like. If it is not real text. A designer can use default text to simulate what text would look like.</a:t>
            </a:r>
          </a:p>
        </p:txBody>
      </p:sp>
      <p:grpSp>
        <p:nvGrpSpPr>
          <p:cNvPr id="11274" name="组合 21"/>
          <p:cNvGrpSpPr/>
          <p:nvPr/>
        </p:nvGrpSpPr>
        <p:grpSpPr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1275" name="组合 22"/>
            <p:cNvGrpSpPr/>
            <p:nvPr/>
          </p:nvGrpSpPr>
          <p:grpSpPr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1277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gdLst>
                  <a:gd fmla="*/ 2147483647 w 1154" name="T0"/>
                  <a:gd fmla="*/ 2147483647 h 1206" name="T1"/>
                  <a:gd fmla="*/ 2147483647 w 1154" name="T2"/>
                  <a:gd fmla="*/ 2147483647 h 1206" name="T3"/>
                  <a:gd fmla="*/ 2147483647 w 1154" name="T4"/>
                  <a:gd fmla="*/ 2147483647 h 1206" name="T5"/>
                  <a:gd fmla="*/ 2147483647 w 1154" name="T6"/>
                  <a:gd fmla="*/ 2147483647 h 1206" name="T7"/>
                  <a:gd fmla="*/ 2147483647 w 1154" name="T8"/>
                  <a:gd fmla="*/ 2147483647 h 1206" name="T9"/>
                  <a:gd fmla="*/ 2147483647 w 1154" name="T10"/>
                  <a:gd fmla="*/ 2147483647 h 1206" name="T11"/>
                  <a:gd fmla="*/ 2147483647 w 1154" name="T12"/>
                  <a:gd fmla="*/ 0 h 1206" name="T13"/>
                  <a:gd fmla="*/ 2147483647 w 1154" name="T14"/>
                  <a:gd fmla="*/ 592796866 h 1206" name="T15"/>
                  <a:gd fmla="*/ 2147483647 w 1154" name="T16"/>
                  <a:gd fmla="*/ 1778109876 h 1206" name="T17"/>
                  <a:gd fmla="*/ 2147483647 w 1154" name="T18"/>
                  <a:gd fmla="*/ 2147483647 h 1206" name="T19"/>
                  <a:gd fmla="*/ 2147483647 w 1154" name="T20"/>
                  <a:gd fmla="*/ 2147483647 h 1206" name="T21"/>
                  <a:gd fmla="*/ 2147483647 w 1154" name="T22"/>
                  <a:gd fmla="*/ 2147483647 h 1206" name="T23"/>
                  <a:gd fmla="*/ 2147483647 w 1154" name="T24"/>
                  <a:gd fmla="*/ 2147483647 h 1206" name="T25"/>
                  <a:gd fmla="*/ 2147483647 w 1154" name="T26"/>
                  <a:gd fmla="*/ 2147483647 h 1206" name="T27"/>
                  <a:gd fmla="*/ 742772914 w 1154" name="T28"/>
                  <a:gd fmla="*/ 2147483647 h 1206" name="T29"/>
                  <a:gd fmla="*/ 297053263 w 1154" name="T30"/>
                  <a:gd fmla="*/ 2147483647 h 1206" name="T31"/>
                  <a:gd fmla="*/ 2147483647 w 1154" name="T32"/>
                  <a:gd fmla="*/ 2147483647 h 1206" name="T33"/>
                  <a:gd fmla="*/ 2147483647 w 1154" name="T34"/>
                  <a:gd fmla="*/ 2147483647 h 1206" name="T35"/>
                  <a:gd fmla="*/ 2147483647 w 1154" name="T36"/>
                  <a:gd fmla="*/ 2147483647 h 1206" name="T37"/>
                  <a:gd fmla="*/ 2147483647 w 1154" name="T38"/>
                  <a:gd fmla="*/ 2147483647 h 1206" name="T39"/>
                  <a:gd fmla="*/ 2147483647 w 1154" name="T40"/>
                  <a:gd fmla="*/ 2147483647 h 1206" name="T41"/>
                  <a:gd fmla="*/ 2147483647 w 1154" name="T42"/>
                  <a:gd fmla="*/ 2147483647 h 1206" name="T43"/>
                  <a:gd fmla="*/ 2147483647 w 1154" name="T44"/>
                  <a:gd fmla="*/ 2147483647 h 1206" name="T45"/>
                  <a:gd fmla="*/ 2147483647 w 1154" name="T46"/>
                  <a:gd fmla="*/ 2147483647 h 1206" name="T47"/>
                  <a:gd fmla="*/ 2147483647 w 1154" name="T48"/>
                  <a:gd fmla="*/ 2147483647 h 1206" name="T49"/>
                  <a:gd fmla="*/ 2147483647 w 1154" name="T50"/>
                  <a:gd fmla="*/ 2147483647 h 1206" name="T51"/>
                  <a:gd fmla="*/ 2147483647 w 1154" name="T52"/>
                  <a:gd fmla="*/ 2147483647 h 1206" name="T53"/>
                  <a:gd fmla="*/ 2147483647 w 1154" name="T54"/>
                  <a:gd fmla="*/ 2147483647 h 1206" name="T55"/>
                  <a:gd fmla="*/ 2147483647 w 1154" name="T56"/>
                  <a:gd fmla="*/ 2147483647 h 1206" name="T57"/>
                  <a:gd fmla="*/ 2147483647 w 1154" name="T58"/>
                  <a:gd fmla="*/ 2147483647 h 1206" name="T59"/>
                  <a:gd fmla="*/ 2147483647 w 1154" name="T60"/>
                  <a:gd fmla="*/ 2147483647 h 1206" name="T61"/>
                  <a:gd fmla="*/ 2147483647 w 1154" name="T62"/>
                  <a:gd fmla="*/ 2147483647 h 1206" name="T63"/>
                  <a:gd fmla="*/ 2147483647 w 1154" name="T64"/>
                  <a:gd fmla="*/ 2147483647 h 1206" name="T65"/>
                  <a:gd fmla="*/ 2147483647 w 1154" name="T66"/>
                  <a:gd fmla="*/ 2147483647 h 1206" name="T67"/>
                  <a:gd fmla="*/ 2147483647 w 1154" name="T68"/>
                  <a:gd fmla="*/ 2147483647 h 1206" name="T69"/>
                  <a:gd fmla="*/ 2147483647 w 1154" name="T70"/>
                  <a:gd fmla="*/ 2147483647 h 1206" name="T71"/>
                  <a:gd fmla="*/ 2147483647 w 1154" name="T72"/>
                  <a:gd fmla="*/ 2147483647 h 1206" name="T73"/>
                  <a:gd fmla="*/ 2147483647 w 1154" name="T74"/>
                  <a:gd fmla="*/ 2147483647 h 1206" name="T75"/>
                  <a:gd fmla="*/ 2147483647 w 1154" name="T76"/>
                  <a:gd fmla="*/ 2147483647 h 1206" name="T77"/>
                  <a:gd fmla="*/ 2147483647 w 1154" name="T78"/>
                  <a:gd fmla="*/ 2147483647 h 1206" name="T79"/>
                  <a:gd fmla="*/ 2147483647 w 1154" name="T80"/>
                  <a:gd fmla="*/ 2147483647 h 1206" name="T81"/>
                  <a:gd fmla="*/ 2147483647 w 1154" name="T82"/>
                  <a:gd fmla="*/ 2147483647 h 1206" name="T83"/>
                  <a:gd fmla="*/ 2147483647 w 1154" name="T84"/>
                  <a:gd fmla="*/ 2147483647 h 1206" name="T85"/>
                  <a:gd fmla="*/ 2147483647 w 1154" name="T86"/>
                  <a:gd fmla="*/ 2147483647 h 1206" name="T87"/>
                  <a:gd fmla="*/ 2147483647 w 1154" name="T88"/>
                  <a:gd fmla="*/ 2147483647 h 1206" name="T89"/>
                  <a:gd fmla="*/ 2147483647 w 1154" name="T90"/>
                  <a:gd fmla="*/ 2147483647 h 1206" name="T91"/>
                  <a:gd fmla="*/ 2147483647 w 1154" name="T92"/>
                  <a:gd fmla="*/ 2147483647 h 1206" name="T93"/>
                  <a:gd fmla="*/ 2147483647 w 1154" name="T94"/>
                  <a:gd fmla="*/ 2147483647 h 1206" name="T95"/>
                  <a:gd fmla="*/ 2147483647 w 1154" name="T96"/>
                  <a:gd fmla="*/ 2147483647 h 1206" name="T97"/>
                  <a:gd fmla="*/ 2147483647 w 1154" name="T98"/>
                  <a:gd fmla="*/ 2147483647 h 1206" name="T99"/>
                  <a:gd fmla="*/ 2147483647 w 1154" name="T100"/>
                  <a:gd fmla="*/ 2147483647 h 1206" name="T101"/>
                  <a:gd fmla="*/ 2147483647 w 1154" name="T102"/>
                  <a:gd fmla="*/ 2147483647 h 1206" name="T103"/>
                  <a:gd fmla="*/ 2147483647 w 1154" name="T104"/>
                  <a:gd fmla="*/ 2147483647 h 1206" name="T105"/>
                  <a:gd fmla="*/ 2147483647 w 1154" name="T106"/>
                  <a:gd fmla="*/ 2147483647 h 1206" name="T107"/>
                  <a:gd fmla="*/ 2147483647 w 1154" name="T108"/>
                  <a:gd fmla="*/ 2147483647 h 1206" name="T109"/>
                  <a:gd fmla="*/ 2147483647 w 1154" name="T110"/>
                  <a:gd fmla="*/ 2147483647 h 1206" name="T111"/>
                  <a:gd fmla="*/ 2147483647 w 1154" name="T112"/>
                  <a:gd fmla="*/ 2147483647 h 1206" name="T113"/>
                  <a:gd fmla="*/ 2147483647 w 1154" name="T114"/>
                  <a:gd fmla="*/ 2147483647 h 1206" name="T115"/>
                  <a:gd fmla="*/ 2147483647 w 1154" name="T116"/>
                  <a:gd fmla="*/ 2147483647 h 120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1154" name="T177"/>
                  <a:gd fmla="*/ 0 h 1206" name="T178"/>
                  <a:gd fmla="*/ 1154 w 1154" name="T179"/>
                  <a:gd fmla="*/ 1206 h 1206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1206" w="1154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78" name="Freeform 928"/>
              <p:cNvSpPr/>
              <p:nvPr/>
            </p:nvSpPr>
            <p:spPr bwMode="auto">
              <a:xfrm>
                <a:off x="4881564" y="2892426"/>
                <a:ext cx="165100" cy="73025"/>
              </a:xfrm>
              <a:custGeom>
                <a:gdLst>
                  <a:gd fmla="*/ 2147483647 w 312" name="T0"/>
                  <a:gd fmla="*/ 302871985 h 137" name="T1"/>
                  <a:gd fmla="*/ 2147483647 w 312" name="T2"/>
                  <a:gd fmla="*/ 151436259 h 137" name="T3"/>
                  <a:gd fmla="*/ 2147483647 w 312" name="T4"/>
                  <a:gd fmla="*/ 151436259 h 137" name="T5"/>
                  <a:gd fmla="*/ 2147483647 w 312" name="T6"/>
                  <a:gd fmla="*/ 908615823 h 137" name="T7"/>
                  <a:gd fmla="*/ 2147483647 w 312" name="T8"/>
                  <a:gd fmla="*/ 2147483647 h 137" name="T9"/>
                  <a:gd fmla="*/ 889054950 w 312" name="T10"/>
                  <a:gd fmla="*/ 2147483647 h 137" name="T11"/>
                  <a:gd fmla="*/ 444667704 w 312" name="T12"/>
                  <a:gd fmla="*/ 2147483647 h 137" name="T13"/>
                  <a:gd fmla="*/ 0 w 312" name="T14"/>
                  <a:gd fmla="*/ 2147483647 h 137" name="T15"/>
                  <a:gd fmla="*/ 296258208 w 312" name="T16"/>
                  <a:gd fmla="*/ 2147483647 h 137" name="T17"/>
                  <a:gd fmla="*/ 1037183988 w 312" name="T18"/>
                  <a:gd fmla="*/ 2147483647 h 137" name="T19"/>
                  <a:gd fmla="*/ 2147483647 w 312" name="T20"/>
                  <a:gd fmla="*/ 2147483647 h 137" name="T21"/>
                  <a:gd fmla="*/ 2147483647 w 312" name="T22"/>
                  <a:gd fmla="*/ 2147483647 h 137" name="T23"/>
                  <a:gd fmla="*/ 2147483647 w 312" name="T24"/>
                  <a:gd fmla="*/ 2147483647 h 137" name="T25"/>
                  <a:gd fmla="*/ 2147483647 w 312" name="T26"/>
                  <a:gd fmla="*/ 2147483647 h 137" name="T27"/>
                  <a:gd fmla="*/ 2147483647 w 312" name="T28"/>
                  <a:gd fmla="*/ 2147483647 h 137" name="T29"/>
                  <a:gd fmla="*/ 2147483647 w 312" name="T30"/>
                  <a:gd fmla="*/ 2147483647 h 137" name="T31"/>
                  <a:gd fmla="*/ 2147483647 w 312" name="T32"/>
                  <a:gd fmla="*/ 2147483647 h 137" name="T33"/>
                  <a:gd fmla="*/ 2147483647 w 312" name="T34"/>
                  <a:gd fmla="*/ 2147483647 h 137" name="T35"/>
                  <a:gd fmla="*/ 2147483647 w 312" name="T36"/>
                  <a:gd fmla="*/ 2147483647 h 137" name="T37"/>
                  <a:gd fmla="*/ 2147483647 w 312" name="T38"/>
                  <a:gd fmla="*/ 2147483647 h 137" name="T39"/>
                  <a:gd fmla="*/ 2147483647 w 312" name="T40"/>
                  <a:gd fmla="*/ 2147483647 h 137" name="T41"/>
                  <a:gd fmla="*/ 2147483647 w 312" name="T42"/>
                  <a:gd fmla="*/ 2147483647 h 137" name="T43"/>
                  <a:gd fmla="*/ 2147483647 w 312" name="T44"/>
                  <a:gd fmla="*/ 2147483647 h 137" name="T45"/>
                  <a:gd fmla="*/ 2147483647 w 312" name="T46"/>
                  <a:gd fmla="*/ 2147483647 h 137" name="T47"/>
                  <a:gd fmla="*/ 2147483647 w 312" name="T48"/>
                  <a:gd fmla="*/ 2147483647 h 137" name="T49"/>
                  <a:gd fmla="*/ 2147483647 w 312" name="T50"/>
                  <a:gd fmla="*/ 2147483647 h 137" name="T51"/>
                  <a:gd fmla="*/ 2147483647 w 312" name="T52"/>
                  <a:gd fmla="*/ 2147483647 h 137" name="T53"/>
                  <a:gd fmla="*/ 2147483647 w 312" name="T54"/>
                  <a:gd fmla="*/ 2147483647 h 137" name="T55"/>
                  <a:gd fmla="*/ 2147483647 w 312" name="T56"/>
                  <a:gd fmla="*/ 2147483647 h 137" name="T57"/>
                  <a:gd fmla="*/ 2147483647 w 312" name="T58"/>
                  <a:gd fmla="*/ 2147483647 h 137" name="T59"/>
                  <a:gd fmla="*/ 2147483647 w 312" name="T60"/>
                  <a:gd fmla="*/ 2147483647 h 137" name="T61"/>
                  <a:gd fmla="*/ 2147483647 w 312" name="T62"/>
                  <a:gd fmla="*/ 2147483647 h 137" name="T63"/>
                  <a:gd fmla="*/ 2147483647 w 312" name="T64"/>
                  <a:gd fmla="*/ 1211487941 h 137" name="T65"/>
                  <a:gd fmla="*/ 2147483647 w 312" name="T66"/>
                  <a:gd fmla="*/ 302871985 h 137" name="T67"/>
                  <a:gd fmla="*/ 2147483647 w 312" name="T68"/>
                  <a:gd fmla="*/ 302871985 h 137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2" name="T105"/>
                  <a:gd fmla="*/ 0 h 137" name="T106"/>
                  <a:gd fmla="*/ 312 w 312" name="T107"/>
                  <a:gd fmla="*/ 137 h 137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37" w="312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79" name="Freeform 929"/>
              <p:cNvSpPr/>
              <p:nvPr/>
            </p:nvSpPr>
            <p:spPr bwMode="auto">
              <a:xfrm>
                <a:off x="5472114" y="2897188"/>
                <a:ext cx="168275" cy="74613"/>
              </a:xfrm>
              <a:custGeom>
                <a:gdLst>
                  <a:gd fmla="*/ 2147483647 w 316" name="T0"/>
                  <a:gd fmla="*/ 0 h 140" name="T1"/>
                  <a:gd fmla="*/ 1963175802 w 316" name="T2"/>
                  <a:gd fmla="*/ 151390844 h 140" name="T3"/>
                  <a:gd fmla="*/ 604010898 w 316" name="T4"/>
                  <a:gd fmla="*/ 756955217 h 140" name="T5"/>
                  <a:gd fmla="*/ 0 w 316" name="T6"/>
                  <a:gd fmla="*/ 2147483647 h 140" name="T7"/>
                  <a:gd fmla="*/ 604010898 w 316" name="T8"/>
                  <a:gd fmla="*/ 2147483647 h 140" name="T9"/>
                  <a:gd fmla="*/ 1963175802 w 316" name="T10"/>
                  <a:gd fmla="*/ 2147483647 h 140" name="T11"/>
                  <a:gd fmla="*/ 2147483647 w 316" name="T12"/>
                  <a:gd fmla="*/ 2147483647 h 140" name="T13"/>
                  <a:gd fmla="*/ 2147483647 w 316" name="T14"/>
                  <a:gd fmla="*/ 2147483647 h 140" name="T15"/>
                  <a:gd fmla="*/ 2147483647 w 316" name="T16"/>
                  <a:gd fmla="*/ 2147483647 h 140" name="T17"/>
                  <a:gd fmla="*/ 2147483647 w 316" name="T18"/>
                  <a:gd fmla="*/ 2147483647 h 140" name="T19"/>
                  <a:gd fmla="*/ 2147483647 w 316" name="T20"/>
                  <a:gd fmla="*/ 2147483647 h 140" name="T21"/>
                  <a:gd fmla="*/ 2147483647 w 316" name="T22"/>
                  <a:gd fmla="*/ 2147483647 h 140" name="T23"/>
                  <a:gd fmla="*/ 2147483647 w 316" name="T24"/>
                  <a:gd fmla="*/ 2147483647 h 140" name="T25"/>
                  <a:gd fmla="*/ 2147483647 w 316" name="T26"/>
                  <a:gd fmla="*/ 2147483647 h 140" name="T27"/>
                  <a:gd fmla="*/ 2147483647 w 316" name="T28"/>
                  <a:gd fmla="*/ 2147483647 h 140" name="T29"/>
                  <a:gd fmla="*/ 2147483647 w 316" name="T30"/>
                  <a:gd fmla="*/ 2147483647 h 140" name="T31"/>
                  <a:gd fmla="*/ 2147483647 w 316" name="T32"/>
                  <a:gd fmla="*/ 2147483647 h 140" name="T33"/>
                  <a:gd fmla="*/ 2147483647 w 316" name="T34"/>
                  <a:gd fmla="*/ 2147483647 h 140" name="T35"/>
                  <a:gd fmla="*/ 2147483647 w 316" name="T36"/>
                  <a:gd fmla="*/ 2147483647 h 140" name="T37"/>
                  <a:gd fmla="*/ 2147483647 w 316" name="T38"/>
                  <a:gd fmla="*/ 2147483647 h 140" name="T39"/>
                  <a:gd fmla="*/ 2147483647 w 316" name="T40"/>
                  <a:gd fmla="*/ 2147483647 h 140" name="T41"/>
                  <a:gd fmla="*/ 2147483647 w 316" name="T42"/>
                  <a:gd fmla="*/ 2147483647 h 140" name="T43"/>
                  <a:gd fmla="*/ 2147483647 w 316" name="T44"/>
                  <a:gd fmla="*/ 2147483647 h 140" name="T45"/>
                  <a:gd fmla="*/ 2147483647 w 316" name="T46"/>
                  <a:gd fmla="*/ 2147483647 h 140" name="T47"/>
                  <a:gd fmla="*/ 2147483647 w 316" name="T48"/>
                  <a:gd fmla="*/ 2147483647 h 140" name="T49"/>
                  <a:gd fmla="*/ 2147483647 w 316" name="T50"/>
                  <a:gd fmla="*/ 2147483647 h 140" name="T51"/>
                  <a:gd fmla="*/ 2147483647 w 316" name="T52"/>
                  <a:gd fmla="*/ 2147483647 h 140" name="T53"/>
                  <a:gd fmla="*/ 2147483647 w 316" name="T54"/>
                  <a:gd fmla="*/ 2147483647 h 140" name="T55"/>
                  <a:gd fmla="*/ 2147483647 w 316" name="T56"/>
                  <a:gd fmla="*/ 2147483647 h 140" name="T57"/>
                  <a:gd fmla="*/ 2147483647 w 316" name="T58"/>
                  <a:gd fmla="*/ 2147483647 h 140" name="T59"/>
                  <a:gd fmla="*/ 2147483647 w 316" name="T60"/>
                  <a:gd fmla="*/ 1665016615 h 140" name="T61"/>
                  <a:gd fmla="*/ 2147483647 w 316" name="T62"/>
                  <a:gd fmla="*/ 454172997 h 140" name="T63"/>
                  <a:gd fmla="*/ 2147483647 w 316" name="T64"/>
                  <a:gd fmla="*/ 0 h 14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16" name="T99"/>
                  <a:gd fmla="*/ 0 h 140" name="T100"/>
                  <a:gd fmla="*/ 316 w 316" name="T101"/>
                  <a:gd fmla="*/ 140 h 14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40" w="316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80" name="Freeform 930"/>
              <p:cNvSpPr/>
              <p:nvPr/>
            </p:nvSpPr>
            <p:spPr bwMode="auto">
              <a:xfrm>
                <a:off x="5199064" y="2624138"/>
                <a:ext cx="120650" cy="217488"/>
              </a:xfrm>
              <a:custGeom>
                <a:gdLst>
                  <a:gd fmla="*/ 2147483647 w 230" name="T0"/>
                  <a:gd fmla="*/ 2147483647 h 412" name="T1"/>
                  <a:gd fmla="*/ 2147483647 w 230" name="T2"/>
                  <a:gd fmla="*/ 2147483647 h 412" name="T3"/>
                  <a:gd fmla="*/ 2147483647 w 230" name="T4"/>
                  <a:gd fmla="*/ 2147483647 h 412" name="T5"/>
                  <a:gd fmla="*/ 2147483647 w 230" name="T6"/>
                  <a:gd fmla="*/ 2147483647 h 412" name="T7"/>
                  <a:gd fmla="*/ 2147483647 w 230" name="T8"/>
                  <a:gd fmla="*/ 2147483647 h 412" name="T9"/>
                  <a:gd fmla="*/ 2147483647 w 230" name="T10"/>
                  <a:gd fmla="*/ 2147483647 h 412" name="T11"/>
                  <a:gd fmla="*/ 2147483647 w 230" name="T12"/>
                  <a:gd fmla="*/ 2147483647 h 412" name="T13"/>
                  <a:gd fmla="*/ 2147483647 w 230" name="T14"/>
                  <a:gd fmla="*/ 2147483647 h 412" name="T15"/>
                  <a:gd fmla="*/ 2147483647 w 230" name="T16"/>
                  <a:gd fmla="*/ 2147483647 h 412" name="T17"/>
                  <a:gd fmla="*/ 2147483647 w 230" name="T18"/>
                  <a:gd fmla="*/ 2147483647 h 412" name="T19"/>
                  <a:gd fmla="*/ 2147483647 w 230" name="T20"/>
                  <a:gd fmla="*/ 1471050916 h 412" name="T21"/>
                  <a:gd fmla="*/ 2147483647 w 230" name="T22"/>
                  <a:gd fmla="*/ 441398760 h 412" name="T23"/>
                  <a:gd fmla="*/ 2147483647 w 230" name="T24"/>
                  <a:gd fmla="*/ 0 h 412" name="T25"/>
                  <a:gd fmla="*/ 2147483647 w 230" name="T26"/>
                  <a:gd fmla="*/ 147132766 h 412" name="T27"/>
                  <a:gd fmla="*/ 2147483647 w 230" name="T28"/>
                  <a:gd fmla="*/ 735386625 h 412" name="T29"/>
                  <a:gd fmla="*/ 2147483647 w 230" name="T30"/>
                  <a:gd fmla="*/ 2059304050 h 412" name="T31"/>
                  <a:gd fmla="*/ 2147483647 w 230" name="T32"/>
                  <a:gd fmla="*/ 2147483647 h 412" name="T33"/>
                  <a:gd fmla="*/ 2147483647 w 230" name="T34"/>
                  <a:gd fmla="*/ 2147483647 h 412" name="T35"/>
                  <a:gd fmla="*/ 2147483647 w 230" name="T36"/>
                  <a:gd fmla="*/ 2147483647 h 412" name="T37"/>
                  <a:gd fmla="*/ 2147483647 w 230" name="T38"/>
                  <a:gd fmla="*/ 2147483647 h 412" name="T39"/>
                  <a:gd fmla="*/ 2147483647 w 230" name="T40"/>
                  <a:gd fmla="*/ 2147483647 h 412" name="T41"/>
                  <a:gd fmla="*/ 2147483647 w 230" name="T42"/>
                  <a:gd fmla="*/ 2147483647 h 412" name="T43"/>
                  <a:gd fmla="*/ 2147483647 w 230" name="T44"/>
                  <a:gd fmla="*/ 2147483647 h 412" name="T45"/>
                  <a:gd fmla="*/ 2147483647 w 230" name="T46"/>
                  <a:gd fmla="*/ 2147483647 h 412" name="T47"/>
                  <a:gd fmla="*/ 1732186803 w 230" name="T48"/>
                  <a:gd fmla="*/ 2147483647 h 412" name="T49"/>
                  <a:gd fmla="*/ 144463714 w 230" name="T50"/>
                  <a:gd fmla="*/ 2147483647 h 412" name="T51"/>
                  <a:gd fmla="*/ 0 w 230" name="T52"/>
                  <a:gd fmla="*/ 2147483647 h 412" name="T53"/>
                  <a:gd fmla="*/ 144463714 w 230" name="T54"/>
                  <a:gd fmla="*/ 2147483647 h 412" name="T55"/>
                  <a:gd fmla="*/ 1732186803 w 230" name="T56"/>
                  <a:gd fmla="*/ 2147483647 h 412" name="T57"/>
                  <a:gd fmla="*/ 2147483647 w 230" name="T58"/>
                  <a:gd fmla="*/ 2147483647 h 412" name="T59"/>
                  <a:gd fmla="*/ 2147483647 w 230" name="T60"/>
                  <a:gd fmla="*/ 2147483647 h 412" name="T61"/>
                  <a:gd fmla="*/ 2147483647 w 230" name="T62"/>
                  <a:gd fmla="*/ 2147483647 h 412" name="T63"/>
                  <a:gd fmla="*/ 2147483647 w 230" name="T64"/>
                  <a:gd fmla="*/ 2147483647 h 412" name="T65"/>
                  <a:gd fmla="*/ 2147483647 w 230" name="T66"/>
                  <a:gd fmla="*/ 2147483647 h 412" name="T67"/>
                  <a:gd fmla="*/ 2147483647 w 230" name="T68"/>
                  <a:gd fmla="*/ 2147483647 h 412" name="T69"/>
                  <a:gd fmla="*/ 2147483647 w 230" name="T70"/>
                  <a:gd fmla="*/ 2147483647 h 412" name="T71"/>
                  <a:gd fmla="*/ 2147483647 w 230" name="T72"/>
                  <a:gd fmla="*/ 2147483647 h 412" name="T73"/>
                  <a:gd fmla="*/ 2147483647 w 230" name="T74"/>
                  <a:gd fmla="*/ 2147483647 h 412" name="T75"/>
                  <a:gd fmla="*/ 2147483647 w 230" name="T76"/>
                  <a:gd fmla="*/ 2147483647 h 412" name="T77"/>
                  <a:gd fmla="*/ 2147483647 w 230" name="T78"/>
                  <a:gd fmla="*/ 2147483647 h 412" name="T79"/>
                  <a:gd fmla="*/ 2147483647 w 230" name="T80"/>
                  <a:gd fmla="*/ 2147483647 h 412" name="T81"/>
                  <a:gd fmla="*/ 2147483647 w 230" name="T82"/>
                  <a:gd fmla="*/ 2147483647 h 412" name="T83"/>
                  <a:gd fmla="*/ 2147483647 w 230" name="T84"/>
                  <a:gd fmla="*/ 2147483647 h 412" name="T85"/>
                  <a:gd fmla="*/ 2147483647 w 230" name="T86"/>
                  <a:gd fmla="*/ 2147483647 h 412" name="T87"/>
                  <a:gd fmla="*/ 2147483647 w 230" name="T88"/>
                  <a:gd fmla="*/ 2147483647 h 412" name="T89"/>
                  <a:gd fmla="*/ 2147483647 w 230" name="T90"/>
                  <a:gd fmla="*/ 2147483647 h 412" name="T91"/>
                  <a:gd fmla="*/ 2147483647 w 230" name="T92"/>
                  <a:gd fmla="*/ 2147483647 h 412" name="T93"/>
                  <a:gd fmla="*/ 2147483647 w 230" name="T94"/>
                  <a:gd fmla="*/ 2147483647 h 412" name="T95"/>
                  <a:gd fmla="*/ 2147483647 w 230" name="T96"/>
                  <a:gd fmla="*/ 2147483647 h 412" name="T97"/>
                  <a:gd fmla="*/ 2147483647 w 230" name="T98"/>
                  <a:gd fmla="*/ 2147483647 h 412" name="T99"/>
                  <a:gd fmla="*/ 2147483647 w 230" name="T100"/>
                  <a:gd fmla="*/ 2147483647 h 412" name="T101"/>
                  <a:gd fmla="*/ 2147483647 w 230" name="T102"/>
                  <a:gd fmla="*/ 2147483647 h 412" name="T103"/>
                  <a:gd fmla="*/ 2147483647 w 230" name="T104"/>
                  <a:gd fmla="*/ 2147483647 h 412" name="T105"/>
                  <a:gd fmla="*/ 2147483647 w 230" name="T106"/>
                  <a:gd fmla="*/ 2147483647 h 412" name="T107"/>
                  <a:gd fmla="*/ 2147483647 w 230" name="T108"/>
                  <a:gd fmla="*/ 2147483647 h 412" name="T109"/>
                  <a:gd fmla="*/ 2147483647 w 230" name="T110"/>
                  <a:gd fmla="*/ 2147483647 h 412" name="T111"/>
                  <a:gd fmla="*/ 2147483647 w 230" name="T112"/>
                  <a:gd fmla="*/ 2147483647 h 412" name="T113"/>
                  <a:gd fmla="*/ 2147483647 w 230" name="T114"/>
                  <a:gd fmla="*/ 2147483647 h 412" name="T115"/>
                  <a:gd fmla="*/ 2147483647 w 230" name="T116"/>
                  <a:gd fmla="*/ 2147483647 h 412" name="T117"/>
                  <a:gd fmla="*/ 2147483647 w 230" name="T118"/>
                  <a:gd fmla="*/ 2147483647 h 412" name="T119"/>
                  <a:gd fmla="*/ 2147483647 w 230" name="T120"/>
                  <a:gd fmla="*/ 2147483647 h 412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230" name="T183"/>
                  <a:gd fmla="*/ 0 h 412" name="T184"/>
                  <a:gd fmla="*/ 230 w 230" name="T185"/>
                  <a:gd fmla="*/ 412 h 412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412" w="230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81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gdLst>
                  <a:gd fmla="*/ 2147483647 w 441" name="T0"/>
                  <a:gd fmla="*/ 895528637 h 422" name="T1"/>
                  <a:gd fmla="*/ 2147483647 w 441" name="T2"/>
                  <a:gd fmla="*/ 0 h 422" name="T3"/>
                  <a:gd fmla="*/ 2147483647 w 441" name="T4"/>
                  <a:gd fmla="*/ 597019003 h 422" name="T5"/>
                  <a:gd fmla="*/ 2147483647 w 441" name="T6"/>
                  <a:gd fmla="*/ 2147483647 h 422" name="T7"/>
                  <a:gd fmla="*/ 2147483647 w 441" name="T8"/>
                  <a:gd fmla="*/ 2147483647 h 422" name="T9"/>
                  <a:gd fmla="*/ 2147483647 w 441" name="T10"/>
                  <a:gd fmla="*/ 2147483647 h 422" name="T11"/>
                  <a:gd fmla="*/ 1185318082 w 441" name="T12"/>
                  <a:gd fmla="*/ 2147483647 h 422" name="T13"/>
                  <a:gd fmla="*/ 444669237 w 441" name="T14"/>
                  <a:gd fmla="*/ 2147483647 h 422" name="T15"/>
                  <a:gd fmla="*/ 0 w 441" name="T16"/>
                  <a:gd fmla="*/ 2147483647 h 422" name="T17"/>
                  <a:gd fmla="*/ 1185318082 w 441" name="T18"/>
                  <a:gd fmla="*/ 2147483647 h 422" name="T19"/>
                  <a:gd fmla="*/ 2147483647 w 441" name="T20"/>
                  <a:gd fmla="*/ 2147483647 h 422" name="T21"/>
                  <a:gd fmla="*/ 2147483647 w 441" name="T22"/>
                  <a:gd fmla="*/ 2147483647 h 422" name="T23"/>
                  <a:gd fmla="*/ 2147483647 w 441" name="T24"/>
                  <a:gd fmla="*/ 2147483647 h 422" name="T25"/>
                  <a:gd fmla="*/ 2147483647 w 441" name="T26"/>
                  <a:gd fmla="*/ 2147483647 h 422" name="T27"/>
                  <a:gd fmla="*/ 2147483647 w 441" name="T28"/>
                  <a:gd fmla="*/ 2147483647 h 422" name="T29"/>
                  <a:gd fmla="*/ 2147483647 w 441" name="T30"/>
                  <a:gd fmla="*/ 2147483647 h 422" name="T31"/>
                  <a:gd fmla="*/ 2147483647 w 441" name="T32"/>
                  <a:gd fmla="*/ 2147483647 h 422" name="T33"/>
                  <a:gd fmla="*/ 2147483647 w 441" name="T34"/>
                  <a:gd fmla="*/ 2147483647 h 422" name="T35"/>
                  <a:gd fmla="*/ 2147483647 w 441" name="T36"/>
                  <a:gd fmla="*/ 2147483647 h 422" name="T37"/>
                  <a:gd fmla="*/ 2147483647 w 441" name="T38"/>
                  <a:gd fmla="*/ 2147483647 h 422" name="T39"/>
                  <a:gd fmla="*/ 2147483647 w 441" name="T40"/>
                  <a:gd fmla="*/ 2147483647 h 422" name="T41"/>
                  <a:gd fmla="*/ 2147483647 w 441" name="T42"/>
                  <a:gd fmla="*/ 2147483647 h 422" name="T43"/>
                  <a:gd fmla="*/ 2147483647 w 441" name="T44"/>
                  <a:gd fmla="*/ 2147483647 h 422" name="T45"/>
                  <a:gd fmla="*/ 2147483647 w 441" name="T46"/>
                  <a:gd fmla="*/ 2147483647 h 422" name="T47"/>
                  <a:gd fmla="*/ 2147483647 w 441" name="T48"/>
                  <a:gd fmla="*/ 2147483647 h 422" name="T49"/>
                  <a:gd fmla="*/ 2147483647 w 441" name="T50"/>
                  <a:gd fmla="*/ 1343152261 h 422" name="T51"/>
                  <a:gd fmla="*/ 2147483647 w 441" name="T52"/>
                  <a:gd fmla="*/ 2147483647 h 422" name="T53"/>
                  <a:gd fmla="*/ 2147483647 w 441" name="T54"/>
                  <a:gd fmla="*/ 2147483647 h 422" name="T55"/>
                  <a:gd fmla="*/ 2147483647 w 441" name="T56"/>
                  <a:gd fmla="*/ 2147483647 h 422" name="T57"/>
                  <a:gd fmla="*/ 2147483647 w 441" name="T58"/>
                  <a:gd fmla="*/ 2147483647 h 422" name="T59"/>
                  <a:gd fmla="*/ 2147483647 w 441" name="T60"/>
                  <a:gd fmla="*/ 2147483647 h 422" name="T61"/>
                  <a:gd fmla="*/ 2147483647 w 441" name="T62"/>
                  <a:gd fmla="*/ 2147483647 h 422" name="T63"/>
                  <a:gd fmla="*/ 2147483647 w 441" name="T64"/>
                  <a:gd fmla="*/ 2147483647 h 422" name="T65"/>
                  <a:gd fmla="*/ 2147483647 w 441" name="T66"/>
                  <a:gd fmla="*/ 2147483647 h 422" name="T67"/>
                  <a:gd fmla="*/ 2147483647 w 441" name="T68"/>
                  <a:gd fmla="*/ 2147483647 h 422" name="T69"/>
                  <a:gd fmla="*/ 2147483647 w 441" name="T70"/>
                  <a:gd fmla="*/ 2147483647 h 422" name="T71"/>
                  <a:gd fmla="*/ 2147483647 w 441" name="T72"/>
                  <a:gd fmla="*/ 2147483647 h 422" name="T73"/>
                  <a:gd fmla="*/ 2147483647 w 441" name="T74"/>
                  <a:gd fmla="*/ 2147483647 h 422" name="T75"/>
                  <a:gd fmla="*/ 2147483647 w 441" name="T76"/>
                  <a:gd fmla="*/ 2147483647 h 422" name="T77"/>
                  <a:gd fmla="*/ 2147483647 w 441" name="T78"/>
                  <a:gd fmla="*/ 2147483647 h 422" name="T79"/>
                  <a:gd fmla="*/ 2147483647 w 441" name="T80"/>
                  <a:gd fmla="*/ 2147483647 h 422" name="T81"/>
                  <a:gd fmla="*/ 2147483647 w 441" name="T82"/>
                  <a:gd fmla="*/ 2147483647 h 422" name="T83"/>
                  <a:gd fmla="*/ 2147483647 w 441" name="T84"/>
                  <a:gd fmla="*/ 2147483647 h 422" name="T85"/>
                  <a:gd fmla="*/ 2147483647 w 441" name="T86"/>
                  <a:gd fmla="*/ 2147483647 h 422" name="T87"/>
                  <a:gd fmla="*/ 2147483647 w 441" name="T88"/>
                  <a:gd fmla="*/ 2147483647 h 422" name="T89"/>
                  <a:gd fmla="*/ 2147483647 w 441" name="T90"/>
                  <a:gd fmla="*/ 2147483647 h 422" name="T91"/>
                  <a:gd fmla="*/ 2147483647 w 441" name="T92"/>
                  <a:gd fmla="*/ 2147483647 h 422" name="T93"/>
                  <a:gd fmla="*/ 2147483647 w 441" name="T94"/>
                  <a:gd fmla="*/ 2147483647 h 422" name="T95"/>
                  <a:gd fmla="*/ 2147483647 w 441" name="T96"/>
                  <a:gd fmla="*/ 2147483647 h 422" name="T97"/>
                  <a:gd fmla="*/ 2147483647 w 441" name="T98"/>
                  <a:gd fmla="*/ 2147483647 h 422" name="T99"/>
                  <a:gd fmla="*/ 2147483647 w 441" name="T100"/>
                  <a:gd fmla="*/ 2147483647 h 422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w 441" name="T153"/>
                  <a:gd fmla="*/ 0 h 422" name="T154"/>
                  <a:gd fmla="*/ 441 w 441" name="T155"/>
                  <a:gd fmla="*/ 422 h 422" name="T156"/>
                </a:gdLst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b="T156" l="T153" r="T155" t="T154"/>
                <a:pathLst>
                  <a:path h="422" w="441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82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gdLst>
                  <a:gd fmla="*/ 2147483647 w 262" name="T0"/>
                  <a:gd fmla="*/ 2147483647 h 269" name="T1"/>
                  <a:gd fmla="*/ 2147483647 w 262" name="T2"/>
                  <a:gd fmla="*/ 2147483647 h 269" name="T3"/>
                  <a:gd fmla="*/ 2147483647 w 262" name="T4"/>
                  <a:gd fmla="*/ 1014377261 h 269" name="T5"/>
                  <a:gd fmla="*/ 2147483647 w 262" name="T6"/>
                  <a:gd fmla="*/ 289664561 h 269" name="T7"/>
                  <a:gd fmla="*/ 2147483647 w 262" name="T8"/>
                  <a:gd fmla="*/ 0 h 269" name="T9"/>
                  <a:gd fmla="*/ 2147483647 w 262" name="T10"/>
                  <a:gd fmla="*/ 0 h 269" name="T11"/>
                  <a:gd fmla="*/ 2147483647 w 262" name="T12"/>
                  <a:gd fmla="*/ 434772523 h 269" name="T13"/>
                  <a:gd fmla="*/ 2147483647 w 262" name="T14"/>
                  <a:gd fmla="*/ 1448874168 h 269" name="T15"/>
                  <a:gd fmla="*/ 2147483647 w 262" name="T16"/>
                  <a:gd fmla="*/ 2147483647 h 269" name="T17"/>
                  <a:gd fmla="*/ 2147483647 w 262" name="T18"/>
                  <a:gd fmla="*/ 2147483647 h 269" name="T19"/>
                  <a:gd fmla="*/ 909503363 w 262" name="T20"/>
                  <a:gd fmla="*/ 2147483647 h 269" name="T21"/>
                  <a:gd fmla="*/ 303073277 w 262" name="T22"/>
                  <a:gd fmla="*/ 2147483647 h 269" name="T23"/>
                  <a:gd fmla="*/ 0 w 262" name="T24"/>
                  <a:gd fmla="*/ 2147483647 h 269" name="T25"/>
                  <a:gd fmla="*/ 1667470687 w 262" name="T26"/>
                  <a:gd fmla="*/ 2147483647 h 269" name="T27"/>
                  <a:gd fmla="*/ 2147483647 w 262" name="T28"/>
                  <a:gd fmla="*/ 2147483647 h 269" name="T29"/>
                  <a:gd fmla="*/ 2147483647 w 262" name="T30"/>
                  <a:gd fmla="*/ 2147483647 h 269" name="T31"/>
                  <a:gd fmla="*/ 2147483647 w 262" name="T32"/>
                  <a:gd fmla="*/ 2147483647 h 269" name="T33"/>
                  <a:gd fmla="*/ 2147483647 w 262" name="T34"/>
                  <a:gd fmla="*/ 2147483647 h 269" name="T35"/>
                  <a:gd fmla="*/ 2147483647 w 262" name="T36"/>
                  <a:gd fmla="*/ 2147483647 h 269" name="T37"/>
                  <a:gd fmla="*/ 2147483647 w 262" name="T38"/>
                  <a:gd fmla="*/ 2147483647 h 269" name="T39"/>
                  <a:gd fmla="*/ 2147483647 w 262" name="T40"/>
                  <a:gd fmla="*/ 2147483647 h 269" name="T41"/>
                  <a:gd fmla="*/ 2147483647 w 262" name="T42"/>
                  <a:gd fmla="*/ 2147483647 h 269" name="T43"/>
                  <a:gd fmla="*/ 2147483647 w 262" name="T44"/>
                  <a:gd fmla="*/ 2147483647 h 269" name="T45"/>
                  <a:gd fmla="*/ 2147483647 w 262" name="T46"/>
                  <a:gd fmla="*/ 2147483647 h 269" name="T47"/>
                  <a:gd fmla="*/ 2147483647 w 262" name="T48"/>
                  <a:gd fmla="*/ 2147483647 h 269" name="T49"/>
                  <a:gd fmla="*/ 2147483647 w 262" name="T50"/>
                  <a:gd fmla="*/ 2147483647 h 269" name="T51"/>
                  <a:gd fmla="*/ 2147483647 w 262" name="T52"/>
                  <a:gd fmla="*/ 2147483647 h 269" name="T53"/>
                  <a:gd fmla="*/ 2147483647 w 262" name="T54"/>
                  <a:gd fmla="*/ 2147483647 h 269" name="T55"/>
                  <a:gd fmla="*/ 2147483647 w 262" name="T56"/>
                  <a:gd fmla="*/ 2147483647 h 269" name="T57"/>
                  <a:gd fmla="*/ 2147483647 w 262" name="T58"/>
                  <a:gd fmla="*/ 2147483647 h 269" name="T59"/>
                  <a:gd fmla="*/ 2147483647 w 262" name="T60"/>
                  <a:gd fmla="*/ 2147483647 h 269" name="T61"/>
                  <a:gd fmla="*/ 2147483647 w 262" name="T62"/>
                  <a:gd fmla="*/ 2147483647 h 269" name="T63"/>
                  <a:gd fmla="*/ 2147483647 w 262" name="T64"/>
                  <a:gd fmla="*/ 2147483647 h 269" name="T65"/>
                  <a:gd fmla="*/ 2147483647 w 262" name="T66"/>
                  <a:gd fmla="*/ 2147483647 h 269" name="T67"/>
                  <a:gd fmla="*/ 2147483647 w 262" name="T68"/>
                  <a:gd fmla="*/ 2147483647 h 269" name="T69"/>
                  <a:gd fmla="*/ 2147483647 w 262" name="T70"/>
                  <a:gd fmla="*/ 2147483647 h 269" name="T71"/>
                  <a:gd fmla="*/ 2147483647 w 262" name="T72"/>
                  <a:gd fmla="*/ 2147483647 h 269" name="T73"/>
                  <a:gd fmla="*/ 2147483647 w 262" name="T74"/>
                  <a:gd fmla="*/ 2147483647 h 269" name="T75"/>
                  <a:gd fmla="*/ 2147483647 w 262" name="T76"/>
                  <a:gd fmla="*/ 2147483647 h 269" name="T77"/>
                  <a:gd fmla="*/ 2147483647 w 262" name="T78"/>
                  <a:gd fmla="*/ 2147483647 h 269" name="T79"/>
                  <a:gd fmla="*/ 2147483647 w 262" name="T80"/>
                  <a:gd fmla="*/ 2147483647 h 269" name="T81"/>
                  <a:gd fmla="*/ 2147483647 w 262" name="T82"/>
                  <a:gd fmla="*/ 2147483647 h 269" name="T83"/>
                  <a:gd fmla="*/ 2147483647 w 262" name="T84"/>
                  <a:gd fmla="*/ 2147483647 h 269" name="T85"/>
                  <a:gd fmla="*/ 2147483647 w 262" name="T86"/>
                  <a:gd fmla="*/ 2147483647 h 269" name="T87"/>
                  <a:gd fmla="*/ 2147483647 w 262" name="T88"/>
                  <a:gd fmla="*/ 2147483647 h 269" name="T89"/>
                  <a:gd fmla="*/ 2147483647 w 262" name="T90"/>
                  <a:gd fmla="*/ 2147483647 h 269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262" name="T138"/>
                  <a:gd fmla="*/ 0 h 269" name="T139"/>
                  <a:gd fmla="*/ 262 w 262" name="T140"/>
                  <a:gd fmla="*/ 269 h 269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269" w="262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83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gdLst>
                  <a:gd fmla="*/ 2147483647 w 458" name="T0"/>
                  <a:gd fmla="*/ 597078127 h 413" name="T1"/>
                  <a:gd fmla="*/ 2147483647 w 458" name="T2"/>
                  <a:gd fmla="*/ 0 h 413" name="T3"/>
                  <a:gd fmla="*/ 2147483647 w 458" name="T4"/>
                  <a:gd fmla="*/ 895616793 h 413" name="T5"/>
                  <a:gd fmla="*/ 2147483647 w 458" name="T6"/>
                  <a:gd fmla="*/ 2147483647 h 413" name="T7"/>
                  <a:gd fmla="*/ 2147483647 w 458" name="T8"/>
                  <a:gd fmla="*/ 2147483647 h 413" name="T9"/>
                  <a:gd fmla="*/ 2147483647 w 458" name="T10"/>
                  <a:gd fmla="*/ 2147483647 h 413" name="T11"/>
                  <a:gd fmla="*/ 1043972915 w 458" name="T12"/>
                  <a:gd fmla="*/ 2147483647 h 413" name="T13"/>
                  <a:gd fmla="*/ 0 w 458" name="T14"/>
                  <a:gd fmla="*/ 2147483647 h 413" name="T15"/>
                  <a:gd fmla="*/ 2147483647 w 458" name="T16"/>
                  <a:gd fmla="*/ 2147483647 h 413" name="T17"/>
                  <a:gd fmla="*/ 2147483647 w 458" name="T18"/>
                  <a:gd fmla="*/ 2147483647 h 413" name="T19"/>
                  <a:gd fmla="*/ 2147483647 w 458" name="T20"/>
                  <a:gd fmla="*/ 2147483647 h 413" name="T21"/>
                  <a:gd fmla="*/ 2147483647 w 458" name="T22"/>
                  <a:gd fmla="*/ 2147483647 h 413" name="T23"/>
                  <a:gd fmla="*/ 2147483647 w 458" name="T24"/>
                  <a:gd fmla="*/ 2147483647 h 413" name="T25"/>
                  <a:gd fmla="*/ 2147483647 w 458" name="T26"/>
                  <a:gd fmla="*/ 2147483647 h 413" name="T27"/>
                  <a:gd fmla="*/ 2147483647 w 458" name="T28"/>
                  <a:gd fmla="*/ 2147483647 h 413" name="T29"/>
                  <a:gd fmla="*/ 2147483647 w 458" name="T30"/>
                  <a:gd fmla="*/ 2147483647 h 413" name="T31"/>
                  <a:gd fmla="*/ 2147483647 w 458" name="T32"/>
                  <a:gd fmla="*/ 2147483647 h 413" name="T33"/>
                  <a:gd fmla="*/ 2147483647 w 458" name="T34"/>
                  <a:gd fmla="*/ 2147483647 h 413" name="T35"/>
                  <a:gd fmla="*/ 2147483647 w 458" name="T36"/>
                  <a:gd fmla="*/ 2147483647 h 413" name="T37"/>
                  <a:gd fmla="*/ 2147483647 w 458" name="T38"/>
                  <a:gd fmla="*/ 2147483647 h 413" name="T39"/>
                  <a:gd fmla="*/ 2147483647 w 458" name="T40"/>
                  <a:gd fmla="*/ 2147483647 h 413" name="T41"/>
                  <a:gd fmla="*/ 2147483647 w 458" name="T42"/>
                  <a:gd fmla="*/ 2147483647 h 413" name="T43"/>
                  <a:gd fmla="*/ 2147483647 w 458" name="T44"/>
                  <a:gd fmla="*/ 1492413252 h 413" name="T45"/>
                  <a:gd fmla="*/ 2147483647 w 458" name="T46"/>
                  <a:gd fmla="*/ 597078127 h 413" name="T47"/>
                  <a:gd fmla="*/ 2147483647 w 458" name="T48"/>
                  <a:gd fmla="*/ 2147483647 h 413" name="T49"/>
                  <a:gd fmla="*/ 2147483647 w 458" name="T50"/>
                  <a:gd fmla="*/ 2147483647 h 413" name="T51"/>
                  <a:gd fmla="*/ 2147483647 w 458" name="T52"/>
                  <a:gd fmla="*/ 2147483647 h 413" name="T53"/>
                  <a:gd fmla="*/ 2147483647 w 458" name="T54"/>
                  <a:gd fmla="*/ 2147483647 h 413" name="T55"/>
                  <a:gd fmla="*/ 2147483647 w 458" name="T56"/>
                  <a:gd fmla="*/ 2147483647 h 413" name="T57"/>
                  <a:gd fmla="*/ 2147483647 w 458" name="T58"/>
                  <a:gd fmla="*/ 2147483647 h 413" name="T59"/>
                  <a:gd fmla="*/ 2147483647 w 458" name="T60"/>
                  <a:gd fmla="*/ 2147483647 h 413" name="T61"/>
                  <a:gd fmla="*/ 2147483647 w 458" name="T62"/>
                  <a:gd fmla="*/ 2147483647 h 413" name="T63"/>
                  <a:gd fmla="*/ 2147483647 w 458" name="T64"/>
                  <a:gd fmla="*/ 2147483647 h 413" name="T65"/>
                  <a:gd fmla="*/ 2147483647 w 458" name="T66"/>
                  <a:gd fmla="*/ 2147483647 h 413" name="T67"/>
                  <a:gd fmla="*/ 2147483647 w 458" name="T68"/>
                  <a:gd fmla="*/ 2147483647 h 413" name="T69"/>
                  <a:gd fmla="*/ 2147483647 w 458" name="T70"/>
                  <a:gd fmla="*/ 2147483647 h 413" name="T71"/>
                  <a:gd fmla="*/ 2147483647 w 458" name="T72"/>
                  <a:gd fmla="*/ 2147483647 h 413" name="T73"/>
                  <a:gd fmla="*/ 2147483647 w 458" name="T74"/>
                  <a:gd fmla="*/ 2147483647 h 413" name="T75"/>
                  <a:gd fmla="*/ 2147483647 w 458" name="T76"/>
                  <a:gd fmla="*/ 2147483647 h 413" name="T77"/>
                  <a:gd fmla="*/ 2147483647 w 458" name="T78"/>
                  <a:gd fmla="*/ 2147483647 h 413" name="T79"/>
                  <a:gd fmla="*/ 2147483647 w 458" name="T80"/>
                  <a:gd fmla="*/ 2147483647 h 413" name="T81"/>
                  <a:gd fmla="*/ 2147483647 w 458" name="T82"/>
                  <a:gd fmla="*/ 2147483647 h 413" name="T83"/>
                  <a:gd fmla="*/ 2147483647 w 458" name="T84"/>
                  <a:gd fmla="*/ 2147483647 h 413" name="T85"/>
                  <a:gd fmla="*/ 2147483647 w 458" name="T86"/>
                  <a:gd fmla="*/ 2147483647 h 413" name="T87"/>
                  <a:gd fmla="*/ 2147483647 w 458" name="T88"/>
                  <a:gd fmla="*/ 2147483647 h 413" name="T89"/>
                  <a:gd fmla="*/ 2147483647 w 458" name="T90"/>
                  <a:gd fmla="*/ 2147483647 h 413" name="T91"/>
                  <a:gd fmla="*/ 2147483647 w 458" name="T92"/>
                  <a:gd fmla="*/ 2147483647 h 413" name="T93"/>
                  <a:gd fmla="*/ 2147483647 w 458" name="T94"/>
                  <a:gd fmla="*/ 2147483647 h 413" name="T95"/>
                  <a:gd fmla="*/ 2147483647 w 458" name="T96"/>
                  <a:gd fmla="*/ 2147483647 h 413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58" name="T147"/>
                  <a:gd fmla="*/ 0 h 413" name="T148"/>
                  <a:gd fmla="*/ 458 w 458" name="T149"/>
                  <a:gd fmla="*/ 413 h 413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412" w="458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84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gdLst>
                  <a:gd fmla="*/ 2147483647 w 279" name="T0"/>
                  <a:gd fmla="*/ 2147483647 h 244" name="T1"/>
                  <a:gd fmla="*/ 2147483647 w 279" name="T2"/>
                  <a:gd fmla="*/ 2147483647 h 244" name="T3"/>
                  <a:gd fmla="*/ 2147483647 w 279" name="T4"/>
                  <a:gd fmla="*/ 878179142 h 244" name="T5"/>
                  <a:gd fmla="*/ 2147483647 w 279" name="T6"/>
                  <a:gd fmla="*/ 292726425 h 244" name="T7"/>
                  <a:gd fmla="*/ 2147483647 w 279" name="T8"/>
                  <a:gd fmla="*/ 0 h 244" name="T9"/>
                  <a:gd fmla="*/ 2147483647 w 279" name="T10"/>
                  <a:gd fmla="*/ 0 h 244" name="T11"/>
                  <a:gd fmla="*/ 2147483647 w 279" name="T12"/>
                  <a:gd fmla="*/ 585452849 h 244" name="T13"/>
                  <a:gd fmla="*/ 2147483647 w 279" name="T14"/>
                  <a:gd fmla="*/ 292726425 h 244" name="T15"/>
                  <a:gd fmla="*/ 2147483647 w 279" name="T16"/>
                  <a:gd fmla="*/ 731815995 h 244" name="T17"/>
                  <a:gd fmla="*/ 2147483647 w 279" name="T18"/>
                  <a:gd fmla="*/ 1463631991 h 244" name="T19"/>
                  <a:gd fmla="*/ 2147483647 w 279" name="T20"/>
                  <a:gd fmla="*/ 2147483647 h 244" name="T21"/>
                  <a:gd fmla="*/ 2147483647 w 279" name="T22"/>
                  <a:gd fmla="*/ 2147483647 h 244" name="T23"/>
                  <a:gd fmla="*/ 1778122190 w 279" name="T24"/>
                  <a:gd fmla="*/ 2147483647 h 244" name="T25"/>
                  <a:gd fmla="*/ 148130128 w 279" name="T26"/>
                  <a:gd fmla="*/ 2147483647 h 244" name="T27"/>
                  <a:gd fmla="*/ 0 w 279" name="T28"/>
                  <a:gd fmla="*/ 2147483647 h 244" name="T29"/>
                  <a:gd fmla="*/ 296260256 w 279" name="T30"/>
                  <a:gd fmla="*/ 2147483647 h 244" name="T31"/>
                  <a:gd fmla="*/ 1629992128 w 279" name="T32"/>
                  <a:gd fmla="*/ 2147483647 h 244" name="T33"/>
                  <a:gd fmla="*/ 2147483647 w 279" name="T34"/>
                  <a:gd fmla="*/ 2147483647 h 244" name="T35"/>
                  <a:gd fmla="*/ 2147483647 w 279" name="T36"/>
                  <a:gd fmla="*/ 2147483647 h 244" name="T37"/>
                  <a:gd fmla="*/ 2147483647 w 279" name="T38"/>
                  <a:gd fmla="*/ 2147483647 h 244" name="T39"/>
                  <a:gd fmla="*/ 2147483647 w 279" name="T40"/>
                  <a:gd fmla="*/ 2147483647 h 244" name="T41"/>
                  <a:gd fmla="*/ 2147483647 w 279" name="T42"/>
                  <a:gd fmla="*/ 2147483647 h 244" name="T43"/>
                  <a:gd fmla="*/ 2147483647 w 279" name="T44"/>
                  <a:gd fmla="*/ 2147483647 h 244" name="T45"/>
                  <a:gd fmla="*/ 2147483647 w 279" name="T46"/>
                  <a:gd fmla="*/ 2147483647 h 244" name="T47"/>
                  <a:gd fmla="*/ 2147483647 w 279" name="T48"/>
                  <a:gd fmla="*/ 2147483647 h 244" name="T49"/>
                  <a:gd fmla="*/ 2147483647 w 279" name="T50"/>
                  <a:gd fmla="*/ 2147483647 h 244" name="T51"/>
                  <a:gd fmla="*/ 2147483647 w 279" name="T52"/>
                  <a:gd fmla="*/ 2147483647 h 244" name="T53"/>
                  <a:gd fmla="*/ 2147483647 w 279" name="T54"/>
                  <a:gd fmla="*/ 2147483647 h 244" name="T55"/>
                  <a:gd fmla="*/ 2147483647 w 279" name="T56"/>
                  <a:gd fmla="*/ 2147483647 h 244" name="T57"/>
                  <a:gd fmla="*/ 2147483647 w 279" name="T58"/>
                  <a:gd fmla="*/ 2147483647 h 244" name="T59"/>
                  <a:gd fmla="*/ 2147483647 w 279" name="T60"/>
                  <a:gd fmla="*/ 2147483647 h 244" name="T61"/>
                  <a:gd fmla="*/ 2147483647 w 279" name="T62"/>
                  <a:gd fmla="*/ 2147483647 h 244" name="T63"/>
                  <a:gd fmla="*/ 2147483647 w 279" name="T64"/>
                  <a:gd fmla="*/ 2147483647 h 244" name="T65"/>
                  <a:gd fmla="*/ 2147483647 w 279" name="T66"/>
                  <a:gd fmla="*/ 2147483647 h 244" name="T67"/>
                  <a:gd fmla="*/ 2147483647 w 279" name="T68"/>
                  <a:gd fmla="*/ 2147483647 h 244" name="T69"/>
                  <a:gd fmla="*/ 2147483647 w 279" name="T70"/>
                  <a:gd fmla="*/ 2147483647 h 244" name="T71"/>
                  <a:gd fmla="*/ 2147483647 w 279" name="T72"/>
                  <a:gd fmla="*/ 2147483647 h 244" name="T73"/>
                  <a:gd fmla="*/ 2147483647 w 279" name="T74"/>
                  <a:gd fmla="*/ 2147483647 h 244" name="T75"/>
                  <a:gd fmla="*/ 2147483647 w 279" name="T76"/>
                  <a:gd fmla="*/ 2147483647 h 244" name="T77"/>
                  <a:gd fmla="*/ 2147483647 w 279" name="T78"/>
                  <a:gd fmla="*/ 2147483647 h 244" name="T79"/>
                  <a:gd fmla="*/ 2147483647 w 279" name="T80"/>
                  <a:gd fmla="*/ 2147483647 h 244" name="T81"/>
                  <a:gd fmla="*/ 2147483647 w 279" name="T82"/>
                  <a:gd fmla="*/ 2147483647 h 244" name="T83"/>
                  <a:gd fmla="*/ 2147483647 w 279" name="T84"/>
                  <a:gd fmla="*/ 2147483647 h 244" name="T85"/>
                  <a:gd fmla="*/ 2147483647 w 279" name="T86"/>
                  <a:gd fmla="*/ 2147483647 h 244" name="T87"/>
                  <a:gd fmla="*/ 2147483647 w 279" name="T88"/>
                  <a:gd fmla="*/ 2147483647 h 244" name="T89"/>
                  <a:gd fmla="*/ 2147483647 w 279" name="T90"/>
                  <a:gd fmla="*/ 2147483647 h 244" name="T91"/>
                  <a:gd fmla="*/ 2147483647 w 279" name="T92"/>
                  <a:gd fmla="*/ 2147483647 h 244" name="T93"/>
                  <a:gd fmla="*/ 2147483647 w 279" name="T94"/>
                  <a:gd fmla="*/ 2147483647 h 244" name="T95"/>
                  <a:gd fmla="*/ 2147483647 w 279" name="T96"/>
                  <a:gd fmla="*/ 2147483647 h 244" name="T97"/>
                  <a:gd fmla="*/ 2147483647 w 279" name="T98"/>
                  <a:gd fmla="*/ 2147483647 h 244" name="T99"/>
                  <a:gd fmla="*/ 2147483647 w 279" name="T100"/>
                  <a:gd fmla="*/ 2147483647 h 244" name="T101"/>
                  <a:gd fmla="*/ 2147483647 w 279" name="T102"/>
                  <a:gd fmla="*/ 2147483647 h 244" name="T103"/>
                  <a:gd fmla="*/ 2147483647 w 279" name="T104"/>
                  <a:gd fmla="*/ 2147483647 h 244" name="T105"/>
                  <a:gd fmla="*/ 2147483647 w 279" name="T106"/>
                  <a:gd fmla="*/ 2147483647 h 244" name="T107"/>
                  <a:gd fmla="*/ 2147483647 w 279" name="T108"/>
                  <a:gd fmla="*/ 2147483647 h 244" name="T109"/>
                  <a:gd fmla="*/ 2147483647 w 279" name="T110"/>
                  <a:gd fmla="*/ 2147483647 h 244" name="T111"/>
                  <a:gd fmla="*/ 2147483647 w 279" name="T112"/>
                  <a:gd fmla="*/ 2147483647 h 244" name="T113"/>
                  <a:gd fmla="*/ 2147483647 w 279" name="T114"/>
                  <a:gd fmla="*/ 2147483647 h 244" name="T115"/>
                  <a:gd fmla="*/ 2147483647 w 279" name="T116"/>
                  <a:gd fmla="*/ 2147483647 h 244" name="T117"/>
                  <a:gd fmla="*/ 2147483647 w 279" name="T118"/>
                  <a:gd fmla="*/ 2147483647 h 244" name="T119"/>
                  <a:gd fmla="*/ 2147483647 w 279" name="T120"/>
                  <a:gd fmla="*/ 2147483647 h 244" name="T121"/>
                  <a:gd fmla="*/ 2147483647 w 279" name="T122"/>
                  <a:gd fmla="*/ 2147483647 h 244" name="T123"/>
                  <a:gd fmla="*/ 2147483647 w 279" name="T124"/>
                  <a:gd fmla="*/ 2147483647 h 244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60000 65536" name="T183"/>
                  <a:gd fmla="*/ 0 60000 65536" name="T184"/>
                  <a:gd fmla="*/ 0 60000 65536" name="T185"/>
                  <a:gd fmla="*/ 0 60000 65536" name="T186"/>
                  <a:gd fmla="*/ 0 60000 65536" name="T187"/>
                  <a:gd fmla="*/ 0 60000 65536" name="T188"/>
                  <a:gd fmla="*/ 0 w 279" name="T189"/>
                  <a:gd fmla="*/ 0 h 244" name="T190"/>
                  <a:gd fmla="*/ 279 w 279" name="T191"/>
                  <a:gd fmla="*/ 244 h 244" name="T192"/>
                </a:gdLst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b="T192" l="T189" r="T191" t="T190"/>
                <a:pathLst>
                  <a:path h="244" w="279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85" name="Freeform 935"/>
              <p:cNvSpPr/>
              <p:nvPr/>
            </p:nvSpPr>
            <p:spPr bwMode="auto">
              <a:xfrm>
                <a:off x="5635627" y="3241676"/>
                <a:ext cx="22225" cy="36513"/>
              </a:xfrm>
              <a:custGeom>
                <a:gdLst>
                  <a:gd fmla="*/ 2147483647 w 42" name="T0"/>
                  <a:gd fmla="*/ 2147483647 h 67" name="T1"/>
                  <a:gd fmla="*/ 2147483647 w 42" name="T2"/>
                  <a:gd fmla="*/ 2147483647 h 67" name="T3"/>
                  <a:gd fmla="*/ 2147483647 w 42" name="T4"/>
                  <a:gd fmla="*/ 2147483647 h 67" name="T5"/>
                  <a:gd fmla="*/ 2147483647 w 42" name="T6"/>
                  <a:gd fmla="*/ 2147483647 h 67" name="T7"/>
                  <a:gd fmla="*/ 2147483647 w 42" name="T8"/>
                  <a:gd fmla="*/ 1618608018 h 67" name="T9"/>
                  <a:gd fmla="*/ 2147483647 w 42" name="T10"/>
                  <a:gd fmla="*/ 647443589 h 67" name="T11"/>
                  <a:gd fmla="*/ 2147483647 w 42" name="T12"/>
                  <a:gd fmla="*/ 323721522 h 67" name="T13"/>
                  <a:gd fmla="*/ 2147483647 w 42" name="T14"/>
                  <a:gd fmla="*/ 0 h 67" name="T15"/>
                  <a:gd fmla="*/ 1778109950 w 42" name="T16"/>
                  <a:gd fmla="*/ 323721522 h 67" name="T17"/>
                  <a:gd fmla="*/ 1037184017 w 42" name="T18"/>
                  <a:gd fmla="*/ 647443589 h 67" name="T19"/>
                  <a:gd fmla="*/ 444667717 w 42" name="T20"/>
                  <a:gd fmla="*/ 1618608018 h 67" name="T21"/>
                  <a:gd fmla="*/ 296258216 w 42" name="T22"/>
                  <a:gd fmla="*/ 2147483647 h 67" name="T23"/>
                  <a:gd fmla="*/ 0 w 42" name="T24"/>
                  <a:gd fmla="*/ 2147483647 h 67" name="T25"/>
                  <a:gd fmla="*/ 0 w 42" name="T26"/>
                  <a:gd fmla="*/ 2147483647 h 67" name="T27"/>
                  <a:gd fmla="*/ 0 w 42" name="T28"/>
                  <a:gd fmla="*/ 2147483647 h 67" name="T29"/>
                  <a:gd fmla="*/ 444667717 w 42" name="T30"/>
                  <a:gd fmla="*/ 2147483647 h 67" name="T31"/>
                  <a:gd fmla="*/ 889054975 w 42" name="T32"/>
                  <a:gd fmla="*/ 2147483647 h 67" name="T33"/>
                  <a:gd fmla="*/ 1778109950 w 42" name="T34"/>
                  <a:gd fmla="*/ 2147483647 h 67" name="T35"/>
                  <a:gd fmla="*/ 2147483647 w 42" name="T36"/>
                  <a:gd fmla="*/ 2147483647 h 67" name="T37"/>
                  <a:gd fmla="*/ 2147483647 w 42" name="T38"/>
                  <a:gd fmla="*/ 2147483647 h 67" name="T39"/>
                  <a:gd fmla="*/ 2147483647 w 42" name="T40"/>
                  <a:gd fmla="*/ 2147483647 h 67" name="T41"/>
                  <a:gd fmla="*/ 2147483647 w 42" name="T42"/>
                  <a:gd fmla="*/ 2147483647 h 67" name="T43"/>
                  <a:gd fmla="*/ 2147483647 w 42" name="T44"/>
                  <a:gd fmla="*/ 2147483647 h 67" name="T45"/>
                  <a:gd fmla="*/ 2147483647 w 42" name="T46"/>
                  <a:gd fmla="*/ 2147483647 h 67" name="T47"/>
                  <a:gd fmla="*/ 2147483647 w 42" name="T48"/>
                  <a:gd fmla="*/ 2147483647 h 67" name="T49"/>
                  <a:gd fmla="*/ 2147483647 w 42" name="T50"/>
                  <a:gd fmla="*/ 2147483647 h 67" name="T51"/>
                  <a:gd fmla="*/ 2147483647 w 42" name="T52"/>
                  <a:gd fmla="*/ 2147483647 h 67" name="T53"/>
                  <a:gd fmla="*/ 2147483647 w 42" name="T54"/>
                  <a:gd fmla="*/ 2147483647 h 67" name="T55"/>
                  <a:gd fmla="*/ 2147483647 w 42" name="T56"/>
                  <a:gd fmla="*/ 2147483647 h 67" name="T57"/>
                  <a:gd fmla="*/ 2147483647 w 42" name="T58"/>
                  <a:gd fmla="*/ 2147483647 h 67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2" name="T90"/>
                  <a:gd fmla="*/ 0 h 67" name="T91"/>
                  <a:gd fmla="*/ 42 w 42" name="T92"/>
                  <a:gd fmla="*/ 67 h 67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7" w="42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86" name="Freeform 936"/>
              <p:cNvSpPr/>
              <p:nvPr/>
            </p:nvSpPr>
            <p:spPr bwMode="auto">
              <a:xfrm>
                <a:off x="5694364" y="3228976"/>
                <a:ext cx="19050" cy="50800"/>
              </a:xfrm>
              <a:custGeom>
                <a:gdLst>
                  <a:gd fmla="*/ 0 w 37" name="T0"/>
                  <a:gd fmla="*/ 2147483647 h 96" name="T1"/>
                  <a:gd fmla="*/ 0 w 37" name="T2"/>
                  <a:gd fmla="*/ 2147483647 h 96" name="T3"/>
                  <a:gd fmla="*/ 0 w 37" name="T4"/>
                  <a:gd fmla="*/ 2147483647 h 96" name="T5"/>
                  <a:gd fmla="*/ 136519001 w 37" name="T6"/>
                  <a:gd fmla="*/ 2147483647 h 96" name="T7"/>
                  <a:gd fmla="*/ 136519001 w 37" name="T8"/>
                  <a:gd fmla="*/ 2147483647 h 96" name="T9"/>
                  <a:gd fmla="*/ 818850268 w 37" name="T10"/>
                  <a:gd fmla="*/ 2147483647 h 96" name="T11"/>
                  <a:gd fmla="*/ 1637699507 w 37" name="T12"/>
                  <a:gd fmla="*/ 2147483647 h 96" name="T13"/>
                  <a:gd fmla="*/ 2147483647 w 37" name="T14"/>
                  <a:gd fmla="*/ 2147483647 h 96" name="T15"/>
                  <a:gd fmla="*/ 2147483647 w 37" name="T16"/>
                  <a:gd fmla="*/ 2147483647 h 96" name="T17"/>
                  <a:gd fmla="*/ 2147483647 w 37" name="T18"/>
                  <a:gd fmla="*/ 2147483647 h 96" name="T19"/>
                  <a:gd fmla="*/ 2147483647 w 37" name="T20"/>
                  <a:gd fmla="*/ 2147483647 h 96" name="T21"/>
                  <a:gd fmla="*/ 2147483647 w 37" name="T22"/>
                  <a:gd fmla="*/ 2147483647 h 96" name="T23"/>
                  <a:gd fmla="*/ 2147483647 w 37" name="T24"/>
                  <a:gd fmla="*/ 2147483647 h 96" name="T25"/>
                  <a:gd fmla="*/ 2147483647 w 37" name="T26"/>
                  <a:gd fmla="*/ 2147483647 h 96" name="T27"/>
                  <a:gd fmla="*/ 2147483647 w 37" name="T28"/>
                  <a:gd fmla="*/ 2147483647 h 96" name="T29"/>
                  <a:gd fmla="*/ 2147483647 w 37" name="T30"/>
                  <a:gd fmla="*/ 1926239608 h 96" name="T31"/>
                  <a:gd fmla="*/ 2147483647 w 37" name="T32"/>
                  <a:gd fmla="*/ 1333722355 h 96" name="T33"/>
                  <a:gd fmla="*/ 2147483647 w 37" name="T34"/>
                  <a:gd fmla="*/ 592796918 h 96" name="T35"/>
                  <a:gd fmla="*/ 2147483647 w 37" name="T36"/>
                  <a:gd fmla="*/ 148129115 h 96" name="T37"/>
                  <a:gd fmla="*/ 2147483647 w 37" name="T38"/>
                  <a:gd fmla="*/ 0 h 96" name="T39"/>
                  <a:gd fmla="*/ 1637699507 w 37" name="T40"/>
                  <a:gd fmla="*/ 148129115 h 96" name="T41"/>
                  <a:gd fmla="*/ 818850268 w 37" name="T42"/>
                  <a:gd fmla="*/ 592796918 h 96" name="T43"/>
                  <a:gd fmla="*/ 136519001 w 37" name="T44"/>
                  <a:gd fmla="*/ 1333722355 h 96" name="T45"/>
                  <a:gd fmla="*/ 136519001 w 37" name="T46"/>
                  <a:gd fmla="*/ 1926239608 h 96" name="T47"/>
                  <a:gd fmla="*/ 0 w 37" name="T48"/>
                  <a:gd fmla="*/ 2147483647 h 96" name="T49"/>
                  <a:gd fmla="*/ 0 w 37" name="T50"/>
                  <a:gd fmla="*/ 2147483647 h 9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96" name="T79"/>
                  <a:gd fmla="*/ 37 w 37" name="T80"/>
                  <a:gd fmla="*/ 96 h 96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96" w="37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87" name="Freeform 937"/>
              <p:cNvSpPr/>
              <p:nvPr/>
            </p:nvSpPr>
            <p:spPr bwMode="auto">
              <a:xfrm>
                <a:off x="4786314" y="3225801"/>
                <a:ext cx="25400" cy="38100"/>
              </a:xfrm>
              <a:custGeom>
                <a:gdLst>
                  <a:gd fmla="*/ 2147483647 w 48" name="T0"/>
                  <a:gd fmla="*/ 2147483647 h 72" name="T1"/>
                  <a:gd fmla="*/ 2147483647 w 48" name="T2"/>
                  <a:gd fmla="*/ 2147483647 h 72" name="T3"/>
                  <a:gd fmla="*/ 2147483647 w 48" name="T4"/>
                  <a:gd fmla="*/ 2147483647 h 72" name="T5"/>
                  <a:gd fmla="*/ 2147483647 w 48" name="T6"/>
                  <a:gd fmla="*/ 1629980280 h 72" name="T7"/>
                  <a:gd fmla="*/ 2147483647 w 48" name="T8"/>
                  <a:gd fmla="*/ 1185313252 h 72" name="T9"/>
                  <a:gd fmla="*/ 2147483647 w 48" name="T10"/>
                  <a:gd fmla="*/ 592796855 h 72" name="T11"/>
                  <a:gd fmla="*/ 2147483647 w 48" name="T12"/>
                  <a:gd fmla="*/ 148129099 h 72" name="T13"/>
                  <a:gd fmla="*/ 2147483647 w 48" name="T14"/>
                  <a:gd fmla="*/ 148129099 h 72" name="T15"/>
                  <a:gd fmla="*/ 2147483647 w 48" name="T16"/>
                  <a:gd fmla="*/ 148129099 h 72" name="T17"/>
                  <a:gd fmla="*/ 2147483647 w 48" name="T18"/>
                  <a:gd fmla="*/ 0 h 72" name="T19"/>
                  <a:gd fmla="*/ 1333722355 w 48" name="T20"/>
                  <a:gd fmla="*/ 444667690 h 72" name="T21"/>
                  <a:gd fmla="*/ 592796918 w 48" name="T22"/>
                  <a:gd fmla="*/ 1037183954 h 72" name="T23"/>
                  <a:gd fmla="*/ 148129115 w 48" name="T24"/>
                  <a:gd fmla="*/ 2074367908 h 72" name="T25"/>
                  <a:gd fmla="*/ 148129115 w 48" name="T26"/>
                  <a:gd fmla="*/ 2074367908 h 72" name="T27"/>
                  <a:gd fmla="*/ 0 w 48" name="T28"/>
                  <a:gd fmla="*/ 2147483647 h 72" name="T29"/>
                  <a:gd fmla="*/ 148129115 w 48" name="T30"/>
                  <a:gd fmla="*/ 2147483647 h 72" name="T31"/>
                  <a:gd fmla="*/ 592796918 w 48" name="T32"/>
                  <a:gd fmla="*/ 2147483647 h 72" name="T33"/>
                  <a:gd fmla="*/ 1185313377 w 48" name="T34"/>
                  <a:gd fmla="*/ 2147483647 h 72" name="T35"/>
                  <a:gd fmla="*/ 1185313377 w 48" name="T36"/>
                  <a:gd fmla="*/ 2147483647 h 72" name="T37"/>
                  <a:gd fmla="*/ 1333722355 w 48" name="T38"/>
                  <a:gd fmla="*/ 2147483647 h 72" name="T39"/>
                  <a:gd fmla="*/ 1333722355 w 48" name="T40"/>
                  <a:gd fmla="*/ 2147483647 h 72" name="T41"/>
                  <a:gd fmla="*/ 1778110031 w 48" name="T42"/>
                  <a:gd fmla="*/ 2147483647 h 72" name="T43"/>
                  <a:gd fmla="*/ 1778110031 w 48" name="T44"/>
                  <a:gd fmla="*/ 2147483647 h 72" name="T45"/>
                  <a:gd fmla="*/ 1778110031 w 48" name="T46"/>
                  <a:gd fmla="*/ 2147483647 h 72" name="T47"/>
                  <a:gd fmla="*/ 1778110031 w 48" name="T48"/>
                  <a:gd fmla="*/ 2147483647 h 72" name="T49"/>
                  <a:gd fmla="*/ 1778110031 w 48" name="T50"/>
                  <a:gd fmla="*/ 2147483647 h 72" name="T51"/>
                  <a:gd fmla="*/ 1778110031 w 48" name="T52"/>
                  <a:gd fmla="*/ 2147483647 h 72" name="T53"/>
                  <a:gd fmla="*/ 1926239608 w 48" name="T54"/>
                  <a:gd fmla="*/ 2147483647 h 72" name="T55"/>
                  <a:gd fmla="*/ 2074368128 w 48" name="T56"/>
                  <a:gd fmla="*/ 2147483647 h 72" name="T57"/>
                  <a:gd fmla="*/ 2147483647 w 48" name="T58"/>
                  <a:gd fmla="*/ 2147483647 h 72" name="T59"/>
                  <a:gd fmla="*/ 2147483647 w 48" name="T60"/>
                  <a:gd fmla="*/ 2147483647 h 72" name="T61"/>
                  <a:gd fmla="*/ 2147483647 w 48" name="T62"/>
                  <a:gd fmla="*/ 2147483647 h 72" name="T63"/>
                  <a:gd fmla="*/ 2147483647 w 48" name="T64"/>
                  <a:gd fmla="*/ 2147483647 h 72" name="T65"/>
                  <a:gd fmla="*/ 2147483647 w 48" name="T66"/>
                  <a:gd fmla="*/ 2147483647 h 72" name="T67"/>
                  <a:gd fmla="*/ 2147483647 w 48" name="T68"/>
                  <a:gd fmla="*/ 2147483647 h 72" name="T69"/>
                  <a:gd fmla="*/ 2147483647 w 48" name="T70"/>
                  <a:gd fmla="*/ 2147483647 h 72" name="T71"/>
                  <a:gd fmla="*/ 2147483647 w 48" name="T72"/>
                  <a:gd fmla="*/ 2147483647 h 72" name="T73"/>
                  <a:gd fmla="*/ 2147483647 w 48" name="T74"/>
                  <a:gd fmla="*/ 2147483647 h 72" name="T75"/>
                  <a:gd fmla="*/ 2147483647 w 48" name="T76"/>
                  <a:gd fmla="*/ 2147483647 h 72" name="T77"/>
                  <a:gd fmla="*/ 2147483647 w 48" name="T78"/>
                  <a:gd fmla="*/ 2147483647 h 72" name="T79"/>
                  <a:gd fmla="*/ 2147483647 w 48" name="T80"/>
                  <a:gd fmla="*/ 2147483647 h 72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48" name="T123"/>
                  <a:gd fmla="*/ 0 h 72" name="T124"/>
                  <a:gd fmla="*/ 48 w 48" name="T125"/>
                  <a:gd fmla="*/ 72 h 72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72" w="48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88" name="Freeform 938"/>
              <p:cNvSpPr/>
              <p:nvPr/>
            </p:nvSpPr>
            <p:spPr bwMode="auto">
              <a:xfrm>
                <a:off x="4852989" y="3238501"/>
                <a:ext cx="20638" cy="38100"/>
              </a:xfrm>
              <a:custGeom>
                <a:gdLst>
                  <a:gd fmla="*/ 0 w 37" name="T0"/>
                  <a:gd fmla="*/ 2147483647 h 71" name="T1"/>
                  <a:gd fmla="*/ 0 w 37" name="T2"/>
                  <a:gd fmla="*/ 2147483647 h 71" name="T3"/>
                  <a:gd fmla="*/ 0 w 37" name="T4"/>
                  <a:gd fmla="*/ 2147483647 h 71" name="T5"/>
                  <a:gd fmla="*/ 0 w 37" name="T6"/>
                  <a:gd fmla="*/ 2147483647 h 71" name="T7"/>
                  <a:gd fmla="*/ 347213150 w 37" name="T8"/>
                  <a:gd fmla="*/ 2147483647 h 71" name="T9"/>
                  <a:gd fmla="*/ 1041327511 w 37" name="T10"/>
                  <a:gd fmla="*/ 2147483647 h 71" name="T11"/>
                  <a:gd fmla="*/ 1909048238 w 37" name="T12"/>
                  <a:gd fmla="*/ 2147483647 h 71" name="T13"/>
                  <a:gd fmla="*/ 2147483647 w 37" name="T14"/>
                  <a:gd fmla="*/ 2147483647 h 71" name="T15"/>
                  <a:gd fmla="*/ 2147483647 w 37" name="T16"/>
                  <a:gd fmla="*/ 2147483647 h 71" name="T17"/>
                  <a:gd fmla="*/ 2147483647 w 37" name="T18"/>
                  <a:gd fmla="*/ 2147483647 h 71" name="T19"/>
                  <a:gd fmla="*/ 2147483647 w 37" name="T20"/>
                  <a:gd fmla="*/ 2147483647 h 71" name="T21"/>
                  <a:gd fmla="*/ 2147483647 w 37" name="T22"/>
                  <a:gd fmla="*/ 2147483647 h 71" name="T23"/>
                  <a:gd fmla="*/ 2147483647 w 37" name="T24"/>
                  <a:gd fmla="*/ 2147483647 h 71" name="T25"/>
                  <a:gd fmla="*/ 2147483647 w 37" name="T26"/>
                  <a:gd fmla="*/ 2147483647 h 71" name="T27"/>
                  <a:gd fmla="*/ 2147483647 w 37" name="T28"/>
                  <a:gd fmla="*/ 2147483647 h 71" name="T29"/>
                  <a:gd fmla="*/ 2147483647 w 37" name="T30"/>
                  <a:gd fmla="*/ 2008813051 h 71" name="T31"/>
                  <a:gd fmla="*/ 2147483647 w 37" name="T32"/>
                  <a:gd fmla="*/ 1545196351 h 71" name="T33"/>
                  <a:gd fmla="*/ 2147483647 w 37" name="T34"/>
                  <a:gd fmla="*/ 772598712 h 71" name="T35"/>
                  <a:gd fmla="*/ 2147483647 w 37" name="T36"/>
                  <a:gd fmla="*/ 154635022 h 71" name="T37"/>
                  <a:gd fmla="*/ 2147483647 w 37" name="T38"/>
                  <a:gd fmla="*/ 0 h 71" name="T39"/>
                  <a:gd fmla="*/ 1909048238 w 37" name="T40"/>
                  <a:gd fmla="*/ 154635022 h 71" name="T41"/>
                  <a:gd fmla="*/ 1041327511 w 37" name="T42"/>
                  <a:gd fmla="*/ 772598712 h 71" name="T43"/>
                  <a:gd fmla="*/ 347213150 w 37" name="T44"/>
                  <a:gd fmla="*/ 1545196351 h 71" name="T45"/>
                  <a:gd fmla="*/ 0 w 37" name="T46"/>
                  <a:gd fmla="*/ 2008813051 h 71" name="T47"/>
                  <a:gd fmla="*/ 0 w 37" name="T48"/>
                  <a:gd fmla="*/ 2147483647 h 71" name="T49"/>
                  <a:gd fmla="*/ 0 w 37" name="T50"/>
                  <a:gd fmla="*/ 2147483647 h 71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1" name="T79"/>
                  <a:gd fmla="*/ 37 w 37" name="T80"/>
                  <a:gd fmla="*/ 71 h 71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1" w="37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89" name="Freeform 939"/>
              <p:cNvSpPr/>
              <p:nvPr/>
            </p:nvSpPr>
            <p:spPr bwMode="auto">
              <a:xfrm>
                <a:off x="5222877" y="3444876"/>
                <a:ext cx="74613" cy="111125"/>
              </a:xfrm>
              <a:custGeom>
                <a:gdLst>
                  <a:gd fmla="*/ 2147483647 w 141" name="T0"/>
                  <a:gd fmla="*/ 2147483647 h 208" name="T1"/>
                  <a:gd fmla="*/ 2147483647 w 141" name="T2"/>
                  <a:gd fmla="*/ 1525042189 h 208" name="T3"/>
                  <a:gd fmla="*/ 2147483647 w 141" name="T4"/>
                  <a:gd fmla="*/ 305122581 h 208" name="T5"/>
                  <a:gd fmla="*/ 2147483647 w 141" name="T6"/>
                  <a:gd fmla="*/ 305122581 h 208" name="T7"/>
                  <a:gd fmla="*/ 2147483647 w 141" name="T8"/>
                  <a:gd fmla="*/ 1525042189 h 208" name="T9"/>
                  <a:gd fmla="*/ 2147483647 w 141" name="T10"/>
                  <a:gd fmla="*/ 2147483647 h 208" name="T11"/>
                  <a:gd fmla="*/ 2147483647 w 141" name="T12"/>
                  <a:gd fmla="*/ 2147483647 h 208" name="T13"/>
                  <a:gd fmla="*/ 2147483647 w 141" name="T14"/>
                  <a:gd fmla="*/ 2147483647 h 208" name="T15"/>
                  <a:gd fmla="*/ 2147483647 w 141" name="T16"/>
                  <a:gd fmla="*/ 2147483647 h 208" name="T17"/>
                  <a:gd fmla="*/ 2147483647 w 141" name="T18"/>
                  <a:gd fmla="*/ 2147483647 h 208" name="T19"/>
                  <a:gd fmla="*/ 2147483647 w 141" name="T20"/>
                  <a:gd fmla="*/ 2147483647 h 208" name="T21"/>
                  <a:gd fmla="*/ 2147483647 w 141" name="T22"/>
                  <a:gd fmla="*/ 2147483647 h 208" name="T23"/>
                  <a:gd fmla="*/ 2147483647 w 141" name="T24"/>
                  <a:gd fmla="*/ 2147483647 h 208" name="T25"/>
                  <a:gd fmla="*/ 2147483647 w 141" name="T26"/>
                  <a:gd fmla="*/ 2147483647 h 208" name="T27"/>
                  <a:gd fmla="*/ 2147483647 w 141" name="T28"/>
                  <a:gd fmla="*/ 2147483647 h 208" name="T29"/>
                  <a:gd fmla="*/ 2147483647 w 141" name="T30"/>
                  <a:gd fmla="*/ 2147483647 h 208" name="T31"/>
                  <a:gd fmla="*/ 2147483647 w 141" name="T32"/>
                  <a:gd fmla="*/ 2147483647 h 208" name="T33"/>
                  <a:gd fmla="*/ 2147483647 w 141" name="T34"/>
                  <a:gd fmla="*/ 2147483647 h 208" name="T35"/>
                  <a:gd fmla="*/ 2147483647 w 141" name="T36"/>
                  <a:gd fmla="*/ 2147483647 h 208" name="T37"/>
                  <a:gd fmla="*/ 2147483647 w 141" name="T38"/>
                  <a:gd fmla="*/ 2147483647 h 208" name="T39"/>
                  <a:gd fmla="*/ 2147483647 w 141" name="T40"/>
                  <a:gd fmla="*/ 1067501430 h 208" name="T41"/>
                  <a:gd fmla="*/ 1778133384 w 141" name="T42"/>
                  <a:gd fmla="*/ 1067501430 h 208" name="T43"/>
                  <a:gd fmla="*/ 444673311 w 141" name="T44"/>
                  <a:gd fmla="*/ 2147483647 h 208" name="T45"/>
                  <a:gd fmla="*/ 148131149 w 141" name="T46"/>
                  <a:gd fmla="*/ 2147483647 h 208" name="T47"/>
                  <a:gd fmla="*/ 148131149 w 141" name="T48"/>
                  <a:gd fmla="*/ 2147483647 h 208" name="T49"/>
                  <a:gd fmla="*/ 0 w 141" name="T50"/>
                  <a:gd fmla="*/ 2147483647 h 208" name="T51"/>
                  <a:gd fmla="*/ 148131149 w 141" name="T52"/>
                  <a:gd fmla="*/ 2147483647 h 208" name="T53"/>
                  <a:gd fmla="*/ 889066692 w 141" name="T54"/>
                  <a:gd fmla="*/ 2147483647 h 208" name="T55"/>
                  <a:gd fmla="*/ 2074395549 w 141" name="T56"/>
                  <a:gd fmla="*/ 2147483647 h 208" name="T57"/>
                  <a:gd fmla="*/ 2147483647 w 141" name="T58"/>
                  <a:gd fmla="*/ 2147483647 h 208" name="T59"/>
                  <a:gd fmla="*/ 2147483647 w 141" name="T60"/>
                  <a:gd fmla="*/ 2147483647 h 208" name="T61"/>
                  <a:gd fmla="*/ 2147483647 w 141" name="T62"/>
                  <a:gd fmla="*/ 2147483647 h 208" name="T63"/>
                  <a:gd fmla="*/ 2147483647 w 141" name="T64"/>
                  <a:gd fmla="*/ 2147483647 h 208" name="T65"/>
                  <a:gd fmla="*/ 2147483647 w 141" name="T66"/>
                  <a:gd fmla="*/ 2147483647 h 208" name="T67"/>
                  <a:gd fmla="*/ 2147483647 w 141" name="T68"/>
                  <a:gd fmla="*/ 2147483647 h 208" name="T69"/>
                  <a:gd fmla="*/ 2147483647 w 141" name="T70"/>
                  <a:gd fmla="*/ 2147483647 h 208" name="T71"/>
                  <a:gd fmla="*/ 2147483647 w 141" name="T72"/>
                  <a:gd fmla="*/ 2147483647 h 208" name="T73"/>
                  <a:gd fmla="*/ 2147483647 w 141" name="T74"/>
                  <a:gd fmla="*/ 2147483647 h 208" name="T75"/>
                  <a:gd fmla="*/ 2147483647 w 141" name="T76"/>
                  <a:gd fmla="*/ 2147483647 h 208" name="T77"/>
                  <a:gd fmla="*/ 2147483647 w 141" name="T78"/>
                  <a:gd fmla="*/ 2147483647 h 208" name="T79"/>
                  <a:gd fmla="*/ 2147483647 w 141" name="T80"/>
                  <a:gd fmla="*/ 2147483647 h 208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w 141" name="T123"/>
                  <a:gd fmla="*/ 0 h 208" name="T124"/>
                  <a:gd fmla="*/ 141 w 141" name="T125"/>
                  <a:gd fmla="*/ 208 h 208" name="T126"/>
                </a:gdLst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b="T126" l="T123" r="T125" t="T124"/>
                <a:pathLst>
                  <a:path h="208" w="141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90" name="Freeform 940"/>
              <p:cNvSpPr/>
              <p:nvPr/>
            </p:nvSpPr>
            <p:spPr bwMode="auto">
              <a:xfrm>
                <a:off x="5302252" y="3487738"/>
                <a:ext cx="53975" cy="95250"/>
              </a:xfrm>
              <a:custGeom>
                <a:gdLst>
                  <a:gd fmla="*/ 2147483647 w 103" name="T0"/>
                  <a:gd fmla="*/ 2147483647 h 180" name="T1"/>
                  <a:gd fmla="*/ 2147483647 w 103" name="T2"/>
                  <a:gd fmla="*/ 2147483647 h 180" name="T3"/>
                  <a:gd fmla="*/ 2147483647 w 103" name="T4"/>
                  <a:gd fmla="*/ 2147483647 h 180" name="T5"/>
                  <a:gd fmla="*/ 2147483647 w 103" name="T6"/>
                  <a:gd fmla="*/ 2147483647 h 180" name="T7"/>
                  <a:gd fmla="*/ 2147483647 w 103" name="T8"/>
                  <a:gd fmla="*/ 2147483647 h 180" name="T9"/>
                  <a:gd fmla="*/ 2147483647 w 103" name="T10"/>
                  <a:gd fmla="*/ 1926239568 h 180" name="T11"/>
                  <a:gd fmla="*/ 2147483647 w 103" name="T12"/>
                  <a:gd fmla="*/ 1333722327 h 180" name="T13"/>
                  <a:gd fmla="*/ 2147483647 w 103" name="T14"/>
                  <a:gd fmla="*/ 1037184042 h 180" name="T15"/>
                  <a:gd fmla="*/ 2147483647 w 103" name="T16"/>
                  <a:gd fmla="*/ 444667727 h 180" name="T17"/>
                  <a:gd fmla="*/ 2147483647 w 103" name="T18"/>
                  <a:gd fmla="*/ 0 h 180" name="T19"/>
                  <a:gd fmla="*/ 2147483647 w 103" name="T20"/>
                  <a:gd fmla="*/ 0 h 180" name="T21"/>
                  <a:gd fmla="*/ 2147483647 w 103" name="T22"/>
                  <a:gd fmla="*/ 0 h 180" name="T23"/>
                  <a:gd fmla="*/ 2147483647 w 103" name="T24"/>
                  <a:gd fmla="*/ 0 h 180" name="T25"/>
                  <a:gd fmla="*/ 2147483647 w 103" name="T26"/>
                  <a:gd fmla="*/ 0 h 180" name="T27"/>
                  <a:gd fmla="*/ 2147483647 w 103" name="T28"/>
                  <a:gd fmla="*/ 148129112 h 180" name="T29"/>
                  <a:gd fmla="*/ 1582832127 w 103" name="T30"/>
                  <a:gd fmla="*/ 592796905 h 180" name="T31"/>
                  <a:gd fmla="*/ 1151150685 w 103" name="T32"/>
                  <a:gd fmla="*/ 740925951 h 180" name="T33"/>
                  <a:gd fmla="*/ 863363145 w 103" name="T34"/>
                  <a:gd fmla="*/ 1778109993 h 180" name="T35"/>
                  <a:gd fmla="*/ 863363145 w 103" name="T36"/>
                  <a:gd fmla="*/ 2147483647 h 180" name="T37"/>
                  <a:gd fmla="*/ 863363145 w 103" name="T38"/>
                  <a:gd fmla="*/ 2147483647 h 180" name="T39"/>
                  <a:gd fmla="*/ 575575343 w 103" name="T40"/>
                  <a:gd fmla="*/ 2147483647 h 180" name="T41"/>
                  <a:gd fmla="*/ 575575343 w 103" name="T42"/>
                  <a:gd fmla="*/ 2147483647 h 180" name="T43"/>
                  <a:gd fmla="*/ 287787933 w 103" name="T44"/>
                  <a:gd fmla="*/ 2147483647 h 180" name="T45"/>
                  <a:gd fmla="*/ 287787933 w 103" name="T46"/>
                  <a:gd fmla="*/ 2147483647 h 180" name="T47"/>
                  <a:gd fmla="*/ 287787933 w 103" name="T48"/>
                  <a:gd fmla="*/ 2147483647 h 180" name="T49"/>
                  <a:gd fmla="*/ 0 w 103" name="T50"/>
                  <a:gd fmla="*/ 2147483647 h 180" name="T51"/>
                  <a:gd fmla="*/ 0 w 103" name="T52"/>
                  <a:gd fmla="*/ 2147483647 h 180" name="T53"/>
                  <a:gd fmla="*/ 287787933 w 103" name="T54"/>
                  <a:gd fmla="*/ 2147483647 h 180" name="T55"/>
                  <a:gd fmla="*/ 431681573 w 103" name="T56"/>
                  <a:gd fmla="*/ 2147483647 h 180" name="T57"/>
                  <a:gd fmla="*/ 1007256784 w 103" name="T58"/>
                  <a:gd fmla="*/ 2147483647 h 180" name="T59"/>
                  <a:gd fmla="*/ 1007256784 w 103" name="T60"/>
                  <a:gd fmla="*/ 2147483647 h 180" name="T61"/>
                  <a:gd fmla="*/ 1582832127 w 103" name="T62"/>
                  <a:gd fmla="*/ 2147483647 h 180" name="T63"/>
                  <a:gd fmla="*/ 2147483647 w 103" name="T64"/>
                  <a:gd fmla="*/ 2147483647 h 180" name="T65"/>
                  <a:gd fmla="*/ 2147483647 w 103" name="T66"/>
                  <a:gd fmla="*/ 2147483647 h 180" name="T67"/>
                  <a:gd fmla="*/ 2147483647 w 103" name="T68"/>
                  <a:gd fmla="*/ 2147483647 h 180" name="T69"/>
                  <a:gd fmla="*/ 2147483647 w 103" name="T70"/>
                  <a:gd fmla="*/ 2147483647 h 180" name="T71"/>
                  <a:gd fmla="*/ 2147483647 w 103" name="T72"/>
                  <a:gd fmla="*/ 2147483647 h 180" name="T73"/>
                  <a:gd fmla="*/ 2147483647 w 103" name="T74"/>
                  <a:gd fmla="*/ 2147483647 h 180" name="T75"/>
                  <a:gd fmla="*/ 2147483647 w 103" name="T76"/>
                  <a:gd fmla="*/ 2147483647 h 180" name="T77"/>
                  <a:gd fmla="*/ 2147483647 w 103" name="T78"/>
                  <a:gd fmla="*/ 2147483647 h 180" name="T79"/>
                  <a:gd fmla="*/ 2147483647 w 103" name="T80"/>
                  <a:gd fmla="*/ 2147483647 h 180" name="T81"/>
                  <a:gd fmla="*/ 2147483647 w 103" name="T82"/>
                  <a:gd fmla="*/ 2147483647 h 180" name="T83"/>
                  <a:gd fmla="*/ 2147483647 w 103" name="T84"/>
                  <a:gd fmla="*/ 2147483647 h 180" name="T85"/>
                  <a:gd fmla="*/ 2147483647 w 103" name="T86"/>
                  <a:gd fmla="*/ 2147483647 h 180" name="T87"/>
                  <a:gd fmla="*/ 2147483647 w 103" name="T88"/>
                  <a:gd fmla="*/ 2147483647 h 180" name="T89"/>
                  <a:gd fmla="*/ 2147483647 w 103" name="T90"/>
                  <a:gd fmla="*/ 2147483647 h 180" name="T91"/>
                  <a:gd fmla="*/ 2147483647 w 103" name="T92"/>
                  <a:gd fmla="*/ 2147483647 h 180" name="T93"/>
                  <a:gd fmla="*/ 2147483647 w 103" name="T94"/>
                  <a:gd fmla="*/ 2147483647 h 180" name="T95"/>
                  <a:gd fmla="*/ 2147483647 w 103" name="T96"/>
                  <a:gd fmla="*/ 2147483647 h 180" name="T97"/>
                  <a:gd fmla="*/ 2147483647 w 103" name="T98"/>
                  <a:gd fmla="*/ 2147483647 h 180" name="T99"/>
                  <a:gd fmla="*/ 2147483647 w 103" name="T100"/>
                  <a:gd fmla="*/ 2147483647 h 180" name="T101"/>
                  <a:gd fmla="*/ 2147483647 w 103" name="T102"/>
                  <a:gd fmla="*/ 2147483647 h 180" name="T103"/>
                  <a:gd fmla="*/ 2147483647 w 103" name="T104"/>
                  <a:gd fmla="*/ 2147483647 h 180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w 103" name="T159"/>
                  <a:gd fmla="*/ 0 h 180" name="T160"/>
                  <a:gd fmla="*/ 103 w 103" name="T161"/>
                  <a:gd fmla="*/ 180 h 180" name="T162"/>
                </a:gdLst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b="T162" l="T159" r="T161" t="T160"/>
                <a:pathLst>
                  <a:path h="180" w="103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91" name="Freeform 941"/>
              <p:cNvSpPr/>
              <p:nvPr/>
            </p:nvSpPr>
            <p:spPr bwMode="auto">
              <a:xfrm>
                <a:off x="5159377" y="3486151"/>
                <a:ext cx="55563" cy="93663"/>
              </a:xfrm>
              <a:custGeom>
                <a:gdLst>
                  <a:gd fmla="*/ 2147483647 w 105" name="T0"/>
                  <a:gd fmla="*/ 2147483647 h 177" name="T1"/>
                  <a:gd fmla="*/ 2147483647 w 105" name="T2"/>
                  <a:gd fmla="*/ 2147483647 h 177" name="T3"/>
                  <a:gd fmla="*/ 2147483647 w 105" name="T4"/>
                  <a:gd fmla="*/ 2147483647 h 177" name="T5"/>
                  <a:gd fmla="*/ 2147483647 w 105" name="T6"/>
                  <a:gd fmla="*/ 2147483647 h 177" name="T7"/>
                  <a:gd fmla="*/ 2147483647 w 105" name="T8"/>
                  <a:gd fmla="*/ 2147483647 h 177" name="T9"/>
                  <a:gd fmla="*/ 2147483647 w 105" name="T10"/>
                  <a:gd fmla="*/ 2147483647 h 177" name="T11"/>
                  <a:gd fmla="*/ 2147483647 w 105" name="T12"/>
                  <a:gd fmla="*/ 2147483647 h 177" name="T13"/>
                  <a:gd fmla="*/ 2147483647 w 105" name="T14"/>
                  <a:gd fmla="*/ 2147483647 h 177" name="T15"/>
                  <a:gd fmla="*/ 2147483647 w 105" name="T16"/>
                  <a:gd fmla="*/ 2147483647 h 177" name="T17"/>
                  <a:gd fmla="*/ 2147483647 w 105" name="T18"/>
                  <a:gd fmla="*/ 1778129000 h 177" name="T19"/>
                  <a:gd fmla="*/ 2147483647 w 105" name="T20"/>
                  <a:gd fmla="*/ 1037195394 h 177" name="T21"/>
                  <a:gd fmla="*/ 2147483647 w 105" name="T22"/>
                  <a:gd fmla="*/ 592803241 h 177" name="T23"/>
                  <a:gd fmla="*/ 2147483647 w 105" name="T24"/>
                  <a:gd fmla="*/ 296261391 h 177" name="T25"/>
                  <a:gd fmla="*/ 2147483647 w 105" name="T26"/>
                  <a:gd fmla="*/ 0 h 177" name="T27"/>
                  <a:gd fmla="*/ 2147483647 w 105" name="T28"/>
                  <a:gd fmla="*/ 0 h 177" name="T29"/>
                  <a:gd fmla="*/ 2147483647 w 105" name="T30"/>
                  <a:gd fmla="*/ 0 h 177" name="T31"/>
                  <a:gd fmla="*/ 2147483647 w 105" name="T32"/>
                  <a:gd fmla="*/ 444672215 h 177" name="T33"/>
                  <a:gd fmla="*/ 2147483647 w 105" name="T34"/>
                  <a:gd fmla="*/ 444672215 h 177" name="T35"/>
                  <a:gd fmla="*/ 2147483647 w 105" name="T36"/>
                  <a:gd fmla="*/ 296261391 h 177" name="T37"/>
                  <a:gd fmla="*/ 2147483647 w 105" name="T38"/>
                  <a:gd fmla="*/ 0 h 177" name="T39"/>
                  <a:gd fmla="*/ 2147483647 w 105" name="T40"/>
                  <a:gd fmla="*/ 0 h 177" name="T41"/>
                  <a:gd fmla="*/ 2147483647 w 105" name="T42"/>
                  <a:gd fmla="*/ 444672215 h 177" name="T43"/>
                  <a:gd fmla="*/ 2147483647 w 105" name="T44"/>
                  <a:gd fmla="*/ 889064500 h 177" name="T45"/>
                  <a:gd fmla="*/ 2147483647 w 105" name="T46"/>
                  <a:gd fmla="*/ 889064500 h 177" name="T47"/>
                  <a:gd fmla="*/ 2147483647 w 105" name="T48"/>
                  <a:gd fmla="*/ 1185326023 h 177" name="T49"/>
                  <a:gd fmla="*/ 2074405902 w 105" name="T50"/>
                  <a:gd fmla="*/ 1778129000 h 177" name="T51"/>
                  <a:gd fmla="*/ 2074405902 w 105" name="T52"/>
                  <a:gd fmla="*/ 1778129000 h 177" name="T53"/>
                  <a:gd fmla="*/ 1185334660 w 105" name="T54"/>
                  <a:gd fmla="*/ 2147483647 h 177" name="T55"/>
                  <a:gd fmla="*/ 592807560 w 105" name="T56"/>
                  <a:gd fmla="*/ 2147483647 h 177" name="T57"/>
                  <a:gd fmla="*/ 296263550 w 105" name="T58"/>
                  <a:gd fmla="*/ 2147483647 h 177" name="T59"/>
                  <a:gd fmla="*/ 0 w 105" name="T60"/>
                  <a:gd fmla="*/ 2147483647 h 177" name="T61"/>
                  <a:gd fmla="*/ 0 w 105" name="T62"/>
                  <a:gd fmla="*/ 2147483647 h 177" name="T63"/>
                  <a:gd fmla="*/ 0 w 105" name="T64"/>
                  <a:gd fmla="*/ 2147483647 h 177" name="T65"/>
                  <a:gd fmla="*/ 296263550 w 105" name="T66"/>
                  <a:gd fmla="*/ 2147483647 h 177" name="T67"/>
                  <a:gd fmla="*/ 592807560 w 105" name="T68"/>
                  <a:gd fmla="*/ 2147483647 h 177" name="T69"/>
                  <a:gd fmla="*/ 1037202951 w 105" name="T70"/>
                  <a:gd fmla="*/ 2147483647 h 177" name="T71"/>
                  <a:gd fmla="*/ 1037202951 w 105" name="T72"/>
                  <a:gd fmla="*/ 2147483647 h 177" name="T73"/>
                  <a:gd fmla="*/ 1037202951 w 105" name="T74"/>
                  <a:gd fmla="*/ 2147483647 h 177" name="T75"/>
                  <a:gd fmla="*/ 1037202951 w 105" name="T76"/>
                  <a:gd fmla="*/ 2147483647 h 177" name="T77"/>
                  <a:gd fmla="*/ 1185334660 w 105" name="T78"/>
                  <a:gd fmla="*/ 2147483647 h 177" name="T79"/>
                  <a:gd fmla="*/ 1481878009 w 105" name="T80"/>
                  <a:gd fmla="*/ 2147483647 h 177" name="T81"/>
                  <a:gd fmla="*/ 2074405902 w 105" name="T82"/>
                  <a:gd fmla="*/ 2147483647 h 177" name="T83"/>
                  <a:gd fmla="*/ 2147483647 w 105" name="T84"/>
                  <a:gd fmla="*/ 2147483647 h 177" name="T85"/>
                  <a:gd fmla="*/ 2147483647 w 105" name="T86"/>
                  <a:gd fmla="*/ 2147483647 h 177" name="T87"/>
                  <a:gd fmla="*/ 2147483647 w 105" name="T88"/>
                  <a:gd fmla="*/ 2147483647 h 177" name="T89"/>
                  <a:gd fmla="*/ 2147483647 w 105" name="T90"/>
                  <a:gd fmla="*/ 2147483647 h 177" name="T91"/>
                  <a:gd fmla="*/ 2147483647 w 105" name="T92"/>
                  <a:gd fmla="*/ 2147483647 h 177" name="T93"/>
                  <a:gd fmla="*/ 2147483647 w 105" name="T94"/>
                  <a:gd fmla="*/ 2147483647 h 177" name="T95"/>
                  <a:gd fmla="*/ 2147483647 w 105" name="T96"/>
                  <a:gd fmla="*/ 2147483647 h 177" name="T97"/>
                  <a:gd fmla="*/ 2147483647 w 105" name="T98"/>
                  <a:gd fmla="*/ 2147483647 h 177" name="T99"/>
                  <a:gd fmla="*/ 2147483647 w 105" name="T100"/>
                  <a:gd fmla="*/ 2147483647 h 177" name="T101"/>
                  <a:gd fmla="*/ 2147483647 w 105" name="T102"/>
                  <a:gd fmla="*/ 2147483647 h 177" name="T103"/>
                  <a:gd fmla="*/ 2147483647 w 105" name="T104"/>
                  <a:gd fmla="*/ 2147483647 h 177" name="T105"/>
                  <a:gd fmla="*/ 2147483647 w 105" name="T106"/>
                  <a:gd fmla="*/ 2147483647 h 177" name="T107"/>
                  <a:gd fmla="*/ 2147483647 w 105" name="T108"/>
                  <a:gd fmla="*/ 2147483647 h 177" name="T109"/>
                  <a:gd fmla="*/ 2147483647 w 105" name="T110"/>
                  <a:gd fmla="*/ 2147483647 h 177" name="T111"/>
                  <a:gd fmla="*/ 2147483647 w 105" name="T112"/>
                  <a:gd fmla="*/ 2147483647 h 177" name="T113"/>
                  <a:gd fmla="*/ 2147483647 w 105" name="T114"/>
                  <a:gd fmla="*/ 2147483647 h 177" name="T115"/>
                  <a:gd fmla="*/ 2147483647 w 105" name="T116"/>
                  <a:gd fmla="*/ 2147483647 h 177" name="T117"/>
                  <a:gd fmla="*/ 2147483647 w 105" name="T118"/>
                  <a:gd fmla="*/ 2147483647 h 177" name="T119"/>
                  <a:gd fmla="*/ 2147483647 w 105" name="T120"/>
                  <a:gd fmla="*/ 2147483647 h 177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60000 65536" name="T180"/>
                  <a:gd fmla="*/ 0 60000 65536" name="T181"/>
                  <a:gd fmla="*/ 0 60000 65536" name="T182"/>
                  <a:gd fmla="*/ 0 w 105" name="T183"/>
                  <a:gd fmla="*/ 0 h 177" name="T184"/>
                  <a:gd fmla="*/ 105 w 105" name="T185"/>
                  <a:gd fmla="*/ 177 h 177" name="T186"/>
                </a:gdLst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b="T186" l="T183" r="T185" t="T184"/>
                <a:pathLst>
                  <a:path h="177" w="105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92" name="Freeform 942"/>
              <p:cNvSpPr/>
              <p:nvPr/>
            </p:nvSpPr>
            <p:spPr bwMode="auto">
              <a:xfrm>
                <a:off x="5041902" y="3236913"/>
                <a:ext cx="22225" cy="55563"/>
              </a:xfrm>
              <a:custGeom>
                <a:gdLst>
                  <a:gd fmla="*/ 2147483647 w 43" name="T0"/>
                  <a:gd fmla="*/ 2147483647 h 105" name="T1"/>
                  <a:gd fmla="*/ 2147483647 w 43" name="T2"/>
                  <a:gd fmla="*/ 2147483647 h 105" name="T3"/>
                  <a:gd fmla="*/ 2147483647 w 43" name="T4"/>
                  <a:gd fmla="*/ 2147483647 h 105" name="T5"/>
                  <a:gd fmla="*/ 2147483647 w 43" name="T6"/>
                  <a:gd fmla="*/ 2147483647 h 105" name="T7"/>
                  <a:gd fmla="*/ 2147483647 w 43" name="T8"/>
                  <a:gd fmla="*/ 2147483647 h 105" name="T9"/>
                  <a:gd fmla="*/ 2147483647 w 43" name="T10"/>
                  <a:gd fmla="*/ 2147483647 h 105" name="T11"/>
                  <a:gd fmla="*/ 2147483647 w 43" name="T12"/>
                  <a:gd fmla="*/ 2147483647 h 105" name="T13"/>
                  <a:gd fmla="*/ 2147483647 w 43" name="T14"/>
                  <a:gd fmla="*/ 2147483647 h 105" name="T15"/>
                  <a:gd fmla="*/ 2147483647 w 43" name="T16"/>
                  <a:gd fmla="*/ 2147483647 h 105" name="T17"/>
                  <a:gd fmla="*/ 2147483647 w 43" name="T18"/>
                  <a:gd fmla="*/ 2074405902 h 105" name="T19"/>
                  <a:gd fmla="*/ 2147483647 w 43" name="T20"/>
                  <a:gd fmla="*/ 1630009982 h 105" name="T21"/>
                  <a:gd fmla="*/ 2147483647 w 43" name="T22"/>
                  <a:gd fmla="*/ 889070978 h 105" name="T23"/>
                  <a:gd fmla="*/ 2147483647 w 43" name="T24"/>
                  <a:gd fmla="*/ 296263550 h 105" name="T25"/>
                  <a:gd fmla="*/ 2147483647 w 43" name="T26"/>
                  <a:gd fmla="*/ 0 h 105" name="T27"/>
                  <a:gd fmla="*/ 1518717959 w 43" name="T28"/>
                  <a:gd fmla="*/ 296263550 h 105" name="T29"/>
                  <a:gd fmla="*/ 690301794 w 43" name="T30"/>
                  <a:gd fmla="*/ 889070978 h 105" name="T31"/>
                  <a:gd fmla="*/ 138113919 w 43" name="T32"/>
                  <a:gd fmla="*/ 1630009982 h 105" name="T33"/>
                  <a:gd fmla="*/ 0 w 43" name="T34"/>
                  <a:gd fmla="*/ 2074405902 h 105" name="T35"/>
                  <a:gd fmla="*/ 0 w 43" name="T36"/>
                  <a:gd fmla="*/ 2147483647 h 105" name="T37"/>
                  <a:gd fmla="*/ 0 w 43" name="T38"/>
                  <a:gd fmla="*/ 2147483647 h 105" name="T39"/>
                  <a:gd fmla="*/ 0 w 43" name="T40"/>
                  <a:gd fmla="*/ 2147483647 h 105" name="T41"/>
                  <a:gd fmla="*/ 0 w 43" name="T42"/>
                  <a:gd fmla="*/ 2147483647 h 105" name="T43"/>
                  <a:gd fmla="*/ 0 w 43" name="T44"/>
                  <a:gd fmla="*/ 2147483647 h 105" name="T45"/>
                  <a:gd fmla="*/ 414341691 w 43" name="T46"/>
                  <a:gd fmla="*/ 2147483647 h 105" name="T47"/>
                  <a:gd fmla="*/ 552188457 w 43" name="T48"/>
                  <a:gd fmla="*/ 2147483647 h 105" name="T49"/>
                  <a:gd fmla="*/ 552188457 w 43" name="T50"/>
                  <a:gd fmla="*/ 2147483647 h 105" name="T51"/>
                  <a:gd fmla="*/ 552188457 w 43" name="T52"/>
                  <a:gd fmla="*/ 2147483647 h 105" name="T53"/>
                  <a:gd fmla="*/ 414341691 w 43" name="T54"/>
                  <a:gd fmla="*/ 2147483647 h 105" name="T55"/>
                  <a:gd fmla="*/ 552188457 w 43" name="T56"/>
                  <a:gd fmla="*/ 2147483647 h 105" name="T57"/>
                  <a:gd fmla="*/ 552188457 w 43" name="T58"/>
                  <a:gd fmla="*/ 2147483647 h 105" name="T59"/>
                  <a:gd fmla="*/ 552188457 w 43" name="T60"/>
                  <a:gd fmla="*/ 2147483647 h 105" name="T61"/>
                  <a:gd fmla="*/ 552188457 w 43" name="T62"/>
                  <a:gd fmla="*/ 2147483647 h 105" name="T63"/>
                  <a:gd fmla="*/ 690301794 w 43" name="T64"/>
                  <a:gd fmla="*/ 2147483647 h 105" name="T65"/>
                  <a:gd fmla="*/ 1104643614 w 43" name="T66"/>
                  <a:gd fmla="*/ 2147483647 h 105" name="T67"/>
                  <a:gd fmla="*/ 1104643614 w 43" name="T68"/>
                  <a:gd fmla="*/ 2147483647 h 105" name="T69"/>
                  <a:gd fmla="*/ 1242756951 w 43" name="T70"/>
                  <a:gd fmla="*/ 2147483647 h 105" name="T71"/>
                  <a:gd fmla="*/ 1794944633 w 43" name="T72"/>
                  <a:gd fmla="*/ 2147483647 h 105" name="T73"/>
                  <a:gd fmla="*/ 2147483647 w 43" name="T74"/>
                  <a:gd fmla="*/ 2147483647 h 105" name="T75"/>
                  <a:gd fmla="*/ 2147483647 w 43" name="T76"/>
                  <a:gd fmla="*/ 2147483647 h 105" name="T77"/>
                  <a:gd fmla="*/ 2147483647 w 43" name="T78"/>
                  <a:gd fmla="*/ 2147483647 h 105" name="T79"/>
                  <a:gd fmla="*/ 2147483647 w 43" name="T80"/>
                  <a:gd fmla="*/ 2147483647 h 105" name="T81"/>
                  <a:gd fmla="*/ 2147483647 w 43" name="T82"/>
                  <a:gd fmla="*/ 2147483647 h 105" name="T83"/>
                  <a:gd fmla="*/ 2147483647 w 43" name="T84"/>
                  <a:gd fmla="*/ 2147483647 h 105" name="T85"/>
                  <a:gd fmla="*/ 2147483647 w 43" name="T86"/>
                  <a:gd fmla="*/ 2147483647 h 105" name="T87"/>
                  <a:gd fmla="*/ 2147483647 w 43" name="T88"/>
                  <a:gd fmla="*/ 2147483647 h 105" name="T89"/>
                  <a:gd fmla="*/ 2147483647 w 43" name="T90"/>
                  <a:gd fmla="*/ 2147483647 h 105" name="T91"/>
                  <a:gd fmla="*/ 2147483647 w 43" name="T92"/>
                  <a:gd fmla="*/ 2147483647 h 105" name="T93"/>
                  <a:gd fmla="*/ 2147483647 w 43" name="T94"/>
                  <a:gd fmla="*/ 2147483647 h 105" name="T95"/>
                  <a:gd fmla="*/ 2147483647 w 43" name="T96"/>
                  <a:gd fmla="*/ 2147483647 h 105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w 43" name="T147"/>
                  <a:gd fmla="*/ 0 h 105" name="T148"/>
                  <a:gd fmla="*/ 43 w 43" name="T149"/>
                  <a:gd fmla="*/ 105 h 105" name="T150"/>
                </a:gdLst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b="T150" l="T147" r="T149" t="T148"/>
                <a:pathLst>
                  <a:path h="105" w="43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93" name="Freeform 943"/>
              <p:cNvSpPr/>
              <p:nvPr/>
            </p:nvSpPr>
            <p:spPr bwMode="auto">
              <a:xfrm>
                <a:off x="5003802" y="3224213"/>
                <a:ext cx="22225" cy="58738"/>
              </a:xfrm>
              <a:custGeom>
                <a:gdLst>
                  <a:gd fmla="*/ 889054975 w 42" name="T0"/>
                  <a:gd fmla="*/ 1875250521 h 112" name="T1"/>
                  <a:gd fmla="*/ 889054975 w 42" name="T2"/>
                  <a:gd fmla="*/ 1875250521 h 112" name="T3"/>
                  <a:gd fmla="*/ 444667717 w 42" name="T4"/>
                  <a:gd fmla="*/ 2147483647 h 112" name="T5"/>
                  <a:gd fmla="*/ 296258216 w 42" name="T6"/>
                  <a:gd fmla="*/ 2147483647 h 112" name="T7"/>
                  <a:gd fmla="*/ 0 w 42" name="T8"/>
                  <a:gd fmla="*/ 2147483647 h 112" name="T9"/>
                  <a:gd fmla="*/ 296258216 w 42" name="T10"/>
                  <a:gd fmla="*/ 2147483647 h 112" name="T11"/>
                  <a:gd fmla="*/ 296258216 w 42" name="T12"/>
                  <a:gd fmla="*/ 2147483647 h 112" name="T13"/>
                  <a:gd fmla="*/ 296258216 w 42" name="T14"/>
                  <a:gd fmla="*/ 2147483647 h 112" name="T15"/>
                  <a:gd fmla="*/ 444667717 w 42" name="T16"/>
                  <a:gd fmla="*/ 2147483647 h 112" name="T17"/>
                  <a:gd fmla="*/ 1037184017 w 42" name="T18"/>
                  <a:gd fmla="*/ 2147483647 h 112" name="T19"/>
                  <a:gd fmla="*/ 1926239521 w 42" name="T20"/>
                  <a:gd fmla="*/ 2147483647 h 112" name="T21"/>
                  <a:gd fmla="*/ 2147483647 w 42" name="T22"/>
                  <a:gd fmla="*/ 2147483647 h 112" name="T23"/>
                  <a:gd fmla="*/ 2147483647 w 42" name="T24"/>
                  <a:gd fmla="*/ 2147483647 h 112" name="T25"/>
                  <a:gd fmla="*/ 2147483647 w 42" name="T26"/>
                  <a:gd fmla="*/ 2147483647 h 112" name="T27"/>
                  <a:gd fmla="*/ 2147483647 w 42" name="T28"/>
                  <a:gd fmla="*/ 2147483647 h 112" name="T29"/>
                  <a:gd fmla="*/ 2147483647 w 42" name="T30"/>
                  <a:gd fmla="*/ 2147483647 h 112" name="T31"/>
                  <a:gd fmla="*/ 2147483647 w 42" name="T32"/>
                  <a:gd fmla="*/ 2147483647 h 112" name="T33"/>
                  <a:gd fmla="*/ 2147483647 w 42" name="T34"/>
                  <a:gd fmla="*/ 2147483647 h 112" name="T35"/>
                  <a:gd fmla="*/ 2147483647 w 42" name="T36"/>
                  <a:gd fmla="*/ 2147483647 h 112" name="T37"/>
                  <a:gd fmla="*/ 2147483647 w 42" name="T38"/>
                  <a:gd fmla="*/ 2147483647 h 112" name="T39"/>
                  <a:gd fmla="*/ 2147483647 w 42" name="T40"/>
                  <a:gd fmla="*/ 2147483647 h 112" name="T41"/>
                  <a:gd fmla="*/ 2147483647 w 42" name="T42"/>
                  <a:gd fmla="*/ 2147483647 h 112" name="T43"/>
                  <a:gd fmla="*/ 2147483647 w 42" name="T44"/>
                  <a:gd fmla="*/ 2147483647 h 112" name="T45"/>
                  <a:gd fmla="*/ 2147483647 w 42" name="T46"/>
                  <a:gd fmla="*/ 2147483647 h 112" name="T47"/>
                  <a:gd fmla="*/ 2147483647 w 42" name="T48"/>
                  <a:gd fmla="*/ 2019373605 h 112" name="T49"/>
                  <a:gd fmla="*/ 2147483647 w 42" name="T50"/>
                  <a:gd fmla="*/ 1586728495 h 112" name="T51"/>
                  <a:gd fmla="*/ 2147483647 w 42" name="T52"/>
                  <a:gd fmla="*/ 1298207518 h 112" name="T53"/>
                  <a:gd fmla="*/ 2147483647 w 42" name="T54"/>
                  <a:gd fmla="*/ 432644192 h 112" name="T55"/>
                  <a:gd fmla="*/ 2147483647 w 42" name="T56"/>
                  <a:gd fmla="*/ 0 h 112" name="T57"/>
                  <a:gd fmla="*/ 2147483647 w 42" name="T58"/>
                  <a:gd fmla="*/ 0 h 112" name="T59"/>
                  <a:gd fmla="*/ 2147483647 w 42" name="T60"/>
                  <a:gd fmla="*/ 288521108 h 112" name="T61"/>
                  <a:gd fmla="*/ 1481851866 w 42" name="T62"/>
                  <a:gd fmla="*/ 865563719 h 112" name="T63"/>
                  <a:gd fmla="*/ 1037184017 w 42" name="T64"/>
                  <a:gd fmla="*/ 1298207518 h 112" name="T65"/>
                  <a:gd fmla="*/ 889054975 w 42" name="T66"/>
                  <a:gd fmla="*/ 1875250521 h 112" name="T67"/>
                  <a:gd fmla="*/ 889054975 w 42" name="T68"/>
                  <a:gd fmla="*/ 1875250521 h 11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2" name="T105"/>
                  <a:gd fmla="*/ 0 h 112" name="T106"/>
                  <a:gd fmla="*/ 42 w 42" name="T107"/>
                  <a:gd fmla="*/ 112 h 11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12" w="4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94" name="Freeform 944"/>
              <p:cNvSpPr/>
              <p:nvPr/>
            </p:nvSpPr>
            <p:spPr bwMode="auto">
              <a:xfrm>
                <a:off x="4976814" y="3209926"/>
                <a:ext cx="19050" cy="46038"/>
              </a:xfrm>
              <a:custGeom>
                <a:gdLst>
                  <a:gd fmla="*/ 0 w 36" name="T0"/>
                  <a:gd fmla="*/ 2147483647 h 88" name="T1"/>
                  <a:gd fmla="*/ 0 w 36" name="T2"/>
                  <a:gd fmla="*/ 2147483647 h 88" name="T3"/>
                  <a:gd fmla="*/ 0 w 36" name="T4"/>
                  <a:gd fmla="*/ 2147483647 h 88" name="T5"/>
                  <a:gd fmla="*/ 0 w 36" name="T6"/>
                  <a:gd fmla="*/ 2147483647 h 88" name="T7"/>
                  <a:gd fmla="*/ 148129099 w 36" name="T8"/>
                  <a:gd fmla="*/ 2147483647 h 88" name="T9"/>
                  <a:gd fmla="*/ 740925888 w 36" name="T10"/>
                  <a:gd fmla="*/ 2147483647 h 88" name="T11"/>
                  <a:gd fmla="*/ 1629980280 w 36" name="T12"/>
                  <a:gd fmla="*/ 2147483647 h 88" name="T13"/>
                  <a:gd fmla="*/ 2147483647 w 36" name="T14"/>
                  <a:gd fmla="*/ 2147483647 h 88" name="T15"/>
                  <a:gd fmla="*/ 2147483647 w 36" name="T16"/>
                  <a:gd fmla="*/ 2147483647 h 88" name="T17"/>
                  <a:gd fmla="*/ 2147483647 w 36" name="T18"/>
                  <a:gd fmla="*/ 2147483647 h 88" name="T19"/>
                  <a:gd fmla="*/ 2147483647 w 36" name="T20"/>
                  <a:gd fmla="*/ 2147483647 h 88" name="T21"/>
                  <a:gd fmla="*/ 2147483647 w 36" name="T22"/>
                  <a:gd fmla="*/ 2147483647 h 88" name="T23"/>
                  <a:gd fmla="*/ 2147483647 w 36" name="T24"/>
                  <a:gd fmla="*/ 2147483647 h 88" name="T25"/>
                  <a:gd fmla="*/ 2147483647 w 36" name="T26"/>
                  <a:gd fmla="*/ 2147483647 h 88" name="T27"/>
                  <a:gd fmla="*/ 2147483647 w 36" name="T28"/>
                  <a:gd fmla="*/ 2147483647 h 88" name="T29"/>
                  <a:gd fmla="*/ 2147483647 w 36" name="T30"/>
                  <a:gd fmla="*/ 1861402016 h 88" name="T31"/>
                  <a:gd fmla="*/ 2147483647 w 36" name="T32"/>
                  <a:gd fmla="*/ 1288557658 h 88" name="T33"/>
                  <a:gd fmla="*/ 2147483647 w 36" name="T34"/>
                  <a:gd fmla="*/ 572844619 h 88" name="T35"/>
                  <a:gd fmla="*/ 2147483647 w 36" name="T36"/>
                  <a:gd fmla="*/ 0 h 88" name="T37"/>
                  <a:gd fmla="*/ 2147483647 w 36" name="T38"/>
                  <a:gd fmla="*/ 0 h 88" name="T39"/>
                  <a:gd fmla="*/ 1629980280 w 36" name="T40"/>
                  <a:gd fmla="*/ 0 h 88" name="T41"/>
                  <a:gd fmla="*/ 740925888 w 36" name="T42"/>
                  <a:gd fmla="*/ 572844619 h 88" name="T43"/>
                  <a:gd fmla="*/ 148129099 w 36" name="T44"/>
                  <a:gd fmla="*/ 1288557658 h 88" name="T45"/>
                  <a:gd fmla="*/ 0 w 36" name="T46"/>
                  <a:gd fmla="*/ 1861402016 h 88" name="T47"/>
                  <a:gd fmla="*/ 0 w 36" name="T48"/>
                  <a:gd fmla="*/ 2147483647 h 88" name="T49"/>
                  <a:gd fmla="*/ 0 w 36" name="T50"/>
                  <a:gd fmla="*/ 2147483647 h 88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6" name="T78"/>
                  <a:gd fmla="*/ 0 h 88" name="T79"/>
                  <a:gd fmla="*/ 36 w 36" name="T80"/>
                  <a:gd fmla="*/ 88 h 88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88" w="36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95" name="Freeform 945"/>
              <p:cNvSpPr/>
              <p:nvPr/>
            </p:nvSpPr>
            <p:spPr bwMode="auto">
              <a:xfrm>
                <a:off x="5446714" y="3238501"/>
                <a:ext cx="22225" cy="57150"/>
              </a:xfrm>
              <a:custGeom>
                <a:gdLst>
                  <a:gd fmla="*/ 2147483647 w 41" name="T0"/>
                  <a:gd fmla="*/ 2147483647 h 108" name="T1"/>
                  <a:gd fmla="*/ 2147483647 w 41" name="T2"/>
                  <a:gd fmla="*/ 2147483647 h 108" name="T3"/>
                  <a:gd fmla="*/ 2147483647 w 41" name="T4"/>
                  <a:gd fmla="*/ 2147483647 h 108" name="T5"/>
                  <a:gd fmla="*/ 2147483647 w 41" name="T6"/>
                  <a:gd fmla="*/ 1926239677 h 108" name="T7"/>
                  <a:gd fmla="*/ 2147483647 w 41" name="T8"/>
                  <a:gd fmla="*/ 1481851985 h 108" name="T9"/>
                  <a:gd fmla="*/ 2147483647 w 41" name="T10"/>
                  <a:gd fmla="*/ 740925993 h 108" name="T11"/>
                  <a:gd fmla="*/ 2147483647 w 41" name="T12"/>
                  <a:gd fmla="*/ 148129120 h 108" name="T13"/>
                  <a:gd fmla="*/ 2147483647 w 41" name="T14"/>
                  <a:gd fmla="*/ 0 h 108" name="T15"/>
                  <a:gd fmla="*/ 2070713863 w 41" name="T16"/>
                  <a:gd fmla="*/ 148129120 h 108" name="T17"/>
                  <a:gd fmla="*/ 955578426 w 41" name="T18"/>
                  <a:gd fmla="*/ 740925993 h 108" name="T19"/>
                  <a:gd fmla="*/ 318526007 w 41" name="T20"/>
                  <a:gd fmla="*/ 1481851985 h 108" name="T21"/>
                  <a:gd fmla="*/ 0 w 41" name="T22"/>
                  <a:gd fmla="*/ 1926239677 h 108" name="T23"/>
                  <a:gd fmla="*/ 0 w 41" name="T24"/>
                  <a:gd fmla="*/ 2147483647 h 108" name="T25"/>
                  <a:gd fmla="*/ 0 w 41" name="T26"/>
                  <a:gd fmla="*/ 2147483647 h 108" name="T27"/>
                  <a:gd fmla="*/ 0 w 41" name="T28"/>
                  <a:gd fmla="*/ 2147483647 h 108" name="T29"/>
                  <a:gd fmla="*/ 318526007 w 41" name="T30"/>
                  <a:gd fmla="*/ 2147483647 h 108" name="T31"/>
                  <a:gd fmla="*/ 318526007 w 41" name="T32"/>
                  <a:gd fmla="*/ 2147483647 h 108" name="T33"/>
                  <a:gd fmla="*/ 637052555 w 41" name="T34"/>
                  <a:gd fmla="*/ 2147483647 h 108" name="T35"/>
                  <a:gd fmla="*/ 637052555 w 41" name="T36"/>
                  <a:gd fmla="*/ 2147483647 h 108" name="T37"/>
                  <a:gd fmla="*/ 955578426 w 41" name="T38"/>
                  <a:gd fmla="*/ 2147483647 h 108" name="T39"/>
                  <a:gd fmla="*/ 1115135437 w 41" name="T40"/>
                  <a:gd fmla="*/ 2147483647 h 108" name="T41"/>
                  <a:gd fmla="*/ 1752187450 w 41" name="T42"/>
                  <a:gd fmla="*/ 2147483647 h 108" name="T43"/>
                  <a:gd fmla="*/ 2147483647 w 41" name="T44"/>
                  <a:gd fmla="*/ 2147483647 h 108" name="T45"/>
                  <a:gd fmla="*/ 2147483647 w 41" name="T46"/>
                  <a:gd fmla="*/ 2147483647 h 108" name="T47"/>
                  <a:gd fmla="*/ 2147483647 w 41" name="T48"/>
                  <a:gd fmla="*/ 2147483647 h 108" name="T49"/>
                  <a:gd fmla="*/ 2147483647 w 41" name="T50"/>
                  <a:gd fmla="*/ 2147483647 h 108" name="T51"/>
                  <a:gd fmla="*/ 2147483647 w 41" name="T52"/>
                  <a:gd fmla="*/ 2147483647 h 108" name="T53"/>
                  <a:gd fmla="*/ 2147483647 w 41" name="T54"/>
                  <a:gd fmla="*/ 2147483647 h 108" name="T55"/>
                  <a:gd fmla="*/ 2147483647 w 41" name="T56"/>
                  <a:gd fmla="*/ 2147483647 h 108" name="T57"/>
                  <a:gd fmla="*/ 2147483647 w 41" name="T58"/>
                  <a:gd fmla="*/ 2147483647 h 108" name="T59"/>
                  <a:gd fmla="*/ 2147483647 w 41" name="T60"/>
                  <a:gd fmla="*/ 2147483647 h 108" name="T61"/>
                  <a:gd fmla="*/ 2147483647 w 41" name="T62"/>
                  <a:gd fmla="*/ 2147483647 h 108" name="T63"/>
                  <a:gd fmla="*/ 2147483647 w 41" name="T64"/>
                  <a:gd fmla="*/ 2147483647 h 108" name="T65"/>
                  <a:gd fmla="*/ 2147483647 w 41" name="T66"/>
                  <a:gd fmla="*/ 2147483647 h 108" name="T67"/>
                  <a:gd fmla="*/ 2147483647 w 41" name="T68"/>
                  <a:gd fmla="*/ 2147483647 h 108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41" name="T105"/>
                  <a:gd fmla="*/ 0 h 108" name="T106"/>
                  <a:gd fmla="*/ 41 w 41" name="T107"/>
                  <a:gd fmla="*/ 108 h 108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8" w="41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96" name="Freeform 946"/>
              <p:cNvSpPr/>
              <p:nvPr/>
            </p:nvSpPr>
            <p:spPr bwMode="auto">
              <a:xfrm>
                <a:off x="5480052" y="3225801"/>
                <a:ext cx="19050" cy="39688"/>
              </a:xfrm>
              <a:custGeom>
                <a:gdLst>
                  <a:gd fmla="*/ 0 w 37" name="T0"/>
                  <a:gd fmla="*/ 2147483647 h 75" name="T1"/>
                  <a:gd fmla="*/ 0 w 37" name="T2"/>
                  <a:gd fmla="*/ 2147483647 h 75" name="T3"/>
                  <a:gd fmla="*/ 0 w 37" name="T4"/>
                  <a:gd fmla="*/ 2147483647 h 75" name="T5"/>
                  <a:gd fmla="*/ 0 w 37" name="T6"/>
                  <a:gd fmla="*/ 2147483647 h 75" name="T7"/>
                  <a:gd fmla="*/ 273038517 w 37" name="T8"/>
                  <a:gd fmla="*/ 2147483647 h 75" name="T9"/>
                  <a:gd fmla="*/ 818850268 w 37" name="T10"/>
                  <a:gd fmla="*/ 2147483647 h 75" name="T11"/>
                  <a:gd fmla="*/ 1774218959 w 37" name="T12"/>
                  <a:gd fmla="*/ 2147483647 h 75" name="T13"/>
                  <a:gd fmla="*/ 2147483647 w 37" name="T14"/>
                  <a:gd fmla="*/ 2147483647 h 75" name="T15"/>
                  <a:gd fmla="*/ 2147483647 w 37" name="T16"/>
                  <a:gd fmla="*/ 2147483647 h 75" name="T17"/>
                  <a:gd fmla="*/ 2147483647 w 37" name="T18"/>
                  <a:gd fmla="*/ 2147483647 h 75" name="T19"/>
                  <a:gd fmla="*/ 2147483647 w 37" name="T20"/>
                  <a:gd fmla="*/ 2147483647 h 75" name="T21"/>
                  <a:gd fmla="*/ 2147483647 w 37" name="T22"/>
                  <a:gd fmla="*/ 2147483647 h 75" name="T23"/>
                  <a:gd fmla="*/ 2147483647 w 37" name="T24"/>
                  <a:gd fmla="*/ 2147483647 h 75" name="T25"/>
                  <a:gd fmla="*/ 2147483647 w 37" name="T26"/>
                  <a:gd fmla="*/ 2147483647 h 75" name="T27"/>
                  <a:gd fmla="*/ 2147483647 w 37" name="T28"/>
                  <a:gd fmla="*/ 2147483647 h 75" name="T29"/>
                  <a:gd fmla="*/ 2147483647 w 37" name="T30"/>
                  <a:gd fmla="*/ 1926286988 h 75" name="T31"/>
                  <a:gd fmla="*/ 2147483647 w 37" name="T32"/>
                  <a:gd fmla="*/ 1481888462 h 75" name="T33"/>
                  <a:gd fmla="*/ 2147483647 w 37" name="T34"/>
                  <a:gd fmla="*/ 740944760 h 75" name="T35"/>
                  <a:gd fmla="*/ 2147483647 w 37" name="T36"/>
                  <a:gd fmla="*/ 0 h 75" name="T37"/>
                  <a:gd fmla="*/ 2147483647 w 37" name="T38"/>
                  <a:gd fmla="*/ 0 h 75" name="T39"/>
                  <a:gd fmla="*/ 1774218959 w 37" name="T40"/>
                  <a:gd fmla="*/ 0 h 75" name="T41"/>
                  <a:gd fmla="*/ 818850268 w 37" name="T42"/>
                  <a:gd fmla="*/ 740944760 h 75" name="T43"/>
                  <a:gd fmla="*/ 273038517 w 37" name="T44"/>
                  <a:gd fmla="*/ 1481888462 h 75" name="T45"/>
                  <a:gd fmla="*/ 0 w 37" name="T46"/>
                  <a:gd fmla="*/ 1926286988 h 75" name="T47"/>
                  <a:gd fmla="*/ 0 w 37" name="T48"/>
                  <a:gd fmla="*/ 2147483647 h 75" name="T49"/>
                  <a:gd fmla="*/ 0 w 37" name="T50"/>
                  <a:gd fmla="*/ 2147483647 h 75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75" name="T79"/>
                  <a:gd fmla="*/ 37 w 37" name="T80"/>
                  <a:gd fmla="*/ 75 h 75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75" w="37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97" name="Freeform 947"/>
              <p:cNvSpPr/>
              <p:nvPr/>
            </p:nvSpPr>
            <p:spPr bwMode="auto">
              <a:xfrm>
                <a:off x="5500689" y="3216276"/>
                <a:ext cx="20638" cy="33338"/>
              </a:xfrm>
              <a:custGeom>
                <a:gdLst>
                  <a:gd fmla="*/ 0 w 37" name="T0"/>
                  <a:gd fmla="*/ 2147483647 h 64" name="T1"/>
                  <a:gd fmla="*/ 0 w 37" name="T2"/>
                  <a:gd fmla="*/ 2147483647 h 64" name="T3"/>
                  <a:gd fmla="*/ 0 w 37" name="T4"/>
                  <a:gd fmla="*/ 2147483647 h 64" name="T5"/>
                  <a:gd fmla="*/ 0 w 37" name="T6"/>
                  <a:gd fmla="*/ 2147483647 h 64" name="T7"/>
                  <a:gd fmla="*/ 173606296 w 37" name="T8"/>
                  <a:gd fmla="*/ 2147483647 h 64" name="T9"/>
                  <a:gd fmla="*/ 1041327511 w 37" name="T10"/>
                  <a:gd fmla="*/ 2147483647 h 64" name="T11"/>
                  <a:gd fmla="*/ 1909048238 w 37" name="T12"/>
                  <a:gd fmla="*/ 2147483647 h 64" name="T13"/>
                  <a:gd fmla="*/ 2147483647 w 37" name="T14"/>
                  <a:gd fmla="*/ 2147483647 h 64" name="T15"/>
                  <a:gd fmla="*/ 2147483647 w 37" name="T16"/>
                  <a:gd fmla="*/ 2147483647 h 64" name="T17"/>
                  <a:gd fmla="*/ 2147483647 w 37" name="T18"/>
                  <a:gd fmla="*/ 2147483647 h 64" name="T19"/>
                  <a:gd fmla="*/ 2147483647 w 37" name="T20"/>
                  <a:gd fmla="*/ 2147483647 h 64" name="T21"/>
                  <a:gd fmla="*/ 2147483647 w 37" name="T22"/>
                  <a:gd fmla="*/ 2147483647 h 64" name="T23"/>
                  <a:gd fmla="*/ 2147483647 w 37" name="T24"/>
                  <a:gd fmla="*/ 2147483647 h 64" name="T25"/>
                  <a:gd fmla="*/ 2147483647 w 37" name="T26"/>
                  <a:gd fmla="*/ 2147483647 h 64" name="T27"/>
                  <a:gd fmla="*/ 2147483647 w 37" name="T28"/>
                  <a:gd fmla="*/ 2147483647 h 64" name="T29"/>
                  <a:gd fmla="*/ 2147483647 w 37" name="T30"/>
                  <a:gd fmla="*/ 1978905752 h 64" name="T31"/>
                  <a:gd fmla="*/ 2147483647 w 37" name="T32"/>
                  <a:gd fmla="*/ 1413426866 h 64" name="T33"/>
                  <a:gd fmla="*/ 2147483647 w 37" name="T34"/>
                  <a:gd fmla="*/ 565479668 h 64" name="T35"/>
                  <a:gd fmla="*/ 2147483647 w 37" name="T36"/>
                  <a:gd fmla="*/ 0 h 64" name="T37"/>
                  <a:gd fmla="*/ 2147483647 w 37" name="T38"/>
                  <a:gd fmla="*/ 0 h 64" name="T39"/>
                  <a:gd fmla="*/ 1909048238 w 37" name="T40"/>
                  <a:gd fmla="*/ 0 h 64" name="T41"/>
                  <a:gd fmla="*/ 1041327511 w 37" name="T42"/>
                  <a:gd fmla="*/ 565479668 h 64" name="T43"/>
                  <a:gd fmla="*/ 173606296 w 37" name="T44"/>
                  <a:gd fmla="*/ 1413426866 h 64" name="T45"/>
                  <a:gd fmla="*/ 0 w 37" name="T46"/>
                  <a:gd fmla="*/ 1978905752 h 64" name="T47"/>
                  <a:gd fmla="*/ 0 w 37" name="T48"/>
                  <a:gd fmla="*/ 2147483647 h 64" name="T49"/>
                  <a:gd fmla="*/ 0 w 37" name="T50"/>
                  <a:gd fmla="*/ 2147483647 h 64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37" name="T78"/>
                  <a:gd fmla="*/ 0 h 64" name="T79"/>
                  <a:gd fmla="*/ 37 w 37" name="T80"/>
                  <a:gd fmla="*/ 64 h 64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4" w="37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98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gdLst>
                  <a:gd fmla="*/ 2147483647 w 402" name="T0"/>
                  <a:gd fmla="*/ 2147483647 h 347" name="T1"/>
                  <a:gd fmla="*/ 2147483647 w 402" name="T2"/>
                  <a:gd fmla="*/ 2147483647 h 347" name="T3"/>
                  <a:gd fmla="*/ 2147483647 w 402" name="T4"/>
                  <a:gd fmla="*/ 2147483647 h 347" name="T5"/>
                  <a:gd fmla="*/ 2147483647 w 402" name="T6"/>
                  <a:gd fmla="*/ 2147483647 h 347" name="T7"/>
                  <a:gd fmla="*/ 2147483647 w 402" name="T8"/>
                  <a:gd fmla="*/ 1893313909 h 347" name="T9"/>
                  <a:gd fmla="*/ 2147483647 w 402" name="T10"/>
                  <a:gd fmla="*/ 582388129 h 347" name="T11"/>
                  <a:gd fmla="*/ 2147483647 w 402" name="T12"/>
                  <a:gd fmla="*/ 728261702 h 347" name="T13"/>
                  <a:gd fmla="*/ 2147483647 w 402" name="T14"/>
                  <a:gd fmla="*/ 145596901 h 347" name="T15"/>
                  <a:gd fmla="*/ 2147483647 w 402" name="T16"/>
                  <a:gd fmla="*/ 0 h 347" name="T17"/>
                  <a:gd fmla="*/ 2147483647 w 402" name="T18"/>
                  <a:gd fmla="*/ 582388129 h 347" name="T19"/>
                  <a:gd fmla="*/ 2147483647 w 402" name="T20"/>
                  <a:gd fmla="*/ 1893313909 h 347" name="T21"/>
                  <a:gd fmla="*/ 2147483647 w 402" name="T22"/>
                  <a:gd fmla="*/ 2147483647 h 347" name="T23"/>
                  <a:gd fmla="*/ 2147483647 w 402" name="T24"/>
                  <a:gd fmla="*/ 2147483647 h 347" name="T25"/>
                  <a:gd fmla="*/ 1926239636 w 402" name="T26"/>
                  <a:gd fmla="*/ 2147483647 h 347" name="T27"/>
                  <a:gd fmla="*/ 148129117 w 402" name="T28"/>
                  <a:gd fmla="*/ 2147483647 h 347" name="T29"/>
                  <a:gd fmla="*/ 0 w 402" name="T30"/>
                  <a:gd fmla="*/ 2147483647 h 347" name="T31"/>
                  <a:gd fmla="*/ 740925977 w 402" name="T32"/>
                  <a:gd fmla="*/ 2147483647 h 347" name="T33"/>
                  <a:gd fmla="*/ 2147483647 w 402" name="T34"/>
                  <a:gd fmla="*/ 2147483647 h 347" name="T35"/>
                  <a:gd fmla="*/ 2147483647 w 402" name="T36"/>
                  <a:gd fmla="*/ 2147483647 h 347" name="T37"/>
                  <a:gd fmla="*/ 2147483647 w 402" name="T38"/>
                  <a:gd fmla="*/ 2147483647 h 347" name="T39"/>
                  <a:gd fmla="*/ 2147483647 w 402" name="T40"/>
                  <a:gd fmla="*/ 2147483647 h 347" name="T41"/>
                  <a:gd fmla="*/ 2147483647 w 402" name="T42"/>
                  <a:gd fmla="*/ 2147483647 h 347" name="T43"/>
                  <a:gd fmla="*/ 2147483647 w 402" name="T44"/>
                  <a:gd fmla="*/ 2147483647 h 347" name="T45"/>
                  <a:gd fmla="*/ 2147483647 w 402" name="T46"/>
                  <a:gd fmla="*/ 2147483647 h 347" name="T47"/>
                  <a:gd fmla="*/ 2147483647 w 402" name="T48"/>
                  <a:gd fmla="*/ 2147483647 h 347" name="T49"/>
                  <a:gd fmla="*/ 2147483647 w 402" name="T50"/>
                  <a:gd fmla="*/ 2147483647 h 347" name="T51"/>
                  <a:gd fmla="*/ 2147483647 w 402" name="T52"/>
                  <a:gd fmla="*/ 2147483647 h 347" name="T53"/>
                  <a:gd fmla="*/ 2147483647 w 402" name="T54"/>
                  <a:gd fmla="*/ 2147483647 h 347" name="T55"/>
                  <a:gd fmla="*/ 2147483647 w 402" name="T56"/>
                  <a:gd fmla="*/ 2147483647 h 347" name="T57"/>
                  <a:gd fmla="*/ 2147483647 w 402" name="T58"/>
                  <a:gd fmla="*/ 2147483647 h 347" name="T59"/>
                  <a:gd fmla="*/ 2147483647 w 402" name="T60"/>
                  <a:gd fmla="*/ 2147483647 h 347" name="T61"/>
                  <a:gd fmla="*/ 2147483647 w 402" name="T62"/>
                  <a:gd fmla="*/ 2147483647 h 347" name="T63"/>
                  <a:gd fmla="*/ 2147483647 w 402" name="T64"/>
                  <a:gd fmla="*/ 2147483647 h 347" name="T65"/>
                  <a:gd fmla="*/ 2147483647 w 402" name="T66"/>
                  <a:gd fmla="*/ 2147483647 h 347" name="T67"/>
                  <a:gd fmla="*/ 2147483647 w 402" name="T68"/>
                  <a:gd fmla="*/ 2147483647 h 347" name="T69"/>
                  <a:gd fmla="*/ 2147483647 w 402" name="T70"/>
                  <a:gd fmla="*/ 2147483647 h 347" name="T71"/>
                  <a:gd fmla="*/ 2147483647 w 402" name="T72"/>
                  <a:gd fmla="*/ 2147483647 h 347" name="T73"/>
                  <a:gd fmla="*/ 2147483647 w 402" name="T74"/>
                  <a:gd fmla="*/ 2147483647 h 347" name="T75"/>
                  <a:gd fmla="*/ 2147483647 w 402" name="T76"/>
                  <a:gd fmla="*/ 2147483647 h 347" name="T77"/>
                  <a:gd fmla="*/ 2147483647 w 402" name="T78"/>
                  <a:gd fmla="*/ 2147483647 h 347" name="T79"/>
                  <a:gd fmla="*/ 2147483647 w 402" name="T80"/>
                  <a:gd fmla="*/ 2147483647 h 347" name="T81"/>
                  <a:gd fmla="*/ 2147483647 w 402" name="T82"/>
                  <a:gd fmla="*/ 2147483647 h 347" name="T83"/>
                  <a:gd fmla="*/ 1926239636 w 402" name="T84"/>
                  <a:gd fmla="*/ 2147483647 h 347" name="T85"/>
                  <a:gd fmla="*/ 1778110056 w 402" name="T86"/>
                  <a:gd fmla="*/ 2147483647 h 347" name="T87"/>
                  <a:gd fmla="*/ 2147483647 w 402" name="T88"/>
                  <a:gd fmla="*/ 2147483647 h 347" name="T89"/>
                  <a:gd fmla="*/ 2147483647 w 402" name="T90"/>
                  <a:gd fmla="*/ 2147483647 h 347" name="T91"/>
                  <a:gd fmla="*/ 2147483647 w 402" name="T92"/>
                  <a:gd fmla="*/ 2147483647 h 347" name="T93"/>
                  <a:gd fmla="*/ 2147483647 w 402" name="T94"/>
                  <a:gd fmla="*/ 2147483647 h 347" name="T95"/>
                  <a:gd fmla="*/ 2147483647 w 402" name="T96"/>
                  <a:gd fmla="*/ 2147483647 h 347" name="T97"/>
                  <a:gd fmla="*/ 2147483647 w 402" name="T98"/>
                  <a:gd fmla="*/ 2147483647 h 347" name="T99"/>
                  <a:gd fmla="*/ 2147483647 w 402" name="T100"/>
                  <a:gd fmla="*/ 2147483647 h 347" name="T101"/>
                  <a:gd fmla="*/ 2147483647 w 402" name="T102"/>
                  <a:gd fmla="*/ 2147483647 h 347" name="T103"/>
                  <a:gd fmla="*/ 2147483647 w 402" name="T104"/>
                  <a:gd fmla="*/ 2147483647 h 347" name="T105"/>
                  <a:gd fmla="*/ 2147483647 w 402" name="T106"/>
                  <a:gd fmla="*/ 2147483647 h 347" name="T107"/>
                  <a:gd fmla="*/ 2147483647 w 402" name="T108"/>
                  <a:gd fmla="*/ 2147483647 h 347" name="T109"/>
                  <a:gd fmla="*/ 2147483647 w 402" name="T110"/>
                  <a:gd fmla="*/ 2147483647 h 347" name="T111"/>
                  <a:gd fmla="*/ 2147483647 w 402" name="T112"/>
                  <a:gd fmla="*/ 2147483647 h 347" name="T113"/>
                  <a:gd fmla="*/ 2147483647 w 402" name="T114"/>
                  <a:gd fmla="*/ 2147483647 h 347" name="T115"/>
                  <a:gd fmla="*/ 2147483647 w 402" name="T116"/>
                  <a:gd fmla="*/ 2147483647 h 347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w 402" name="T177"/>
                  <a:gd fmla="*/ 0 h 347" name="T178"/>
                  <a:gd fmla="*/ 402 w 402" name="T179"/>
                  <a:gd fmla="*/ 347 h 347" name="T180"/>
                </a:gdLst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b="T180" l="T177" r="T179" t="T178"/>
                <a:pathLst>
                  <a:path h="347" w="402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299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gdLst>
                  <a:gd fmla="*/ 2147483647 w 822" name="T0"/>
                  <a:gd fmla="*/ 2147483647 h 190" name="T1"/>
                  <a:gd fmla="*/ 2147483647 w 822" name="T2"/>
                  <a:gd fmla="*/ 2147483647 h 190" name="T3"/>
                  <a:gd fmla="*/ 2147483647 w 822" name="T4"/>
                  <a:gd fmla="*/ 2147483647 h 190" name="T5"/>
                  <a:gd fmla="*/ 2147483647 w 822" name="T6"/>
                  <a:gd fmla="*/ 2147483647 h 190" name="T7"/>
                  <a:gd fmla="*/ 2147483647 w 822" name="T8"/>
                  <a:gd fmla="*/ 2147483647 h 190" name="T9"/>
                  <a:gd fmla="*/ 2147483647 w 822" name="T10"/>
                  <a:gd fmla="*/ 2147483647 h 190" name="T11"/>
                  <a:gd fmla="*/ 2147483647 w 822" name="T12"/>
                  <a:gd fmla="*/ 2147483647 h 190" name="T13"/>
                  <a:gd fmla="*/ 2147483647 w 822" name="T14"/>
                  <a:gd fmla="*/ 2147483647 h 190" name="T15"/>
                  <a:gd fmla="*/ 2147483647 w 822" name="T16"/>
                  <a:gd fmla="*/ 2147483647 h 190" name="T17"/>
                  <a:gd fmla="*/ 2147483647 w 822" name="T18"/>
                  <a:gd fmla="*/ 583531188 h 190" name="T19"/>
                  <a:gd fmla="*/ 2147483647 w 822" name="T20"/>
                  <a:gd fmla="*/ 0 h 190" name="T21"/>
                  <a:gd fmla="*/ 2147483647 w 822" name="T22"/>
                  <a:gd fmla="*/ 0 h 190" name="T23"/>
                  <a:gd fmla="*/ 2147483647 w 822" name="T24"/>
                  <a:gd fmla="*/ 1312529659 h 190" name="T25"/>
                  <a:gd fmla="*/ 2147483647 w 822" name="T26"/>
                  <a:gd fmla="*/ 1166785498 h 190" name="T27"/>
                  <a:gd fmla="*/ 2147483647 w 822" name="T28"/>
                  <a:gd fmla="*/ 1166785498 h 190" name="T29"/>
                  <a:gd fmla="*/ 2147483647 w 822" name="T30"/>
                  <a:gd fmla="*/ 2147483647 h 190" name="T31"/>
                  <a:gd fmla="*/ 2147483647 w 822" name="T32"/>
                  <a:gd fmla="*/ 2147483647 h 190" name="T33"/>
                  <a:gd fmla="*/ 2147483647 w 822" name="T34"/>
                  <a:gd fmla="*/ 2147483647 h 190" name="T35"/>
                  <a:gd fmla="*/ 1185313402 w 822" name="T36"/>
                  <a:gd fmla="*/ 2147483647 h 190" name="T37"/>
                  <a:gd fmla="*/ 148129118 w 822" name="T38"/>
                  <a:gd fmla="*/ 2147483647 h 190" name="T39"/>
                  <a:gd fmla="*/ 0 w 822" name="T40"/>
                  <a:gd fmla="*/ 2147483647 h 190" name="T41"/>
                  <a:gd fmla="*/ 1629980487 w 822" name="T42"/>
                  <a:gd fmla="*/ 2147483647 h 190" name="T43"/>
                  <a:gd fmla="*/ 2147483647 w 822" name="T44"/>
                  <a:gd fmla="*/ 2147483647 h 190" name="T45"/>
                  <a:gd fmla="*/ 2147483647 w 822" name="T46"/>
                  <a:gd fmla="*/ 2147483647 h 190" name="T47"/>
                  <a:gd fmla="*/ 2147483647 w 822" name="T48"/>
                  <a:gd fmla="*/ 2147483647 h 190" name="T49"/>
                  <a:gd fmla="*/ 2147483647 w 822" name="T50"/>
                  <a:gd fmla="*/ 2147483647 h 190" name="T51"/>
                  <a:gd fmla="*/ 2147483647 w 822" name="T52"/>
                  <a:gd fmla="*/ 2147483647 h 190" name="T53"/>
                  <a:gd fmla="*/ 2147483647 w 822" name="T54"/>
                  <a:gd fmla="*/ 2147483647 h 190" name="T55"/>
                  <a:gd fmla="*/ 2147483647 w 822" name="T56"/>
                  <a:gd fmla="*/ 2147483647 h 190" name="T57"/>
                  <a:gd fmla="*/ 2147483647 w 822" name="T58"/>
                  <a:gd fmla="*/ 2147483647 h 190" name="T59"/>
                  <a:gd fmla="*/ 2147483647 w 822" name="T60"/>
                  <a:gd fmla="*/ 2147483647 h 190" name="T61"/>
                  <a:gd fmla="*/ 2147483647 w 822" name="T62"/>
                  <a:gd fmla="*/ 2147483647 h 190" name="T63"/>
                  <a:gd fmla="*/ 2147483647 w 822" name="T64"/>
                  <a:gd fmla="*/ 2147483647 h 190" name="T65"/>
                  <a:gd fmla="*/ 2147483647 w 822" name="T66"/>
                  <a:gd fmla="*/ 2147483647 h 190" name="T67"/>
                  <a:gd fmla="*/ 2147483647 w 822" name="T68"/>
                  <a:gd fmla="*/ 2147483647 h 190" name="T69"/>
                  <a:gd fmla="*/ 2147483647 w 822" name="T70"/>
                  <a:gd fmla="*/ 2147483647 h 190" name="T71"/>
                  <a:gd fmla="*/ 2147483647 w 822" name="T72"/>
                  <a:gd fmla="*/ 2147483647 h 190" name="T73"/>
                  <a:gd fmla="*/ 2147483647 w 822" name="T74"/>
                  <a:gd fmla="*/ 2147483647 h 190" name="T75"/>
                  <a:gd fmla="*/ 2147483647 w 822" name="T76"/>
                  <a:gd fmla="*/ 2147483647 h 190" name="T77"/>
                  <a:gd fmla="*/ 2147483647 w 822" name="T78"/>
                  <a:gd fmla="*/ 2147483647 h 190" name="T79"/>
                  <a:gd fmla="*/ 2147483647 w 822" name="T80"/>
                  <a:gd fmla="*/ 2147483647 h 190" name="T81"/>
                  <a:gd fmla="*/ 2147483647 w 822" name="T82"/>
                  <a:gd fmla="*/ 2147483647 h 190" name="T83"/>
                  <a:gd fmla="*/ 2147483647 w 822" name="T84"/>
                  <a:gd fmla="*/ 2147483647 h 190" name="T85"/>
                  <a:gd fmla="*/ 2147483647 w 822" name="T86"/>
                  <a:gd fmla="*/ 2147483647 h 190" name="T87"/>
                  <a:gd fmla="*/ 2147483647 w 822" name="T88"/>
                  <a:gd fmla="*/ 2147483647 h 190" name="T89"/>
                  <a:gd fmla="*/ 2147483647 w 822" name="T90"/>
                  <a:gd fmla="*/ 2147483647 h 190" name="T91"/>
                  <a:gd fmla="*/ 2147483647 w 822" name="T92"/>
                  <a:gd fmla="*/ 2147483647 h 190" name="T93"/>
                  <a:gd fmla="*/ 2147483647 w 822" name="T94"/>
                  <a:gd fmla="*/ 2147483647 h 190" name="T95"/>
                  <a:gd fmla="*/ 2147483647 w 822" name="T96"/>
                  <a:gd fmla="*/ 2147483647 h 190" name="T97"/>
                  <a:gd fmla="*/ 2147483647 w 822" name="T98"/>
                  <a:gd fmla="*/ 2147483647 h 190" name="T99"/>
                  <a:gd fmla="*/ 2147483647 w 822" name="T100"/>
                  <a:gd fmla="*/ 2147483647 h 190" name="T101"/>
                  <a:gd fmla="*/ 2147483647 w 822" name="T102"/>
                  <a:gd fmla="*/ 2147483647 h 190" name="T103"/>
                  <a:gd fmla="*/ 2147483647 w 822" name="T104"/>
                  <a:gd fmla="*/ 2147483647 h 190" name="T105"/>
                  <a:gd fmla="*/ 2147483647 w 822" name="T106"/>
                  <a:gd fmla="*/ 2147483647 h 190" name="T107"/>
                  <a:gd fmla="*/ 2147483647 w 822" name="T108"/>
                  <a:gd fmla="*/ 2147483647 h 190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822" name="T165"/>
                  <a:gd fmla="*/ 0 h 190" name="T166"/>
                  <a:gd fmla="*/ 822 w 822" name="T167"/>
                  <a:gd fmla="*/ 190 h 190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90" w="822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00" name="Freeform 950"/>
              <p:cNvSpPr/>
              <p:nvPr/>
            </p:nvSpPr>
            <p:spPr bwMode="auto">
              <a:xfrm>
                <a:off x="5091114" y="2952751"/>
                <a:ext cx="20638" cy="69850"/>
              </a:xfrm>
              <a:custGeom>
                <a:gdLst>
                  <a:gd fmla="*/ 2147483647 w 41" name="T0"/>
                  <a:gd fmla="*/ 930767201 h 130" name="T1"/>
                  <a:gd fmla="*/ 2147483647 w 41" name="T2"/>
                  <a:gd fmla="*/ 930767201 h 130" name="T3"/>
                  <a:gd fmla="*/ 2147483647 w 41" name="T4"/>
                  <a:gd fmla="*/ 2147483647 h 130" name="T5"/>
                  <a:gd fmla="*/ 2147483647 w 41" name="T6"/>
                  <a:gd fmla="*/ 2147483647 h 130" name="T7"/>
                  <a:gd fmla="*/ 2147483647 w 41" name="T8"/>
                  <a:gd fmla="*/ 2147483647 h 130" name="T9"/>
                  <a:gd fmla="*/ 2147483647 w 41" name="T10"/>
                  <a:gd fmla="*/ 2147483647 h 130" name="T11"/>
                  <a:gd fmla="*/ 2040699278 w 41" name="T12"/>
                  <a:gd fmla="*/ 2147483647 h 130" name="T13"/>
                  <a:gd fmla="*/ 1530398240 w 41" name="T14"/>
                  <a:gd fmla="*/ 2147483647 h 130" name="T15"/>
                  <a:gd fmla="*/ 1275500913 w 41" name="T16"/>
                  <a:gd fmla="*/ 2147483647 h 130" name="T17"/>
                  <a:gd fmla="*/ 1275500913 w 41" name="T18"/>
                  <a:gd fmla="*/ 2147483647 h 130" name="T19"/>
                  <a:gd fmla="*/ 510047971 w 41" name="T20"/>
                  <a:gd fmla="*/ 2147483647 h 130" name="T21"/>
                  <a:gd fmla="*/ 127448695 w 41" name="T22"/>
                  <a:gd fmla="*/ 2147483647 h 130" name="T23"/>
                  <a:gd fmla="*/ 127448695 w 41" name="T24"/>
                  <a:gd fmla="*/ 2147483647 h 130" name="T25"/>
                  <a:gd fmla="*/ 0 w 41" name="T26"/>
                  <a:gd fmla="*/ 2147483647 h 130" name="T27"/>
                  <a:gd fmla="*/ 0 w 41" name="T28"/>
                  <a:gd fmla="*/ 2147483647 h 130" name="T29"/>
                  <a:gd fmla="*/ 0 w 41" name="T30"/>
                  <a:gd fmla="*/ 2147483647 h 130" name="T31"/>
                  <a:gd fmla="*/ 127448695 w 41" name="T32"/>
                  <a:gd fmla="*/ 2147483647 h 130" name="T33"/>
                  <a:gd fmla="*/ 382599308 w 41" name="T34"/>
                  <a:gd fmla="*/ 2147483647 h 130" name="T35"/>
                  <a:gd fmla="*/ 510047971 w 41" name="T36"/>
                  <a:gd fmla="*/ 2147483647 h 130" name="T37"/>
                  <a:gd fmla="*/ 892900976 w 41" name="T38"/>
                  <a:gd fmla="*/ 2147483647 h 130" name="T39"/>
                  <a:gd fmla="*/ 1402949073 w 41" name="T40"/>
                  <a:gd fmla="*/ 2147483647 h 130" name="T41"/>
                  <a:gd fmla="*/ 1530398240 w 41" name="T42"/>
                  <a:gd fmla="*/ 2147483647 h 130" name="T43"/>
                  <a:gd fmla="*/ 1530398240 w 41" name="T44"/>
                  <a:gd fmla="*/ 2147483647 h 130" name="T45"/>
                  <a:gd fmla="*/ 1530398240 w 41" name="T46"/>
                  <a:gd fmla="*/ 2147483647 h 130" name="T47"/>
                  <a:gd fmla="*/ 1912997422 w 41" name="T48"/>
                  <a:gd fmla="*/ 2147483647 h 130" name="T49"/>
                  <a:gd fmla="*/ 2147483647 w 41" name="T50"/>
                  <a:gd fmla="*/ 2147483647 h 130" name="T51"/>
                  <a:gd fmla="*/ 2147483647 w 41" name="T52"/>
                  <a:gd fmla="*/ 2147483647 h 130" name="T53"/>
                  <a:gd fmla="*/ 2147483647 w 41" name="T54"/>
                  <a:gd fmla="*/ 2147483647 h 130" name="T55"/>
                  <a:gd fmla="*/ 2147483647 w 41" name="T56"/>
                  <a:gd fmla="*/ 2147483647 h 130" name="T57"/>
                  <a:gd fmla="*/ 2147483647 w 41" name="T58"/>
                  <a:gd fmla="*/ 2147483647 h 130" name="T59"/>
                  <a:gd fmla="*/ 2147483647 w 41" name="T60"/>
                  <a:gd fmla="*/ 2147483647 h 130" name="T61"/>
                  <a:gd fmla="*/ 2147483647 w 41" name="T62"/>
                  <a:gd fmla="*/ 2147483647 h 130" name="T63"/>
                  <a:gd fmla="*/ 2147483647 w 41" name="T64"/>
                  <a:gd fmla="*/ 930767201 h 130" name="T65"/>
                  <a:gd fmla="*/ 2147483647 w 41" name="T66"/>
                  <a:gd fmla="*/ 930767201 h 130" name="T67"/>
                  <a:gd fmla="*/ 2147483647 w 41" name="T68"/>
                  <a:gd fmla="*/ 620415200 h 130" name="T69"/>
                  <a:gd fmla="*/ 2147483647 w 41" name="T70"/>
                  <a:gd fmla="*/ 155031532 h 130" name="T71"/>
                  <a:gd fmla="*/ 2147483647 w 41" name="T72"/>
                  <a:gd fmla="*/ 0 h 130" name="T73"/>
                  <a:gd fmla="*/ 2147483647 w 41" name="T74"/>
                  <a:gd fmla="*/ 0 h 130" name="T75"/>
                  <a:gd fmla="*/ 2147483647 w 41" name="T76"/>
                  <a:gd fmla="*/ 155031532 h 130" name="T77"/>
                  <a:gd fmla="*/ 2147483647 w 41" name="T78"/>
                  <a:gd fmla="*/ 620415200 h 130" name="T79"/>
                  <a:gd fmla="*/ 2147483647 w 41" name="T80"/>
                  <a:gd fmla="*/ 930767201 h 130" name="T81"/>
                  <a:gd fmla="*/ 2147483647 w 41" name="T82"/>
                  <a:gd fmla="*/ 930767201 h 130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41" name="T126"/>
                  <a:gd fmla="*/ 0 h 130" name="T127"/>
                  <a:gd fmla="*/ 41 w 41" name="T128"/>
                  <a:gd fmla="*/ 130 h 130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30" w="41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01" name="Freeform 951"/>
              <p:cNvSpPr/>
              <p:nvPr/>
            </p:nvSpPr>
            <p:spPr bwMode="auto">
              <a:xfrm>
                <a:off x="5146677" y="2951163"/>
                <a:ext cx="17463" cy="65088"/>
              </a:xfrm>
              <a:custGeom>
                <a:gdLst>
                  <a:gd fmla="*/ 2147483647 w 32" name="T0"/>
                  <a:gd fmla="*/ 911103997 h 122" name="T1"/>
                  <a:gd fmla="*/ 2147483647 w 32" name="T2"/>
                  <a:gd fmla="*/ 911103997 h 122" name="T3"/>
                  <a:gd fmla="*/ 2147483647 w 32" name="T4"/>
                  <a:gd fmla="*/ 2147483647 h 122" name="T5"/>
                  <a:gd fmla="*/ 2147483647 w 32" name="T6"/>
                  <a:gd fmla="*/ 2147483647 h 122" name="T7"/>
                  <a:gd fmla="*/ 1787747032 w 32" name="T8"/>
                  <a:gd fmla="*/ 2147483647 h 122" name="T9"/>
                  <a:gd fmla="*/ 1787747032 w 32" name="T10"/>
                  <a:gd fmla="*/ 2147483647 h 122" name="T11"/>
                  <a:gd fmla="*/ 650116893 w 32" name="T12"/>
                  <a:gd fmla="*/ 2147483647 h 122" name="T13"/>
                  <a:gd fmla="*/ 162603441 w 32" name="T14"/>
                  <a:gd fmla="*/ 2147483647 h 122" name="T15"/>
                  <a:gd fmla="*/ 0 w 32" name="T16"/>
                  <a:gd fmla="*/ 2147483647 h 122" name="T17"/>
                  <a:gd fmla="*/ 0 w 32" name="T18"/>
                  <a:gd fmla="*/ 2147483647 h 122" name="T19"/>
                  <a:gd fmla="*/ 162603441 w 32" name="T20"/>
                  <a:gd fmla="*/ 2147483647 h 122" name="T21"/>
                  <a:gd fmla="*/ 487513384 w 32" name="T22"/>
                  <a:gd fmla="*/ 2147483647 h 122" name="T23"/>
                  <a:gd fmla="*/ 650116893 w 32" name="T24"/>
                  <a:gd fmla="*/ 2147483647 h 122" name="T25"/>
                  <a:gd fmla="*/ 1137630140 w 32" name="T26"/>
                  <a:gd fmla="*/ 2147483647 h 122" name="T27"/>
                  <a:gd fmla="*/ 1300233785 w 32" name="T28"/>
                  <a:gd fmla="*/ 2147483647 h 122" name="T29"/>
                  <a:gd fmla="*/ 1787747032 w 32" name="T30"/>
                  <a:gd fmla="*/ 2147483647 h 122" name="T31"/>
                  <a:gd fmla="*/ 1950350405 w 32" name="T32"/>
                  <a:gd fmla="*/ 2147483647 h 122" name="T33"/>
                  <a:gd fmla="*/ 1950350405 w 32" name="T34"/>
                  <a:gd fmla="*/ 2147483647 h 122" name="T35"/>
                  <a:gd fmla="*/ 1950350405 w 32" name="T36"/>
                  <a:gd fmla="*/ 2147483647 h 122" name="T37"/>
                  <a:gd fmla="*/ 2112655815 w 32" name="T38"/>
                  <a:gd fmla="*/ 2147483647 h 122" name="T39"/>
                  <a:gd fmla="*/ 2147483647 w 32" name="T40"/>
                  <a:gd fmla="*/ 2147483647 h 122" name="T41"/>
                  <a:gd fmla="*/ 2147483647 w 32" name="T42"/>
                  <a:gd fmla="*/ 2147483647 h 122" name="T43"/>
                  <a:gd fmla="*/ 2147483647 w 32" name="T44"/>
                  <a:gd fmla="*/ 2147483647 h 122" name="T45"/>
                  <a:gd fmla="*/ 2147483647 w 32" name="T46"/>
                  <a:gd fmla="*/ 2147483647 h 122" name="T47"/>
                  <a:gd fmla="*/ 2147483647 w 32" name="T48"/>
                  <a:gd fmla="*/ 2147483647 h 122" name="T49"/>
                  <a:gd fmla="*/ 2147483647 w 32" name="T50"/>
                  <a:gd fmla="*/ 911103997 h 122" name="T51"/>
                  <a:gd fmla="*/ 2147483647 w 32" name="T52"/>
                  <a:gd fmla="*/ 911103997 h 122" name="T53"/>
                  <a:gd fmla="*/ 2147483647 w 32" name="T54"/>
                  <a:gd fmla="*/ 607402398 h 122" name="T55"/>
                  <a:gd fmla="*/ 2147483647 w 32" name="T56"/>
                  <a:gd fmla="*/ 151992779 h 122" name="T57"/>
                  <a:gd fmla="*/ 2147483647 w 32" name="T58"/>
                  <a:gd fmla="*/ 0 h 122" name="T59"/>
                  <a:gd fmla="*/ 2147483647 w 32" name="T60"/>
                  <a:gd fmla="*/ 0 h 122" name="T61"/>
                  <a:gd fmla="*/ 2147483647 w 32" name="T62"/>
                  <a:gd fmla="*/ 0 h 122" name="T63"/>
                  <a:gd fmla="*/ 2147483647 w 32" name="T64"/>
                  <a:gd fmla="*/ 151992779 h 122" name="T65"/>
                  <a:gd fmla="*/ 2147483647 w 32" name="T66"/>
                  <a:gd fmla="*/ 607402398 h 122" name="T67"/>
                  <a:gd fmla="*/ 2147483647 w 32" name="T68"/>
                  <a:gd fmla="*/ 911103997 h 122" name="T69"/>
                  <a:gd fmla="*/ 2147483647 w 32" name="T70"/>
                  <a:gd fmla="*/ 911103997 h 122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w 32" name="T108"/>
                  <a:gd fmla="*/ 0 h 122" name="T109"/>
                  <a:gd fmla="*/ 32 w 32" name="T110"/>
                  <a:gd fmla="*/ 122 h 122" name="T111"/>
                </a:gdLst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b="T111" l="T108" r="T110" t="T109"/>
                <a:pathLst>
                  <a:path h="122" w="3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02" name="Freeform 952"/>
              <p:cNvSpPr/>
              <p:nvPr/>
            </p:nvSpPr>
            <p:spPr bwMode="auto">
              <a:xfrm>
                <a:off x="5243514" y="2944813"/>
                <a:ext cx="7938" cy="63500"/>
              </a:xfrm>
              <a:custGeom>
                <a:gdLst>
                  <a:gd fmla="*/ 488587760 w 16" name="T0"/>
                  <a:gd fmla="*/ 986931587 h 122" name="T1"/>
                  <a:gd fmla="*/ 488587760 w 16" name="T2"/>
                  <a:gd fmla="*/ 2147483647 h 122" name="T3"/>
                  <a:gd fmla="*/ 488587760 w 16" name="T4"/>
                  <a:gd fmla="*/ 2147483647 h 122" name="T5"/>
                  <a:gd fmla="*/ 366256293 w 16" name="T6"/>
                  <a:gd fmla="*/ 2147483647 h 122" name="T7"/>
                  <a:gd fmla="*/ 122085421 w 16" name="T8"/>
                  <a:gd fmla="*/ 2147483647 h 122" name="T9"/>
                  <a:gd fmla="*/ 0 w 16" name="T10"/>
                  <a:gd fmla="*/ 2147483647 h 122" name="T11"/>
                  <a:gd fmla="*/ 0 w 16" name="T12"/>
                  <a:gd fmla="*/ 2147483647 h 122" name="T13"/>
                  <a:gd fmla="*/ 0 w 16" name="T14"/>
                  <a:gd fmla="*/ 2147483647 h 122" name="T15"/>
                  <a:gd fmla="*/ 0 w 16" name="T16"/>
                  <a:gd fmla="*/ 2147483647 h 122" name="T17"/>
                  <a:gd fmla="*/ 122085421 w 16" name="T18"/>
                  <a:gd fmla="*/ 2147483647 h 122" name="T19"/>
                  <a:gd fmla="*/ 488587760 w 16" name="T20"/>
                  <a:gd fmla="*/ 2147483647 h 122" name="T21"/>
                  <a:gd fmla="*/ 732758663 w 16" name="T22"/>
                  <a:gd fmla="*/ 2147483647 h 122" name="T23"/>
                  <a:gd fmla="*/ 976929442 w 16" name="T24"/>
                  <a:gd fmla="*/ 2147483647 h 122" name="T25"/>
                  <a:gd fmla="*/ 1221100469 w 16" name="T26"/>
                  <a:gd fmla="*/ 2147483647 h 122" name="T27"/>
                  <a:gd fmla="*/ 1343185859 w 16" name="T28"/>
                  <a:gd fmla="*/ 2147483647 h 122" name="T29"/>
                  <a:gd fmla="*/ 1465517326 w 16" name="T30"/>
                  <a:gd fmla="*/ 2147483647 h 122" name="T31"/>
                  <a:gd fmla="*/ 1465517326 w 16" name="T32"/>
                  <a:gd fmla="*/ 2147483647 h 122" name="T33"/>
                  <a:gd fmla="*/ 1465517326 w 16" name="T34"/>
                  <a:gd fmla="*/ 2147483647 h 122" name="T35"/>
                  <a:gd fmla="*/ 1709688105 w 16" name="T36"/>
                  <a:gd fmla="*/ 2147483647 h 122" name="T37"/>
                  <a:gd fmla="*/ 1831773495 w 16" name="T38"/>
                  <a:gd fmla="*/ 2147483647 h 122" name="T39"/>
                  <a:gd fmla="*/ 1953858884 w 16" name="T40"/>
                  <a:gd fmla="*/ 2147483647 h 122" name="T41"/>
                  <a:gd fmla="*/ 1953858884 w 16" name="T42"/>
                  <a:gd fmla="*/ 986931587 h 122" name="T43"/>
                  <a:gd fmla="*/ 1953858884 w 16" name="T44"/>
                  <a:gd fmla="*/ 986931587 h 122" name="T45"/>
                  <a:gd fmla="*/ 1831773495 w 16" name="T46"/>
                  <a:gd fmla="*/ 564038349 h 122" name="T47"/>
                  <a:gd fmla="*/ 1709688105 w 16" name="T48"/>
                  <a:gd fmla="*/ 282019174 h 122" name="T49"/>
                  <a:gd fmla="*/ 1465517326 w 16" name="T50"/>
                  <a:gd fmla="*/ 0 h 122" name="T51"/>
                  <a:gd fmla="*/ 1221100469 w 16" name="T52"/>
                  <a:gd fmla="*/ 0 h 122" name="T53"/>
                  <a:gd fmla="*/ 976929442 w 16" name="T54"/>
                  <a:gd fmla="*/ 0 h 122" name="T55"/>
                  <a:gd fmla="*/ 732758663 w 16" name="T56"/>
                  <a:gd fmla="*/ 282019174 h 122" name="T57"/>
                  <a:gd fmla="*/ 488587760 w 16" name="T58"/>
                  <a:gd fmla="*/ 564038349 h 122" name="T59"/>
                  <a:gd fmla="*/ 488587760 w 16" name="T60"/>
                  <a:gd fmla="*/ 986931587 h 122" name="T61"/>
                  <a:gd fmla="*/ 488587760 w 16" name="T62"/>
                  <a:gd fmla="*/ 986931587 h 122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6" name="T96"/>
                  <a:gd fmla="*/ 0 h 122" name="T97"/>
                  <a:gd fmla="*/ 16 w 16" name="T98"/>
                  <a:gd fmla="*/ 122 h 122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2" w="16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03" name="Freeform 953"/>
              <p:cNvSpPr/>
              <p:nvPr/>
            </p:nvSpPr>
            <p:spPr bwMode="auto">
              <a:xfrm>
                <a:off x="5340352" y="2951163"/>
                <a:ext cx="14288" cy="66675"/>
              </a:xfrm>
              <a:custGeom>
                <a:gdLst>
                  <a:gd fmla="*/ 1630094704 w 27" name="T0"/>
                  <a:gd fmla="*/ 889055083 h 126" name="T1"/>
                  <a:gd fmla="*/ 1630094704 w 27" name="T2"/>
                  <a:gd fmla="*/ 889055083 h 126" name="T3"/>
                  <a:gd fmla="*/ 1630094704 w 27" name="T4"/>
                  <a:gd fmla="*/ 592796963 h 126" name="T5"/>
                  <a:gd fmla="*/ 1481955704 w 27" name="T6"/>
                  <a:gd fmla="*/ 148129126 h 126" name="T7"/>
                  <a:gd fmla="*/ 889117382 w 27" name="T8"/>
                  <a:gd fmla="*/ 0 h 126" name="T9"/>
                  <a:gd fmla="*/ 444698660 w 27" name="T10"/>
                  <a:gd fmla="*/ 0 h 126" name="T11"/>
                  <a:gd fmla="*/ 296279192 w 27" name="T12"/>
                  <a:gd fmla="*/ 148129126 h 126" name="T13"/>
                  <a:gd fmla="*/ 0 w 27" name="T14"/>
                  <a:gd fmla="*/ 592796963 h 126" name="T15"/>
                  <a:gd fmla="*/ 0 w 27" name="T16"/>
                  <a:gd fmla="*/ 889055083 h 126" name="T17"/>
                  <a:gd fmla="*/ 0 w 27" name="T18"/>
                  <a:gd fmla="*/ 889055083 h 126" name="T19"/>
                  <a:gd fmla="*/ 0 w 27" name="T20"/>
                  <a:gd fmla="*/ 2147483647 h 126" name="T21"/>
                  <a:gd fmla="*/ 444698660 w 27" name="T22"/>
                  <a:gd fmla="*/ 2147483647 h 126" name="T23"/>
                  <a:gd fmla="*/ 1037256911 w 27" name="T24"/>
                  <a:gd fmla="*/ 2147483647 h 126" name="T25"/>
                  <a:gd fmla="*/ 1778234763 w 27" name="T26"/>
                  <a:gd fmla="*/ 2147483647 h 126" name="T27"/>
                  <a:gd fmla="*/ 2147483647 w 27" name="T28"/>
                  <a:gd fmla="*/ 2147483647 h 126" name="T29"/>
                  <a:gd fmla="*/ 2147483647 w 27" name="T30"/>
                  <a:gd fmla="*/ 2147483647 h 126" name="T31"/>
                  <a:gd fmla="*/ 2147483647 w 27" name="T32"/>
                  <a:gd fmla="*/ 2147483647 h 126" name="T33"/>
                  <a:gd fmla="*/ 2147483647 w 27" name="T34"/>
                  <a:gd fmla="*/ 2147483647 h 126" name="T35"/>
                  <a:gd fmla="*/ 2147483647 w 27" name="T36"/>
                  <a:gd fmla="*/ 2147483647 h 126" name="T37"/>
                  <a:gd fmla="*/ 2147483647 w 27" name="T38"/>
                  <a:gd fmla="*/ 2147483647 h 126" name="T39"/>
                  <a:gd fmla="*/ 2147483647 w 27" name="T40"/>
                  <a:gd fmla="*/ 2147483647 h 126" name="T41"/>
                  <a:gd fmla="*/ 2147483647 w 27" name="T42"/>
                  <a:gd fmla="*/ 2147483647 h 126" name="T43"/>
                  <a:gd fmla="*/ 2147483647 w 27" name="T44"/>
                  <a:gd fmla="*/ 2147483647 h 126" name="T45"/>
                  <a:gd fmla="*/ 2147483647 w 27" name="T46"/>
                  <a:gd fmla="*/ 2147483647 h 126" name="T47"/>
                  <a:gd fmla="*/ 2147483647 w 27" name="T48"/>
                  <a:gd fmla="*/ 2147483647 h 126" name="T49"/>
                  <a:gd fmla="*/ 2147483647 w 27" name="T50"/>
                  <a:gd fmla="*/ 2147483647 h 126" name="T51"/>
                  <a:gd fmla="*/ 2147483647 w 27" name="T52"/>
                  <a:gd fmla="*/ 2147483647 h 126" name="T53"/>
                  <a:gd fmla="*/ 2147483647 w 27" name="T54"/>
                  <a:gd fmla="*/ 2147483647 h 126" name="T55"/>
                  <a:gd fmla="*/ 2147483647 w 27" name="T56"/>
                  <a:gd fmla="*/ 2147483647 h 126" name="T57"/>
                  <a:gd fmla="*/ 1778234763 w 27" name="T58"/>
                  <a:gd fmla="*/ 2147483647 h 126" name="T59"/>
                  <a:gd fmla="*/ 1630094704 w 27" name="T60"/>
                  <a:gd fmla="*/ 889055083 h 126" name="T61"/>
                  <a:gd fmla="*/ 1630094704 w 27" name="T62"/>
                  <a:gd fmla="*/ 889055083 h 12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7" name="T96"/>
                  <a:gd fmla="*/ 0 h 126" name="T97"/>
                  <a:gd fmla="*/ 27 w 27" name="T98"/>
                  <a:gd fmla="*/ 126 h 126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25" w="27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04" name="Freeform 954"/>
              <p:cNvSpPr/>
              <p:nvPr/>
            </p:nvSpPr>
            <p:spPr bwMode="auto">
              <a:xfrm>
                <a:off x="5370514" y="2952751"/>
                <a:ext cx="36513" cy="71438"/>
              </a:xfrm>
              <a:custGeom>
                <a:gdLst>
                  <a:gd fmla="*/ 2147483647 w 68" name="T0"/>
                  <a:gd fmla="*/ 2147483647 h 134" name="T1"/>
                  <a:gd fmla="*/ 2147483647 w 68" name="T2"/>
                  <a:gd fmla="*/ 2147483647 h 134" name="T3"/>
                  <a:gd fmla="*/ 2147483647 w 68" name="T4"/>
                  <a:gd fmla="*/ 2147483647 h 134" name="T5"/>
                  <a:gd fmla="*/ 2147483647 w 68" name="T6"/>
                  <a:gd fmla="*/ 2147483647 h 134" name="T7"/>
                  <a:gd fmla="*/ 2147483647 w 68" name="T8"/>
                  <a:gd fmla="*/ 2147483647 h 134" name="T9"/>
                  <a:gd fmla="*/ 2147483647 w 68" name="T10"/>
                  <a:gd fmla="*/ 2147483647 h 134" name="T11"/>
                  <a:gd fmla="*/ 2147483647 w 68" name="T12"/>
                  <a:gd fmla="*/ 2147483647 h 134" name="T13"/>
                  <a:gd fmla="*/ 2147483647 w 68" name="T14"/>
                  <a:gd fmla="*/ 2147483647 h 134" name="T15"/>
                  <a:gd fmla="*/ 2147483647 w 68" name="T16"/>
                  <a:gd fmla="*/ 2147483647 h 134" name="T17"/>
                  <a:gd fmla="*/ 2147483647 w 68" name="T18"/>
                  <a:gd fmla="*/ 2147483647 h 134" name="T19"/>
                  <a:gd fmla="*/ 2147483647 w 68" name="T20"/>
                  <a:gd fmla="*/ 2147483647 h 134" name="T21"/>
                  <a:gd fmla="*/ 2147483647 w 68" name="T22"/>
                  <a:gd fmla="*/ 2147483647 h 134" name="T23"/>
                  <a:gd fmla="*/ 2147483647 w 68" name="T24"/>
                  <a:gd fmla="*/ 2147483647 h 134" name="T25"/>
                  <a:gd fmla="*/ 2147483647 w 68" name="T26"/>
                  <a:gd fmla="*/ 2147483647 h 134" name="T27"/>
                  <a:gd fmla="*/ 2147483647 w 68" name="T28"/>
                  <a:gd fmla="*/ 2147483647 h 134" name="T29"/>
                  <a:gd fmla="*/ 2147483647 w 68" name="T30"/>
                  <a:gd fmla="*/ 2147483647 h 134" name="T31"/>
                  <a:gd fmla="*/ 2147483647 w 68" name="T32"/>
                  <a:gd fmla="*/ 2147483647 h 134" name="T33"/>
                  <a:gd fmla="*/ 2147483647 w 68" name="T34"/>
                  <a:gd fmla="*/ 1515157173 h 134" name="T35"/>
                  <a:gd fmla="*/ 1703115366 w 68" name="T36"/>
                  <a:gd fmla="*/ 605949368 h 134" name="T37"/>
                  <a:gd fmla="*/ 1703115366 w 68" name="T38"/>
                  <a:gd fmla="*/ 605949368 h 134" name="T39"/>
                  <a:gd fmla="*/ 1548286355 w 68" name="T40"/>
                  <a:gd fmla="*/ 302974418 h 134" name="T41"/>
                  <a:gd fmla="*/ 1238629406 w 68" name="T42"/>
                  <a:gd fmla="*/ 0 h 134" name="T43"/>
                  <a:gd fmla="*/ 1083800663 w 68" name="T44"/>
                  <a:gd fmla="*/ 0 h 134" name="T45"/>
                  <a:gd fmla="*/ 619314703 w 68" name="T46"/>
                  <a:gd fmla="*/ 0 h 134" name="T47"/>
                  <a:gd fmla="*/ 0 w 68" name="T48"/>
                  <a:gd fmla="*/ 302974418 h 134" name="T49"/>
                  <a:gd fmla="*/ 0 w 68" name="T50"/>
                  <a:gd fmla="*/ 757720396 h 134" name="T51"/>
                  <a:gd fmla="*/ 0 w 68" name="T52"/>
                  <a:gd fmla="*/ 1212182356 h 134" name="T53"/>
                  <a:gd fmla="*/ 0 w 68" name="T54"/>
                  <a:gd fmla="*/ 1212182356 h 134" name="T55"/>
                  <a:gd fmla="*/ 309657620 w 68" name="T56"/>
                  <a:gd fmla="*/ 1818130925 h 134" name="T57"/>
                  <a:gd fmla="*/ 464486094 w 68" name="T58"/>
                  <a:gd fmla="*/ 2147483647 h 134" name="T59"/>
                  <a:gd fmla="*/ 1548286355 w 68" name="T60"/>
                  <a:gd fmla="*/ 2147483647 h 134" name="T61"/>
                  <a:gd fmla="*/ 1548286355 w 68" name="T62"/>
                  <a:gd fmla="*/ 2147483647 h 134" name="T63"/>
                  <a:gd fmla="*/ 2147483647 w 68" name="T64"/>
                  <a:gd fmla="*/ 2147483647 h 134" name="T65"/>
                  <a:gd fmla="*/ 2147483647 w 68" name="T66"/>
                  <a:gd fmla="*/ 2147483647 h 134" name="T67"/>
                  <a:gd fmla="*/ 2147483647 w 68" name="T68"/>
                  <a:gd fmla="*/ 2147483647 h 134" name="T69"/>
                  <a:gd fmla="*/ 2147483647 w 68" name="T70"/>
                  <a:gd fmla="*/ 2147483647 h 134" name="T71"/>
                  <a:gd fmla="*/ 2147483647 w 68" name="T72"/>
                  <a:gd fmla="*/ 2147483647 h 134" name="T73"/>
                  <a:gd fmla="*/ 2147483647 w 68" name="T74"/>
                  <a:gd fmla="*/ 2147483647 h 134" name="T75"/>
                  <a:gd fmla="*/ 2147483647 w 68" name="T76"/>
                  <a:gd fmla="*/ 2147483647 h 134" name="T77"/>
                  <a:gd fmla="*/ 2147483647 w 68" name="T78"/>
                  <a:gd fmla="*/ 2147483647 h 134" name="T79"/>
                  <a:gd fmla="*/ 2147483647 w 68" name="T80"/>
                  <a:gd fmla="*/ 2147483647 h 134" name="T81"/>
                  <a:gd fmla="*/ 2147483647 w 68" name="T82"/>
                  <a:gd fmla="*/ 2147483647 h 134" name="T83"/>
                  <a:gd fmla="*/ 2147483647 w 68" name="T84"/>
                  <a:gd fmla="*/ 2147483647 h 134" name="T85"/>
                  <a:gd fmla="*/ 2147483647 w 68" name="T86"/>
                  <a:gd fmla="*/ 2147483647 h 134" name="T87"/>
                  <a:gd fmla="*/ 2147483647 w 68" name="T88"/>
                  <a:gd fmla="*/ 2147483647 h 134" name="T89"/>
                  <a:gd fmla="*/ 2147483647 w 68" name="T90"/>
                  <a:gd fmla="*/ 2147483647 h 134" name="T91"/>
                  <a:gd fmla="*/ 2147483647 w 68" name="T92"/>
                  <a:gd fmla="*/ 2147483647 h 134" name="T93"/>
                  <a:gd fmla="*/ 2147483647 w 68" name="T94"/>
                  <a:gd fmla="*/ 2147483647 h 134" name="T95"/>
                  <a:gd fmla="*/ 2147483647 w 68" name="T96"/>
                  <a:gd fmla="*/ 2147483647 h 134" name="T97"/>
                  <a:gd fmla="*/ 2147483647 w 68" name="T98"/>
                  <a:gd fmla="*/ 2147483647 h 134" name="T99"/>
                  <a:gd fmla="*/ 2147483647 w 68" name="T100"/>
                  <a:gd fmla="*/ 2147483647 h 134" name="T101"/>
                  <a:gd fmla="*/ 2147483647 w 68" name="T102"/>
                  <a:gd fmla="*/ 2147483647 h 134" name="T103"/>
                  <a:gd fmla="*/ 2147483647 w 68" name="T104"/>
                  <a:gd fmla="*/ 2147483647 h 134" name="T105"/>
                  <a:gd fmla="*/ 2147483647 w 68" name="T106"/>
                  <a:gd fmla="*/ 2147483647 h 134" name="T107"/>
                  <a:gd fmla="*/ 2147483647 w 68" name="T108"/>
                  <a:gd fmla="*/ 2147483647 h 134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68" name="T165"/>
                  <a:gd fmla="*/ 0 h 134" name="T166"/>
                  <a:gd fmla="*/ 68 w 68" name="T167"/>
                  <a:gd fmla="*/ 134 h 134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134" w="68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05" name="Freeform 955"/>
              <p:cNvSpPr/>
              <p:nvPr/>
            </p:nvSpPr>
            <p:spPr bwMode="auto">
              <a:xfrm>
                <a:off x="5521327" y="3122613"/>
                <a:ext cx="271463" cy="163513"/>
              </a:xfrm>
              <a:custGeom>
                <a:gdLst>
                  <a:gd fmla="*/ 2147483647 w 513" name="T0"/>
                  <a:gd fmla="*/ 2147483647 h 310" name="T1"/>
                  <a:gd fmla="*/ 2147483647 w 513" name="T2"/>
                  <a:gd fmla="*/ 2147483647 h 310" name="T3"/>
                  <a:gd fmla="*/ 2147483647 w 513" name="T4"/>
                  <a:gd fmla="*/ 2147483647 h 310" name="T5"/>
                  <a:gd fmla="*/ 2147483647 w 513" name="T6"/>
                  <a:gd fmla="*/ 2147483647 h 310" name="T7"/>
                  <a:gd fmla="*/ 2147483647 w 513" name="T8"/>
                  <a:gd fmla="*/ 2147483647 h 310" name="T9"/>
                  <a:gd fmla="*/ 2147483647 w 513" name="T10"/>
                  <a:gd fmla="*/ 2147483647 h 310" name="T11"/>
                  <a:gd fmla="*/ 2147483647 w 513" name="T12"/>
                  <a:gd fmla="*/ 2147483647 h 310" name="T13"/>
                  <a:gd fmla="*/ 2147483647 w 513" name="T14"/>
                  <a:gd fmla="*/ 1761103414 h 310" name="T15"/>
                  <a:gd fmla="*/ 2147483647 w 513" name="T16"/>
                  <a:gd fmla="*/ 587034383 h 310" name="T17"/>
                  <a:gd fmla="*/ 2147483647 w 513" name="T18"/>
                  <a:gd fmla="*/ 0 h 310" name="T19"/>
                  <a:gd fmla="*/ 2147483647 w 513" name="T20"/>
                  <a:gd fmla="*/ 0 h 310" name="T21"/>
                  <a:gd fmla="*/ 2147483647 w 513" name="T22"/>
                  <a:gd fmla="*/ 733653795 h 310" name="T23"/>
                  <a:gd fmla="*/ 2147483647 w 513" name="T24"/>
                  <a:gd fmla="*/ 2147483647 h 310" name="T25"/>
                  <a:gd fmla="*/ 2147483647 w 513" name="T26"/>
                  <a:gd fmla="*/ 2147483647 h 310" name="T27"/>
                  <a:gd fmla="*/ 2147483647 w 513" name="T28"/>
                  <a:gd fmla="*/ 2147483647 h 310" name="T29"/>
                  <a:gd fmla="*/ 2147483647 w 513" name="T30"/>
                  <a:gd fmla="*/ 2147483647 h 310" name="T31"/>
                  <a:gd fmla="*/ 2147483647 w 513" name="T32"/>
                  <a:gd fmla="*/ 2147483647 h 310" name="T33"/>
                  <a:gd fmla="*/ 2147483647 w 513" name="T34"/>
                  <a:gd fmla="*/ 2147483647 h 310" name="T35"/>
                  <a:gd fmla="*/ 2147483647 w 513" name="T36"/>
                  <a:gd fmla="*/ 2147483647 h 310" name="T37"/>
                  <a:gd fmla="*/ 2147483647 w 513" name="T38"/>
                  <a:gd fmla="*/ 2147483647 h 310" name="T39"/>
                  <a:gd fmla="*/ 2147483647 w 513" name="T40"/>
                  <a:gd fmla="*/ 2147483647 h 310" name="T41"/>
                  <a:gd fmla="*/ 2147483647 w 513" name="T42"/>
                  <a:gd fmla="*/ 2147483647 h 310" name="T43"/>
                  <a:gd fmla="*/ 2147483647 w 513" name="T44"/>
                  <a:gd fmla="*/ 2147483647 h 310" name="T45"/>
                  <a:gd fmla="*/ 2147483647 w 513" name="T46"/>
                  <a:gd fmla="*/ 2147483647 h 310" name="T47"/>
                  <a:gd fmla="*/ 2147483647 w 513" name="T48"/>
                  <a:gd fmla="*/ 2147483647 h 310" name="T49"/>
                  <a:gd fmla="*/ 2147483647 w 513" name="T50"/>
                  <a:gd fmla="*/ 2147483647 h 310" name="T51"/>
                  <a:gd fmla="*/ 2147483647 w 513" name="T52"/>
                  <a:gd fmla="*/ 2147483647 h 310" name="T53"/>
                  <a:gd fmla="*/ 2147483647 w 513" name="T54"/>
                  <a:gd fmla="*/ 2147483647 h 310" name="T55"/>
                  <a:gd fmla="*/ 2147483647 w 513" name="T56"/>
                  <a:gd fmla="*/ 2147483647 h 310" name="T57"/>
                  <a:gd fmla="*/ 2147483647 w 513" name="T58"/>
                  <a:gd fmla="*/ 2147483647 h 310" name="T59"/>
                  <a:gd fmla="*/ 2147483647 w 513" name="T60"/>
                  <a:gd fmla="*/ 2147483647 h 310" name="T61"/>
                  <a:gd fmla="*/ 2147483647 w 513" name="T62"/>
                  <a:gd fmla="*/ 2147483647 h 310" name="T63"/>
                  <a:gd fmla="*/ 2147483647 w 513" name="T64"/>
                  <a:gd fmla="*/ 2147483647 h 310" name="T65"/>
                  <a:gd fmla="*/ 2147483647 w 513" name="T66"/>
                  <a:gd fmla="*/ 2147483647 h 310" name="T67"/>
                  <a:gd fmla="*/ 1333726718 w 513" name="T68"/>
                  <a:gd fmla="*/ 2147483647 h 310" name="T69"/>
                  <a:gd fmla="*/ 740928802 w 513" name="T70"/>
                  <a:gd fmla="*/ 2147483647 h 310" name="T71"/>
                  <a:gd fmla="*/ 0 w 513" name="T72"/>
                  <a:gd fmla="*/ 2147483647 h 310" name="T73"/>
                  <a:gd fmla="*/ 296259258 w 513" name="T74"/>
                  <a:gd fmla="*/ 2147483647 h 310" name="T75"/>
                  <a:gd fmla="*/ 1926246027 w 513" name="T76"/>
                  <a:gd fmla="*/ 2147483647 h 310" name="T77"/>
                  <a:gd fmla="*/ 2147483647 w 513" name="T78"/>
                  <a:gd fmla="*/ 2147483647 h 310" name="T79"/>
                  <a:gd fmla="*/ 2147483647 w 513" name="T80"/>
                  <a:gd fmla="*/ 2147483647 h 310" name="T81"/>
                  <a:gd fmla="*/ 2147483647 w 513" name="T82"/>
                  <a:gd fmla="*/ 2147483647 h 310" name="T83"/>
                  <a:gd fmla="*/ 2147483647 w 513" name="T84"/>
                  <a:gd fmla="*/ 2147483647 h 310" name="T85"/>
                  <a:gd fmla="*/ 2147483647 w 513" name="T86"/>
                  <a:gd fmla="*/ 2147483647 h 310" name="T87"/>
                  <a:gd fmla="*/ 2147483647 w 513" name="T88"/>
                  <a:gd fmla="*/ 2147483647 h 310" name="T89"/>
                  <a:gd fmla="*/ 2147483647 w 513" name="T90"/>
                  <a:gd fmla="*/ 2147483647 h 310" name="T91"/>
                  <a:gd fmla="*/ 2147483647 w 513" name="T92"/>
                  <a:gd fmla="*/ 2147483647 h 310" name="T93"/>
                  <a:gd fmla="*/ 2147483647 w 513" name="T94"/>
                  <a:gd fmla="*/ 2147483647 h 310" name="T95"/>
                  <a:gd fmla="*/ 2147483647 w 513" name="T96"/>
                  <a:gd fmla="*/ 2147483647 h 310" name="T97"/>
                  <a:gd fmla="*/ 2147483647 w 513" name="T98"/>
                  <a:gd fmla="*/ 2147483647 h 310" name="T99"/>
                  <a:gd fmla="*/ 2147483647 w 513" name="T100"/>
                  <a:gd fmla="*/ 2147483647 h 310" name="T101"/>
                  <a:gd fmla="*/ 2147483647 w 513" name="T102"/>
                  <a:gd fmla="*/ 2147483647 h 310" name="T103"/>
                  <a:gd fmla="*/ 2147483647 w 513" name="T104"/>
                  <a:gd fmla="*/ 2147483647 h 310" name="T105"/>
                  <a:gd fmla="*/ 2147483647 w 513" name="T106"/>
                  <a:gd fmla="*/ 2147483647 h 31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513" name="T162"/>
                  <a:gd fmla="*/ 0 h 310" name="T163"/>
                  <a:gd fmla="*/ 513 w 513" name="T164"/>
                  <a:gd fmla="*/ 310 h 31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310" w="513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06" name="Freeform 956"/>
              <p:cNvSpPr/>
              <p:nvPr/>
            </p:nvSpPr>
            <p:spPr bwMode="auto">
              <a:xfrm>
                <a:off x="4687889" y="3109913"/>
                <a:ext cx="280988" cy="163513"/>
              </a:xfrm>
              <a:custGeom>
                <a:gdLst>
                  <a:gd fmla="*/ 2147483647 w 531" name="T0"/>
                  <a:gd fmla="*/ 2147483647 h 311" name="T1"/>
                  <a:gd fmla="*/ 2147483647 w 531" name="T2"/>
                  <a:gd fmla="*/ 2147483647 h 311" name="T3"/>
                  <a:gd fmla="*/ 2147483647 w 531" name="T4"/>
                  <a:gd fmla="*/ 2147483647 h 311" name="T5"/>
                  <a:gd fmla="*/ 2147483647 w 531" name="T6"/>
                  <a:gd fmla="*/ 2147483647 h 311" name="T7"/>
                  <a:gd fmla="*/ 2147483647 w 531" name="T8"/>
                  <a:gd fmla="*/ 2147483647 h 311" name="T9"/>
                  <a:gd fmla="*/ 2147483647 w 531" name="T10"/>
                  <a:gd fmla="*/ 2147483647 h 311" name="T11"/>
                  <a:gd fmla="*/ 2147483647 w 531" name="T12"/>
                  <a:gd fmla="*/ 2147483647 h 311" name="T13"/>
                  <a:gd fmla="*/ 2147483647 w 531" name="T14"/>
                  <a:gd fmla="*/ 2147483647 h 311" name="T15"/>
                  <a:gd fmla="*/ 2147483647 w 531" name="T16"/>
                  <a:gd fmla="*/ 2147483647 h 311" name="T17"/>
                  <a:gd fmla="*/ 2147483647 w 531" name="T18"/>
                  <a:gd fmla="*/ 2147483647 h 311" name="T19"/>
                  <a:gd fmla="*/ 2147483647 w 531" name="T20"/>
                  <a:gd fmla="*/ 2147483647 h 311" name="T21"/>
                  <a:gd fmla="*/ 2147483647 w 531" name="T22"/>
                  <a:gd fmla="*/ 2147483647 h 311" name="T23"/>
                  <a:gd fmla="*/ 2147483647 w 531" name="T24"/>
                  <a:gd fmla="*/ 2147483647 h 311" name="T25"/>
                  <a:gd fmla="*/ 2147483647 w 531" name="T26"/>
                  <a:gd fmla="*/ 2147483647 h 311" name="T27"/>
                  <a:gd fmla="*/ 2147483647 w 531" name="T28"/>
                  <a:gd fmla="*/ 2147483647 h 311" name="T29"/>
                  <a:gd fmla="*/ 2147483647 w 531" name="T30"/>
                  <a:gd fmla="*/ 2147483647 h 311" name="T31"/>
                  <a:gd fmla="*/ 2147483647 w 531" name="T32"/>
                  <a:gd fmla="*/ 2147483647 h 311" name="T33"/>
                  <a:gd fmla="*/ 2147483647 w 531" name="T34"/>
                  <a:gd fmla="*/ 2147483647 h 311" name="T35"/>
                  <a:gd fmla="*/ 2147483647 w 531" name="T36"/>
                  <a:gd fmla="*/ 2147483647 h 311" name="T37"/>
                  <a:gd fmla="*/ 2147483647 w 531" name="T38"/>
                  <a:gd fmla="*/ 2147483647 h 311" name="T39"/>
                  <a:gd fmla="*/ 2147483647 w 531" name="T40"/>
                  <a:gd fmla="*/ 2147483647 h 311" name="T41"/>
                  <a:gd fmla="*/ 2147483647 w 531" name="T42"/>
                  <a:gd fmla="*/ 2147483647 h 311" name="T43"/>
                  <a:gd fmla="*/ 2147483647 w 531" name="T44"/>
                  <a:gd fmla="*/ 2147483647 h 311" name="T45"/>
                  <a:gd fmla="*/ 2147483647 w 531" name="T46"/>
                  <a:gd fmla="*/ 2147483647 h 311" name="T47"/>
                  <a:gd fmla="*/ 2147483647 w 531" name="T48"/>
                  <a:gd fmla="*/ 2147483647 h 311" name="T49"/>
                  <a:gd fmla="*/ 2147483647 w 531" name="T50"/>
                  <a:gd fmla="*/ 2147483647 h 311" name="T51"/>
                  <a:gd fmla="*/ 2147483647 w 531" name="T52"/>
                  <a:gd fmla="*/ 2147483647 h 311" name="T53"/>
                  <a:gd fmla="*/ 2147483647 w 531" name="T54"/>
                  <a:gd fmla="*/ 2147483647 h 311" name="T55"/>
                  <a:gd fmla="*/ 2147483647 w 531" name="T56"/>
                  <a:gd fmla="*/ 2147483647 h 311" name="T57"/>
                  <a:gd fmla="*/ 2147483647 w 531" name="T58"/>
                  <a:gd fmla="*/ 1889393025 h 311" name="T59"/>
                  <a:gd fmla="*/ 2147483647 w 531" name="T60"/>
                  <a:gd fmla="*/ 1017258927 h 311" name="T61"/>
                  <a:gd fmla="*/ 2147483647 w 531" name="T62"/>
                  <a:gd fmla="*/ 1017258927 h 311" name="T63"/>
                  <a:gd fmla="*/ 2147483647 w 531" name="T64"/>
                  <a:gd fmla="*/ 581330285 h 311" name="T65"/>
                  <a:gd fmla="*/ 2147483647 w 531" name="T66"/>
                  <a:gd fmla="*/ 0 h 311" name="T67"/>
                  <a:gd fmla="*/ 2147483647 w 531" name="T68"/>
                  <a:gd fmla="*/ 435928773 h 311" name="T69"/>
                  <a:gd fmla="*/ 2147483647 w 531" name="T70"/>
                  <a:gd fmla="*/ 1162660570 h 311" name="T71"/>
                  <a:gd fmla="*/ 2147483647 w 531" name="T72"/>
                  <a:gd fmla="*/ 2147483647 h 311" name="T73"/>
                  <a:gd fmla="*/ 2147483647 w 531" name="T74"/>
                  <a:gd fmla="*/ 2147483647 h 311" name="T75"/>
                  <a:gd fmla="*/ 1629986297 w 531" name="T76"/>
                  <a:gd fmla="*/ 2147483647 h 311" name="T77"/>
                  <a:gd fmla="*/ 444668994 w 531" name="T78"/>
                  <a:gd fmla="*/ 2147483647 h 311" name="T79"/>
                  <a:gd fmla="*/ 0 w 531" name="T80"/>
                  <a:gd fmla="*/ 2147483647 h 311" name="T81"/>
                  <a:gd fmla="*/ 296259244 w 531" name="T82"/>
                  <a:gd fmla="*/ 2147483647 h 311" name="T83"/>
                  <a:gd fmla="*/ 1629986297 w 531" name="T84"/>
                  <a:gd fmla="*/ 2147483647 h 311" name="T85"/>
                  <a:gd fmla="*/ 2147483647 w 531" name="T86"/>
                  <a:gd fmla="*/ 2147483647 h 311" name="T87"/>
                  <a:gd fmla="*/ 2147483647 w 531" name="T88"/>
                  <a:gd fmla="*/ 2147483647 h 311" name="T89"/>
                  <a:gd fmla="*/ 2147483647 w 531" name="T90"/>
                  <a:gd fmla="*/ 2147483647 h 311" name="T91"/>
                  <a:gd fmla="*/ 2147483647 w 531" name="T92"/>
                  <a:gd fmla="*/ 2147483647 h 311" name="T93"/>
                  <a:gd fmla="*/ 2147483647 w 531" name="T94"/>
                  <a:gd fmla="*/ 2147483647 h 311" name="T95"/>
                  <a:gd fmla="*/ 2147483647 w 531" name="T96"/>
                  <a:gd fmla="*/ 2147483647 h 311" name="T97"/>
                  <a:gd fmla="*/ 2147483647 w 531" name="T98"/>
                  <a:gd fmla="*/ 2147483647 h 311" name="T99"/>
                  <a:gd fmla="*/ 2147483647 w 531" name="T100"/>
                  <a:gd fmla="*/ 2147483647 h 311" name="T101"/>
                  <a:gd fmla="*/ 2147483647 w 531" name="T102"/>
                  <a:gd fmla="*/ 2147483647 h 311" name="T103"/>
                  <a:gd fmla="*/ 2147483647 w 531" name="T104"/>
                  <a:gd fmla="*/ 2147483647 h 311" name="T105"/>
                  <a:gd fmla="*/ 2147483647 w 531" name="T106"/>
                  <a:gd fmla="*/ 2147483647 h 311" name="T107"/>
                  <a:gd fmla="*/ 2147483647 w 531" name="T108"/>
                  <a:gd fmla="*/ 2147483647 h 311" name="T109"/>
                  <a:gd fmla="*/ 2147483647 w 531" name="T110"/>
                  <a:gd fmla="*/ 2147483647 h 311" name="T111"/>
                  <a:gd fmla="*/ 2147483647 w 531" name="T112"/>
                  <a:gd fmla="*/ 2147483647 h 311" name="T113"/>
                  <a:gd fmla="*/ 2147483647 w 531" name="T114"/>
                  <a:gd fmla="*/ 2147483647 h 311" name="T115"/>
                  <a:gd fmla="*/ 2147483647 w 531" name="T116"/>
                  <a:gd fmla="*/ 2147483647 h 311" name="T117"/>
                  <a:gd fmla="*/ 2147483647 w 531" name="T118"/>
                  <a:gd fmla="*/ 2147483647 h 311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60000 65536" name="T165"/>
                  <a:gd fmla="*/ 0 60000 65536" name="T166"/>
                  <a:gd fmla="*/ 0 60000 65536" name="T167"/>
                  <a:gd fmla="*/ 0 60000 65536" name="T168"/>
                  <a:gd fmla="*/ 0 60000 65536" name="T169"/>
                  <a:gd fmla="*/ 0 60000 65536" name="T170"/>
                  <a:gd fmla="*/ 0 60000 65536" name="T171"/>
                  <a:gd fmla="*/ 0 60000 65536" name="T172"/>
                  <a:gd fmla="*/ 0 60000 65536" name="T173"/>
                  <a:gd fmla="*/ 0 60000 65536" name="T174"/>
                  <a:gd fmla="*/ 0 60000 65536" name="T175"/>
                  <a:gd fmla="*/ 0 60000 65536" name="T176"/>
                  <a:gd fmla="*/ 0 60000 65536" name="T177"/>
                  <a:gd fmla="*/ 0 60000 65536" name="T178"/>
                  <a:gd fmla="*/ 0 60000 65536" name="T179"/>
                  <a:gd fmla="*/ 0 w 531" name="T180"/>
                  <a:gd fmla="*/ 0 h 311" name="T181"/>
                  <a:gd fmla="*/ 531 w 531" name="T182"/>
                  <a:gd fmla="*/ 311 h 311" name="T183"/>
                </a:gdLst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b="T183" l="T180" r="T182" t="T181"/>
                <a:pathLst>
                  <a:path h="311" w="53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07" name="Freeform 957"/>
              <p:cNvSpPr/>
              <p:nvPr/>
            </p:nvSpPr>
            <p:spPr bwMode="auto">
              <a:xfrm>
                <a:off x="4972052" y="3432176"/>
                <a:ext cx="34925" cy="65088"/>
              </a:xfrm>
              <a:custGeom>
                <a:gdLst>
                  <a:gd fmla="*/ 2147483647 w 65" name="T0"/>
                  <a:gd fmla="*/ 296263172 h 123" name="T1"/>
                  <a:gd fmla="*/ 2147483647 w 65" name="T2"/>
                  <a:gd fmla="*/ 296263172 h 123" name="T3"/>
                  <a:gd fmla="*/ 2147483647 w 65" name="T4"/>
                  <a:gd fmla="*/ 148131321 h 123" name="T5"/>
                  <a:gd fmla="*/ 2147483647 w 65" name="T6"/>
                  <a:gd fmla="*/ 0 h 123" name="T7"/>
                  <a:gd fmla="*/ 2147483647 w 65" name="T8"/>
                  <a:gd fmla="*/ 148131321 h 123" name="T9"/>
                  <a:gd fmla="*/ 1861534402 w 65" name="T10"/>
                  <a:gd fmla="*/ 740937531 h 123" name="T11"/>
                  <a:gd fmla="*/ 1861534402 w 65" name="T12"/>
                  <a:gd fmla="*/ 740937531 h 123" name="T13"/>
                  <a:gd fmla="*/ 1085798666 w 65" name="T14"/>
                  <a:gd fmla="*/ 1185332091 h 123" name="T15"/>
                  <a:gd fmla="*/ 620415200 w 65" name="T16"/>
                  <a:gd fmla="*/ 1778137572 h 123" name="T17"/>
                  <a:gd fmla="*/ 465383600 w 65" name="T18"/>
                  <a:gd fmla="*/ 2147483647 h 123" name="T19"/>
                  <a:gd fmla="*/ 310352136 w 65" name="T20"/>
                  <a:gd fmla="*/ 2147483647 h 123" name="T21"/>
                  <a:gd fmla="*/ 0 w 65" name="T22"/>
                  <a:gd fmla="*/ 2147483647 h 123" name="T23"/>
                  <a:gd fmla="*/ 310352136 w 65" name="T24"/>
                  <a:gd fmla="*/ 2147483647 h 123" name="T25"/>
                  <a:gd fmla="*/ 310352136 w 65" name="T26"/>
                  <a:gd fmla="*/ 2147483647 h 123" name="T27"/>
                  <a:gd fmla="*/ 310352136 w 65" name="T28"/>
                  <a:gd fmla="*/ 2147483647 h 123" name="T29"/>
                  <a:gd fmla="*/ 930767201 w 65" name="T30"/>
                  <a:gd fmla="*/ 2147483647 h 123" name="T31"/>
                  <a:gd fmla="*/ 930767201 w 65" name="T32"/>
                  <a:gd fmla="*/ 2147483647 h 123" name="T33"/>
                  <a:gd fmla="*/ 620415200 w 65" name="T34"/>
                  <a:gd fmla="*/ 2147483647 h 123" name="T35"/>
                  <a:gd fmla="*/ 620415200 w 65" name="T36"/>
                  <a:gd fmla="*/ 2147483647 h 123" name="T37"/>
                  <a:gd fmla="*/ 620415200 w 65" name="T38"/>
                  <a:gd fmla="*/ 2147483647 h 123" name="T39"/>
                  <a:gd fmla="*/ 620415200 w 65" name="T40"/>
                  <a:gd fmla="*/ 2147483647 h 123" name="T41"/>
                  <a:gd fmla="*/ 1240830399 w 65" name="T42"/>
                  <a:gd fmla="*/ 2147483647 h 123" name="T43"/>
                  <a:gd fmla="*/ 1240830399 w 65" name="T44"/>
                  <a:gd fmla="*/ 2147483647 h 123" name="T45"/>
                  <a:gd fmla="*/ 1706213865 w 65" name="T46"/>
                  <a:gd fmla="*/ 2147483647 h 123" name="T47"/>
                  <a:gd fmla="*/ 2147483647 w 65" name="T48"/>
                  <a:gd fmla="*/ 2147483647 h 123" name="T49"/>
                  <a:gd fmla="*/ 2147483647 w 65" name="T50"/>
                  <a:gd fmla="*/ 2147483647 h 123" name="T51"/>
                  <a:gd fmla="*/ 2147483647 w 65" name="T52"/>
                  <a:gd fmla="*/ 2147483647 h 123" name="T53"/>
                  <a:gd fmla="*/ 2147483647 w 65" name="T54"/>
                  <a:gd fmla="*/ 2147483647 h 123" name="T55"/>
                  <a:gd fmla="*/ 2147483647 w 65" name="T56"/>
                  <a:gd fmla="*/ 2147483647 h 123" name="T57"/>
                  <a:gd fmla="*/ 2147483647 w 65" name="T58"/>
                  <a:gd fmla="*/ 2147483647 h 123" name="T59"/>
                  <a:gd fmla="*/ 2147483647 w 65" name="T60"/>
                  <a:gd fmla="*/ 2147483647 h 123" name="T61"/>
                  <a:gd fmla="*/ 2147483647 w 65" name="T62"/>
                  <a:gd fmla="*/ 2147483647 h 123" name="T63"/>
                  <a:gd fmla="*/ 2147483647 w 65" name="T64"/>
                  <a:gd fmla="*/ 2147483647 h 123" name="T65"/>
                  <a:gd fmla="*/ 2147483647 w 65" name="T66"/>
                  <a:gd fmla="*/ 2147483647 h 123" name="T67"/>
                  <a:gd fmla="*/ 2147483647 w 65" name="T68"/>
                  <a:gd fmla="*/ 2147483647 h 123" name="T69"/>
                  <a:gd fmla="*/ 2147483647 w 65" name="T70"/>
                  <a:gd fmla="*/ 2147483647 h 123" name="T71"/>
                  <a:gd fmla="*/ 2147483647 w 65" name="T72"/>
                  <a:gd fmla="*/ 2147483647 h 123" name="T73"/>
                  <a:gd fmla="*/ 2147483647 w 65" name="T74"/>
                  <a:gd fmla="*/ 2147483647 h 123" name="T75"/>
                  <a:gd fmla="*/ 2147483647 w 65" name="T76"/>
                  <a:gd fmla="*/ 2147483647 h 123" name="T77"/>
                  <a:gd fmla="*/ 2147483647 w 65" name="T78"/>
                  <a:gd fmla="*/ 2147483647 h 123" name="T79"/>
                  <a:gd fmla="*/ 2147483647 w 65" name="T80"/>
                  <a:gd fmla="*/ 2147483647 h 123" name="T81"/>
                  <a:gd fmla="*/ 2147483647 w 65" name="T82"/>
                  <a:gd fmla="*/ 2147483647 h 123" name="T83"/>
                  <a:gd fmla="*/ 2147483647 w 65" name="T84"/>
                  <a:gd fmla="*/ 1630005788 h 123" name="T85"/>
                  <a:gd fmla="*/ 2147483647 w 65" name="T86"/>
                  <a:gd fmla="*/ 1037200042 h 123" name="T87"/>
                  <a:gd fmla="*/ 2147483647 w 65" name="T88"/>
                  <a:gd fmla="*/ 296263172 h 123" name="T89"/>
                  <a:gd fmla="*/ 2147483647 w 65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5" name="T138"/>
                  <a:gd fmla="*/ 0 h 123" name="T139"/>
                  <a:gd fmla="*/ 65 w 65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5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08" name="Freeform 958"/>
              <p:cNvSpPr/>
              <p:nvPr/>
            </p:nvSpPr>
            <p:spPr bwMode="auto">
              <a:xfrm>
                <a:off x="5040314" y="3435351"/>
                <a:ext cx="34925" cy="63500"/>
              </a:xfrm>
              <a:custGeom>
                <a:gdLst>
                  <a:gd fmla="*/ 2147483647 w 64" name="T0"/>
                  <a:gd fmla="*/ 2147483647 h 121" name="T1"/>
                  <a:gd fmla="*/ 2147483647 w 64" name="T2"/>
                  <a:gd fmla="*/ 2147483647 h 121" name="T3"/>
                  <a:gd fmla="*/ 2147483647 w 64" name="T4"/>
                  <a:gd fmla="*/ 2147483647 h 121" name="T5"/>
                  <a:gd fmla="*/ 2147483647 w 64" name="T6"/>
                  <a:gd fmla="*/ 2147483647 h 121" name="T7"/>
                  <a:gd fmla="*/ 2147483647 w 64" name="T8"/>
                  <a:gd fmla="*/ 2147483647 h 121" name="T9"/>
                  <a:gd fmla="*/ 2147483647 w 64" name="T10"/>
                  <a:gd fmla="*/ 2147483647 h 121" name="T11"/>
                  <a:gd fmla="*/ 2147483647 w 64" name="T12"/>
                  <a:gd fmla="*/ 1589930967 h 121" name="T13"/>
                  <a:gd fmla="*/ 2147483647 w 64" name="T14"/>
                  <a:gd fmla="*/ 867259953 h 121" name="T15"/>
                  <a:gd fmla="*/ 2147483647 w 64" name="T16"/>
                  <a:gd fmla="*/ 289178533 h 121" name="T17"/>
                  <a:gd fmla="*/ 2147483647 w 64" name="T18"/>
                  <a:gd fmla="*/ 0 h 121" name="T19"/>
                  <a:gd fmla="*/ 2147483647 w 64" name="T20"/>
                  <a:gd fmla="*/ 0 h 121" name="T21"/>
                  <a:gd fmla="*/ 2147483647 w 64" name="T22"/>
                  <a:gd fmla="*/ 0 h 121" name="T23"/>
                  <a:gd fmla="*/ 2147483647 w 64" name="T24"/>
                  <a:gd fmla="*/ 0 h 121" name="T25"/>
                  <a:gd fmla="*/ 2147483647 w 64" name="T26"/>
                  <a:gd fmla="*/ 0 h 121" name="T27"/>
                  <a:gd fmla="*/ 2147483647 w 64" name="T28"/>
                  <a:gd fmla="*/ 0 h 121" name="T29"/>
                  <a:gd fmla="*/ 2147483647 w 64" name="T30"/>
                  <a:gd fmla="*/ 0 h 121" name="T31"/>
                  <a:gd fmla="*/ 1462455847 w 64" name="T32"/>
                  <a:gd fmla="*/ 578081550 h 121" name="T33"/>
                  <a:gd fmla="*/ 974970474 w 64" name="T34"/>
                  <a:gd fmla="*/ 867259953 h 121" name="T35"/>
                  <a:gd fmla="*/ 812674076 w 64" name="T36"/>
                  <a:gd fmla="*/ 1445342028 h 121" name="T37"/>
                  <a:gd fmla="*/ 487485237 w 64" name="T38"/>
                  <a:gd fmla="*/ 2023422791 h 121" name="T39"/>
                  <a:gd fmla="*/ 324890885 w 64" name="T40"/>
                  <a:gd fmla="*/ 2147483647 h 121" name="T41"/>
                  <a:gd fmla="*/ 324890885 w 64" name="T42"/>
                  <a:gd fmla="*/ 2147483647 h 121" name="T43"/>
                  <a:gd fmla="*/ 324890885 w 64" name="T44"/>
                  <a:gd fmla="*/ 2147483647 h 121" name="T45"/>
                  <a:gd fmla="*/ 324890885 w 64" name="T46"/>
                  <a:gd fmla="*/ 2147483647 h 121" name="T47"/>
                  <a:gd fmla="*/ 324890885 w 64" name="T48"/>
                  <a:gd fmla="*/ 2147483647 h 121" name="T49"/>
                  <a:gd fmla="*/ 324890885 w 64" name="T50"/>
                  <a:gd fmla="*/ 2147483647 h 121" name="T51"/>
                  <a:gd fmla="*/ 324890885 w 64" name="T52"/>
                  <a:gd fmla="*/ 2147483647 h 121" name="T53"/>
                  <a:gd fmla="*/ 324890885 w 64" name="T54"/>
                  <a:gd fmla="*/ 2147483647 h 121" name="T55"/>
                  <a:gd fmla="*/ 487485237 w 64" name="T56"/>
                  <a:gd fmla="*/ 2147483647 h 121" name="T57"/>
                  <a:gd fmla="*/ 487485237 w 64" name="T58"/>
                  <a:gd fmla="*/ 2147483647 h 121" name="T59"/>
                  <a:gd fmla="*/ 324890885 w 64" name="T60"/>
                  <a:gd fmla="*/ 2147483647 h 121" name="T61"/>
                  <a:gd fmla="*/ 324890885 w 64" name="T62"/>
                  <a:gd fmla="*/ 2147483647 h 121" name="T63"/>
                  <a:gd fmla="*/ 0 w 64" name="T64"/>
                  <a:gd fmla="*/ 2147483647 h 121" name="T65"/>
                  <a:gd fmla="*/ 324890885 w 64" name="T66"/>
                  <a:gd fmla="*/ 2147483647 h 121" name="T67"/>
                  <a:gd fmla="*/ 324890885 w 64" name="T68"/>
                  <a:gd fmla="*/ 2147483647 h 121" name="T69"/>
                  <a:gd fmla="*/ 812674076 w 64" name="T70"/>
                  <a:gd fmla="*/ 2147483647 h 121" name="T71"/>
                  <a:gd fmla="*/ 1137564825 w 64" name="T72"/>
                  <a:gd fmla="*/ 2147483647 h 121" name="T73"/>
                  <a:gd fmla="*/ 1625050198 w 64" name="T74"/>
                  <a:gd fmla="*/ 2147483647 h 121" name="T75"/>
                  <a:gd fmla="*/ 2147483647 w 64" name="T76"/>
                  <a:gd fmla="*/ 2147483647 h 121" name="T77"/>
                  <a:gd fmla="*/ 2147483647 w 64" name="T78"/>
                  <a:gd fmla="*/ 2147483647 h 121" name="T79"/>
                  <a:gd fmla="*/ 2147483647 w 64" name="T80"/>
                  <a:gd fmla="*/ 2147483647 h 121" name="T81"/>
                  <a:gd fmla="*/ 2147483647 w 64" name="T82"/>
                  <a:gd fmla="*/ 2147483647 h 121" name="T83"/>
                  <a:gd fmla="*/ 2147483647 w 64" name="T84"/>
                  <a:gd fmla="*/ 2147483647 h 121" name="T85"/>
                  <a:gd fmla="*/ 2147483647 w 64" name="T86"/>
                  <a:gd fmla="*/ 2147483647 h 121" name="T87"/>
                  <a:gd fmla="*/ 2147483647 w 64" name="T88"/>
                  <a:gd fmla="*/ 2147483647 h 121" name="T89"/>
                  <a:gd fmla="*/ 2147483647 w 64" name="T90"/>
                  <a:gd fmla="*/ 2147483647 h 121" name="T91"/>
                  <a:gd fmla="*/ 2147483647 w 64" name="T92"/>
                  <a:gd fmla="*/ 2147483647 h 121" name="T93"/>
                  <a:gd fmla="*/ 2147483647 w 64" name="T94"/>
                  <a:gd fmla="*/ 2147483647 h 121" name="T95"/>
                  <a:gd fmla="*/ 2147483647 w 64" name="T96"/>
                  <a:gd fmla="*/ 2147483647 h 121" name="T97"/>
                  <a:gd fmla="*/ 2147483647 w 64" name="T98"/>
                  <a:gd fmla="*/ 2147483647 h 121" name="T99"/>
                  <a:gd fmla="*/ 2147483647 w 64" name="T100"/>
                  <a:gd fmla="*/ 2147483647 h 121" name="T101"/>
                  <a:gd fmla="*/ 2147483647 w 64" name="T102"/>
                  <a:gd fmla="*/ 2147483647 h 121" name="T103"/>
                  <a:gd fmla="*/ 2147483647 w 64" name="T104"/>
                  <a:gd fmla="*/ 2147483647 h 121" name="T105"/>
                  <a:gd fmla="*/ 2147483647 w 64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4" name="T162"/>
                  <a:gd fmla="*/ 0 h 121" name="T163"/>
                  <a:gd fmla="*/ 64 w 64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4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09" name="Freeform 959"/>
              <p:cNvSpPr/>
              <p:nvPr/>
            </p:nvSpPr>
            <p:spPr bwMode="auto">
              <a:xfrm>
                <a:off x="5011739" y="3373438"/>
                <a:ext cx="20638" cy="96838"/>
              </a:xfrm>
              <a:custGeom>
                <a:gdLst>
                  <a:gd fmla="*/ 2147483647 w 39" name="T0"/>
                  <a:gd fmla="*/ 2147483647 h 185" name="T1"/>
                  <a:gd fmla="*/ 2147483647 w 39" name="T2"/>
                  <a:gd fmla="*/ 2147483647 h 185" name="T3"/>
                  <a:gd fmla="*/ 2147483647 w 39" name="T4"/>
                  <a:gd fmla="*/ 2147483647 h 185" name="T5"/>
                  <a:gd fmla="*/ 2147483647 w 39" name="T6"/>
                  <a:gd fmla="*/ 2147483647 h 185" name="T7"/>
                  <a:gd fmla="*/ 2147483647 w 39" name="T8"/>
                  <a:gd fmla="*/ 2147483647 h 185" name="T9"/>
                  <a:gd fmla="*/ 2147483647 w 39" name="T10"/>
                  <a:gd fmla="*/ 1720983954 h 185" name="T11"/>
                  <a:gd fmla="*/ 2147483647 w 39" name="T12"/>
                  <a:gd fmla="*/ 1434108016 h 185" name="T13"/>
                  <a:gd fmla="*/ 2147483647 w 39" name="T14"/>
                  <a:gd fmla="*/ 573752660 h 185" name="T15"/>
                  <a:gd fmla="*/ 2147483647 w 39" name="T16"/>
                  <a:gd fmla="*/ 0 h 185" name="T17"/>
                  <a:gd fmla="*/ 2147483647 w 39" name="T18"/>
                  <a:gd fmla="*/ 0 h 185" name="T19"/>
                  <a:gd fmla="*/ 1630060041 w 39" name="T20"/>
                  <a:gd fmla="*/ 0 h 185" name="T21"/>
                  <a:gd fmla="*/ 740961855 w 39" name="T22"/>
                  <a:gd fmla="*/ 573752660 h 185" name="T23"/>
                  <a:gd fmla="*/ 148136397 w 39" name="T24"/>
                  <a:gd fmla="*/ 1434108016 h 185" name="T25"/>
                  <a:gd fmla="*/ 0 w 39" name="T26"/>
                  <a:gd fmla="*/ 1720983954 h 185" name="T27"/>
                  <a:gd fmla="*/ 0 w 39" name="T28"/>
                  <a:gd fmla="*/ 2147483647 h 185" name="T29"/>
                  <a:gd fmla="*/ 0 w 39" name="T30"/>
                  <a:gd fmla="*/ 2147483647 h 185" name="T31"/>
                  <a:gd fmla="*/ 148136397 w 39" name="T32"/>
                  <a:gd fmla="*/ 2147483647 h 185" name="T33"/>
                  <a:gd fmla="*/ 444689061 w 39" name="T34"/>
                  <a:gd fmla="*/ 2147483647 h 185" name="T35"/>
                  <a:gd fmla="*/ 444689061 w 39" name="T36"/>
                  <a:gd fmla="*/ 2147483647 h 185" name="T37"/>
                  <a:gd fmla="*/ 444689061 w 39" name="T38"/>
                  <a:gd fmla="*/ 2147483647 h 185" name="T39"/>
                  <a:gd fmla="*/ 592825524 w 39" name="T40"/>
                  <a:gd fmla="*/ 2147483647 h 185" name="T41"/>
                  <a:gd fmla="*/ 1185370584 w 39" name="T42"/>
                  <a:gd fmla="*/ 2147483647 h 185" name="T43"/>
                  <a:gd fmla="*/ 1926332703 w 39" name="T44"/>
                  <a:gd fmla="*/ 2147483647 h 185" name="T45"/>
                  <a:gd fmla="*/ 2147483647 w 39" name="T46"/>
                  <a:gd fmla="*/ 2147483647 h 185" name="T47"/>
                  <a:gd fmla="*/ 2147483647 w 39" name="T48"/>
                  <a:gd fmla="*/ 2147483647 h 185" name="T49"/>
                  <a:gd fmla="*/ 2147483647 w 39" name="T50"/>
                  <a:gd fmla="*/ 2147483647 h 185" name="T51"/>
                  <a:gd fmla="*/ 2147483647 w 39" name="T52"/>
                  <a:gd fmla="*/ 2147483647 h 185" name="T53"/>
                  <a:gd fmla="*/ 2147483647 w 39" name="T54"/>
                  <a:gd fmla="*/ 2147483647 h 185" name="T55"/>
                  <a:gd fmla="*/ 2147483647 w 39" name="T56"/>
                  <a:gd fmla="*/ 2147483647 h 185" name="T57"/>
                  <a:gd fmla="*/ 2147483647 w 39" name="T58"/>
                  <a:gd fmla="*/ 2147483647 h 185" name="T59"/>
                  <a:gd fmla="*/ 2147483647 w 39" name="T60"/>
                  <a:gd fmla="*/ 2147483647 h 185" name="T61"/>
                  <a:gd fmla="*/ 2147483647 w 39" name="T62"/>
                  <a:gd fmla="*/ 2147483647 h 185" name="T63"/>
                  <a:gd fmla="*/ 2147483647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10" name="Freeform 960"/>
              <p:cNvSpPr/>
              <p:nvPr/>
            </p:nvSpPr>
            <p:spPr bwMode="auto">
              <a:xfrm>
                <a:off x="5499102" y="3432176"/>
                <a:ext cx="34925" cy="65088"/>
              </a:xfrm>
              <a:custGeom>
                <a:gdLst>
                  <a:gd fmla="*/ 2147483647 w 64" name="T0"/>
                  <a:gd fmla="*/ 296263172 h 123" name="T1"/>
                  <a:gd fmla="*/ 2147483647 w 64" name="T2"/>
                  <a:gd fmla="*/ 296263172 h 123" name="T3"/>
                  <a:gd fmla="*/ 2147483647 w 64" name="T4"/>
                  <a:gd fmla="*/ 148131321 h 123" name="T5"/>
                  <a:gd fmla="*/ 2147483647 w 64" name="T6"/>
                  <a:gd fmla="*/ 0 h 123" name="T7"/>
                  <a:gd fmla="*/ 2147483647 w 64" name="T8"/>
                  <a:gd fmla="*/ 148131321 h 123" name="T9"/>
                  <a:gd fmla="*/ 2147483647 w 64" name="T10"/>
                  <a:gd fmla="*/ 740937531 h 123" name="T11"/>
                  <a:gd fmla="*/ 2147483647 w 64" name="T12"/>
                  <a:gd fmla="*/ 740937531 h 123" name="T13"/>
                  <a:gd fmla="*/ 2147483647 w 64" name="T14"/>
                  <a:gd fmla="*/ 1185332091 h 123" name="T15"/>
                  <a:gd fmla="*/ 2147483647 w 64" name="T16"/>
                  <a:gd fmla="*/ 1778137572 h 123" name="T17"/>
                  <a:gd fmla="*/ 2147483647 w 64" name="T18"/>
                  <a:gd fmla="*/ 2147483647 h 123" name="T19"/>
                  <a:gd fmla="*/ 2147483647 w 64" name="T20"/>
                  <a:gd fmla="*/ 2147483647 h 123" name="T21"/>
                  <a:gd fmla="*/ 2147483647 w 64" name="T22"/>
                  <a:gd fmla="*/ 2147483647 h 123" name="T23"/>
                  <a:gd fmla="*/ 2147483647 w 64" name="T24"/>
                  <a:gd fmla="*/ 2147483647 h 123" name="T25"/>
                  <a:gd fmla="*/ 2147483647 w 64" name="T26"/>
                  <a:gd fmla="*/ 2147483647 h 123" name="T27"/>
                  <a:gd fmla="*/ 2147483647 w 64" name="T28"/>
                  <a:gd fmla="*/ 2147483647 h 123" name="T29"/>
                  <a:gd fmla="*/ 2147483647 w 64" name="T30"/>
                  <a:gd fmla="*/ 2147483647 h 123" name="T31"/>
                  <a:gd fmla="*/ 2147483647 w 64" name="T32"/>
                  <a:gd fmla="*/ 2147483647 h 123" name="T33"/>
                  <a:gd fmla="*/ 2147483647 w 64" name="T34"/>
                  <a:gd fmla="*/ 2147483647 h 123" name="T35"/>
                  <a:gd fmla="*/ 2147483647 w 64" name="T36"/>
                  <a:gd fmla="*/ 2147483647 h 123" name="T37"/>
                  <a:gd fmla="*/ 2147483647 w 64" name="T38"/>
                  <a:gd fmla="*/ 2147483647 h 123" name="T39"/>
                  <a:gd fmla="*/ 2147483647 w 64" name="T40"/>
                  <a:gd fmla="*/ 2147483647 h 123" name="T41"/>
                  <a:gd fmla="*/ 2147483647 w 64" name="T42"/>
                  <a:gd fmla="*/ 2147483647 h 123" name="T43"/>
                  <a:gd fmla="*/ 2147483647 w 64" name="T44"/>
                  <a:gd fmla="*/ 2147483647 h 123" name="T45"/>
                  <a:gd fmla="*/ 2147483647 w 64" name="T46"/>
                  <a:gd fmla="*/ 2147483647 h 123" name="T47"/>
                  <a:gd fmla="*/ 2147483647 w 64" name="T48"/>
                  <a:gd fmla="*/ 2147483647 h 123" name="T49"/>
                  <a:gd fmla="*/ 2147483647 w 64" name="T50"/>
                  <a:gd fmla="*/ 2147483647 h 123" name="T51"/>
                  <a:gd fmla="*/ 2147483647 w 64" name="T52"/>
                  <a:gd fmla="*/ 2147483647 h 123" name="T53"/>
                  <a:gd fmla="*/ 2147483647 w 64" name="T54"/>
                  <a:gd fmla="*/ 2147483647 h 123" name="T55"/>
                  <a:gd fmla="*/ 2147483647 w 64" name="T56"/>
                  <a:gd fmla="*/ 2147483647 h 123" name="T57"/>
                  <a:gd fmla="*/ 2147483647 w 64" name="T58"/>
                  <a:gd fmla="*/ 2147483647 h 123" name="T59"/>
                  <a:gd fmla="*/ 2147483647 w 64" name="T60"/>
                  <a:gd fmla="*/ 2147483647 h 123" name="T61"/>
                  <a:gd fmla="*/ 2112535299 w 64" name="T62"/>
                  <a:gd fmla="*/ 2147483647 h 123" name="T63"/>
                  <a:gd fmla="*/ 1462455847 w 64" name="T64"/>
                  <a:gd fmla="*/ 2147483647 h 123" name="T65"/>
                  <a:gd fmla="*/ 974970474 w 64" name="T66"/>
                  <a:gd fmla="*/ 2147483647 h 123" name="T67"/>
                  <a:gd fmla="*/ 487485237 w 64" name="T68"/>
                  <a:gd fmla="*/ 2147483647 h 123" name="T69"/>
                  <a:gd fmla="*/ 324890885 w 64" name="T70"/>
                  <a:gd fmla="*/ 2147483647 h 123" name="T71"/>
                  <a:gd fmla="*/ 0 w 64" name="T72"/>
                  <a:gd fmla="*/ 2147483647 h 123" name="T73"/>
                  <a:gd fmla="*/ 0 w 64" name="T74"/>
                  <a:gd fmla="*/ 2147483647 h 123" name="T75"/>
                  <a:gd fmla="*/ 0 w 64" name="T76"/>
                  <a:gd fmla="*/ 2147483647 h 123" name="T77"/>
                  <a:gd fmla="*/ 0 w 64" name="T78"/>
                  <a:gd fmla="*/ 2147483647 h 123" name="T79"/>
                  <a:gd fmla="*/ 0 w 64" name="T80"/>
                  <a:gd fmla="*/ 2147483647 h 123" name="T81"/>
                  <a:gd fmla="*/ 487485237 w 64" name="T82"/>
                  <a:gd fmla="*/ 2147483647 h 123" name="T83"/>
                  <a:gd fmla="*/ 650079725 w 64" name="T84"/>
                  <a:gd fmla="*/ 1630005788 h 123" name="T85"/>
                  <a:gd fmla="*/ 1462455847 w 64" name="T86"/>
                  <a:gd fmla="*/ 1037200042 h 123" name="T87"/>
                  <a:gd fmla="*/ 2147483647 w 64" name="T88"/>
                  <a:gd fmla="*/ 296263172 h 123" name="T89"/>
                  <a:gd fmla="*/ 2147483647 w 64" name="T90"/>
                  <a:gd fmla="*/ 296263172 h 12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64" name="T138"/>
                  <a:gd fmla="*/ 0 h 123" name="T139"/>
                  <a:gd fmla="*/ 64 w 64" name="T140"/>
                  <a:gd fmla="*/ 123 h 12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23" w="64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11" name="Freeform 961"/>
              <p:cNvSpPr/>
              <p:nvPr/>
            </p:nvSpPr>
            <p:spPr bwMode="auto">
              <a:xfrm>
                <a:off x="5432427" y="3435351"/>
                <a:ext cx="31750" cy="63500"/>
              </a:xfrm>
              <a:custGeom>
                <a:gdLst>
                  <a:gd fmla="*/ 0 w 62" name="T0"/>
                  <a:gd fmla="*/ 2147483647 h 121" name="T1"/>
                  <a:gd fmla="*/ 0 w 62" name="T2"/>
                  <a:gd fmla="*/ 2147483647 h 121" name="T3"/>
                  <a:gd fmla="*/ 0 w 62" name="T4"/>
                  <a:gd fmla="*/ 2147483647 h 121" name="T5"/>
                  <a:gd fmla="*/ 0 w 62" name="T6"/>
                  <a:gd fmla="*/ 2147483647 h 121" name="T7"/>
                  <a:gd fmla="*/ 537073906 w 62" name="T8"/>
                  <a:gd fmla="*/ 2147483647 h 121" name="T9"/>
                  <a:gd fmla="*/ 537073906 w 62" name="T10"/>
                  <a:gd fmla="*/ 2147483647 h 121" name="T11"/>
                  <a:gd fmla="*/ 671342575 w 62" name="T12"/>
                  <a:gd fmla="*/ 1589930967 h 121" name="T13"/>
                  <a:gd fmla="*/ 1208678674 w 62" name="T14"/>
                  <a:gd fmla="*/ 867259953 h 121" name="T15"/>
                  <a:gd fmla="*/ 2147483647 w 62" name="T16"/>
                  <a:gd fmla="*/ 289178533 h 121" name="T17"/>
                  <a:gd fmla="*/ 2147483647 w 62" name="T18"/>
                  <a:gd fmla="*/ 0 h 121" name="T19"/>
                  <a:gd fmla="*/ 2147483647 w 62" name="T20"/>
                  <a:gd fmla="*/ 0 h 121" name="T21"/>
                  <a:gd fmla="*/ 2147483647 w 62" name="T22"/>
                  <a:gd fmla="*/ 0 h 121" name="T23"/>
                  <a:gd fmla="*/ 2147483647 w 62" name="T24"/>
                  <a:gd fmla="*/ 0 h 121" name="T25"/>
                  <a:gd fmla="*/ 2147483647 w 62" name="T26"/>
                  <a:gd fmla="*/ 0 h 121" name="T27"/>
                  <a:gd fmla="*/ 2147483647 w 62" name="T28"/>
                  <a:gd fmla="*/ 0 h 121" name="T29"/>
                  <a:gd fmla="*/ 2147483647 w 62" name="T30"/>
                  <a:gd fmla="*/ 0 h 121" name="T31"/>
                  <a:gd fmla="*/ 2147483647 w 62" name="T32"/>
                  <a:gd fmla="*/ 578081550 h 121" name="T33"/>
                  <a:gd fmla="*/ 2147483647 w 62" name="T34"/>
                  <a:gd fmla="*/ 867259953 h 121" name="T35"/>
                  <a:gd fmla="*/ 2147483647 w 62" name="T36"/>
                  <a:gd fmla="*/ 1445342028 h 121" name="T37"/>
                  <a:gd fmla="*/ 2147483647 w 62" name="T38"/>
                  <a:gd fmla="*/ 2023422791 h 121" name="T39"/>
                  <a:gd fmla="*/ 2147483647 w 62" name="T40"/>
                  <a:gd fmla="*/ 2147483647 h 121" name="T41"/>
                  <a:gd fmla="*/ 2147483647 w 62" name="T42"/>
                  <a:gd fmla="*/ 2147483647 h 121" name="T43"/>
                  <a:gd fmla="*/ 2147483647 w 62" name="T44"/>
                  <a:gd fmla="*/ 2147483647 h 121" name="T45"/>
                  <a:gd fmla="*/ 2147483647 w 62" name="T46"/>
                  <a:gd fmla="*/ 2147483647 h 121" name="T47"/>
                  <a:gd fmla="*/ 2147483647 w 62" name="T48"/>
                  <a:gd fmla="*/ 2147483647 h 121" name="T49"/>
                  <a:gd fmla="*/ 2147483647 w 62" name="T50"/>
                  <a:gd fmla="*/ 2147483647 h 121" name="T51"/>
                  <a:gd fmla="*/ 2147483647 w 62" name="T52"/>
                  <a:gd fmla="*/ 2147483647 h 121" name="T53"/>
                  <a:gd fmla="*/ 2147483647 w 62" name="T54"/>
                  <a:gd fmla="*/ 2147483647 h 121" name="T55"/>
                  <a:gd fmla="*/ 2147483647 w 62" name="T56"/>
                  <a:gd fmla="*/ 2147483647 h 121" name="T57"/>
                  <a:gd fmla="*/ 2147483647 w 62" name="T58"/>
                  <a:gd fmla="*/ 2147483647 h 121" name="T59"/>
                  <a:gd fmla="*/ 2147483647 w 62" name="T60"/>
                  <a:gd fmla="*/ 2147483647 h 121" name="T61"/>
                  <a:gd fmla="*/ 2147483647 w 62" name="T62"/>
                  <a:gd fmla="*/ 2147483647 h 121" name="T63"/>
                  <a:gd fmla="*/ 2147483647 w 62" name="T64"/>
                  <a:gd fmla="*/ 2147483647 h 121" name="T65"/>
                  <a:gd fmla="*/ 2147483647 w 62" name="T66"/>
                  <a:gd fmla="*/ 2147483647 h 121" name="T67"/>
                  <a:gd fmla="*/ 2147483647 w 62" name="T68"/>
                  <a:gd fmla="*/ 2147483647 h 121" name="T69"/>
                  <a:gd fmla="*/ 2147483647 w 62" name="T70"/>
                  <a:gd fmla="*/ 2147483647 h 121" name="T71"/>
                  <a:gd fmla="*/ 2147483647 w 62" name="T72"/>
                  <a:gd fmla="*/ 2147483647 h 121" name="T73"/>
                  <a:gd fmla="*/ 2147483647 w 62" name="T74"/>
                  <a:gd fmla="*/ 2147483647 h 121" name="T75"/>
                  <a:gd fmla="*/ 2147483647 w 62" name="T76"/>
                  <a:gd fmla="*/ 2147483647 h 121" name="T77"/>
                  <a:gd fmla="*/ 2147483647 w 62" name="T78"/>
                  <a:gd fmla="*/ 2147483647 h 121" name="T79"/>
                  <a:gd fmla="*/ 2147483647 w 62" name="T80"/>
                  <a:gd fmla="*/ 2147483647 h 121" name="T81"/>
                  <a:gd fmla="*/ 2147483647 w 62" name="T82"/>
                  <a:gd fmla="*/ 2147483647 h 121" name="T83"/>
                  <a:gd fmla="*/ 2147483647 w 62" name="T84"/>
                  <a:gd fmla="*/ 2147483647 h 121" name="T85"/>
                  <a:gd fmla="*/ 2147483647 w 62" name="T86"/>
                  <a:gd fmla="*/ 2147483647 h 121" name="T87"/>
                  <a:gd fmla="*/ 1611483656 w 62" name="T88"/>
                  <a:gd fmla="*/ 2147483647 h 121" name="T89"/>
                  <a:gd fmla="*/ 805872925 w 62" name="T90"/>
                  <a:gd fmla="*/ 2147483647 h 121" name="T91"/>
                  <a:gd fmla="*/ 805872925 w 62" name="T92"/>
                  <a:gd fmla="*/ 2147483647 h 121" name="T93"/>
                  <a:gd fmla="*/ 537073906 w 62" name="T94"/>
                  <a:gd fmla="*/ 2147483647 h 121" name="T95"/>
                  <a:gd fmla="*/ 268536953 w 62" name="T96"/>
                  <a:gd fmla="*/ 2147483647 h 121" name="T97"/>
                  <a:gd fmla="*/ 0 w 62" name="T98"/>
                  <a:gd fmla="*/ 2147483647 h 121" name="T99"/>
                  <a:gd fmla="*/ 0 w 62" name="T100"/>
                  <a:gd fmla="*/ 2147483647 h 121" name="T101"/>
                  <a:gd fmla="*/ 0 w 62" name="T102"/>
                  <a:gd fmla="*/ 2147483647 h 121" name="T103"/>
                  <a:gd fmla="*/ 0 w 62" name="T104"/>
                  <a:gd fmla="*/ 2147483647 h 121" name="T105"/>
                  <a:gd fmla="*/ 0 w 62" name="T106"/>
                  <a:gd fmla="*/ 2147483647 h 121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2" name="T162"/>
                  <a:gd fmla="*/ 0 h 121" name="T163"/>
                  <a:gd fmla="*/ 62 w 62" name="T164"/>
                  <a:gd fmla="*/ 121 h 121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120" w="62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12" name="Freeform 962"/>
              <p:cNvSpPr/>
              <p:nvPr/>
            </p:nvSpPr>
            <p:spPr bwMode="auto">
              <a:xfrm>
                <a:off x="5473702" y="3373438"/>
                <a:ext cx="20638" cy="96838"/>
              </a:xfrm>
              <a:custGeom>
                <a:gdLst>
                  <a:gd fmla="*/ 0 w 39" name="T0"/>
                  <a:gd fmla="*/ 2147483647 h 185" name="T1"/>
                  <a:gd fmla="*/ 0 w 39" name="T2"/>
                  <a:gd fmla="*/ 2147483647 h 185" name="T3"/>
                  <a:gd fmla="*/ 148136397 w 39" name="T4"/>
                  <a:gd fmla="*/ 2147483647 h 185" name="T5"/>
                  <a:gd fmla="*/ 296272794 w 39" name="T6"/>
                  <a:gd fmla="*/ 2147483647 h 185" name="T7"/>
                  <a:gd fmla="*/ 296272794 w 39" name="T8"/>
                  <a:gd fmla="*/ 2147483647 h 185" name="T9"/>
                  <a:gd fmla="*/ 296272794 w 39" name="T10"/>
                  <a:gd fmla="*/ 1720983954 h 185" name="T11"/>
                  <a:gd fmla="*/ 592825524 w 39" name="T12"/>
                  <a:gd fmla="*/ 1434108016 h 185" name="T13"/>
                  <a:gd fmla="*/ 1185370584 w 39" name="T14"/>
                  <a:gd fmla="*/ 573752660 h 185" name="T15"/>
                  <a:gd fmla="*/ 2074748441 w 39" name="T16"/>
                  <a:gd fmla="*/ 0 h 185" name="T17"/>
                  <a:gd fmla="*/ 2147483647 w 39" name="T18"/>
                  <a:gd fmla="*/ 0 h 185" name="T19"/>
                  <a:gd fmla="*/ 2147483647 w 39" name="T20"/>
                  <a:gd fmla="*/ 0 h 185" name="T21"/>
                  <a:gd fmla="*/ 2147483647 w 39" name="T22"/>
                  <a:gd fmla="*/ 573752660 h 185" name="T23"/>
                  <a:gd fmla="*/ 2147483647 w 39" name="T24"/>
                  <a:gd fmla="*/ 1434108016 h 185" name="T25"/>
                  <a:gd fmla="*/ 2147483647 w 39" name="T26"/>
                  <a:gd fmla="*/ 1720983954 h 185" name="T27"/>
                  <a:gd fmla="*/ 2147483647 w 39" name="T28"/>
                  <a:gd fmla="*/ 2147483647 h 185" name="T29"/>
                  <a:gd fmla="*/ 2147483647 w 39" name="T30"/>
                  <a:gd fmla="*/ 2147483647 h 185" name="T31"/>
                  <a:gd fmla="*/ 2147483647 w 39" name="T32"/>
                  <a:gd fmla="*/ 2147483647 h 185" name="T33"/>
                  <a:gd fmla="*/ 2147483647 w 39" name="T34"/>
                  <a:gd fmla="*/ 2147483647 h 185" name="T35"/>
                  <a:gd fmla="*/ 2147483647 w 39" name="T36"/>
                  <a:gd fmla="*/ 2147483647 h 185" name="T37"/>
                  <a:gd fmla="*/ 2147483647 w 39" name="T38"/>
                  <a:gd fmla="*/ 2147483647 h 185" name="T39"/>
                  <a:gd fmla="*/ 2147483647 w 39" name="T40"/>
                  <a:gd fmla="*/ 2147483647 h 185" name="T41"/>
                  <a:gd fmla="*/ 2147483647 w 39" name="T42"/>
                  <a:gd fmla="*/ 2147483647 h 185" name="T43"/>
                  <a:gd fmla="*/ 2147483647 w 39" name="T44"/>
                  <a:gd fmla="*/ 2147483647 h 185" name="T45"/>
                  <a:gd fmla="*/ 2147483647 w 39" name="T46"/>
                  <a:gd fmla="*/ 2147483647 h 185" name="T47"/>
                  <a:gd fmla="*/ 1481923711 w 39" name="T48"/>
                  <a:gd fmla="*/ 2147483647 h 185" name="T49"/>
                  <a:gd fmla="*/ 740961855 w 39" name="T50"/>
                  <a:gd fmla="*/ 2147483647 h 185" name="T51"/>
                  <a:gd fmla="*/ 148136397 w 39" name="T52"/>
                  <a:gd fmla="*/ 2147483647 h 185" name="T53"/>
                  <a:gd fmla="*/ 0 w 39" name="T54"/>
                  <a:gd fmla="*/ 2147483647 h 185" name="T55"/>
                  <a:gd fmla="*/ 0 w 39" name="T56"/>
                  <a:gd fmla="*/ 2147483647 h 185" name="T57"/>
                  <a:gd fmla="*/ 0 w 39" name="T58"/>
                  <a:gd fmla="*/ 2147483647 h 185" name="T59"/>
                  <a:gd fmla="*/ 0 w 39" name="T60"/>
                  <a:gd fmla="*/ 2147483647 h 185" name="T61"/>
                  <a:gd fmla="*/ 0 w 39" name="T62"/>
                  <a:gd fmla="*/ 2147483647 h 185" name="T63"/>
                  <a:gd fmla="*/ 0 w 39" name="T64"/>
                  <a:gd fmla="*/ 2147483647 h 185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39" name="T99"/>
                  <a:gd fmla="*/ 0 h 185" name="T100"/>
                  <a:gd fmla="*/ 39 w 39" name="T101"/>
                  <a:gd fmla="*/ 185 h 185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85" w="39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13" name="Freeform 963"/>
              <p:cNvSpPr/>
              <p:nvPr/>
            </p:nvSpPr>
            <p:spPr bwMode="auto">
              <a:xfrm>
                <a:off x="4740277" y="3151188"/>
                <a:ext cx="12700" cy="52388"/>
              </a:xfrm>
              <a:custGeom>
                <a:gdLst>
                  <a:gd fmla="*/ 2147483647 w 23" name="T0"/>
                  <a:gd fmla="*/ 630048404 h 97" name="T1"/>
                  <a:gd fmla="*/ 2147483647 w 23" name="T2"/>
                  <a:gd fmla="*/ 630048404 h 97" name="T3"/>
                  <a:gd fmla="*/ 1178423222 w 23" name="T4"/>
                  <a:gd fmla="*/ 2147483647 h 97" name="T5"/>
                  <a:gd fmla="*/ 673515287 w 23" name="T6"/>
                  <a:gd fmla="*/ 2147483647 h 97" name="T7"/>
                  <a:gd fmla="*/ 336605244 w 23" name="T8"/>
                  <a:gd fmla="*/ 2147483647 h 97" name="T9"/>
                  <a:gd fmla="*/ 0 w 23" name="T10"/>
                  <a:gd fmla="*/ 2147483647 h 97" name="T11"/>
                  <a:gd fmla="*/ 0 w 23" name="T12"/>
                  <a:gd fmla="*/ 2147483647 h 97" name="T13"/>
                  <a:gd fmla="*/ 0 w 23" name="T14"/>
                  <a:gd fmla="*/ 2147483647 h 97" name="T15"/>
                  <a:gd fmla="*/ 0 w 23" name="T16"/>
                  <a:gd fmla="*/ 2147483647 h 97" name="T17"/>
                  <a:gd fmla="*/ 0 w 23" name="T18"/>
                  <a:gd fmla="*/ 2147483647 h 97" name="T19"/>
                  <a:gd fmla="*/ 0 w 23" name="T20"/>
                  <a:gd fmla="*/ 2147483647 h 97" name="T21"/>
                  <a:gd fmla="*/ 336605244 w 23" name="T22"/>
                  <a:gd fmla="*/ 2147483647 h 97" name="T23"/>
                  <a:gd fmla="*/ 505212597 w 23" name="T24"/>
                  <a:gd fmla="*/ 2147483647 h 97" name="T25"/>
                  <a:gd fmla="*/ 1010120393 w 23" name="T26"/>
                  <a:gd fmla="*/ 2147483647 h 97" name="T27"/>
                  <a:gd fmla="*/ 1515333128 w 23" name="T28"/>
                  <a:gd fmla="*/ 2147483647 h 97" name="T29"/>
                  <a:gd fmla="*/ 1683635681 w 23" name="T30"/>
                  <a:gd fmla="*/ 2147483647 h 97" name="T31"/>
                  <a:gd fmla="*/ 1851938234 w 23" name="T32"/>
                  <a:gd fmla="*/ 2147483647 h 97" name="T33"/>
                  <a:gd fmla="*/ 2147483647 w 23" name="T34"/>
                  <a:gd fmla="*/ 2147483647 h 97" name="T35"/>
                  <a:gd fmla="*/ 2147483647 w 23" name="T36"/>
                  <a:gd fmla="*/ 2147483647 h 97" name="T37"/>
                  <a:gd fmla="*/ 2147483647 w 23" name="T38"/>
                  <a:gd fmla="*/ 2147483647 h 97" name="T39"/>
                  <a:gd fmla="*/ 2147483647 w 23" name="T40"/>
                  <a:gd fmla="*/ 2147483647 h 97" name="T41"/>
                  <a:gd fmla="*/ 2147483647 w 23" name="T42"/>
                  <a:gd fmla="*/ 2147483647 h 97" name="T43"/>
                  <a:gd fmla="*/ 2147483647 w 23" name="T44"/>
                  <a:gd fmla="*/ 1102876420 h 97" name="T45"/>
                  <a:gd fmla="*/ 2147483647 w 23" name="T46"/>
                  <a:gd fmla="*/ 1102876420 h 97" name="T47"/>
                  <a:gd fmla="*/ 2147483647 w 23" name="T48"/>
                  <a:gd fmla="*/ 630048404 h 97" name="T49"/>
                  <a:gd fmla="*/ 2147483647 w 23" name="T50"/>
                  <a:gd fmla="*/ 472536506 h 97" name="T51"/>
                  <a:gd fmla="*/ 2147483647 w 23" name="T52"/>
                  <a:gd fmla="*/ 0 h 97" name="T53"/>
                  <a:gd fmla="*/ 2147483647 w 23" name="T54"/>
                  <a:gd fmla="*/ 0 h 97" name="T55"/>
                  <a:gd fmla="*/ 2147483647 w 23" name="T56"/>
                  <a:gd fmla="*/ 0 h 97" name="T57"/>
                  <a:gd fmla="*/ 2147483647 w 23" name="T58"/>
                  <a:gd fmla="*/ 315024202 h 97" name="T59"/>
                  <a:gd fmla="*/ 2147483647 w 23" name="T60"/>
                  <a:gd fmla="*/ 630048404 h 97" name="T61"/>
                  <a:gd fmla="*/ 2147483647 w 23" name="T62"/>
                  <a:gd fmla="*/ 630048404 h 97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23" name="T96"/>
                  <a:gd fmla="*/ 0 h 97" name="T97"/>
                  <a:gd fmla="*/ 23 w 23" name="T98"/>
                  <a:gd fmla="*/ 97 h 97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7" w="23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14" name="Freeform 964"/>
              <p:cNvSpPr/>
              <p:nvPr/>
            </p:nvSpPr>
            <p:spPr bwMode="auto">
              <a:xfrm>
                <a:off x="4775202" y="3160713"/>
                <a:ext cx="14288" cy="61913"/>
              </a:xfrm>
              <a:custGeom>
                <a:gdLst>
                  <a:gd fmla="*/ 2147483647 w 27" name="T0"/>
                  <a:gd fmla="*/ 468102130 h 115" name="T1"/>
                  <a:gd fmla="*/ 2147483647 w 27" name="T2"/>
                  <a:gd fmla="*/ 468102130 h 115" name="T3"/>
                  <a:gd fmla="*/ 1481955704 w 27" name="T4"/>
                  <a:gd fmla="*/ 2147483647 h 115" name="T5"/>
                  <a:gd fmla="*/ 889117382 w 27" name="T6"/>
                  <a:gd fmla="*/ 2147483647 h 115" name="T7"/>
                  <a:gd fmla="*/ 296279192 w 27" name="T8"/>
                  <a:gd fmla="*/ 2147483647 h 115" name="T9"/>
                  <a:gd fmla="*/ 0 w 27" name="T10"/>
                  <a:gd fmla="*/ 2147483647 h 115" name="T11"/>
                  <a:gd fmla="*/ 0 w 27" name="T12"/>
                  <a:gd fmla="*/ 2147483647 h 115" name="T13"/>
                  <a:gd fmla="*/ 296279192 w 27" name="T14"/>
                  <a:gd fmla="*/ 2147483647 h 115" name="T15"/>
                  <a:gd fmla="*/ 592838322 w 27" name="T16"/>
                  <a:gd fmla="*/ 2147483647 h 115" name="T17"/>
                  <a:gd fmla="*/ 1481955704 w 27" name="T18"/>
                  <a:gd fmla="*/ 2147483647 h 115" name="T19"/>
                  <a:gd fmla="*/ 1481955704 w 27" name="T20"/>
                  <a:gd fmla="*/ 2147483647 h 115" name="T21"/>
                  <a:gd fmla="*/ 1630094704 w 27" name="T22"/>
                  <a:gd fmla="*/ 2147483647 h 115" name="T23"/>
                  <a:gd fmla="*/ 1778234763 w 27" name="T24"/>
                  <a:gd fmla="*/ 2147483647 h 115" name="T25"/>
                  <a:gd fmla="*/ 2147483647 w 27" name="T26"/>
                  <a:gd fmla="*/ 2147483647 h 115" name="T27"/>
                  <a:gd fmla="*/ 2147483647 w 27" name="T28"/>
                  <a:gd fmla="*/ 2147483647 h 115" name="T29"/>
                  <a:gd fmla="*/ 2147483647 w 27" name="T30"/>
                  <a:gd fmla="*/ 2147483647 h 115" name="T31"/>
                  <a:gd fmla="*/ 2147483647 w 27" name="T32"/>
                  <a:gd fmla="*/ 2147483647 h 115" name="T33"/>
                  <a:gd fmla="*/ 2147483647 w 27" name="T34"/>
                  <a:gd fmla="*/ 2147483647 h 115" name="T35"/>
                  <a:gd fmla="*/ 2147483647 w 27" name="T36"/>
                  <a:gd fmla="*/ 2147483647 h 115" name="T37"/>
                  <a:gd fmla="*/ 2147483647 w 27" name="T38"/>
                  <a:gd fmla="*/ 2147483647 h 115" name="T39"/>
                  <a:gd fmla="*/ 2074793232 w 27" name="T40"/>
                  <a:gd fmla="*/ 2147483647 h 115" name="T41"/>
                  <a:gd fmla="*/ 1778234763 w 27" name="T42"/>
                  <a:gd fmla="*/ 2147483647 h 115" name="T43"/>
                  <a:gd fmla="*/ 1778234763 w 27" name="T44"/>
                  <a:gd fmla="*/ 2147483647 h 115" name="T45"/>
                  <a:gd fmla="*/ 2074793232 w 27" name="T46"/>
                  <a:gd fmla="*/ 2147483647 h 115" name="T47"/>
                  <a:gd fmla="*/ 2147483647 w 27" name="T48"/>
                  <a:gd fmla="*/ 2147483647 h 115" name="T49"/>
                  <a:gd fmla="*/ 2147483647 w 27" name="T50"/>
                  <a:gd fmla="*/ 2147483647 h 115" name="T51"/>
                  <a:gd fmla="*/ 2147483647 w 27" name="T52"/>
                  <a:gd fmla="*/ 1560532902 h 115" name="T53"/>
                  <a:gd fmla="*/ 2147483647 w 27" name="T54"/>
                  <a:gd fmla="*/ 1560532902 h 115" name="T55"/>
                  <a:gd fmla="*/ 2147483647 w 27" name="T56"/>
                  <a:gd fmla="*/ 1092431176 h 115" name="T57"/>
                  <a:gd fmla="*/ 2147483647 w 27" name="T58"/>
                  <a:gd fmla="*/ 624039535 h 115" name="T59"/>
                  <a:gd fmla="*/ 2147483647 w 27" name="T60"/>
                  <a:gd fmla="*/ 468102130 h 115" name="T61"/>
                  <a:gd fmla="*/ 2147483647 w 27" name="T62"/>
                  <a:gd fmla="*/ 155937338 h 115" name="T63"/>
                  <a:gd fmla="*/ 2147483647 w 27" name="T64"/>
                  <a:gd fmla="*/ 0 h 115" name="T65"/>
                  <a:gd fmla="*/ 2147483647 w 27" name="T66"/>
                  <a:gd fmla="*/ 0 h 115" name="T67"/>
                  <a:gd fmla="*/ 2147483647 w 27" name="T68"/>
                  <a:gd fmla="*/ 155937338 h 115" name="T69"/>
                  <a:gd fmla="*/ 2147483647 w 27" name="T70"/>
                  <a:gd fmla="*/ 468102130 h 115" name="T71"/>
                  <a:gd fmla="*/ 2147483647 w 27" name="T72"/>
                  <a:gd fmla="*/ 468102130 h 115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115" name="T112"/>
                  <a:gd fmla="*/ 27 w 27" name="T113"/>
                  <a:gd fmla="*/ 115 h 115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15" w="27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15" name="Freeform 965"/>
              <p:cNvSpPr/>
              <p:nvPr/>
            </p:nvSpPr>
            <p:spPr bwMode="auto">
              <a:xfrm>
                <a:off x="4821239" y="3176588"/>
                <a:ext cx="15875" cy="55563"/>
              </a:xfrm>
              <a:custGeom>
                <a:gdLst>
                  <a:gd fmla="*/ 2147483647 w 31" name="T0"/>
                  <a:gd fmla="*/ 1677491890 h 104" name="T1"/>
                  <a:gd fmla="*/ 2147483647 w 31" name="T2"/>
                  <a:gd fmla="*/ 1677491890 h 104" name="T3"/>
                  <a:gd fmla="*/ 2147483647 w 31" name="T4"/>
                  <a:gd fmla="*/ 1219942473 h 104" name="T5"/>
                  <a:gd fmla="*/ 2147483647 w 31" name="T6"/>
                  <a:gd fmla="*/ 1067520653 h 104" name="T7"/>
                  <a:gd fmla="*/ 2147483647 w 31" name="T8"/>
                  <a:gd fmla="*/ 457549551 h 104" name="T9"/>
                  <a:gd fmla="*/ 2147483647 w 31" name="T10"/>
                  <a:gd fmla="*/ 152421619 h 104" name="T11"/>
                  <a:gd fmla="*/ 2147483647 w 31" name="T12"/>
                  <a:gd fmla="*/ 0 h 104" name="T13"/>
                  <a:gd fmla="*/ 2147483647 w 31" name="T14"/>
                  <a:gd fmla="*/ 152421619 h 104" name="T15"/>
                  <a:gd fmla="*/ 2147483647 w 31" name="T16"/>
                  <a:gd fmla="*/ 457549551 h 104" name="T17"/>
                  <a:gd fmla="*/ 2147483647 w 31" name="T18"/>
                  <a:gd fmla="*/ 457549551 h 104" name="T19"/>
                  <a:gd fmla="*/ 2147483647 w 31" name="T20"/>
                  <a:gd fmla="*/ 1372363491 h 104" name="T21"/>
                  <a:gd fmla="*/ 1611483656 w 31" name="T22"/>
                  <a:gd fmla="*/ 2147483647 h 104" name="T23"/>
                  <a:gd fmla="*/ 671342575 w 31" name="T24"/>
                  <a:gd fmla="*/ 2147483647 h 104" name="T25"/>
                  <a:gd fmla="*/ 402805622 w 31" name="T26"/>
                  <a:gd fmla="*/ 2147483647 h 104" name="T27"/>
                  <a:gd fmla="*/ 134268733 w 31" name="T28"/>
                  <a:gd fmla="*/ 2147483647 h 104" name="T29"/>
                  <a:gd fmla="*/ 134268733 w 31" name="T30"/>
                  <a:gd fmla="*/ 2147483647 h 104" name="T31"/>
                  <a:gd fmla="*/ 0 w 31" name="T32"/>
                  <a:gd fmla="*/ 2147483647 h 104" name="T33"/>
                  <a:gd fmla="*/ 0 w 31" name="T34"/>
                  <a:gd fmla="*/ 2147483647 h 104" name="T35"/>
                  <a:gd fmla="*/ 134268733 w 31" name="T36"/>
                  <a:gd fmla="*/ 2147483647 h 104" name="T37"/>
                  <a:gd fmla="*/ 402805622 w 31" name="T38"/>
                  <a:gd fmla="*/ 2147483647 h 104" name="T39"/>
                  <a:gd fmla="*/ 671342575 w 31" name="T40"/>
                  <a:gd fmla="*/ 2147483647 h 104" name="T41"/>
                  <a:gd fmla="*/ 1208678674 w 31" name="T42"/>
                  <a:gd fmla="*/ 2147483647 h 104" name="T43"/>
                  <a:gd fmla="*/ 1208678674 w 31" name="T44"/>
                  <a:gd fmla="*/ 2147483647 h 104" name="T45"/>
                  <a:gd fmla="*/ 1611483656 w 31" name="T46"/>
                  <a:gd fmla="*/ 2147483647 h 104" name="T47"/>
                  <a:gd fmla="*/ 2014288637 w 31" name="T48"/>
                  <a:gd fmla="*/ 2147483647 h 104" name="T49"/>
                  <a:gd fmla="*/ 2147483647 w 31" name="T50"/>
                  <a:gd fmla="*/ 2147483647 h 104" name="T51"/>
                  <a:gd fmla="*/ 2147483647 w 31" name="T52"/>
                  <a:gd fmla="*/ 2147483647 h 104" name="T53"/>
                  <a:gd fmla="*/ 2147483647 w 31" name="T54"/>
                  <a:gd fmla="*/ 2147483647 h 104" name="T55"/>
                  <a:gd fmla="*/ 2147483647 w 31" name="T56"/>
                  <a:gd fmla="*/ 2147483647 h 104" name="T57"/>
                  <a:gd fmla="*/ 2147483647 w 31" name="T58"/>
                  <a:gd fmla="*/ 2147483647 h 104" name="T59"/>
                  <a:gd fmla="*/ 2147483647 w 31" name="T60"/>
                  <a:gd fmla="*/ 2147483647 h 104" name="T61"/>
                  <a:gd fmla="*/ 1880020993 w 31" name="T62"/>
                  <a:gd fmla="*/ 2147483647 h 104" name="T63"/>
                  <a:gd fmla="*/ 1611483656 w 31" name="T64"/>
                  <a:gd fmla="*/ 2147483647 h 104" name="T65"/>
                  <a:gd fmla="*/ 1477214987 w 31" name="T66"/>
                  <a:gd fmla="*/ 2147483647 h 104" name="T67"/>
                  <a:gd fmla="*/ 1611483656 w 31" name="T68"/>
                  <a:gd fmla="*/ 2147483647 h 104" name="T69"/>
                  <a:gd fmla="*/ 1880020993 w 31" name="T70"/>
                  <a:gd fmla="*/ 2147483647 h 104" name="T71"/>
                  <a:gd fmla="*/ 1880020993 w 31" name="T72"/>
                  <a:gd fmla="*/ 2147483647 h 104" name="T73"/>
                  <a:gd fmla="*/ 2014288637 w 31" name="T74"/>
                  <a:gd fmla="*/ 2147483647 h 104" name="T75"/>
                  <a:gd fmla="*/ 2147483647 w 31" name="T76"/>
                  <a:gd fmla="*/ 2147483647 h 104" name="T77"/>
                  <a:gd fmla="*/ 2147483647 w 31" name="T78"/>
                  <a:gd fmla="*/ 2147483647 h 104" name="T79"/>
                  <a:gd fmla="*/ 2147483647 w 31" name="T80"/>
                  <a:gd fmla="*/ 2147483647 h 104" name="T81"/>
                  <a:gd fmla="*/ 2147483647 w 31" name="T82"/>
                  <a:gd fmla="*/ 1677491890 h 104" name="T83"/>
                  <a:gd fmla="*/ 2147483647 w 31" name="T84"/>
                  <a:gd fmla="*/ 1677491890 h 104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31" name="T129"/>
                  <a:gd fmla="*/ 0 h 104" name="T130"/>
                  <a:gd fmla="*/ 31 w 31" name="T131"/>
                  <a:gd fmla="*/ 104 h 104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04" w="31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16" name="Freeform 966"/>
              <p:cNvSpPr/>
              <p:nvPr/>
            </p:nvSpPr>
            <p:spPr bwMode="auto">
              <a:xfrm>
                <a:off x="4852989" y="3184526"/>
                <a:ext cx="14288" cy="57150"/>
              </a:xfrm>
              <a:custGeom>
                <a:gdLst>
                  <a:gd fmla="*/ 2147483647 w 26" name="T0"/>
                  <a:gd fmla="*/ 720795784 h 109" name="T1"/>
                  <a:gd fmla="*/ 2147483647 w 26" name="T2"/>
                  <a:gd fmla="*/ 720795784 h 109" name="T3"/>
                  <a:gd fmla="*/ 1161765182 w 26" name="T4"/>
                  <a:gd fmla="*/ 2147483647 h 109" name="T5"/>
                  <a:gd fmla="*/ 497985700 w 26" name="T6"/>
                  <a:gd fmla="*/ 2147483647 h 109" name="T7"/>
                  <a:gd fmla="*/ 166095822 w 26" name="T8"/>
                  <a:gd fmla="*/ 2147483647 h 109" name="T9"/>
                  <a:gd fmla="*/ 0 w 26" name="T10"/>
                  <a:gd fmla="*/ 2147483647 h 109" name="T11"/>
                  <a:gd fmla="*/ 166095822 w 26" name="T12"/>
                  <a:gd fmla="*/ 2147483647 h 109" name="T13"/>
                  <a:gd fmla="*/ 497985700 w 26" name="T14"/>
                  <a:gd fmla="*/ 2147483647 h 109" name="T15"/>
                  <a:gd fmla="*/ 1161765182 w 26" name="T16"/>
                  <a:gd fmla="*/ 2147483647 h 109" name="T17"/>
                  <a:gd fmla="*/ 1161765182 w 26" name="T18"/>
                  <a:gd fmla="*/ 2147483647 h 109" name="T19"/>
                  <a:gd fmla="*/ 1327558689 w 26" name="T20"/>
                  <a:gd fmla="*/ 2147483647 h 109" name="T21"/>
                  <a:gd fmla="*/ 1825544802 w 26" name="T22"/>
                  <a:gd fmla="*/ 2147483647 h 109" name="T23"/>
                  <a:gd fmla="*/ 2147483647 w 26" name="T24"/>
                  <a:gd fmla="*/ 2147483647 h 109" name="T25"/>
                  <a:gd fmla="*/ 2147483647 w 26" name="T26"/>
                  <a:gd fmla="*/ 2147483647 h 109" name="T27"/>
                  <a:gd fmla="*/ 2147483647 w 26" name="T28"/>
                  <a:gd fmla="*/ 2147483647 h 109" name="T29"/>
                  <a:gd fmla="*/ 2147483647 w 26" name="T30"/>
                  <a:gd fmla="*/ 2147483647 h 109" name="T31"/>
                  <a:gd fmla="*/ 2147483647 w 26" name="T32"/>
                  <a:gd fmla="*/ 2147483647 h 109" name="T33"/>
                  <a:gd fmla="*/ 2147483647 w 26" name="T34"/>
                  <a:gd fmla="*/ 2147483647 h 109" name="T35"/>
                  <a:gd fmla="*/ 2147483647 w 26" name="T36"/>
                  <a:gd fmla="*/ 2147483647 h 109" name="T37"/>
                  <a:gd fmla="*/ 2147483647 w 26" name="T38"/>
                  <a:gd fmla="*/ 2147483647 h 109" name="T39"/>
                  <a:gd fmla="*/ 1991338309 w 26" name="T40"/>
                  <a:gd fmla="*/ 2147483647 h 109" name="T41"/>
                  <a:gd fmla="*/ 2147483647 w 26" name="T42"/>
                  <a:gd fmla="*/ 2147483647 h 109" name="T43"/>
                  <a:gd fmla="*/ 2147483647 w 26" name="T44"/>
                  <a:gd fmla="*/ 2147483647 h 109" name="T45"/>
                  <a:gd fmla="*/ 2147483647 w 26" name="T46"/>
                  <a:gd fmla="*/ 2147483647 h 109" name="T47"/>
                  <a:gd fmla="*/ 2147483647 w 26" name="T48"/>
                  <a:gd fmla="*/ 1008894097 h 109" name="T49"/>
                  <a:gd fmla="*/ 2147483647 w 26" name="T50"/>
                  <a:gd fmla="*/ 1008894097 h 109" name="T51"/>
                  <a:gd fmla="*/ 2147483647 w 26" name="T52"/>
                  <a:gd fmla="*/ 720795784 h 109" name="T53"/>
                  <a:gd fmla="*/ 2147483647 w 26" name="T54"/>
                  <a:gd fmla="*/ 432422601 h 109" name="T55"/>
                  <a:gd fmla="*/ 2147483647 w 26" name="T56"/>
                  <a:gd fmla="*/ 288373183 h 109" name="T57"/>
                  <a:gd fmla="*/ 2147483647 w 26" name="T58"/>
                  <a:gd fmla="*/ 0 h 109" name="T59"/>
                  <a:gd fmla="*/ 2147483647 w 26" name="T60"/>
                  <a:gd fmla="*/ 0 h 109" name="T61"/>
                  <a:gd fmla="*/ 2147483647 w 26" name="T62"/>
                  <a:gd fmla="*/ 288373183 h 109" name="T63"/>
                  <a:gd fmla="*/ 2147483647 w 26" name="T64"/>
                  <a:gd fmla="*/ 720795784 h 109" name="T65"/>
                  <a:gd fmla="*/ 2147483647 w 26" name="T66"/>
                  <a:gd fmla="*/ 720795784 h 109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26" name="T102"/>
                  <a:gd fmla="*/ 0 h 109" name="T103"/>
                  <a:gd fmla="*/ 26 w 26" name="T104"/>
                  <a:gd fmla="*/ 109 h 109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109" w="26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17" name="Freeform 967"/>
              <p:cNvSpPr/>
              <p:nvPr/>
            </p:nvSpPr>
            <p:spPr bwMode="auto">
              <a:xfrm>
                <a:off x="4878389" y="3195638"/>
                <a:ext cx="11113" cy="52388"/>
              </a:xfrm>
              <a:custGeom>
                <a:gdLst>
                  <a:gd fmla="*/ 1600694236 w 19" name="T0"/>
                  <a:gd fmla="*/ 763853955 h 98" name="T1"/>
                  <a:gd fmla="*/ 1600694236 w 19" name="T2"/>
                  <a:gd fmla="*/ 763853955 h 98" name="T3"/>
                  <a:gd fmla="*/ 800518492 w 19" name="T4"/>
                  <a:gd fmla="*/ 2138676889 h 98" name="T5"/>
                  <a:gd fmla="*/ 200129331 w 19" name="T6"/>
                  <a:gd fmla="*/ 2147483647 h 98" name="T7"/>
                  <a:gd fmla="*/ 0 w 19" name="T8"/>
                  <a:gd fmla="*/ 2147483647 h 98" name="T9"/>
                  <a:gd fmla="*/ 0 w 19" name="T10"/>
                  <a:gd fmla="*/ 2147483647 h 98" name="T11"/>
                  <a:gd fmla="*/ 0 w 19" name="T12"/>
                  <a:gd fmla="*/ 2147483647 h 98" name="T13"/>
                  <a:gd fmla="*/ 200129331 w 19" name="T14"/>
                  <a:gd fmla="*/ 2147483647 h 98" name="T15"/>
                  <a:gd fmla="*/ 200129331 w 19" name="T16"/>
                  <a:gd fmla="*/ 2147483647 h 98" name="T17"/>
                  <a:gd fmla="*/ 200129331 w 19" name="T18"/>
                  <a:gd fmla="*/ 2147483647 h 98" name="T19"/>
                  <a:gd fmla="*/ 600388504 w 19" name="T20"/>
                  <a:gd fmla="*/ 2147483647 h 98" name="T21"/>
                  <a:gd fmla="*/ 800518492 w 19" name="T22"/>
                  <a:gd fmla="*/ 2147483647 h 98" name="T23"/>
                  <a:gd fmla="*/ 1400564394 w 19" name="T24"/>
                  <a:gd fmla="*/ 2147483647 h 98" name="T25"/>
                  <a:gd fmla="*/ 1800824079 w 19" name="T26"/>
                  <a:gd fmla="*/ 2147483647 h 98" name="T27"/>
                  <a:gd fmla="*/ 2147483647 w 19" name="T28"/>
                  <a:gd fmla="*/ 2147483647 h 98" name="T29"/>
                  <a:gd fmla="*/ 2147483647 w 19" name="T30"/>
                  <a:gd fmla="*/ 2147483647 h 98" name="T31"/>
                  <a:gd fmla="*/ 2147483647 w 19" name="T32"/>
                  <a:gd fmla="*/ 2147483647 h 98" name="T33"/>
                  <a:gd fmla="*/ 2147483647 w 19" name="T34"/>
                  <a:gd fmla="*/ 2147483647 h 98" name="T35"/>
                  <a:gd fmla="*/ 2147483647 w 19" name="T36"/>
                  <a:gd fmla="*/ 2147483647 h 98" name="T37"/>
                  <a:gd fmla="*/ 2147483647 w 19" name="T38"/>
                  <a:gd fmla="*/ 2147483647 h 98" name="T39"/>
                  <a:gd fmla="*/ 2147483647 w 19" name="T40"/>
                  <a:gd fmla="*/ 2147483647 h 98" name="T41"/>
                  <a:gd fmla="*/ 2147483647 w 19" name="T42"/>
                  <a:gd fmla="*/ 2147483647 h 98" name="T43"/>
                  <a:gd fmla="*/ 2147483647 w 19" name="T44"/>
                  <a:gd fmla="*/ 1527707910 h 98" name="T45"/>
                  <a:gd fmla="*/ 2147483647 w 19" name="T46"/>
                  <a:gd fmla="*/ 1527707910 h 98" name="T47"/>
                  <a:gd fmla="*/ 2147483647 w 19" name="T48"/>
                  <a:gd fmla="*/ 1069338445 h 98" name="T49"/>
                  <a:gd fmla="*/ 2147483647 w 19" name="T50"/>
                  <a:gd fmla="*/ 916453736 h 98" name="T51"/>
                  <a:gd fmla="*/ 2147483647 w 19" name="T52"/>
                  <a:gd fmla="*/ 305484623 h 98" name="T53"/>
                  <a:gd fmla="*/ 2147483647 w 19" name="T54"/>
                  <a:gd fmla="*/ 0 h 98" name="T55"/>
                  <a:gd fmla="*/ 2147483647 w 19" name="T56"/>
                  <a:gd fmla="*/ 0 h 98" name="T57"/>
                  <a:gd fmla="*/ 1800824079 w 19" name="T58"/>
                  <a:gd fmla="*/ 305484623 h 98" name="T59"/>
                  <a:gd fmla="*/ 1600694236 w 19" name="T60"/>
                  <a:gd fmla="*/ 763853955 h 98" name="T61"/>
                  <a:gd fmla="*/ 1600694236 w 19" name="T62"/>
                  <a:gd fmla="*/ 763853955 h 98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19" name="T96"/>
                  <a:gd fmla="*/ 0 h 98" name="T97"/>
                  <a:gd fmla="*/ 19 w 19" name="T98"/>
                  <a:gd fmla="*/ 98 h 98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98" w="19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18" name="Freeform 968"/>
              <p:cNvSpPr/>
              <p:nvPr/>
            </p:nvSpPr>
            <p:spPr bwMode="auto">
              <a:xfrm>
                <a:off x="4900614" y="3209926"/>
                <a:ext cx="14288" cy="50800"/>
              </a:xfrm>
              <a:custGeom>
                <a:gdLst>
                  <a:gd fmla="*/ 2147483647 w 27" name="T0"/>
                  <a:gd fmla="*/ 417835702 h 98" name="T1"/>
                  <a:gd fmla="*/ 2147483647 w 27" name="T2"/>
                  <a:gd fmla="*/ 417835702 h 98" name="T3"/>
                  <a:gd fmla="*/ 1333815645 w 27" name="T4"/>
                  <a:gd fmla="*/ 1671342806 h 98" name="T5"/>
                  <a:gd fmla="*/ 740977852 w 27" name="T6"/>
                  <a:gd fmla="*/ 2147483647 h 98" name="T7"/>
                  <a:gd fmla="*/ 148139596 w 27" name="T8"/>
                  <a:gd fmla="*/ 2147483647 h 98" name="T9"/>
                  <a:gd fmla="*/ 0 w 27" name="T10"/>
                  <a:gd fmla="*/ 2147483647 h 98" name="T11"/>
                  <a:gd fmla="*/ 0 w 27" name="T12"/>
                  <a:gd fmla="*/ 2147483647 h 98" name="T13"/>
                  <a:gd fmla="*/ 148139596 w 27" name="T14"/>
                  <a:gd fmla="*/ 2147483647 h 98" name="T15"/>
                  <a:gd fmla="*/ 592838322 w 27" name="T16"/>
                  <a:gd fmla="*/ 2147483647 h 98" name="T17"/>
                  <a:gd fmla="*/ 1333815645 w 27" name="T18"/>
                  <a:gd fmla="*/ 2147483647 h 98" name="T19"/>
                  <a:gd fmla="*/ 1333815645 w 27" name="T20"/>
                  <a:gd fmla="*/ 2147483647 h 98" name="T21"/>
                  <a:gd fmla="*/ 1481955704 w 27" name="T22"/>
                  <a:gd fmla="*/ 2147483647 h 98" name="T23"/>
                  <a:gd fmla="*/ 1926373764 w 27" name="T24"/>
                  <a:gd fmla="*/ 2147483647 h 98" name="T25"/>
                  <a:gd fmla="*/ 2147483647 w 27" name="T26"/>
                  <a:gd fmla="*/ 2147483647 h 98" name="T27"/>
                  <a:gd fmla="*/ 2147483647 w 27" name="T28"/>
                  <a:gd fmla="*/ 2147483647 h 98" name="T29"/>
                  <a:gd fmla="*/ 2147483647 w 27" name="T30"/>
                  <a:gd fmla="*/ 2147483647 h 98" name="T31"/>
                  <a:gd fmla="*/ 2147483647 w 27" name="T32"/>
                  <a:gd fmla="*/ 2147483647 h 98" name="T33"/>
                  <a:gd fmla="*/ 2147483647 w 27" name="T34"/>
                  <a:gd fmla="*/ 2147483647 h 98" name="T35"/>
                  <a:gd fmla="*/ 2147483647 w 27" name="T36"/>
                  <a:gd fmla="*/ 2147483647 h 98" name="T37"/>
                  <a:gd fmla="*/ 2147483647 w 27" name="T38"/>
                  <a:gd fmla="*/ 2147483647 h 98" name="T39"/>
                  <a:gd fmla="*/ 2147483647 w 27" name="T40"/>
                  <a:gd fmla="*/ 2147483647 h 98" name="T41"/>
                  <a:gd fmla="*/ 1926373764 w 27" name="T42"/>
                  <a:gd fmla="*/ 2147483647 h 98" name="T43"/>
                  <a:gd fmla="*/ 1778234763 w 27" name="T44"/>
                  <a:gd fmla="*/ 2147483647 h 98" name="T45"/>
                  <a:gd fmla="*/ 1778234763 w 27" name="T46"/>
                  <a:gd fmla="*/ 2147483647 h 98" name="T47"/>
                  <a:gd fmla="*/ 1926373764 w 27" name="T48"/>
                  <a:gd fmla="*/ 2147483647 h 98" name="T49"/>
                  <a:gd fmla="*/ 2147483647 w 27" name="T50"/>
                  <a:gd fmla="*/ 2147483647 h 98" name="T51"/>
                  <a:gd fmla="*/ 2147483647 w 27" name="T52"/>
                  <a:gd fmla="*/ 2147483647 h 98" name="T53"/>
                  <a:gd fmla="*/ 2147483647 w 27" name="T54"/>
                  <a:gd fmla="*/ 1532153960 h 98" name="T55"/>
                  <a:gd fmla="*/ 2147483647 w 27" name="T56"/>
                  <a:gd fmla="*/ 1532153960 h 98" name="T57"/>
                  <a:gd fmla="*/ 2147483647 w 27" name="T58"/>
                  <a:gd fmla="*/ 1114317869 h 98" name="T59"/>
                  <a:gd fmla="*/ 2147483647 w 27" name="T60"/>
                  <a:gd fmla="*/ 975129282 h 98" name="T61"/>
                  <a:gd fmla="*/ 2147483647 w 27" name="T62"/>
                  <a:gd fmla="*/ 417835702 h 98" name="T63"/>
                  <a:gd fmla="*/ 2147483647 w 27" name="T64"/>
                  <a:gd fmla="*/ 139188911 h 98" name="T65"/>
                  <a:gd fmla="*/ 2147483647 w 27" name="T66"/>
                  <a:gd fmla="*/ 0 h 98" name="T67"/>
                  <a:gd fmla="*/ 2147483647 w 27" name="T68"/>
                  <a:gd fmla="*/ 139188911 h 98" name="T69"/>
                  <a:gd fmla="*/ 2147483647 w 27" name="T70"/>
                  <a:gd fmla="*/ 417835702 h 98" name="T71"/>
                  <a:gd fmla="*/ 2147483647 w 27" name="T72"/>
                  <a:gd fmla="*/ 417835702 h 98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27" name="T111"/>
                  <a:gd fmla="*/ 0 h 98" name="T112"/>
                  <a:gd fmla="*/ 27 w 27" name="T113"/>
                  <a:gd fmla="*/ 98 h 98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98" w="27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19" name="Freeform 969"/>
              <p:cNvSpPr/>
              <p:nvPr/>
            </p:nvSpPr>
            <p:spPr bwMode="auto">
              <a:xfrm>
                <a:off x="4924427" y="3225801"/>
                <a:ext cx="15875" cy="31750"/>
              </a:xfrm>
              <a:custGeom>
                <a:gdLst>
                  <a:gd fmla="*/ 2147483647 w 32" name="T0"/>
                  <a:gd fmla="*/ 2147483647 h 61" name="T1"/>
                  <a:gd fmla="*/ 2147483647 w 32" name="T2"/>
                  <a:gd fmla="*/ 2147483647 h 61" name="T3"/>
                  <a:gd fmla="*/ 2147483647 w 32" name="T4"/>
                  <a:gd fmla="*/ 2147483647 h 61" name="T5"/>
                  <a:gd fmla="*/ 2075682545 w 32" name="T6"/>
                  <a:gd fmla="*/ 2147483647 h 61" name="T7"/>
                  <a:gd fmla="*/ 1709226205 w 32" name="T8"/>
                  <a:gd fmla="*/ 2147483647 h 61" name="T9"/>
                  <a:gd fmla="*/ 1587156442 w 32" name="T10"/>
                  <a:gd fmla="*/ 846057393 h 61" name="T11"/>
                  <a:gd fmla="*/ 1587156442 w 32" name="T12"/>
                  <a:gd fmla="*/ 846057393 h 61" name="T13"/>
                  <a:gd fmla="*/ 1587156442 w 32" name="T14"/>
                  <a:gd fmla="*/ 422893369 h 61" name="T15"/>
                  <a:gd fmla="*/ 1343016918 w 32" name="T16"/>
                  <a:gd fmla="*/ 140874259 h 61" name="T17"/>
                  <a:gd fmla="*/ 976806392 w 32" name="T18"/>
                  <a:gd fmla="*/ 0 h 61" name="T19"/>
                  <a:gd fmla="*/ 854736630 w 32" name="T20"/>
                  <a:gd fmla="*/ 0 h 61" name="T21"/>
                  <a:gd fmla="*/ 488280165 w 32" name="T22"/>
                  <a:gd fmla="*/ 0 h 61" name="T23"/>
                  <a:gd fmla="*/ 366210403 w 32" name="T24"/>
                  <a:gd fmla="*/ 140874259 h 61" name="T25"/>
                  <a:gd fmla="*/ 244140082 w 32" name="T26"/>
                  <a:gd fmla="*/ 422893369 h 61" name="T27"/>
                  <a:gd fmla="*/ 0 w 32" name="T28"/>
                  <a:gd fmla="*/ 846057393 h 61" name="T29"/>
                  <a:gd fmla="*/ 0 w 32" name="T30"/>
                  <a:gd fmla="*/ 846057393 h 61" name="T31"/>
                  <a:gd fmla="*/ 244140082 w 32" name="T32"/>
                  <a:gd fmla="*/ 2147483647 h 61" name="T33"/>
                  <a:gd fmla="*/ 732666371 w 32" name="T34"/>
                  <a:gd fmla="*/ 2147483647 h 61" name="T35"/>
                  <a:gd fmla="*/ 1343016918 w 32" name="T36"/>
                  <a:gd fmla="*/ 2147483647 h 61" name="T37"/>
                  <a:gd fmla="*/ 2147483647 w 32" name="T38"/>
                  <a:gd fmla="*/ 2147483647 h 61" name="T39"/>
                  <a:gd fmla="*/ 2147483647 w 32" name="T40"/>
                  <a:gd fmla="*/ 2147483647 h 61" name="T41"/>
                  <a:gd fmla="*/ 2147483647 w 32" name="T42"/>
                  <a:gd fmla="*/ 2147483647 h 61" name="T43"/>
                  <a:gd fmla="*/ 2147483647 w 32" name="T44"/>
                  <a:gd fmla="*/ 2147483647 h 61" name="T45"/>
                  <a:gd fmla="*/ 2147483647 w 32" name="T46"/>
                  <a:gd fmla="*/ 2147483647 h 61" name="T47"/>
                  <a:gd fmla="*/ 2147483647 w 32" name="T48"/>
                  <a:gd fmla="*/ 2147483647 h 61" name="T49"/>
                  <a:gd fmla="*/ 2147483647 w 32" name="T50"/>
                  <a:gd fmla="*/ 2147483647 h 61" name="T51"/>
                  <a:gd fmla="*/ 2147483647 w 32" name="T52"/>
                  <a:gd fmla="*/ 2147483647 h 61" name="T53"/>
                  <a:gd fmla="*/ 2147483647 w 32" name="T54"/>
                  <a:gd fmla="*/ 2147483647 h 61" name="T55"/>
                  <a:gd fmla="*/ 2147483647 w 32" name="T56"/>
                  <a:gd fmla="*/ 2147483647 h 61" name="T57"/>
                  <a:gd fmla="*/ 2147483647 w 32" name="T58"/>
                  <a:gd fmla="*/ 2147483647 h 61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32" name="T90"/>
                  <a:gd fmla="*/ 0 h 61" name="T91"/>
                  <a:gd fmla="*/ 32 w 32" name="T92"/>
                  <a:gd fmla="*/ 61 h 61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61" w="32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20" name="Freeform 970"/>
              <p:cNvSpPr/>
              <p:nvPr/>
            </p:nvSpPr>
            <p:spPr bwMode="auto">
              <a:xfrm>
                <a:off x="5556252" y="3209926"/>
                <a:ext cx="15875" cy="53975"/>
              </a:xfrm>
              <a:custGeom>
                <a:gdLst>
                  <a:gd fmla="*/ 2147483647 w 31" name="T0"/>
                  <a:gd fmla="*/ 889055032 h 102" name="T1"/>
                  <a:gd fmla="*/ 2147483647 w 31" name="T2"/>
                  <a:gd fmla="*/ 889055032 h 102" name="T3"/>
                  <a:gd fmla="*/ 2147483647 w 31" name="T4"/>
                  <a:gd fmla="*/ 444667745 h 102" name="T5"/>
                  <a:gd fmla="*/ 2147483647 w 31" name="T6"/>
                  <a:gd fmla="*/ 296258235 h 102" name="T7"/>
                  <a:gd fmla="*/ 2147483647 w 31" name="T8"/>
                  <a:gd fmla="*/ 0 h 102" name="T9"/>
                  <a:gd fmla="*/ 2147483647 w 31" name="T10"/>
                  <a:gd fmla="*/ 0 h 102" name="T11"/>
                  <a:gd fmla="*/ 2147483647 w 31" name="T12"/>
                  <a:gd fmla="*/ 0 h 102" name="T13"/>
                  <a:gd fmla="*/ 2147483647 w 31" name="T14"/>
                  <a:gd fmla="*/ 296258235 h 102" name="T15"/>
                  <a:gd fmla="*/ 2147483647 w 31" name="T16"/>
                  <a:gd fmla="*/ 444667745 h 102" name="T17"/>
                  <a:gd fmla="*/ 2147483647 w 31" name="T18"/>
                  <a:gd fmla="*/ 889055032 h 102" name="T19"/>
                  <a:gd fmla="*/ 2147483647 w 31" name="T20"/>
                  <a:gd fmla="*/ 889055032 h 102" name="T21"/>
                  <a:gd fmla="*/ 2147483647 w 31" name="T22"/>
                  <a:gd fmla="*/ 2147483647 h 102" name="T23"/>
                  <a:gd fmla="*/ 2147483647 w 31" name="T24"/>
                  <a:gd fmla="*/ 2147483647 h 102" name="T25"/>
                  <a:gd fmla="*/ 2014288637 w 31" name="T26"/>
                  <a:gd fmla="*/ 2147483647 h 102" name="T27"/>
                  <a:gd fmla="*/ 2014288637 w 31" name="T28"/>
                  <a:gd fmla="*/ 2147483647 h 102" name="T29"/>
                  <a:gd fmla="*/ 1611483656 w 31" name="T30"/>
                  <a:gd fmla="*/ 2147483647 h 102" name="T31"/>
                  <a:gd fmla="*/ 1074410006 w 31" name="T32"/>
                  <a:gd fmla="*/ 2147483647 h 102" name="T33"/>
                  <a:gd fmla="*/ 0 w 31" name="T34"/>
                  <a:gd fmla="*/ 2147483647 h 102" name="T35"/>
                  <a:gd fmla="*/ 0 w 31" name="T36"/>
                  <a:gd fmla="*/ 2147483647 h 102" name="T37"/>
                  <a:gd fmla="*/ 0 w 31" name="T38"/>
                  <a:gd fmla="*/ 2147483647 h 102" name="T39"/>
                  <a:gd fmla="*/ 268536953 w 31" name="T40"/>
                  <a:gd fmla="*/ 2147483647 h 102" name="T41"/>
                  <a:gd fmla="*/ 402805622 w 31" name="T42"/>
                  <a:gd fmla="*/ 2147483647 h 102" name="T43"/>
                  <a:gd fmla="*/ 537073906 w 31" name="T44"/>
                  <a:gd fmla="*/ 2147483647 h 102" name="T45"/>
                  <a:gd fmla="*/ 1342947343 w 31" name="T46"/>
                  <a:gd fmla="*/ 2147483647 h 102" name="T47"/>
                  <a:gd fmla="*/ 1477214987 w 31" name="T48"/>
                  <a:gd fmla="*/ 2147483647 h 102" name="T49"/>
                  <a:gd fmla="*/ 1611483656 w 31" name="T50"/>
                  <a:gd fmla="*/ 2147483647 h 102" name="T51"/>
                  <a:gd fmla="*/ 1611483656 w 31" name="T52"/>
                  <a:gd fmla="*/ 2147483647 h 102" name="T53"/>
                  <a:gd fmla="*/ 2147483647 w 31" name="T54"/>
                  <a:gd fmla="*/ 2147483647 h 102" name="T55"/>
                  <a:gd fmla="*/ 2147483647 w 31" name="T56"/>
                  <a:gd fmla="*/ 2147483647 h 102" name="T57"/>
                  <a:gd fmla="*/ 2147483647 w 31" name="T58"/>
                  <a:gd fmla="*/ 2147483647 h 102" name="T59"/>
                  <a:gd fmla="*/ 2147483647 w 31" name="T60"/>
                  <a:gd fmla="*/ 2147483647 h 102" name="T61"/>
                  <a:gd fmla="*/ 2147483647 w 31" name="T62"/>
                  <a:gd fmla="*/ 2147483647 h 102" name="T63"/>
                  <a:gd fmla="*/ 2147483647 w 31" name="T64"/>
                  <a:gd fmla="*/ 2147483647 h 102" name="T65"/>
                  <a:gd fmla="*/ 2147483647 w 31" name="T66"/>
                  <a:gd fmla="*/ 889055032 h 102" name="T67"/>
                  <a:gd fmla="*/ 2147483647 w 31" name="T68"/>
                  <a:gd fmla="*/ 889055032 h 102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31" name="T105"/>
                  <a:gd fmla="*/ 0 h 102" name="T106"/>
                  <a:gd fmla="*/ 31 w 31" name="T107"/>
                  <a:gd fmla="*/ 102 h 102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2" w="31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21" name="Freeform 971"/>
              <p:cNvSpPr/>
              <p:nvPr/>
            </p:nvSpPr>
            <p:spPr bwMode="auto">
              <a:xfrm>
                <a:off x="5594352" y="3203576"/>
                <a:ext cx="14288" cy="44450"/>
              </a:xfrm>
              <a:custGeom>
                <a:gdLst>
                  <a:gd fmla="*/ 2147483647 w 25" name="T0"/>
                  <a:gd fmla="*/ 740925933 h 84" name="T1"/>
                  <a:gd fmla="*/ 2147483647 w 25" name="T2"/>
                  <a:gd fmla="*/ 740925933 h 84" name="T3"/>
                  <a:gd fmla="*/ 2147483647 w 25" name="T4"/>
                  <a:gd fmla="*/ 444667717 h 84" name="T5"/>
                  <a:gd fmla="*/ 2147483647 w 25" name="T6"/>
                  <a:gd fmla="*/ 148129108 h 84" name="T7"/>
                  <a:gd fmla="*/ 2147483647 w 25" name="T8"/>
                  <a:gd fmla="*/ 0 h 84" name="T9"/>
                  <a:gd fmla="*/ 2147483647 w 25" name="T10"/>
                  <a:gd fmla="*/ 0 h 84" name="T11"/>
                  <a:gd fmla="*/ 2147483647 w 25" name="T12"/>
                  <a:gd fmla="*/ 0 h 84" name="T13"/>
                  <a:gd fmla="*/ 2147483647 w 25" name="T14"/>
                  <a:gd fmla="*/ 148129108 h 84" name="T15"/>
                  <a:gd fmla="*/ 2147483647 w 25" name="T16"/>
                  <a:gd fmla="*/ 444667717 h 84" name="T17"/>
                  <a:gd fmla="*/ 2147483647 w 25" name="T18"/>
                  <a:gd fmla="*/ 740925933 h 84" name="T19"/>
                  <a:gd fmla="*/ 2147483647 w 25" name="T20"/>
                  <a:gd fmla="*/ 740925933 h 84" name="T21"/>
                  <a:gd fmla="*/ 2147483647 w 25" name="T22"/>
                  <a:gd fmla="*/ 2147483647 h 84" name="T23"/>
                  <a:gd fmla="*/ 2147483647 w 25" name="T24"/>
                  <a:gd fmla="*/ 2147483647 h 84" name="T25"/>
                  <a:gd fmla="*/ 2147483647 w 25" name="T26"/>
                  <a:gd fmla="*/ 2147483647 h 84" name="T27"/>
                  <a:gd fmla="*/ 1866719201 w 25" name="T28"/>
                  <a:gd fmla="*/ 2147483647 h 84" name="T29"/>
                  <a:gd fmla="*/ 1120031692 w 25" name="T30"/>
                  <a:gd fmla="*/ 2147483647 h 84" name="T31"/>
                  <a:gd fmla="*/ 186835046 w 25" name="T32"/>
                  <a:gd fmla="*/ 2147483647 h 84" name="T33"/>
                  <a:gd fmla="*/ 186835046 w 25" name="T34"/>
                  <a:gd fmla="*/ 2147483647 h 84" name="T35"/>
                  <a:gd fmla="*/ 0 w 25" name="T36"/>
                  <a:gd fmla="*/ 2147483647 h 84" name="T37"/>
                  <a:gd fmla="*/ 0 w 25" name="T38"/>
                  <a:gd fmla="*/ 2147483647 h 84" name="T39"/>
                  <a:gd fmla="*/ 373343754 w 25" name="T40"/>
                  <a:gd fmla="*/ 2147483647 h 84" name="T41"/>
                  <a:gd fmla="*/ 746688080 w 25" name="T42"/>
                  <a:gd fmla="*/ 2147483647 h 84" name="T43"/>
                  <a:gd fmla="*/ 1120031692 w 25" name="T44"/>
                  <a:gd fmla="*/ 2147483647 h 84" name="T45"/>
                  <a:gd fmla="*/ 1493375018 w 25" name="T46"/>
                  <a:gd fmla="*/ 2147483647 h 84" name="T47"/>
                  <a:gd fmla="*/ 1866719201 w 25" name="T48"/>
                  <a:gd fmla="*/ 2147483647 h 84" name="T49"/>
                  <a:gd fmla="*/ 1866719201 w 25" name="T50"/>
                  <a:gd fmla="*/ 2147483647 h 84" name="T51"/>
                  <a:gd fmla="*/ 2147483647 w 25" name="T52"/>
                  <a:gd fmla="*/ 2147483647 h 84" name="T53"/>
                  <a:gd fmla="*/ 2147483647 w 25" name="T54"/>
                  <a:gd fmla="*/ 2147483647 h 84" name="T55"/>
                  <a:gd fmla="*/ 2147483647 w 25" name="T56"/>
                  <a:gd fmla="*/ 2147483647 h 84" name="T57"/>
                  <a:gd fmla="*/ 2147483647 w 25" name="T58"/>
                  <a:gd fmla="*/ 2147483647 h 84" name="T59"/>
                  <a:gd fmla="*/ 2147483647 w 25" name="T60"/>
                  <a:gd fmla="*/ 2147483647 h 84" name="T61"/>
                  <a:gd fmla="*/ 2147483647 w 25" name="T62"/>
                  <a:gd fmla="*/ 740925933 h 84" name="T63"/>
                  <a:gd fmla="*/ 2147483647 w 25" name="T64"/>
                  <a:gd fmla="*/ 740925933 h 8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84" name="T100"/>
                  <a:gd fmla="*/ 25 w 25" name="T101"/>
                  <a:gd fmla="*/ 84 h 8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84" w="25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22" name="Freeform 972"/>
              <p:cNvSpPr/>
              <p:nvPr/>
            </p:nvSpPr>
            <p:spPr bwMode="auto">
              <a:xfrm>
                <a:off x="5629277" y="3194051"/>
                <a:ext cx="11113" cy="44450"/>
              </a:xfrm>
              <a:custGeom>
                <a:gdLst>
                  <a:gd fmla="*/ 1400564394 w 19" name="T0"/>
                  <a:gd fmla="*/ 690301794 h 86" name="T1"/>
                  <a:gd fmla="*/ 1400564394 w 19" name="T2"/>
                  <a:gd fmla="*/ 690301794 h 86" name="T3"/>
                  <a:gd fmla="*/ 1000305586 w 19" name="T4"/>
                  <a:gd fmla="*/ 2147483647 h 86" name="T5"/>
                  <a:gd fmla="*/ 800518492 w 19" name="T6"/>
                  <a:gd fmla="*/ 2147483647 h 86" name="T7"/>
                  <a:gd fmla="*/ 200129331 w 19" name="T8"/>
                  <a:gd fmla="*/ 2147483647 h 86" name="T9"/>
                  <a:gd fmla="*/ 0 w 19" name="T10"/>
                  <a:gd fmla="*/ 2147483647 h 86" name="T11"/>
                  <a:gd fmla="*/ 0 w 19" name="T12"/>
                  <a:gd fmla="*/ 2147483647 h 86" name="T13"/>
                  <a:gd fmla="*/ 200129331 w 19" name="T14"/>
                  <a:gd fmla="*/ 2147483647 h 86" name="T15"/>
                  <a:gd fmla="*/ 600388504 w 19" name="T16"/>
                  <a:gd fmla="*/ 2147483647 h 86" name="T17"/>
                  <a:gd fmla="*/ 800518492 w 19" name="T18"/>
                  <a:gd fmla="*/ 2147483647 h 86" name="T19"/>
                  <a:gd fmla="*/ 1400564394 w 19" name="T20"/>
                  <a:gd fmla="*/ 2147483647 h 86" name="T21"/>
                  <a:gd fmla="*/ 1800824079 w 19" name="T22"/>
                  <a:gd fmla="*/ 2147483647 h 86" name="T23"/>
                  <a:gd fmla="*/ 2147483647 w 19" name="T24"/>
                  <a:gd fmla="*/ 2147483647 h 86" name="T25"/>
                  <a:gd fmla="*/ 2147483647 w 19" name="T26"/>
                  <a:gd fmla="*/ 2147483647 h 86" name="T27"/>
                  <a:gd fmla="*/ 2147483647 w 19" name="T28"/>
                  <a:gd fmla="*/ 2147483647 h 86" name="T29"/>
                  <a:gd fmla="*/ 2147483647 w 19" name="T30"/>
                  <a:gd fmla="*/ 2147483647 h 86" name="T31"/>
                  <a:gd fmla="*/ 2147483647 w 19" name="T32"/>
                  <a:gd fmla="*/ 2147483647 h 86" name="T33"/>
                  <a:gd fmla="*/ 2147483647 w 19" name="T34"/>
                  <a:gd fmla="*/ 2147483647 h 86" name="T35"/>
                  <a:gd fmla="*/ 2147483647 w 19" name="T36"/>
                  <a:gd fmla="*/ 2147483647 h 86" name="T37"/>
                  <a:gd fmla="*/ 2147483647 w 19" name="T38"/>
                  <a:gd fmla="*/ 690301794 h 86" name="T39"/>
                  <a:gd fmla="*/ 2147483647 w 19" name="T40"/>
                  <a:gd fmla="*/ 690301794 h 86" name="T41"/>
                  <a:gd fmla="*/ 2147483647 w 19" name="T42"/>
                  <a:gd fmla="*/ 552188457 h 86" name="T43"/>
                  <a:gd fmla="*/ 2147483647 w 19" name="T44"/>
                  <a:gd fmla="*/ 138113919 h 86" name="T45"/>
                  <a:gd fmla="*/ 2147483647 w 19" name="T46"/>
                  <a:gd fmla="*/ 0 h 86" name="T47"/>
                  <a:gd fmla="*/ 2147483647 w 19" name="T48"/>
                  <a:gd fmla="*/ 0 h 86" name="T49"/>
                  <a:gd fmla="*/ 2147483647 w 19" name="T50"/>
                  <a:gd fmla="*/ 0 h 86" name="T51"/>
                  <a:gd fmla="*/ 1600694236 w 19" name="T52"/>
                  <a:gd fmla="*/ 138113919 h 86" name="T53"/>
                  <a:gd fmla="*/ 1400564394 w 19" name="T54"/>
                  <a:gd fmla="*/ 552188457 h 86" name="T55"/>
                  <a:gd fmla="*/ 1400564394 w 19" name="T56"/>
                  <a:gd fmla="*/ 690301794 h 86" name="T57"/>
                  <a:gd fmla="*/ 1400564394 w 19" name="T58"/>
                  <a:gd fmla="*/ 690301794 h 8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19" name="T90"/>
                  <a:gd fmla="*/ 0 h 86" name="T91"/>
                  <a:gd fmla="*/ 19 w 19" name="T92"/>
                  <a:gd fmla="*/ 86 h 86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86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23" name="Freeform 973"/>
              <p:cNvSpPr/>
              <p:nvPr/>
            </p:nvSpPr>
            <p:spPr bwMode="auto">
              <a:xfrm>
                <a:off x="5662614" y="3187701"/>
                <a:ext cx="15875" cy="31750"/>
              </a:xfrm>
              <a:custGeom>
                <a:gdLst>
                  <a:gd fmla="*/ 2147483647 w 31" name="T0"/>
                  <a:gd fmla="*/ 422893369 h 61" name="T1"/>
                  <a:gd fmla="*/ 2147483647 w 31" name="T2"/>
                  <a:gd fmla="*/ 422893369 h 61" name="T3"/>
                  <a:gd fmla="*/ 1880020993 w 31" name="T4"/>
                  <a:gd fmla="*/ 2115008024 h 61" name="T5"/>
                  <a:gd fmla="*/ 940141593 w 31" name="T6"/>
                  <a:gd fmla="*/ 2147483647 h 61" name="T7"/>
                  <a:gd fmla="*/ 402805622 w 31" name="T8"/>
                  <a:gd fmla="*/ 2147483647 h 61" name="T9"/>
                  <a:gd fmla="*/ 0 w 31" name="T10"/>
                  <a:gd fmla="*/ 2147483647 h 61" name="T11"/>
                  <a:gd fmla="*/ 0 w 31" name="T12"/>
                  <a:gd fmla="*/ 2147483647 h 61" name="T13"/>
                  <a:gd fmla="*/ 134268733 w 31" name="T14"/>
                  <a:gd fmla="*/ 2147483647 h 61" name="T15"/>
                  <a:gd fmla="*/ 402805622 w 31" name="T16"/>
                  <a:gd fmla="*/ 2147483647 h 61" name="T17"/>
                  <a:gd fmla="*/ 537073906 w 31" name="T18"/>
                  <a:gd fmla="*/ 2147483647 h 61" name="T19"/>
                  <a:gd fmla="*/ 940141593 w 31" name="T20"/>
                  <a:gd fmla="*/ 2147483647 h 61" name="T21"/>
                  <a:gd fmla="*/ 1477214987 w 31" name="T22"/>
                  <a:gd fmla="*/ 2147483647 h 61" name="T23"/>
                  <a:gd fmla="*/ 1611483656 w 31" name="T24"/>
                  <a:gd fmla="*/ 2147483647 h 61" name="T25"/>
                  <a:gd fmla="*/ 1611483656 w 31" name="T26"/>
                  <a:gd fmla="*/ 2147483647 h 61" name="T27"/>
                  <a:gd fmla="*/ 1611483656 w 31" name="T28"/>
                  <a:gd fmla="*/ 2147483647 h 61" name="T29"/>
                  <a:gd fmla="*/ 2014288637 w 31" name="T30"/>
                  <a:gd fmla="*/ 2147483647 h 61" name="T31"/>
                  <a:gd fmla="*/ 2147483647 w 31" name="T32"/>
                  <a:gd fmla="*/ 2147483647 h 61" name="T33"/>
                  <a:gd fmla="*/ 2147483647 w 31" name="T34"/>
                  <a:gd fmla="*/ 1268950892 h 61" name="T35"/>
                  <a:gd fmla="*/ 2147483647 w 31" name="T36"/>
                  <a:gd fmla="*/ 1268950892 h 61" name="T37"/>
                  <a:gd fmla="*/ 2147483647 w 31" name="T38"/>
                  <a:gd fmla="*/ 986931587 h 61" name="T39"/>
                  <a:gd fmla="*/ 2147483647 w 31" name="T40"/>
                  <a:gd fmla="*/ 564038349 h 61" name="T41"/>
                  <a:gd fmla="*/ 2147483647 w 31" name="T42"/>
                  <a:gd fmla="*/ 140874259 h 61" name="T43"/>
                  <a:gd fmla="*/ 2147483647 w 31" name="T44"/>
                  <a:gd fmla="*/ 0 h 61" name="T45"/>
                  <a:gd fmla="*/ 2147483647 w 31" name="T46"/>
                  <a:gd fmla="*/ 0 h 61" name="T47"/>
                  <a:gd fmla="*/ 2147483647 w 31" name="T48"/>
                  <a:gd fmla="*/ 140874259 h 61" name="T49"/>
                  <a:gd fmla="*/ 2147483647 w 31" name="T50"/>
                  <a:gd fmla="*/ 422893369 h 61" name="T51"/>
                  <a:gd fmla="*/ 2147483647 w 31" name="T52"/>
                  <a:gd fmla="*/ 422893369 h 61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31" name="T81"/>
                  <a:gd fmla="*/ 0 h 61" name="T82"/>
                  <a:gd fmla="*/ 31 w 31" name="T83"/>
                  <a:gd fmla="*/ 61 h 61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61" w="3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24" name="Freeform 974"/>
              <p:cNvSpPr/>
              <p:nvPr/>
            </p:nvSpPr>
            <p:spPr bwMode="auto">
              <a:xfrm>
                <a:off x="5681664" y="3182938"/>
                <a:ext cx="12700" cy="26988"/>
              </a:xfrm>
              <a:custGeom>
                <a:gdLst>
                  <a:gd fmla="*/ 1926239608 w 24" name="T0"/>
                  <a:gd fmla="*/ 668287939 h 49" name="T1"/>
                  <a:gd fmla="*/ 1926239608 w 24" name="T2"/>
                  <a:gd fmla="*/ 668287939 h 49" name="T3"/>
                  <a:gd fmla="*/ 1333722355 w 24" name="T4"/>
                  <a:gd fmla="*/ 2004863541 h 49" name="T5"/>
                  <a:gd fmla="*/ 889055015 w 24" name="T6"/>
                  <a:gd fmla="*/ 2147483647 h 49" name="T7"/>
                  <a:gd fmla="*/ 592796918 w 24" name="T8"/>
                  <a:gd fmla="*/ 2147483647 h 49" name="T9"/>
                  <a:gd fmla="*/ 148129115 w 24" name="T10"/>
                  <a:gd fmla="*/ 2147483647 h 49" name="T11"/>
                  <a:gd fmla="*/ 148129115 w 24" name="T12"/>
                  <a:gd fmla="*/ 2147483647 h 49" name="T13"/>
                  <a:gd fmla="*/ 0 w 24" name="T14"/>
                  <a:gd fmla="*/ 2147483647 h 49" name="T15"/>
                  <a:gd fmla="*/ 148129115 w 24" name="T16"/>
                  <a:gd fmla="*/ 2147483647 h 49" name="T17"/>
                  <a:gd fmla="*/ 592796918 w 24" name="T18"/>
                  <a:gd fmla="*/ 2147483647 h 49" name="T19"/>
                  <a:gd fmla="*/ 740925967 w 24" name="T20"/>
                  <a:gd fmla="*/ 2147483647 h 49" name="T21"/>
                  <a:gd fmla="*/ 1185313377 w 24" name="T22"/>
                  <a:gd fmla="*/ 2147483647 h 49" name="T23"/>
                  <a:gd fmla="*/ 1333722355 w 24" name="T24"/>
                  <a:gd fmla="*/ 2147483647 h 49" name="T25"/>
                  <a:gd fmla="*/ 1778110031 w 24" name="T26"/>
                  <a:gd fmla="*/ 2147483647 h 49" name="T27"/>
                  <a:gd fmla="*/ 1778110031 w 24" name="T28"/>
                  <a:gd fmla="*/ 2147483647 h 49" name="T29"/>
                  <a:gd fmla="*/ 2147483647 w 24" name="T30"/>
                  <a:gd fmla="*/ 2147483647 h 49" name="T31"/>
                  <a:gd fmla="*/ 2147483647 w 24" name="T32"/>
                  <a:gd fmla="*/ 2147483647 h 49" name="T33"/>
                  <a:gd fmla="*/ 2147483647 w 24" name="T34"/>
                  <a:gd fmla="*/ 2147483647 h 49" name="T35"/>
                  <a:gd fmla="*/ 2147483647 w 24" name="T36"/>
                  <a:gd fmla="*/ 1670872274 h 49" name="T37"/>
                  <a:gd fmla="*/ 2147483647 w 24" name="T38"/>
                  <a:gd fmla="*/ 1670872274 h 49" name="T39"/>
                  <a:gd fmla="*/ 2147483647 w 24" name="T40"/>
                  <a:gd fmla="*/ 1169428781 h 49" name="T41"/>
                  <a:gd fmla="*/ 2147483647 w 24" name="T42"/>
                  <a:gd fmla="*/ 1002583784 h 49" name="T43"/>
                  <a:gd fmla="*/ 2147483647 w 24" name="T44"/>
                  <a:gd fmla="*/ 167147716 h 49" name="T45"/>
                  <a:gd fmla="*/ 2147483647 w 24" name="T46"/>
                  <a:gd fmla="*/ 0 h 49" name="T47"/>
                  <a:gd fmla="*/ 2147483647 w 24" name="T48"/>
                  <a:gd fmla="*/ 0 h 49" name="T49"/>
                  <a:gd fmla="*/ 2147483647 w 24" name="T50"/>
                  <a:gd fmla="*/ 167147716 h 49" name="T51"/>
                  <a:gd fmla="*/ 1926239608 w 24" name="T52"/>
                  <a:gd fmla="*/ 668287939 h 49" name="T53"/>
                  <a:gd fmla="*/ 1926239608 w 24" name="T54"/>
                  <a:gd fmla="*/ 668287939 h 49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24" name="T84"/>
                  <a:gd fmla="*/ 0 h 49" name="T85"/>
                  <a:gd fmla="*/ 24 w 24" name="T86"/>
                  <a:gd fmla="*/ 49 h 49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9" w="24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25" name="Freeform 975"/>
              <p:cNvSpPr/>
              <p:nvPr/>
            </p:nvSpPr>
            <p:spPr bwMode="auto">
              <a:xfrm>
                <a:off x="5707064" y="3167063"/>
                <a:ext cx="19050" cy="39688"/>
              </a:xfrm>
              <a:custGeom>
                <a:gdLst>
                  <a:gd fmla="*/ 2147483647 w 36" name="T0"/>
                  <a:gd fmla="*/ 1124971384 h 73" name="T1"/>
                  <a:gd fmla="*/ 2147483647 w 36" name="T2"/>
                  <a:gd fmla="*/ 1124971384 h 73" name="T3"/>
                  <a:gd fmla="*/ 2147483647 w 36" name="T4"/>
                  <a:gd fmla="*/ 2147483647 h 73" name="T5"/>
                  <a:gd fmla="*/ 2147483647 w 36" name="T6"/>
                  <a:gd fmla="*/ 2147483647 h 73" name="T7"/>
                  <a:gd fmla="*/ 1481851776 w 36" name="T8"/>
                  <a:gd fmla="*/ 2147483647 h 73" name="T9"/>
                  <a:gd fmla="*/ 148129099 w 36" name="T10"/>
                  <a:gd fmla="*/ 2147483647 h 73" name="T11"/>
                  <a:gd fmla="*/ 148129099 w 36" name="T12"/>
                  <a:gd fmla="*/ 2147483647 h 73" name="T13"/>
                  <a:gd fmla="*/ 148129099 w 36" name="T14"/>
                  <a:gd fmla="*/ 2147483647 h 73" name="T15"/>
                  <a:gd fmla="*/ 0 w 36" name="T16"/>
                  <a:gd fmla="*/ 2147483647 h 73" name="T17"/>
                  <a:gd fmla="*/ 296258198 w 36" name="T18"/>
                  <a:gd fmla="*/ 2147483647 h 73" name="T19"/>
                  <a:gd fmla="*/ 592796855 w 36" name="T20"/>
                  <a:gd fmla="*/ 2147483647 h 73" name="T21"/>
                  <a:gd fmla="*/ 889054921 w 36" name="T22"/>
                  <a:gd fmla="*/ 2147483647 h 73" name="T23"/>
                  <a:gd fmla="*/ 1185313252 w 36" name="T24"/>
                  <a:gd fmla="*/ 2147483647 h 73" name="T25"/>
                  <a:gd fmla="*/ 1481851776 w 36" name="T26"/>
                  <a:gd fmla="*/ 2147483647 h 73" name="T27"/>
                  <a:gd fmla="*/ 1481851776 w 36" name="T28"/>
                  <a:gd fmla="*/ 2147483647 h 73" name="T29"/>
                  <a:gd fmla="*/ 2147483647 w 36" name="T30"/>
                  <a:gd fmla="*/ 2147483647 h 73" name="T31"/>
                  <a:gd fmla="*/ 2147483647 w 36" name="T32"/>
                  <a:gd fmla="*/ 2147483647 h 73" name="T33"/>
                  <a:gd fmla="*/ 2147483647 w 36" name="T34"/>
                  <a:gd fmla="*/ 2147483647 h 73" name="T35"/>
                  <a:gd fmla="*/ 2147483647 w 36" name="T36"/>
                  <a:gd fmla="*/ 2147483647 h 73" name="T37"/>
                  <a:gd fmla="*/ 2147483647 w 36" name="T38"/>
                  <a:gd fmla="*/ 1124971384 h 73" name="T39"/>
                  <a:gd fmla="*/ 2147483647 w 36" name="T40"/>
                  <a:gd fmla="*/ 1124971384 h 73" name="T41"/>
                  <a:gd fmla="*/ 2147483647 w 36" name="T42"/>
                  <a:gd fmla="*/ 642883081 h 73" name="T43"/>
                  <a:gd fmla="*/ 2147483647 w 36" name="T44"/>
                  <a:gd fmla="*/ 321293934 h 73" name="T45"/>
                  <a:gd fmla="*/ 2147483647 w 36" name="T46"/>
                  <a:gd fmla="*/ 0 h 73" name="T47"/>
                  <a:gd fmla="*/ 2147483647 w 36" name="T48"/>
                  <a:gd fmla="*/ 0 h 73" name="T49"/>
                  <a:gd fmla="*/ 2147483647 w 36" name="T50"/>
                  <a:gd fmla="*/ 321293934 h 73" name="T51"/>
                  <a:gd fmla="*/ 2147483647 w 36" name="T52"/>
                  <a:gd fmla="*/ 642883081 h 73" name="T53"/>
                  <a:gd fmla="*/ 2147483647 w 36" name="T54"/>
                  <a:gd fmla="*/ 1124971384 h 73" name="T55"/>
                  <a:gd fmla="*/ 2147483647 w 36" name="T56"/>
                  <a:gd fmla="*/ 1124971384 h 73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w 36" name="T87"/>
                  <a:gd fmla="*/ 0 h 73" name="T88"/>
                  <a:gd fmla="*/ 36 w 36" name="T89"/>
                  <a:gd fmla="*/ 73 h 73" name="T90"/>
                </a:gdLst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b="T90" l="T87" r="T89" t="T88"/>
                <a:pathLst>
                  <a:path h="73" w="36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26" name="Freeform 976"/>
              <p:cNvSpPr/>
              <p:nvPr/>
            </p:nvSpPr>
            <p:spPr bwMode="auto">
              <a:xfrm>
                <a:off x="4786314" y="3316288"/>
                <a:ext cx="44450" cy="63500"/>
              </a:xfrm>
              <a:custGeom>
                <a:gdLst>
                  <a:gd fmla="*/ 2147483647 w 85" name="T0"/>
                  <a:gd fmla="*/ 0 h 121" name="T1"/>
                  <a:gd fmla="*/ 2147483647 w 85" name="T2"/>
                  <a:gd fmla="*/ 0 h 121" name="T3"/>
                  <a:gd fmla="*/ 2147483647 w 85" name="T4"/>
                  <a:gd fmla="*/ 0 h 121" name="T5"/>
                  <a:gd fmla="*/ 2147483647 w 85" name="T6"/>
                  <a:gd fmla="*/ 0 h 121" name="T7"/>
                  <a:gd fmla="*/ 2147483647 w 85" name="T8"/>
                  <a:gd fmla="*/ 578081550 h 121" name="T9"/>
                  <a:gd fmla="*/ 2147483647 w 85" name="T10"/>
                  <a:gd fmla="*/ 578081550 h 121" name="T11"/>
                  <a:gd fmla="*/ 2147483647 w 85" name="T12"/>
                  <a:gd fmla="*/ 2147483647 h 121" name="T13"/>
                  <a:gd fmla="*/ 2147483647 w 85" name="T14"/>
                  <a:gd fmla="*/ 2147483647 h 121" name="T15"/>
                  <a:gd fmla="*/ 2147483647 w 85" name="T16"/>
                  <a:gd fmla="*/ 2147483647 h 121" name="T17"/>
                  <a:gd fmla="*/ 2147483647 w 85" name="T18"/>
                  <a:gd fmla="*/ 2147483647 h 121" name="T19"/>
                  <a:gd fmla="*/ 1286937379 w 85" name="T20"/>
                  <a:gd fmla="*/ 2147483647 h 121" name="T21"/>
                  <a:gd fmla="*/ 143023380 w 85" name="T22"/>
                  <a:gd fmla="*/ 2147483647 h 121" name="T23"/>
                  <a:gd fmla="*/ 143023380 w 85" name="T24"/>
                  <a:gd fmla="*/ 2147483647 h 121" name="T25"/>
                  <a:gd fmla="*/ 0 w 85" name="T26"/>
                  <a:gd fmla="*/ 2147483647 h 121" name="T27"/>
                  <a:gd fmla="*/ 143023380 w 85" name="T28"/>
                  <a:gd fmla="*/ 2147483647 h 121" name="T29"/>
                  <a:gd fmla="*/ 572094043 w 85" name="T30"/>
                  <a:gd fmla="*/ 2147483647 h 121" name="T31"/>
                  <a:gd fmla="*/ 715117357 w 85" name="T32"/>
                  <a:gd fmla="*/ 2147483647 h 121" name="T33"/>
                  <a:gd fmla="*/ 1144188085 w 85" name="T34"/>
                  <a:gd fmla="*/ 2147483647 h 121" name="T35"/>
                  <a:gd fmla="*/ 1429960693 w 85" name="T36"/>
                  <a:gd fmla="*/ 2147483647 h 121" name="T37"/>
                  <a:gd fmla="*/ 1716008368 w 85" name="T38"/>
                  <a:gd fmla="*/ 2147483647 h 121" name="T39"/>
                  <a:gd fmla="*/ 1716008368 w 85" name="T40"/>
                  <a:gd fmla="*/ 2147483647 h 121" name="T41"/>
                  <a:gd fmla="*/ 2147483647 w 85" name="T42"/>
                  <a:gd fmla="*/ 2147483647 h 121" name="T43"/>
                  <a:gd fmla="*/ 2147483647 w 85" name="T44"/>
                  <a:gd fmla="*/ 2147483647 h 121" name="T45"/>
                  <a:gd fmla="*/ 2147483647 w 85" name="T46"/>
                  <a:gd fmla="*/ 2147483647 h 121" name="T47"/>
                  <a:gd fmla="*/ 2147483647 w 85" name="T48"/>
                  <a:gd fmla="*/ 2147483647 h 121" name="T49"/>
                  <a:gd fmla="*/ 2147483647 w 85" name="T50"/>
                  <a:gd fmla="*/ 2147483647 h 121" name="T51"/>
                  <a:gd fmla="*/ 2147483647 w 85" name="T52"/>
                  <a:gd fmla="*/ 1589930967 h 121" name="T53"/>
                  <a:gd fmla="*/ 2147483647 w 85" name="T54"/>
                  <a:gd fmla="*/ 1589930967 h 121" name="T55"/>
                  <a:gd fmla="*/ 2147483647 w 85" name="T56"/>
                  <a:gd fmla="*/ 1589930967 h 121" name="T57"/>
                  <a:gd fmla="*/ 2147483647 w 85" name="T58"/>
                  <a:gd fmla="*/ 1589930967 h 121" name="T59"/>
                  <a:gd fmla="*/ 2147483647 w 85" name="T60"/>
                  <a:gd fmla="*/ 1445342028 h 121" name="T61"/>
                  <a:gd fmla="*/ 2147483647 w 85" name="T62"/>
                  <a:gd fmla="*/ 1156163101 h 121" name="T63"/>
                  <a:gd fmla="*/ 2147483647 w 85" name="T64"/>
                  <a:gd fmla="*/ 722671014 h 121" name="T65"/>
                  <a:gd fmla="*/ 2147483647 w 85" name="T66"/>
                  <a:gd fmla="*/ 433492481 h 121" name="T67"/>
                  <a:gd fmla="*/ 2147483647 w 85" name="T68"/>
                  <a:gd fmla="*/ 144589529 h 121" name="T69"/>
                  <a:gd fmla="*/ 2147483647 w 85" name="T70"/>
                  <a:gd fmla="*/ 0 h 121" name="T71"/>
                  <a:gd fmla="*/ 2147483647 w 85" name="T72"/>
                  <a:gd fmla="*/ 0 h 121" name="T73"/>
                  <a:gd fmla="*/ 2147483647 w 85" name="T74"/>
                  <a:gd fmla="*/ 0 h 121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85" name="T114"/>
                  <a:gd fmla="*/ 0 h 121" name="T115"/>
                  <a:gd fmla="*/ 85 w 85" name="T116"/>
                  <a:gd fmla="*/ 121 h 121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20" w="85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27" name="Freeform 977"/>
              <p:cNvSpPr/>
              <p:nvPr/>
            </p:nvSpPr>
            <p:spPr bwMode="auto">
              <a:xfrm>
                <a:off x="4786314" y="3322638"/>
                <a:ext cx="66675" cy="84138"/>
              </a:xfrm>
              <a:custGeom>
                <a:gdLst>
                  <a:gd fmla="*/ 2147483647 w 127" name="T0"/>
                  <a:gd fmla="*/ 444672996 h 159" name="T1"/>
                  <a:gd fmla="*/ 2147483647 w 127" name="T2"/>
                  <a:gd fmla="*/ 444672996 h 159" name="T3"/>
                  <a:gd fmla="*/ 2147483647 w 127" name="T4"/>
                  <a:gd fmla="*/ 2147483647 h 159" name="T5"/>
                  <a:gd fmla="*/ 2147483647 w 127" name="T6"/>
                  <a:gd fmla="*/ 2147483647 h 159" name="T7"/>
                  <a:gd fmla="*/ 2147483647 w 127" name="T8"/>
                  <a:gd fmla="*/ 2147483647 h 159" name="T9"/>
                  <a:gd fmla="*/ 2147483647 w 127" name="T10"/>
                  <a:gd fmla="*/ 2147483647 h 159" name="T11"/>
                  <a:gd fmla="*/ 2147483647 w 127" name="T12"/>
                  <a:gd fmla="*/ 2147483647 h 159" name="T13"/>
                  <a:gd fmla="*/ 2147483647 w 127" name="T14"/>
                  <a:gd fmla="*/ 2147483647 h 159" name="T15"/>
                  <a:gd fmla="*/ 2147483647 w 127" name="T16"/>
                  <a:gd fmla="*/ 2147483647 h 159" name="T17"/>
                  <a:gd fmla="*/ 2147483647 w 127" name="T18"/>
                  <a:gd fmla="*/ 2147483647 h 159" name="T19"/>
                  <a:gd fmla="*/ 1736437608 w 127" name="T20"/>
                  <a:gd fmla="*/ 2147483647 h 159" name="T21"/>
                  <a:gd fmla="*/ 1157625247 w 127" name="T22"/>
                  <a:gd fmla="*/ 2147483647 h 159" name="T23"/>
                  <a:gd fmla="*/ 434109402 w 127" name="T24"/>
                  <a:gd fmla="*/ 2147483647 h 159" name="T25"/>
                  <a:gd fmla="*/ 434109402 w 127" name="T26"/>
                  <a:gd fmla="*/ 2147483647 h 159" name="T27"/>
                  <a:gd fmla="*/ 0 w 127" name="T28"/>
                  <a:gd fmla="*/ 2147483647 h 159" name="T29"/>
                  <a:gd fmla="*/ 0 w 127" name="T30"/>
                  <a:gd fmla="*/ 2147483647 h 159" name="T31"/>
                  <a:gd fmla="*/ 0 w 127" name="T32"/>
                  <a:gd fmla="*/ 2147483647 h 159" name="T33"/>
                  <a:gd fmla="*/ 144703156 w 127" name="T34"/>
                  <a:gd fmla="*/ 2147483647 h 159" name="T35"/>
                  <a:gd fmla="*/ 578812623 w 127" name="T36"/>
                  <a:gd fmla="*/ 2147483647 h 159" name="T37"/>
                  <a:gd fmla="*/ 723515714 w 127" name="T38"/>
                  <a:gd fmla="*/ 2147483647 h 159" name="T39"/>
                  <a:gd fmla="*/ 1157625247 w 127" name="T40"/>
                  <a:gd fmla="*/ 2147483647 h 159" name="T41"/>
                  <a:gd fmla="*/ 1157625247 w 127" name="T42"/>
                  <a:gd fmla="*/ 2147483647 h 159" name="T43"/>
                  <a:gd fmla="*/ 2147483647 w 127" name="T44"/>
                  <a:gd fmla="*/ 2147483647 h 159" name="T45"/>
                  <a:gd fmla="*/ 2147483647 w 127" name="T46"/>
                  <a:gd fmla="*/ 2147483647 h 159" name="T47"/>
                  <a:gd fmla="*/ 2147483647 w 127" name="T48"/>
                  <a:gd fmla="*/ 2147483647 h 159" name="T49"/>
                  <a:gd fmla="*/ 2147483647 w 127" name="T50"/>
                  <a:gd fmla="*/ 2147483647 h 159" name="T51"/>
                  <a:gd fmla="*/ 2147483647 w 127" name="T52"/>
                  <a:gd fmla="*/ 2147483647 h 159" name="T53"/>
                  <a:gd fmla="*/ 2147483647 w 127" name="T54"/>
                  <a:gd fmla="*/ 2147483647 h 159" name="T55"/>
                  <a:gd fmla="*/ 2147483647 w 127" name="T56"/>
                  <a:gd fmla="*/ 2147483647 h 159" name="T57"/>
                  <a:gd fmla="*/ 2147483647 w 127" name="T58"/>
                  <a:gd fmla="*/ 2147483647 h 159" name="T59"/>
                  <a:gd fmla="*/ 2147483647 w 127" name="T60"/>
                  <a:gd fmla="*/ 2147483647 h 159" name="T61"/>
                  <a:gd fmla="*/ 2147483647 w 127" name="T62"/>
                  <a:gd fmla="*/ 2147483647 h 159" name="T63"/>
                  <a:gd fmla="*/ 2147483647 w 127" name="T64"/>
                  <a:gd fmla="*/ 1629999557 h 159" name="T65"/>
                  <a:gd fmla="*/ 2147483647 w 127" name="T66"/>
                  <a:gd fmla="*/ 1629999557 h 159" name="T67"/>
                  <a:gd fmla="*/ 2147483647 w 127" name="T68"/>
                  <a:gd fmla="*/ 1333738660 h 159" name="T69"/>
                  <a:gd fmla="*/ 2147483647 w 127" name="T70"/>
                  <a:gd fmla="*/ 1037196509 h 159" name="T71"/>
                  <a:gd fmla="*/ 2147483647 w 127" name="T72"/>
                  <a:gd fmla="*/ 592803576 h 159" name="T73"/>
                  <a:gd fmla="*/ 2147483647 w 127" name="T74"/>
                  <a:gd fmla="*/ 444672996 h 159" name="T75"/>
                  <a:gd fmla="*/ 2147483647 w 127" name="T76"/>
                  <a:gd fmla="*/ 148131044 h 159" name="T77"/>
                  <a:gd fmla="*/ 2147483647 w 127" name="T78"/>
                  <a:gd fmla="*/ 0 h 159" name="T79"/>
                  <a:gd fmla="*/ 2147483647 w 127" name="T80"/>
                  <a:gd fmla="*/ 148131044 h 159" name="T81"/>
                  <a:gd fmla="*/ 2147483647 w 127" name="T82"/>
                  <a:gd fmla="*/ 444672996 h 159" name="T83"/>
                  <a:gd fmla="*/ 2147483647 w 127" name="T84"/>
                  <a:gd fmla="*/ 444672996 h 159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w 127" name="T129"/>
                  <a:gd fmla="*/ 0 h 159" name="T130"/>
                  <a:gd fmla="*/ 127 w 127" name="T131"/>
                  <a:gd fmla="*/ 159 h 159" name="T132"/>
                </a:gdLst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b="T132" l="T129" r="T131" t="T130"/>
                <a:pathLst>
                  <a:path h="159" w="127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28" name="Freeform 978"/>
              <p:cNvSpPr/>
              <p:nvPr/>
            </p:nvSpPr>
            <p:spPr bwMode="auto">
              <a:xfrm>
                <a:off x="4795839" y="3335338"/>
                <a:ext cx="66675" cy="80963"/>
              </a:xfrm>
              <a:custGeom>
                <a:gdLst>
                  <a:gd fmla="*/ 2147483647 w 128" name="T0"/>
                  <a:gd fmla="*/ 435876361 h 154" name="T1"/>
                  <a:gd fmla="*/ 2147483647 w 128" name="T2"/>
                  <a:gd fmla="*/ 435876361 h 154" name="T3"/>
                  <a:gd fmla="*/ 2147483647 w 128" name="T4"/>
                  <a:gd fmla="*/ 2147483647 h 154" name="T5"/>
                  <a:gd fmla="*/ 2147483647 w 128" name="T6"/>
                  <a:gd fmla="*/ 2147483647 h 154" name="T7"/>
                  <a:gd fmla="*/ 2147483647 w 128" name="T8"/>
                  <a:gd fmla="*/ 2147483647 h 154" name="T9"/>
                  <a:gd fmla="*/ 1978846902 w 128" name="T10"/>
                  <a:gd fmla="*/ 2147483647 h 154" name="T11"/>
                  <a:gd fmla="*/ 0 w 128" name="T12"/>
                  <a:gd fmla="*/ 2147483647 h 154" name="T13"/>
                  <a:gd fmla="*/ 0 w 128" name="T14"/>
                  <a:gd fmla="*/ 2147483647 h 154" name="T15"/>
                  <a:gd fmla="*/ 0 w 128" name="T16"/>
                  <a:gd fmla="*/ 2147483647 h 154" name="T17"/>
                  <a:gd fmla="*/ 0 w 128" name="T18"/>
                  <a:gd fmla="*/ 2147483647 h 154" name="T19"/>
                  <a:gd fmla="*/ 424096683 w 128" name="T20"/>
                  <a:gd fmla="*/ 2147483647 h 154" name="T21"/>
                  <a:gd fmla="*/ 989288018 w 128" name="T22"/>
                  <a:gd fmla="*/ 2147483647 h 154" name="T23"/>
                  <a:gd fmla="*/ 1272019314 w 128" name="T24"/>
                  <a:gd fmla="*/ 2147483647 h 154" name="T25"/>
                  <a:gd fmla="*/ 1554750349 w 128" name="T26"/>
                  <a:gd fmla="*/ 2147483647 h 154" name="T27"/>
                  <a:gd fmla="*/ 2147483647 w 128" name="T28"/>
                  <a:gd fmla="*/ 2147483647 h 154" name="T29"/>
                  <a:gd fmla="*/ 2147483647 w 128" name="T30"/>
                  <a:gd fmla="*/ 2147483647 h 154" name="T31"/>
                  <a:gd fmla="*/ 2147483647 w 128" name="T32"/>
                  <a:gd fmla="*/ 2147483647 h 154" name="T33"/>
                  <a:gd fmla="*/ 2147483647 w 128" name="T34"/>
                  <a:gd fmla="*/ 2147483647 h 154" name="T35"/>
                  <a:gd fmla="*/ 2147483647 w 128" name="T36"/>
                  <a:gd fmla="*/ 2147483647 h 154" name="T37"/>
                  <a:gd fmla="*/ 2147483647 w 128" name="T38"/>
                  <a:gd fmla="*/ 2147483647 h 154" name="T39"/>
                  <a:gd fmla="*/ 2147483647 w 128" name="T40"/>
                  <a:gd fmla="*/ 2147483647 h 154" name="T41"/>
                  <a:gd fmla="*/ 2147483647 w 128" name="T42"/>
                  <a:gd fmla="*/ 2147483647 h 154" name="T43"/>
                  <a:gd fmla="*/ 2147483647 w 128" name="T44"/>
                  <a:gd fmla="*/ 1598397725 h 154" name="T45"/>
                  <a:gd fmla="*/ 2147483647 w 128" name="T46"/>
                  <a:gd fmla="*/ 1598397725 h 154" name="T47"/>
                  <a:gd fmla="*/ 2147483647 w 128" name="T48"/>
                  <a:gd fmla="*/ 1162521495 h 154" name="T49"/>
                  <a:gd fmla="*/ 2147483647 w 128" name="T50"/>
                  <a:gd fmla="*/ 1017136977 h 154" name="T51"/>
                  <a:gd fmla="*/ 2147483647 w 128" name="T52"/>
                  <a:gd fmla="*/ 581260748 h 154" name="T53"/>
                  <a:gd fmla="*/ 2147483647 w 128" name="T54"/>
                  <a:gd fmla="*/ 435876361 h 154" name="T55"/>
                  <a:gd fmla="*/ 2147483647 w 128" name="T56"/>
                  <a:gd fmla="*/ 290492106 h 154" name="T57"/>
                  <a:gd fmla="*/ 2147483647 w 128" name="T58"/>
                  <a:gd fmla="*/ 0 h 154" name="T59"/>
                  <a:gd fmla="*/ 2147483647 w 128" name="T60"/>
                  <a:gd fmla="*/ 290492106 h 154" name="T61"/>
                  <a:gd fmla="*/ 2147483647 w 128" name="T62"/>
                  <a:gd fmla="*/ 435876361 h 154" name="T63"/>
                  <a:gd fmla="*/ 2147483647 w 128" name="T64"/>
                  <a:gd fmla="*/ 435876361 h 154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28" name="T99"/>
                  <a:gd fmla="*/ 0 h 154" name="T100"/>
                  <a:gd fmla="*/ 128 w 128" name="T101"/>
                  <a:gd fmla="*/ 154 h 154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54" w="128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29" name="Freeform 979"/>
              <p:cNvSpPr/>
              <p:nvPr/>
            </p:nvSpPr>
            <p:spPr bwMode="auto">
              <a:xfrm>
                <a:off x="4818064" y="3357563"/>
                <a:ext cx="49213" cy="55563"/>
              </a:xfrm>
              <a:custGeom>
                <a:gdLst>
                  <a:gd fmla="*/ 2147483647 w 92" name="T0"/>
                  <a:gd fmla="*/ 156850594 h 103" name="T1"/>
                  <a:gd fmla="*/ 2147483647 w 92" name="T2"/>
                  <a:gd fmla="*/ 156850594 h 103" name="T3"/>
                  <a:gd fmla="*/ 2147483647 w 92" name="T4"/>
                  <a:gd fmla="*/ 2147483647 h 103" name="T5"/>
                  <a:gd fmla="*/ 2147483647 w 92" name="T6"/>
                  <a:gd fmla="*/ 2147483647 h 103" name="T7"/>
                  <a:gd fmla="*/ 2147483647 w 92" name="T8"/>
                  <a:gd fmla="*/ 2147483647 h 103" name="T9"/>
                  <a:gd fmla="*/ 2147483647 w 92" name="T10"/>
                  <a:gd fmla="*/ 2147483647 h 103" name="T11"/>
                  <a:gd fmla="*/ 2147483647 w 92" name="T12"/>
                  <a:gd fmla="*/ 2147483647 h 103" name="T13"/>
                  <a:gd fmla="*/ 1989841942 w 92" name="T14"/>
                  <a:gd fmla="*/ 2147483647 h 103" name="T15"/>
                  <a:gd fmla="*/ 306173897 w 92" name="T16"/>
                  <a:gd fmla="*/ 2147483647 h 103" name="T17"/>
                  <a:gd fmla="*/ 306173897 w 92" name="T18"/>
                  <a:gd fmla="*/ 2147483647 h 103" name="T19"/>
                  <a:gd fmla="*/ 153086681 w 92" name="T20"/>
                  <a:gd fmla="*/ 2147483647 h 103" name="T21"/>
                  <a:gd fmla="*/ 0 w 92" name="T22"/>
                  <a:gd fmla="*/ 2147483647 h 103" name="T23"/>
                  <a:gd fmla="*/ 306173897 w 92" name="T24"/>
                  <a:gd fmla="*/ 2147483647 h 103" name="T25"/>
                  <a:gd fmla="*/ 612347260 w 92" name="T26"/>
                  <a:gd fmla="*/ 2147483647 h 103" name="T27"/>
                  <a:gd fmla="*/ 918521023 w 92" name="T28"/>
                  <a:gd fmla="*/ 2147483647 h 103" name="T29"/>
                  <a:gd fmla="*/ 1224407800 w 92" name="T30"/>
                  <a:gd fmla="*/ 2147483647 h 103" name="T31"/>
                  <a:gd fmla="*/ 1530582099 w 92" name="T32"/>
                  <a:gd fmla="*/ 2147483647 h 103" name="T33"/>
                  <a:gd fmla="*/ 1530582099 w 92" name="T34"/>
                  <a:gd fmla="*/ 2147483647 h 103" name="T35"/>
                  <a:gd fmla="*/ 2147483647 w 92" name="T36"/>
                  <a:gd fmla="*/ 2147483647 h 103" name="T37"/>
                  <a:gd fmla="*/ 2147483647 w 92" name="T38"/>
                  <a:gd fmla="*/ 2147483647 h 103" name="T39"/>
                  <a:gd fmla="*/ 2147483647 w 92" name="T40"/>
                  <a:gd fmla="*/ 2147483647 h 103" name="T41"/>
                  <a:gd fmla="*/ 2147483647 w 92" name="T42"/>
                  <a:gd fmla="*/ 2147483647 h 103" name="T43"/>
                  <a:gd fmla="*/ 2147483647 w 92" name="T44"/>
                  <a:gd fmla="*/ 2147483647 h 103" name="T45"/>
                  <a:gd fmla="*/ 2147483647 w 92" name="T46"/>
                  <a:gd fmla="*/ 2147483647 h 103" name="T47"/>
                  <a:gd fmla="*/ 2147483647 w 92" name="T48"/>
                  <a:gd fmla="*/ 1726809599 h 103" name="T49"/>
                  <a:gd fmla="*/ 2147483647 w 92" name="T50"/>
                  <a:gd fmla="*/ 1726809599 h 103" name="T51"/>
                  <a:gd fmla="*/ 2147483647 w 92" name="T52"/>
                  <a:gd fmla="*/ 1255967797 h 103" name="T53"/>
                  <a:gd fmla="*/ 2147483647 w 92" name="T54"/>
                  <a:gd fmla="*/ 784833886 h 103" name="T55"/>
                  <a:gd fmla="*/ 2147483647 w 92" name="T56"/>
                  <a:gd fmla="*/ 627983899 h 103" name="T57"/>
                  <a:gd fmla="*/ 2147483647 w 92" name="T58"/>
                  <a:gd fmla="*/ 156850594 h 103" name="T59"/>
                  <a:gd fmla="*/ 2147483647 w 92" name="T60"/>
                  <a:gd fmla="*/ 0 h 103" name="T61"/>
                  <a:gd fmla="*/ 2147483647 w 92" name="T62"/>
                  <a:gd fmla="*/ 0 h 103" name="T63"/>
                  <a:gd fmla="*/ 2147483647 w 92" name="T64"/>
                  <a:gd fmla="*/ 0 h 103" name="T65"/>
                  <a:gd fmla="*/ 2147483647 w 92" name="T66"/>
                  <a:gd fmla="*/ 156850594 h 103" name="T67"/>
                  <a:gd fmla="*/ 2147483647 w 92" name="T68"/>
                  <a:gd fmla="*/ 156850594 h 103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03" name="T106"/>
                  <a:gd fmla="*/ 92 w 92" name="T107"/>
                  <a:gd fmla="*/ 103 h 103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03" w="92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30" name="Freeform 980"/>
              <p:cNvSpPr/>
              <p:nvPr/>
            </p:nvSpPr>
            <p:spPr bwMode="auto">
              <a:xfrm>
                <a:off x="4840289" y="3370263"/>
                <a:ext cx="26988" cy="39688"/>
              </a:xfrm>
              <a:custGeom>
                <a:gdLst>
                  <a:gd fmla="*/ 2147483647 w 49" name="T0"/>
                  <a:gd fmla="*/ 642883081 h 73" name="T1"/>
                  <a:gd fmla="*/ 2147483647 w 49" name="T2"/>
                  <a:gd fmla="*/ 642883081 h 73" name="T3"/>
                  <a:gd fmla="*/ 2147483647 w 49" name="T4"/>
                  <a:gd fmla="*/ 1928352670 h 73" name="T5"/>
                  <a:gd fmla="*/ 2147483647 w 49" name="T6"/>
                  <a:gd fmla="*/ 2147483647 h 73" name="T7"/>
                  <a:gd fmla="*/ 2147483647 w 49" name="T8"/>
                  <a:gd fmla="*/ 2147483647 h 73" name="T9"/>
                  <a:gd fmla="*/ 1503724076 w 49" name="T10"/>
                  <a:gd fmla="*/ 2147483647 h 73" name="T11"/>
                  <a:gd fmla="*/ 0 w 49" name="T12"/>
                  <a:gd fmla="*/ 2147483647 h 73" name="T13"/>
                  <a:gd fmla="*/ 0 w 49" name="T14"/>
                  <a:gd fmla="*/ 2147483647 h 73" name="T15"/>
                  <a:gd fmla="*/ 0 w 49" name="T16"/>
                  <a:gd fmla="*/ 2147483647 h 73" name="T17"/>
                  <a:gd fmla="*/ 0 w 49" name="T18"/>
                  <a:gd fmla="*/ 2147483647 h 73" name="T19"/>
                  <a:gd fmla="*/ 501140154 w 49" name="T20"/>
                  <a:gd fmla="*/ 2147483647 h 73" name="T21"/>
                  <a:gd fmla="*/ 835436137 w 49" name="T22"/>
                  <a:gd fmla="*/ 2147483647 h 73" name="T23"/>
                  <a:gd fmla="*/ 1169428781 w 49" name="T24"/>
                  <a:gd fmla="*/ 2147483647 h 73" name="T25"/>
                  <a:gd fmla="*/ 1503724076 w 49" name="T26"/>
                  <a:gd fmla="*/ 2147483647 h 73" name="T27"/>
                  <a:gd fmla="*/ 1838019371 w 49" name="T28"/>
                  <a:gd fmla="*/ 2147483647 h 73" name="T29"/>
                  <a:gd fmla="*/ 1838019371 w 49" name="T30"/>
                  <a:gd fmla="*/ 2147483647 h 73" name="T31"/>
                  <a:gd fmla="*/ 2147483647 w 49" name="T32"/>
                  <a:gd fmla="*/ 2147483647 h 73" name="T33"/>
                  <a:gd fmla="*/ 2147483647 w 49" name="T34"/>
                  <a:gd fmla="*/ 2147483647 h 73" name="T35"/>
                  <a:gd fmla="*/ 2147483647 w 49" name="T36"/>
                  <a:gd fmla="*/ 2147483647 h 73" name="T37"/>
                  <a:gd fmla="*/ 2147483647 w 49" name="T38"/>
                  <a:gd fmla="*/ 2147483647 h 73" name="T39"/>
                  <a:gd fmla="*/ 2147483647 w 49" name="T40"/>
                  <a:gd fmla="*/ 1285470405 h 73" name="T41"/>
                  <a:gd fmla="*/ 2147483647 w 49" name="T42"/>
                  <a:gd fmla="*/ 1285470405 h 73" name="T43"/>
                  <a:gd fmla="*/ 2147483647 w 49" name="T44"/>
                  <a:gd fmla="*/ 964176879 h 73" name="T45"/>
                  <a:gd fmla="*/ 2147483647 w 49" name="T46"/>
                  <a:gd fmla="*/ 482088439 h 73" name="T47"/>
                  <a:gd fmla="*/ 2147483647 w 49" name="T48"/>
                  <a:gd fmla="*/ 160794574 h 73" name="T49"/>
                  <a:gd fmla="*/ 2147483647 w 49" name="T50"/>
                  <a:gd fmla="*/ 0 h 73" name="T51"/>
                  <a:gd fmla="*/ 2147483647 w 49" name="T52"/>
                  <a:gd fmla="*/ 0 h 73" name="T53"/>
                  <a:gd fmla="*/ 2147483647 w 49" name="T54"/>
                  <a:gd fmla="*/ 160794574 h 73" name="T55"/>
                  <a:gd fmla="*/ 2147483647 w 49" name="T56"/>
                  <a:gd fmla="*/ 642883081 h 73" name="T57"/>
                  <a:gd fmla="*/ 2147483647 w 49" name="T58"/>
                  <a:gd fmla="*/ 642883081 h 73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w 49" name="T90"/>
                  <a:gd fmla="*/ 0 h 73" name="T91"/>
                  <a:gd fmla="*/ 49 w 49" name="T92"/>
                  <a:gd fmla="*/ 73 h 73" name="T93"/>
                </a:gdLst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b="T93" l="T90" r="T92" t="T91"/>
                <a:pathLst>
                  <a:path h="73" w="49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31" name="Freeform 981"/>
              <p:cNvSpPr/>
              <p:nvPr/>
            </p:nvSpPr>
            <p:spPr bwMode="auto">
              <a:xfrm>
                <a:off x="5611814" y="3319463"/>
                <a:ext cx="38100" cy="57150"/>
              </a:xfrm>
              <a:custGeom>
                <a:gdLst>
                  <a:gd fmla="*/ 2147483647 w 72" name="T0"/>
                  <a:gd fmla="*/ 841363885 h 110" name="T1"/>
                  <a:gd fmla="*/ 2147483647 w 72" name="T2"/>
                  <a:gd fmla="*/ 841363885 h 110" name="T3"/>
                  <a:gd fmla="*/ 2147483647 w 72" name="T4"/>
                  <a:gd fmla="*/ 1963452648 h 110" name="T5"/>
                  <a:gd fmla="*/ 2147483647 w 72" name="T6"/>
                  <a:gd fmla="*/ 2147483647 h 110" name="T7"/>
                  <a:gd fmla="*/ 2147483647 w 72" name="T8"/>
                  <a:gd fmla="*/ 2147483647 h 110" name="T9"/>
                  <a:gd fmla="*/ 2147483647 w 72" name="T10"/>
                  <a:gd fmla="*/ 2147483647 h 110" name="T11"/>
                  <a:gd fmla="*/ 2147483647 w 72" name="T12"/>
                  <a:gd fmla="*/ 2147483647 h 110" name="T13"/>
                  <a:gd fmla="*/ 2147483647 w 72" name="T14"/>
                  <a:gd fmla="*/ 2147483647 h 110" name="T15"/>
                  <a:gd fmla="*/ 2147483647 w 72" name="T16"/>
                  <a:gd fmla="*/ 2147483647 h 110" name="T17"/>
                  <a:gd fmla="*/ 1333722214 w 72" name="T18"/>
                  <a:gd fmla="*/ 2147483647 h 110" name="T19"/>
                  <a:gd fmla="*/ 148129099 w 72" name="T20"/>
                  <a:gd fmla="*/ 2147483647 h 110" name="T21"/>
                  <a:gd fmla="*/ 148129099 w 72" name="T22"/>
                  <a:gd fmla="*/ 2147483647 h 110" name="T23"/>
                  <a:gd fmla="*/ 0 w 72" name="T24"/>
                  <a:gd fmla="*/ 2147483647 h 110" name="T25"/>
                  <a:gd fmla="*/ 0 w 72" name="T26"/>
                  <a:gd fmla="*/ 2147483647 h 110" name="T27"/>
                  <a:gd fmla="*/ 148129099 w 72" name="T28"/>
                  <a:gd fmla="*/ 2147483647 h 110" name="T29"/>
                  <a:gd fmla="*/ 296258198 w 72" name="T30"/>
                  <a:gd fmla="*/ 2147483647 h 110" name="T31"/>
                  <a:gd fmla="*/ 740925888 w 72" name="T32"/>
                  <a:gd fmla="*/ 2147483647 h 110" name="T33"/>
                  <a:gd fmla="*/ 1185313252 w 72" name="T34"/>
                  <a:gd fmla="*/ 2147483647 h 110" name="T35"/>
                  <a:gd fmla="*/ 1333722214 w 72" name="T36"/>
                  <a:gd fmla="*/ 2147483647 h 110" name="T37"/>
                  <a:gd fmla="*/ 1333722214 w 72" name="T38"/>
                  <a:gd fmla="*/ 2147483647 h 110" name="T39"/>
                  <a:gd fmla="*/ 2147483647 w 72" name="T40"/>
                  <a:gd fmla="*/ 2147483647 h 110" name="T41"/>
                  <a:gd fmla="*/ 2147483647 w 72" name="T42"/>
                  <a:gd fmla="*/ 2147483647 h 110" name="T43"/>
                  <a:gd fmla="*/ 2147483647 w 72" name="T44"/>
                  <a:gd fmla="*/ 2147483647 h 110" name="T45"/>
                  <a:gd fmla="*/ 2147483647 w 72" name="T46"/>
                  <a:gd fmla="*/ 2147483647 h 110" name="T47"/>
                  <a:gd fmla="*/ 2147483647 w 72" name="T48"/>
                  <a:gd fmla="*/ 2147483647 h 110" name="T49"/>
                  <a:gd fmla="*/ 2147483647 w 72" name="T50"/>
                  <a:gd fmla="*/ 2147483647 h 110" name="T51"/>
                  <a:gd fmla="*/ 2147483647 w 72" name="T52"/>
                  <a:gd fmla="*/ 2147483647 h 110" name="T53"/>
                  <a:gd fmla="*/ 2147483647 w 72" name="T54"/>
                  <a:gd fmla="*/ 1963452648 h 110" name="T55"/>
                  <a:gd fmla="*/ 2147483647 w 72" name="T56"/>
                  <a:gd fmla="*/ 841363885 h 110" name="T57"/>
                  <a:gd fmla="*/ 2147483647 w 72" name="T58"/>
                  <a:gd fmla="*/ 841363885 h 110" name="T59"/>
                  <a:gd fmla="*/ 2147483647 w 72" name="T60"/>
                  <a:gd fmla="*/ 701271609 h 110" name="T61"/>
                  <a:gd fmla="*/ 2147483647 w 72" name="T62"/>
                  <a:gd fmla="*/ 280454845 h 110" name="T63"/>
                  <a:gd fmla="*/ 2147483647 w 72" name="T64"/>
                  <a:gd fmla="*/ 0 h 110" name="T65"/>
                  <a:gd fmla="*/ 2147483647 w 72" name="T66"/>
                  <a:gd fmla="*/ 0 h 110" name="T67"/>
                  <a:gd fmla="*/ 2147483647 w 72" name="T68"/>
                  <a:gd fmla="*/ 280454845 h 110" name="T69"/>
                  <a:gd fmla="*/ 2147483647 w 72" name="T70"/>
                  <a:gd fmla="*/ 701271609 h 110" name="T71"/>
                  <a:gd fmla="*/ 2147483647 w 72" name="T72"/>
                  <a:gd fmla="*/ 841363885 h 110" name="T73"/>
                  <a:gd fmla="*/ 2147483647 w 72" name="T74"/>
                  <a:gd fmla="*/ 841363885 h 110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72" name="T114"/>
                  <a:gd fmla="*/ 0 h 110" name="T115"/>
                  <a:gd fmla="*/ 72 w 72" name="T116"/>
                  <a:gd fmla="*/ 110 h 110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10" w="72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32" name="Freeform 982"/>
              <p:cNvSpPr/>
              <p:nvPr/>
            </p:nvSpPr>
            <p:spPr bwMode="auto">
              <a:xfrm>
                <a:off x="5627689" y="3325813"/>
                <a:ext cx="44450" cy="53975"/>
              </a:xfrm>
              <a:custGeom>
                <a:gdLst>
                  <a:gd fmla="*/ 2147483647 w 84" name="T0"/>
                  <a:gd fmla="*/ 0 h 103" name="T1"/>
                  <a:gd fmla="*/ 2147483647 w 84" name="T2"/>
                  <a:gd fmla="*/ 0 h 103" name="T3"/>
                  <a:gd fmla="*/ 2147483647 w 84" name="T4"/>
                  <a:gd fmla="*/ 863363145 h 103" name="T5"/>
                  <a:gd fmla="*/ 2147483647 w 84" name="T6"/>
                  <a:gd fmla="*/ 2147483647 h 103" name="T7"/>
                  <a:gd fmla="*/ 2147483647 w 84" name="T8"/>
                  <a:gd fmla="*/ 2147483647 h 103" name="T9"/>
                  <a:gd fmla="*/ 2147483647 w 84" name="T10"/>
                  <a:gd fmla="*/ 2147483647 h 103" name="T11"/>
                  <a:gd fmla="*/ 2147483647 w 84" name="T12"/>
                  <a:gd fmla="*/ 2147483647 h 103" name="T13"/>
                  <a:gd fmla="*/ 2147483647 w 84" name="T14"/>
                  <a:gd fmla="*/ 2147483647 h 103" name="T15"/>
                  <a:gd fmla="*/ 2147483647 w 84" name="T16"/>
                  <a:gd fmla="*/ 2147483647 h 103" name="T17"/>
                  <a:gd fmla="*/ 2147483647 w 84" name="T18"/>
                  <a:gd fmla="*/ 2147483647 h 103" name="T19"/>
                  <a:gd fmla="*/ 2074368034 w 84" name="T20"/>
                  <a:gd fmla="*/ 2147483647 h 103" name="T21"/>
                  <a:gd fmla="*/ 1333722295 w 84" name="T22"/>
                  <a:gd fmla="*/ 2147483647 h 103" name="T23"/>
                  <a:gd fmla="*/ 296258216 w 84" name="T24"/>
                  <a:gd fmla="*/ 2147483647 h 103" name="T25"/>
                  <a:gd fmla="*/ 296258216 w 84" name="T26"/>
                  <a:gd fmla="*/ 2147483647 h 103" name="T27"/>
                  <a:gd fmla="*/ 148129108 w 84" name="T28"/>
                  <a:gd fmla="*/ 2147483647 h 103" name="T29"/>
                  <a:gd fmla="*/ 0 w 84" name="T30"/>
                  <a:gd fmla="*/ 2147483647 h 103" name="T31"/>
                  <a:gd fmla="*/ 0 w 84" name="T32"/>
                  <a:gd fmla="*/ 2147483647 h 103" name="T33"/>
                  <a:gd fmla="*/ 296258216 w 84" name="T34"/>
                  <a:gd fmla="*/ 2147483647 h 103" name="T35"/>
                  <a:gd fmla="*/ 740925933 w 84" name="T36"/>
                  <a:gd fmla="*/ 2147483647 h 103" name="T37"/>
                  <a:gd fmla="*/ 1778109950 w 84" name="T38"/>
                  <a:gd fmla="*/ 2147483647 h 103" name="T39"/>
                  <a:gd fmla="*/ 1778109950 w 84" name="T40"/>
                  <a:gd fmla="*/ 2147483647 h 103" name="T41"/>
                  <a:gd fmla="*/ 2074368034 w 84" name="T42"/>
                  <a:gd fmla="*/ 2147483647 h 103" name="T43"/>
                  <a:gd fmla="*/ 2147483647 w 84" name="T44"/>
                  <a:gd fmla="*/ 2147483647 h 103" name="T45"/>
                  <a:gd fmla="*/ 2147483647 w 84" name="T46"/>
                  <a:gd fmla="*/ 2147483647 h 103" name="T47"/>
                  <a:gd fmla="*/ 2147483647 w 84" name="T48"/>
                  <a:gd fmla="*/ 2147483647 h 103" name="T49"/>
                  <a:gd fmla="*/ 2147483647 w 84" name="T50"/>
                  <a:gd fmla="*/ 2147483647 h 103" name="T51"/>
                  <a:gd fmla="*/ 2147483647 w 84" name="T52"/>
                  <a:gd fmla="*/ 2147483647 h 103" name="T53"/>
                  <a:gd fmla="*/ 2147483647 w 84" name="T54"/>
                  <a:gd fmla="*/ 2147483647 h 103" name="T55"/>
                  <a:gd fmla="*/ 2147483647 w 84" name="T56"/>
                  <a:gd fmla="*/ 2147483647 h 103" name="T57"/>
                  <a:gd fmla="*/ 2147483647 w 84" name="T58"/>
                  <a:gd fmla="*/ 2147483647 h 103" name="T59"/>
                  <a:gd fmla="*/ 2147483647 w 84" name="T60"/>
                  <a:gd fmla="*/ 2147483647 h 103" name="T61"/>
                  <a:gd fmla="*/ 2147483647 w 84" name="T62"/>
                  <a:gd fmla="*/ 2147483647 h 103" name="T63"/>
                  <a:gd fmla="*/ 2147483647 w 84" name="T64"/>
                  <a:gd fmla="*/ 2147483647 h 103" name="T65"/>
                  <a:gd fmla="*/ 2147483647 w 84" name="T66"/>
                  <a:gd fmla="*/ 2147483647 h 103" name="T67"/>
                  <a:gd fmla="*/ 2147483647 w 84" name="T68"/>
                  <a:gd fmla="*/ 2147483647 h 103" name="T69"/>
                  <a:gd fmla="*/ 2147483647 w 84" name="T70"/>
                  <a:gd fmla="*/ 2147483647 h 103" name="T71"/>
                  <a:gd fmla="*/ 2147483647 w 84" name="T72"/>
                  <a:gd fmla="*/ 1726725242 h 103" name="T73"/>
                  <a:gd fmla="*/ 2147483647 w 84" name="T74"/>
                  <a:gd fmla="*/ 1726725242 h 103" name="T75"/>
                  <a:gd fmla="*/ 2147483647 w 84" name="T76"/>
                  <a:gd fmla="*/ 1582832127 h 103" name="T77"/>
                  <a:gd fmla="*/ 2147483647 w 84" name="T78"/>
                  <a:gd fmla="*/ 1151150685 h 103" name="T79"/>
                  <a:gd fmla="*/ 2147483647 w 84" name="T80"/>
                  <a:gd fmla="*/ 575575343 h 103" name="T81"/>
                  <a:gd fmla="*/ 2147483647 w 84" name="T82"/>
                  <a:gd fmla="*/ 143893705 h 103" name="T83"/>
                  <a:gd fmla="*/ 2147483647 w 84" name="T84"/>
                  <a:gd fmla="*/ 0 h 103" name="T85"/>
                  <a:gd fmla="*/ 2147483647 w 84" name="T86"/>
                  <a:gd fmla="*/ 0 h 103" name="T87"/>
                  <a:gd fmla="*/ 2147483647 w 84" name="T88"/>
                  <a:gd fmla="*/ 0 h 103" name="T89"/>
                  <a:gd fmla="*/ 2147483647 w 84" name="T90"/>
                  <a:gd fmla="*/ 0 h 103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w 84" name="T138"/>
                  <a:gd fmla="*/ 0 h 103" name="T139"/>
                  <a:gd fmla="*/ 84 w 84" name="T140"/>
                  <a:gd fmla="*/ 103 h 103" name="T141"/>
                </a:gdLst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b="T141" l="T138" r="T140" t="T139"/>
                <a:pathLst>
                  <a:path h="103" w="84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33" name="Freeform 983"/>
              <p:cNvSpPr/>
              <p:nvPr/>
            </p:nvSpPr>
            <p:spPr bwMode="auto">
              <a:xfrm>
                <a:off x="5635627" y="3325813"/>
                <a:ext cx="49213" cy="76200"/>
              </a:xfrm>
              <a:custGeom>
                <a:gdLst>
                  <a:gd fmla="*/ 2147483647 w 92" name="T0"/>
                  <a:gd fmla="*/ 145264531 h 145" name="T1"/>
                  <a:gd fmla="*/ 2147483647 w 92" name="T2"/>
                  <a:gd fmla="*/ 145264531 h 145" name="T3"/>
                  <a:gd fmla="*/ 2147483647 w 92" name="T4"/>
                  <a:gd fmla="*/ 2147483647 h 145" name="T5"/>
                  <a:gd fmla="*/ 2147483647 w 92" name="T6"/>
                  <a:gd fmla="*/ 2147483647 h 145" name="T7"/>
                  <a:gd fmla="*/ 2147483647 w 92" name="T8"/>
                  <a:gd fmla="*/ 2147483647 h 145" name="T9"/>
                  <a:gd fmla="*/ 2147483647 w 92" name="T10"/>
                  <a:gd fmla="*/ 2147483647 h 145" name="T11"/>
                  <a:gd fmla="*/ 2147483647 w 92" name="T12"/>
                  <a:gd fmla="*/ 2147483647 h 145" name="T13"/>
                  <a:gd fmla="*/ 1836755328 w 92" name="T14"/>
                  <a:gd fmla="*/ 2147483647 h 145" name="T15"/>
                  <a:gd fmla="*/ 306173897 w 92" name="T16"/>
                  <a:gd fmla="*/ 2147483647 h 145" name="T17"/>
                  <a:gd fmla="*/ 306173897 w 92" name="T18"/>
                  <a:gd fmla="*/ 2147483647 h 145" name="T19"/>
                  <a:gd fmla="*/ 0 w 92" name="T20"/>
                  <a:gd fmla="*/ 2147483647 h 145" name="T21"/>
                  <a:gd fmla="*/ 0 w 92" name="T22"/>
                  <a:gd fmla="*/ 2147483647 h 145" name="T23"/>
                  <a:gd fmla="*/ 306173897 w 92" name="T24"/>
                  <a:gd fmla="*/ 2147483647 h 145" name="T25"/>
                  <a:gd fmla="*/ 459260512 w 92" name="T26"/>
                  <a:gd fmla="*/ 2147483647 h 145" name="T27"/>
                  <a:gd fmla="*/ 1224407800 w 92" name="T28"/>
                  <a:gd fmla="*/ 2147483647 h 145" name="T29"/>
                  <a:gd fmla="*/ 1530582099 w 92" name="T30"/>
                  <a:gd fmla="*/ 2147483647 h 145" name="T31"/>
                  <a:gd fmla="*/ 1836755328 w 92" name="T32"/>
                  <a:gd fmla="*/ 2147483647 h 145" name="T33"/>
                  <a:gd fmla="*/ 1836755328 w 92" name="T34"/>
                  <a:gd fmla="*/ 2147483647 h 145" name="T35"/>
                  <a:gd fmla="*/ 2147483647 w 92" name="T36"/>
                  <a:gd fmla="*/ 2147483647 h 145" name="T37"/>
                  <a:gd fmla="*/ 2147483647 w 92" name="T38"/>
                  <a:gd fmla="*/ 2147483647 h 145" name="T39"/>
                  <a:gd fmla="*/ 2147483647 w 92" name="T40"/>
                  <a:gd fmla="*/ 2147483647 h 145" name="T41"/>
                  <a:gd fmla="*/ 2147483647 w 92" name="T42"/>
                  <a:gd fmla="*/ 2147483647 h 145" name="T43"/>
                  <a:gd fmla="*/ 2147483647 w 92" name="T44"/>
                  <a:gd fmla="*/ 2147483647 h 145" name="T45"/>
                  <a:gd fmla="*/ 2147483647 w 92" name="T46"/>
                  <a:gd fmla="*/ 2147483647 h 145" name="T47"/>
                  <a:gd fmla="*/ 2147483647 w 92" name="T48"/>
                  <a:gd fmla="*/ 1596528590 h 145" name="T49"/>
                  <a:gd fmla="*/ 2147483647 w 92" name="T50"/>
                  <a:gd fmla="*/ 1596528590 h 145" name="T51"/>
                  <a:gd fmla="*/ 2147483647 w 92" name="T52"/>
                  <a:gd fmla="*/ 1161011615 h 145" name="T53"/>
                  <a:gd fmla="*/ 2147483647 w 92" name="T54"/>
                  <a:gd fmla="*/ 725770273 h 145" name="T55"/>
                  <a:gd fmla="*/ 2147483647 w 92" name="T56"/>
                  <a:gd fmla="*/ 580505807 h 145" name="T57"/>
                  <a:gd fmla="*/ 2147483647 w 92" name="T58"/>
                  <a:gd fmla="*/ 145264531 h 145" name="T59"/>
                  <a:gd fmla="*/ 2147483647 w 92" name="T60"/>
                  <a:gd fmla="*/ 0 h 145" name="T61"/>
                  <a:gd fmla="*/ 2147483647 w 92" name="T62"/>
                  <a:gd fmla="*/ 0 h 145" name="T63"/>
                  <a:gd fmla="*/ 2147483647 w 92" name="T64"/>
                  <a:gd fmla="*/ 0 h 145" name="T65"/>
                  <a:gd fmla="*/ 2147483647 w 92" name="T66"/>
                  <a:gd fmla="*/ 145264531 h 145" name="T67"/>
                  <a:gd fmla="*/ 2147483647 w 92" name="T68"/>
                  <a:gd fmla="*/ 145264531 h 145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92" name="T105"/>
                  <a:gd fmla="*/ 0 h 145" name="T106"/>
                  <a:gd fmla="*/ 92 w 92" name="T107"/>
                  <a:gd fmla="*/ 145 h 145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145" w="92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34" name="Freeform 984"/>
              <p:cNvSpPr/>
              <p:nvPr/>
            </p:nvSpPr>
            <p:spPr bwMode="auto">
              <a:xfrm>
                <a:off x="5646739" y="3335338"/>
                <a:ext cx="53975" cy="74613"/>
              </a:xfrm>
              <a:custGeom>
                <a:gdLst>
                  <a:gd fmla="*/ 2147483647 w 103" name="T0"/>
                  <a:gd fmla="*/ 618630873 h 139" name="T1"/>
                  <a:gd fmla="*/ 2147483647 w 103" name="T2"/>
                  <a:gd fmla="*/ 618630873 h 139" name="T3"/>
                  <a:gd fmla="*/ 2147483647 w 103" name="T4"/>
                  <a:gd fmla="*/ 1391990789 h 139" name="T5"/>
                  <a:gd fmla="*/ 2147483647 w 103" name="T6"/>
                  <a:gd fmla="*/ 2147483647 h 139" name="T7"/>
                  <a:gd fmla="*/ 2147483647 w 103" name="T8"/>
                  <a:gd fmla="*/ 2147483647 h 139" name="T9"/>
                  <a:gd fmla="*/ 2147483647 w 103" name="T10"/>
                  <a:gd fmla="*/ 2147483647 h 139" name="T11"/>
                  <a:gd fmla="*/ 2147483647 w 103" name="T12"/>
                  <a:gd fmla="*/ 2147483647 h 139" name="T13"/>
                  <a:gd fmla="*/ 2147483647 w 103" name="T14"/>
                  <a:gd fmla="*/ 2147483647 h 139" name="T15"/>
                  <a:gd fmla="*/ 2147483647 w 103" name="T16"/>
                  <a:gd fmla="*/ 2147483647 h 139" name="T17"/>
                  <a:gd fmla="*/ 2147483647 w 103" name="T18"/>
                  <a:gd fmla="*/ 2147483647 h 139" name="T19"/>
                  <a:gd fmla="*/ 2147483647 w 103" name="T20"/>
                  <a:gd fmla="*/ 2147483647 h 139" name="T21"/>
                  <a:gd fmla="*/ 2147483647 w 103" name="T22"/>
                  <a:gd fmla="*/ 2147483647 h 139" name="T23"/>
                  <a:gd fmla="*/ 287787933 w 103" name="T24"/>
                  <a:gd fmla="*/ 2147483647 h 139" name="T25"/>
                  <a:gd fmla="*/ 287787933 w 103" name="T26"/>
                  <a:gd fmla="*/ 2147483647 h 139" name="T27"/>
                  <a:gd fmla="*/ 0 w 103" name="T28"/>
                  <a:gd fmla="*/ 2147483647 h 139" name="T29"/>
                  <a:gd fmla="*/ 0 w 103" name="T30"/>
                  <a:gd fmla="*/ 2147483647 h 139" name="T31"/>
                  <a:gd fmla="*/ 0 w 103" name="T32"/>
                  <a:gd fmla="*/ 2147483647 h 139" name="T33"/>
                  <a:gd fmla="*/ 287787933 w 103" name="T34"/>
                  <a:gd fmla="*/ 2147483647 h 139" name="T35"/>
                  <a:gd fmla="*/ 863363145 w 103" name="T36"/>
                  <a:gd fmla="*/ 2147483647 h 139" name="T37"/>
                  <a:gd fmla="*/ 1151150685 w 103" name="T38"/>
                  <a:gd fmla="*/ 2147483647 h 139" name="T39"/>
                  <a:gd fmla="*/ 1582832127 w 103" name="T40"/>
                  <a:gd fmla="*/ 2147483647 h 139" name="T41"/>
                  <a:gd fmla="*/ 1582832127 w 103" name="T42"/>
                  <a:gd fmla="*/ 2147483647 h 139" name="T43"/>
                  <a:gd fmla="*/ 2147483647 w 103" name="T44"/>
                  <a:gd fmla="*/ 2147483647 h 139" name="T45"/>
                  <a:gd fmla="*/ 2147483647 w 103" name="T46"/>
                  <a:gd fmla="*/ 2147483647 h 139" name="T47"/>
                  <a:gd fmla="*/ 2147483647 w 103" name="T48"/>
                  <a:gd fmla="*/ 2147483647 h 139" name="T49"/>
                  <a:gd fmla="*/ 2147483647 w 103" name="T50"/>
                  <a:gd fmla="*/ 2147483647 h 139" name="T51"/>
                  <a:gd fmla="*/ 2147483647 w 103" name="T52"/>
                  <a:gd fmla="*/ 2147483647 h 139" name="T53"/>
                  <a:gd fmla="*/ 2147483647 w 103" name="T54"/>
                  <a:gd fmla="*/ 2147483647 h 139" name="T55"/>
                  <a:gd fmla="*/ 2147483647 w 103" name="T56"/>
                  <a:gd fmla="*/ 2147483647 h 139" name="T57"/>
                  <a:gd fmla="*/ 2147483647 w 103" name="T58"/>
                  <a:gd fmla="*/ 2147483647 h 139" name="T59"/>
                  <a:gd fmla="*/ 2147483647 w 103" name="T60"/>
                  <a:gd fmla="*/ 2147483647 h 139" name="T61"/>
                  <a:gd fmla="*/ 2147483647 w 103" name="T62"/>
                  <a:gd fmla="*/ 2147483647 h 139" name="T63"/>
                  <a:gd fmla="*/ 2147483647 w 103" name="T64"/>
                  <a:gd fmla="*/ 2147483647 h 139" name="T65"/>
                  <a:gd fmla="*/ 2147483647 w 103" name="T66"/>
                  <a:gd fmla="*/ 2147483647 h 139" name="T67"/>
                  <a:gd fmla="*/ 2147483647 w 103" name="T68"/>
                  <a:gd fmla="*/ 2147483647 h 139" name="T69"/>
                  <a:gd fmla="*/ 2147483647 w 103" name="T70"/>
                  <a:gd fmla="*/ 2147483647 h 139" name="T71"/>
                  <a:gd fmla="*/ 2147483647 w 103" name="T72"/>
                  <a:gd fmla="*/ 928090033 h 139" name="T73"/>
                  <a:gd fmla="*/ 2147483647 w 103" name="T74"/>
                  <a:gd fmla="*/ 928090033 h 139" name="T75"/>
                  <a:gd fmla="*/ 2147483647 w 103" name="T76"/>
                  <a:gd fmla="*/ 618630873 h 139" name="T77"/>
                  <a:gd fmla="*/ 2147483647 w 103" name="T78"/>
                  <a:gd fmla="*/ 309459295 h 139" name="T79"/>
                  <a:gd fmla="*/ 2147483647 w 103" name="T80"/>
                  <a:gd fmla="*/ 0 h 139" name="T81"/>
                  <a:gd fmla="*/ 2147483647 w 103" name="T82"/>
                  <a:gd fmla="*/ 0 h 139" name="T83"/>
                  <a:gd fmla="*/ 2147483647 w 103" name="T84"/>
                  <a:gd fmla="*/ 0 h 139" name="T85"/>
                  <a:gd fmla="*/ 2147483647 w 103" name="T86"/>
                  <a:gd fmla="*/ 0 h 139" name="T87"/>
                  <a:gd fmla="*/ 2147483647 w 103" name="T88"/>
                  <a:gd fmla="*/ 154729647 h 139" name="T89"/>
                  <a:gd fmla="*/ 2147483647 w 103" name="T90"/>
                  <a:gd fmla="*/ 618630873 h 139" name="T91"/>
                  <a:gd fmla="*/ 2147483647 w 103" name="T92"/>
                  <a:gd fmla="*/ 618630873 h 139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w 103" name="T141"/>
                  <a:gd fmla="*/ 0 h 139" name="T142"/>
                  <a:gd fmla="*/ 103 w 103" name="T143"/>
                  <a:gd fmla="*/ 139 h 139" name="T144"/>
                </a:gdLst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b="T144" l="T141" r="T143" t="T142"/>
                <a:pathLst>
                  <a:path h="139" w="103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35" name="Freeform 985"/>
              <p:cNvSpPr/>
              <p:nvPr/>
            </p:nvSpPr>
            <p:spPr bwMode="auto">
              <a:xfrm>
                <a:off x="5665789" y="3338513"/>
                <a:ext cx="50800" cy="77788"/>
              </a:xfrm>
              <a:custGeom>
                <a:gdLst>
                  <a:gd fmla="*/ 2147483647 w 97" name="T0"/>
                  <a:gd fmla="*/ 444673198 h 147" name="T1"/>
                  <a:gd fmla="*/ 2147483647 w 97" name="T2"/>
                  <a:gd fmla="*/ 444673198 h 147" name="T3"/>
                  <a:gd fmla="*/ 2147483647 w 97" name="T4"/>
                  <a:gd fmla="*/ 2147483647 h 147" name="T5"/>
                  <a:gd fmla="*/ 2147483647 w 97" name="T6"/>
                  <a:gd fmla="*/ 2147483647 h 147" name="T7"/>
                  <a:gd fmla="*/ 2147483647 w 97" name="T8"/>
                  <a:gd fmla="*/ 2147483647 h 147" name="T9"/>
                  <a:gd fmla="*/ 0 w 97" name="T10"/>
                  <a:gd fmla="*/ 2147483647 h 147" name="T11"/>
                  <a:gd fmla="*/ 0 w 97" name="T12"/>
                  <a:gd fmla="*/ 2147483647 h 147" name="T13"/>
                  <a:gd fmla="*/ 0 w 97" name="T14"/>
                  <a:gd fmla="*/ 2147483647 h 147" name="T15"/>
                  <a:gd fmla="*/ 0 w 97" name="T16"/>
                  <a:gd fmla="*/ 2147483647 h 147" name="T17"/>
                  <a:gd fmla="*/ 430884024 w 97" name="T18"/>
                  <a:gd fmla="*/ 2147483647 h 147" name="T19"/>
                  <a:gd fmla="*/ 718322510 w 97" name="T20"/>
                  <a:gd fmla="*/ 2147483647 h 147" name="T21"/>
                  <a:gd fmla="*/ 1149206142 w 97" name="T22"/>
                  <a:gd fmla="*/ 2147483647 h 147" name="T23"/>
                  <a:gd fmla="*/ 1292651680 w 97" name="T24"/>
                  <a:gd fmla="*/ 2147483647 h 147" name="T25"/>
                  <a:gd fmla="*/ 2147483647 w 97" name="T26"/>
                  <a:gd fmla="*/ 2147483647 h 147" name="T27"/>
                  <a:gd fmla="*/ 2147483647 w 97" name="T28"/>
                  <a:gd fmla="*/ 2147483647 h 147" name="T29"/>
                  <a:gd fmla="*/ 2147483647 w 97" name="T30"/>
                  <a:gd fmla="*/ 2147483647 h 147" name="T31"/>
                  <a:gd fmla="*/ 2147483647 w 97" name="T32"/>
                  <a:gd fmla="*/ 2147483647 h 147" name="T33"/>
                  <a:gd fmla="*/ 2147483647 w 97" name="T34"/>
                  <a:gd fmla="*/ 2147483647 h 147" name="T35"/>
                  <a:gd fmla="*/ 2147483647 w 97" name="T36"/>
                  <a:gd fmla="*/ 2147483647 h 147" name="T37"/>
                  <a:gd fmla="*/ 2147483647 w 97" name="T38"/>
                  <a:gd fmla="*/ 2147483647 h 147" name="T39"/>
                  <a:gd fmla="*/ 2147483647 w 97" name="T40"/>
                  <a:gd fmla="*/ 2147483647 h 147" name="T41"/>
                  <a:gd fmla="*/ 2147483647 w 97" name="T42"/>
                  <a:gd fmla="*/ 1481870839 h 147" name="T43"/>
                  <a:gd fmla="*/ 2147483647 w 97" name="T44"/>
                  <a:gd fmla="*/ 1481870839 h 147" name="T45"/>
                  <a:gd fmla="*/ 2147483647 w 97" name="T46"/>
                  <a:gd fmla="*/ 1037197509 h 147" name="T47"/>
                  <a:gd fmla="*/ 2147483647 w 97" name="T48"/>
                  <a:gd fmla="*/ 592804375 h 147" name="T49"/>
                  <a:gd fmla="*/ 2147483647 w 97" name="T50"/>
                  <a:gd fmla="*/ 444673198 h 147" name="T51"/>
                  <a:gd fmla="*/ 2147483647 w 97" name="T52"/>
                  <a:gd fmla="*/ 148131111 h 147" name="T53"/>
                  <a:gd fmla="*/ 2147483647 w 97" name="T54"/>
                  <a:gd fmla="*/ 0 h 147" name="T55"/>
                  <a:gd fmla="*/ 2147483647 w 97" name="T56"/>
                  <a:gd fmla="*/ 148131111 h 147" name="T57"/>
                  <a:gd fmla="*/ 2147483647 w 97" name="T58"/>
                  <a:gd fmla="*/ 444673198 h 147" name="T59"/>
                  <a:gd fmla="*/ 2147483647 w 97" name="T60"/>
                  <a:gd fmla="*/ 444673198 h 147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w 97" name="T93"/>
                  <a:gd fmla="*/ 0 h 147" name="T94"/>
                  <a:gd fmla="*/ 97 w 97" name="T95"/>
                  <a:gd fmla="*/ 147 h 147" name="T96"/>
                </a:gdLst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b="T96" l="T93" r="T95" t="T94"/>
                <a:pathLst>
                  <a:path h="147" w="9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36" name="Freeform 986"/>
              <p:cNvSpPr/>
              <p:nvPr/>
            </p:nvSpPr>
            <p:spPr bwMode="auto">
              <a:xfrm>
                <a:off x="5700714" y="3354388"/>
                <a:ext cx="23813" cy="36513"/>
              </a:xfrm>
              <a:custGeom>
                <a:gdLst>
                  <a:gd fmla="*/ 2147483647 w 44" name="T0"/>
                  <a:gd fmla="*/ 647443589 h 67" name="T1"/>
                  <a:gd fmla="*/ 2147483647 w 44" name="T2"/>
                  <a:gd fmla="*/ 647443589 h 67" name="T3"/>
                  <a:gd fmla="*/ 2147483647 w 44" name="T4"/>
                  <a:gd fmla="*/ 2147483647 h 67" name="T5"/>
                  <a:gd fmla="*/ 2147483647 w 44" name="T6"/>
                  <a:gd fmla="*/ 2147483647 h 67" name="T7"/>
                  <a:gd fmla="*/ 316920207 w 44" name="T8"/>
                  <a:gd fmla="*/ 2147483647 h 67" name="T9"/>
                  <a:gd fmla="*/ 316920207 w 44" name="T10"/>
                  <a:gd fmla="*/ 2147483647 h 67" name="T11"/>
                  <a:gd fmla="*/ 0 w 44" name="T12"/>
                  <a:gd fmla="*/ 2147483647 h 67" name="T13"/>
                  <a:gd fmla="*/ 0 w 44" name="T14"/>
                  <a:gd fmla="*/ 2147483647 h 67" name="T15"/>
                  <a:gd fmla="*/ 316920207 w 44" name="T16"/>
                  <a:gd fmla="*/ 2147483647 h 67" name="T17"/>
                  <a:gd fmla="*/ 475673305 w 44" name="T18"/>
                  <a:gd fmla="*/ 2147483647 h 67" name="T19"/>
                  <a:gd fmla="*/ 1268267492 w 44" name="T20"/>
                  <a:gd fmla="*/ 2147483647 h 67" name="T21"/>
                  <a:gd fmla="*/ 1585187023 w 44" name="T22"/>
                  <a:gd fmla="*/ 2147483647 h 67" name="T23"/>
                  <a:gd fmla="*/ 2060860192 w 44" name="T24"/>
                  <a:gd fmla="*/ 2147483647 h 67" name="T25"/>
                  <a:gd fmla="*/ 2060860192 w 44" name="T26"/>
                  <a:gd fmla="*/ 2147483647 h 67" name="T27"/>
                  <a:gd fmla="*/ 2147483647 w 44" name="T28"/>
                  <a:gd fmla="*/ 2147483647 h 67" name="T29"/>
                  <a:gd fmla="*/ 2147483647 w 44" name="T30"/>
                  <a:gd fmla="*/ 2147483647 h 67" name="T31"/>
                  <a:gd fmla="*/ 2147483647 w 44" name="T32"/>
                  <a:gd fmla="*/ 1133025940 h 67" name="T33"/>
                  <a:gd fmla="*/ 2147483647 w 44" name="T34"/>
                  <a:gd fmla="*/ 1133025940 h 67" name="T35"/>
                  <a:gd fmla="*/ 2147483647 w 44" name="T36"/>
                  <a:gd fmla="*/ 647443589 h 67" name="T37"/>
                  <a:gd fmla="*/ 2147483647 w 44" name="T38"/>
                  <a:gd fmla="*/ 485582487 h 67" name="T39"/>
                  <a:gd fmla="*/ 2147483647 w 44" name="T40"/>
                  <a:gd fmla="*/ 0 h 67" name="T41"/>
                  <a:gd fmla="*/ 2147483647 w 44" name="T42"/>
                  <a:gd fmla="*/ 0 h 67" name="T43"/>
                  <a:gd fmla="*/ 2147483647 w 44" name="T44"/>
                  <a:gd fmla="*/ 0 h 67" name="T45"/>
                  <a:gd fmla="*/ 2147483647 w 44" name="T46"/>
                  <a:gd fmla="*/ 323721522 h 67" name="T47"/>
                  <a:gd fmla="*/ 2147483647 w 44" name="T48"/>
                  <a:gd fmla="*/ 647443589 h 67" name="T49"/>
                  <a:gd fmla="*/ 2147483647 w 44" name="T50"/>
                  <a:gd fmla="*/ 647443589 h 67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w 44" name="T78"/>
                  <a:gd fmla="*/ 0 h 67" name="T79"/>
                  <a:gd fmla="*/ 44 w 44" name="T80"/>
                  <a:gd fmla="*/ 67 h 67" name="T81"/>
                </a:gdLst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b="T81" l="T78" r="T80" t="T79"/>
                <a:pathLst>
                  <a:path h="67" w="44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37" name="Freeform 987"/>
              <p:cNvSpPr/>
              <p:nvPr/>
            </p:nvSpPr>
            <p:spPr bwMode="auto">
              <a:xfrm>
                <a:off x="4959352" y="3125788"/>
                <a:ext cx="38100" cy="93663"/>
              </a:xfrm>
              <a:custGeom>
                <a:gdLst>
                  <a:gd fmla="*/ 2147483647 w 72" name="T0"/>
                  <a:gd fmla="*/ 0 h 176" name="T1"/>
                  <a:gd fmla="*/ 2147483647 w 72" name="T2"/>
                  <a:gd fmla="*/ 0 h 176" name="T3"/>
                  <a:gd fmla="*/ 2147483647 w 72" name="T4"/>
                  <a:gd fmla="*/ 602957216 h 176" name="T5"/>
                  <a:gd fmla="*/ 2147483647 w 72" name="T6"/>
                  <a:gd fmla="*/ 1205631314 h 176" name="T7"/>
                  <a:gd fmla="*/ 2147483647 w 72" name="T8"/>
                  <a:gd fmla="*/ 1959256323 h 176" name="T9"/>
                  <a:gd fmla="*/ 2147483647 w 72" name="T10"/>
                  <a:gd fmla="*/ 2147483647 h 176" name="T11"/>
                  <a:gd fmla="*/ 2147483647 w 72" name="T12"/>
                  <a:gd fmla="*/ 2147483647 h 176" name="T13"/>
                  <a:gd fmla="*/ 2147483647 w 72" name="T14"/>
                  <a:gd fmla="*/ 2147483647 h 176" name="T15"/>
                  <a:gd fmla="*/ 2147483647 w 72" name="T16"/>
                  <a:gd fmla="*/ 2147483647 h 176" name="T17"/>
                  <a:gd fmla="*/ 2147483647 w 72" name="T18"/>
                  <a:gd fmla="*/ 2147483647 h 176" name="T19"/>
                  <a:gd fmla="*/ 2147483647 w 72" name="T20"/>
                  <a:gd fmla="*/ 2147483647 h 176" name="T21"/>
                  <a:gd fmla="*/ 2147483647 w 72" name="T22"/>
                  <a:gd fmla="*/ 2147483647 h 176" name="T23"/>
                  <a:gd fmla="*/ 1185313252 w 72" name="T24"/>
                  <a:gd fmla="*/ 2147483647 h 176" name="T25"/>
                  <a:gd fmla="*/ 0 w 72" name="T26"/>
                  <a:gd fmla="*/ 2147483647 h 176" name="T27"/>
                  <a:gd fmla="*/ 0 w 72" name="T28"/>
                  <a:gd fmla="*/ 2147483647 h 176" name="T29"/>
                  <a:gd fmla="*/ 0 w 72" name="T30"/>
                  <a:gd fmla="*/ 2147483647 h 176" name="T31"/>
                  <a:gd fmla="*/ 296258198 w 72" name="T32"/>
                  <a:gd fmla="*/ 2147483647 h 176" name="T33"/>
                  <a:gd fmla="*/ 592796855 w 72" name="T34"/>
                  <a:gd fmla="*/ 2147483647 h 176" name="T35"/>
                  <a:gd fmla="*/ 1037183954 w 72" name="T36"/>
                  <a:gd fmla="*/ 2147483647 h 176" name="T37"/>
                  <a:gd fmla="*/ 1481851776 w 72" name="T38"/>
                  <a:gd fmla="*/ 2147483647 h 176" name="T39"/>
                  <a:gd fmla="*/ 1629980280 w 72" name="T40"/>
                  <a:gd fmla="*/ 2147483647 h 176" name="T41"/>
                  <a:gd fmla="*/ 1778109842 w 72" name="T42"/>
                  <a:gd fmla="*/ 2147483647 h 176" name="T43"/>
                  <a:gd fmla="*/ 1778109842 w 72" name="T44"/>
                  <a:gd fmla="*/ 2147483647 h 176" name="T45"/>
                  <a:gd fmla="*/ 2147483647 w 72" name="T46"/>
                  <a:gd fmla="*/ 2147483647 h 176" name="T47"/>
                  <a:gd fmla="*/ 2147483647 w 72" name="T48"/>
                  <a:gd fmla="*/ 2147483647 h 176" name="T49"/>
                  <a:gd fmla="*/ 2147483647 w 72" name="T50"/>
                  <a:gd fmla="*/ 2147483647 h 176" name="T51"/>
                  <a:gd fmla="*/ 2147483647 w 72" name="T52"/>
                  <a:gd fmla="*/ 2147483647 h 176" name="T53"/>
                  <a:gd fmla="*/ 2147483647 w 72" name="T54"/>
                  <a:gd fmla="*/ 2147483647 h 176" name="T55"/>
                  <a:gd fmla="*/ 2147483647 w 72" name="T56"/>
                  <a:gd fmla="*/ 2147483647 h 176" name="T57"/>
                  <a:gd fmla="*/ 2147483647 w 72" name="T58"/>
                  <a:gd fmla="*/ 2147483647 h 176" name="T59"/>
                  <a:gd fmla="*/ 2147483647 w 72" name="T60"/>
                  <a:gd fmla="*/ 2147483647 h 176" name="T61"/>
                  <a:gd fmla="*/ 2147483647 w 72" name="T62"/>
                  <a:gd fmla="*/ 2147483647 h 176" name="T63"/>
                  <a:gd fmla="*/ 2147483647 w 72" name="T64"/>
                  <a:gd fmla="*/ 2147483647 h 176" name="T65"/>
                  <a:gd fmla="*/ 2147483647 w 72" name="T66"/>
                  <a:gd fmla="*/ 1959256323 h 176" name="T67"/>
                  <a:gd fmla="*/ 2147483647 w 72" name="T68"/>
                  <a:gd fmla="*/ 1507250550 h 176" name="T69"/>
                  <a:gd fmla="*/ 2147483647 w 72" name="T70"/>
                  <a:gd fmla="*/ 1507250550 h 176" name="T71"/>
                  <a:gd fmla="*/ 2147483647 w 72" name="T72"/>
                  <a:gd fmla="*/ 1356583023 h 176" name="T73"/>
                  <a:gd fmla="*/ 2147483647 w 72" name="T74"/>
                  <a:gd fmla="*/ 1205631314 h 176" name="T75"/>
                  <a:gd fmla="*/ 2147483647 w 72" name="T76"/>
                  <a:gd fmla="*/ 602957216 h 176" name="T77"/>
                  <a:gd fmla="*/ 2147483647 w 72" name="T78"/>
                  <a:gd fmla="*/ 150668658 h 176" name="T79"/>
                  <a:gd fmla="*/ 2147483647 w 72" name="T80"/>
                  <a:gd fmla="*/ 0 h 176" name="T81"/>
                  <a:gd fmla="*/ 2147483647 w 72" name="T82"/>
                  <a:gd fmla="*/ 0 h 176" name="T83"/>
                  <a:gd fmla="*/ 2147483647 w 72" name="T84"/>
                  <a:gd fmla="*/ 0 h 176" name="T85"/>
                  <a:gd fmla="*/ 2147483647 w 72" name="T86"/>
                  <a:gd fmla="*/ 0 h 17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w 72" name="T132"/>
                  <a:gd fmla="*/ 0 h 176" name="T133"/>
                  <a:gd fmla="*/ 72 w 72" name="T134"/>
                  <a:gd fmla="*/ 176 h 176" name="T135"/>
                </a:gdLst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b="T135" l="T132" r="T134" t="T133"/>
                <a:pathLst>
                  <a:path h="176" w="72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38" name="Freeform 988"/>
              <p:cNvSpPr/>
              <p:nvPr/>
            </p:nvSpPr>
            <p:spPr bwMode="auto">
              <a:xfrm>
                <a:off x="4986339" y="3173413"/>
                <a:ext cx="44450" cy="115888"/>
              </a:xfrm>
              <a:custGeom>
                <a:gdLst>
                  <a:gd fmla="*/ 2147483647 w 84" name="T0"/>
                  <a:gd fmla="*/ 740932367 h 219" name="T1"/>
                  <a:gd fmla="*/ 2147483647 w 84" name="T2"/>
                  <a:gd fmla="*/ 740932367 h 219" name="T3"/>
                  <a:gd fmla="*/ 2147483647 w 84" name="T4"/>
                  <a:gd fmla="*/ 1481864735 h 219" name="T5"/>
                  <a:gd fmla="*/ 2147483647 w 84" name="T6"/>
                  <a:gd fmla="*/ 2147483647 h 219" name="T7"/>
                  <a:gd fmla="*/ 2147483647 w 84" name="T8"/>
                  <a:gd fmla="*/ 2147483647 h 219" name="T9"/>
                  <a:gd fmla="*/ 2147483647 w 84" name="T10"/>
                  <a:gd fmla="*/ 2147483647 h 219" name="T11"/>
                  <a:gd fmla="*/ 2147483647 w 84" name="T12"/>
                  <a:gd fmla="*/ 2147483647 h 219" name="T13"/>
                  <a:gd fmla="*/ 2147483647 w 84" name="T14"/>
                  <a:gd fmla="*/ 2147483647 h 219" name="T15"/>
                  <a:gd fmla="*/ 2147483647 w 84" name="T16"/>
                  <a:gd fmla="*/ 2147483647 h 219" name="T17"/>
                  <a:gd fmla="*/ 2147483647 w 84" name="T18"/>
                  <a:gd fmla="*/ 2147483647 h 219" name="T19"/>
                  <a:gd fmla="*/ 2147483647 w 84" name="T20"/>
                  <a:gd fmla="*/ 2147483647 h 219" name="T21"/>
                  <a:gd fmla="*/ 2147483647 w 84" name="T22"/>
                  <a:gd fmla="*/ 2147483647 h 219" name="T23"/>
                  <a:gd fmla="*/ 2147483647 w 84" name="T24"/>
                  <a:gd fmla="*/ 2147483647 h 219" name="T25"/>
                  <a:gd fmla="*/ 1629980379 w 84" name="T26"/>
                  <a:gd fmla="*/ 2147483647 h 219" name="T27"/>
                  <a:gd fmla="*/ 592796891 w 84" name="T28"/>
                  <a:gd fmla="*/ 2147483647 h 219" name="T29"/>
                  <a:gd fmla="*/ 148129108 w 84" name="T30"/>
                  <a:gd fmla="*/ 2147483647 h 219" name="T31"/>
                  <a:gd fmla="*/ 0 w 84" name="T32"/>
                  <a:gd fmla="*/ 2147483647 h 219" name="T33"/>
                  <a:gd fmla="*/ 0 w 84" name="T34"/>
                  <a:gd fmla="*/ 2147483647 h 219" name="T35"/>
                  <a:gd fmla="*/ 0 w 84" name="T36"/>
                  <a:gd fmla="*/ 2147483647 h 219" name="T37"/>
                  <a:gd fmla="*/ 148129108 w 84" name="T38"/>
                  <a:gd fmla="*/ 2147483647 h 219" name="T39"/>
                  <a:gd fmla="*/ 444667717 w 84" name="T40"/>
                  <a:gd fmla="*/ 2147483647 h 219" name="T41"/>
                  <a:gd fmla="*/ 740925933 w 84" name="T42"/>
                  <a:gd fmla="*/ 2147483647 h 219" name="T43"/>
                  <a:gd fmla="*/ 1185313324 w 84" name="T44"/>
                  <a:gd fmla="*/ 2147483647 h 219" name="T45"/>
                  <a:gd fmla="*/ 1481851866 w 84" name="T46"/>
                  <a:gd fmla="*/ 2147483647 h 219" name="T47"/>
                  <a:gd fmla="*/ 1629980379 w 84" name="T48"/>
                  <a:gd fmla="*/ 2147483647 h 219" name="T49"/>
                  <a:gd fmla="*/ 1778109950 w 84" name="T50"/>
                  <a:gd fmla="*/ 2147483647 h 219" name="T51"/>
                  <a:gd fmla="*/ 1778109950 w 84" name="T52"/>
                  <a:gd fmla="*/ 2147483647 h 219" name="T53"/>
                  <a:gd fmla="*/ 2074368034 w 84" name="T54"/>
                  <a:gd fmla="*/ 2147483647 h 219" name="T55"/>
                  <a:gd fmla="*/ 2147483647 w 84" name="T56"/>
                  <a:gd fmla="*/ 2147483647 h 219" name="T57"/>
                  <a:gd fmla="*/ 2147483647 w 84" name="T58"/>
                  <a:gd fmla="*/ 2147483647 h 219" name="T59"/>
                  <a:gd fmla="*/ 2147483647 w 84" name="T60"/>
                  <a:gd fmla="*/ 2147483647 h 219" name="T61"/>
                  <a:gd fmla="*/ 2147483647 w 84" name="T62"/>
                  <a:gd fmla="*/ 2147483647 h 219" name="T63"/>
                  <a:gd fmla="*/ 2147483647 w 84" name="T64"/>
                  <a:gd fmla="*/ 2147483647 h 219" name="T65"/>
                  <a:gd fmla="*/ 2147483647 w 84" name="T66"/>
                  <a:gd fmla="*/ 2147483647 h 219" name="T67"/>
                  <a:gd fmla="*/ 2147483647 w 84" name="T68"/>
                  <a:gd fmla="*/ 2147483647 h 219" name="T69"/>
                  <a:gd fmla="*/ 2147483647 w 84" name="T70"/>
                  <a:gd fmla="*/ 2147483647 h 219" name="T71"/>
                  <a:gd fmla="*/ 2147483647 w 84" name="T72"/>
                  <a:gd fmla="*/ 2147483647 h 219" name="T73"/>
                  <a:gd fmla="*/ 2147483647 w 84" name="T74"/>
                  <a:gd fmla="*/ 2147483647 h 219" name="T75"/>
                  <a:gd fmla="*/ 2147483647 w 84" name="T76"/>
                  <a:gd fmla="*/ 2147483647 h 219" name="T77"/>
                  <a:gd fmla="*/ 2147483647 w 84" name="T78"/>
                  <a:gd fmla="*/ 2147483647 h 219" name="T79"/>
                  <a:gd fmla="*/ 2147483647 w 84" name="T80"/>
                  <a:gd fmla="*/ 1333734512 h 219" name="T81"/>
                  <a:gd fmla="*/ 2147483647 w 84" name="T82"/>
                  <a:gd fmla="*/ 1333734512 h 219" name="T83"/>
                  <a:gd fmla="*/ 2147483647 w 84" name="T84"/>
                  <a:gd fmla="*/ 889062590 h 219" name="T85"/>
                  <a:gd fmla="*/ 2147483647 w 84" name="T86"/>
                  <a:gd fmla="*/ 444671260 h 219" name="T87"/>
                  <a:gd fmla="*/ 2147483647 w 84" name="T88"/>
                  <a:gd fmla="*/ 0 h 219" name="T89"/>
                  <a:gd fmla="*/ 2147483647 w 84" name="T90"/>
                  <a:gd fmla="*/ 0 h 219" name="T91"/>
                  <a:gd fmla="*/ 2147483647 w 84" name="T92"/>
                  <a:gd fmla="*/ 0 h 219" name="T93"/>
                  <a:gd fmla="*/ 2147483647 w 84" name="T94"/>
                  <a:gd fmla="*/ 444671260 h 219" name="T95"/>
                  <a:gd fmla="*/ 2147483647 w 84" name="T96"/>
                  <a:gd fmla="*/ 740932367 h 219" name="T97"/>
                  <a:gd fmla="*/ 2147483647 w 84" name="T98"/>
                  <a:gd fmla="*/ 740932367 h 219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w 84" name="T150"/>
                  <a:gd fmla="*/ 0 h 219" name="T151"/>
                  <a:gd fmla="*/ 84 w 84" name="T152"/>
                  <a:gd fmla="*/ 219 h 219" name="T153"/>
                </a:gdLst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b="T153" l="T150" r="T152" t="T151"/>
                <a:pathLst>
                  <a:path h="219" w="84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39" name="Freeform 989"/>
              <p:cNvSpPr/>
              <p:nvPr/>
            </p:nvSpPr>
            <p:spPr bwMode="auto">
              <a:xfrm>
                <a:off x="4992689" y="3219451"/>
                <a:ext cx="53975" cy="136525"/>
              </a:xfrm>
              <a:custGeom>
                <a:gdLst>
                  <a:gd fmla="*/ 2147483647 w 101" name="T0"/>
                  <a:gd fmla="*/ 148129092 h 258" name="T1"/>
                  <a:gd fmla="*/ 2147483647 w 101" name="T2"/>
                  <a:gd fmla="*/ 148129092 h 258" name="T3"/>
                  <a:gd fmla="*/ 2147483647 w 101" name="T4"/>
                  <a:gd fmla="*/ 2147483647 h 258" name="T5"/>
                  <a:gd fmla="*/ 2147483647 w 101" name="T6"/>
                  <a:gd fmla="*/ 2147483647 h 258" name="T7"/>
                  <a:gd fmla="*/ 2147483647 w 101" name="T8"/>
                  <a:gd fmla="*/ 2147483647 h 258" name="T9"/>
                  <a:gd fmla="*/ 2147483647 w 101" name="T10"/>
                  <a:gd fmla="*/ 2147483647 h 258" name="T11"/>
                  <a:gd fmla="*/ 2147483647 w 101" name="T12"/>
                  <a:gd fmla="*/ 2147483647 h 258" name="T13"/>
                  <a:gd fmla="*/ 2147483647 w 101" name="T14"/>
                  <a:gd fmla="*/ 2147483647 h 258" name="T15"/>
                  <a:gd fmla="*/ 2147483647 w 101" name="T16"/>
                  <a:gd fmla="*/ 2147483647 h 258" name="T17"/>
                  <a:gd fmla="*/ 2147483647 w 101" name="T18"/>
                  <a:gd fmla="*/ 2147483647 h 258" name="T19"/>
                  <a:gd fmla="*/ 1373686314 w 101" name="T20"/>
                  <a:gd fmla="*/ 2147483647 h 258" name="T21"/>
                  <a:gd fmla="*/ 763095915 w 101" name="T22"/>
                  <a:gd fmla="*/ 2147483647 h 258" name="T23"/>
                  <a:gd fmla="*/ 152505047 w 101" name="T24"/>
                  <a:gd fmla="*/ 2147483647 h 258" name="T25"/>
                  <a:gd fmla="*/ 0 w 101" name="T26"/>
                  <a:gd fmla="*/ 2147483647 h 258" name="T27"/>
                  <a:gd fmla="*/ 0 w 101" name="T28"/>
                  <a:gd fmla="*/ 2147483647 h 258" name="T29"/>
                  <a:gd fmla="*/ 152505047 w 101" name="T30"/>
                  <a:gd fmla="*/ 2147483647 h 258" name="T31"/>
                  <a:gd fmla="*/ 610590934 w 101" name="T32"/>
                  <a:gd fmla="*/ 2147483647 h 258" name="T33"/>
                  <a:gd fmla="*/ 915600361 w 101" name="T34"/>
                  <a:gd fmla="*/ 2147483647 h 258" name="T35"/>
                  <a:gd fmla="*/ 915600361 w 101" name="T36"/>
                  <a:gd fmla="*/ 2147483647 h 258" name="T37"/>
                  <a:gd fmla="*/ 1220895427 w 101" name="T38"/>
                  <a:gd fmla="*/ 2147483647 h 258" name="T39"/>
                  <a:gd fmla="*/ 1526190760 w 101" name="T40"/>
                  <a:gd fmla="*/ 2147483647 h 258" name="T41"/>
                  <a:gd fmla="*/ 2147483647 w 101" name="T42"/>
                  <a:gd fmla="*/ 2147483647 h 258" name="T43"/>
                  <a:gd fmla="*/ 2147483647 w 101" name="T44"/>
                  <a:gd fmla="*/ 2147483647 h 258" name="T45"/>
                  <a:gd fmla="*/ 2147483647 w 101" name="T46"/>
                  <a:gd fmla="*/ 2147483647 h 258" name="T47"/>
                  <a:gd fmla="*/ 2147483647 w 101" name="T48"/>
                  <a:gd fmla="*/ 2147483647 h 258" name="T49"/>
                  <a:gd fmla="*/ 2147483647 w 101" name="T50"/>
                  <a:gd fmla="*/ 2147483647 h 258" name="T51"/>
                  <a:gd fmla="*/ 2147483647 w 101" name="T52"/>
                  <a:gd fmla="*/ 2147483647 h 258" name="T53"/>
                  <a:gd fmla="*/ 2147483647 w 101" name="T54"/>
                  <a:gd fmla="*/ 2147483647 h 258" name="T55"/>
                  <a:gd fmla="*/ 2147483647 w 101" name="T56"/>
                  <a:gd fmla="*/ 2147483647 h 258" name="T57"/>
                  <a:gd fmla="*/ 2147483647 w 101" name="T58"/>
                  <a:gd fmla="*/ 2147483647 h 258" name="T59"/>
                  <a:gd fmla="*/ 2147483647 w 101" name="T60"/>
                  <a:gd fmla="*/ 2147483647 h 258" name="T61"/>
                  <a:gd fmla="*/ 1983991609 w 101" name="T62"/>
                  <a:gd fmla="*/ 2147483647 h 258" name="T63"/>
                  <a:gd fmla="*/ 1983991609 w 101" name="T64"/>
                  <a:gd fmla="*/ 2147483647 h 258" name="T65"/>
                  <a:gd fmla="*/ 2147483647 w 101" name="T66"/>
                  <a:gd fmla="*/ 2147483647 h 258" name="T67"/>
                  <a:gd fmla="*/ 2147483647 w 101" name="T68"/>
                  <a:gd fmla="*/ 2147483647 h 258" name="T69"/>
                  <a:gd fmla="*/ 2147483647 w 101" name="T70"/>
                  <a:gd fmla="*/ 2147483647 h 258" name="T71"/>
                  <a:gd fmla="*/ 2147483647 w 101" name="T72"/>
                  <a:gd fmla="*/ 2147483647 h 258" name="T73"/>
                  <a:gd fmla="*/ 2147483647 w 101" name="T74"/>
                  <a:gd fmla="*/ 2147483647 h 258" name="T75"/>
                  <a:gd fmla="*/ 2147483647 w 101" name="T76"/>
                  <a:gd fmla="*/ 2147483647 h 258" name="T77"/>
                  <a:gd fmla="*/ 2147483647 w 101" name="T78"/>
                  <a:gd fmla="*/ 2147483647 h 258" name="T79"/>
                  <a:gd fmla="*/ 2147483647 w 101" name="T80"/>
                  <a:gd fmla="*/ 2147483647 h 258" name="T81"/>
                  <a:gd fmla="*/ 2147483647 w 101" name="T82"/>
                  <a:gd fmla="*/ 2147483647 h 258" name="T83"/>
                  <a:gd fmla="*/ 2147483647 w 101" name="T84"/>
                  <a:gd fmla="*/ 2147483647 h 258" name="T85"/>
                  <a:gd fmla="*/ 2147483647 w 101" name="T86"/>
                  <a:gd fmla="*/ 2147483647 h 258" name="T87"/>
                  <a:gd fmla="*/ 2147483647 w 101" name="T88"/>
                  <a:gd fmla="*/ 2147483647 h 258" name="T89"/>
                  <a:gd fmla="*/ 2147483647 w 101" name="T90"/>
                  <a:gd fmla="*/ 1629980200 h 258" name="T91"/>
                  <a:gd fmla="*/ 2147483647 w 101" name="T92"/>
                  <a:gd fmla="*/ 1629980200 h 258" name="T93"/>
                  <a:gd fmla="*/ 2147483647 w 101" name="T94"/>
                  <a:gd fmla="*/ 1185313193 h 258" name="T95"/>
                  <a:gd fmla="*/ 2147483647 w 101" name="T96"/>
                  <a:gd fmla="*/ 740925852 h 258" name="T97"/>
                  <a:gd fmla="*/ 2147483647 w 101" name="T98"/>
                  <a:gd fmla="*/ 148129092 h 258" name="T99"/>
                  <a:gd fmla="*/ 2147483647 w 101" name="T100"/>
                  <a:gd fmla="*/ 0 h 258" name="T101"/>
                  <a:gd fmla="*/ 2147483647 w 101" name="T102"/>
                  <a:gd fmla="*/ 0 h 258" name="T103"/>
                  <a:gd fmla="*/ 2147483647 w 101" name="T104"/>
                  <a:gd fmla="*/ 0 h 258" name="T105"/>
                  <a:gd fmla="*/ 2147483647 w 101" name="T106"/>
                  <a:gd fmla="*/ 148129092 h 258" name="T107"/>
                  <a:gd fmla="*/ 2147483647 w 101" name="T108"/>
                  <a:gd fmla="*/ 148129092 h 258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60000 65536" name="T162"/>
                  <a:gd fmla="*/ 0 60000 65536" name="T163"/>
                  <a:gd fmla="*/ 0 60000 65536" name="T164"/>
                  <a:gd fmla="*/ 0 w 101" name="T165"/>
                  <a:gd fmla="*/ 0 h 258" name="T166"/>
                  <a:gd fmla="*/ 101 w 101" name="T167"/>
                  <a:gd fmla="*/ 258 h 258" name="T168"/>
                </a:gdLst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b="T168" l="T165" r="T167" t="T166"/>
                <a:pathLst>
                  <a:path h="258" w="100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40" name="Freeform 990"/>
              <p:cNvSpPr/>
              <p:nvPr/>
            </p:nvSpPr>
            <p:spPr bwMode="auto">
              <a:xfrm>
                <a:off x="5033964" y="3271838"/>
                <a:ext cx="31750" cy="104775"/>
              </a:xfrm>
              <a:custGeom>
                <a:gdLst>
                  <a:gd fmla="*/ 2147483647 w 61" name="T0"/>
                  <a:gd fmla="*/ 718771735 h 200" name="T1"/>
                  <a:gd fmla="*/ 2147483647 w 61" name="T2"/>
                  <a:gd fmla="*/ 718771735 h 200" name="T3"/>
                  <a:gd fmla="*/ 2147483647 w 61" name="T4"/>
                  <a:gd fmla="*/ 1725435745 h 200" name="T5"/>
                  <a:gd fmla="*/ 2147483647 w 61" name="T6"/>
                  <a:gd fmla="*/ 2147483647 h 200" name="T7"/>
                  <a:gd fmla="*/ 2147483647 w 61" name="T8"/>
                  <a:gd fmla="*/ 2147483647 h 200" name="T9"/>
                  <a:gd fmla="*/ 2147483647 w 61" name="T10"/>
                  <a:gd fmla="*/ 2147483647 h 200" name="T11"/>
                  <a:gd fmla="*/ 2147483647 w 61" name="T12"/>
                  <a:gd fmla="*/ 2147483647 h 200" name="T13"/>
                  <a:gd fmla="*/ 2147483647 w 61" name="T14"/>
                  <a:gd fmla="*/ 2147483647 h 200" name="T15"/>
                  <a:gd fmla="*/ 2147483647 w 61" name="T16"/>
                  <a:gd fmla="*/ 2147483647 h 200" name="T17"/>
                  <a:gd fmla="*/ 1128076697 w 61" name="T18"/>
                  <a:gd fmla="*/ 2147483647 h 200" name="T19"/>
                  <a:gd fmla="*/ 1128076697 w 61" name="T20"/>
                  <a:gd fmla="*/ 2147483647 h 200" name="T21"/>
                  <a:gd fmla="*/ 422893369 w 61" name="T22"/>
                  <a:gd fmla="*/ 2147483647 h 200" name="T23"/>
                  <a:gd fmla="*/ 140874259 w 61" name="T24"/>
                  <a:gd fmla="*/ 2147483647 h 200" name="T25"/>
                  <a:gd fmla="*/ 0 w 61" name="T26"/>
                  <a:gd fmla="*/ 2147483647 h 200" name="T27"/>
                  <a:gd fmla="*/ 0 w 61" name="T28"/>
                  <a:gd fmla="*/ 2147483647 h 200" name="T29"/>
                  <a:gd fmla="*/ 140874259 w 61" name="T30"/>
                  <a:gd fmla="*/ 2147483647 h 200" name="T31"/>
                  <a:gd fmla="*/ 422893369 w 61" name="T32"/>
                  <a:gd fmla="*/ 2147483647 h 200" name="T33"/>
                  <a:gd fmla="*/ 986931587 w 61" name="T34"/>
                  <a:gd fmla="*/ 2147483647 h 200" name="T35"/>
                  <a:gd fmla="*/ 1550969936 w 61" name="T36"/>
                  <a:gd fmla="*/ 2147483647 h 200" name="T37"/>
                  <a:gd fmla="*/ 1550969936 w 61" name="T38"/>
                  <a:gd fmla="*/ 2147483647 h 200" name="T39"/>
                  <a:gd fmla="*/ 1832988980 w 61" name="T40"/>
                  <a:gd fmla="*/ 2147483647 h 200" name="T41"/>
                  <a:gd fmla="*/ 2115008024 w 61" name="T42"/>
                  <a:gd fmla="*/ 2147483647 h 200" name="T43"/>
                  <a:gd fmla="*/ 2147483647 w 61" name="T44"/>
                  <a:gd fmla="*/ 2147483647 h 200" name="T45"/>
                  <a:gd fmla="*/ 2147483647 w 61" name="T46"/>
                  <a:gd fmla="*/ 2147483647 h 200" name="T47"/>
                  <a:gd fmla="*/ 2147483647 w 61" name="T48"/>
                  <a:gd fmla="*/ 2147483647 h 200" name="T49"/>
                  <a:gd fmla="*/ 2147483647 w 61" name="T50"/>
                  <a:gd fmla="*/ 2147483647 h 200" name="T51"/>
                  <a:gd fmla="*/ 1832988980 w 61" name="T52"/>
                  <a:gd fmla="*/ 2147483647 h 200" name="T53"/>
                  <a:gd fmla="*/ 1832988980 w 61" name="T54"/>
                  <a:gd fmla="*/ 2147483647 h 200" name="T55"/>
                  <a:gd fmla="*/ 1832988980 w 61" name="T56"/>
                  <a:gd fmla="*/ 2147483647 h 200" name="T57"/>
                  <a:gd fmla="*/ 1692114786 w 61" name="T58"/>
                  <a:gd fmla="*/ 2147483647 h 200" name="T59"/>
                  <a:gd fmla="*/ 1832988980 w 61" name="T60"/>
                  <a:gd fmla="*/ 2147483647 h 200" name="T61"/>
                  <a:gd fmla="*/ 2147483647 w 61" name="T62"/>
                  <a:gd fmla="*/ 2147483647 h 200" name="T63"/>
                  <a:gd fmla="*/ 2147483647 w 61" name="T64"/>
                  <a:gd fmla="*/ 2147483647 h 200" name="T65"/>
                  <a:gd fmla="*/ 2147483647 w 61" name="T66"/>
                  <a:gd fmla="*/ 2147483647 h 200" name="T67"/>
                  <a:gd fmla="*/ 2147483647 w 61" name="T68"/>
                  <a:gd fmla="*/ 2147483647 h 200" name="T69"/>
                  <a:gd fmla="*/ 2147483647 w 61" name="T70"/>
                  <a:gd fmla="*/ 2147483647 h 200" name="T71"/>
                  <a:gd fmla="*/ 2147483647 w 61" name="T72"/>
                  <a:gd fmla="*/ 2147483647 h 200" name="T73"/>
                  <a:gd fmla="*/ 2147483647 w 61" name="T74"/>
                  <a:gd fmla="*/ 2147483647 h 200" name="T75"/>
                  <a:gd fmla="*/ 2147483647 w 61" name="T76"/>
                  <a:gd fmla="*/ 2147483647 h 200" name="T77"/>
                  <a:gd fmla="*/ 2147483647 w 61" name="T78"/>
                  <a:gd fmla="*/ 2147483647 h 200" name="T79"/>
                  <a:gd fmla="*/ 2147483647 w 61" name="T80"/>
                  <a:gd fmla="*/ 2147483647 h 200" name="T81"/>
                  <a:gd fmla="*/ 2147483647 w 61" name="T82"/>
                  <a:gd fmla="*/ 2147483647 h 200" name="T83"/>
                  <a:gd fmla="*/ 2147483647 w 61" name="T84"/>
                  <a:gd fmla="*/ 2147483647 h 200" name="T85"/>
                  <a:gd fmla="*/ 2147483647 w 61" name="T86"/>
                  <a:gd fmla="*/ 1725435745 h 200" name="T87"/>
                  <a:gd fmla="*/ 2147483647 w 61" name="T88"/>
                  <a:gd fmla="*/ 718771735 h 200" name="T89"/>
                  <a:gd fmla="*/ 2147483647 w 61" name="T90"/>
                  <a:gd fmla="*/ 718771735 h 200" name="T91"/>
                  <a:gd fmla="*/ 2147483647 w 61" name="T92"/>
                  <a:gd fmla="*/ 287618420 h 200" name="T93"/>
                  <a:gd fmla="*/ 2147483647 w 61" name="T94"/>
                  <a:gd fmla="*/ 143809472 h 200" name="T95"/>
                  <a:gd fmla="*/ 2147483647 w 61" name="T96"/>
                  <a:gd fmla="*/ 0 h 200" name="T97"/>
                  <a:gd fmla="*/ 2147483647 w 61" name="T98"/>
                  <a:gd fmla="*/ 0 h 200" name="T99"/>
                  <a:gd fmla="*/ 2147483647 w 61" name="T100"/>
                  <a:gd fmla="*/ 143809472 h 200" name="T101"/>
                  <a:gd fmla="*/ 2147483647 w 61" name="T102"/>
                  <a:gd fmla="*/ 287618420 h 200" name="T103"/>
                  <a:gd fmla="*/ 2147483647 w 61" name="T104"/>
                  <a:gd fmla="*/ 718771735 h 200" name="T105"/>
                  <a:gd fmla="*/ 2147483647 w 61" name="T106"/>
                  <a:gd fmla="*/ 718771735 h 200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60000 65536" name="T126"/>
                  <a:gd fmla="*/ 0 60000 65536" name="T127"/>
                  <a:gd fmla="*/ 0 60000 65536" name="T128"/>
                  <a:gd fmla="*/ 0 60000 65536" name="T129"/>
                  <a:gd fmla="*/ 0 60000 65536" name="T130"/>
                  <a:gd fmla="*/ 0 60000 65536" name="T131"/>
                  <a:gd fmla="*/ 0 60000 65536" name="T132"/>
                  <a:gd fmla="*/ 0 60000 65536" name="T133"/>
                  <a:gd fmla="*/ 0 60000 65536" name="T134"/>
                  <a:gd fmla="*/ 0 60000 65536" name="T135"/>
                  <a:gd fmla="*/ 0 60000 65536" name="T136"/>
                  <a:gd fmla="*/ 0 60000 65536" name="T137"/>
                  <a:gd fmla="*/ 0 60000 65536" name="T138"/>
                  <a:gd fmla="*/ 0 60000 65536" name="T139"/>
                  <a:gd fmla="*/ 0 60000 65536" name="T140"/>
                  <a:gd fmla="*/ 0 60000 65536" name="T141"/>
                  <a:gd fmla="*/ 0 60000 65536" name="T142"/>
                  <a:gd fmla="*/ 0 60000 65536" name="T143"/>
                  <a:gd fmla="*/ 0 60000 65536" name="T144"/>
                  <a:gd fmla="*/ 0 60000 65536" name="T145"/>
                  <a:gd fmla="*/ 0 60000 65536" name="T146"/>
                  <a:gd fmla="*/ 0 60000 65536" name="T147"/>
                  <a:gd fmla="*/ 0 60000 65536" name="T148"/>
                  <a:gd fmla="*/ 0 60000 65536" name="T149"/>
                  <a:gd fmla="*/ 0 60000 65536" name="T150"/>
                  <a:gd fmla="*/ 0 60000 65536" name="T151"/>
                  <a:gd fmla="*/ 0 60000 65536" name="T152"/>
                  <a:gd fmla="*/ 0 60000 65536" name="T153"/>
                  <a:gd fmla="*/ 0 60000 65536" name="T154"/>
                  <a:gd fmla="*/ 0 60000 65536" name="T155"/>
                  <a:gd fmla="*/ 0 60000 65536" name="T156"/>
                  <a:gd fmla="*/ 0 60000 65536" name="T157"/>
                  <a:gd fmla="*/ 0 60000 65536" name="T158"/>
                  <a:gd fmla="*/ 0 60000 65536" name="T159"/>
                  <a:gd fmla="*/ 0 60000 65536" name="T160"/>
                  <a:gd fmla="*/ 0 60000 65536" name="T161"/>
                  <a:gd fmla="*/ 0 w 61" name="T162"/>
                  <a:gd fmla="*/ 0 h 200" name="T163"/>
                  <a:gd fmla="*/ 61 w 61" name="T164"/>
                  <a:gd fmla="*/ 200 h 200" name="T165"/>
                </a:gdLst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b="T165" l="T162" r="T164" t="T163"/>
                <a:pathLst>
                  <a:path h="200" w="61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41" name="Freeform 991"/>
              <p:cNvSpPr/>
              <p:nvPr/>
            </p:nvSpPr>
            <p:spPr bwMode="auto">
              <a:xfrm>
                <a:off x="5072064" y="3303588"/>
                <a:ext cx="20638" cy="95250"/>
              </a:xfrm>
              <a:custGeom>
                <a:gdLst>
                  <a:gd fmla="*/ 2147483647 w 37" name="T0"/>
                  <a:gd fmla="*/ 582941644 h 181" name="T1"/>
                  <a:gd fmla="*/ 2147483647 w 37" name="T2"/>
                  <a:gd fmla="*/ 582941644 h 181" name="T3"/>
                  <a:gd fmla="*/ 2147483647 w 37" name="T4"/>
                  <a:gd fmla="*/ 2147483647 h 181" name="T5"/>
                  <a:gd fmla="*/ 2147483647 w 37" name="T6"/>
                  <a:gd fmla="*/ 2147483647 h 181" name="T7"/>
                  <a:gd fmla="*/ 1388229000 w 37" name="T8"/>
                  <a:gd fmla="*/ 2147483647 h 181" name="T9"/>
                  <a:gd fmla="*/ 1214623331 w 37" name="T10"/>
                  <a:gd fmla="*/ 2147483647 h 181" name="T11"/>
                  <a:gd fmla="*/ 1041327511 w 37" name="T12"/>
                  <a:gd fmla="*/ 2147483647 h 181" name="T13"/>
                  <a:gd fmla="*/ 1041327511 w 37" name="T14"/>
                  <a:gd fmla="*/ 2147483647 h 181" name="T15"/>
                  <a:gd fmla="*/ 694115058 w 37" name="T16"/>
                  <a:gd fmla="*/ 2147483647 h 181" name="T17"/>
                  <a:gd fmla="*/ 520508134 w 37" name="T18"/>
                  <a:gd fmla="*/ 2147483647 h 181" name="T19"/>
                  <a:gd fmla="*/ 0 w 37" name="T20"/>
                  <a:gd fmla="*/ 2147483647 h 181" name="T21"/>
                  <a:gd fmla="*/ 0 w 37" name="T22"/>
                  <a:gd fmla="*/ 2147483647 h 181" name="T23"/>
                  <a:gd fmla="*/ 0 w 37" name="T24"/>
                  <a:gd fmla="*/ 2147483647 h 181" name="T25"/>
                  <a:gd fmla="*/ 0 w 37" name="T26"/>
                  <a:gd fmla="*/ 2147483647 h 181" name="T27"/>
                  <a:gd fmla="*/ 347213150 w 37" name="T28"/>
                  <a:gd fmla="*/ 2147483647 h 181" name="T29"/>
                  <a:gd fmla="*/ 694115058 w 37" name="T30"/>
                  <a:gd fmla="*/ 2147483647 h 181" name="T31"/>
                  <a:gd fmla="*/ 1041327511 w 37" name="T32"/>
                  <a:gd fmla="*/ 2147483647 h 181" name="T33"/>
                  <a:gd fmla="*/ 1388229000 w 37" name="T34"/>
                  <a:gd fmla="*/ 2147483647 h 181" name="T35"/>
                  <a:gd fmla="*/ 1735442569 w 37" name="T36"/>
                  <a:gd fmla="*/ 2147483647 h 181" name="T37"/>
                  <a:gd fmla="*/ 1909048238 w 37" name="T38"/>
                  <a:gd fmla="*/ 2147483647 h 181" name="T39"/>
                  <a:gd fmla="*/ 2082343779 w 37" name="T40"/>
                  <a:gd fmla="*/ 2147483647 h 181" name="T41"/>
                  <a:gd fmla="*/ 2082343779 w 37" name="T42"/>
                  <a:gd fmla="*/ 2147483647 h 181" name="T43"/>
                  <a:gd fmla="*/ 2082343779 w 37" name="T44"/>
                  <a:gd fmla="*/ 2147483647 h 181" name="T45"/>
                  <a:gd fmla="*/ 2147483647 w 37" name="T46"/>
                  <a:gd fmla="*/ 2147483647 h 181" name="T47"/>
                  <a:gd fmla="*/ 2147483647 w 37" name="T48"/>
                  <a:gd fmla="*/ 2147483647 h 181" name="T49"/>
                  <a:gd fmla="*/ 2147483647 w 37" name="T50"/>
                  <a:gd fmla="*/ 2147483647 h 181" name="T51"/>
                  <a:gd fmla="*/ 2147483647 w 37" name="T52"/>
                  <a:gd fmla="*/ 2147483647 h 181" name="T53"/>
                  <a:gd fmla="*/ 2147483647 w 37" name="T54"/>
                  <a:gd fmla="*/ 2147483647 h 181" name="T55"/>
                  <a:gd fmla="*/ 2147483647 w 37" name="T56"/>
                  <a:gd fmla="*/ 2147483647 h 181" name="T57"/>
                  <a:gd fmla="*/ 2147483647 w 37" name="T58"/>
                  <a:gd fmla="*/ 874273406 h 181" name="T59"/>
                  <a:gd fmla="*/ 2147483647 w 37" name="T60"/>
                  <a:gd fmla="*/ 874273406 h 181" name="T61"/>
                  <a:gd fmla="*/ 2147483647 w 37" name="T62"/>
                  <a:gd fmla="*/ 582941644 h 181" name="T63"/>
                  <a:gd fmla="*/ 2147483647 w 37" name="T64"/>
                  <a:gd fmla="*/ 291332420 h 181" name="T65"/>
                  <a:gd fmla="*/ 2147483647 w 37" name="T66"/>
                  <a:gd fmla="*/ 0 h 181" name="T67"/>
                  <a:gd fmla="*/ 2147483647 w 37" name="T68"/>
                  <a:gd fmla="*/ 0 h 181" name="T69"/>
                  <a:gd fmla="*/ 2147483647 w 37" name="T70"/>
                  <a:gd fmla="*/ 0 h 181" name="T71"/>
                  <a:gd fmla="*/ 2147483647 w 37" name="T72"/>
                  <a:gd fmla="*/ 145666210 h 181" name="T73"/>
                  <a:gd fmla="*/ 2147483647 w 37" name="T74"/>
                  <a:gd fmla="*/ 582941644 h 181" name="T75"/>
                  <a:gd fmla="*/ 2147483647 w 37" name="T76"/>
                  <a:gd fmla="*/ 582941644 h 18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181" name="T118"/>
                  <a:gd fmla="*/ 37 w 37" name="T119"/>
                  <a:gd fmla="*/ 181 h 18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181" w="37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42" name="Freeform 992"/>
              <p:cNvSpPr/>
              <p:nvPr/>
            </p:nvSpPr>
            <p:spPr bwMode="auto">
              <a:xfrm>
                <a:off x="5110164" y="3328988"/>
                <a:ext cx="14288" cy="84138"/>
              </a:xfrm>
              <a:custGeom>
                <a:gdLst>
                  <a:gd fmla="*/ 2147483647 w 26" name="T0"/>
                  <a:gd fmla="*/ 2147483647 h 158" name="T1"/>
                  <a:gd fmla="*/ 2147483647 w 26" name="T2"/>
                  <a:gd fmla="*/ 2147483647 h 158" name="T3"/>
                  <a:gd fmla="*/ 2147483647 w 26" name="T4"/>
                  <a:gd fmla="*/ 2147483647 h 158" name="T5"/>
                  <a:gd fmla="*/ 2147483647 w 26" name="T6"/>
                  <a:gd fmla="*/ 2147483647 h 158" name="T7"/>
                  <a:gd fmla="*/ 2147483647 w 26" name="T8"/>
                  <a:gd fmla="*/ 2147483647 h 158" name="T9"/>
                  <a:gd fmla="*/ 2147483647 w 26" name="T10"/>
                  <a:gd fmla="*/ 2147483647 h 158" name="T11"/>
                  <a:gd fmla="*/ 2147483647 w 26" name="T12"/>
                  <a:gd fmla="*/ 2147483647 h 158" name="T13"/>
                  <a:gd fmla="*/ 2147483647 w 26" name="T14"/>
                  <a:gd fmla="*/ 2147483647 h 158" name="T15"/>
                  <a:gd fmla="*/ 2147483647 w 26" name="T16"/>
                  <a:gd fmla="*/ 2147483647 h 158" name="T17"/>
                  <a:gd fmla="*/ 2147483647 w 26" name="T18"/>
                  <a:gd fmla="*/ 2147483647 h 158" name="T19"/>
                  <a:gd fmla="*/ 2147483647 w 26" name="T20"/>
                  <a:gd fmla="*/ 2147483647 h 158" name="T21"/>
                  <a:gd fmla="*/ 2147483647 w 26" name="T22"/>
                  <a:gd fmla="*/ 2147483647 h 158" name="T23"/>
                  <a:gd fmla="*/ 2147483647 w 26" name="T24"/>
                  <a:gd fmla="*/ 1057173060 h 158" name="T25"/>
                  <a:gd fmla="*/ 2147483647 w 26" name="T26"/>
                  <a:gd fmla="*/ 1057173060 h 158" name="T27"/>
                  <a:gd fmla="*/ 2147483647 w 26" name="T28"/>
                  <a:gd fmla="*/ 755164085 h 158" name="T29"/>
                  <a:gd fmla="*/ 2147483647 w 26" name="T30"/>
                  <a:gd fmla="*/ 453154978 h 158" name="T31"/>
                  <a:gd fmla="*/ 2147483647 w 26" name="T32"/>
                  <a:gd fmla="*/ 0 h 158" name="T33"/>
                  <a:gd fmla="*/ 2147483647 w 26" name="T34"/>
                  <a:gd fmla="*/ 0 h 158" name="T35"/>
                  <a:gd fmla="*/ 1825544802 w 26" name="T36"/>
                  <a:gd fmla="*/ 0 h 158" name="T37"/>
                  <a:gd fmla="*/ 1493654442 w 26" name="T38"/>
                  <a:gd fmla="*/ 302009107 h 158" name="T39"/>
                  <a:gd fmla="*/ 1327558689 w 26" name="T40"/>
                  <a:gd fmla="*/ 755164085 h 158" name="T41"/>
                  <a:gd fmla="*/ 1327558689 w 26" name="T42"/>
                  <a:gd fmla="*/ 755164085 h 158" name="T43"/>
                  <a:gd fmla="*/ 663779894 w 26" name="T44"/>
                  <a:gd fmla="*/ 2147483647 h 158" name="T45"/>
                  <a:gd fmla="*/ 166095822 w 26" name="T46"/>
                  <a:gd fmla="*/ 2147483647 h 158" name="T47"/>
                  <a:gd fmla="*/ 0 w 26" name="T48"/>
                  <a:gd fmla="*/ 2147483647 h 158" name="T49"/>
                  <a:gd fmla="*/ 0 w 26" name="T50"/>
                  <a:gd fmla="*/ 2147483647 h 158" name="T51"/>
                  <a:gd fmla="*/ 166095822 w 26" name="T52"/>
                  <a:gd fmla="*/ 2147483647 h 158" name="T53"/>
                  <a:gd fmla="*/ 331889947 w 26" name="T54"/>
                  <a:gd fmla="*/ 2147483647 h 158" name="T55"/>
                  <a:gd fmla="*/ 829875647 w 26" name="T56"/>
                  <a:gd fmla="*/ 2147483647 h 158" name="T57"/>
                  <a:gd fmla="*/ 1493654442 w 26" name="T58"/>
                  <a:gd fmla="*/ 2147483647 h 158" name="T59"/>
                  <a:gd fmla="*/ 2147483647 w 26" name="T60"/>
                  <a:gd fmla="*/ 2147483647 h 158" name="T61"/>
                  <a:gd fmla="*/ 2147483647 w 26" name="T62"/>
                  <a:gd fmla="*/ 2147483647 h 158" name="T63"/>
                  <a:gd fmla="*/ 2147483647 w 26" name="T64"/>
                  <a:gd fmla="*/ 2147483647 h 158" name="T65"/>
                  <a:gd fmla="*/ 2147483647 w 26" name="T66"/>
                  <a:gd fmla="*/ 2147483647 h 158" name="T67"/>
                  <a:gd fmla="*/ 2147483647 w 26" name="T68"/>
                  <a:gd fmla="*/ 2147483647 h 158" name="T69"/>
                  <a:gd fmla="*/ 2147483647 w 26" name="T70"/>
                  <a:gd fmla="*/ 2147483647 h 158" name="T71"/>
                  <a:gd fmla="*/ 2147483647 w 26" name="T72"/>
                  <a:gd fmla="*/ 2147483647 h 158" name="T73"/>
                  <a:gd fmla="*/ 2147483647 w 26" name="T74"/>
                  <a:gd fmla="*/ 2147483647 h 158" name="T75"/>
                  <a:gd fmla="*/ 2147483647 w 26" name="T76"/>
                  <a:gd fmla="*/ 2147483647 h 158" name="T77"/>
                  <a:gd fmla="*/ 2147483647 w 26" name="T78"/>
                  <a:gd fmla="*/ 2147483647 h 158" name="T79"/>
                  <a:gd fmla="*/ 2147483647 w 26" name="T80"/>
                  <a:gd fmla="*/ 2147483647 h 158" name="T81"/>
                  <a:gd fmla="*/ 2147483647 w 26" name="T82"/>
                  <a:gd fmla="*/ 2147483647 h 158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60000 65536" name="T117"/>
                  <a:gd fmla="*/ 0 60000 65536" name="T118"/>
                  <a:gd fmla="*/ 0 60000 65536" name="T119"/>
                  <a:gd fmla="*/ 0 60000 65536" name="T120"/>
                  <a:gd fmla="*/ 0 60000 65536" name="T121"/>
                  <a:gd fmla="*/ 0 60000 65536" name="T122"/>
                  <a:gd fmla="*/ 0 60000 65536" name="T123"/>
                  <a:gd fmla="*/ 0 60000 65536" name="T124"/>
                  <a:gd fmla="*/ 0 60000 65536" name="T125"/>
                  <a:gd fmla="*/ 0 w 26" name="T126"/>
                  <a:gd fmla="*/ 0 h 158" name="T127"/>
                  <a:gd fmla="*/ 26 w 26" name="T128"/>
                  <a:gd fmla="*/ 158 h 158" name="T129"/>
                </a:gdLst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b="T129" l="T126" r="T128" t="T127"/>
                <a:pathLst>
                  <a:path h="158" w="26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43" name="Freeform 993"/>
              <p:cNvSpPr/>
              <p:nvPr/>
            </p:nvSpPr>
            <p:spPr bwMode="auto">
              <a:xfrm>
                <a:off x="5143502" y="3351213"/>
                <a:ext cx="15875" cy="77788"/>
              </a:xfrm>
              <a:custGeom>
                <a:gdLst>
                  <a:gd fmla="*/ 2147483647 w 30" name="T0"/>
                  <a:gd fmla="*/ 2147483647 h 147" name="T1"/>
                  <a:gd fmla="*/ 2147483647 w 30" name="T2"/>
                  <a:gd fmla="*/ 2147483647 h 147" name="T3"/>
                  <a:gd fmla="*/ 2074368260 w 30" name="T4"/>
                  <a:gd fmla="*/ 2147483647 h 147" name="T5"/>
                  <a:gd fmla="*/ 2074368260 w 30" name="T6"/>
                  <a:gd fmla="*/ 2147483647 h 147" name="T7"/>
                  <a:gd fmla="*/ 1926239731 w 30" name="T8"/>
                  <a:gd fmla="*/ 2147483647 h 147" name="T9"/>
                  <a:gd fmla="*/ 1926239731 w 30" name="T10"/>
                  <a:gd fmla="*/ 2147483647 h 147" name="T11"/>
                  <a:gd fmla="*/ 2074368260 w 30" name="T12"/>
                  <a:gd fmla="*/ 2147483647 h 147" name="T13"/>
                  <a:gd fmla="*/ 2147483647 w 30" name="T14"/>
                  <a:gd fmla="*/ 2147483647 h 147" name="T15"/>
                  <a:gd fmla="*/ 2147483647 w 30" name="T16"/>
                  <a:gd fmla="*/ 889066464 h 147" name="T17"/>
                  <a:gd fmla="*/ 2147483647 w 30" name="T18"/>
                  <a:gd fmla="*/ 889066464 h 147" name="T19"/>
                  <a:gd fmla="*/ 2147483647 w 30" name="T20"/>
                  <a:gd fmla="*/ 444673198 h 147" name="T21"/>
                  <a:gd fmla="*/ 2147483647 w 30" name="T22"/>
                  <a:gd fmla="*/ 296262222 h 147" name="T23"/>
                  <a:gd fmla="*/ 2074368260 w 30" name="T24"/>
                  <a:gd fmla="*/ 0 h 147" name="T25"/>
                  <a:gd fmla="*/ 1926239731 w 30" name="T26"/>
                  <a:gd fmla="*/ 0 h 147" name="T27"/>
                  <a:gd fmla="*/ 1333722440 w 30" name="T28"/>
                  <a:gd fmla="*/ 296262222 h 147" name="T29"/>
                  <a:gd fmla="*/ 1037184130 w 30" name="T30"/>
                  <a:gd fmla="*/ 444673198 h 147" name="T31"/>
                  <a:gd fmla="*/ 889055072 w 30" name="T32"/>
                  <a:gd fmla="*/ 889066464 h 147" name="T33"/>
                  <a:gd fmla="*/ 889055072 w 30" name="T34"/>
                  <a:gd fmla="*/ 889066464 h 147" name="T35"/>
                  <a:gd fmla="*/ 740926014 w 30" name="T36"/>
                  <a:gd fmla="*/ 2147483647 h 147" name="T37"/>
                  <a:gd fmla="*/ 444667765 w 30" name="T38"/>
                  <a:gd fmla="*/ 2147483647 h 147" name="T39"/>
                  <a:gd fmla="*/ 0 w 30" name="T40"/>
                  <a:gd fmla="*/ 2147483647 h 147" name="T41"/>
                  <a:gd fmla="*/ 0 w 30" name="T42"/>
                  <a:gd fmla="*/ 2147483647 h 147" name="T43"/>
                  <a:gd fmla="*/ 0 w 30" name="T44"/>
                  <a:gd fmla="*/ 2147483647 h 147" name="T45"/>
                  <a:gd fmla="*/ 0 w 30" name="T46"/>
                  <a:gd fmla="*/ 2147483647 h 147" name="T47"/>
                  <a:gd fmla="*/ 296258249 w 30" name="T48"/>
                  <a:gd fmla="*/ 2147483647 h 147" name="T49"/>
                  <a:gd fmla="*/ 1037184130 w 30" name="T50"/>
                  <a:gd fmla="*/ 2147483647 h 147" name="T51"/>
                  <a:gd fmla="*/ 1926239731 w 30" name="T52"/>
                  <a:gd fmla="*/ 2147483647 h 147" name="T53"/>
                  <a:gd fmla="*/ 2147483647 w 30" name="T54"/>
                  <a:gd fmla="*/ 2147483647 h 147" name="T55"/>
                  <a:gd fmla="*/ 2147483647 w 30" name="T56"/>
                  <a:gd fmla="*/ 2147483647 h 147" name="T57"/>
                  <a:gd fmla="*/ 2147483647 w 30" name="T58"/>
                  <a:gd fmla="*/ 2147483647 h 147" name="T59"/>
                  <a:gd fmla="*/ 2147483647 w 30" name="T60"/>
                  <a:gd fmla="*/ 2147483647 h 147" name="T61"/>
                  <a:gd fmla="*/ 2147483647 w 30" name="T62"/>
                  <a:gd fmla="*/ 2147483647 h 147" name="T63"/>
                  <a:gd fmla="*/ 2147483647 w 30" name="T64"/>
                  <a:gd fmla="*/ 2147483647 h 147" name="T65"/>
                  <a:gd fmla="*/ 2147483647 w 30" name="T66"/>
                  <a:gd fmla="*/ 2147483647 h 147" name="T67"/>
                  <a:gd fmla="*/ 2147483647 w 30" name="T68"/>
                  <a:gd fmla="*/ 2147483647 h 147" name="T69"/>
                  <a:gd fmla="*/ 2147483647 w 30" name="T70"/>
                  <a:gd fmla="*/ 2147483647 h 147" name="T71"/>
                  <a:gd fmla="*/ 2147483647 w 30" name="T72"/>
                  <a:gd fmla="*/ 2147483647 h 147" name="T73"/>
                  <a:gd fmla="*/ 2147483647 w 30" name="T74"/>
                  <a:gd fmla="*/ 2147483647 h 147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w 30" name="T114"/>
                  <a:gd fmla="*/ 0 h 147" name="T115"/>
                  <a:gd fmla="*/ 30 w 30" name="T116"/>
                  <a:gd fmla="*/ 147 h 147" name="T117"/>
                </a:gdLst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b="T117" l="T114" r="T116" t="T115"/>
                <a:pathLst>
                  <a:path h="147" w="30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44" name="Freeform 994"/>
              <p:cNvSpPr/>
              <p:nvPr/>
            </p:nvSpPr>
            <p:spPr bwMode="auto">
              <a:xfrm>
                <a:off x="5191127" y="3373438"/>
                <a:ext cx="15875" cy="65088"/>
              </a:xfrm>
              <a:custGeom>
                <a:gdLst>
                  <a:gd fmla="*/ 2147483647 w 31" name="T0"/>
                  <a:gd fmla="*/ 2147483647 h 122" name="T1"/>
                  <a:gd fmla="*/ 2147483647 w 31" name="T2"/>
                  <a:gd fmla="*/ 2147483647 h 122" name="T3"/>
                  <a:gd fmla="*/ 2147483647 w 31" name="T4"/>
                  <a:gd fmla="*/ 2147483647 h 122" name="T5"/>
                  <a:gd fmla="*/ 2147483647 w 31" name="T6"/>
                  <a:gd fmla="*/ 2147483647 h 122" name="T7"/>
                  <a:gd fmla="*/ 2014288637 w 31" name="T8"/>
                  <a:gd fmla="*/ 2147483647 h 122" name="T9"/>
                  <a:gd fmla="*/ 2014288637 w 31" name="T10"/>
                  <a:gd fmla="*/ 2147483647 h 122" name="T11"/>
                  <a:gd fmla="*/ 1611483656 w 31" name="T12"/>
                  <a:gd fmla="*/ 2147483647 h 122" name="T13"/>
                  <a:gd fmla="*/ 1611483656 w 31" name="T14"/>
                  <a:gd fmla="*/ 2147483647 h 122" name="T15"/>
                  <a:gd fmla="*/ 1880020993 w 31" name="T16"/>
                  <a:gd fmla="*/ 911103997 h 122" name="T17"/>
                  <a:gd fmla="*/ 1880020993 w 31" name="T18"/>
                  <a:gd fmla="*/ 911103997 h 122" name="T19"/>
                  <a:gd fmla="*/ 1880020993 w 31" name="T20"/>
                  <a:gd fmla="*/ 607402398 h 122" name="T21"/>
                  <a:gd fmla="*/ 1611483656 w 31" name="T22"/>
                  <a:gd fmla="*/ 303701199 h 122" name="T23"/>
                  <a:gd fmla="*/ 1342947343 w 31" name="T24"/>
                  <a:gd fmla="*/ 151992779 h 122" name="T25"/>
                  <a:gd fmla="*/ 940141593 w 31" name="T26"/>
                  <a:gd fmla="*/ 0 h 122" name="T27"/>
                  <a:gd fmla="*/ 671342575 w 31" name="T28"/>
                  <a:gd fmla="*/ 151992779 h 122" name="T29"/>
                  <a:gd fmla="*/ 402805622 w 31" name="T30"/>
                  <a:gd fmla="*/ 303701199 h 122" name="T31"/>
                  <a:gd fmla="*/ 134268733 w 31" name="T32"/>
                  <a:gd fmla="*/ 607402398 h 122" name="T33"/>
                  <a:gd fmla="*/ 134268733 w 31" name="T34"/>
                  <a:gd fmla="*/ 911103997 h 122" name="T35"/>
                  <a:gd fmla="*/ 134268733 w 31" name="T36"/>
                  <a:gd fmla="*/ 911103997 h 122" name="T37"/>
                  <a:gd fmla="*/ 0 w 31" name="T38"/>
                  <a:gd fmla="*/ 2147483647 h 122" name="T39"/>
                  <a:gd fmla="*/ 0 w 31" name="T40"/>
                  <a:gd fmla="*/ 2147483647 h 122" name="T41"/>
                  <a:gd fmla="*/ 134268733 w 31" name="T42"/>
                  <a:gd fmla="*/ 2147483647 h 122" name="T43"/>
                  <a:gd fmla="*/ 134268733 w 31" name="T44"/>
                  <a:gd fmla="*/ 2147483647 h 122" name="T45"/>
                  <a:gd fmla="*/ 671342575 w 31" name="T46"/>
                  <a:gd fmla="*/ 2147483647 h 122" name="T47"/>
                  <a:gd fmla="*/ 1342947343 w 31" name="T48"/>
                  <a:gd fmla="*/ 2147483647 h 122" name="T49"/>
                  <a:gd fmla="*/ 2014288637 w 31" name="T50"/>
                  <a:gd fmla="*/ 2147483647 h 122" name="T51"/>
                  <a:gd fmla="*/ 2147483647 w 31" name="T52"/>
                  <a:gd fmla="*/ 2147483647 h 122" name="T53"/>
                  <a:gd fmla="*/ 2147483647 w 31" name="T54"/>
                  <a:gd fmla="*/ 2147483647 h 122" name="T55"/>
                  <a:gd fmla="*/ 2147483647 w 31" name="T56"/>
                  <a:gd fmla="*/ 2147483647 h 122" name="T57"/>
                  <a:gd fmla="*/ 2147483647 w 31" name="T58"/>
                  <a:gd fmla="*/ 2147483647 h 122" name="T59"/>
                  <a:gd fmla="*/ 2147483647 w 31" name="T60"/>
                  <a:gd fmla="*/ 2147483647 h 122" name="T61"/>
                  <a:gd fmla="*/ 2147483647 w 31" name="T62"/>
                  <a:gd fmla="*/ 2147483647 h 122" name="T63"/>
                  <a:gd fmla="*/ 2147483647 w 31" name="T64"/>
                  <a:gd fmla="*/ 2147483647 h 122" name="T65"/>
                  <a:gd fmla="*/ 2147483647 w 31" name="T66"/>
                  <a:gd fmla="*/ 2147483647 h 122" name="T67"/>
                  <a:gd fmla="*/ 2147483647 w 31" name="T68"/>
                  <a:gd fmla="*/ 2147483647 h 122" name="T69"/>
                  <a:gd fmla="*/ 2147483647 w 31" name="T70"/>
                  <a:gd fmla="*/ 2147483647 h 122" name="T71"/>
                  <a:gd fmla="*/ 2147483647 w 31" name="T72"/>
                  <a:gd fmla="*/ 2147483647 h 122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w 31" name="T111"/>
                  <a:gd fmla="*/ 0 h 122" name="T112"/>
                  <a:gd fmla="*/ 31 w 31" name="T113"/>
                  <a:gd fmla="*/ 122 h 122" name="T114"/>
                </a:gdLst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b="T114" l="T111" r="T113" t="T112"/>
                <a:pathLst>
                  <a:path h="122" w="31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45" name="Freeform 995"/>
              <p:cNvSpPr/>
              <p:nvPr/>
            </p:nvSpPr>
            <p:spPr bwMode="auto">
              <a:xfrm>
                <a:off x="5233989" y="3379788"/>
                <a:ext cx="12700" cy="52388"/>
              </a:xfrm>
              <a:custGeom>
                <a:gdLst>
                  <a:gd fmla="*/ 2147483647 w 25" name="T0"/>
                  <a:gd fmla="*/ 2147483647 h 97" name="T1"/>
                  <a:gd fmla="*/ 2147483647 w 25" name="T2"/>
                  <a:gd fmla="*/ 2147483647 h 97" name="T3"/>
                  <a:gd fmla="*/ 2147483647 w 25" name="T4"/>
                  <a:gd fmla="*/ 2147483647 h 97" name="T5"/>
                  <a:gd fmla="*/ 1966447588 w 25" name="T6"/>
                  <a:gd fmla="*/ 2147483647 h 97" name="T7"/>
                  <a:gd fmla="*/ 1835351116 w 25" name="T8"/>
                  <a:gd fmla="*/ 2147483647 h 97" name="T9"/>
                  <a:gd fmla="*/ 1573158172 w 25" name="T10"/>
                  <a:gd fmla="*/ 2147483647 h 97" name="T11"/>
                  <a:gd fmla="*/ 1573158172 w 25" name="T12"/>
                  <a:gd fmla="*/ 2147483647 h 97" name="T13"/>
                  <a:gd fmla="*/ 1573158172 w 25" name="T14"/>
                  <a:gd fmla="*/ 1102876420 h 97" name="T15"/>
                  <a:gd fmla="*/ 1573158172 w 25" name="T16"/>
                  <a:gd fmla="*/ 1102876420 h 97" name="T17"/>
                  <a:gd fmla="*/ 1573158172 w 25" name="T18"/>
                  <a:gd fmla="*/ 630048404 h 97" name="T19"/>
                  <a:gd fmla="*/ 1442061700 w 25" name="T20"/>
                  <a:gd fmla="*/ 315024202 h 97" name="T21"/>
                  <a:gd fmla="*/ 1310965228 w 25" name="T22"/>
                  <a:gd fmla="*/ 157512371 h 97" name="T23"/>
                  <a:gd fmla="*/ 917675558 w 25" name="T24"/>
                  <a:gd fmla="*/ 0 h 97" name="T25"/>
                  <a:gd fmla="*/ 524386015 w 25" name="T26"/>
                  <a:gd fmla="*/ 157512371 h 97" name="T27"/>
                  <a:gd fmla="*/ 393289543 w 25" name="T28"/>
                  <a:gd fmla="*/ 315024202 h 97" name="T29"/>
                  <a:gd fmla="*/ 131096504 w 25" name="T30"/>
                  <a:gd fmla="*/ 630048404 h 97" name="T31"/>
                  <a:gd fmla="*/ 0 w 25" name="T32"/>
                  <a:gd fmla="*/ 1102876420 h 97" name="T33"/>
                  <a:gd fmla="*/ 0 w 25" name="T34"/>
                  <a:gd fmla="*/ 1102876420 h 97" name="T35"/>
                  <a:gd fmla="*/ 0 w 25" name="T36"/>
                  <a:gd fmla="*/ 2147483647 h 97" name="T37"/>
                  <a:gd fmla="*/ 0 w 25" name="T38"/>
                  <a:gd fmla="*/ 2147483647 h 97" name="T39"/>
                  <a:gd fmla="*/ 131096504 w 25" name="T40"/>
                  <a:gd fmla="*/ 2147483647 h 97" name="T41"/>
                  <a:gd fmla="*/ 524386015 w 25" name="T42"/>
                  <a:gd fmla="*/ 2147483647 h 97" name="T43"/>
                  <a:gd fmla="*/ 1048772030 w 25" name="T44"/>
                  <a:gd fmla="*/ 2147483647 h 97" name="T45"/>
                  <a:gd fmla="*/ 1835351116 w 25" name="T46"/>
                  <a:gd fmla="*/ 2147483647 h 97" name="T47"/>
                  <a:gd fmla="*/ 1835351116 w 25" name="T48"/>
                  <a:gd fmla="*/ 2147483647 h 97" name="T49"/>
                  <a:gd fmla="*/ 1966447588 w 25" name="T50"/>
                  <a:gd fmla="*/ 2147483647 h 97" name="T51"/>
                  <a:gd fmla="*/ 2147483647 w 25" name="T52"/>
                  <a:gd fmla="*/ 2147483647 h 97" name="T53"/>
                  <a:gd fmla="*/ 2147483647 w 25" name="T54"/>
                  <a:gd fmla="*/ 2147483647 h 97" name="T55"/>
                  <a:gd fmla="*/ 2147483647 w 25" name="T56"/>
                  <a:gd fmla="*/ 2147483647 h 97" name="T57"/>
                  <a:gd fmla="*/ 2147483647 w 25" name="T58"/>
                  <a:gd fmla="*/ 2147483647 h 97" name="T59"/>
                  <a:gd fmla="*/ 2147483647 w 25" name="T60"/>
                  <a:gd fmla="*/ 2147483647 h 97" name="T61"/>
                  <a:gd fmla="*/ 2147483647 w 25" name="T62"/>
                  <a:gd fmla="*/ 2147483647 h 97" name="T63"/>
                  <a:gd fmla="*/ 2147483647 w 25" name="T64"/>
                  <a:gd fmla="*/ 2147483647 h 97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25" name="T99"/>
                  <a:gd fmla="*/ 0 h 97" name="T100"/>
                  <a:gd fmla="*/ 25 w 25" name="T101"/>
                  <a:gd fmla="*/ 97 h 97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97" w="25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46" name="Freeform 996"/>
              <p:cNvSpPr/>
              <p:nvPr/>
            </p:nvSpPr>
            <p:spPr bwMode="auto">
              <a:xfrm>
                <a:off x="5275264" y="3379788"/>
                <a:ext cx="9525" cy="58738"/>
              </a:xfrm>
              <a:custGeom>
                <a:gdLst>
                  <a:gd fmla="*/ 1778109842 w 18" name="T0"/>
                  <a:gd fmla="*/ 2147483647 h 110" name="T1"/>
                  <a:gd fmla="*/ 1778109842 w 18" name="T2"/>
                  <a:gd fmla="*/ 2147483647 h 110" name="T3"/>
                  <a:gd fmla="*/ 1629980280 w 18" name="T4"/>
                  <a:gd fmla="*/ 2147483647 h 110" name="T5"/>
                  <a:gd fmla="*/ 1778109842 w 18" name="T6"/>
                  <a:gd fmla="*/ 1065840496 h 110" name="T7"/>
                  <a:gd fmla="*/ 1778109842 w 18" name="T8"/>
                  <a:gd fmla="*/ 1065840496 h 110" name="T9"/>
                  <a:gd fmla="*/ 1629980280 w 18" name="T10"/>
                  <a:gd fmla="*/ 609051750 h 110" name="T11"/>
                  <a:gd fmla="*/ 1481851776 w 18" name="T12"/>
                  <a:gd fmla="*/ 304526142 h 110" name="T13"/>
                  <a:gd fmla="*/ 1185313252 w 18" name="T14"/>
                  <a:gd fmla="*/ 152262804 h 110" name="T15"/>
                  <a:gd fmla="*/ 889054921 w 18" name="T16"/>
                  <a:gd fmla="*/ 0 h 110" name="T17"/>
                  <a:gd fmla="*/ 592796855 w 18" name="T18"/>
                  <a:gd fmla="*/ 152262804 h 110" name="T19"/>
                  <a:gd fmla="*/ 148129099 w 18" name="T20"/>
                  <a:gd fmla="*/ 304526142 h 110" name="T21"/>
                  <a:gd fmla="*/ 0 w 18" name="T22"/>
                  <a:gd fmla="*/ 609051750 h 110" name="T23"/>
                  <a:gd fmla="*/ 0 w 18" name="T24"/>
                  <a:gd fmla="*/ 1065840496 h 110" name="T25"/>
                  <a:gd fmla="*/ 0 w 18" name="T26"/>
                  <a:gd fmla="*/ 2147483647 h 110" name="T27"/>
                  <a:gd fmla="*/ 0 w 18" name="T28"/>
                  <a:gd fmla="*/ 2147483647 h 110" name="T29"/>
                  <a:gd fmla="*/ 0 w 18" name="T30"/>
                  <a:gd fmla="*/ 2147483647 h 110" name="T31"/>
                  <a:gd fmla="*/ 444667690 w 18" name="T32"/>
                  <a:gd fmla="*/ 2147483647 h 110" name="T33"/>
                  <a:gd fmla="*/ 592796855 w 18" name="T34"/>
                  <a:gd fmla="*/ 2147483647 h 110" name="T35"/>
                  <a:gd fmla="*/ 889054921 w 18" name="T36"/>
                  <a:gd fmla="*/ 2147483647 h 110" name="T37"/>
                  <a:gd fmla="*/ 889054921 w 18" name="T38"/>
                  <a:gd fmla="*/ 2147483647 h 110" name="T39"/>
                  <a:gd fmla="*/ 1037183954 w 18" name="T40"/>
                  <a:gd fmla="*/ 2147483647 h 110" name="T41"/>
                  <a:gd fmla="*/ 1185313252 w 18" name="T42"/>
                  <a:gd fmla="*/ 2147483647 h 110" name="T43"/>
                  <a:gd fmla="*/ 1778109842 w 18" name="T44"/>
                  <a:gd fmla="*/ 2147483647 h 110" name="T45"/>
                  <a:gd fmla="*/ 2074367908 w 18" name="T46"/>
                  <a:gd fmla="*/ 2147483647 h 110" name="T47"/>
                  <a:gd fmla="*/ 2147483647 w 18" name="T48"/>
                  <a:gd fmla="*/ 2147483647 h 110" name="T49"/>
                  <a:gd fmla="*/ 2147483647 w 18" name="T50"/>
                  <a:gd fmla="*/ 2147483647 h 110" name="T51"/>
                  <a:gd fmla="*/ 2147483647 w 18" name="T52"/>
                  <a:gd fmla="*/ 2147483647 h 110" name="T53"/>
                  <a:gd fmla="*/ 2147483647 w 18" name="T54"/>
                  <a:gd fmla="*/ 2147483647 h 110" name="T55"/>
                  <a:gd fmla="*/ 2147483647 w 18" name="T56"/>
                  <a:gd fmla="*/ 2147483647 h 110" name="T57"/>
                  <a:gd fmla="*/ 2147483647 w 18" name="T58"/>
                  <a:gd fmla="*/ 2147483647 h 110" name="T59"/>
                  <a:gd fmla="*/ 2074367908 w 18" name="T60"/>
                  <a:gd fmla="*/ 2147483647 h 110" name="T61"/>
                  <a:gd fmla="*/ 1778109842 w 18" name="T62"/>
                  <a:gd fmla="*/ 2147483647 h 110" name="T63"/>
                  <a:gd fmla="*/ 1778109842 w 18" name="T64"/>
                  <a:gd fmla="*/ 2147483647 h 110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w 18" name="T99"/>
                  <a:gd fmla="*/ 0 h 110" name="T100"/>
                  <a:gd fmla="*/ 18 w 18" name="T101"/>
                  <a:gd fmla="*/ 110 h 110" name="T102"/>
                </a:gdLst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b="T102" l="T99" r="T101" t="T100"/>
                <a:pathLst>
                  <a:path h="110" w="18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47" name="Freeform 997"/>
              <p:cNvSpPr/>
              <p:nvPr/>
            </p:nvSpPr>
            <p:spPr bwMode="auto">
              <a:xfrm>
                <a:off x="5313364" y="3384551"/>
                <a:ext cx="20638" cy="50800"/>
              </a:xfrm>
              <a:custGeom>
                <a:gdLst>
                  <a:gd fmla="*/ 2147483647 w 37" name="T0"/>
                  <a:gd fmla="*/ 2147483647 h 96" name="T1"/>
                  <a:gd fmla="*/ 2147483647 w 37" name="T2"/>
                  <a:gd fmla="*/ 2147483647 h 96" name="T3"/>
                  <a:gd fmla="*/ 2147483647 w 37" name="T4"/>
                  <a:gd fmla="*/ 2147483647 h 96" name="T5"/>
                  <a:gd fmla="*/ 2147483647 w 37" name="T6"/>
                  <a:gd fmla="*/ 2147483647 h 96" name="T7"/>
                  <a:gd fmla="*/ 2147483647 w 37" name="T8"/>
                  <a:gd fmla="*/ 2147483647 h 96" name="T9"/>
                  <a:gd fmla="*/ 2147483647 w 37" name="T10"/>
                  <a:gd fmla="*/ 2147483647 h 96" name="T11"/>
                  <a:gd fmla="*/ 2147483647 w 37" name="T12"/>
                  <a:gd fmla="*/ 2147483647 h 96" name="T13"/>
                  <a:gd fmla="*/ 2082343779 w 37" name="T14"/>
                  <a:gd fmla="*/ 2147483647 h 96" name="T15"/>
                  <a:gd fmla="*/ 2082343779 w 37" name="T16"/>
                  <a:gd fmla="*/ 2147483647 h 96" name="T17"/>
                  <a:gd fmla="*/ 2082343779 w 37" name="T18"/>
                  <a:gd fmla="*/ 2147483647 h 96" name="T19"/>
                  <a:gd fmla="*/ 2147483647 w 37" name="T20"/>
                  <a:gd fmla="*/ 740925967 h 96" name="T21"/>
                  <a:gd fmla="*/ 2147483647 w 37" name="T22"/>
                  <a:gd fmla="*/ 740925967 h 96" name="T23"/>
                  <a:gd fmla="*/ 2082343779 w 37" name="T24"/>
                  <a:gd fmla="*/ 296258230 h 96" name="T25"/>
                  <a:gd fmla="*/ 1909048238 w 37" name="T26"/>
                  <a:gd fmla="*/ 148129115 h 96" name="T27"/>
                  <a:gd fmla="*/ 1735442569 w 37" name="T28"/>
                  <a:gd fmla="*/ 0 h 96" name="T29"/>
                  <a:gd fmla="*/ 1214623331 w 37" name="T30"/>
                  <a:gd fmla="*/ 0 h 96" name="T31"/>
                  <a:gd fmla="*/ 694115058 w 37" name="T32"/>
                  <a:gd fmla="*/ 0 h 96" name="T33"/>
                  <a:gd fmla="*/ 520508134 w 37" name="T34"/>
                  <a:gd fmla="*/ 148129115 h 96" name="T35"/>
                  <a:gd fmla="*/ 173606296 w 37" name="T36"/>
                  <a:gd fmla="*/ 296258230 h 96" name="T37"/>
                  <a:gd fmla="*/ 173606296 w 37" name="T38"/>
                  <a:gd fmla="*/ 740925967 h 96" name="T39"/>
                  <a:gd fmla="*/ 173606296 w 37" name="T40"/>
                  <a:gd fmla="*/ 740925967 h 96" name="T41"/>
                  <a:gd fmla="*/ 0 w 37" name="T42"/>
                  <a:gd fmla="*/ 2147483647 h 96" name="T43"/>
                  <a:gd fmla="*/ 0 w 37" name="T44"/>
                  <a:gd fmla="*/ 2147483647 h 96" name="T45"/>
                  <a:gd fmla="*/ 173606296 w 37" name="T46"/>
                  <a:gd fmla="*/ 2147483647 h 96" name="T47"/>
                  <a:gd fmla="*/ 694115058 w 37" name="T48"/>
                  <a:gd fmla="*/ 2147483647 h 96" name="T49"/>
                  <a:gd fmla="*/ 1735442569 w 37" name="T50"/>
                  <a:gd fmla="*/ 2147483647 h 96" name="T51"/>
                  <a:gd fmla="*/ 2147483647 w 37" name="T52"/>
                  <a:gd fmla="*/ 2147483647 h 96" name="T53"/>
                  <a:gd fmla="*/ 2147483647 w 37" name="T54"/>
                  <a:gd fmla="*/ 2147483647 h 96" name="T55"/>
                  <a:gd fmla="*/ 2147483647 w 37" name="T56"/>
                  <a:gd fmla="*/ 2147483647 h 96" name="T57"/>
                  <a:gd fmla="*/ 2147483647 w 37" name="T58"/>
                  <a:gd fmla="*/ 2147483647 h 96" name="T59"/>
                  <a:gd fmla="*/ 2147483647 w 37" name="T60"/>
                  <a:gd fmla="*/ 2147483647 h 96" name="T61"/>
                  <a:gd fmla="*/ 2147483647 w 37" name="T62"/>
                  <a:gd fmla="*/ 2147483647 h 96" name="T63"/>
                  <a:gd fmla="*/ 2147483647 w 37" name="T64"/>
                  <a:gd fmla="*/ 2147483647 h 96" name="T65"/>
                  <a:gd fmla="*/ 2147483647 w 37" name="T66"/>
                  <a:gd fmla="*/ 2147483647 h 96" name="T67"/>
                  <a:gd fmla="*/ 2147483647 w 37" name="T68"/>
                  <a:gd fmla="*/ 2147483647 h 96" name="T69"/>
                  <a:gd fmla="*/ 2147483647 w 37" name="T70"/>
                  <a:gd fmla="*/ 2147483647 h 96" name="T71"/>
                  <a:gd fmla="*/ 2147483647 w 37" name="T72"/>
                  <a:gd fmla="*/ 2147483647 h 96" name="T73"/>
                  <a:gd fmla="*/ 2147483647 w 37" name="T74"/>
                  <a:gd fmla="*/ 2147483647 h 96" name="T75"/>
                  <a:gd fmla="*/ 2147483647 w 37" name="T76"/>
                  <a:gd fmla="*/ 2147483647 h 9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37" name="T117"/>
                  <a:gd fmla="*/ 0 h 96" name="T118"/>
                  <a:gd fmla="*/ 37 w 37" name="T119"/>
                  <a:gd fmla="*/ 96 h 96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6" w="37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48" name="Freeform 998"/>
              <p:cNvSpPr/>
              <p:nvPr/>
            </p:nvSpPr>
            <p:spPr bwMode="auto">
              <a:xfrm>
                <a:off x="5362577" y="3379788"/>
                <a:ext cx="19050" cy="39688"/>
              </a:xfrm>
              <a:custGeom>
                <a:gdLst>
                  <a:gd fmla="*/ 2147483647 w 37" name="T0"/>
                  <a:gd fmla="*/ 2147483647 h 73" name="T1"/>
                  <a:gd fmla="*/ 2147483647 w 37" name="T2"/>
                  <a:gd fmla="*/ 2147483647 h 73" name="T3"/>
                  <a:gd fmla="*/ 2147483647 w 37" name="T4"/>
                  <a:gd fmla="*/ 2147483647 h 73" name="T5"/>
                  <a:gd fmla="*/ 2147483647 w 37" name="T6"/>
                  <a:gd fmla="*/ 2147483647 h 73" name="T7"/>
                  <a:gd fmla="*/ 2147483647 w 37" name="T8"/>
                  <a:gd fmla="*/ 2147483647 h 73" name="T9"/>
                  <a:gd fmla="*/ 1910738411 w 37" name="T10"/>
                  <a:gd fmla="*/ 2147483647 h 73" name="T11"/>
                  <a:gd fmla="*/ 1637699507 w 37" name="T12"/>
                  <a:gd fmla="*/ 1124971384 h 73" name="T13"/>
                  <a:gd fmla="*/ 1637699507 w 37" name="T14"/>
                  <a:gd fmla="*/ 1124971384 h 73" name="T15"/>
                  <a:gd fmla="*/ 1501445725 w 37" name="T16"/>
                  <a:gd fmla="*/ 642883081 h 73" name="T17"/>
                  <a:gd fmla="*/ 1364926274 w 37" name="T18"/>
                  <a:gd fmla="*/ 321293934 h 73" name="T19"/>
                  <a:gd fmla="*/ 1091888400 w 37" name="T20"/>
                  <a:gd fmla="*/ 160794574 h 73" name="T21"/>
                  <a:gd fmla="*/ 818850268 w 37" name="T22"/>
                  <a:gd fmla="*/ 0 h 73" name="T23"/>
                  <a:gd fmla="*/ 545811880 w 37" name="T24"/>
                  <a:gd fmla="*/ 160794574 h 73" name="T25"/>
                  <a:gd fmla="*/ 273038517 w 37" name="T26"/>
                  <a:gd fmla="*/ 321293934 h 73" name="T27"/>
                  <a:gd fmla="*/ 0 w 37" name="T28"/>
                  <a:gd fmla="*/ 642883081 h 73" name="T29"/>
                  <a:gd fmla="*/ 0 w 37" name="T30"/>
                  <a:gd fmla="*/ 1124971384 h 73" name="T31"/>
                  <a:gd fmla="*/ 0 w 37" name="T32"/>
                  <a:gd fmla="*/ 1124971384 h 73" name="T33"/>
                  <a:gd fmla="*/ 273038517 w 37" name="T34"/>
                  <a:gd fmla="*/ 2147483647 h 73" name="T35"/>
                  <a:gd fmla="*/ 409557454 w 37" name="T36"/>
                  <a:gd fmla="*/ 2147483647 h 73" name="T37"/>
                  <a:gd fmla="*/ 818850268 w 37" name="T38"/>
                  <a:gd fmla="*/ 2147483647 h 73" name="T39"/>
                  <a:gd fmla="*/ 1364926274 w 37" name="T40"/>
                  <a:gd fmla="*/ 2147483647 h 73" name="T41"/>
                  <a:gd fmla="*/ 1910738411 w 37" name="T42"/>
                  <a:gd fmla="*/ 2147483647 h 73" name="T43"/>
                  <a:gd fmla="*/ 2147483647 w 37" name="T44"/>
                  <a:gd fmla="*/ 2147483647 h 73" name="T45"/>
                  <a:gd fmla="*/ 2147483647 w 37" name="T46"/>
                  <a:gd fmla="*/ 2147483647 h 73" name="T47"/>
                  <a:gd fmla="*/ 2147483647 w 37" name="T48"/>
                  <a:gd fmla="*/ 2147483647 h 73" name="T49"/>
                  <a:gd fmla="*/ 2147483647 w 37" name="T50"/>
                  <a:gd fmla="*/ 2147483647 h 73" name="T51"/>
                  <a:gd fmla="*/ 2147483647 w 37" name="T52"/>
                  <a:gd fmla="*/ 2147483647 h 73" name="T53"/>
                  <a:gd fmla="*/ 2147483647 w 37" name="T54"/>
                  <a:gd fmla="*/ 2147483647 h 73" name="T55"/>
                  <a:gd fmla="*/ 2147483647 w 37" name="T56"/>
                  <a:gd fmla="*/ 2147483647 h 73" name="T57"/>
                  <a:gd fmla="*/ 2147483647 w 37" name="T58"/>
                  <a:gd fmla="*/ 2147483647 h 73" name="T59"/>
                  <a:gd fmla="*/ 2147483647 w 37" name="T60"/>
                  <a:gd fmla="*/ 2147483647 h 73" name="T61"/>
                  <a:gd fmla="*/ 2147483647 w 37" name="T62"/>
                  <a:gd fmla="*/ 2147483647 h 73" name="T63"/>
                  <a:gd fmla="*/ 2147483647 w 37" name="T64"/>
                  <a:gd fmla="*/ 2147483647 h 73" name="T65"/>
                  <a:gd fmla="*/ 2147483647 w 37" name="T66"/>
                  <a:gd fmla="*/ 2147483647 h 73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7" name="T102"/>
                  <a:gd fmla="*/ 0 h 73" name="T103"/>
                  <a:gd fmla="*/ 37 w 37" name="T104"/>
                  <a:gd fmla="*/ 73 h 73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73" w="37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49" name="Freeform 999"/>
              <p:cNvSpPr/>
              <p:nvPr/>
            </p:nvSpPr>
            <p:spPr bwMode="auto">
              <a:xfrm>
                <a:off x="5397502" y="3373438"/>
                <a:ext cx="19050" cy="42863"/>
              </a:xfrm>
              <a:custGeom>
                <a:gdLst>
                  <a:gd fmla="*/ 2147483647 w 36" name="T0"/>
                  <a:gd fmla="*/ 2147483647 h 80" name="T1"/>
                  <a:gd fmla="*/ 2147483647 w 36" name="T2"/>
                  <a:gd fmla="*/ 2147483647 h 80" name="T3"/>
                  <a:gd fmla="*/ 2147483647 w 36" name="T4"/>
                  <a:gd fmla="*/ 2147483647 h 80" name="T5"/>
                  <a:gd fmla="*/ 2147483647 w 36" name="T6"/>
                  <a:gd fmla="*/ 2147483647 h 80" name="T7"/>
                  <a:gd fmla="*/ 2147483647 w 36" name="T8"/>
                  <a:gd fmla="*/ 2147483647 h 80" name="T9"/>
                  <a:gd fmla="*/ 2147483647 w 36" name="T10"/>
                  <a:gd fmla="*/ 2147483647 h 80" name="T11"/>
                  <a:gd fmla="*/ 1926239404 w 36" name="T12"/>
                  <a:gd fmla="*/ 2147483647 h 80" name="T13"/>
                  <a:gd fmla="*/ 1778109842 w 36" name="T14"/>
                  <a:gd fmla="*/ 922924424 h 80" name="T15"/>
                  <a:gd fmla="*/ 1778109842 w 36" name="T16"/>
                  <a:gd fmla="*/ 922924424 h 80" name="T17"/>
                  <a:gd fmla="*/ 1778109842 w 36" name="T18"/>
                  <a:gd fmla="*/ 615187490 h 80" name="T19"/>
                  <a:gd fmla="*/ 1629980280 w 36" name="T20"/>
                  <a:gd fmla="*/ 307737068 h 80" name="T21"/>
                  <a:gd fmla="*/ 1185313252 w 36" name="T22"/>
                  <a:gd fmla="*/ 153868534 h 80" name="T23"/>
                  <a:gd fmla="*/ 1037183954 w 36" name="T24"/>
                  <a:gd fmla="*/ 0 h 80" name="T25"/>
                  <a:gd fmla="*/ 592796855 w 36" name="T26"/>
                  <a:gd fmla="*/ 153868534 h 80" name="T27"/>
                  <a:gd fmla="*/ 296258198 w 36" name="T28"/>
                  <a:gd fmla="*/ 307737068 h 80" name="T29"/>
                  <a:gd fmla="*/ 148129099 w 36" name="T30"/>
                  <a:gd fmla="*/ 615187490 h 80" name="T31"/>
                  <a:gd fmla="*/ 0 w 36" name="T32"/>
                  <a:gd fmla="*/ 922924424 h 80" name="T33"/>
                  <a:gd fmla="*/ 0 w 36" name="T34"/>
                  <a:gd fmla="*/ 922924424 h 80" name="T35"/>
                  <a:gd fmla="*/ 148129099 w 36" name="T36"/>
                  <a:gd fmla="*/ 2147483647 h 80" name="T37"/>
                  <a:gd fmla="*/ 592796855 w 36" name="T38"/>
                  <a:gd fmla="*/ 2147483647 h 80" name="T39"/>
                  <a:gd fmla="*/ 1037183954 w 36" name="T40"/>
                  <a:gd fmla="*/ 2147483647 h 80" name="T41"/>
                  <a:gd fmla="*/ 1333722214 w 36" name="T42"/>
                  <a:gd fmla="*/ 2147483647 h 80" name="T43"/>
                  <a:gd fmla="*/ 2147483647 w 36" name="T44"/>
                  <a:gd fmla="*/ 2147483647 h 80" name="T45"/>
                  <a:gd fmla="*/ 2147483647 w 36" name="T46"/>
                  <a:gd fmla="*/ 2147483647 h 80" name="T47"/>
                  <a:gd fmla="*/ 2147483647 w 36" name="T48"/>
                  <a:gd fmla="*/ 2147483647 h 80" name="T49"/>
                  <a:gd fmla="*/ 2147483647 w 36" name="T50"/>
                  <a:gd fmla="*/ 2147483647 h 80" name="T51"/>
                  <a:gd fmla="*/ 2147483647 w 36" name="T52"/>
                  <a:gd fmla="*/ 2147483647 h 80" name="T53"/>
                  <a:gd fmla="*/ 2147483647 w 36" name="T54"/>
                  <a:gd fmla="*/ 2147483647 h 80" name="T55"/>
                  <a:gd fmla="*/ 2147483647 w 36" name="T56"/>
                  <a:gd fmla="*/ 2147483647 h 80" name="T57"/>
                  <a:gd fmla="*/ 2147483647 w 36" name="T58"/>
                  <a:gd fmla="*/ 2147483647 h 80" name="T59"/>
                  <a:gd fmla="*/ 2147483647 w 36" name="T60"/>
                  <a:gd fmla="*/ 2147483647 h 80" name="T61"/>
                  <a:gd fmla="*/ 2147483647 w 36" name="T62"/>
                  <a:gd fmla="*/ 2147483647 h 80" name="T63"/>
                  <a:gd fmla="*/ 2147483647 w 36" name="T64"/>
                  <a:gd fmla="*/ 2147483647 h 80" name="T65"/>
                  <a:gd fmla="*/ 2147483647 w 36" name="T66"/>
                  <a:gd fmla="*/ 2147483647 h 80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w 36" name="T102"/>
                  <a:gd fmla="*/ 0 h 80" name="T103"/>
                  <a:gd fmla="*/ 36 w 36" name="T104"/>
                  <a:gd fmla="*/ 80 h 80" name="T105"/>
                </a:gdLst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b="T105" l="T102" r="T104" t="T103"/>
                <a:pathLst>
                  <a:path h="80" w="36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50" name="Freeform 1000"/>
              <p:cNvSpPr/>
              <p:nvPr/>
            </p:nvSpPr>
            <p:spPr bwMode="auto">
              <a:xfrm>
                <a:off x="5430839" y="3370263"/>
                <a:ext cx="7938" cy="22225"/>
              </a:xfrm>
              <a:custGeom>
                <a:gdLst>
                  <a:gd fmla="*/ 1730753582 w 17" name="T0"/>
                  <a:gd fmla="*/ 2147483647 h 42" name="T1"/>
                  <a:gd fmla="*/ 1730753582 w 17" name="T2"/>
                  <a:gd fmla="*/ 2147483647 h 42" name="T3"/>
                  <a:gd fmla="*/ 1527110354 w 17" name="T4"/>
                  <a:gd fmla="*/ 2147483647 h 42" name="T5"/>
                  <a:gd fmla="*/ 1323466192 w 17" name="T6"/>
                  <a:gd fmla="*/ 2147483647 h 42" name="T7"/>
                  <a:gd fmla="*/ 1221644110 w 17" name="T8"/>
                  <a:gd fmla="*/ 889054975 h 42" name="T9"/>
                  <a:gd fmla="*/ 1221644110 w 17" name="T10"/>
                  <a:gd fmla="*/ 889054975 h 42" name="T11"/>
                  <a:gd fmla="*/ 1221644110 w 17" name="T12"/>
                  <a:gd fmla="*/ 444667717 h 42" name="T13"/>
                  <a:gd fmla="*/ 1119822963 w 17" name="T14"/>
                  <a:gd fmla="*/ 148129108 h 42" name="T15"/>
                  <a:gd fmla="*/ 814575015 w 17" name="T16"/>
                  <a:gd fmla="*/ 0 h 42" name="T17"/>
                  <a:gd fmla="*/ 712753401 w 17" name="T18"/>
                  <a:gd fmla="*/ 0 h 42" name="T19"/>
                  <a:gd fmla="*/ 407287507 w 17" name="T20"/>
                  <a:gd fmla="*/ 0 h 42" name="T21"/>
                  <a:gd fmla="*/ 305465893 w 17" name="T22"/>
                  <a:gd fmla="*/ 148129108 h 42" name="T23"/>
                  <a:gd fmla="*/ 101822110 w 17" name="T24"/>
                  <a:gd fmla="*/ 444667717 h 42" name="T25"/>
                  <a:gd fmla="*/ 0 w 17" name="T26"/>
                  <a:gd fmla="*/ 889054975 h 42" name="T27"/>
                  <a:gd fmla="*/ 0 w 17" name="T28"/>
                  <a:gd fmla="*/ 889054975 h 42" name="T29"/>
                  <a:gd fmla="*/ 0 w 17" name="T30"/>
                  <a:gd fmla="*/ 2147483647 h 42" name="T31"/>
                  <a:gd fmla="*/ 101822110 w 17" name="T32"/>
                  <a:gd fmla="*/ 2147483647 h 42" name="T33"/>
                  <a:gd fmla="*/ 407287507 w 17" name="T34"/>
                  <a:gd fmla="*/ 2147483647 h 42" name="T35"/>
                  <a:gd fmla="*/ 712753401 w 17" name="T36"/>
                  <a:gd fmla="*/ 2147483647 h 42" name="T37"/>
                  <a:gd fmla="*/ 712753401 w 17" name="T38"/>
                  <a:gd fmla="*/ 2147483647 h 42" name="T39"/>
                  <a:gd fmla="*/ 814575015 w 17" name="T40"/>
                  <a:gd fmla="*/ 2147483647 h 42" name="T41"/>
                  <a:gd fmla="*/ 1119822963 w 17" name="T42"/>
                  <a:gd fmla="*/ 2147483647 h 42" name="T43"/>
                  <a:gd fmla="*/ 1221644110 w 17" name="T44"/>
                  <a:gd fmla="*/ 2147483647 h 42" name="T45"/>
                  <a:gd fmla="*/ 1527110354 w 17" name="T46"/>
                  <a:gd fmla="*/ 2147483647 h 42" name="T47"/>
                  <a:gd fmla="*/ 1730753582 w 17" name="T48"/>
                  <a:gd fmla="*/ 2147483647 h 42" name="T49"/>
                  <a:gd fmla="*/ 1730753582 w 17" name="T50"/>
                  <a:gd fmla="*/ 2147483647 h 42" name="T51"/>
                  <a:gd fmla="*/ 1730753582 w 17" name="T52"/>
                  <a:gd fmla="*/ 2147483647 h 42" name="T53"/>
                  <a:gd fmla="*/ 1730753582 w 17" name="T54"/>
                  <a:gd fmla="*/ 2147483647 h 42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7" name="T84"/>
                  <a:gd fmla="*/ 0 h 42" name="T85"/>
                  <a:gd fmla="*/ 17 w 17" name="T86"/>
                  <a:gd fmla="*/ 42 h 42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2" w="17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51" name="Freeform 1001"/>
              <p:cNvSpPr/>
              <p:nvPr/>
            </p:nvSpPr>
            <p:spPr bwMode="auto">
              <a:xfrm>
                <a:off x="4937127" y="2909888"/>
                <a:ext cx="6350" cy="34925"/>
              </a:xfrm>
              <a:custGeom>
                <a:gdLst>
                  <a:gd fmla="*/ 0 w 12" name="T0"/>
                  <a:gd fmla="*/ 849943014 h 67" name="T1"/>
                  <a:gd fmla="*/ 0 w 12" name="T2"/>
                  <a:gd fmla="*/ 2147483647 h 67" name="T3"/>
                  <a:gd fmla="*/ 0 w 12" name="T4"/>
                  <a:gd fmla="*/ 2147483647 h 67" name="T5"/>
                  <a:gd fmla="*/ 148129115 w 12" name="T6"/>
                  <a:gd fmla="*/ 2147483647 h 67" name="T7"/>
                  <a:gd fmla="*/ 296258230 w 12" name="T8"/>
                  <a:gd fmla="*/ 2147483647 h 67" name="T9"/>
                  <a:gd fmla="*/ 592796918 w 12" name="T10"/>
                  <a:gd fmla="*/ 2147483647 h 67" name="T11"/>
                  <a:gd fmla="*/ 1037184064 w 12" name="T12"/>
                  <a:gd fmla="*/ 2147483647 h 67" name="T13"/>
                  <a:gd fmla="*/ 1185313377 w 12" name="T14"/>
                  <a:gd fmla="*/ 2147483647 h 67" name="T15"/>
                  <a:gd fmla="*/ 1629980453 w 12" name="T16"/>
                  <a:gd fmla="*/ 2147483647 h 67" name="T17"/>
                  <a:gd fmla="*/ 1778110031 w 12" name="T18"/>
                  <a:gd fmla="*/ 2147483647 h 67" name="T19"/>
                  <a:gd fmla="*/ 1778110031 w 12" name="T20"/>
                  <a:gd fmla="*/ 2147483647 h 67" name="T21"/>
                  <a:gd fmla="*/ 1778110031 w 12" name="T22"/>
                  <a:gd fmla="*/ 849943014 h 67" name="T23"/>
                  <a:gd fmla="*/ 1778110031 w 12" name="T24"/>
                  <a:gd fmla="*/ 849943014 h 67" name="T25"/>
                  <a:gd fmla="*/ 1778110031 w 12" name="T26"/>
                  <a:gd fmla="*/ 566538236 h 67" name="T27"/>
                  <a:gd fmla="*/ 1629980453 w 12" name="T28"/>
                  <a:gd fmla="*/ 283404908 h 67" name="T29"/>
                  <a:gd fmla="*/ 1185313377 w 12" name="T30"/>
                  <a:gd fmla="*/ 0 h 67" name="T31"/>
                  <a:gd fmla="*/ 1037184064 w 12" name="T32"/>
                  <a:gd fmla="*/ 0 h 67" name="T33"/>
                  <a:gd fmla="*/ 592796918 w 12" name="T34"/>
                  <a:gd fmla="*/ 0 h 67" name="T35"/>
                  <a:gd fmla="*/ 296258230 w 12" name="T36"/>
                  <a:gd fmla="*/ 283404908 h 67" name="T37"/>
                  <a:gd fmla="*/ 148129115 w 12" name="T38"/>
                  <a:gd fmla="*/ 566538236 h 67" name="T39"/>
                  <a:gd fmla="*/ 0 w 12" name="T40"/>
                  <a:gd fmla="*/ 849943014 h 67" name="T41"/>
                  <a:gd fmla="*/ 0 w 12" name="T42"/>
                  <a:gd fmla="*/ 849943014 h 67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67" name="T67"/>
                  <a:gd fmla="*/ 12 w 12" name="T68"/>
                  <a:gd fmla="*/ 67 h 67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67" w="12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52" name="Freeform 1002"/>
              <p:cNvSpPr/>
              <p:nvPr/>
            </p:nvSpPr>
            <p:spPr bwMode="auto">
              <a:xfrm>
                <a:off x="4965702" y="2922588"/>
                <a:ext cx="9525" cy="28575"/>
              </a:xfrm>
              <a:custGeom>
                <a:gdLst>
                  <a:gd fmla="*/ 889054921 w 18" name="T0"/>
                  <a:gd fmla="*/ 592796939 h 54" name="T1"/>
                  <a:gd fmla="*/ 889054921 w 18" name="T2"/>
                  <a:gd fmla="*/ 592796939 h 54" name="T3"/>
                  <a:gd fmla="*/ 444667690 w 18" name="T4"/>
                  <a:gd fmla="*/ 2147483647 h 54" name="T5"/>
                  <a:gd fmla="*/ 296258198 w 18" name="T6"/>
                  <a:gd fmla="*/ 2147483647 h 54" name="T7"/>
                  <a:gd fmla="*/ 0 w 18" name="T8"/>
                  <a:gd fmla="*/ 2147483647 h 54" name="T9"/>
                  <a:gd fmla="*/ 0 w 18" name="T10"/>
                  <a:gd fmla="*/ 2147483647 h 54" name="T11"/>
                  <a:gd fmla="*/ 0 w 18" name="T12"/>
                  <a:gd fmla="*/ 2147483647 h 54" name="T13"/>
                  <a:gd fmla="*/ 296258198 w 18" name="T14"/>
                  <a:gd fmla="*/ 2147483647 h 54" name="T15"/>
                  <a:gd fmla="*/ 592796855 w 18" name="T16"/>
                  <a:gd fmla="*/ 2147483647 h 54" name="T17"/>
                  <a:gd fmla="*/ 889054921 w 18" name="T18"/>
                  <a:gd fmla="*/ 2147483647 h 54" name="T19"/>
                  <a:gd fmla="*/ 1333722214 w 18" name="T20"/>
                  <a:gd fmla="*/ 2147483647 h 54" name="T21"/>
                  <a:gd fmla="*/ 1481851776 w 18" name="T22"/>
                  <a:gd fmla="*/ 2147483647 h 54" name="T23"/>
                  <a:gd fmla="*/ 1629980280 w 18" name="T24"/>
                  <a:gd fmla="*/ 2147483647 h 54" name="T25"/>
                  <a:gd fmla="*/ 1926239404 w 18" name="T26"/>
                  <a:gd fmla="*/ 2147483647 h 54" name="T27"/>
                  <a:gd fmla="*/ 1926239404 w 18" name="T28"/>
                  <a:gd fmla="*/ 2147483647 h 54" name="T29"/>
                  <a:gd fmla="*/ 2074367908 w 18" name="T30"/>
                  <a:gd fmla="*/ 2147483647 h 54" name="T31"/>
                  <a:gd fmla="*/ 2147483647 w 18" name="T32"/>
                  <a:gd fmla="*/ 2147483647 h 54" name="T33"/>
                  <a:gd fmla="*/ 2147483647 w 18" name="T34"/>
                  <a:gd fmla="*/ 1185313419 h 54" name="T35"/>
                  <a:gd fmla="*/ 2147483647 w 18" name="T36"/>
                  <a:gd fmla="*/ 1185313419 h 54" name="T37"/>
                  <a:gd fmla="*/ 2147483647 w 18" name="T38"/>
                  <a:gd fmla="*/ 740925993 h 54" name="T39"/>
                  <a:gd fmla="*/ 2147483647 w 18" name="T40"/>
                  <a:gd fmla="*/ 296258240 h 54" name="T41"/>
                  <a:gd fmla="*/ 2147483647 w 18" name="T42"/>
                  <a:gd fmla="*/ 148129120 h 54" name="T43"/>
                  <a:gd fmla="*/ 2074367908 w 18" name="T44"/>
                  <a:gd fmla="*/ 0 h 54" name="T45"/>
                  <a:gd fmla="*/ 1481851776 w 18" name="T46"/>
                  <a:gd fmla="*/ 0 h 54" name="T47"/>
                  <a:gd fmla="*/ 1037183954 w 18" name="T48"/>
                  <a:gd fmla="*/ 148129120 h 54" name="T49"/>
                  <a:gd fmla="*/ 889054921 w 18" name="T50"/>
                  <a:gd fmla="*/ 592796939 h 54" name="T51"/>
                  <a:gd fmla="*/ 889054921 w 18" name="T52"/>
                  <a:gd fmla="*/ 592796939 h 54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54" name="T82"/>
                  <a:gd fmla="*/ 18 w 18" name="T83"/>
                  <a:gd fmla="*/ 54 h 54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54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53" name="Freeform 1003"/>
              <p:cNvSpPr/>
              <p:nvPr/>
            </p:nvSpPr>
            <p:spPr bwMode="auto">
              <a:xfrm>
                <a:off x="4992689" y="2919413"/>
                <a:ext cx="9525" cy="38100"/>
              </a:xfrm>
              <a:custGeom>
                <a:gdLst>
                  <a:gd fmla="*/ 889054921 w 18" name="T0"/>
                  <a:gd fmla="*/ 592796855 h 72" name="T1"/>
                  <a:gd fmla="*/ 889054921 w 18" name="T2"/>
                  <a:gd fmla="*/ 592796855 h 72" name="T3"/>
                  <a:gd fmla="*/ 444667690 w 18" name="T4"/>
                  <a:gd fmla="*/ 2147483647 h 72" name="T5"/>
                  <a:gd fmla="*/ 0 w 18" name="T6"/>
                  <a:gd fmla="*/ 2147483647 h 72" name="T7"/>
                  <a:gd fmla="*/ 0 w 18" name="T8"/>
                  <a:gd fmla="*/ 2147483647 h 72" name="T9"/>
                  <a:gd fmla="*/ 0 w 18" name="T10"/>
                  <a:gd fmla="*/ 2147483647 h 72" name="T11"/>
                  <a:gd fmla="*/ 0 w 18" name="T12"/>
                  <a:gd fmla="*/ 2147483647 h 72" name="T13"/>
                  <a:gd fmla="*/ 296258198 w 18" name="T14"/>
                  <a:gd fmla="*/ 2147483647 h 72" name="T15"/>
                  <a:gd fmla="*/ 592796855 w 18" name="T16"/>
                  <a:gd fmla="*/ 2147483647 h 72" name="T17"/>
                  <a:gd fmla="*/ 889054921 w 18" name="T18"/>
                  <a:gd fmla="*/ 2147483647 h 72" name="T19"/>
                  <a:gd fmla="*/ 1185313252 w 18" name="T20"/>
                  <a:gd fmla="*/ 2147483647 h 72" name="T21"/>
                  <a:gd fmla="*/ 1481851776 w 18" name="T22"/>
                  <a:gd fmla="*/ 2147483647 h 72" name="T23"/>
                  <a:gd fmla="*/ 1629980280 w 18" name="T24"/>
                  <a:gd fmla="*/ 2147483647 h 72" name="T25"/>
                  <a:gd fmla="*/ 1778109842 w 18" name="T26"/>
                  <a:gd fmla="*/ 2147483647 h 72" name="T27"/>
                  <a:gd fmla="*/ 1778109842 w 18" name="T28"/>
                  <a:gd fmla="*/ 2147483647 h 72" name="T29"/>
                  <a:gd fmla="*/ 1778109842 w 18" name="T30"/>
                  <a:gd fmla="*/ 2147483647 h 72" name="T31"/>
                  <a:gd fmla="*/ 2074367908 w 18" name="T32"/>
                  <a:gd fmla="*/ 2147483647 h 72" name="T33"/>
                  <a:gd fmla="*/ 2147483647 w 18" name="T34"/>
                  <a:gd fmla="*/ 1037183954 h 72" name="T35"/>
                  <a:gd fmla="*/ 2147483647 w 18" name="T36"/>
                  <a:gd fmla="*/ 1037183954 h 72" name="T37"/>
                  <a:gd fmla="*/ 2147483647 w 18" name="T38"/>
                  <a:gd fmla="*/ 592796855 h 72" name="T39"/>
                  <a:gd fmla="*/ 2147483647 w 18" name="T40"/>
                  <a:gd fmla="*/ 444667690 h 72" name="T41"/>
                  <a:gd fmla="*/ 2147483647 w 18" name="T42"/>
                  <a:gd fmla="*/ 0 h 72" name="T43"/>
                  <a:gd fmla="*/ 2074367908 w 18" name="T44"/>
                  <a:gd fmla="*/ 0 h 72" name="T45"/>
                  <a:gd fmla="*/ 1481851776 w 18" name="T46"/>
                  <a:gd fmla="*/ 0 h 72" name="T47"/>
                  <a:gd fmla="*/ 1037183954 w 18" name="T48"/>
                  <a:gd fmla="*/ 296258198 h 72" name="T49"/>
                  <a:gd fmla="*/ 889054921 w 18" name="T50"/>
                  <a:gd fmla="*/ 592796855 h 72" name="T51"/>
                  <a:gd fmla="*/ 889054921 w 18" name="T52"/>
                  <a:gd fmla="*/ 592796855 h 72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w 18" name="T81"/>
                  <a:gd fmla="*/ 0 h 72" name="T82"/>
                  <a:gd fmla="*/ 18 w 18" name="T83"/>
                  <a:gd fmla="*/ 72 h 72" name="T84"/>
                </a:gdLst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b="T84" l="T81" r="T83" t="T82"/>
                <a:pathLst>
                  <a:path h="72" w="18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54" name="Freeform 1004"/>
              <p:cNvSpPr/>
              <p:nvPr/>
            </p:nvSpPr>
            <p:spPr bwMode="auto">
              <a:xfrm>
                <a:off x="5516564" y="2928938"/>
                <a:ext cx="11113" cy="33338"/>
              </a:xfrm>
              <a:custGeom>
                <a:gdLst>
                  <a:gd fmla="*/ 1400564394 w 19" name="T0"/>
                  <a:gd fmla="*/ 816317616 h 61" name="T1"/>
                  <a:gd fmla="*/ 1400564394 w 19" name="T2"/>
                  <a:gd fmla="*/ 816317616 h 61" name="T3"/>
                  <a:gd fmla="*/ 1000305586 w 19" name="T4"/>
                  <a:gd fmla="*/ 1795719222 h 61" name="T5"/>
                  <a:gd fmla="*/ 600388504 w 19" name="T6"/>
                  <a:gd fmla="*/ 2122185605 h 61" name="T7"/>
                  <a:gd fmla="*/ 600388504 w 19" name="T8"/>
                  <a:gd fmla="*/ 2122185605 h 61" name="T9"/>
                  <a:gd fmla="*/ 0 w 19" name="T10"/>
                  <a:gd fmla="*/ 2147483647 h 61" name="T11"/>
                  <a:gd fmla="*/ 0 w 19" name="T12"/>
                  <a:gd fmla="*/ 2147483647 h 61" name="T13"/>
                  <a:gd fmla="*/ 0 w 19" name="T14"/>
                  <a:gd fmla="*/ 2147483647 h 61" name="T15"/>
                  <a:gd fmla="*/ 0 w 19" name="T16"/>
                  <a:gd fmla="*/ 2147483647 h 61" name="T17"/>
                  <a:gd fmla="*/ 200129331 w 19" name="T18"/>
                  <a:gd fmla="*/ 2147483647 h 61" name="T19"/>
                  <a:gd fmla="*/ 600388504 w 19" name="T20"/>
                  <a:gd fmla="*/ 2147483647 h 61" name="T21"/>
                  <a:gd fmla="*/ 800518492 w 19" name="T22"/>
                  <a:gd fmla="*/ 2147483647 h 61" name="T23"/>
                  <a:gd fmla="*/ 1400564394 w 19" name="T24"/>
                  <a:gd fmla="*/ 2147483647 h 61" name="T25"/>
                  <a:gd fmla="*/ 1600694236 w 19" name="T26"/>
                  <a:gd fmla="*/ 2147483647 h 61" name="T27"/>
                  <a:gd fmla="*/ 2147483647 w 19" name="T28"/>
                  <a:gd fmla="*/ 2147483647 h 61" name="T29"/>
                  <a:gd fmla="*/ 2147483647 w 19" name="T30"/>
                  <a:gd fmla="*/ 2147483647 h 61" name="T31"/>
                  <a:gd fmla="*/ 2147483647 w 19" name="T32"/>
                  <a:gd fmla="*/ 2147483647 h 61" name="T33"/>
                  <a:gd fmla="*/ 2147483647 w 19" name="T34"/>
                  <a:gd fmla="*/ 2147483647 h 61" name="T35"/>
                  <a:gd fmla="*/ 2147483647 w 19" name="T36"/>
                  <a:gd fmla="*/ 2147483647 h 61" name="T37"/>
                  <a:gd fmla="*/ 2147483647 w 19" name="T38"/>
                  <a:gd fmla="*/ 2147483647 h 61" name="T39"/>
                  <a:gd fmla="*/ 2147483647 w 19" name="T40"/>
                  <a:gd fmla="*/ 2147483647 h 61" name="T41"/>
                  <a:gd fmla="*/ 2147483647 w 19" name="T42"/>
                  <a:gd fmla="*/ 2147483647 h 61" name="T43"/>
                  <a:gd fmla="*/ 2147483647 w 19" name="T44"/>
                  <a:gd fmla="*/ 2147483647 h 61" name="T45"/>
                  <a:gd fmla="*/ 2147483647 w 19" name="T46"/>
                  <a:gd fmla="*/ 1795719222 h 61" name="T47"/>
                  <a:gd fmla="*/ 2147483647 w 19" name="T48"/>
                  <a:gd fmla="*/ 816317616 h 61" name="T49"/>
                  <a:gd fmla="*/ 2147483647 w 19" name="T50"/>
                  <a:gd fmla="*/ 816317616 h 61" name="T51"/>
                  <a:gd fmla="*/ 2147483647 w 19" name="T52"/>
                  <a:gd fmla="*/ 489850004 h 61" name="T53"/>
                  <a:gd fmla="*/ 2147483647 w 19" name="T54"/>
                  <a:gd fmla="*/ 163383007 h 61" name="T55"/>
                  <a:gd fmla="*/ 2147483647 w 19" name="T56"/>
                  <a:gd fmla="*/ 0 h 61" name="T57"/>
                  <a:gd fmla="*/ 2147483647 w 19" name="T58"/>
                  <a:gd fmla="*/ 0 h 61" name="T59"/>
                  <a:gd fmla="*/ 2147483647 w 19" name="T60"/>
                  <a:gd fmla="*/ 0 h 61" name="T61"/>
                  <a:gd fmla="*/ 1600694236 w 19" name="T62"/>
                  <a:gd fmla="*/ 163383007 h 61" name="T63"/>
                  <a:gd fmla="*/ 1400564394 w 19" name="T64"/>
                  <a:gd fmla="*/ 489850004 h 61" name="T65"/>
                  <a:gd fmla="*/ 1400564394 w 19" name="T66"/>
                  <a:gd fmla="*/ 816317616 h 61" name="T67"/>
                  <a:gd fmla="*/ 1400564394 w 19" name="T68"/>
                  <a:gd fmla="*/ 816317616 h 61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w 19" name="T105"/>
                  <a:gd fmla="*/ 0 h 61" name="T106"/>
                  <a:gd fmla="*/ 19 w 19" name="T107"/>
                  <a:gd fmla="*/ 61 h 61" name="T108"/>
                </a:gdLst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b="T108" l="T105" r="T107" t="T106"/>
                <a:pathLst>
                  <a:path h="61" w="19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55" name="Freeform 1005"/>
              <p:cNvSpPr/>
              <p:nvPr/>
            </p:nvSpPr>
            <p:spPr bwMode="auto">
              <a:xfrm>
                <a:off x="5540377" y="2925763"/>
                <a:ext cx="9525" cy="23813"/>
              </a:xfrm>
              <a:custGeom>
                <a:gdLst>
                  <a:gd fmla="*/ 1037183954 w 18" name="T0"/>
                  <a:gd fmla="*/ 634133746 h 44" name="T1"/>
                  <a:gd fmla="*/ 1037183954 w 18" name="T2"/>
                  <a:gd fmla="*/ 634133746 h 44" name="T3"/>
                  <a:gd fmla="*/ 444667690 w 18" name="T4"/>
                  <a:gd fmla="*/ 1902107635 h 44" name="T5"/>
                  <a:gd fmla="*/ 296258198 w 18" name="T6"/>
                  <a:gd fmla="*/ 2147483647 h 44" name="T7"/>
                  <a:gd fmla="*/ 0 w 18" name="T8"/>
                  <a:gd fmla="*/ 2147483647 h 44" name="T9"/>
                  <a:gd fmla="*/ 0 w 18" name="T10"/>
                  <a:gd fmla="*/ 2147483647 h 44" name="T11"/>
                  <a:gd fmla="*/ 0 w 18" name="T12"/>
                  <a:gd fmla="*/ 2147483647 h 44" name="T13"/>
                  <a:gd fmla="*/ 0 w 18" name="T14"/>
                  <a:gd fmla="*/ 2147483647 h 44" name="T15"/>
                  <a:gd fmla="*/ 296258198 w 18" name="T16"/>
                  <a:gd fmla="*/ 2147483647 h 44" name="T17"/>
                  <a:gd fmla="*/ 592796855 w 18" name="T18"/>
                  <a:gd fmla="*/ 2147483647 h 44" name="T19"/>
                  <a:gd fmla="*/ 889054921 w 18" name="T20"/>
                  <a:gd fmla="*/ 2147483647 h 44" name="T21"/>
                  <a:gd fmla="*/ 1333722214 w 18" name="T22"/>
                  <a:gd fmla="*/ 2147483647 h 44" name="T23"/>
                  <a:gd fmla="*/ 1481851776 w 18" name="T24"/>
                  <a:gd fmla="*/ 2147483647 h 44" name="T25"/>
                  <a:gd fmla="*/ 1629980280 w 18" name="T26"/>
                  <a:gd fmla="*/ 2147483647 h 44" name="T27"/>
                  <a:gd fmla="*/ 1926239404 w 18" name="T28"/>
                  <a:gd fmla="*/ 2147483647 h 44" name="T29"/>
                  <a:gd fmla="*/ 1926239404 w 18" name="T30"/>
                  <a:gd fmla="*/ 2147483647 h 44" name="T31"/>
                  <a:gd fmla="*/ 1926239404 w 18" name="T32"/>
                  <a:gd fmla="*/ 2147483647 h 44" name="T33"/>
                  <a:gd fmla="*/ 2147483647 w 18" name="T34"/>
                  <a:gd fmla="*/ 2147483647 h 44" name="T35"/>
                  <a:gd fmla="*/ 2147483647 w 18" name="T36"/>
                  <a:gd fmla="*/ 1585187023 h 44" name="T37"/>
                  <a:gd fmla="*/ 2147483647 w 18" name="T38"/>
                  <a:gd fmla="*/ 1585187023 h 44" name="T39"/>
                  <a:gd fmla="*/ 2147483647 w 18" name="T40"/>
                  <a:gd fmla="*/ 1109514124 h 44" name="T41"/>
                  <a:gd fmla="*/ 2147483647 w 18" name="T42"/>
                  <a:gd fmla="*/ 634133746 h 44" name="T43"/>
                  <a:gd fmla="*/ 2147483647 w 18" name="T44"/>
                  <a:gd fmla="*/ 158460374 h 44" name="T45"/>
                  <a:gd fmla="*/ 1926239404 w 18" name="T46"/>
                  <a:gd fmla="*/ 0 h 44" name="T47"/>
                  <a:gd fmla="*/ 1481851776 w 18" name="T48"/>
                  <a:gd fmla="*/ 0 h 44" name="T49"/>
                  <a:gd fmla="*/ 1333722214 w 18" name="T50"/>
                  <a:gd fmla="*/ 158460374 h 44" name="T51"/>
                  <a:gd fmla="*/ 1037183954 w 18" name="T52"/>
                  <a:gd fmla="*/ 634133746 h 44" name="T53"/>
                  <a:gd fmla="*/ 1037183954 w 18" name="T54"/>
                  <a:gd fmla="*/ 634133746 h 44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w 18" name="T84"/>
                  <a:gd fmla="*/ 0 h 44" name="T85"/>
                  <a:gd fmla="*/ 18 w 18" name="T86"/>
                  <a:gd fmla="*/ 44 h 44" name="T87"/>
                </a:gdLst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b="T87" l="T84" r="T86" t="T85"/>
                <a:pathLst>
                  <a:path h="44" w="18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56" name="Freeform 1006"/>
              <p:cNvSpPr/>
              <p:nvPr/>
            </p:nvSpPr>
            <p:spPr bwMode="auto">
              <a:xfrm>
                <a:off x="5568952" y="2919413"/>
                <a:ext cx="6350" cy="30163"/>
              </a:xfrm>
              <a:custGeom>
                <a:gdLst>
                  <a:gd fmla="*/ 0 w 12" name="T0"/>
                  <a:gd fmla="*/ 989809265 h 55" name="T1"/>
                  <a:gd fmla="*/ 0 w 12" name="T2"/>
                  <a:gd fmla="*/ 2147483647 h 55" name="T3"/>
                  <a:gd fmla="*/ 0 w 12" name="T4"/>
                  <a:gd fmla="*/ 2147483647 h 55" name="T5"/>
                  <a:gd fmla="*/ 148129115 w 12" name="T6"/>
                  <a:gd fmla="*/ 2147483647 h 55" name="T7"/>
                  <a:gd fmla="*/ 296258230 w 12" name="T8"/>
                  <a:gd fmla="*/ 2147483647 h 55" name="T9"/>
                  <a:gd fmla="*/ 592796918 w 12" name="T10"/>
                  <a:gd fmla="*/ 2147483647 h 55" name="T11"/>
                  <a:gd fmla="*/ 889055015 w 12" name="T12"/>
                  <a:gd fmla="*/ 2147483647 h 55" name="T13"/>
                  <a:gd fmla="*/ 1185313377 w 12" name="T14"/>
                  <a:gd fmla="*/ 2147483647 h 55" name="T15"/>
                  <a:gd fmla="*/ 1629980453 w 12" name="T16"/>
                  <a:gd fmla="*/ 2147483647 h 55" name="T17"/>
                  <a:gd fmla="*/ 1778110031 w 12" name="T18"/>
                  <a:gd fmla="*/ 2147483647 h 55" name="T19"/>
                  <a:gd fmla="*/ 1778110031 w 12" name="T20"/>
                  <a:gd fmla="*/ 2147483647 h 55" name="T21"/>
                  <a:gd fmla="*/ 1778110031 w 12" name="T22"/>
                  <a:gd fmla="*/ 989809265 h 55" name="T23"/>
                  <a:gd fmla="*/ 1778110031 w 12" name="T24"/>
                  <a:gd fmla="*/ 989809265 h 55" name="T25"/>
                  <a:gd fmla="*/ 1778110031 w 12" name="T26"/>
                  <a:gd fmla="*/ 494754366 h 55" name="T27"/>
                  <a:gd fmla="*/ 1629980453 w 12" name="T28"/>
                  <a:gd fmla="*/ 329936650 h 55" name="T29"/>
                  <a:gd fmla="*/ 1185313377 w 12" name="T30"/>
                  <a:gd fmla="*/ 0 h 55" name="T31"/>
                  <a:gd fmla="*/ 889055015 w 12" name="T32"/>
                  <a:gd fmla="*/ 0 h 55" name="T33"/>
                  <a:gd fmla="*/ 592796918 w 12" name="T34"/>
                  <a:gd fmla="*/ 0 h 55" name="T35"/>
                  <a:gd fmla="*/ 296258230 w 12" name="T36"/>
                  <a:gd fmla="*/ 329936650 h 55" name="T37"/>
                  <a:gd fmla="*/ 148129115 w 12" name="T38"/>
                  <a:gd fmla="*/ 494754366 h 55" name="T39"/>
                  <a:gd fmla="*/ 0 w 12" name="T40"/>
                  <a:gd fmla="*/ 989809265 h 55" name="T41"/>
                  <a:gd fmla="*/ 0 w 12" name="T42"/>
                  <a:gd fmla="*/ 989809265 h 55" name="T43"/>
                  <a:gd fmla="*/ 0 60000 65536" name="T44"/>
                  <a:gd fmla="*/ 0 60000 65536" name="T45"/>
                  <a:gd fmla="*/ 0 60000 65536" name="T46"/>
                  <a:gd fmla="*/ 0 60000 65536" name="T47"/>
                  <a:gd fmla="*/ 0 60000 65536" name="T48"/>
                  <a:gd fmla="*/ 0 60000 65536" name="T49"/>
                  <a:gd fmla="*/ 0 60000 65536" name="T50"/>
                  <a:gd fmla="*/ 0 60000 65536" name="T51"/>
                  <a:gd fmla="*/ 0 60000 65536" name="T52"/>
                  <a:gd fmla="*/ 0 60000 65536" name="T53"/>
                  <a:gd fmla="*/ 0 60000 65536" name="T54"/>
                  <a:gd fmla="*/ 0 60000 65536" name="T55"/>
                  <a:gd fmla="*/ 0 60000 65536" name="T56"/>
                  <a:gd fmla="*/ 0 60000 65536" name="T57"/>
                  <a:gd fmla="*/ 0 60000 65536" name="T58"/>
                  <a:gd fmla="*/ 0 60000 65536" name="T59"/>
                  <a:gd fmla="*/ 0 60000 65536" name="T60"/>
                  <a:gd fmla="*/ 0 60000 65536" name="T61"/>
                  <a:gd fmla="*/ 0 60000 65536" name="T62"/>
                  <a:gd fmla="*/ 0 60000 65536" name="T63"/>
                  <a:gd fmla="*/ 0 60000 65536" name="T64"/>
                  <a:gd fmla="*/ 0 60000 65536" name="T65"/>
                  <a:gd fmla="*/ 0 w 12" name="T66"/>
                  <a:gd fmla="*/ 0 h 55" name="T67"/>
                  <a:gd fmla="*/ 12 w 12" name="T68"/>
                  <a:gd fmla="*/ 55 h 55" name="T69"/>
                </a:gdLst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b="T69" l="T66" r="T68" t="T67"/>
                <a:pathLst>
                  <a:path h="55" w="12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57" name="Freeform 1007"/>
              <p:cNvSpPr/>
              <p:nvPr/>
            </p:nvSpPr>
            <p:spPr bwMode="auto">
              <a:xfrm>
                <a:off x="5213352" y="2674938"/>
                <a:ext cx="42863" cy="47625"/>
              </a:xfrm>
              <a:custGeom>
                <a:gdLst>
                  <a:gd fmla="*/ 2147483647 w 79" name="T0"/>
                  <a:gd fmla="*/ 0 h 91" name="T1"/>
                  <a:gd fmla="*/ 2147483647 w 79" name="T2"/>
                  <a:gd fmla="*/ 0 h 91" name="T3"/>
                  <a:gd fmla="*/ 2147483647 w 79" name="T4"/>
                  <a:gd fmla="*/ 0 h 91" name="T5"/>
                  <a:gd fmla="*/ 2147483647 w 79" name="T6"/>
                  <a:gd fmla="*/ 0 h 91" name="T7"/>
                  <a:gd fmla="*/ 2147483647 w 79" name="T8"/>
                  <a:gd fmla="*/ 430018149 h 91" name="T9"/>
                  <a:gd fmla="*/ 2147483647 w 79" name="T10"/>
                  <a:gd fmla="*/ 860036297 h 91" name="T11"/>
                  <a:gd fmla="*/ 2147483647 w 79" name="T12"/>
                  <a:gd fmla="*/ 2147483647 h 91" name="T13"/>
                  <a:gd fmla="*/ 2147483647 w 79" name="T14"/>
                  <a:gd fmla="*/ 2147483647 h 91" name="T15"/>
                  <a:gd fmla="*/ 2147483647 w 79" name="T16"/>
                  <a:gd fmla="*/ 2147483647 h 91" name="T17"/>
                  <a:gd fmla="*/ 2147483647 w 79" name="T18"/>
                  <a:gd fmla="*/ 2147483647 h 91" name="T19"/>
                  <a:gd fmla="*/ 2147483647 w 79" name="T20"/>
                  <a:gd fmla="*/ 2147483647 h 91" name="T21"/>
                  <a:gd fmla="*/ 2076274779 w 79" name="T22"/>
                  <a:gd fmla="*/ 2147483647 h 91" name="T23"/>
                  <a:gd fmla="*/ 319404237 w 79" name="T24"/>
                  <a:gd fmla="*/ 2147483647 h 91" name="T25"/>
                  <a:gd fmla="*/ 319404237 w 79" name="T26"/>
                  <a:gd fmla="*/ 2147483647 h 91" name="T27"/>
                  <a:gd fmla="*/ 0 w 79" name="T28"/>
                  <a:gd fmla="*/ 2147483647 h 91" name="T29"/>
                  <a:gd fmla="*/ 0 w 79" name="T30"/>
                  <a:gd fmla="*/ 2147483647 h 91" name="T31"/>
                  <a:gd fmla="*/ 319404237 w 79" name="T32"/>
                  <a:gd fmla="*/ 2147483647 h 91" name="T33"/>
                  <a:gd fmla="*/ 479253324 w 79" name="T34"/>
                  <a:gd fmla="*/ 2147483647 h 91" name="T35"/>
                  <a:gd fmla="*/ 1437465492 w 79" name="T36"/>
                  <a:gd fmla="*/ 2147483647 h 91" name="T37"/>
                  <a:gd fmla="*/ 1597315121 w 79" name="T38"/>
                  <a:gd fmla="*/ 2147483647 h 91" name="T39"/>
                  <a:gd fmla="*/ 2076274779 w 79" name="T40"/>
                  <a:gd fmla="*/ 2147483647 h 91" name="T41"/>
                  <a:gd fmla="*/ 2076274779 w 79" name="T42"/>
                  <a:gd fmla="*/ 2147483647 h 91" name="T43"/>
                  <a:gd fmla="*/ 2147483647 w 79" name="T44"/>
                  <a:gd fmla="*/ 2147483647 h 91" name="T45"/>
                  <a:gd fmla="*/ 2147483647 w 79" name="T46"/>
                  <a:gd fmla="*/ 2147483647 h 91" name="T47"/>
                  <a:gd fmla="*/ 2147483647 w 79" name="T48"/>
                  <a:gd fmla="*/ 2147483647 h 91" name="T49"/>
                  <a:gd fmla="*/ 2147483647 w 79" name="T50"/>
                  <a:gd fmla="*/ 2147483647 h 91" name="T51"/>
                  <a:gd fmla="*/ 2147483647 w 79" name="T52"/>
                  <a:gd fmla="*/ 2147483647 h 91" name="T53"/>
                  <a:gd fmla="*/ 2147483647 w 79" name="T54"/>
                  <a:gd fmla="*/ 2147483647 h 91" name="T55"/>
                  <a:gd fmla="*/ 2147483647 w 79" name="T56"/>
                  <a:gd fmla="*/ 1863594409 h 91" name="T57"/>
                  <a:gd fmla="*/ 2147483647 w 79" name="T58"/>
                  <a:gd fmla="*/ 1863594409 h 91" name="T59"/>
                  <a:gd fmla="*/ 2147483647 w 79" name="T60"/>
                  <a:gd fmla="*/ 1863594409 h 91" name="T61"/>
                  <a:gd fmla="*/ 2147483647 w 79" name="T62"/>
                  <a:gd fmla="*/ 1863594409 h 91" name="T63"/>
                  <a:gd fmla="*/ 2147483647 w 79" name="T64"/>
                  <a:gd fmla="*/ 1863594409 h 91" name="T65"/>
                  <a:gd fmla="*/ 2147483647 w 79" name="T66"/>
                  <a:gd fmla="*/ 1576823970 h 91" name="T67"/>
                  <a:gd fmla="*/ 2147483647 w 79" name="T68"/>
                  <a:gd fmla="*/ 1146805952 h 91" name="T69"/>
                  <a:gd fmla="*/ 2147483647 w 79" name="T70"/>
                  <a:gd fmla="*/ 573266381 h 91" name="T71"/>
                  <a:gd fmla="*/ 2147483647 w 79" name="T72"/>
                  <a:gd fmla="*/ 286770047 h 91" name="T73"/>
                  <a:gd fmla="*/ 2147483647 w 79" name="T74"/>
                  <a:gd fmla="*/ 0 h 91" name="T75"/>
                  <a:gd fmla="*/ 2147483647 w 79" name="T76"/>
                  <a:gd fmla="*/ 0 h 91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60000 65536" name="T96"/>
                  <a:gd fmla="*/ 0 60000 65536" name="T97"/>
                  <a:gd fmla="*/ 0 60000 65536" name="T98"/>
                  <a:gd fmla="*/ 0 60000 65536" name="T99"/>
                  <a:gd fmla="*/ 0 60000 65536" name="T100"/>
                  <a:gd fmla="*/ 0 60000 65536" name="T101"/>
                  <a:gd fmla="*/ 0 60000 65536" name="T102"/>
                  <a:gd fmla="*/ 0 60000 65536" name="T103"/>
                  <a:gd fmla="*/ 0 60000 65536" name="T104"/>
                  <a:gd fmla="*/ 0 60000 65536" name="T105"/>
                  <a:gd fmla="*/ 0 60000 65536" name="T106"/>
                  <a:gd fmla="*/ 0 60000 65536" name="T107"/>
                  <a:gd fmla="*/ 0 60000 65536" name="T108"/>
                  <a:gd fmla="*/ 0 60000 65536" name="T109"/>
                  <a:gd fmla="*/ 0 60000 65536" name="T110"/>
                  <a:gd fmla="*/ 0 60000 65536" name="T111"/>
                  <a:gd fmla="*/ 0 60000 65536" name="T112"/>
                  <a:gd fmla="*/ 0 60000 65536" name="T113"/>
                  <a:gd fmla="*/ 0 60000 65536" name="T114"/>
                  <a:gd fmla="*/ 0 60000 65536" name="T115"/>
                  <a:gd fmla="*/ 0 60000 65536" name="T116"/>
                  <a:gd fmla="*/ 0 w 79" name="T117"/>
                  <a:gd fmla="*/ 0 h 91" name="T118"/>
                  <a:gd fmla="*/ 79 w 79" name="T119"/>
                  <a:gd fmla="*/ 91 h 91" name="T120"/>
                </a:gdLst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b="T120" l="T117" r="T119" t="T118"/>
                <a:pathLst>
                  <a:path h="91" w="79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  <p:sp>
            <p:nvSpPr>
              <p:cNvPr id="11358" name="Freeform 1008"/>
              <p:cNvSpPr/>
              <p:nvPr/>
            </p:nvSpPr>
            <p:spPr bwMode="auto">
              <a:xfrm>
                <a:off x="5213352" y="2709863"/>
                <a:ext cx="42863" cy="55563"/>
              </a:xfrm>
              <a:custGeom>
                <a:gdLst>
                  <a:gd fmla="*/ 2147483647 w 80" name="T0"/>
                  <a:gd fmla="*/ 470842476 h 103" name="T1"/>
                  <a:gd fmla="*/ 2147483647 w 80" name="T2"/>
                  <a:gd fmla="*/ 470842476 h 103" name="T3"/>
                  <a:gd fmla="*/ 2147483647 w 80" name="T4"/>
                  <a:gd fmla="*/ 2147483647 h 103" name="T5"/>
                  <a:gd fmla="*/ 2147483647 w 80" name="T6"/>
                  <a:gd fmla="*/ 2147483647 h 103" name="T7"/>
                  <a:gd fmla="*/ 2147483647 w 80" name="T8"/>
                  <a:gd fmla="*/ 2147483647 h 103" name="T9"/>
                  <a:gd fmla="*/ 2147483647 w 80" name="T10"/>
                  <a:gd fmla="*/ 2147483647 h 103" name="T11"/>
                  <a:gd fmla="*/ 2147483647 w 80" name="T12"/>
                  <a:gd fmla="*/ 2147483647 h 103" name="T13"/>
                  <a:gd fmla="*/ 307737068 w 80" name="T14"/>
                  <a:gd fmla="*/ 2147483647 h 103" name="T15"/>
                  <a:gd fmla="*/ 307737068 w 80" name="T16"/>
                  <a:gd fmla="*/ 2147483647 h 103" name="T17"/>
                  <a:gd fmla="*/ 0 w 80" name="T18"/>
                  <a:gd fmla="*/ 2147483647 h 103" name="T19"/>
                  <a:gd fmla="*/ 0 w 80" name="T20"/>
                  <a:gd fmla="*/ 2147483647 h 103" name="T21"/>
                  <a:gd fmla="*/ 307737068 w 80" name="T22"/>
                  <a:gd fmla="*/ 2147483647 h 103" name="T23"/>
                  <a:gd fmla="*/ 769055957 w 80" name="T24"/>
                  <a:gd fmla="*/ 2147483647 h 103" name="T25"/>
                  <a:gd fmla="*/ 1384242376 w 80" name="T26"/>
                  <a:gd fmla="*/ 2147483647 h 103" name="T27"/>
                  <a:gd fmla="*/ 1538110843 w 80" name="T28"/>
                  <a:gd fmla="*/ 2147483647 h 103" name="T29"/>
                  <a:gd fmla="*/ 1999430134 w 80" name="T30"/>
                  <a:gd fmla="*/ 2147483647 h 103" name="T31"/>
                  <a:gd fmla="*/ 1999430134 w 80" name="T32"/>
                  <a:gd fmla="*/ 2147483647 h 103" name="T33"/>
                  <a:gd fmla="*/ 2147483647 w 80" name="T34"/>
                  <a:gd fmla="*/ 2147483647 h 103" name="T35"/>
                  <a:gd fmla="*/ 2147483647 w 80" name="T36"/>
                  <a:gd fmla="*/ 2147483647 h 103" name="T37"/>
                  <a:gd fmla="*/ 2147483647 w 80" name="T38"/>
                  <a:gd fmla="*/ 2147483647 h 103" name="T39"/>
                  <a:gd fmla="*/ 2147483647 w 80" name="T40"/>
                  <a:gd fmla="*/ 2147483647 h 103" name="T41"/>
                  <a:gd fmla="*/ 2147483647 w 80" name="T42"/>
                  <a:gd fmla="*/ 2147483647 h 103" name="T43"/>
                  <a:gd fmla="*/ 2147483647 w 80" name="T44"/>
                  <a:gd fmla="*/ 1255967797 h 103" name="T45"/>
                  <a:gd fmla="*/ 2147483647 w 80" name="T46"/>
                  <a:gd fmla="*/ 1255967797 h 103" name="T47"/>
                  <a:gd fmla="*/ 2147483647 w 80" name="T48"/>
                  <a:gd fmla="*/ 1098825700 h 103" name="T49"/>
                  <a:gd fmla="*/ 2147483647 w 80" name="T50"/>
                  <a:gd fmla="*/ 627983899 h 103" name="T51"/>
                  <a:gd fmla="*/ 2147483647 w 80" name="T52"/>
                  <a:gd fmla="*/ 470842476 h 103" name="T53"/>
                  <a:gd fmla="*/ 2147483647 w 80" name="T54"/>
                  <a:gd fmla="*/ 313991949 h 103" name="T55"/>
                  <a:gd fmla="*/ 2147483647 w 80" name="T56"/>
                  <a:gd fmla="*/ 0 h 103" name="T57"/>
                  <a:gd fmla="*/ 2147483647 w 80" name="T58"/>
                  <a:gd fmla="*/ 0 h 103" name="T59"/>
                  <a:gd fmla="*/ 2147483647 w 80" name="T60"/>
                  <a:gd fmla="*/ 470842476 h 103" name="T61"/>
                  <a:gd fmla="*/ 2147483647 w 80" name="T62"/>
                  <a:gd fmla="*/ 470842476 h 103" name="T63"/>
                  <a:gd fmla="*/ 0 60000 65536" name="T64"/>
                  <a:gd fmla="*/ 0 60000 65536" name="T65"/>
                  <a:gd fmla="*/ 0 60000 65536" name="T66"/>
                  <a:gd fmla="*/ 0 60000 65536" name="T67"/>
                  <a:gd fmla="*/ 0 60000 65536" name="T68"/>
                  <a:gd fmla="*/ 0 60000 65536" name="T69"/>
                  <a:gd fmla="*/ 0 60000 65536" name="T70"/>
                  <a:gd fmla="*/ 0 60000 65536" name="T71"/>
                  <a:gd fmla="*/ 0 60000 65536" name="T72"/>
                  <a:gd fmla="*/ 0 60000 65536" name="T73"/>
                  <a:gd fmla="*/ 0 60000 65536" name="T74"/>
                  <a:gd fmla="*/ 0 60000 65536" name="T75"/>
                  <a:gd fmla="*/ 0 60000 65536" name="T76"/>
                  <a:gd fmla="*/ 0 60000 65536" name="T77"/>
                  <a:gd fmla="*/ 0 60000 65536" name="T78"/>
                  <a:gd fmla="*/ 0 60000 65536" name="T79"/>
                  <a:gd fmla="*/ 0 60000 65536" name="T80"/>
                  <a:gd fmla="*/ 0 60000 65536" name="T81"/>
                  <a:gd fmla="*/ 0 60000 65536" name="T82"/>
                  <a:gd fmla="*/ 0 60000 65536" name="T83"/>
                  <a:gd fmla="*/ 0 60000 65536" name="T84"/>
                  <a:gd fmla="*/ 0 60000 65536" name="T85"/>
                  <a:gd fmla="*/ 0 60000 65536" name="T86"/>
                  <a:gd fmla="*/ 0 60000 65536" name="T87"/>
                  <a:gd fmla="*/ 0 60000 65536" name="T88"/>
                  <a:gd fmla="*/ 0 60000 65536" name="T89"/>
                  <a:gd fmla="*/ 0 60000 65536" name="T90"/>
                  <a:gd fmla="*/ 0 60000 65536" name="T91"/>
                  <a:gd fmla="*/ 0 60000 65536" name="T92"/>
                  <a:gd fmla="*/ 0 60000 65536" name="T93"/>
                  <a:gd fmla="*/ 0 60000 65536" name="T94"/>
                  <a:gd fmla="*/ 0 60000 65536" name="T95"/>
                  <a:gd fmla="*/ 0 w 80" name="T96"/>
                  <a:gd fmla="*/ 0 h 103" name="T97"/>
                  <a:gd fmla="*/ 80 w 80" name="T98"/>
                  <a:gd fmla="*/ 103 h 103" name="T99"/>
                </a:gdLst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b="T99" l="T96" r="T98" t="T97"/>
                <a:pathLst>
                  <a:path h="103" w="80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altLang="en-US" lang="zh-CN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1276" name="文本框 2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>
                  <a:solidFill>
                    <a:srgbClr val="FFFFFF"/>
                  </a:solidFill>
                </a14:hiddenFill>
              </a:ext>
              <a:ext uri="{91240B29-F687-4F45-9708-019B960494DF}">
                <a14:hiddenLine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altLang="zh-CN" lang="en-US" sz="2400">
                  <a:solidFill>
                    <a:prstClr val="white"/>
                  </a:solidFill>
                </a:rPr>
                <a:t>ADD YOUR TEXT HERE</a:t>
              </a:r>
            </a:p>
          </p:txBody>
        </p:sp>
      </p:grpSp>
    </p:spTree>
    <p:extLst>
      <p:ext uri="{BB962C8B-B14F-4D97-AF65-F5344CB8AC3E}">
        <p14:creationId val="3566500764"/>
      </p:ext>
    </p:extLst>
  </p:cSld>
  <p:clrMapOvr>
    <a:masterClrMapping/>
  </p:clrMapOvr>
  <p:transition spd="slow">
    <p:push dir="u"/>
  </p:transition>
  <p:timing/>
</p:sld>
</file>

<file path=ppt/slides/slide9.xml><?xml version="1.0" encoding="utf-8"?>
<p:sld xmlns:a="http://schemas.openxmlformats.org/drawingml/2006/main" xmlns:a14="http://schemas.microsoft.com/office/drawing/2010/main" xmlns:m="http://schemas.openxmlformats.org/officeDocument/2006/math" xmlns:mc="http://schemas.openxmlformats.org/markup-compatibility/2006" xmlns:p="http://schemas.openxmlformats.org/presentationml/2006/main" xmlns:p14="http://schemas.microsoft.com/office/powerpoint/2010/main" xmlns:p15="http://schemas.microsoft.com/office/powerpoint/2012/main" xmlns:p159="http://schemas.microsoft.com/office/powerpoint/2015/09/main" xmlns:r="http://schemas.openxmlformats.org/officeDocument/2006/relationships" xmlns:w="http://schemas.openxmlformats.org/wordprocessingml/2006/main" xmlns:wp="http://schemas.openxmlformats.org/drawingml/2006/wordprocessingDrawing">
  <p:cSld>
    <p:spTree>
      <p:nvGrpSpPr>
        <p:cNvPr id="1" name=""/>
        <p:cNvGrpSpPr/>
        <p:nvPr/>
      </p:nvGrpSpPr>
      <p:grpSpPr>
        <a:xfrm>
          <a:off x="0" y="0"/>
          <a:ext cx="0" cy="0"/>
        </a:xfrm>
      </p:grpSpPr>
      <p:grpSp>
        <p:nvGrpSpPr>
          <p:cNvPr id="12290" name="组合 25"/>
          <p:cNvGrpSpPr/>
          <p:nvPr/>
        </p:nvGrpSpPr>
        <p:grpSpPr>
          <a:xfrm>
            <a:off x="4397375" y="2833688"/>
            <a:ext cx="4386263" cy="1004887"/>
            <a:chOff x="4018301" y="2833084"/>
            <a:chExt cx="4385690" cy="1005579"/>
          </a:xfrm>
        </p:grpSpPr>
        <p:grpSp>
          <p:nvGrpSpPr>
            <p:cNvPr id="12311" name="组合 1"/>
            <p:cNvGrpSpPr/>
            <p:nvPr/>
          </p:nvGrpSpPr>
          <p:grpSpPr>
            <a:xfrm>
              <a:off x="4018301" y="2873012"/>
              <a:ext cx="1207723" cy="957532"/>
              <a:chOff x="7427741" y="885003"/>
              <a:chExt cx="1207723" cy="957532"/>
            </a:xfrm>
          </p:grpSpPr>
          <p:grpSp>
            <p:nvGrpSpPr>
              <p:cNvPr id="12330" name="组合 2"/>
              <p:cNvGrpSpPr/>
              <p:nvPr/>
            </p:nvGrpSpPr>
            <p:grpSpPr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5" name="矩形 4"/>
                <p:cNvSpPr/>
                <p:nvPr/>
              </p:nvSpPr>
              <p:spPr>
                <a:xfrm>
                  <a:off x="7427741" y="941979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6" name="直接连接符 5"/>
                <p:cNvCxnSpPr>
                  <a:stCxn id="5" idx="1"/>
                  <a:endCxn id="5" idx="3"/>
                </p:cNvCxnSpPr>
                <p:nvPr/>
              </p:nvCxnSpPr>
              <p:spPr>
                <a:xfrm>
                  <a:off x="7427741" y="1393139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" name="直接连接符 6"/>
                <p:cNvCxnSpPr>
                  <a:stCxn id="5" idx="2"/>
                  <a:endCxn id="5" idx="0"/>
                </p:cNvCxnSpPr>
                <p:nvPr/>
              </p:nvCxnSpPr>
              <p:spPr>
                <a:xfrm flipH="1" flipV="1">
                  <a:off x="7878532" y="941979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31" name="文本框 3"/>
              <p:cNvSpPr txBox="1">
                <a:spLocks noChangeArrowheads="1"/>
              </p:cNvSpPr>
              <p:nvPr/>
            </p:nvSpPr>
            <p:spPr bwMode="auto">
              <a:xfrm>
                <a:off x="7495981" y="885003"/>
                <a:ext cx="1139483" cy="9150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5400">
                    <a:solidFill>
                      <a:srgbClr val="FFFFFF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第</a:t>
                </a:r>
              </a:p>
            </p:txBody>
          </p:sp>
        </p:grpSp>
        <p:grpSp>
          <p:nvGrpSpPr>
            <p:cNvPr id="12312" name="组合 7"/>
            <p:cNvGrpSpPr/>
            <p:nvPr/>
          </p:nvGrpSpPr>
          <p:grpSpPr>
            <a:xfrm>
              <a:off x="5044996" y="2833084"/>
              <a:ext cx="1139483" cy="995115"/>
              <a:chOff x="7401705" y="847420"/>
              <a:chExt cx="1139483" cy="995115"/>
            </a:xfrm>
          </p:grpSpPr>
          <p:grpSp>
            <p:nvGrpSpPr>
              <p:cNvPr id="12325" name="组合 8"/>
              <p:cNvGrpSpPr/>
              <p:nvPr/>
            </p:nvGrpSpPr>
            <p:grpSpPr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1" name="矩形 10"/>
                <p:cNvSpPr/>
                <p:nvPr/>
              </p:nvSpPr>
              <p:spPr>
                <a:xfrm>
                  <a:off x="7427386" y="942735"/>
                  <a:ext cx="904756" cy="89914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2" name="直接连接符 11"/>
                <p:cNvCxnSpPr>
                  <a:stCxn id="11" idx="1"/>
                  <a:endCxn id="11" idx="3"/>
                </p:cNvCxnSpPr>
                <p:nvPr/>
              </p:nvCxnSpPr>
              <p:spPr>
                <a:xfrm>
                  <a:off x="7427386" y="1392307"/>
                  <a:ext cx="904756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直接连接符 12"/>
                <p:cNvCxnSpPr>
                  <a:stCxn id="11" idx="2"/>
                  <a:endCxn id="11" idx="0"/>
                </p:cNvCxnSpPr>
                <p:nvPr/>
              </p:nvCxnSpPr>
              <p:spPr>
                <a:xfrm flipH="1" flipV="1">
                  <a:off x="7878177" y="942735"/>
                  <a:ext cx="0" cy="89914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26" name="文本框 9"/>
              <p:cNvSpPr txBox="1">
                <a:spLocks noChangeArrowheads="1"/>
              </p:cNvSpPr>
              <p:nvPr/>
            </p:nvSpPr>
            <p:spPr bwMode="auto">
              <a:xfrm>
                <a:off x="7401703" y="847420"/>
                <a:ext cx="1139483" cy="9150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5400">
                    <a:solidFill>
                      <a:srgbClr val="FFFFFF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二</a:t>
                </a:r>
              </a:p>
            </p:txBody>
          </p:sp>
        </p:grpSp>
        <p:grpSp>
          <p:nvGrpSpPr>
            <p:cNvPr id="12313" name="组合 13"/>
            <p:cNvGrpSpPr/>
            <p:nvPr/>
          </p:nvGrpSpPr>
          <p:grpSpPr>
            <a:xfrm>
              <a:off x="6112041" y="2895257"/>
              <a:ext cx="1139483" cy="942204"/>
              <a:chOff x="7399605" y="900331"/>
              <a:chExt cx="1139483" cy="942204"/>
            </a:xfrm>
          </p:grpSpPr>
          <p:grpSp>
            <p:nvGrpSpPr>
              <p:cNvPr id="12320" name="组合 14"/>
              <p:cNvGrpSpPr/>
              <p:nvPr/>
            </p:nvGrpSpPr>
            <p:grpSpPr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7" name="矩形 16"/>
                <p:cNvSpPr/>
                <p:nvPr/>
              </p:nvSpPr>
              <p:spPr>
                <a:xfrm>
                  <a:off x="7428075" y="943005"/>
                  <a:ext cx="899994" cy="89914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8" name="直接连接符 17"/>
                <p:cNvCxnSpPr>
                  <a:stCxn id="17" idx="1"/>
                  <a:endCxn id="17" idx="3"/>
                </p:cNvCxnSpPr>
                <p:nvPr/>
              </p:nvCxnSpPr>
              <p:spPr>
                <a:xfrm>
                  <a:off x="7428075" y="1392577"/>
                  <a:ext cx="89999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>
                  <a:stCxn id="17" idx="2"/>
                  <a:endCxn id="17" idx="0"/>
                </p:cNvCxnSpPr>
                <p:nvPr/>
              </p:nvCxnSpPr>
              <p:spPr>
                <a:xfrm flipH="1" flipV="1">
                  <a:off x="7878866" y="943005"/>
                  <a:ext cx="0" cy="89914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21" name="文本框 15"/>
              <p:cNvSpPr txBox="1">
                <a:spLocks noChangeArrowheads="1"/>
              </p:cNvSpPr>
              <p:nvPr/>
            </p:nvSpPr>
            <p:spPr bwMode="auto">
              <a:xfrm>
                <a:off x="7399603" y="900331"/>
                <a:ext cx="1139483" cy="9150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5400">
                    <a:solidFill>
                      <a:srgbClr val="FFFFFF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部</a:t>
                </a:r>
              </a:p>
            </p:txBody>
          </p:sp>
        </p:grpSp>
        <p:grpSp>
          <p:nvGrpSpPr>
            <p:cNvPr id="12314" name="组合 19"/>
            <p:cNvGrpSpPr/>
            <p:nvPr/>
          </p:nvGrpSpPr>
          <p:grpSpPr>
            <a:xfrm>
              <a:off x="7206976" y="2914073"/>
              <a:ext cx="1197015" cy="924590"/>
              <a:chOff x="7427741" y="942535"/>
              <a:chExt cx="1197015" cy="924590"/>
            </a:xfrm>
          </p:grpSpPr>
          <p:grpSp>
            <p:nvGrpSpPr>
              <p:cNvPr id="12315" name="组合 20"/>
              <p:cNvGrpSpPr/>
              <p:nvPr/>
            </p:nvGrpSpPr>
            <p:grpSpPr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3" name="矩形 22"/>
                <p:cNvSpPr/>
                <p:nvPr/>
              </p:nvSpPr>
              <p:spPr>
                <a:xfrm>
                  <a:off x="7427937" y="942564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altLang="en-US" lang="zh-CN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4" name="直接连接符 23"/>
                <p:cNvCxnSpPr>
                  <a:stCxn id="23" idx="1"/>
                  <a:endCxn id="23" idx="3"/>
                </p:cNvCxnSpPr>
                <p:nvPr/>
              </p:nvCxnSpPr>
              <p:spPr>
                <a:xfrm>
                  <a:off x="7427937" y="1393724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>
                  <a:stCxn id="23" idx="2"/>
                  <a:endCxn id="23" idx="0"/>
                </p:cNvCxnSpPr>
                <p:nvPr/>
              </p:nvCxnSpPr>
              <p:spPr>
                <a:xfrm flipH="1" flipV="1">
                  <a:off x="7878728" y="942564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2316" name="文本框 21"/>
              <p:cNvSpPr txBox="1">
                <a:spLocks noChangeArrowheads="1"/>
              </p:cNvSpPr>
              <p:nvPr/>
            </p:nvSpPr>
            <p:spPr bwMode="auto">
              <a:xfrm>
                <a:off x="7485273" y="943795"/>
                <a:ext cx="1139483" cy="9150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1pPr>
                <a:lvl2pPr indent="-285750" marL="74295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2pPr>
                <a:lvl3pPr indent="-228600" marL="11430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3pPr>
                <a:lvl4pPr indent="-228600" marL="16002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4pPr>
                <a:lvl5pPr indent="-228600" marL="2057400"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5pPr>
                <a:lvl6pPr eaLnBrk="0" fontAlgn="base" hangingPunct="0" indent="-228600" marL="25146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6pPr>
                <a:lvl7pPr eaLnBrk="0" fontAlgn="base" hangingPunct="0" indent="-228600" marL="29718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7pPr>
                <a:lvl8pPr eaLnBrk="0" fontAlgn="base" hangingPunct="0" indent="-228600" marL="34290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8pPr>
                <a:lvl9pPr eaLnBrk="0" fontAlgn="base" hangingPunct="0" indent="-228600" marL="388620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charset="0" panose="020f0502020204030204" pitchFamily="34" typeface="Calibri"/>
                    <a:ea charset="-122" pitchFamily="2" typeface="宋体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altLang="en-US" lang="zh-CN" sz="5400">
                    <a:solidFill>
                      <a:srgbClr val="FFFFFF"/>
                    </a:solidFill>
                    <a:latin charset="-122" panose="02010601030101010101" pitchFamily="2" typeface="叶根友毛笔行书简体"/>
                    <a:ea charset="-122" panose="02010601030101010101" pitchFamily="2" typeface="叶根友毛笔行书简体"/>
                  </a:rPr>
                  <a:t>分</a:t>
                </a:r>
              </a:p>
            </p:txBody>
          </p:sp>
        </p:grpSp>
      </p:grpSp>
      <p:grpSp>
        <p:nvGrpSpPr>
          <p:cNvPr id="12291" name="组合 27"/>
          <p:cNvGrpSpPr/>
          <p:nvPr/>
        </p:nvGrpSpPr>
        <p:grpSpPr>
          <a:xfrm>
            <a:off x="3146425" y="2833688"/>
            <a:ext cx="1125538" cy="1041400"/>
            <a:chOff x="4652964" y="1143000"/>
            <a:chExt cx="1125538" cy="1041401"/>
          </a:xfrm>
        </p:grpSpPr>
        <p:sp>
          <p:nvSpPr>
            <p:cNvPr id="12292" name="Freeform 2358"/>
            <p:cNvSpPr>
              <a:spLocks noEditPoints="1"/>
            </p:cNvSpPr>
            <p:nvPr/>
          </p:nvSpPr>
          <p:spPr bwMode="auto">
            <a:xfrm>
              <a:off x="4786314" y="1878013"/>
              <a:ext cx="790575" cy="290513"/>
            </a:xfrm>
            <a:custGeom>
              <a:gdLst>
                <a:gd fmla="*/ 2147483647 w 1493" name="T0"/>
                <a:gd fmla="*/ 2147483647 h 549" name="T1"/>
                <a:gd fmla="*/ 2147483647 w 1493" name="T2"/>
                <a:gd fmla="*/ 2147483647 h 549" name="T3"/>
                <a:gd fmla="*/ 2147483647 w 1493" name="T4"/>
                <a:gd fmla="*/ 2147483647 h 549" name="T5"/>
                <a:gd fmla="*/ 2147483647 w 1493" name="T6"/>
                <a:gd fmla="*/ 2147483647 h 549" name="T7"/>
                <a:gd fmla="*/ 2147483647 w 1493" name="T8"/>
                <a:gd fmla="*/ 2147483647 h 549" name="T9"/>
                <a:gd fmla="*/ 2147483647 w 1493" name="T10"/>
                <a:gd fmla="*/ 2147483647 h 549" name="T11"/>
                <a:gd fmla="*/ 2147483647 w 1493" name="T12"/>
                <a:gd fmla="*/ 2147483647 h 549" name="T13"/>
                <a:gd fmla="*/ 2147483647 w 1493" name="T14"/>
                <a:gd fmla="*/ 2147483647 h 549" name="T15"/>
                <a:gd fmla="*/ 2147483647 w 1493" name="T16"/>
                <a:gd fmla="*/ 2147483647 h 549" name="T17"/>
                <a:gd fmla="*/ 2147483647 w 1493" name="T18"/>
                <a:gd fmla="*/ 2147483647 h 549" name="T19"/>
                <a:gd fmla="*/ 2147483647 w 1493" name="T20"/>
                <a:gd fmla="*/ 2147483647 h 549" name="T21"/>
                <a:gd fmla="*/ 2147483647 w 1493" name="T22"/>
                <a:gd fmla="*/ 1185317384 h 549" name="T23"/>
                <a:gd fmla="*/ 2147483647 w 1493" name="T24"/>
                <a:gd fmla="*/ 2147483647 h 549" name="T25"/>
                <a:gd fmla="*/ 2147483647 w 1493" name="T26"/>
                <a:gd fmla="*/ 2147483647 h 549" name="T27"/>
                <a:gd fmla="*/ 2147483647 w 1493" name="T28"/>
                <a:gd fmla="*/ 1778116040 h 549" name="T29"/>
                <a:gd fmla="*/ 2147483647 w 1493" name="T30"/>
                <a:gd fmla="*/ 2147483647 h 549" name="T31"/>
                <a:gd fmla="*/ 2147483647 w 1493" name="T32"/>
                <a:gd fmla="*/ 296259231 h 549" name="T33"/>
                <a:gd fmla="*/ 2147483647 w 1493" name="T34"/>
                <a:gd fmla="*/ 2147483647 h 549" name="T35"/>
                <a:gd fmla="*/ 2147483647 w 1493" name="T36"/>
                <a:gd fmla="*/ 2147483647 h 549" name="T37"/>
                <a:gd fmla="*/ 2147483647 w 1493" name="T38"/>
                <a:gd fmla="*/ 2147483647 h 549" name="T39"/>
                <a:gd fmla="*/ 2147483647 w 1493" name="T40"/>
                <a:gd fmla="*/ 2147483647 h 549" name="T41"/>
                <a:gd fmla="*/ 2147483647 w 1493" name="T42"/>
                <a:gd fmla="*/ 2147483647 h 549" name="T43"/>
                <a:gd fmla="*/ 2147483647 w 1493" name="T44"/>
                <a:gd fmla="*/ 2147483647 h 549" name="T45"/>
                <a:gd fmla="*/ 2147483647 w 1493" name="T46"/>
                <a:gd fmla="*/ 2147483647 h 549" name="T47"/>
                <a:gd fmla="*/ 2147483647 w 1493" name="T48"/>
                <a:gd fmla="*/ 2147483647 h 549" name="T49"/>
                <a:gd fmla="*/ 2147483647 w 1493" name="T50"/>
                <a:gd fmla="*/ 2147483647 h 549" name="T51"/>
                <a:gd fmla="*/ 2147483647 w 1493" name="T52"/>
                <a:gd fmla="*/ 2147483647 h 549" name="T53"/>
                <a:gd fmla="*/ 296935875 w 1493" name="T54"/>
                <a:gd fmla="*/ 2147483647 h 549" name="T55"/>
                <a:gd fmla="*/ 2147483647 w 1493" name="T56"/>
                <a:gd fmla="*/ 2147483647 h 549" name="T57"/>
                <a:gd fmla="*/ 2147483647 w 1493" name="T58"/>
                <a:gd fmla="*/ 2147483647 h 549" name="T59"/>
                <a:gd fmla="*/ 2147483647 w 1493" name="T60"/>
                <a:gd fmla="*/ 2147483647 h 549" name="T61"/>
                <a:gd fmla="*/ 2147483647 w 1493" name="T62"/>
                <a:gd fmla="*/ 2147483647 h 549" name="T63"/>
                <a:gd fmla="*/ 2147483647 w 1493" name="T64"/>
                <a:gd fmla="*/ 2147483647 h 549" name="T65"/>
                <a:gd fmla="*/ 2147483647 w 1493" name="T66"/>
                <a:gd fmla="*/ 2147483647 h 549" name="T67"/>
                <a:gd fmla="*/ 2147483647 w 1493" name="T68"/>
                <a:gd fmla="*/ 2147483647 h 549" name="T69"/>
                <a:gd fmla="*/ 2147483647 w 1493" name="T70"/>
                <a:gd fmla="*/ 2147483647 h 549" name="T71"/>
                <a:gd fmla="*/ 2147483647 w 1493" name="T72"/>
                <a:gd fmla="*/ 2147483647 h 549" name="T73"/>
                <a:gd fmla="*/ 2147483647 w 1493" name="T74"/>
                <a:gd fmla="*/ 2147483647 h 549" name="T75"/>
                <a:gd fmla="*/ 2147483647 w 1493" name="T76"/>
                <a:gd fmla="*/ 2147483647 h 549" name="T77"/>
                <a:gd fmla="*/ 2147483647 w 1493" name="T78"/>
                <a:gd fmla="*/ 2147483647 h 549" name="T79"/>
                <a:gd fmla="*/ 2147483647 w 1493" name="T80"/>
                <a:gd fmla="*/ 2147483647 h 549" name="T81"/>
                <a:gd fmla="*/ 2147483647 w 1493" name="T82"/>
                <a:gd fmla="*/ 2147483647 h 549" name="T83"/>
                <a:gd fmla="*/ 2147483647 w 1493" name="T84"/>
                <a:gd fmla="*/ 2147483647 h 549" name="T85"/>
                <a:gd fmla="*/ 2147483647 w 1493" name="T86"/>
                <a:gd fmla="*/ 2147483647 h 549" name="T87"/>
                <a:gd fmla="*/ 2147483647 w 1493" name="T88"/>
                <a:gd fmla="*/ 2147483647 h 549" name="T89"/>
                <a:gd fmla="*/ 2147483647 w 1493" name="T90"/>
                <a:gd fmla="*/ 2147483647 h 549" name="T91"/>
                <a:gd fmla="*/ 2147483647 w 1493" name="T92"/>
                <a:gd fmla="*/ 2147483647 h 549" name="T93"/>
                <a:gd fmla="*/ 2147483647 w 1493" name="T94"/>
                <a:gd fmla="*/ 2147483647 h 549" name="T95"/>
                <a:gd fmla="*/ 2147483647 w 1493" name="T96"/>
                <a:gd fmla="*/ 2147483647 h 549" name="T97"/>
                <a:gd fmla="*/ 2147483647 w 1493" name="T98"/>
                <a:gd fmla="*/ 2147483647 h 549" name="T99"/>
                <a:gd fmla="*/ 2147483647 w 1493" name="T100"/>
                <a:gd fmla="*/ 2147483647 h 549" name="T101"/>
                <a:gd fmla="*/ 2147483647 w 1493" name="T102"/>
                <a:gd fmla="*/ 2147483647 h 549" name="T103"/>
                <a:gd fmla="*/ 2147483647 w 1493" name="T104"/>
                <a:gd fmla="*/ 2147483647 h 549" name="T105"/>
                <a:gd fmla="*/ 2147483647 w 1493" name="T106"/>
                <a:gd fmla="*/ 2147483647 h 549" name="T107"/>
                <a:gd fmla="*/ 2147483647 w 1493" name="T108"/>
                <a:gd fmla="*/ 2147483647 h 549" name="T109"/>
                <a:gd fmla="*/ 2147483647 w 1493" name="T110"/>
                <a:gd fmla="*/ 2147483647 h 549" name="T111"/>
                <a:gd fmla="*/ 2147483647 w 1493" name="T112"/>
                <a:gd fmla="*/ 2147483647 h 549" name="T113"/>
                <a:gd fmla="*/ 2147483647 w 1493" name="T114"/>
                <a:gd fmla="*/ 2147483647 h 549" name="T115"/>
                <a:gd fmla="*/ 2147483647 w 1493" name="T116"/>
                <a:gd fmla="*/ 2147483647 h 549" name="T117"/>
                <a:gd fmla="*/ 2147483647 w 1493" name="T118"/>
                <a:gd fmla="*/ 2147483647 h 549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w 1493" name="T180"/>
                <a:gd fmla="*/ 0 h 549" name="T181"/>
                <a:gd fmla="*/ 1493 w 1493" name="T182"/>
                <a:gd fmla="*/ 549 h 549" name="T183"/>
              </a:gdLst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b="T183" l="T180" r="T182" t="T181"/>
              <a:pathLst>
                <a:path h="549" w="1493">
                  <a:moveTo>
                    <a:pt x="1479" y="506"/>
                  </a:moveTo>
                  <a:lnTo>
                    <a:pt x="1479" y="506"/>
                  </a:lnTo>
                  <a:lnTo>
                    <a:pt x="1455" y="502"/>
                  </a:lnTo>
                  <a:lnTo>
                    <a:pt x="1430" y="495"/>
                  </a:lnTo>
                  <a:lnTo>
                    <a:pt x="1404" y="487"/>
                  </a:lnTo>
                  <a:lnTo>
                    <a:pt x="1380" y="477"/>
                  </a:lnTo>
                  <a:lnTo>
                    <a:pt x="1356" y="465"/>
                  </a:lnTo>
                  <a:lnTo>
                    <a:pt x="1331" y="454"/>
                  </a:lnTo>
                  <a:lnTo>
                    <a:pt x="1286" y="430"/>
                  </a:lnTo>
                  <a:lnTo>
                    <a:pt x="1319" y="405"/>
                  </a:lnTo>
                  <a:lnTo>
                    <a:pt x="1335" y="392"/>
                  </a:lnTo>
                  <a:lnTo>
                    <a:pt x="1351" y="381"/>
                  </a:lnTo>
                  <a:lnTo>
                    <a:pt x="1361" y="375"/>
                  </a:lnTo>
                  <a:lnTo>
                    <a:pt x="1369" y="370"/>
                  </a:lnTo>
                  <a:lnTo>
                    <a:pt x="1376" y="363"/>
                  </a:lnTo>
                  <a:lnTo>
                    <a:pt x="1379" y="359"/>
                  </a:lnTo>
                  <a:lnTo>
                    <a:pt x="1380" y="354"/>
                  </a:lnTo>
                  <a:lnTo>
                    <a:pt x="1381" y="348"/>
                  </a:lnTo>
                  <a:lnTo>
                    <a:pt x="1379" y="343"/>
                  </a:lnTo>
                  <a:lnTo>
                    <a:pt x="1376" y="339"/>
                  </a:lnTo>
                  <a:lnTo>
                    <a:pt x="1370" y="337"/>
                  </a:lnTo>
                  <a:lnTo>
                    <a:pt x="1365" y="336"/>
                  </a:lnTo>
                  <a:lnTo>
                    <a:pt x="1360" y="337"/>
                  </a:lnTo>
                  <a:lnTo>
                    <a:pt x="1356" y="341"/>
                  </a:lnTo>
                  <a:lnTo>
                    <a:pt x="1353" y="347"/>
                  </a:lnTo>
                  <a:lnTo>
                    <a:pt x="1350" y="348"/>
                  </a:lnTo>
                  <a:lnTo>
                    <a:pt x="1346" y="352"/>
                  </a:lnTo>
                  <a:lnTo>
                    <a:pt x="1332" y="360"/>
                  </a:lnTo>
                  <a:lnTo>
                    <a:pt x="1311" y="374"/>
                  </a:lnTo>
                  <a:lnTo>
                    <a:pt x="1257" y="415"/>
                  </a:lnTo>
                  <a:lnTo>
                    <a:pt x="1233" y="405"/>
                  </a:lnTo>
                  <a:lnTo>
                    <a:pt x="1209" y="397"/>
                  </a:lnTo>
                  <a:lnTo>
                    <a:pt x="1162" y="381"/>
                  </a:lnTo>
                  <a:lnTo>
                    <a:pt x="1126" y="367"/>
                  </a:lnTo>
                  <a:lnTo>
                    <a:pt x="1109" y="360"/>
                  </a:lnTo>
                  <a:lnTo>
                    <a:pt x="1091" y="355"/>
                  </a:lnTo>
                  <a:lnTo>
                    <a:pt x="1103" y="348"/>
                  </a:lnTo>
                  <a:lnTo>
                    <a:pt x="1113" y="343"/>
                  </a:lnTo>
                  <a:lnTo>
                    <a:pt x="1126" y="332"/>
                  </a:lnTo>
                  <a:lnTo>
                    <a:pt x="1141" y="324"/>
                  </a:lnTo>
                  <a:lnTo>
                    <a:pt x="1171" y="310"/>
                  </a:lnTo>
                  <a:lnTo>
                    <a:pt x="1179" y="306"/>
                  </a:lnTo>
                  <a:lnTo>
                    <a:pt x="1193" y="310"/>
                  </a:lnTo>
                  <a:lnTo>
                    <a:pt x="1227" y="321"/>
                  </a:lnTo>
                  <a:lnTo>
                    <a:pt x="1262" y="333"/>
                  </a:lnTo>
                  <a:lnTo>
                    <a:pt x="1299" y="344"/>
                  </a:lnTo>
                  <a:lnTo>
                    <a:pt x="1316" y="348"/>
                  </a:lnTo>
                  <a:lnTo>
                    <a:pt x="1334" y="350"/>
                  </a:lnTo>
                  <a:lnTo>
                    <a:pt x="1339" y="350"/>
                  </a:lnTo>
                  <a:lnTo>
                    <a:pt x="1345" y="347"/>
                  </a:lnTo>
                  <a:lnTo>
                    <a:pt x="1346" y="343"/>
                  </a:lnTo>
                  <a:lnTo>
                    <a:pt x="1347" y="337"/>
                  </a:lnTo>
                  <a:lnTo>
                    <a:pt x="1346" y="332"/>
                  </a:lnTo>
                  <a:lnTo>
                    <a:pt x="1345" y="327"/>
                  </a:lnTo>
                  <a:lnTo>
                    <a:pt x="1339" y="324"/>
                  </a:lnTo>
                  <a:lnTo>
                    <a:pt x="1334" y="321"/>
                  </a:lnTo>
                  <a:lnTo>
                    <a:pt x="1324" y="318"/>
                  </a:lnTo>
                  <a:lnTo>
                    <a:pt x="1313" y="316"/>
                  </a:lnTo>
                  <a:lnTo>
                    <a:pt x="1295" y="308"/>
                  </a:lnTo>
                  <a:lnTo>
                    <a:pt x="1274" y="301"/>
                  </a:lnTo>
                  <a:lnTo>
                    <a:pt x="1254" y="297"/>
                  </a:lnTo>
                  <a:lnTo>
                    <a:pt x="1235" y="291"/>
                  </a:lnTo>
                  <a:lnTo>
                    <a:pt x="1214" y="286"/>
                  </a:lnTo>
                  <a:lnTo>
                    <a:pt x="1247" y="268"/>
                  </a:lnTo>
                  <a:lnTo>
                    <a:pt x="1263" y="261"/>
                  </a:lnTo>
                  <a:lnTo>
                    <a:pt x="1280" y="256"/>
                  </a:lnTo>
                  <a:lnTo>
                    <a:pt x="1284" y="253"/>
                  </a:lnTo>
                  <a:lnTo>
                    <a:pt x="1288" y="251"/>
                  </a:lnTo>
                  <a:lnTo>
                    <a:pt x="1289" y="246"/>
                  </a:lnTo>
                  <a:lnTo>
                    <a:pt x="1290" y="242"/>
                  </a:lnTo>
                  <a:lnTo>
                    <a:pt x="1289" y="238"/>
                  </a:lnTo>
                  <a:lnTo>
                    <a:pt x="1288" y="236"/>
                  </a:lnTo>
                  <a:lnTo>
                    <a:pt x="1286" y="232"/>
                  </a:lnTo>
                  <a:lnTo>
                    <a:pt x="1282" y="229"/>
                  </a:lnTo>
                  <a:lnTo>
                    <a:pt x="1282" y="225"/>
                  </a:lnTo>
                  <a:lnTo>
                    <a:pt x="1281" y="222"/>
                  </a:lnTo>
                  <a:lnTo>
                    <a:pt x="1277" y="218"/>
                  </a:lnTo>
                  <a:lnTo>
                    <a:pt x="1273" y="217"/>
                  </a:lnTo>
                  <a:lnTo>
                    <a:pt x="1238" y="209"/>
                  </a:lnTo>
                  <a:lnTo>
                    <a:pt x="1202" y="198"/>
                  </a:lnTo>
                  <a:lnTo>
                    <a:pt x="1168" y="188"/>
                  </a:lnTo>
                  <a:lnTo>
                    <a:pt x="1133" y="179"/>
                  </a:lnTo>
                  <a:lnTo>
                    <a:pt x="1166" y="156"/>
                  </a:lnTo>
                  <a:lnTo>
                    <a:pt x="1183" y="146"/>
                  </a:lnTo>
                  <a:lnTo>
                    <a:pt x="1191" y="143"/>
                  </a:lnTo>
                  <a:lnTo>
                    <a:pt x="1201" y="139"/>
                  </a:lnTo>
                  <a:lnTo>
                    <a:pt x="1205" y="138"/>
                  </a:lnTo>
                  <a:lnTo>
                    <a:pt x="1208" y="135"/>
                  </a:lnTo>
                  <a:lnTo>
                    <a:pt x="1209" y="131"/>
                  </a:lnTo>
                  <a:lnTo>
                    <a:pt x="1210" y="127"/>
                  </a:lnTo>
                  <a:lnTo>
                    <a:pt x="1210" y="123"/>
                  </a:lnTo>
                  <a:lnTo>
                    <a:pt x="1209" y="119"/>
                  </a:lnTo>
                  <a:lnTo>
                    <a:pt x="1206" y="116"/>
                  </a:lnTo>
                  <a:lnTo>
                    <a:pt x="1204" y="114"/>
                  </a:lnTo>
                  <a:lnTo>
                    <a:pt x="1202" y="109"/>
                  </a:lnTo>
                  <a:lnTo>
                    <a:pt x="1201" y="105"/>
                  </a:lnTo>
                  <a:lnTo>
                    <a:pt x="1198" y="103"/>
                  </a:lnTo>
                  <a:lnTo>
                    <a:pt x="1193" y="101"/>
                  </a:lnTo>
                  <a:lnTo>
                    <a:pt x="1181" y="97"/>
                  </a:lnTo>
                  <a:lnTo>
                    <a:pt x="1167" y="93"/>
                  </a:lnTo>
                  <a:lnTo>
                    <a:pt x="1143" y="84"/>
                  </a:lnTo>
                  <a:lnTo>
                    <a:pt x="1092" y="62"/>
                  </a:lnTo>
                  <a:lnTo>
                    <a:pt x="1114" y="51"/>
                  </a:lnTo>
                  <a:lnTo>
                    <a:pt x="1134" y="40"/>
                  </a:lnTo>
                  <a:lnTo>
                    <a:pt x="1140" y="38"/>
                  </a:lnTo>
                  <a:lnTo>
                    <a:pt x="1143" y="34"/>
                  </a:lnTo>
                  <a:lnTo>
                    <a:pt x="1143" y="28"/>
                  </a:lnTo>
                  <a:lnTo>
                    <a:pt x="1140" y="23"/>
                  </a:lnTo>
                  <a:lnTo>
                    <a:pt x="1137" y="19"/>
                  </a:lnTo>
                  <a:lnTo>
                    <a:pt x="1132" y="16"/>
                  </a:lnTo>
                  <a:lnTo>
                    <a:pt x="1126" y="15"/>
                  </a:lnTo>
                  <a:lnTo>
                    <a:pt x="1121" y="16"/>
                  </a:lnTo>
                  <a:lnTo>
                    <a:pt x="1087" y="31"/>
                  </a:lnTo>
                  <a:lnTo>
                    <a:pt x="1054" y="48"/>
                  </a:lnTo>
                  <a:lnTo>
                    <a:pt x="1014" y="36"/>
                  </a:lnTo>
                  <a:lnTo>
                    <a:pt x="973" y="25"/>
                  </a:lnTo>
                  <a:lnTo>
                    <a:pt x="959" y="24"/>
                  </a:lnTo>
                  <a:lnTo>
                    <a:pt x="944" y="23"/>
                  </a:lnTo>
                  <a:lnTo>
                    <a:pt x="930" y="20"/>
                  </a:lnTo>
                  <a:lnTo>
                    <a:pt x="924" y="19"/>
                  </a:lnTo>
                  <a:lnTo>
                    <a:pt x="919" y="16"/>
                  </a:lnTo>
                  <a:lnTo>
                    <a:pt x="917" y="16"/>
                  </a:lnTo>
                  <a:lnTo>
                    <a:pt x="915" y="12"/>
                  </a:lnTo>
                  <a:lnTo>
                    <a:pt x="911" y="9"/>
                  </a:lnTo>
                  <a:lnTo>
                    <a:pt x="905" y="8"/>
                  </a:lnTo>
                  <a:lnTo>
                    <a:pt x="901" y="8"/>
                  </a:lnTo>
                  <a:lnTo>
                    <a:pt x="897" y="9"/>
                  </a:lnTo>
                  <a:lnTo>
                    <a:pt x="893" y="12"/>
                  </a:lnTo>
                  <a:lnTo>
                    <a:pt x="890" y="16"/>
                  </a:lnTo>
                  <a:lnTo>
                    <a:pt x="889" y="21"/>
                  </a:lnTo>
                  <a:lnTo>
                    <a:pt x="889" y="34"/>
                  </a:lnTo>
                  <a:lnTo>
                    <a:pt x="877" y="39"/>
                  </a:lnTo>
                  <a:lnTo>
                    <a:pt x="863" y="44"/>
                  </a:lnTo>
                  <a:lnTo>
                    <a:pt x="851" y="50"/>
                  </a:lnTo>
                  <a:lnTo>
                    <a:pt x="839" y="55"/>
                  </a:lnTo>
                  <a:lnTo>
                    <a:pt x="810" y="70"/>
                  </a:lnTo>
                  <a:lnTo>
                    <a:pt x="797" y="78"/>
                  </a:lnTo>
                  <a:lnTo>
                    <a:pt x="784" y="86"/>
                  </a:lnTo>
                  <a:lnTo>
                    <a:pt x="779" y="58"/>
                  </a:lnTo>
                  <a:lnTo>
                    <a:pt x="778" y="43"/>
                  </a:lnTo>
                  <a:lnTo>
                    <a:pt x="778" y="28"/>
                  </a:lnTo>
                  <a:lnTo>
                    <a:pt x="776" y="23"/>
                  </a:lnTo>
                  <a:lnTo>
                    <a:pt x="772" y="19"/>
                  </a:lnTo>
                  <a:lnTo>
                    <a:pt x="768" y="16"/>
                  </a:lnTo>
                  <a:lnTo>
                    <a:pt x="763" y="15"/>
                  </a:lnTo>
                  <a:lnTo>
                    <a:pt x="757" y="16"/>
                  </a:lnTo>
                  <a:lnTo>
                    <a:pt x="752" y="19"/>
                  </a:lnTo>
                  <a:lnTo>
                    <a:pt x="749" y="23"/>
                  </a:lnTo>
                  <a:lnTo>
                    <a:pt x="748" y="28"/>
                  </a:lnTo>
                  <a:lnTo>
                    <a:pt x="749" y="48"/>
                  </a:lnTo>
                  <a:lnTo>
                    <a:pt x="752" y="67"/>
                  </a:lnTo>
                  <a:lnTo>
                    <a:pt x="734" y="57"/>
                  </a:lnTo>
                  <a:lnTo>
                    <a:pt x="706" y="38"/>
                  </a:lnTo>
                  <a:lnTo>
                    <a:pt x="692" y="25"/>
                  </a:lnTo>
                  <a:lnTo>
                    <a:pt x="679" y="15"/>
                  </a:lnTo>
                  <a:lnTo>
                    <a:pt x="674" y="12"/>
                  </a:lnTo>
                  <a:lnTo>
                    <a:pt x="669" y="10"/>
                  </a:lnTo>
                  <a:lnTo>
                    <a:pt x="665" y="12"/>
                  </a:lnTo>
                  <a:lnTo>
                    <a:pt x="661" y="13"/>
                  </a:lnTo>
                  <a:lnTo>
                    <a:pt x="656" y="15"/>
                  </a:lnTo>
                  <a:lnTo>
                    <a:pt x="651" y="19"/>
                  </a:lnTo>
                  <a:lnTo>
                    <a:pt x="647" y="24"/>
                  </a:lnTo>
                  <a:lnTo>
                    <a:pt x="645" y="20"/>
                  </a:lnTo>
                  <a:lnTo>
                    <a:pt x="641" y="19"/>
                  </a:lnTo>
                  <a:lnTo>
                    <a:pt x="637" y="17"/>
                  </a:lnTo>
                  <a:lnTo>
                    <a:pt x="632" y="19"/>
                  </a:lnTo>
                  <a:lnTo>
                    <a:pt x="599" y="27"/>
                  </a:lnTo>
                  <a:lnTo>
                    <a:pt x="565" y="35"/>
                  </a:lnTo>
                  <a:lnTo>
                    <a:pt x="497" y="51"/>
                  </a:lnTo>
                  <a:lnTo>
                    <a:pt x="474" y="36"/>
                  </a:lnTo>
                  <a:lnTo>
                    <a:pt x="451" y="21"/>
                  </a:lnTo>
                  <a:lnTo>
                    <a:pt x="426" y="9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5" y="0"/>
                  </a:lnTo>
                  <a:lnTo>
                    <a:pt x="388" y="2"/>
                  </a:lnTo>
                  <a:lnTo>
                    <a:pt x="384" y="8"/>
                  </a:lnTo>
                  <a:lnTo>
                    <a:pt x="383" y="10"/>
                  </a:lnTo>
                  <a:lnTo>
                    <a:pt x="383" y="15"/>
                  </a:lnTo>
                  <a:lnTo>
                    <a:pt x="383" y="17"/>
                  </a:lnTo>
                  <a:lnTo>
                    <a:pt x="383" y="21"/>
                  </a:lnTo>
                  <a:lnTo>
                    <a:pt x="384" y="25"/>
                  </a:lnTo>
                  <a:lnTo>
                    <a:pt x="387" y="27"/>
                  </a:lnTo>
                  <a:lnTo>
                    <a:pt x="390" y="29"/>
                  </a:lnTo>
                  <a:lnTo>
                    <a:pt x="395" y="31"/>
                  </a:lnTo>
                  <a:lnTo>
                    <a:pt x="402" y="31"/>
                  </a:lnTo>
                  <a:lnTo>
                    <a:pt x="417" y="36"/>
                  </a:lnTo>
                  <a:lnTo>
                    <a:pt x="432" y="44"/>
                  </a:lnTo>
                  <a:lnTo>
                    <a:pt x="460" y="61"/>
                  </a:lnTo>
                  <a:lnTo>
                    <a:pt x="407" y="73"/>
                  </a:lnTo>
                  <a:lnTo>
                    <a:pt x="380" y="78"/>
                  </a:lnTo>
                  <a:lnTo>
                    <a:pt x="354" y="82"/>
                  </a:lnTo>
                  <a:lnTo>
                    <a:pt x="349" y="84"/>
                  </a:lnTo>
                  <a:lnTo>
                    <a:pt x="346" y="86"/>
                  </a:lnTo>
                  <a:lnTo>
                    <a:pt x="337" y="84"/>
                  </a:lnTo>
                  <a:lnTo>
                    <a:pt x="330" y="82"/>
                  </a:lnTo>
                  <a:lnTo>
                    <a:pt x="324" y="85"/>
                  </a:lnTo>
                  <a:lnTo>
                    <a:pt x="322" y="89"/>
                  </a:lnTo>
                  <a:lnTo>
                    <a:pt x="319" y="93"/>
                  </a:lnTo>
                  <a:lnTo>
                    <a:pt x="318" y="99"/>
                  </a:lnTo>
                  <a:lnTo>
                    <a:pt x="319" y="104"/>
                  </a:lnTo>
                  <a:lnTo>
                    <a:pt x="323" y="108"/>
                  </a:lnTo>
                  <a:lnTo>
                    <a:pt x="329" y="111"/>
                  </a:lnTo>
                  <a:lnTo>
                    <a:pt x="337" y="114"/>
                  </a:lnTo>
                  <a:lnTo>
                    <a:pt x="346" y="119"/>
                  </a:lnTo>
                  <a:lnTo>
                    <a:pt x="353" y="124"/>
                  </a:lnTo>
                  <a:lnTo>
                    <a:pt x="361" y="131"/>
                  </a:lnTo>
                  <a:lnTo>
                    <a:pt x="376" y="145"/>
                  </a:lnTo>
                  <a:lnTo>
                    <a:pt x="391" y="160"/>
                  </a:lnTo>
                  <a:lnTo>
                    <a:pt x="357" y="165"/>
                  </a:lnTo>
                  <a:lnTo>
                    <a:pt x="323" y="169"/>
                  </a:lnTo>
                  <a:lnTo>
                    <a:pt x="291" y="172"/>
                  </a:lnTo>
                  <a:lnTo>
                    <a:pt x="257" y="173"/>
                  </a:lnTo>
                  <a:lnTo>
                    <a:pt x="250" y="175"/>
                  </a:lnTo>
                  <a:lnTo>
                    <a:pt x="246" y="177"/>
                  </a:lnTo>
                  <a:lnTo>
                    <a:pt x="243" y="183"/>
                  </a:lnTo>
                  <a:lnTo>
                    <a:pt x="243" y="188"/>
                  </a:lnTo>
                  <a:lnTo>
                    <a:pt x="243" y="192"/>
                  </a:lnTo>
                  <a:lnTo>
                    <a:pt x="246" y="198"/>
                  </a:lnTo>
                  <a:lnTo>
                    <a:pt x="250" y="200"/>
                  </a:lnTo>
                  <a:lnTo>
                    <a:pt x="257" y="202"/>
                  </a:lnTo>
                  <a:lnTo>
                    <a:pt x="259" y="202"/>
                  </a:lnTo>
                  <a:lnTo>
                    <a:pt x="261" y="202"/>
                  </a:lnTo>
                  <a:lnTo>
                    <a:pt x="301" y="200"/>
                  </a:lnTo>
                  <a:lnTo>
                    <a:pt x="341" y="196"/>
                  </a:lnTo>
                  <a:lnTo>
                    <a:pt x="380" y="190"/>
                  </a:lnTo>
                  <a:lnTo>
                    <a:pt x="419" y="184"/>
                  </a:lnTo>
                  <a:lnTo>
                    <a:pt x="449" y="203"/>
                  </a:lnTo>
                  <a:lnTo>
                    <a:pt x="466" y="213"/>
                  </a:lnTo>
                  <a:lnTo>
                    <a:pt x="480" y="221"/>
                  </a:lnTo>
                  <a:lnTo>
                    <a:pt x="456" y="227"/>
                  </a:lnTo>
                  <a:lnTo>
                    <a:pt x="430" y="237"/>
                  </a:lnTo>
                  <a:lnTo>
                    <a:pt x="406" y="245"/>
                  </a:lnTo>
                  <a:lnTo>
                    <a:pt x="383" y="252"/>
                  </a:lnTo>
                  <a:lnTo>
                    <a:pt x="368" y="255"/>
                  </a:lnTo>
                  <a:lnTo>
                    <a:pt x="354" y="246"/>
                  </a:lnTo>
                  <a:lnTo>
                    <a:pt x="330" y="233"/>
                  </a:lnTo>
                  <a:lnTo>
                    <a:pt x="303" y="219"/>
                  </a:lnTo>
                  <a:lnTo>
                    <a:pt x="288" y="213"/>
                  </a:lnTo>
                  <a:lnTo>
                    <a:pt x="274" y="209"/>
                  </a:lnTo>
                  <a:lnTo>
                    <a:pt x="259" y="204"/>
                  </a:lnTo>
                  <a:lnTo>
                    <a:pt x="246" y="202"/>
                  </a:lnTo>
                  <a:lnTo>
                    <a:pt x="239" y="203"/>
                  </a:lnTo>
                  <a:lnTo>
                    <a:pt x="235" y="206"/>
                  </a:lnTo>
                  <a:lnTo>
                    <a:pt x="232" y="210"/>
                  </a:lnTo>
                  <a:lnTo>
                    <a:pt x="232" y="215"/>
                  </a:lnTo>
                  <a:lnTo>
                    <a:pt x="232" y="221"/>
                  </a:lnTo>
                  <a:lnTo>
                    <a:pt x="235" y="225"/>
                  </a:lnTo>
                  <a:lnTo>
                    <a:pt x="239" y="229"/>
                  </a:lnTo>
                  <a:lnTo>
                    <a:pt x="246" y="230"/>
                  </a:lnTo>
                  <a:lnTo>
                    <a:pt x="257" y="233"/>
                  </a:lnTo>
                  <a:lnTo>
                    <a:pt x="266" y="236"/>
                  </a:lnTo>
                  <a:lnTo>
                    <a:pt x="288" y="242"/>
                  </a:lnTo>
                  <a:lnTo>
                    <a:pt x="308" y="253"/>
                  </a:lnTo>
                  <a:lnTo>
                    <a:pt x="329" y="264"/>
                  </a:lnTo>
                  <a:lnTo>
                    <a:pt x="244" y="286"/>
                  </a:lnTo>
                  <a:lnTo>
                    <a:pt x="204" y="298"/>
                  </a:lnTo>
                  <a:lnTo>
                    <a:pt x="162" y="310"/>
                  </a:lnTo>
                  <a:lnTo>
                    <a:pt x="158" y="313"/>
                  </a:lnTo>
                  <a:lnTo>
                    <a:pt x="155" y="316"/>
                  </a:lnTo>
                  <a:lnTo>
                    <a:pt x="154" y="318"/>
                  </a:lnTo>
                  <a:lnTo>
                    <a:pt x="152" y="322"/>
                  </a:lnTo>
                  <a:lnTo>
                    <a:pt x="152" y="327"/>
                  </a:lnTo>
                  <a:lnTo>
                    <a:pt x="154" y="329"/>
                  </a:lnTo>
                  <a:lnTo>
                    <a:pt x="155" y="333"/>
                  </a:lnTo>
                  <a:lnTo>
                    <a:pt x="156" y="336"/>
                  </a:lnTo>
                  <a:lnTo>
                    <a:pt x="145" y="332"/>
                  </a:lnTo>
                  <a:lnTo>
                    <a:pt x="133" y="329"/>
                  </a:lnTo>
                  <a:lnTo>
                    <a:pt x="126" y="329"/>
                  </a:lnTo>
                  <a:lnTo>
                    <a:pt x="121" y="332"/>
                  </a:lnTo>
                  <a:lnTo>
                    <a:pt x="117" y="336"/>
                  </a:lnTo>
                  <a:lnTo>
                    <a:pt x="116" y="340"/>
                  </a:lnTo>
                  <a:lnTo>
                    <a:pt x="116" y="343"/>
                  </a:lnTo>
                  <a:lnTo>
                    <a:pt x="116" y="347"/>
                  </a:lnTo>
                  <a:lnTo>
                    <a:pt x="116" y="351"/>
                  </a:lnTo>
                  <a:lnTo>
                    <a:pt x="117" y="354"/>
                  </a:lnTo>
                  <a:lnTo>
                    <a:pt x="120" y="356"/>
                  </a:lnTo>
                  <a:lnTo>
                    <a:pt x="122" y="359"/>
                  </a:lnTo>
                  <a:lnTo>
                    <a:pt x="129" y="360"/>
                  </a:lnTo>
                  <a:lnTo>
                    <a:pt x="136" y="359"/>
                  </a:lnTo>
                  <a:lnTo>
                    <a:pt x="148" y="365"/>
                  </a:lnTo>
                  <a:lnTo>
                    <a:pt x="160" y="370"/>
                  </a:lnTo>
                  <a:lnTo>
                    <a:pt x="183" y="382"/>
                  </a:lnTo>
                  <a:lnTo>
                    <a:pt x="206" y="397"/>
                  </a:lnTo>
                  <a:lnTo>
                    <a:pt x="228" y="412"/>
                  </a:lnTo>
                  <a:lnTo>
                    <a:pt x="239" y="417"/>
                  </a:lnTo>
                  <a:lnTo>
                    <a:pt x="248" y="426"/>
                  </a:lnTo>
                  <a:lnTo>
                    <a:pt x="129" y="466"/>
                  </a:lnTo>
                  <a:lnTo>
                    <a:pt x="69" y="488"/>
                  </a:lnTo>
                  <a:lnTo>
                    <a:pt x="10" y="510"/>
                  </a:lnTo>
                  <a:lnTo>
                    <a:pt x="6" y="514"/>
                  </a:lnTo>
                  <a:lnTo>
                    <a:pt x="2" y="518"/>
                  </a:lnTo>
                  <a:lnTo>
                    <a:pt x="0" y="523"/>
                  </a:lnTo>
                  <a:lnTo>
                    <a:pt x="2" y="529"/>
                  </a:lnTo>
                  <a:lnTo>
                    <a:pt x="3" y="534"/>
                  </a:lnTo>
                  <a:lnTo>
                    <a:pt x="7" y="537"/>
                  </a:lnTo>
                  <a:lnTo>
                    <a:pt x="12" y="538"/>
                  </a:lnTo>
                  <a:lnTo>
                    <a:pt x="18" y="538"/>
                  </a:lnTo>
                  <a:lnTo>
                    <a:pt x="79" y="515"/>
                  </a:lnTo>
                  <a:lnTo>
                    <a:pt x="140" y="493"/>
                  </a:lnTo>
                  <a:lnTo>
                    <a:pt x="263" y="451"/>
                  </a:lnTo>
                  <a:lnTo>
                    <a:pt x="276" y="446"/>
                  </a:lnTo>
                  <a:lnTo>
                    <a:pt x="289" y="455"/>
                  </a:lnTo>
                  <a:lnTo>
                    <a:pt x="303" y="462"/>
                  </a:lnTo>
                  <a:lnTo>
                    <a:pt x="319" y="469"/>
                  </a:lnTo>
                  <a:lnTo>
                    <a:pt x="335" y="477"/>
                  </a:lnTo>
                  <a:lnTo>
                    <a:pt x="368" y="495"/>
                  </a:lnTo>
                  <a:lnTo>
                    <a:pt x="400" y="516"/>
                  </a:lnTo>
                  <a:lnTo>
                    <a:pt x="430" y="537"/>
                  </a:lnTo>
                  <a:lnTo>
                    <a:pt x="436" y="538"/>
                  </a:lnTo>
                  <a:lnTo>
                    <a:pt x="441" y="538"/>
                  </a:lnTo>
                  <a:lnTo>
                    <a:pt x="445" y="535"/>
                  </a:lnTo>
                  <a:lnTo>
                    <a:pt x="449" y="531"/>
                  </a:lnTo>
                  <a:lnTo>
                    <a:pt x="451" y="526"/>
                  </a:lnTo>
                  <a:lnTo>
                    <a:pt x="451" y="520"/>
                  </a:lnTo>
                  <a:lnTo>
                    <a:pt x="449" y="515"/>
                  </a:lnTo>
                  <a:lnTo>
                    <a:pt x="444" y="511"/>
                  </a:lnTo>
                  <a:lnTo>
                    <a:pt x="415" y="492"/>
                  </a:lnTo>
                  <a:lnTo>
                    <a:pt x="386" y="474"/>
                  </a:lnTo>
                  <a:lnTo>
                    <a:pt x="356" y="457"/>
                  </a:lnTo>
                  <a:lnTo>
                    <a:pt x="326" y="439"/>
                  </a:lnTo>
                  <a:lnTo>
                    <a:pt x="314" y="431"/>
                  </a:lnTo>
                  <a:lnTo>
                    <a:pt x="392" y="398"/>
                  </a:lnTo>
                  <a:lnTo>
                    <a:pt x="433" y="383"/>
                  </a:lnTo>
                  <a:lnTo>
                    <a:pt x="453" y="377"/>
                  </a:lnTo>
                  <a:lnTo>
                    <a:pt x="474" y="371"/>
                  </a:lnTo>
                  <a:lnTo>
                    <a:pt x="478" y="370"/>
                  </a:lnTo>
                  <a:lnTo>
                    <a:pt x="480" y="367"/>
                  </a:lnTo>
                  <a:lnTo>
                    <a:pt x="483" y="363"/>
                  </a:lnTo>
                  <a:lnTo>
                    <a:pt x="483" y="359"/>
                  </a:lnTo>
                  <a:lnTo>
                    <a:pt x="483" y="356"/>
                  </a:lnTo>
                  <a:lnTo>
                    <a:pt x="482" y="352"/>
                  </a:lnTo>
                  <a:lnTo>
                    <a:pt x="480" y="348"/>
                  </a:lnTo>
                  <a:lnTo>
                    <a:pt x="478" y="346"/>
                  </a:lnTo>
                  <a:lnTo>
                    <a:pt x="482" y="343"/>
                  </a:lnTo>
                  <a:lnTo>
                    <a:pt x="486" y="340"/>
                  </a:lnTo>
                  <a:lnTo>
                    <a:pt x="487" y="335"/>
                  </a:lnTo>
                  <a:lnTo>
                    <a:pt x="487" y="331"/>
                  </a:lnTo>
                  <a:lnTo>
                    <a:pt x="486" y="325"/>
                  </a:lnTo>
                  <a:lnTo>
                    <a:pt x="483" y="321"/>
                  </a:lnTo>
                  <a:lnTo>
                    <a:pt x="479" y="318"/>
                  </a:lnTo>
                  <a:lnTo>
                    <a:pt x="474" y="317"/>
                  </a:lnTo>
                  <a:lnTo>
                    <a:pt x="470" y="317"/>
                  </a:lnTo>
                  <a:lnTo>
                    <a:pt x="466" y="313"/>
                  </a:lnTo>
                  <a:lnTo>
                    <a:pt x="452" y="303"/>
                  </a:lnTo>
                  <a:lnTo>
                    <a:pt x="429" y="289"/>
                  </a:lnTo>
                  <a:lnTo>
                    <a:pt x="406" y="276"/>
                  </a:lnTo>
                  <a:lnTo>
                    <a:pt x="459" y="263"/>
                  </a:lnTo>
                  <a:lnTo>
                    <a:pt x="474" y="259"/>
                  </a:lnTo>
                  <a:lnTo>
                    <a:pt x="487" y="252"/>
                  </a:lnTo>
                  <a:lnTo>
                    <a:pt x="502" y="248"/>
                  </a:lnTo>
                  <a:lnTo>
                    <a:pt x="509" y="246"/>
                  </a:lnTo>
                  <a:lnTo>
                    <a:pt x="517" y="245"/>
                  </a:lnTo>
                  <a:lnTo>
                    <a:pt x="523" y="244"/>
                  </a:lnTo>
                  <a:lnTo>
                    <a:pt x="527" y="241"/>
                  </a:lnTo>
                  <a:lnTo>
                    <a:pt x="529" y="237"/>
                  </a:lnTo>
                  <a:lnTo>
                    <a:pt x="531" y="232"/>
                  </a:lnTo>
                  <a:lnTo>
                    <a:pt x="531" y="227"/>
                  </a:lnTo>
                  <a:lnTo>
                    <a:pt x="528" y="222"/>
                  </a:lnTo>
                  <a:lnTo>
                    <a:pt x="524" y="219"/>
                  </a:lnTo>
                  <a:lnTo>
                    <a:pt x="520" y="217"/>
                  </a:lnTo>
                  <a:lnTo>
                    <a:pt x="518" y="213"/>
                  </a:lnTo>
                  <a:lnTo>
                    <a:pt x="517" y="209"/>
                  </a:lnTo>
                  <a:lnTo>
                    <a:pt x="514" y="204"/>
                  </a:lnTo>
                  <a:lnTo>
                    <a:pt x="510" y="203"/>
                  </a:lnTo>
                  <a:lnTo>
                    <a:pt x="498" y="198"/>
                  </a:lnTo>
                  <a:lnTo>
                    <a:pt x="486" y="192"/>
                  </a:lnTo>
                  <a:lnTo>
                    <a:pt x="461" y="177"/>
                  </a:lnTo>
                  <a:lnTo>
                    <a:pt x="510" y="171"/>
                  </a:lnTo>
                  <a:lnTo>
                    <a:pt x="535" y="168"/>
                  </a:lnTo>
                  <a:lnTo>
                    <a:pt x="561" y="166"/>
                  </a:lnTo>
                  <a:lnTo>
                    <a:pt x="565" y="165"/>
                  </a:lnTo>
                  <a:lnTo>
                    <a:pt x="567" y="164"/>
                  </a:lnTo>
                  <a:lnTo>
                    <a:pt x="570" y="161"/>
                  </a:lnTo>
                  <a:lnTo>
                    <a:pt x="573" y="158"/>
                  </a:lnTo>
                  <a:lnTo>
                    <a:pt x="574" y="152"/>
                  </a:lnTo>
                  <a:lnTo>
                    <a:pt x="573" y="145"/>
                  </a:lnTo>
                  <a:lnTo>
                    <a:pt x="600" y="164"/>
                  </a:lnTo>
                  <a:lnTo>
                    <a:pt x="605" y="166"/>
                  </a:lnTo>
                  <a:lnTo>
                    <a:pt x="611" y="165"/>
                  </a:lnTo>
                  <a:lnTo>
                    <a:pt x="615" y="162"/>
                  </a:lnTo>
                  <a:lnTo>
                    <a:pt x="619" y="158"/>
                  </a:lnTo>
                  <a:lnTo>
                    <a:pt x="620" y="154"/>
                  </a:lnTo>
                  <a:lnTo>
                    <a:pt x="620" y="149"/>
                  </a:lnTo>
                  <a:lnTo>
                    <a:pt x="619" y="143"/>
                  </a:lnTo>
                  <a:lnTo>
                    <a:pt x="615" y="139"/>
                  </a:lnTo>
                  <a:lnTo>
                    <a:pt x="593" y="124"/>
                  </a:lnTo>
                  <a:lnTo>
                    <a:pt x="573" y="108"/>
                  </a:lnTo>
                  <a:lnTo>
                    <a:pt x="531" y="76"/>
                  </a:lnTo>
                  <a:lnTo>
                    <a:pt x="558" y="69"/>
                  </a:lnTo>
                  <a:lnTo>
                    <a:pt x="586" y="62"/>
                  </a:lnTo>
                  <a:lnTo>
                    <a:pt x="639" y="46"/>
                  </a:lnTo>
                  <a:lnTo>
                    <a:pt x="641" y="46"/>
                  </a:lnTo>
                  <a:lnTo>
                    <a:pt x="639" y="55"/>
                  </a:lnTo>
                  <a:lnTo>
                    <a:pt x="641" y="63"/>
                  </a:lnTo>
                  <a:lnTo>
                    <a:pt x="643" y="82"/>
                  </a:lnTo>
                  <a:lnTo>
                    <a:pt x="647" y="100"/>
                  </a:lnTo>
                  <a:lnTo>
                    <a:pt x="650" y="119"/>
                  </a:lnTo>
                  <a:lnTo>
                    <a:pt x="651" y="124"/>
                  </a:lnTo>
                  <a:lnTo>
                    <a:pt x="656" y="130"/>
                  </a:lnTo>
                  <a:lnTo>
                    <a:pt x="661" y="131"/>
                  </a:lnTo>
                  <a:lnTo>
                    <a:pt x="665" y="133"/>
                  </a:lnTo>
                  <a:lnTo>
                    <a:pt x="670" y="133"/>
                  </a:lnTo>
                  <a:lnTo>
                    <a:pt x="676" y="130"/>
                  </a:lnTo>
                  <a:lnTo>
                    <a:pt x="679" y="124"/>
                  </a:lnTo>
                  <a:lnTo>
                    <a:pt x="680" y="119"/>
                  </a:lnTo>
                  <a:lnTo>
                    <a:pt x="679" y="108"/>
                  </a:lnTo>
                  <a:lnTo>
                    <a:pt x="676" y="99"/>
                  </a:lnTo>
                  <a:lnTo>
                    <a:pt x="672" y="78"/>
                  </a:lnTo>
                  <a:lnTo>
                    <a:pt x="668" y="62"/>
                  </a:lnTo>
                  <a:lnTo>
                    <a:pt x="668" y="53"/>
                  </a:lnTo>
                  <a:lnTo>
                    <a:pt x="669" y="44"/>
                  </a:lnTo>
                  <a:lnTo>
                    <a:pt x="692" y="62"/>
                  </a:lnTo>
                  <a:lnTo>
                    <a:pt x="715" y="78"/>
                  </a:lnTo>
                  <a:lnTo>
                    <a:pt x="730" y="89"/>
                  </a:lnTo>
                  <a:lnTo>
                    <a:pt x="738" y="95"/>
                  </a:lnTo>
                  <a:lnTo>
                    <a:pt x="744" y="101"/>
                  </a:lnTo>
                  <a:lnTo>
                    <a:pt x="750" y="108"/>
                  </a:lnTo>
                  <a:lnTo>
                    <a:pt x="759" y="112"/>
                  </a:lnTo>
                  <a:lnTo>
                    <a:pt x="759" y="123"/>
                  </a:lnTo>
                  <a:lnTo>
                    <a:pt x="760" y="128"/>
                  </a:lnTo>
                  <a:lnTo>
                    <a:pt x="764" y="133"/>
                  </a:lnTo>
                  <a:lnTo>
                    <a:pt x="768" y="135"/>
                  </a:lnTo>
                  <a:lnTo>
                    <a:pt x="774" y="137"/>
                  </a:lnTo>
                  <a:lnTo>
                    <a:pt x="779" y="135"/>
                  </a:lnTo>
                  <a:lnTo>
                    <a:pt x="783" y="133"/>
                  </a:lnTo>
                  <a:lnTo>
                    <a:pt x="787" y="128"/>
                  </a:lnTo>
                  <a:lnTo>
                    <a:pt x="788" y="123"/>
                  </a:lnTo>
                  <a:lnTo>
                    <a:pt x="787" y="118"/>
                  </a:lnTo>
                  <a:lnTo>
                    <a:pt x="791" y="116"/>
                  </a:lnTo>
                  <a:lnTo>
                    <a:pt x="794" y="115"/>
                  </a:lnTo>
                  <a:lnTo>
                    <a:pt x="807" y="104"/>
                  </a:lnTo>
                  <a:lnTo>
                    <a:pt x="822" y="96"/>
                  </a:lnTo>
                  <a:lnTo>
                    <a:pt x="854" y="81"/>
                  </a:lnTo>
                  <a:lnTo>
                    <a:pt x="871" y="73"/>
                  </a:lnTo>
                  <a:lnTo>
                    <a:pt x="889" y="66"/>
                  </a:lnTo>
                  <a:lnTo>
                    <a:pt x="889" y="81"/>
                  </a:lnTo>
                  <a:lnTo>
                    <a:pt x="890" y="96"/>
                  </a:lnTo>
                  <a:lnTo>
                    <a:pt x="893" y="111"/>
                  </a:lnTo>
                  <a:lnTo>
                    <a:pt x="897" y="126"/>
                  </a:lnTo>
                  <a:lnTo>
                    <a:pt x="898" y="130"/>
                  </a:lnTo>
                  <a:lnTo>
                    <a:pt x="901" y="133"/>
                  </a:lnTo>
                  <a:lnTo>
                    <a:pt x="906" y="135"/>
                  </a:lnTo>
                  <a:lnTo>
                    <a:pt x="912" y="137"/>
                  </a:lnTo>
                  <a:lnTo>
                    <a:pt x="917" y="134"/>
                  </a:lnTo>
                  <a:lnTo>
                    <a:pt x="921" y="139"/>
                  </a:lnTo>
                  <a:lnTo>
                    <a:pt x="927" y="141"/>
                  </a:lnTo>
                  <a:lnTo>
                    <a:pt x="925" y="147"/>
                  </a:lnTo>
                  <a:lnTo>
                    <a:pt x="928" y="154"/>
                  </a:lnTo>
                  <a:lnTo>
                    <a:pt x="930" y="157"/>
                  </a:lnTo>
                  <a:lnTo>
                    <a:pt x="932" y="160"/>
                  </a:lnTo>
                  <a:lnTo>
                    <a:pt x="936" y="161"/>
                  </a:lnTo>
                  <a:lnTo>
                    <a:pt x="939" y="162"/>
                  </a:lnTo>
                  <a:lnTo>
                    <a:pt x="970" y="166"/>
                  </a:lnTo>
                  <a:lnTo>
                    <a:pt x="1001" y="173"/>
                  </a:lnTo>
                  <a:lnTo>
                    <a:pt x="1031" y="180"/>
                  </a:lnTo>
                  <a:lnTo>
                    <a:pt x="1063" y="188"/>
                  </a:lnTo>
                  <a:lnTo>
                    <a:pt x="1033" y="207"/>
                  </a:lnTo>
                  <a:lnTo>
                    <a:pt x="1019" y="218"/>
                  </a:lnTo>
                  <a:lnTo>
                    <a:pt x="1006" y="229"/>
                  </a:lnTo>
                  <a:lnTo>
                    <a:pt x="1003" y="230"/>
                  </a:lnTo>
                  <a:lnTo>
                    <a:pt x="1001" y="233"/>
                  </a:lnTo>
                  <a:lnTo>
                    <a:pt x="999" y="236"/>
                  </a:lnTo>
                  <a:lnTo>
                    <a:pt x="995" y="240"/>
                  </a:lnTo>
                  <a:lnTo>
                    <a:pt x="993" y="245"/>
                  </a:lnTo>
                  <a:lnTo>
                    <a:pt x="995" y="249"/>
                  </a:lnTo>
                  <a:lnTo>
                    <a:pt x="997" y="253"/>
                  </a:lnTo>
                  <a:lnTo>
                    <a:pt x="1000" y="257"/>
                  </a:lnTo>
                  <a:lnTo>
                    <a:pt x="1006" y="259"/>
                  </a:lnTo>
                  <a:lnTo>
                    <a:pt x="1010" y="259"/>
                  </a:lnTo>
                  <a:lnTo>
                    <a:pt x="1015" y="257"/>
                  </a:lnTo>
                  <a:lnTo>
                    <a:pt x="1076" y="276"/>
                  </a:lnTo>
                  <a:lnTo>
                    <a:pt x="1138" y="293"/>
                  </a:lnTo>
                  <a:lnTo>
                    <a:pt x="1118" y="302"/>
                  </a:lnTo>
                  <a:lnTo>
                    <a:pt x="1110" y="308"/>
                  </a:lnTo>
                  <a:lnTo>
                    <a:pt x="1100" y="314"/>
                  </a:lnTo>
                  <a:lnTo>
                    <a:pt x="1087" y="324"/>
                  </a:lnTo>
                  <a:lnTo>
                    <a:pt x="1072" y="333"/>
                  </a:lnTo>
                  <a:lnTo>
                    <a:pt x="1058" y="341"/>
                  </a:lnTo>
                  <a:lnTo>
                    <a:pt x="1052" y="347"/>
                  </a:lnTo>
                  <a:lnTo>
                    <a:pt x="1046" y="354"/>
                  </a:lnTo>
                  <a:lnTo>
                    <a:pt x="1045" y="358"/>
                  </a:lnTo>
                  <a:lnTo>
                    <a:pt x="1044" y="360"/>
                  </a:lnTo>
                  <a:lnTo>
                    <a:pt x="1044" y="365"/>
                  </a:lnTo>
                  <a:lnTo>
                    <a:pt x="1046" y="367"/>
                  </a:lnTo>
                  <a:lnTo>
                    <a:pt x="1049" y="373"/>
                  </a:lnTo>
                  <a:lnTo>
                    <a:pt x="1052" y="374"/>
                  </a:lnTo>
                  <a:lnTo>
                    <a:pt x="1056" y="375"/>
                  </a:lnTo>
                  <a:lnTo>
                    <a:pt x="1076" y="379"/>
                  </a:lnTo>
                  <a:lnTo>
                    <a:pt x="1096" y="385"/>
                  </a:lnTo>
                  <a:lnTo>
                    <a:pt x="1119" y="390"/>
                  </a:lnTo>
                  <a:lnTo>
                    <a:pt x="1141" y="398"/>
                  </a:lnTo>
                  <a:lnTo>
                    <a:pt x="1186" y="415"/>
                  </a:lnTo>
                  <a:lnTo>
                    <a:pt x="1228" y="434"/>
                  </a:lnTo>
                  <a:lnTo>
                    <a:pt x="1187" y="458"/>
                  </a:lnTo>
                  <a:lnTo>
                    <a:pt x="1145" y="483"/>
                  </a:lnTo>
                  <a:lnTo>
                    <a:pt x="1111" y="502"/>
                  </a:lnTo>
                  <a:lnTo>
                    <a:pt x="1095" y="512"/>
                  </a:lnTo>
                  <a:lnTo>
                    <a:pt x="1087" y="518"/>
                  </a:lnTo>
                  <a:lnTo>
                    <a:pt x="1082" y="525"/>
                  </a:lnTo>
                  <a:lnTo>
                    <a:pt x="1079" y="530"/>
                  </a:lnTo>
                  <a:lnTo>
                    <a:pt x="1077" y="535"/>
                  </a:lnTo>
                  <a:lnTo>
                    <a:pt x="1080" y="541"/>
                  </a:lnTo>
                  <a:lnTo>
                    <a:pt x="1083" y="545"/>
                  </a:lnTo>
                  <a:lnTo>
                    <a:pt x="1087" y="549"/>
                  </a:lnTo>
                  <a:lnTo>
                    <a:pt x="1092" y="549"/>
                  </a:lnTo>
                  <a:lnTo>
                    <a:pt x="1096" y="549"/>
                  </a:lnTo>
                  <a:lnTo>
                    <a:pt x="1102" y="545"/>
                  </a:lnTo>
                  <a:lnTo>
                    <a:pt x="1109" y="538"/>
                  </a:lnTo>
                  <a:lnTo>
                    <a:pt x="1117" y="531"/>
                  </a:lnTo>
                  <a:lnTo>
                    <a:pt x="1137" y="518"/>
                  </a:lnTo>
                  <a:lnTo>
                    <a:pt x="1176" y="497"/>
                  </a:lnTo>
                  <a:lnTo>
                    <a:pt x="1219" y="473"/>
                  </a:lnTo>
                  <a:lnTo>
                    <a:pt x="1259" y="449"/>
                  </a:lnTo>
                  <a:lnTo>
                    <a:pt x="1297" y="470"/>
                  </a:lnTo>
                  <a:lnTo>
                    <a:pt x="1320" y="481"/>
                  </a:lnTo>
                  <a:lnTo>
                    <a:pt x="1343" y="491"/>
                  </a:lnTo>
                  <a:lnTo>
                    <a:pt x="1366" y="497"/>
                  </a:lnTo>
                  <a:lnTo>
                    <a:pt x="1391" y="506"/>
                  </a:lnTo>
                  <a:lnTo>
                    <a:pt x="1414" y="512"/>
                  </a:lnTo>
                  <a:lnTo>
                    <a:pt x="1434" y="522"/>
                  </a:lnTo>
                  <a:lnTo>
                    <a:pt x="1456" y="530"/>
                  </a:lnTo>
                  <a:lnTo>
                    <a:pt x="1467" y="533"/>
                  </a:lnTo>
                  <a:lnTo>
                    <a:pt x="1479" y="534"/>
                  </a:lnTo>
                  <a:lnTo>
                    <a:pt x="1484" y="534"/>
                  </a:lnTo>
                  <a:lnTo>
                    <a:pt x="1489" y="531"/>
                  </a:lnTo>
                  <a:lnTo>
                    <a:pt x="1491" y="527"/>
                  </a:lnTo>
                  <a:lnTo>
                    <a:pt x="1493" y="522"/>
                  </a:lnTo>
                  <a:lnTo>
                    <a:pt x="1491" y="516"/>
                  </a:lnTo>
                  <a:lnTo>
                    <a:pt x="1489" y="511"/>
                  </a:lnTo>
                  <a:lnTo>
                    <a:pt x="1484" y="507"/>
                  </a:lnTo>
                  <a:lnTo>
                    <a:pt x="1479" y="506"/>
                  </a:lnTo>
                  <a:close/>
                  <a:moveTo>
                    <a:pt x="448" y="337"/>
                  </a:moveTo>
                  <a:lnTo>
                    <a:pt x="448" y="337"/>
                  </a:lnTo>
                  <a:lnTo>
                    <a:pt x="455" y="341"/>
                  </a:lnTo>
                  <a:lnTo>
                    <a:pt x="461" y="344"/>
                  </a:lnTo>
                  <a:lnTo>
                    <a:pt x="438" y="351"/>
                  </a:lnTo>
                  <a:lnTo>
                    <a:pt x="417" y="359"/>
                  </a:lnTo>
                  <a:lnTo>
                    <a:pt x="373" y="375"/>
                  </a:lnTo>
                  <a:lnTo>
                    <a:pt x="329" y="394"/>
                  </a:lnTo>
                  <a:lnTo>
                    <a:pt x="285" y="412"/>
                  </a:lnTo>
                  <a:lnTo>
                    <a:pt x="257" y="392"/>
                  </a:lnTo>
                  <a:lnTo>
                    <a:pt x="227" y="373"/>
                  </a:lnTo>
                  <a:lnTo>
                    <a:pt x="197" y="354"/>
                  </a:lnTo>
                  <a:lnTo>
                    <a:pt x="181" y="346"/>
                  </a:lnTo>
                  <a:lnTo>
                    <a:pt x="166" y="339"/>
                  </a:lnTo>
                  <a:lnTo>
                    <a:pt x="170" y="339"/>
                  </a:lnTo>
                  <a:lnTo>
                    <a:pt x="213" y="325"/>
                  </a:lnTo>
                  <a:lnTo>
                    <a:pt x="258" y="314"/>
                  </a:lnTo>
                  <a:lnTo>
                    <a:pt x="303" y="303"/>
                  </a:lnTo>
                  <a:lnTo>
                    <a:pt x="348" y="291"/>
                  </a:lnTo>
                  <a:lnTo>
                    <a:pt x="365" y="287"/>
                  </a:lnTo>
                  <a:lnTo>
                    <a:pt x="388" y="301"/>
                  </a:lnTo>
                  <a:lnTo>
                    <a:pt x="419" y="318"/>
                  </a:lnTo>
                  <a:lnTo>
                    <a:pt x="448" y="337"/>
                  </a:lnTo>
                  <a:close/>
                  <a:moveTo>
                    <a:pt x="562" y="137"/>
                  </a:moveTo>
                  <a:lnTo>
                    <a:pt x="562" y="137"/>
                  </a:lnTo>
                  <a:lnTo>
                    <a:pt x="561" y="137"/>
                  </a:lnTo>
                  <a:lnTo>
                    <a:pt x="527" y="139"/>
                  </a:lnTo>
                  <a:lnTo>
                    <a:pt x="494" y="143"/>
                  </a:lnTo>
                  <a:lnTo>
                    <a:pt x="429" y="153"/>
                  </a:lnTo>
                  <a:lnTo>
                    <a:pt x="413" y="141"/>
                  </a:lnTo>
                  <a:lnTo>
                    <a:pt x="396" y="124"/>
                  </a:lnTo>
                  <a:lnTo>
                    <a:pt x="377" y="108"/>
                  </a:lnTo>
                  <a:lnTo>
                    <a:pt x="405" y="101"/>
                  </a:lnTo>
                  <a:lnTo>
                    <a:pt x="430" y="95"/>
                  </a:lnTo>
                  <a:lnTo>
                    <a:pt x="456" y="89"/>
                  </a:lnTo>
                  <a:lnTo>
                    <a:pt x="483" y="84"/>
                  </a:lnTo>
                  <a:lnTo>
                    <a:pt x="493" y="82"/>
                  </a:lnTo>
                  <a:lnTo>
                    <a:pt x="528" y="109"/>
                  </a:lnTo>
                  <a:lnTo>
                    <a:pt x="562" y="137"/>
                  </a:lnTo>
                  <a:close/>
                  <a:moveTo>
                    <a:pt x="923" y="112"/>
                  </a:moveTo>
                  <a:lnTo>
                    <a:pt x="923" y="112"/>
                  </a:lnTo>
                  <a:lnTo>
                    <a:pt x="920" y="97"/>
                  </a:lnTo>
                  <a:lnTo>
                    <a:pt x="919" y="81"/>
                  </a:lnTo>
                  <a:lnTo>
                    <a:pt x="917" y="65"/>
                  </a:lnTo>
                  <a:lnTo>
                    <a:pt x="917" y="48"/>
                  </a:lnTo>
                  <a:lnTo>
                    <a:pt x="919" y="47"/>
                  </a:lnTo>
                  <a:lnTo>
                    <a:pt x="930" y="51"/>
                  </a:lnTo>
                  <a:lnTo>
                    <a:pt x="942" y="54"/>
                  </a:lnTo>
                  <a:lnTo>
                    <a:pt x="968" y="58"/>
                  </a:lnTo>
                  <a:lnTo>
                    <a:pt x="993" y="62"/>
                  </a:lnTo>
                  <a:lnTo>
                    <a:pt x="1018" y="67"/>
                  </a:lnTo>
                  <a:lnTo>
                    <a:pt x="993" y="78"/>
                  </a:lnTo>
                  <a:lnTo>
                    <a:pt x="969" y="88"/>
                  </a:lnTo>
                  <a:lnTo>
                    <a:pt x="946" y="99"/>
                  </a:lnTo>
                  <a:lnTo>
                    <a:pt x="935" y="105"/>
                  </a:lnTo>
                  <a:lnTo>
                    <a:pt x="923" y="112"/>
                  </a:lnTo>
                  <a:close/>
                  <a:moveTo>
                    <a:pt x="1019" y="141"/>
                  </a:moveTo>
                  <a:lnTo>
                    <a:pt x="1019" y="141"/>
                  </a:lnTo>
                  <a:lnTo>
                    <a:pt x="1011" y="138"/>
                  </a:lnTo>
                  <a:lnTo>
                    <a:pt x="1001" y="137"/>
                  </a:lnTo>
                  <a:lnTo>
                    <a:pt x="982" y="135"/>
                  </a:lnTo>
                  <a:lnTo>
                    <a:pt x="962" y="134"/>
                  </a:lnTo>
                  <a:lnTo>
                    <a:pt x="943" y="134"/>
                  </a:lnTo>
                  <a:lnTo>
                    <a:pt x="954" y="127"/>
                  </a:lnTo>
                  <a:lnTo>
                    <a:pt x="965" y="120"/>
                  </a:lnTo>
                  <a:lnTo>
                    <a:pt x="989" y="109"/>
                  </a:lnTo>
                  <a:lnTo>
                    <a:pt x="1037" y="90"/>
                  </a:lnTo>
                  <a:lnTo>
                    <a:pt x="1057" y="81"/>
                  </a:lnTo>
                  <a:lnTo>
                    <a:pt x="1110" y="104"/>
                  </a:lnTo>
                  <a:lnTo>
                    <a:pt x="1137" y="115"/>
                  </a:lnTo>
                  <a:lnTo>
                    <a:pt x="1166" y="124"/>
                  </a:lnTo>
                  <a:lnTo>
                    <a:pt x="1149" y="134"/>
                  </a:lnTo>
                  <a:lnTo>
                    <a:pt x="1133" y="145"/>
                  </a:lnTo>
                  <a:lnTo>
                    <a:pt x="1118" y="154"/>
                  </a:lnTo>
                  <a:lnTo>
                    <a:pt x="1102" y="164"/>
                  </a:lnTo>
                  <a:lnTo>
                    <a:pt x="1095" y="168"/>
                  </a:lnTo>
                  <a:lnTo>
                    <a:pt x="1057" y="154"/>
                  </a:lnTo>
                  <a:lnTo>
                    <a:pt x="1019" y="141"/>
                  </a:lnTo>
                  <a:close/>
                  <a:moveTo>
                    <a:pt x="1042" y="236"/>
                  </a:moveTo>
                  <a:lnTo>
                    <a:pt x="1042" y="236"/>
                  </a:lnTo>
                  <a:lnTo>
                    <a:pt x="1071" y="217"/>
                  </a:lnTo>
                  <a:lnTo>
                    <a:pt x="1100" y="199"/>
                  </a:lnTo>
                  <a:lnTo>
                    <a:pt x="1170" y="221"/>
                  </a:lnTo>
                  <a:lnTo>
                    <a:pt x="1205" y="230"/>
                  </a:lnTo>
                  <a:lnTo>
                    <a:pt x="1242" y="240"/>
                  </a:lnTo>
                  <a:lnTo>
                    <a:pt x="1225" y="248"/>
                  </a:lnTo>
                  <a:lnTo>
                    <a:pt x="1209" y="256"/>
                  </a:lnTo>
                  <a:lnTo>
                    <a:pt x="1176" y="274"/>
                  </a:lnTo>
                  <a:lnTo>
                    <a:pt x="1143" y="264"/>
                  </a:lnTo>
                  <a:lnTo>
                    <a:pt x="1110" y="255"/>
                  </a:lnTo>
                  <a:lnTo>
                    <a:pt x="1042" y="23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293" name="Freeform 2359"/>
            <p:cNvSpPr>
              <a:spLocks noEditPoints="1"/>
            </p:cNvSpPr>
            <p:nvPr/>
          </p:nvSpPr>
          <p:spPr bwMode="auto">
            <a:xfrm>
              <a:off x="5211764" y="1622425"/>
              <a:ext cx="144463" cy="182563"/>
            </a:xfrm>
            <a:custGeom>
              <a:gdLst>
                <a:gd fmla="*/ 2147483647 w 275" name="T0"/>
                <a:gd fmla="*/ 2147483647 h 345" name="T1"/>
                <a:gd fmla="*/ 2147483647 w 275" name="T2"/>
                <a:gd fmla="*/ 2147483647 h 345" name="T3"/>
                <a:gd fmla="*/ 2147483647 w 275" name="T4"/>
                <a:gd fmla="*/ 2147483647 h 345" name="T5"/>
                <a:gd fmla="*/ 2147483647 w 275" name="T6"/>
                <a:gd fmla="*/ 2147483647 h 345" name="T7"/>
                <a:gd fmla="*/ 2147483647 w 275" name="T8"/>
                <a:gd fmla="*/ 2147483647 h 345" name="T9"/>
                <a:gd fmla="*/ 2147483647 w 275" name="T10"/>
                <a:gd fmla="*/ 2147483647 h 345" name="T11"/>
                <a:gd fmla="*/ 2147483647 w 275" name="T12"/>
                <a:gd fmla="*/ 2147483647 h 345" name="T13"/>
                <a:gd fmla="*/ 2147483647 w 275" name="T14"/>
                <a:gd fmla="*/ 2147483647 h 345" name="T15"/>
                <a:gd fmla="*/ 2147483647 w 275" name="T16"/>
                <a:gd fmla="*/ 2147483647 h 345" name="T17"/>
                <a:gd fmla="*/ 2147483647 w 275" name="T18"/>
                <a:gd fmla="*/ 2147483647 h 345" name="T19"/>
                <a:gd fmla="*/ 2147483647 w 275" name="T20"/>
                <a:gd fmla="*/ 2147483647 h 345" name="T21"/>
                <a:gd fmla="*/ 2147483647 w 275" name="T22"/>
                <a:gd fmla="*/ 2147483647 h 345" name="T23"/>
                <a:gd fmla="*/ 2147483647 w 275" name="T24"/>
                <a:gd fmla="*/ 2147483647 h 345" name="T25"/>
                <a:gd fmla="*/ 2147483647 w 275" name="T26"/>
                <a:gd fmla="*/ 2147483647 h 345" name="T27"/>
                <a:gd fmla="*/ 2147483647 w 275" name="T28"/>
                <a:gd fmla="*/ 2147483647 h 345" name="T29"/>
                <a:gd fmla="*/ 2147483647 w 275" name="T30"/>
                <a:gd fmla="*/ 1481860172 h 345" name="T31"/>
                <a:gd fmla="*/ 2147483647 w 275" name="T32"/>
                <a:gd fmla="*/ 1629990150 h 345" name="T33"/>
                <a:gd fmla="*/ 2147483647 w 275" name="T34"/>
                <a:gd fmla="*/ 2147483647 h 345" name="T35"/>
                <a:gd fmla="*/ 2147483647 w 275" name="T36"/>
                <a:gd fmla="*/ 2147483647 h 345" name="T37"/>
                <a:gd fmla="*/ 2147483647 w 275" name="T38"/>
                <a:gd fmla="*/ 148130044 h 345" name="T39"/>
                <a:gd fmla="*/ 724949946 w 275" name="T40"/>
                <a:gd fmla="*/ 592800108 h 345" name="T41"/>
                <a:gd fmla="*/ 144879580 w 275" name="T42"/>
                <a:gd fmla="*/ 2147483647 h 345" name="T43"/>
                <a:gd fmla="*/ 1014708975 w 275" name="T44"/>
                <a:gd fmla="*/ 2147483647 h 345" name="T45"/>
                <a:gd fmla="*/ 2147483647 w 275" name="T46"/>
                <a:gd fmla="*/ 2147483647 h 345" name="T47"/>
                <a:gd fmla="*/ 2147483647 w 275" name="T48"/>
                <a:gd fmla="*/ 2147483647 h 345" name="T49"/>
                <a:gd fmla="*/ 1739657870 w 275" name="T50"/>
                <a:gd fmla="*/ 2147483647 h 345" name="T51"/>
                <a:gd fmla="*/ 434914468 w 275" name="T52"/>
                <a:gd fmla="*/ 2147483647 h 345" name="T53"/>
                <a:gd fmla="*/ 2147483647 w 275" name="T54"/>
                <a:gd fmla="*/ 2147483647 h 345" name="T55"/>
                <a:gd fmla="*/ 2147483647 w 275" name="T56"/>
                <a:gd fmla="*/ 2147483647 h 345" name="T57"/>
                <a:gd fmla="*/ 2147483647 w 275" name="T58"/>
                <a:gd fmla="*/ 2147483647 h 345" name="T59"/>
                <a:gd fmla="*/ 2147483647 w 275" name="T60"/>
                <a:gd fmla="*/ 2147483647 h 345" name="T61"/>
                <a:gd fmla="*/ 2147483647 w 275" name="T62"/>
                <a:gd fmla="*/ 2147483647 h 345" name="T63"/>
                <a:gd fmla="*/ 2147483647 w 275" name="T64"/>
                <a:gd fmla="*/ 2147483647 h 345" name="T65"/>
                <a:gd fmla="*/ 2147483647 w 275" name="T66"/>
                <a:gd fmla="*/ 2147483647 h 345" name="T67"/>
                <a:gd fmla="*/ 2147483647 w 275" name="T68"/>
                <a:gd fmla="*/ 2147483647 h 345" name="T69"/>
                <a:gd fmla="*/ 2147483647 w 275" name="T70"/>
                <a:gd fmla="*/ 2147483647 h 345" name="T71"/>
                <a:gd fmla="*/ 2147483647 w 275" name="T72"/>
                <a:gd fmla="*/ 2147483647 h 345" name="T73"/>
                <a:gd fmla="*/ 2147483647 w 275" name="T74"/>
                <a:gd fmla="*/ 2147483647 h 345" name="T75"/>
                <a:gd fmla="*/ 2147483647 w 275" name="T76"/>
                <a:gd fmla="*/ 2147483647 h 345" name="T77"/>
                <a:gd fmla="*/ 2147483647 w 275" name="T78"/>
                <a:gd fmla="*/ 2147483647 h 345" name="T79"/>
                <a:gd fmla="*/ 2147483647 w 275" name="T80"/>
                <a:gd fmla="*/ 2147483647 h 345" name="T81"/>
                <a:gd fmla="*/ 2147483647 w 275" name="T82"/>
                <a:gd fmla="*/ 2147483647 h 345" name="T83"/>
                <a:gd fmla="*/ 2147483647 w 275" name="T84"/>
                <a:gd fmla="*/ 2147483647 h 345" name="T85"/>
                <a:gd fmla="*/ 2147483647 w 275" name="T86"/>
                <a:gd fmla="*/ 2147483647 h 345" name="T87"/>
                <a:gd fmla="*/ 2147483647 w 275" name="T88"/>
                <a:gd fmla="*/ 2147483647 h 345" name="T89"/>
                <a:gd fmla="*/ 2147483647 w 275" name="T90"/>
                <a:gd fmla="*/ 2147483647 h 345" name="T91"/>
                <a:gd fmla="*/ 2147483647 w 275" name="T92"/>
                <a:gd fmla="*/ 2147483647 h 345" name="T93"/>
                <a:gd fmla="*/ 2147483647 w 275" name="T94"/>
                <a:gd fmla="*/ 2147483647 h 345" name="T95"/>
                <a:gd fmla="*/ 2147483647 w 275" name="T96"/>
                <a:gd fmla="*/ 2147483647 h 345" name="T97"/>
                <a:gd fmla="*/ 2147483647 w 275" name="T98"/>
                <a:gd fmla="*/ 2147483647 h 345" name="T99"/>
                <a:gd fmla="*/ 2147483647 w 275" name="T100"/>
                <a:gd fmla="*/ 2147483647 h 345" name="T101"/>
                <a:gd fmla="*/ 2147483647 w 275" name="T102"/>
                <a:gd fmla="*/ 2147483647 h 345" name="T103"/>
                <a:gd fmla="*/ 2147483647 w 275" name="T104"/>
                <a:gd fmla="*/ 2147483647 h 345" name="T105"/>
                <a:gd fmla="*/ 2147483647 w 275" name="T106"/>
                <a:gd fmla="*/ 2147483647 h 345" name="T107"/>
                <a:gd fmla="*/ 2147483647 w 275" name="T108"/>
                <a:gd fmla="*/ 2147483647 h 345" name="T109"/>
                <a:gd fmla="*/ 2147483647 w 275" name="T110"/>
                <a:gd fmla="*/ 2147483647 h 345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275" name="T168"/>
                <a:gd fmla="*/ 0 h 345" name="T169"/>
                <a:gd fmla="*/ 275 w 275" name="T170"/>
                <a:gd fmla="*/ 345 h 345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345" w="275">
                  <a:moveTo>
                    <a:pt x="267" y="313"/>
                  </a:moveTo>
                  <a:lnTo>
                    <a:pt x="267" y="313"/>
                  </a:lnTo>
                  <a:lnTo>
                    <a:pt x="246" y="301"/>
                  </a:lnTo>
                  <a:lnTo>
                    <a:pt x="224" y="288"/>
                  </a:lnTo>
                  <a:lnTo>
                    <a:pt x="202" y="274"/>
                  </a:lnTo>
                  <a:lnTo>
                    <a:pt x="180" y="260"/>
                  </a:lnTo>
                  <a:lnTo>
                    <a:pt x="199" y="247"/>
                  </a:lnTo>
                  <a:lnTo>
                    <a:pt x="209" y="239"/>
                  </a:lnTo>
                  <a:lnTo>
                    <a:pt x="217" y="231"/>
                  </a:lnTo>
                  <a:lnTo>
                    <a:pt x="221" y="228"/>
                  </a:lnTo>
                  <a:lnTo>
                    <a:pt x="223" y="225"/>
                  </a:lnTo>
                  <a:lnTo>
                    <a:pt x="225" y="223"/>
                  </a:lnTo>
                  <a:lnTo>
                    <a:pt x="225" y="218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3" y="208"/>
                  </a:lnTo>
                  <a:lnTo>
                    <a:pt x="221" y="206"/>
                  </a:lnTo>
                  <a:lnTo>
                    <a:pt x="223" y="199"/>
                  </a:lnTo>
                  <a:lnTo>
                    <a:pt x="221" y="194"/>
                  </a:lnTo>
                  <a:lnTo>
                    <a:pt x="218" y="189"/>
                  </a:lnTo>
                  <a:lnTo>
                    <a:pt x="216" y="187"/>
                  </a:lnTo>
                  <a:lnTo>
                    <a:pt x="212" y="186"/>
                  </a:lnTo>
                  <a:lnTo>
                    <a:pt x="197" y="179"/>
                  </a:lnTo>
                  <a:lnTo>
                    <a:pt x="182" y="172"/>
                  </a:lnTo>
                  <a:lnTo>
                    <a:pt x="151" y="155"/>
                  </a:lnTo>
                  <a:lnTo>
                    <a:pt x="170" y="140"/>
                  </a:lnTo>
                  <a:lnTo>
                    <a:pt x="180" y="133"/>
                  </a:lnTo>
                  <a:lnTo>
                    <a:pt x="190" y="128"/>
                  </a:lnTo>
                  <a:lnTo>
                    <a:pt x="194" y="123"/>
                  </a:lnTo>
                  <a:lnTo>
                    <a:pt x="197" y="119"/>
                  </a:lnTo>
                  <a:lnTo>
                    <a:pt x="198" y="115"/>
                  </a:lnTo>
                  <a:lnTo>
                    <a:pt x="197" y="111"/>
                  </a:lnTo>
                  <a:lnTo>
                    <a:pt x="194" y="107"/>
                  </a:lnTo>
                  <a:lnTo>
                    <a:pt x="191" y="103"/>
                  </a:lnTo>
                  <a:lnTo>
                    <a:pt x="187" y="102"/>
                  </a:lnTo>
                  <a:lnTo>
                    <a:pt x="182" y="100"/>
                  </a:lnTo>
                  <a:lnTo>
                    <a:pt x="183" y="95"/>
                  </a:lnTo>
                  <a:lnTo>
                    <a:pt x="182" y="91"/>
                  </a:lnTo>
                  <a:lnTo>
                    <a:pt x="178" y="87"/>
                  </a:lnTo>
                  <a:lnTo>
                    <a:pt x="172" y="84"/>
                  </a:lnTo>
                  <a:lnTo>
                    <a:pt x="157" y="81"/>
                  </a:lnTo>
                  <a:lnTo>
                    <a:pt x="144" y="76"/>
                  </a:lnTo>
                  <a:lnTo>
                    <a:pt x="130" y="69"/>
                  </a:lnTo>
                  <a:lnTo>
                    <a:pt x="118" y="62"/>
                  </a:lnTo>
                  <a:lnTo>
                    <a:pt x="128" y="56"/>
                  </a:lnTo>
                  <a:lnTo>
                    <a:pt x="138" y="49"/>
                  </a:lnTo>
                  <a:lnTo>
                    <a:pt x="152" y="41"/>
                  </a:lnTo>
                  <a:lnTo>
                    <a:pt x="159" y="37"/>
                  </a:lnTo>
                  <a:lnTo>
                    <a:pt x="164" y="31"/>
                  </a:lnTo>
                  <a:lnTo>
                    <a:pt x="167" y="26"/>
                  </a:lnTo>
                  <a:lnTo>
                    <a:pt x="168" y="20"/>
                  </a:lnTo>
                  <a:lnTo>
                    <a:pt x="167" y="15"/>
                  </a:lnTo>
                  <a:lnTo>
                    <a:pt x="163" y="10"/>
                  </a:lnTo>
                  <a:lnTo>
                    <a:pt x="159" y="7"/>
                  </a:lnTo>
                  <a:lnTo>
                    <a:pt x="153" y="5"/>
                  </a:lnTo>
                  <a:lnTo>
                    <a:pt x="149" y="7"/>
                  </a:lnTo>
                  <a:lnTo>
                    <a:pt x="144" y="11"/>
                  </a:lnTo>
                  <a:lnTo>
                    <a:pt x="138" y="16"/>
                  </a:lnTo>
                  <a:lnTo>
                    <a:pt x="132" y="20"/>
                  </a:lnTo>
                  <a:lnTo>
                    <a:pt x="118" y="29"/>
                  </a:lnTo>
                  <a:lnTo>
                    <a:pt x="103" y="35"/>
                  </a:lnTo>
                  <a:lnTo>
                    <a:pt x="96" y="39"/>
                  </a:lnTo>
                  <a:lnTo>
                    <a:pt x="91" y="43"/>
                  </a:lnTo>
                  <a:lnTo>
                    <a:pt x="73" y="31"/>
                  </a:lnTo>
                  <a:lnTo>
                    <a:pt x="56" y="19"/>
                  </a:lnTo>
                  <a:lnTo>
                    <a:pt x="38" y="10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11" y="31"/>
                  </a:lnTo>
                  <a:lnTo>
                    <a:pt x="16" y="31"/>
                  </a:lnTo>
                  <a:lnTo>
                    <a:pt x="30" y="38"/>
                  </a:lnTo>
                  <a:lnTo>
                    <a:pt x="43" y="45"/>
                  </a:lnTo>
                  <a:lnTo>
                    <a:pt x="68" y="62"/>
                  </a:lnTo>
                  <a:lnTo>
                    <a:pt x="54" y="72"/>
                  </a:lnTo>
                  <a:lnTo>
                    <a:pt x="41" y="80"/>
                  </a:lnTo>
                  <a:lnTo>
                    <a:pt x="26" y="86"/>
                  </a:lnTo>
                  <a:lnTo>
                    <a:pt x="12" y="90"/>
                  </a:lnTo>
                  <a:lnTo>
                    <a:pt x="7" y="92"/>
                  </a:lnTo>
                  <a:lnTo>
                    <a:pt x="4" y="96"/>
                  </a:lnTo>
                  <a:lnTo>
                    <a:pt x="3" y="102"/>
                  </a:lnTo>
                  <a:lnTo>
                    <a:pt x="3" y="107"/>
                  </a:lnTo>
                  <a:lnTo>
                    <a:pt x="5" y="111"/>
                  </a:lnTo>
                  <a:lnTo>
                    <a:pt x="10" y="115"/>
                  </a:lnTo>
                  <a:lnTo>
                    <a:pt x="14" y="118"/>
                  </a:lnTo>
                  <a:lnTo>
                    <a:pt x="20" y="118"/>
                  </a:lnTo>
                  <a:lnTo>
                    <a:pt x="24" y="117"/>
                  </a:lnTo>
                  <a:lnTo>
                    <a:pt x="29" y="119"/>
                  </a:lnTo>
                  <a:lnTo>
                    <a:pt x="33" y="119"/>
                  </a:lnTo>
                  <a:lnTo>
                    <a:pt x="39" y="121"/>
                  </a:lnTo>
                  <a:lnTo>
                    <a:pt x="45" y="123"/>
                  </a:lnTo>
                  <a:lnTo>
                    <a:pt x="56" y="128"/>
                  </a:lnTo>
                  <a:lnTo>
                    <a:pt x="65" y="134"/>
                  </a:lnTo>
                  <a:lnTo>
                    <a:pt x="75" y="142"/>
                  </a:lnTo>
                  <a:lnTo>
                    <a:pt x="85" y="149"/>
                  </a:lnTo>
                  <a:lnTo>
                    <a:pt x="98" y="156"/>
                  </a:lnTo>
                  <a:lnTo>
                    <a:pt x="77" y="171"/>
                  </a:lnTo>
                  <a:lnTo>
                    <a:pt x="56" y="186"/>
                  </a:lnTo>
                  <a:lnTo>
                    <a:pt x="42" y="194"/>
                  </a:lnTo>
                  <a:lnTo>
                    <a:pt x="35" y="198"/>
                  </a:lnTo>
                  <a:lnTo>
                    <a:pt x="30" y="205"/>
                  </a:lnTo>
                  <a:lnTo>
                    <a:pt x="27" y="209"/>
                  </a:lnTo>
                  <a:lnTo>
                    <a:pt x="27" y="213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1" y="221"/>
                  </a:lnTo>
                  <a:lnTo>
                    <a:pt x="34" y="224"/>
                  </a:lnTo>
                  <a:lnTo>
                    <a:pt x="38" y="225"/>
                  </a:lnTo>
                  <a:lnTo>
                    <a:pt x="41" y="225"/>
                  </a:lnTo>
                  <a:lnTo>
                    <a:pt x="45" y="228"/>
                  </a:lnTo>
                  <a:lnTo>
                    <a:pt x="49" y="229"/>
                  </a:lnTo>
                  <a:lnTo>
                    <a:pt x="58" y="232"/>
                  </a:lnTo>
                  <a:lnTo>
                    <a:pt x="68" y="235"/>
                  </a:lnTo>
                  <a:lnTo>
                    <a:pt x="85" y="244"/>
                  </a:lnTo>
                  <a:lnTo>
                    <a:pt x="121" y="265"/>
                  </a:lnTo>
                  <a:lnTo>
                    <a:pt x="103" y="277"/>
                  </a:lnTo>
                  <a:lnTo>
                    <a:pt x="85" y="290"/>
                  </a:lnTo>
                  <a:lnTo>
                    <a:pt x="69" y="304"/>
                  </a:lnTo>
                  <a:lnTo>
                    <a:pt x="56" y="319"/>
                  </a:lnTo>
                  <a:lnTo>
                    <a:pt x="52" y="324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6" y="341"/>
                  </a:lnTo>
                  <a:lnTo>
                    <a:pt x="61" y="343"/>
                  </a:lnTo>
                  <a:lnTo>
                    <a:pt x="65" y="345"/>
                  </a:lnTo>
                  <a:lnTo>
                    <a:pt x="71" y="343"/>
                  </a:lnTo>
                  <a:lnTo>
                    <a:pt x="76" y="341"/>
                  </a:lnTo>
                  <a:lnTo>
                    <a:pt x="92" y="323"/>
                  </a:lnTo>
                  <a:lnTo>
                    <a:pt x="111" y="307"/>
                  </a:lnTo>
                  <a:lnTo>
                    <a:pt x="132" y="292"/>
                  </a:lnTo>
                  <a:lnTo>
                    <a:pt x="151" y="278"/>
                  </a:lnTo>
                  <a:lnTo>
                    <a:pt x="176" y="293"/>
                  </a:lnTo>
                  <a:lnTo>
                    <a:pt x="202" y="308"/>
                  </a:lnTo>
                  <a:lnTo>
                    <a:pt x="228" y="324"/>
                  </a:lnTo>
                  <a:lnTo>
                    <a:pt x="254" y="339"/>
                  </a:lnTo>
                  <a:lnTo>
                    <a:pt x="259" y="341"/>
                  </a:lnTo>
                  <a:lnTo>
                    <a:pt x="265" y="339"/>
                  </a:lnTo>
                  <a:lnTo>
                    <a:pt x="270" y="336"/>
                  </a:lnTo>
                  <a:lnTo>
                    <a:pt x="273" y="332"/>
                  </a:lnTo>
                  <a:lnTo>
                    <a:pt x="275" y="327"/>
                  </a:lnTo>
                  <a:lnTo>
                    <a:pt x="275" y="322"/>
                  </a:lnTo>
                  <a:lnTo>
                    <a:pt x="273" y="317"/>
                  </a:lnTo>
                  <a:lnTo>
                    <a:pt x="267" y="313"/>
                  </a:lnTo>
                  <a:close/>
                  <a:moveTo>
                    <a:pt x="61" y="99"/>
                  </a:moveTo>
                  <a:lnTo>
                    <a:pt x="61" y="99"/>
                  </a:lnTo>
                  <a:lnTo>
                    <a:pt x="94" y="79"/>
                  </a:lnTo>
                  <a:lnTo>
                    <a:pt x="125" y="98"/>
                  </a:lnTo>
                  <a:lnTo>
                    <a:pt x="142" y="106"/>
                  </a:lnTo>
                  <a:lnTo>
                    <a:pt x="151" y="109"/>
                  </a:lnTo>
                  <a:lnTo>
                    <a:pt x="160" y="111"/>
                  </a:lnTo>
                  <a:lnTo>
                    <a:pt x="141" y="123"/>
                  </a:lnTo>
                  <a:lnTo>
                    <a:pt x="123" y="137"/>
                  </a:lnTo>
                  <a:lnTo>
                    <a:pt x="109" y="129"/>
                  </a:lnTo>
                  <a:lnTo>
                    <a:pt x="96" y="121"/>
                  </a:lnTo>
                  <a:lnTo>
                    <a:pt x="84" y="114"/>
                  </a:lnTo>
                  <a:lnTo>
                    <a:pt x="73" y="106"/>
                  </a:lnTo>
                  <a:lnTo>
                    <a:pt x="61" y="99"/>
                  </a:lnTo>
                  <a:close/>
                  <a:moveTo>
                    <a:pt x="73" y="206"/>
                  </a:moveTo>
                  <a:lnTo>
                    <a:pt x="73" y="206"/>
                  </a:lnTo>
                  <a:lnTo>
                    <a:pt x="88" y="198"/>
                  </a:lnTo>
                  <a:lnTo>
                    <a:pt x="128" y="171"/>
                  </a:lnTo>
                  <a:lnTo>
                    <a:pt x="144" y="182"/>
                  </a:lnTo>
                  <a:lnTo>
                    <a:pt x="161" y="193"/>
                  </a:lnTo>
                  <a:lnTo>
                    <a:pt x="178" y="202"/>
                  </a:lnTo>
                  <a:lnTo>
                    <a:pt x="195" y="210"/>
                  </a:lnTo>
                  <a:lnTo>
                    <a:pt x="194" y="212"/>
                  </a:lnTo>
                  <a:lnTo>
                    <a:pt x="172" y="228"/>
                  </a:lnTo>
                  <a:lnTo>
                    <a:pt x="149" y="244"/>
                  </a:lnTo>
                  <a:lnTo>
                    <a:pt x="149" y="246"/>
                  </a:lnTo>
                  <a:lnTo>
                    <a:pt x="130" y="235"/>
                  </a:lnTo>
                  <a:lnTo>
                    <a:pt x="113" y="224"/>
                  </a:lnTo>
                  <a:lnTo>
                    <a:pt x="94" y="214"/>
                  </a:lnTo>
                  <a:lnTo>
                    <a:pt x="73" y="2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294" name="Freeform 2360"/>
            <p:cNvSpPr>
              <a:spLocks noEditPoints="1"/>
            </p:cNvSpPr>
            <p:nvPr/>
          </p:nvSpPr>
          <p:spPr bwMode="auto">
            <a:xfrm>
              <a:off x="5026026" y="1622425"/>
              <a:ext cx="127000" cy="184150"/>
            </a:xfrm>
            <a:custGeom>
              <a:gdLst>
                <a:gd fmla="*/ 2147483647 w 240" name="T0"/>
                <a:gd fmla="*/ 2147483647 h 347" name="T1"/>
                <a:gd fmla="*/ 2147483647 w 240" name="T2"/>
                <a:gd fmla="*/ 2147483647 h 347" name="T3"/>
                <a:gd fmla="*/ 2147483647 w 240" name="T4"/>
                <a:gd fmla="*/ 2147483647 h 347" name="T5"/>
                <a:gd fmla="*/ 2147483647 w 240" name="T6"/>
                <a:gd fmla="*/ 2147483647 h 347" name="T7"/>
                <a:gd fmla="*/ 2147483647 w 240" name="T8"/>
                <a:gd fmla="*/ 2147483647 h 347" name="T9"/>
                <a:gd fmla="*/ 2147483647 w 240" name="T10"/>
                <a:gd fmla="*/ 2147483647 h 347" name="T11"/>
                <a:gd fmla="*/ 2147483647 w 240" name="T12"/>
                <a:gd fmla="*/ 2147483647 h 347" name="T13"/>
                <a:gd fmla="*/ 2147483647 w 240" name="T14"/>
                <a:gd fmla="*/ 2147483647 h 347" name="T15"/>
                <a:gd fmla="*/ 2147483647 w 240" name="T16"/>
                <a:gd fmla="*/ 896721294 h 347" name="T17"/>
                <a:gd fmla="*/ 2147483647 w 240" name="T18"/>
                <a:gd fmla="*/ 2147483647 h 347" name="T19"/>
                <a:gd fmla="*/ 2147483647 w 240" name="T20"/>
                <a:gd fmla="*/ 2147483647 h 347" name="T21"/>
                <a:gd fmla="*/ 2147483647 w 240" name="T22"/>
                <a:gd fmla="*/ 149547327 h 347" name="T23"/>
                <a:gd fmla="*/ 2147483647 w 240" name="T24"/>
                <a:gd fmla="*/ 597908040 h 347" name="T25"/>
                <a:gd fmla="*/ 2147483647 w 240" name="T26"/>
                <a:gd fmla="*/ 2147483647 h 347" name="T27"/>
                <a:gd fmla="*/ 2147483647 w 240" name="T28"/>
                <a:gd fmla="*/ 2147483647 h 347" name="T29"/>
                <a:gd fmla="*/ 2147483647 w 240" name="T30"/>
                <a:gd fmla="*/ 2147483647 h 347" name="T31"/>
                <a:gd fmla="*/ 2147483647 w 240" name="T32"/>
                <a:gd fmla="*/ 2147483647 h 347" name="T33"/>
                <a:gd fmla="*/ 2147483647 w 240" name="T34"/>
                <a:gd fmla="*/ 2147483647 h 347" name="T35"/>
                <a:gd fmla="*/ 2147483647 w 240" name="T36"/>
                <a:gd fmla="*/ 2147483647 h 347" name="T37"/>
                <a:gd fmla="*/ 2147483647 w 240" name="T38"/>
                <a:gd fmla="*/ 2147483647 h 347" name="T39"/>
                <a:gd fmla="*/ 2147483647 w 240" name="T40"/>
                <a:gd fmla="*/ 2147483647 h 347" name="T41"/>
                <a:gd fmla="*/ 2147483647 w 240" name="T42"/>
                <a:gd fmla="*/ 2147483647 h 347" name="T43"/>
                <a:gd fmla="*/ 2147483647 w 240" name="T44"/>
                <a:gd fmla="*/ 2147483647 h 347" name="T45"/>
                <a:gd fmla="*/ 2147483647 w 240" name="T46"/>
                <a:gd fmla="*/ 2147483647 h 347" name="T47"/>
                <a:gd fmla="*/ 2147483647 w 240" name="T48"/>
                <a:gd fmla="*/ 2147483647 h 347" name="T49"/>
                <a:gd fmla="*/ 2147483647 w 240" name="T50"/>
                <a:gd fmla="*/ 2147483647 h 347" name="T51"/>
                <a:gd fmla="*/ 2147483647 w 240" name="T52"/>
                <a:gd fmla="*/ 2147483647 h 347" name="T53"/>
                <a:gd fmla="*/ 2147483647 w 240" name="T54"/>
                <a:gd fmla="*/ 2147483647 h 347" name="T55"/>
                <a:gd fmla="*/ 296258249 w 240" name="T56"/>
                <a:gd fmla="*/ 2147483647 h 347" name="T57"/>
                <a:gd fmla="*/ 889055072 w 240" name="T58"/>
                <a:gd fmla="*/ 2147483647 h 347" name="T59"/>
                <a:gd fmla="*/ 2147483647 w 240" name="T60"/>
                <a:gd fmla="*/ 2147483647 h 347" name="T61"/>
                <a:gd fmla="*/ 2147483647 w 240" name="T62"/>
                <a:gd fmla="*/ 2147483647 h 347" name="T63"/>
                <a:gd fmla="*/ 2147483647 w 240" name="T64"/>
                <a:gd fmla="*/ 2147483647 h 347" name="T65"/>
                <a:gd fmla="*/ 2147483647 w 240" name="T66"/>
                <a:gd fmla="*/ 2147483647 h 347" name="T67"/>
                <a:gd fmla="*/ 2147483647 w 240" name="T68"/>
                <a:gd fmla="*/ 2147483647 h 347" name="T69"/>
                <a:gd fmla="*/ 2147483647 w 240" name="T70"/>
                <a:gd fmla="*/ 2147483647 h 347" name="T71"/>
                <a:gd fmla="*/ 2147483647 w 240" name="T72"/>
                <a:gd fmla="*/ 2147483647 h 347" name="T73"/>
                <a:gd fmla="*/ 2147483647 w 240" name="T74"/>
                <a:gd fmla="*/ 2147483647 h 347" name="T75"/>
                <a:gd fmla="*/ 2147483647 w 240" name="T76"/>
                <a:gd fmla="*/ 2147483647 h 347" name="T77"/>
                <a:gd fmla="*/ 2147483647 w 240" name="T78"/>
                <a:gd fmla="*/ 2147483647 h 347" name="T79"/>
                <a:gd fmla="*/ 2147483647 w 240" name="T80"/>
                <a:gd fmla="*/ 2147483647 h 347" name="T81"/>
                <a:gd fmla="*/ 2147483647 w 240" name="T82"/>
                <a:gd fmla="*/ 2147483647 h 347" name="T83"/>
                <a:gd fmla="*/ 2147483647 w 240" name="T84"/>
                <a:gd fmla="*/ 2147483647 h 347" name="T85"/>
                <a:gd fmla="*/ 2147483647 w 240" name="T86"/>
                <a:gd fmla="*/ 2147483647 h 347" name="T87"/>
                <a:gd fmla="*/ 2147483647 w 240" name="T88"/>
                <a:gd fmla="*/ 2147483647 h 347" name="T89"/>
                <a:gd fmla="*/ 2147483647 w 240" name="T90"/>
                <a:gd fmla="*/ 2147483647 h 347" name="T91"/>
                <a:gd fmla="*/ 2147483647 w 240" name="T92"/>
                <a:gd fmla="*/ 2147483647 h 347" name="T93"/>
                <a:gd fmla="*/ 2147483647 w 240" name="T94"/>
                <a:gd fmla="*/ 2147483647 h 347" name="T95"/>
                <a:gd fmla="*/ 2147483647 w 240" name="T96"/>
                <a:gd fmla="*/ 2147483647 h 347" name="T97"/>
                <a:gd fmla="*/ 2147483647 w 240" name="T98"/>
                <a:gd fmla="*/ 2147483647 h 347" name="T99"/>
                <a:gd fmla="*/ 2147483647 w 240" name="T100"/>
                <a:gd fmla="*/ 2147483647 h 347" name="T101"/>
                <a:gd fmla="*/ 2147483647 w 240" name="T102"/>
                <a:gd fmla="*/ 2147483647 h 347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w 240" name="T156"/>
                <a:gd fmla="*/ 0 h 347" name="T157"/>
                <a:gd fmla="*/ 240 w 240" name="T158"/>
                <a:gd fmla="*/ 347 h 347" name="T159"/>
              </a:gdLst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b="T159" l="T156" r="T158" t="T157"/>
              <a:pathLst>
                <a:path h="347" w="240">
                  <a:moveTo>
                    <a:pt x="211" y="177"/>
                  </a:moveTo>
                  <a:lnTo>
                    <a:pt x="211" y="177"/>
                  </a:lnTo>
                  <a:lnTo>
                    <a:pt x="179" y="148"/>
                  </a:lnTo>
                  <a:lnTo>
                    <a:pt x="203" y="133"/>
                  </a:lnTo>
                  <a:lnTo>
                    <a:pt x="215" y="126"/>
                  </a:lnTo>
                  <a:lnTo>
                    <a:pt x="229" y="120"/>
                  </a:lnTo>
                  <a:lnTo>
                    <a:pt x="234" y="118"/>
                  </a:lnTo>
                  <a:lnTo>
                    <a:pt x="237" y="112"/>
                  </a:lnTo>
                  <a:lnTo>
                    <a:pt x="238" y="108"/>
                  </a:lnTo>
                  <a:lnTo>
                    <a:pt x="238" y="103"/>
                  </a:lnTo>
                  <a:lnTo>
                    <a:pt x="240" y="96"/>
                  </a:lnTo>
                  <a:lnTo>
                    <a:pt x="240" y="89"/>
                  </a:lnTo>
                  <a:lnTo>
                    <a:pt x="240" y="87"/>
                  </a:lnTo>
                  <a:lnTo>
                    <a:pt x="237" y="84"/>
                  </a:lnTo>
                  <a:lnTo>
                    <a:pt x="234" y="81"/>
                  </a:lnTo>
                  <a:lnTo>
                    <a:pt x="230" y="80"/>
                  </a:lnTo>
                  <a:lnTo>
                    <a:pt x="222" y="77"/>
                  </a:lnTo>
                  <a:lnTo>
                    <a:pt x="215" y="72"/>
                  </a:lnTo>
                  <a:lnTo>
                    <a:pt x="202" y="62"/>
                  </a:lnTo>
                  <a:lnTo>
                    <a:pt x="192" y="55"/>
                  </a:lnTo>
                  <a:lnTo>
                    <a:pt x="211" y="46"/>
                  </a:lnTo>
                  <a:lnTo>
                    <a:pt x="230" y="34"/>
                  </a:lnTo>
                  <a:lnTo>
                    <a:pt x="234" y="30"/>
                  </a:lnTo>
                  <a:lnTo>
                    <a:pt x="237" y="24"/>
                  </a:lnTo>
                  <a:lnTo>
                    <a:pt x="237" y="19"/>
                  </a:lnTo>
                  <a:lnTo>
                    <a:pt x="234" y="15"/>
                  </a:lnTo>
                  <a:lnTo>
                    <a:pt x="232" y="11"/>
                  </a:lnTo>
                  <a:lnTo>
                    <a:pt x="228" y="8"/>
                  </a:lnTo>
                  <a:lnTo>
                    <a:pt x="222" y="6"/>
                  </a:lnTo>
                  <a:lnTo>
                    <a:pt x="215" y="9"/>
                  </a:lnTo>
                  <a:lnTo>
                    <a:pt x="191" y="23"/>
                  </a:lnTo>
                  <a:lnTo>
                    <a:pt x="167" y="36"/>
                  </a:lnTo>
                  <a:lnTo>
                    <a:pt x="160" y="31"/>
                  </a:lnTo>
                  <a:lnTo>
                    <a:pt x="149" y="21"/>
                  </a:lnTo>
                  <a:lnTo>
                    <a:pt x="137" y="11"/>
                  </a:lnTo>
                  <a:lnTo>
                    <a:pt x="129" y="6"/>
                  </a:lnTo>
                  <a:lnTo>
                    <a:pt x="122" y="4"/>
                  </a:lnTo>
                  <a:lnTo>
                    <a:pt x="115" y="1"/>
                  </a:lnTo>
                  <a:lnTo>
                    <a:pt x="107" y="0"/>
                  </a:lnTo>
                  <a:lnTo>
                    <a:pt x="101" y="1"/>
                  </a:lnTo>
                  <a:lnTo>
                    <a:pt x="97" y="4"/>
                  </a:lnTo>
                  <a:lnTo>
                    <a:pt x="95" y="9"/>
                  </a:lnTo>
                  <a:lnTo>
                    <a:pt x="93" y="15"/>
                  </a:lnTo>
                  <a:lnTo>
                    <a:pt x="95" y="20"/>
                  </a:lnTo>
                  <a:lnTo>
                    <a:pt x="97" y="24"/>
                  </a:lnTo>
                  <a:lnTo>
                    <a:pt x="101" y="28"/>
                  </a:lnTo>
                  <a:lnTo>
                    <a:pt x="107" y="30"/>
                  </a:lnTo>
                  <a:lnTo>
                    <a:pt x="115" y="31"/>
                  </a:lnTo>
                  <a:lnTo>
                    <a:pt x="123" y="35"/>
                  </a:lnTo>
                  <a:lnTo>
                    <a:pt x="131" y="42"/>
                  </a:lnTo>
                  <a:lnTo>
                    <a:pt x="139" y="50"/>
                  </a:lnTo>
                  <a:lnTo>
                    <a:pt x="112" y="63"/>
                  </a:lnTo>
                  <a:lnTo>
                    <a:pt x="84" y="78"/>
                  </a:lnTo>
                  <a:lnTo>
                    <a:pt x="81" y="80"/>
                  </a:lnTo>
                  <a:lnTo>
                    <a:pt x="78" y="82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6" y="96"/>
                  </a:lnTo>
                  <a:lnTo>
                    <a:pt x="77" y="101"/>
                  </a:lnTo>
                  <a:lnTo>
                    <a:pt x="80" y="105"/>
                  </a:lnTo>
                  <a:lnTo>
                    <a:pt x="85" y="110"/>
                  </a:lnTo>
                  <a:lnTo>
                    <a:pt x="97" y="115"/>
                  </a:lnTo>
                  <a:lnTo>
                    <a:pt x="108" y="123"/>
                  </a:lnTo>
                  <a:lnTo>
                    <a:pt x="119" y="133"/>
                  </a:lnTo>
                  <a:lnTo>
                    <a:pt x="130" y="142"/>
                  </a:lnTo>
                  <a:lnTo>
                    <a:pt x="91" y="164"/>
                  </a:lnTo>
                  <a:lnTo>
                    <a:pt x="51" y="188"/>
                  </a:lnTo>
                  <a:lnTo>
                    <a:pt x="48" y="190"/>
                  </a:lnTo>
                  <a:lnTo>
                    <a:pt x="47" y="192"/>
                  </a:lnTo>
                  <a:lnTo>
                    <a:pt x="44" y="194"/>
                  </a:lnTo>
                  <a:lnTo>
                    <a:pt x="40" y="199"/>
                  </a:lnTo>
                  <a:lnTo>
                    <a:pt x="40" y="203"/>
                  </a:lnTo>
                  <a:lnTo>
                    <a:pt x="42" y="209"/>
                  </a:lnTo>
                  <a:lnTo>
                    <a:pt x="44" y="213"/>
                  </a:lnTo>
                  <a:lnTo>
                    <a:pt x="48" y="217"/>
                  </a:lnTo>
                  <a:lnTo>
                    <a:pt x="54" y="218"/>
                  </a:lnTo>
                  <a:lnTo>
                    <a:pt x="59" y="217"/>
                  </a:lnTo>
                  <a:lnTo>
                    <a:pt x="65" y="214"/>
                  </a:lnTo>
                  <a:lnTo>
                    <a:pt x="59" y="218"/>
                  </a:lnTo>
                  <a:lnTo>
                    <a:pt x="57" y="218"/>
                  </a:lnTo>
                  <a:lnTo>
                    <a:pt x="62" y="222"/>
                  </a:lnTo>
                  <a:lnTo>
                    <a:pt x="78" y="236"/>
                  </a:lnTo>
                  <a:lnTo>
                    <a:pt x="96" y="255"/>
                  </a:lnTo>
                  <a:lnTo>
                    <a:pt x="84" y="261"/>
                  </a:lnTo>
                  <a:lnTo>
                    <a:pt x="62" y="275"/>
                  </a:lnTo>
                  <a:lnTo>
                    <a:pt x="40" y="289"/>
                  </a:lnTo>
                  <a:lnTo>
                    <a:pt x="29" y="297"/>
                  </a:lnTo>
                  <a:lnTo>
                    <a:pt x="20" y="305"/>
                  </a:lnTo>
                  <a:lnTo>
                    <a:pt x="10" y="314"/>
                  </a:lnTo>
                  <a:lnTo>
                    <a:pt x="2" y="324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2" y="339"/>
                  </a:lnTo>
                  <a:lnTo>
                    <a:pt x="6" y="342"/>
                  </a:lnTo>
                  <a:lnTo>
                    <a:pt x="12" y="344"/>
                  </a:lnTo>
                  <a:lnTo>
                    <a:pt x="17" y="344"/>
                  </a:lnTo>
                  <a:lnTo>
                    <a:pt x="23" y="343"/>
                  </a:lnTo>
                  <a:lnTo>
                    <a:pt x="28" y="337"/>
                  </a:lnTo>
                  <a:lnTo>
                    <a:pt x="35" y="329"/>
                  </a:lnTo>
                  <a:lnTo>
                    <a:pt x="44" y="321"/>
                  </a:lnTo>
                  <a:lnTo>
                    <a:pt x="54" y="313"/>
                  </a:lnTo>
                  <a:lnTo>
                    <a:pt x="66" y="306"/>
                  </a:lnTo>
                  <a:lnTo>
                    <a:pt x="110" y="279"/>
                  </a:lnTo>
                  <a:lnTo>
                    <a:pt x="116" y="275"/>
                  </a:lnTo>
                  <a:lnTo>
                    <a:pt x="152" y="309"/>
                  </a:lnTo>
                  <a:lnTo>
                    <a:pt x="187" y="343"/>
                  </a:lnTo>
                  <a:lnTo>
                    <a:pt x="192" y="346"/>
                  </a:lnTo>
                  <a:lnTo>
                    <a:pt x="198" y="347"/>
                  </a:lnTo>
                  <a:lnTo>
                    <a:pt x="203" y="346"/>
                  </a:lnTo>
                  <a:lnTo>
                    <a:pt x="207" y="342"/>
                  </a:lnTo>
                  <a:lnTo>
                    <a:pt x="211" y="337"/>
                  </a:lnTo>
                  <a:lnTo>
                    <a:pt x="213" y="332"/>
                  </a:lnTo>
                  <a:lnTo>
                    <a:pt x="211" y="328"/>
                  </a:lnTo>
                  <a:lnTo>
                    <a:pt x="209" y="323"/>
                  </a:lnTo>
                  <a:lnTo>
                    <a:pt x="176" y="294"/>
                  </a:lnTo>
                  <a:lnTo>
                    <a:pt x="161" y="280"/>
                  </a:lnTo>
                  <a:lnTo>
                    <a:pt x="145" y="266"/>
                  </a:lnTo>
                  <a:lnTo>
                    <a:pt x="141" y="260"/>
                  </a:lnTo>
                  <a:lnTo>
                    <a:pt x="207" y="222"/>
                  </a:lnTo>
                  <a:lnTo>
                    <a:pt x="210" y="219"/>
                  </a:lnTo>
                  <a:lnTo>
                    <a:pt x="213" y="215"/>
                  </a:lnTo>
                  <a:lnTo>
                    <a:pt x="217" y="218"/>
                  </a:lnTo>
                  <a:lnTo>
                    <a:pt x="222" y="219"/>
                  </a:lnTo>
                  <a:lnTo>
                    <a:pt x="228" y="218"/>
                  </a:lnTo>
                  <a:lnTo>
                    <a:pt x="233" y="217"/>
                  </a:lnTo>
                  <a:lnTo>
                    <a:pt x="236" y="213"/>
                  </a:lnTo>
                  <a:lnTo>
                    <a:pt x="238" y="209"/>
                  </a:lnTo>
                  <a:lnTo>
                    <a:pt x="238" y="205"/>
                  </a:lnTo>
                  <a:lnTo>
                    <a:pt x="236" y="199"/>
                  </a:lnTo>
                  <a:lnTo>
                    <a:pt x="230" y="192"/>
                  </a:lnTo>
                  <a:lnTo>
                    <a:pt x="223" y="188"/>
                  </a:lnTo>
                  <a:lnTo>
                    <a:pt x="211" y="177"/>
                  </a:lnTo>
                  <a:close/>
                  <a:moveTo>
                    <a:pt x="116" y="93"/>
                  </a:moveTo>
                  <a:lnTo>
                    <a:pt x="116" y="93"/>
                  </a:lnTo>
                  <a:lnTo>
                    <a:pt x="161" y="72"/>
                  </a:lnTo>
                  <a:lnTo>
                    <a:pt x="162" y="72"/>
                  </a:lnTo>
                  <a:lnTo>
                    <a:pt x="171" y="77"/>
                  </a:lnTo>
                  <a:lnTo>
                    <a:pt x="179" y="81"/>
                  </a:lnTo>
                  <a:lnTo>
                    <a:pt x="187" y="87"/>
                  </a:lnTo>
                  <a:lnTo>
                    <a:pt x="194" y="92"/>
                  </a:lnTo>
                  <a:lnTo>
                    <a:pt x="205" y="100"/>
                  </a:lnTo>
                  <a:lnTo>
                    <a:pt x="181" y="114"/>
                  </a:lnTo>
                  <a:lnTo>
                    <a:pt x="157" y="127"/>
                  </a:lnTo>
                  <a:lnTo>
                    <a:pt x="137" y="110"/>
                  </a:lnTo>
                  <a:lnTo>
                    <a:pt x="127" y="101"/>
                  </a:lnTo>
                  <a:lnTo>
                    <a:pt x="116" y="93"/>
                  </a:lnTo>
                  <a:close/>
                  <a:moveTo>
                    <a:pt x="111" y="228"/>
                  </a:moveTo>
                  <a:lnTo>
                    <a:pt x="111" y="228"/>
                  </a:lnTo>
                  <a:lnTo>
                    <a:pt x="99" y="215"/>
                  </a:lnTo>
                  <a:lnTo>
                    <a:pt x="84" y="202"/>
                  </a:lnTo>
                  <a:lnTo>
                    <a:pt x="116" y="181"/>
                  </a:lnTo>
                  <a:lnTo>
                    <a:pt x="133" y="172"/>
                  </a:lnTo>
                  <a:lnTo>
                    <a:pt x="149" y="164"/>
                  </a:lnTo>
                  <a:lnTo>
                    <a:pt x="153" y="162"/>
                  </a:lnTo>
                  <a:lnTo>
                    <a:pt x="156" y="165"/>
                  </a:lnTo>
                  <a:lnTo>
                    <a:pt x="171" y="179"/>
                  </a:lnTo>
                  <a:lnTo>
                    <a:pt x="186" y="194"/>
                  </a:lnTo>
                  <a:lnTo>
                    <a:pt x="191" y="198"/>
                  </a:lnTo>
                  <a:lnTo>
                    <a:pt x="120" y="238"/>
                  </a:lnTo>
                  <a:lnTo>
                    <a:pt x="111" y="2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295" name="Freeform 2368"/>
            <p:cNvSpPr>
              <a:spLocks noEditPoints="1"/>
            </p:cNvSpPr>
            <p:nvPr/>
          </p:nvSpPr>
          <p:spPr bwMode="auto">
            <a:xfrm>
              <a:off x="4932364" y="1800225"/>
              <a:ext cx="503238" cy="90488"/>
            </a:xfrm>
            <a:custGeom>
              <a:gdLst>
                <a:gd fmla="*/ 2147483647 w 951" name="T0"/>
                <a:gd fmla="*/ 2147483647 h 172" name="T1"/>
                <a:gd fmla="*/ 2147483647 w 951" name="T2"/>
                <a:gd fmla="*/ 2147483647 h 172" name="T3"/>
                <a:gd fmla="*/ 2147483647 w 951" name="T4"/>
                <a:gd fmla="*/ 2147483647 h 172" name="T5"/>
                <a:gd fmla="*/ 2147483647 w 951" name="T6"/>
                <a:gd fmla="*/ 1456106601 h 172" name="T7"/>
                <a:gd fmla="*/ 2147483647 w 951" name="T8"/>
                <a:gd fmla="*/ 873775229 h 172" name="T9"/>
                <a:gd fmla="*/ 2147483647 w 951" name="T10"/>
                <a:gd fmla="*/ 436749252 h 172" name="T11"/>
                <a:gd fmla="*/ 2147483647 w 951" name="T12"/>
                <a:gd fmla="*/ 0 h 172" name="T13"/>
                <a:gd fmla="*/ 2147483647 w 951" name="T14"/>
                <a:gd fmla="*/ 582332424 h 172" name="T15"/>
                <a:gd fmla="*/ 2147483647 w 951" name="T16"/>
                <a:gd fmla="*/ 873775229 h 172" name="T17"/>
                <a:gd fmla="*/ 2147483647 w 951" name="T18"/>
                <a:gd fmla="*/ 436749252 h 172" name="T19"/>
                <a:gd fmla="*/ 2147483647 w 951" name="T20"/>
                <a:gd fmla="*/ 582332424 h 172" name="T21"/>
                <a:gd fmla="*/ 2147483647 w 951" name="T22"/>
                <a:gd fmla="*/ 436749252 h 172" name="T23"/>
                <a:gd fmla="*/ 2147483647 w 951" name="T24"/>
                <a:gd fmla="*/ 582332424 h 172" name="T25"/>
                <a:gd fmla="*/ 1481854554 w 951" name="T26"/>
                <a:gd fmla="*/ 1164941573 h 172" name="T27"/>
                <a:gd fmla="*/ 592798072 w 951" name="T28"/>
                <a:gd fmla="*/ 2147483647 h 172" name="T29"/>
                <a:gd fmla="*/ 444668735 w 951" name="T30"/>
                <a:gd fmla="*/ 2147483647 h 172" name="T31"/>
                <a:gd fmla="*/ 444668735 w 951" name="T32"/>
                <a:gd fmla="*/ 2147483647 h 172" name="T33"/>
                <a:gd fmla="*/ 296259071 w 951" name="T34"/>
                <a:gd fmla="*/ 2147483647 h 172" name="T35"/>
                <a:gd fmla="*/ 0 w 951" name="T36"/>
                <a:gd fmla="*/ 2147483647 h 172" name="T37"/>
                <a:gd fmla="*/ 296259071 w 951" name="T38"/>
                <a:gd fmla="*/ 2147483647 h 172" name="T39"/>
                <a:gd fmla="*/ 1185315686 w 951" name="T40"/>
                <a:gd fmla="*/ 2147483647 h 172" name="T41"/>
                <a:gd fmla="*/ 2147483647 w 951" name="T42"/>
                <a:gd fmla="*/ 2147483647 h 172" name="T43"/>
                <a:gd fmla="*/ 2147483647 w 951" name="T44"/>
                <a:gd fmla="*/ 2147483647 h 172" name="T45"/>
                <a:gd fmla="*/ 2147483647 w 951" name="T46"/>
                <a:gd fmla="*/ 2147483647 h 172" name="T47"/>
                <a:gd fmla="*/ 2147483647 w 951" name="T48"/>
                <a:gd fmla="*/ 2147483647 h 172" name="T49"/>
                <a:gd fmla="*/ 2147483647 w 951" name="T50"/>
                <a:gd fmla="*/ 2147483647 h 172" name="T51"/>
                <a:gd fmla="*/ 2147483647 w 951" name="T52"/>
                <a:gd fmla="*/ 2147483647 h 172" name="T53"/>
                <a:gd fmla="*/ 2147483647 w 951" name="T54"/>
                <a:gd fmla="*/ 2147483647 h 172" name="T55"/>
                <a:gd fmla="*/ 2147483647 w 951" name="T56"/>
                <a:gd fmla="*/ 2147483647 h 172" name="T57"/>
                <a:gd fmla="*/ 2147483647 w 951" name="T58"/>
                <a:gd fmla="*/ 2147483647 h 172" name="T59"/>
                <a:gd fmla="*/ 2147483647 w 951" name="T60"/>
                <a:gd fmla="*/ 2147483647 h 172" name="T61"/>
                <a:gd fmla="*/ 2147483647 w 951" name="T62"/>
                <a:gd fmla="*/ 2147483647 h 172" name="T63"/>
                <a:gd fmla="*/ 2147483647 w 951" name="T64"/>
                <a:gd fmla="*/ 2147483647 h 172" name="T65"/>
                <a:gd fmla="*/ 2147483647 w 951" name="T66"/>
                <a:gd fmla="*/ 2147483647 h 172" name="T67"/>
                <a:gd fmla="*/ 2147483647 w 951" name="T68"/>
                <a:gd fmla="*/ 2147483647 h 172" name="T69"/>
                <a:gd fmla="*/ 2147483647 w 951" name="T70"/>
                <a:gd fmla="*/ 2147483647 h 172" name="T71"/>
                <a:gd fmla="*/ 2147483647 w 951" name="T72"/>
                <a:gd fmla="*/ 2147483647 h 172" name="T73"/>
                <a:gd fmla="*/ 2147483647 w 951" name="T74"/>
                <a:gd fmla="*/ 2147483647 h 172" name="T75"/>
                <a:gd fmla="*/ 2147483647 w 951" name="T76"/>
                <a:gd fmla="*/ 2147483647 h 172" name="T77"/>
                <a:gd fmla="*/ 2147483647 w 951" name="T78"/>
                <a:gd fmla="*/ 2147483647 h 172" name="T79"/>
                <a:gd fmla="*/ 2147483647 w 951" name="T80"/>
                <a:gd fmla="*/ 2147483647 h 172" name="T81"/>
                <a:gd fmla="*/ 2147483647 w 951" name="T82"/>
                <a:gd fmla="*/ 2147483647 h 172" name="T83"/>
                <a:gd fmla="*/ 2147483647 w 951" name="T84"/>
                <a:gd fmla="*/ 2147483647 h 172" name="T85"/>
                <a:gd fmla="*/ 2147483647 w 951" name="T86"/>
                <a:gd fmla="*/ 2147483647 h 172" name="T87"/>
                <a:gd fmla="*/ 2147483647 w 951" name="T88"/>
                <a:gd fmla="*/ 2147483647 h 172" name="T89"/>
                <a:gd fmla="*/ 2147483647 w 951" name="T90"/>
                <a:gd fmla="*/ 2147483647 h 172" name="T91"/>
                <a:gd fmla="*/ 2147483647 w 951" name="T92"/>
                <a:gd fmla="*/ 2147483647 h 172" name="T93"/>
                <a:gd fmla="*/ 2147483647 w 951" name="T94"/>
                <a:gd fmla="*/ 2147483647 h 172" name="T95"/>
                <a:gd fmla="*/ 2147483647 w 951" name="T96"/>
                <a:gd fmla="*/ 2147483647 h 172" name="T97"/>
                <a:gd fmla="*/ 2147483647 w 951" name="T98"/>
                <a:gd fmla="*/ 2147483647 h 172" name="T99"/>
                <a:gd fmla="*/ 2147483647 w 951" name="T100"/>
                <a:gd fmla="*/ 2147483647 h 172" name="T101"/>
                <a:gd fmla="*/ 2147483647 w 951" name="T102"/>
                <a:gd fmla="*/ 2147483647 h 172" name="T103"/>
                <a:gd fmla="*/ 2147483647 w 951" name="T104"/>
                <a:gd fmla="*/ 2147483647 h 172" name="T105"/>
                <a:gd fmla="*/ 2147483647 w 951" name="T106"/>
                <a:gd fmla="*/ 2147483647 h 172" name="T107"/>
                <a:gd fmla="*/ 2147483647 w 951" name="T108"/>
                <a:gd fmla="*/ 2147483647 h 172" name="T109"/>
                <a:gd fmla="*/ 2147483647 w 951" name="T110"/>
                <a:gd fmla="*/ 2147483647 h 172" name="T111"/>
                <a:gd fmla="*/ 2147483647 w 951" name="T112"/>
                <a:gd fmla="*/ 2147483647 h 172" name="T113"/>
                <a:gd fmla="*/ 2147483647 w 951" name="T114"/>
                <a:gd fmla="*/ 2147483647 h 172" name="T115"/>
                <a:gd fmla="*/ 2147483647 w 951" name="T116"/>
                <a:gd fmla="*/ 2147483647 h 172" name="T117"/>
                <a:gd fmla="*/ 2147483647 w 951" name="T118"/>
                <a:gd fmla="*/ 2147483647 h 172" name="T119"/>
                <a:gd fmla="*/ 2147483647 w 951" name="T120"/>
                <a:gd fmla="*/ 2147483647 h 172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w 951" name="T183"/>
                <a:gd fmla="*/ 0 h 172" name="T184"/>
                <a:gd fmla="*/ 951 w 951" name="T185"/>
                <a:gd fmla="*/ 172 h 172" name="T186"/>
              </a:gdLst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b="T186" l="T183" r="T185" t="T184"/>
              <a:pathLst>
                <a:path h="172" w="951">
                  <a:moveTo>
                    <a:pt x="947" y="26"/>
                  </a:moveTo>
                  <a:lnTo>
                    <a:pt x="947" y="26"/>
                  </a:lnTo>
                  <a:lnTo>
                    <a:pt x="946" y="22"/>
                  </a:lnTo>
                  <a:lnTo>
                    <a:pt x="942" y="14"/>
                  </a:lnTo>
                  <a:lnTo>
                    <a:pt x="936" y="10"/>
                  </a:lnTo>
                  <a:lnTo>
                    <a:pt x="931" y="7"/>
                  </a:lnTo>
                  <a:lnTo>
                    <a:pt x="923" y="6"/>
                  </a:lnTo>
                  <a:lnTo>
                    <a:pt x="907" y="3"/>
                  </a:lnTo>
                  <a:lnTo>
                    <a:pt x="886" y="0"/>
                  </a:lnTo>
                  <a:lnTo>
                    <a:pt x="866" y="0"/>
                  </a:lnTo>
                  <a:lnTo>
                    <a:pt x="845" y="0"/>
                  </a:lnTo>
                  <a:lnTo>
                    <a:pt x="805" y="4"/>
                  </a:lnTo>
                  <a:lnTo>
                    <a:pt x="770" y="6"/>
                  </a:lnTo>
                  <a:lnTo>
                    <a:pt x="656" y="4"/>
                  </a:lnTo>
                  <a:lnTo>
                    <a:pt x="542" y="3"/>
                  </a:lnTo>
                  <a:lnTo>
                    <a:pt x="282" y="4"/>
                  </a:lnTo>
                  <a:lnTo>
                    <a:pt x="154" y="6"/>
                  </a:lnTo>
                  <a:lnTo>
                    <a:pt x="23" y="3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3" y="30"/>
                  </a:lnTo>
                  <a:lnTo>
                    <a:pt x="2" y="37"/>
                  </a:lnTo>
                  <a:lnTo>
                    <a:pt x="2" y="87"/>
                  </a:lnTo>
                  <a:lnTo>
                    <a:pt x="0" y="113"/>
                  </a:lnTo>
                  <a:lnTo>
                    <a:pt x="2" y="138"/>
                  </a:lnTo>
                  <a:lnTo>
                    <a:pt x="3" y="147"/>
                  </a:lnTo>
                  <a:lnTo>
                    <a:pt x="8" y="153"/>
                  </a:lnTo>
                  <a:lnTo>
                    <a:pt x="11" y="156"/>
                  </a:lnTo>
                  <a:lnTo>
                    <a:pt x="15" y="159"/>
                  </a:lnTo>
                  <a:lnTo>
                    <a:pt x="19" y="159"/>
                  </a:lnTo>
                  <a:lnTo>
                    <a:pt x="23" y="160"/>
                  </a:lnTo>
                  <a:lnTo>
                    <a:pt x="74" y="159"/>
                  </a:lnTo>
                  <a:lnTo>
                    <a:pt x="122" y="159"/>
                  </a:lnTo>
                  <a:lnTo>
                    <a:pt x="221" y="163"/>
                  </a:lnTo>
                  <a:lnTo>
                    <a:pt x="322" y="168"/>
                  </a:lnTo>
                  <a:lnTo>
                    <a:pt x="421" y="172"/>
                  </a:lnTo>
                  <a:lnTo>
                    <a:pt x="482" y="172"/>
                  </a:lnTo>
                  <a:lnTo>
                    <a:pt x="544" y="172"/>
                  </a:lnTo>
                  <a:lnTo>
                    <a:pt x="666" y="168"/>
                  </a:lnTo>
                  <a:lnTo>
                    <a:pt x="789" y="164"/>
                  </a:lnTo>
                  <a:lnTo>
                    <a:pt x="850" y="163"/>
                  </a:lnTo>
                  <a:lnTo>
                    <a:pt x="911" y="162"/>
                  </a:lnTo>
                  <a:lnTo>
                    <a:pt x="916" y="162"/>
                  </a:lnTo>
                  <a:lnTo>
                    <a:pt x="921" y="159"/>
                  </a:lnTo>
                  <a:lnTo>
                    <a:pt x="927" y="159"/>
                  </a:lnTo>
                  <a:lnTo>
                    <a:pt x="932" y="157"/>
                  </a:lnTo>
                  <a:lnTo>
                    <a:pt x="936" y="155"/>
                  </a:lnTo>
                  <a:lnTo>
                    <a:pt x="940" y="149"/>
                  </a:lnTo>
                  <a:lnTo>
                    <a:pt x="945" y="143"/>
                  </a:lnTo>
                  <a:lnTo>
                    <a:pt x="946" y="137"/>
                  </a:lnTo>
                  <a:lnTo>
                    <a:pt x="949" y="124"/>
                  </a:lnTo>
                  <a:lnTo>
                    <a:pt x="951" y="96"/>
                  </a:lnTo>
                  <a:lnTo>
                    <a:pt x="951" y="79"/>
                  </a:lnTo>
                  <a:lnTo>
                    <a:pt x="951" y="61"/>
                  </a:lnTo>
                  <a:lnTo>
                    <a:pt x="950" y="44"/>
                  </a:lnTo>
                  <a:lnTo>
                    <a:pt x="947" y="26"/>
                  </a:lnTo>
                  <a:close/>
                  <a:moveTo>
                    <a:pt x="443" y="129"/>
                  </a:moveTo>
                  <a:lnTo>
                    <a:pt x="443" y="129"/>
                  </a:lnTo>
                  <a:lnTo>
                    <a:pt x="344" y="125"/>
                  </a:lnTo>
                  <a:lnTo>
                    <a:pt x="243" y="119"/>
                  </a:lnTo>
                  <a:lnTo>
                    <a:pt x="144" y="117"/>
                  </a:lnTo>
                  <a:lnTo>
                    <a:pt x="94" y="115"/>
                  </a:lnTo>
                  <a:lnTo>
                    <a:pt x="44" y="115"/>
                  </a:lnTo>
                  <a:lnTo>
                    <a:pt x="45" y="81"/>
                  </a:lnTo>
                  <a:lnTo>
                    <a:pt x="45" y="46"/>
                  </a:lnTo>
                  <a:lnTo>
                    <a:pt x="156" y="48"/>
                  </a:lnTo>
                  <a:lnTo>
                    <a:pt x="268" y="48"/>
                  </a:lnTo>
                  <a:lnTo>
                    <a:pt x="491" y="46"/>
                  </a:lnTo>
                  <a:lnTo>
                    <a:pt x="599" y="46"/>
                  </a:lnTo>
                  <a:lnTo>
                    <a:pt x="651" y="46"/>
                  </a:lnTo>
                  <a:lnTo>
                    <a:pt x="706" y="48"/>
                  </a:lnTo>
                  <a:lnTo>
                    <a:pt x="761" y="49"/>
                  </a:lnTo>
                  <a:lnTo>
                    <a:pt x="818" y="49"/>
                  </a:lnTo>
                  <a:lnTo>
                    <a:pt x="837" y="48"/>
                  </a:lnTo>
                  <a:lnTo>
                    <a:pt x="860" y="45"/>
                  </a:lnTo>
                  <a:lnTo>
                    <a:pt x="885" y="44"/>
                  </a:lnTo>
                  <a:lnTo>
                    <a:pt x="897" y="45"/>
                  </a:lnTo>
                  <a:lnTo>
                    <a:pt x="907" y="46"/>
                  </a:lnTo>
                  <a:lnTo>
                    <a:pt x="908" y="65"/>
                  </a:lnTo>
                  <a:lnTo>
                    <a:pt x="908" y="84"/>
                  </a:lnTo>
                  <a:lnTo>
                    <a:pt x="907" y="95"/>
                  </a:lnTo>
                  <a:lnTo>
                    <a:pt x="905" y="107"/>
                  </a:lnTo>
                  <a:lnTo>
                    <a:pt x="905" y="117"/>
                  </a:lnTo>
                  <a:lnTo>
                    <a:pt x="898" y="119"/>
                  </a:lnTo>
                  <a:lnTo>
                    <a:pt x="841" y="119"/>
                  </a:lnTo>
                  <a:lnTo>
                    <a:pt x="784" y="121"/>
                  </a:lnTo>
                  <a:lnTo>
                    <a:pt x="670" y="126"/>
                  </a:lnTo>
                  <a:lnTo>
                    <a:pt x="557" y="129"/>
                  </a:lnTo>
                  <a:lnTo>
                    <a:pt x="500" y="129"/>
                  </a:lnTo>
                  <a:lnTo>
                    <a:pt x="443" y="1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296" name="Freeform 2369"/>
            <p:cNvSpPr>
              <a:spLocks noEditPoints="1"/>
            </p:cNvSpPr>
            <p:nvPr/>
          </p:nvSpPr>
          <p:spPr bwMode="auto">
            <a:xfrm>
              <a:off x="5016501" y="1539875"/>
              <a:ext cx="333375" cy="90488"/>
            </a:xfrm>
            <a:custGeom>
              <a:gdLst>
                <a:gd fmla="*/ 2147483647 w 630" name="T0"/>
                <a:gd fmla="*/ 2147483647 h 172" name="T1"/>
                <a:gd fmla="*/ 2147483647 w 630" name="T2"/>
                <a:gd fmla="*/ 2147483647 h 172" name="T3"/>
                <a:gd fmla="*/ 2147483647 w 630" name="T4"/>
                <a:gd fmla="*/ 2147483647 h 172" name="T5"/>
                <a:gd fmla="*/ 2147483647 w 630" name="T6"/>
                <a:gd fmla="*/ 2147483647 h 172" name="T7"/>
                <a:gd fmla="*/ 2147483647 w 630" name="T8"/>
                <a:gd fmla="*/ 1892856247 h 172" name="T9"/>
                <a:gd fmla="*/ 2147483647 w 630" name="T10"/>
                <a:gd fmla="*/ 1747272681 h 172" name="T11"/>
                <a:gd fmla="*/ 2147483647 w 630" name="T12"/>
                <a:gd fmla="*/ 1601690167 h 172" name="T13"/>
                <a:gd fmla="*/ 2147483647 w 630" name="T14"/>
                <a:gd fmla="*/ 727915464 h 172" name="T15"/>
                <a:gd fmla="*/ 2147483647 w 630" name="T16"/>
                <a:gd fmla="*/ 0 h 172" name="T17"/>
                <a:gd fmla="*/ 2147483647 w 630" name="T18"/>
                <a:gd fmla="*/ 582332424 h 172" name="T19"/>
                <a:gd fmla="*/ 2147483647 w 630" name="T20"/>
                <a:gd fmla="*/ 873775229 h 172" name="T21"/>
                <a:gd fmla="*/ 2147483647 w 630" name="T22"/>
                <a:gd fmla="*/ 873775229 h 172" name="T23"/>
                <a:gd fmla="*/ 1481851830 w 630" name="T24"/>
                <a:gd fmla="*/ 1892856247 h 172" name="T25"/>
                <a:gd fmla="*/ 889054953 w 630" name="T26"/>
                <a:gd fmla="*/ 2147483647 h 172" name="T27"/>
                <a:gd fmla="*/ 296258209 w 630" name="T28"/>
                <a:gd fmla="*/ 2147483647 h 172" name="T29"/>
                <a:gd fmla="*/ 0 w 630" name="T30"/>
                <a:gd fmla="*/ 2147483647 h 172" name="T31"/>
                <a:gd fmla="*/ 296258209 w 630" name="T32"/>
                <a:gd fmla="*/ 2147483647 h 172" name="T33"/>
                <a:gd fmla="*/ 0 w 630" name="T34"/>
                <a:gd fmla="*/ 2147483647 h 172" name="T35"/>
                <a:gd fmla="*/ 0 w 630" name="T36"/>
                <a:gd fmla="*/ 2147483647 h 172" name="T37"/>
                <a:gd fmla="*/ 1037183992 w 630" name="T38"/>
                <a:gd fmla="*/ 2147483647 h 172" name="T39"/>
                <a:gd fmla="*/ 2074367984 w 630" name="T40"/>
                <a:gd fmla="*/ 2147483647 h 172" name="T41"/>
                <a:gd fmla="*/ 2147483647 w 630" name="T42"/>
                <a:gd fmla="*/ 2147483647 h 172" name="T43"/>
                <a:gd fmla="*/ 2147483647 w 630" name="T44"/>
                <a:gd fmla="*/ 2147483647 h 172" name="T45"/>
                <a:gd fmla="*/ 2147483647 w 630" name="T46"/>
                <a:gd fmla="*/ 2147483647 h 172" name="T47"/>
                <a:gd fmla="*/ 2147483647 w 630" name="T48"/>
                <a:gd fmla="*/ 2147483647 h 172" name="T49"/>
                <a:gd fmla="*/ 2147483647 w 630" name="T50"/>
                <a:gd fmla="*/ 2147483647 h 172" name="T51"/>
                <a:gd fmla="*/ 2147483647 w 630" name="T52"/>
                <a:gd fmla="*/ 2147483647 h 172" name="T53"/>
                <a:gd fmla="*/ 2147483647 w 630" name="T54"/>
                <a:gd fmla="*/ 2147483647 h 172" name="T55"/>
                <a:gd fmla="*/ 2147483647 w 630" name="T56"/>
                <a:gd fmla="*/ 2147483647 h 172" name="T57"/>
                <a:gd fmla="*/ 2147483647 w 630" name="T58"/>
                <a:gd fmla="*/ 2147483647 h 172" name="T59"/>
                <a:gd fmla="*/ 2147483647 w 630" name="T60"/>
                <a:gd fmla="*/ 2147483647 h 172" name="T61"/>
                <a:gd fmla="*/ 2147483647 w 630" name="T62"/>
                <a:gd fmla="*/ 2147483647 h 172" name="T63"/>
                <a:gd fmla="*/ 2147483647 w 630" name="T64"/>
                <a:gd fmla="*/ 2147483647 h 172" name="T65"/>
                <a:gd fmla="*/ 2147483647 w 630" name="T66"/>
                <a:gd fmla="*/ 2147483647 h 172" name="T67"/>
                <a:gd fmla="*/ 2147483647 w 630" name="T68"/>
                <a:gd fmla="*/ 2147483647 h 172" name="T69"/>
                <a:gd fmla="*/ 2147483647 w 630" name="T70"/>
                <a:gd fmla="*/ 2147483647 h 172" name="T71"/>
                <a:gd fmla="*/ 2147483647 w 630" name="T72"/>
                <a:gd fmla="*/ 2147483647 h 172" name="T73"/>
                <a:gd fmla="*/ 2147483647 w 630" name="T74"/>
                <a:gd fmla="*/ 2147483647 h 172" name="T75"/>
                <a:gd fmla="*/ 2147483647 w 630" name="T76"/>
                <a:gd fmla="*/ 2147483647 h 172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w 630" name="T117"/>
                <a:gd fmla="*/ 0 h 172" name="T118"/>
                <a:gd fmla="*/ 630 w 630" name="T119"/>
                <a:gd fmla="*/ 172 h 172" name="T120"/>
              </a:gdLst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b="T120" l="T117" r="T119" t="T118"/>
              <a:pathLst>
                <a:path h="172" w="630">
                  <a:moveTo>
                    <a:pt x="630" y="146"/>
                  </a:moveTo>
                  <a:lnTo>
                    <a:pt x="630" y="146"/>
                  </a:lnTo>
                  <a:lnTo>
                    <a:pt x="629" y="89"/>
                  </a:lnTo>
                  <a:lnTo>
                    <a:pt x="627" y="32"/>
                  </a:lnTo>
                  <a:lnTo>
                    <a:pt x="627" y="28"/>
                  </a:lnTo>
                  <a:lnTo>
                    <a:pt x="626" y="24"/>
                  </a:lnTo>
                  <a:lnTo>
                    <a:pt x="623" y="20"/>
                  </a:lnTo>
                  <a:lnTo>
                    <a:pt x="622" y="17"/>
                  </a:lnTo>
                  <a:lnTo>
                    <a:pt x="615" y="13"/>
                  </a:lnTo>
                  <a:lnTo>
                    <a:pt x="607" y="12"/>
                  </a:lnTo>
                  <a:lnTo>
                    <a:pt x="603" y="11"/>
                  </a:lnTo>
                  <a:lnTo>
                    <a:pt x="567" y="8"/>
                  </a:lnTo>
                  <a:lnTo>
                    <a:pt x="532" y="5"/>
                  </a:lnTo>
                  <a:lnTo>
                    <a:pt x="460" y="1"/>
                  </a:lnTo>
                  <a:lnTo>
                    <a:pt x="387" y="0"/>
                  </a:lnTo>
                  <a:lnTo>
                    <a:pt x="315" y="1"/>
                  </a:lnTo>
                  <a:lnTo>
                    <a:pt x="169" y="4"/>
                  </a:lnTo>
                  <a:lnTo>
                    <a:pt x="97" y="5"/>
                  </a:lnTo>
                  <a:lnTo>
                    <a:pt x="25" y="6"/>
                  </a:lnTo>
                  <a:lnTo>
                    <a:pt x="18" y="6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61"/>
                  </a:lnTo>
                  <a:lnTo>
                    <a:pt x="0" y="88"/>
                  </a:lnTo>
                  <a:lnTo>
                    <a:pt x="0" y="115"/>
                  </a:lnTo>
                  <a:lnTo>
                    <a:pt x="0" y="143"/>
                  </a:lnTo>
                  <a:lnTo>
                    <a:pt x="3" y="152"/>
                  </a:lnTo>
                  <a:lnTo>
                    <a:pt x="7" y="158"/>
                  </a:lnTo>
                  <a:lnTo>
                    <a:pt x="10" y="161"/>
                  </a:lnTo>
                  <a:lnTo>
                    <a:pt x="14" y="164"/>
                  </a:lnTo>
                  <a:lnTo>
                    <a:pt x="18" y="165"/>
                  </a:lnTo>
                  <a:lnTo>
                    <a:pt x="22" y="165"/>
                  </a:lnTo>
                  <a:lnTo>
                    <a:pt x="167" y="167"/>
                  </a:lnTo>
                  <a:lnTo>
                    <a:pt x="312" y="169"/>
                  </a:lnTo>
                  <a:lnTo>
                    <a:pt x="458" y="171"/>
                  </a:lnTo>
                  <a:lnTo>
                    <a:pt x="603" y="172"/>
                  </a:lnTo>
                  <a:lnTo>
                    <a:pt x="610" y="172"/>
                  </a:lnTo>
                  <a:lnTo>
                    <a:pt x="614" y="169"/>
                  </a:lnTo>
                  <a:lnTo>
                    <a:pt x="618" y="167"/>
                  </a:lnTo>
                  <a:lnTo>
                    <a:pt x="620" y="164"/>
                  </a:lnTo>
                  <a:lnTo>
                    <a:pt x="624" y="160"/>
                  </a:lnTo>
                  <a:lnTo>
                    <a:pt x="627" y="156"/>
                  </a:lnTo>
                  <a:lnTo>
                    <a:pt x="629" y="152"/>
                  </a:lnTo>
                  <a:lnTo>
                    <a:pt x="630" y="146"/>
                  </a:lnTo>
                  <a:close/>
                  <a:moveTo>
                    <a:pt x="45" y="49"/>
                  </a:moveTo>
                  <a:lnTo>
                    <a:pt x="45" y="49"/>
                  </a:lnTo>
                  <a:lnTo>
                    <a:pt x="179" y="47"/>
                  </a:lnTo>
                  <a:lnTo>
                    <a:pt x="315" y="44"/>
                  </a:lnTo>
                  <a:lnTo>
                    <a:pt x="383" y="43"/>
                  </a:lnTo>
                  <a:lnTo>
                    <a:pt x="451" y="44"/>
                  </a:lnTo>
                  <a:lnTo>
                    <a:pt x="517" y="47"/>
                  </a:lnTo>
                  <a:lnTo>
                    <a:pt x="585" y="53"/>
                  </a:lnTo>
                  <a:lnTo>
                    <a:pt x="586" y="129"/>
                  </a:lnTo>
                  <a:lnTo>
                    <a:pt x="451" y="127"/>
                  </a:lnTo>
                  <a:lnTo>
                    <a:pt x="315" y="126"/>
                  </a:lnTo>
                  <a:lnTo>
                    <a:pt x="179" y="123"/>
                  </a:lnTo>
                  <a:lnTo>
                    <a:pt x="44" y="122"/>
                  </a:lnTo>
                  <a:lnTo>
                    <a:pt x="45" y="85"/>
                  </a:lnTo>
                  <a:lnTo>
                    <a:pt x="45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297" name="Freeform 2371"/>
            <p:cNvSpPr/>
            <p:nvPr/>
          </p:nvSpPr>
          <p:spPr bwMode="auto">
            <a:xfrm>
              <a:off x="4776789" y="2152650"/>
              <a:ext cx="263525" cy="28575"/>
            </a:xfrm>
            <a:custGeom>
              <a:gdLst>
                <a:gd fmla="*/ 2147483647 w 498" name="T0"/>
                <a:gd fmla="*/ 470035566 h 53" name="T1"/>
                <a:gd fmla="*/ 2147483647 w 498" name="T2"/>
                <a:gd fmla="*/ 470035566 h 53" name="T3"/>
                <a:gd fmla="*/ 2147483647 w 498" name="T4"/>
                <a:gd fmla="*/ 470035566 h 53" name="T5"/>
                <a:gd fmla="*/ 2147483647 w 498" name="T6"/>
                <a:gd fmla="*/ 627005140 h 53" name="T7"/>
                <a:gd fmla="*/ 2147483647 w 498" name="T8"/>
                <a:gd fmla="*/ 627005140 h 53" name="T9"/>
                <a:gd fmla="*/ 2147483647 w 498" name="T10"/>
                <a:gd fmla="*/ 940361734 h 53" name="T11"/>
                <a:gd fmla="*/ 2147483647 w 498" name="T12"/>
                <a:gd fmla="*/ 1097040571 h 53" name="T13"/>
                <a:gd fmla="*/ 2147483647 w 498" name="T14"/>
                <a:gd fmla="*/ 1097040571 h 53" name="T15"/>
                <a:gd fmla="*/ 2147483647 w 498" name="T16"/>
                <a:gd fmla="*/ 940361734 h 53" name="T17"/>
                <a:gd fmla="*/ 2147483647 w 498" name="T18"/>
                <a:gd fmla="*/ 627005140 h 53" name="T19"/>
                <a:gd fmla="*/ 2147483647 w 498" name="T20"/>
                <a:gd fmla="*/ 0 h 53" name="T21"/>
                <a:gd fmla="*/ 2147483647 w 498" name="T22"/>
                <a:gd fmla="*/ 0 h 53" name="T23"/>
                <a:gd fmla="*/ 2147483647 w 498" name="T24"/>
                <a:gd fmla="*/ 0 h 53" name="T25"/>
                <a:gd fmla="*/ 2147483647 w 498" name="T26"/>
                <a:gd fmla="*/ 156678365 h 53" name="T27"/>
                <a:gd fmla="*/ 1926239749 w 498" name="T28"/>
                <a:gd fmla="*/ 470035566 h 53" name="T29"/>
                <a:gd fmla="*/ 1333722452 w 498" name="T30"/>
                <a:gd fmla="*/ 940361734 h 53" name="T31"/>
                <a:gd fmla="*/ 592796961 w 498" name="T32"/>
                <a:gd fmla="*/ 1724045171 h 53" name="T33"/>
                <a:gd fmla="*/ 0 w 498" name="T34"/>
                <a:gd fmla="*/ 2147483647 h 53" name="T35"/>
                <a:gd fmla="*/ 0 w 498" name="T36"/>
                <a:gd fmla="*/ 2147483647 h 53" name="T37"/>
                <a:gd fmla="*/ 0 w 498" name="T38"/>
                <a:gd fmla="*/ 2147483647 h 53" name="T39"/>
                <a:gd fmla="*/ 148129126 w 498" name="T40"/>
                <a:gd fmla="*/ 2147483647 h 53" name="T41"/>
                <a:gd fmla="*/ 592796961 w 498" name="T42"/>
                <a:gd fmla="*/ 2147483647 h 53" name="T43"/>
                <a:gd fmla="*/ 1037184140 w 498" name="T44"/>
                <a:gd fmla="*/ 2147483647 h 53" name="T45"/>
                <a:gd fmla="*/ 1629980571 w 498" name="T46"/>
                <a:gd fmla="*/ 2147483647 h 53" name="T47"/>
                <a:gd fmla="*/ 2147483647 w 498" name="T48"/>
                <a:gd fmla="*/ 2147483647 h 53" name="T49"/>
                <a:gd fmla="*/ 2147483647 w 498" name="T50"/>
                <a:gd fmla="*/ 2147483647 h 53" name="T51"/>
                <a:gd fmla="*/ 2147483647 w 498" name="T52"/>
                <a:gd fmla="*/ 2147483647 h 53" name="T53"/>
                <a:gd fmla="*/ 2147483647 w 498" name="T54"/>
                <a:gd fmla="*/ 2147483647 h 53" name="T55"/>
                <a:gd fmla="*/ 2147483647 w 498" name="T56"/>
                <a:gd fmla="*/ 2147483647 h 53" name="T57"/>
                <a:gd fmla="*/ 2147483647 w 498" name="T58"/>
                <a:gd fmla="*/ 2147483647 h 53" name="T59"/>
                <a:gd fmla="*/ 2147483647 w 498" name="T60"/>
                <a:gd fmla="*/ 2147483647 h 53" name="T61"/>
                <a:gd fmla="*/ 2147483647 w 498" name="T62"/>
                <a:gd fmla="*/ 2147483647 h 53" name="T63"/>
                <a:gd fmla="*/ 2147483647 w 498" name="T64"/>
                <a:gd fmla="*/ 2147483647 h 53" name="T65"/>
                <a:gd fmla="*/ 2147483647 w 498" name="T66"/>
                <a:gd fmla="*/ 2147483647 h 53" name="T67"/>
                <a:gd fmla="*/ 2147483647 w 498" name="T68"/>
                <a:gd fmla="*/ 2147483647 h 53" name="T69"/>
                <a:gd fmla="*/ 2147483647 w 498" name="T70"/>
                <a:gd fmla="*/ 2147483647 h 53" name="T71"/>
                <a:gd fmla="*/ 2147483647 w 498" name="T72"/>
                <a:gd fmla="*/ 2147483647 h 53" name="T73"/>
                <a:gd fmla="*/ 2147483647 w 498" name="T74"/>
                <a:gd fmla="*/ 2147483647 h 53" name="T75"/>
                <a:gd fmla="*/ 2147483647 w 498" name="T76"/>
                <a:gd fmla="*/ 2147483647 h 53" name="T77"/>
                <a:gd fmla="*/ 2147483647 w 498" name="T78"/>
                <a:gd fmla="*/ 2147483647 h 53" name="T79"/>
                <a:gd fmla="*/ 2147483647 w 498" name="T80"/>
                <a:gd fmla="*/ 2147483647 h 53" name="T81"/>
                <a:gd fmla="*/ 2147483647 w 498" name="T82"/>
                <a:gd fmla="*/ 2147483647 h 53" name="T83"/>
                <a:gd fmla="*/ 2147483647 w 498" name="T84"/>
                <a:gd fmla="*/ 1567366874 h 53" name="T85"/>
                <a:gd fmla="*/ 2147483647 w 498" name="T86"/>
                <a:gd fmla="*/ 940361734 h 53" name="T87"/>
                <a:gd fmla="*/ 2147483647 w 498" name="T88"/>
                <a:gd fmla="*/ 627005140 h 53" name="T89"/>
                <a:gd fmla="*/ 2147483647 w 498" name="T90"/>
                <a:gd fmla="*/ 470035566 h 53" name="T91"/>
                <a:gd fmla="*/ 2147483647 w 498" name="T92"/>
                <a:gd fmla="*/ 470035566 h 53" name="T93"/>
                <a:gd fmla="*/ 2147483647 w 498" name="T94"/>
                <a:gd fmla="*/ 470035566 h 53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w 498" name="T144"/>
                <a:gd fmla="*/ 0 h 53" name="T145"/>
                <a:gd fmla="*/ 498 w 498" name="T146"/>
                <a:gd fmla="*/ 53 h 53" name="T147"/>
              </a:gdLst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b="T147" l="T144" r="T146" t="T145"/>
              <a:pathLst>
                <a:path h="52" w="498">
                  <a:moveTo>
                    <a:pt x="476" y="3"/>
                  </a:moveTo>
                  <a:lnTo>
                    <a:pt x="476" y="3"/>
                  </a:lnTo>
                  <a:lnTo>
                    <a:pt x="376" y="3"/>
                  </a:lnTo>
                  <a:lnTo>
                    <a:pt x="274" y="4"/>
                  </a:lnTo>
                  <a:lnTo>
                    <a:pt x="213" y="6"/>
                  </a:lnTo>
                  <a:lnTo>
                    <a:pt x="150" y="7"/>
                  </a:lnTo>
                  <a:lnTo>
                    <a:pt x="119" y="7"/>
                  </a:lnTo>
                  <a:lnTo>
                    <a:pt x="88" y="6"/>
                  </a:lnTo>
                  <a:lnTo>
                    <a:pt x="57" y="4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6"/>
                  </a:lnTo>
                  <a:lnTo>
                    <a:pt x="4" y="11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5" y="42"/>
                  </a:lnTo>
                  <a:lnTo>
                    <a:pt x="43" y="46"/>
                  </a:lnTo>
                  <a:lnTo>
                    <a:pt x="72" y="49"/>
                  </a:lnTo>
                  <a:lnTo>
                    <a:pt x="129" y="52"/>
                  </a:lnTo>
                  <a:lnTo>
                    <a:pt x="187" y="53"/>
                  </a:lnTo>
                  <a:lnTo>
                    <a:pt x="245" y="52"/>
                  </a:lnTo>
                  <a:lnTo>
                    <a:pt x="362" y="48"/>
                  </a:lnTo>
                  <a:lnTo>
                    <a:pt x="419" y="46"/>
                  </a:lnTo>
                  <a:lnTo>
                    <a:pt x="476" y="46"/>
                  </a:lnTo>
                  <a:lnTo>
                    <a:pt x="481" y="45"/>
                  </a:lnTo>
                  <a:lnTo>
                    <a:pt x="486" y="44"/>
                  </a:lnTo>
                  <a:lnTo>
                    <a:pt x="490" y="42"/>
                  </a:lnTo>
                  <a:lnTo>
                    <a:pt x="492" y="39"/>
                  </a:lnTo>
                  <a:lnTo>
                    <a:pt x="496" y="31"/>
                  </a:lnTo>
                  <a:lnTo>
                    <a:pt x="498" y="25"/>
                  </a:lnTo>
                  <a:lnTo>
                    <a:pt x="496" y="16"/>
                  </a:lnTo>
                  <a:lnTo>
                    <a:pt x="492" y="10"/>
                  </a:lnTo>
                  <a:lnTo>
                    <a:pt x="490" y="6"/>
                  </a:lnTo>
                  <a:lnTo>
                    <a:pt x="486" y="4"/>
                  </a:lnTo>
                  <a:lnTo>
                    <a:pt x="481" y="3"/>
                  </a:lnTo>
                  <a:lnTo>
                    <a:pt x="47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298" name="Freeform 2372"/>
            <p:cNvSpPr/>
            <p:nvPr/>
          </p:nvSpPr>
          <p:spPr bwMode="auto">
            <a:xfrm>
              <a:off x="5353051" y="2157413"/>
              <a:ext cx="258763" cy="26988"/>
            </a:xfrm>
            <a:custGeom>
              <a:gdLst>
                <a:gd fmla="*/ 2147483647 w 490" name="T0"/>
                <a:gd fmla="*/ 0 h 50" name="T1"/>
                <a:gd fmla="*/ 2147483647 w 490" name="T2"/>
                <a:gd fmla="*/ 0 h 50" name="T3"/>
                <a:gd fmla="*/ 2147483647 w 490" name="T4"/>
                <a:gd fmla="*/ 314648273 h 50" name="T5"/>
                <a:gd fmla="*/ 2147483647 w 490" name="T6"/>
                <a:gd fmla="*/ 786328875 h 50" name="T7"/>
                <a:gd fmla="*/ 2147483647 w 490" name="T8"/>
                <a:gd fmla="*/ 943653214 h 50" name="T9"/>
                <a:gd fmla="*/ 2147483647 w 490" name="T10"/>
                <a:gd fmla="*/ 943653214 h 50" name="T11"/>
                <a:gd fmla="*/ 2147483647 w 490" name="T12"/>
                <a:gd fmla="*/ 943653214 h 50" name="T13"/>
                <a:gd fmla="*/ 2147483647 w 490" name="T14"/>
                <a:gd fmla="*/ 786328875 h 50" name="T15"/>
                <a:gd fmla="*/ 2147483647 w 490" name="T16"/>
                <a:gd fmla="*/ 314648273 h 50" name="T17"/>
                <a:gd fmla="*/ 2147483647 w 490" name="T18"/>
                <a:gd fmla="*/ 0 h 50" name="T19"/>
                <a:gd fmla="*/ 2147483647 w 490" name="T20"/>
                <a:gd fmla="*/ 0 h 50" name="T21"/>
                <a:gd fmla="*/ 2147483647 w 490" name="T22"/>
                <a:gd fmla="*/ 0 h 50" name="T23"/>
                <a:gd fmla="*/ 1914488208 w 490" name="T24"/>
                <a:gd fmla="*/ 157323867 h 50" name="T25"/>
                <a:gd fmla="*/ 1178253791 w 490" name="T26"/>
                <a:gd fmla="*/ 314648273 h 50" name="T27"/>
                <a:gd fmla="*/ 883760183 w 490" name="T28"/>
                <a:gd fmla="*/ 786328875 h 50" name="T29"/>
                <a:gd fmla="*/ 294494004 w 490" name="T30"/>
                <a:gd fmla="*/ 1887014958 h 50" name="T31"/>
                <a:gd fmla="*/ 0 w 490" name="T32"/>
                <a:gd fmla="*/ 2147483647 h 50" name="T33"/>
                <a:gd fmla="*/ 294494004 w 490" name="T34"/>
                <a:gd fmla="*/ 2147483647 h 50" name="T35"/>
                <a:gd fmla="*/ 883760183 w 490" name="T36"/>
                <a:gd fmla="*/ 2147483647 h 50" name="T37"/>
                <a:gd fmla="*/ 1178253791 w 490" name="T38"/>
                <a:gd fmla="*/ 2147483647 h 50" name="T39"/>
                <a:gd fmla="*/ 1914488208 w 490" name="T40"/>
                <a:gd fmla="*/ 2147483647 h 50" name="T41"/>
                <a:gd fmla="*/ 2147483647 w 490" name="T42"/>
                <a:gd fmla="*/ 2147483647 h 50" name="T43"/>
                <a:gd fmla="*/ 2147483647 w 490" name="T44"/>
                <a:gd fmla="*/ 2147483647 h 50" name="T45"/>
                <a:gd fmla="*/ 2147483647 w 490" name="T46"/>
                <a:gd fmla="*/ 2147483647 h 50" name="T47"/>
                <a:gd fmla="*/ 2147483647 w 490" name="T48"/>
                <a:gd fmla="*/ 2147483647 h 50" name="T49"/>
                <a:gd fmla="*/ 2147483647 w 490" name="T50"/>
                <a:gd fmla="*/ 2147483647 h 50" name="T51"/>
                <a:gd fmla="*/ 2147483647 w 490" name="T52"/>
                <a:gd fmla="*/ 2147483647 h 50" name="T53"/>
                <a:gd fmla="*/ 2147483647 w 490" name="T54"/>
                <a:gd fmla="*/ 2147483647 h 50" name="T55"/>
                <a:gd fmla="*/ 2147483647 w 490" name="T56"/>
                <a:gd fmla="*/ 2147483647 h 50" name="T57"/>
                <a:gd fmla="*/ 2147483647 w 490" name="T58"/>
                <a:gd fmla="*/ 2147483647 h 50" name="T59"/>
                <a:gd fmla="*/ 2147483647 w 490" name="T60"/>
                <a:gd fmla="*/ 2147483647 h 50" name="T61"/>
                <a:gd fmla="*/ 2147483647 w 490" name="T62"/>
                <a:gd fmla="*/ 2147483647 h 50" name="T63"/>
                <a:gd fmla="*/ 2147483647 w 490" name="T64"/>
                <a:gd fmla="*/ 2147483647 h 50" name="T65"/>
                <a:gd fmla="*/ 2147483647 w 490" name="T66"/>
                <a:gd fmla="*/ 2147483647 h 50" name="T67"/>
                <a:gd fmla="*/ 2147483647 w 490" name="T68"/>
                <a:gd fmla="*/ 2147483647 h 50" name="T69"/>
                <a:gd fmla="*/ 2147483647 w 490" name="T70"/>
                <a:gd fmla="*/ 2147483647 h 50" name="T71"/>
                <a:gd fmla="*/ 2147483647 w 490" name="T72"/>
                <a:gd fmla="*/ 2147483647 h 50" name="T73"/>
                <a:gd fmla="*/ 2147483647 w 490" name="T74"/>
                <a:gd fmla="*/ 2147483647 h 50" name="T75"/>
                <a:gd fmla="*/ 2147483647 w 490" name="T76"/>
                <a:gd fmla="*/ 2147483647 h 50" name="T77"/>
                <a:gd fmla="*/ 2147483647 w 490" name="T78"/>
                <a:gd fmla="*/ 1887014958 h 50" name="T79"/>
                <a:gd fmla="*/ 2147483647 w 490" name="T80"/>
                <a:gd fmla="*/ 786328875 h 50" name="T81"/>
                <a:gd fmla="*/ 2147483647 w 490" name="T82"/>
                <a:gd fmla="*/ 314648273 h 50" name="T83"/>
                <a:gd fmla="*/ 2147483647 w 490" name="T84"/>
                <a:gd fmla="*/ 157323867 h 50" name="T85"/>
                <a:gd fmla="*/ 2147483647 w 490" name="T86"/>
                <a:gd fmla="*/ 0 h 50" name="T87"/>
                <a:gd fmla="*/ 2147483647 w 490" name="T88"/>
                <a:gd fmla="*/ 0 h 50" name="T89"/>
                <a:gd fmla="*/ 2147483647 w 490" name="T90"/>
                <a:gd fmla="*/ 0 h 50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490" name="T138"/>
                <a:gd fmla="*/ 0 h 50" name="T139"/>
                <a:gd fmla="*/ 490 w 490" name="T140"/>
                <a:gd fmla="*/ 50 h 50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50" w="490">
                  <a:moveTo>
                    <a:pt x="470" y="0"/>
                  </a:moveTo>
                  <a:lnTo>
                    <a:pt x="470" y="0"/>
                  </a:lnTo>
                  <a:lnTo>
                    <a:pt x="414" y="2"/>
                  </a:lnTo>
                  <a:lnTo>
                    <a:pt x="357" y="5"/>
                  </a:lnTo>
                  <a:lnTo>
                    <a:pt x="301" y="6"/>
                  </a:lnTo>
                  <a:lnTo>
                    <a:pt x="246" y="6"/>
                  </a:lnTo>
                  <a:lnTo>
                    <a:pt x="189" y="6"/>
                  </a:lnTo>
                  <a:lnTo>
                    <a:pt x="133" y="5"/>
                  </a:lnTo>
                  <a:lnTo>
                    <a:pt x="78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2" y="43"/>
                  </a:lnTo>
                  <a:lnTo>
                    <a:pt x="78" y="46"/>
                  </a:lnTo>
                  <a:lnTo>
                    <a:pt x="133" y="48"/>
                  </a:lnTo>
                  <a:lnTo>
                    <a:pt x="189" y="50"/>
                  </a:lnTo>
                  <a:lnTo>
                    <a:pt x="246" y="50"/>
                  </a:lnTo>
                  <a:lnTo>
                    <a:pt x="301" y="50"/>
                  </a:lnTo>
                  <a:lnTo>
                    <a:pt x="357" y="48"/>
                  </a:lnTo>
                  <a:lnTo>
                    <a:pt x="414" y="46"/>
                  </a:lnTo>
                  <a:lnTo>
                    <a:pt x="470" y="43"/>
                  </a:lnTo>
                  <a:lnTo>
                    <a:pt x="475" y="42"/>
                  </a:lnTo>
                  <a:lnTo>
                    <a:pt x="479" y="40"/>
                  </a:lnTo>
                  <a:lnTo>
                    <a:pt x="482" y="38"/>
                  </a:lnTo>
                  <a:lnTo>
                    <a:pt x="485" y="35"/>
                  </a:lnTo>
                  <a:lnTo>
                    <a:pt x="489" y="28"/>
                  </a:lnTo>
                  <a:lnTo>
                    <a:pt x="490" y="20"/>
                  </a:lnTo>
                  <a:lnTo>
                    <a:pt x="489" y="12"/>
                  </a:lnTo>
                  <a:lnTo>
                    <a:pt x="486" y="5"/>
                  </a:lnTo>
                  <a:lnTo>
                    <a:pt x="482" y="2"/>
                  </a:lnTo>
                  <a:lnTo>
                    <a:pt x="479" y="1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299" name="Freeform 2373"/>
            <p:cNvSpPr/>
            <p:nvPr/>
          </p:nvSpPr>
          <p:spPr bwMode="auto">
            <a:xfrm>
              <a:off x="4768851" y="1870075"/>
              <a:ext cx="241300" cy="303213"/>
            </a:xfrm>
            <a:custGeom>
              <a:gdLst>
                <a:gd fmla="*/ 2147483647 w 456" name="T0"/>
                <a:gd fmla="*/ 1185317320 h 573" name="T1"/>
                <a:gd fmla="*/ 2147483647 w 456" name="T2"/>
                <a:gd fmla="*/ 2147483647 h 573" name="T3"/>
                <a:gd fmla="*/ 2147483647 w 456" name="T4"/>
                <a:gd fmla="*/ 2147483647 h 573" name="T5"/>
                <a:gd fmla="*/ 2147483647 w 456" name="T6"/>
                <a:gd fmla="*/ 2147483647 h 573" name="T7"/>
                <a:gd fmla="*/ 2147483647 w 456" name="T8"/>
                <a:gd fmla="*/ 2147483647 h 573" name="T9"/>
                <a:gd fmla="*/ 2147483647 w 456" name="T10"/>
                <a:gd fmla="*/ 2147483647 h 573" name="T11"/>
                <a:gd fmla="*/ 2147483647 w 456" name="T12"/>
                <a:gd fmla="*/ 2147483647 h 573" name="T13"/>
                <a:gd fmla="*/ 2147483647 w 456" name="T14"/>
                <a:gd fmla="*/ 2147483647 h 573" name="T15"/>
                <a:gd fmla="*/ 2147483647 w 456" name="T16"/>
                <a:gd fmla="*/ 2147483647 h 573" name="T17"/>
                <a:gd fmla="*/ 592796948 w 456" name="T18"/>
                <a:gd fmla="*/ 2147483647 h 573" name="T19"/>
                <a:gd fmla="*/ 296258245 w 456" name="T20"/>
                <a:gd fmla="*/ 2147483647 h 573" name="T21"/>
                <a:gd fmla="*/ 0 w 456" name="T22"/>
                <a:gd fmla="*/ 2147483647 h 573" name="T23"/>
                <a:gd fmla="*/ 296258245 w 456" name="T24"/>
                <a:gd fmla="*/ 2147483647 h 573" name="T25"/>
                <a:gd fmla="*/ 1481852007 w 456" name="T26"/>
                <a:gd fmla="*/ 2147483647 h 573" name="T27"/>
                <a:gd fmla="*/ 2147483647 w 456" name="T28"/>
                <a:gd fmla="*/ 2147483647 h 573" name="T29"/>
                <a:gd fmla="*/ 2147483647 w 456" name="T30"/>
                <a:gd fmla="*/ 2147483647 h 573" name="T31"/>
                <a:gd fmla="*/ 2147483647 w 456" name="T32"/>
                <a:gd fmla="*/ 2147483647 h 573" name="T33"/>
                <a:gd fmla="*/ 2147483647 w 456" name="T34"/>
                <a:gd fmla="*/ 2147483647 h 573" name="T35"/>
                <a:gd fmla="*/ 2147483647 w 456" name="T36"/>
                <a:gd fmla="*/ 2147483647 h 573" name="T37"/>
                <a:gd fmla="*/ 2147483647 w 456" name="T38"/>
                <a:gd fmla="*/ 2147483647 h 573" name="T39"/>
                <a:gd fmla="*/ 2147483647 w 456" name="T40"/>
                <a:gd fmla="*/ 2147483647 h 573" name="T41"/>
                <a:gd fmla="*/ 2147483647 w 456" name="T42"/>
                <a:gd fmla="*/ 2147483647 h 573" name="T43"/>
                <a:gd fmla="*/ 2147483647 w 456" name="T44"/>
                <a:gd fmla="*/ 2147483647 h 573" name="T45"/>
                <a:gd fmla="*/ 2147483647 w 456" name="T46"/>
                <a:gd fmla="*/ 2147483647 h 573" name="T47"/>
                <a:gd fmla="*/ 2147483647 w 456" name="T48"/>
                <a:gd fmla="*/ 2147483647 h 573" name="T49"/>
                <a:gd fmla="*/ 2147483647 w 456" name="T50"/>
                <a:gd fmla="*/ 2147483647 h 573" name="T51"/>
                <a:gd fmla="*/ 2147483647 w 456" name="T52"/>
                <a:gd fmla="*/ 2147483647 h 573" name="T53"/>
                <a:gd fmla="*/ 2147483647 w 456" name="T54"/>
                <a:gd fmla="*/ 2147483647 h 573" name="T55"/>
                <a:gd fmla="*/ 2147483647 w 456" name="T56"/>
                <a:gd fmla="*/ 1926245752 h 573" name="T57"/>
                <a:gd fmla="*/ 2147483647 w 456" name="T58"/>
                <a:gd fmla="*/ 296259215 h 573" name="T59"/>
                <a:gd fmla="*/ 2147483647 w 456" name="T60"/>
                <a:gd fmla="*/ 148129872 h 573" name="T61"/>
                <a:gd fmla="*/ 2147483647 w 456" name="T62"/>
                <a:gd fmla="*/ 592798890 h 573" name="T63"/>
                <a:gd fmla="*/ 2147483647 w 456" name="T64"/>
                <a:gd fmla="*/ 1185317320 h 573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456" name="T99"/>
                <a:gd fmla="*/ 0 h 573" name="T100"/>
                <a:gd fmla="*/ 456 w 456" name="T101"/>
                <a:gd fmla="*/ 573 h 573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573" w="456">
                  <a:moveTo>
                    <a:pt x="420" y="8"/>
                  </a:moveTo>
                  <a:lnTo>
                    <a:pt x="420" y="8"/>
                  </a:lnTo>
                  <a:lnTo>
                    <a:pt x="406" y="25"/>
                  </a:lnTo>
                  <a:lnTo>
                    <a:pt x="392" y="44"/>
                  </a:lnTo>
                  <a:lnTo>
                    <a:pt x="368" y="82"/>
                  </a:lnTo>
                  <a:lnTo>
                    <a:pt x="344" y="120"/>
                  </a:lnTo>
                  <a:lnTo>
                    <a:pt x="330" y="139"/>
                  </a:lnTo>
                  <a:lnTo>
                    <a:pt x="316" y="157"/>
                  </a:lnTo>
                  <a:lnTo>
                    <a:pt x="253" y="234"/>
                  </a:lnTo>
                  <a:lnTo>
                    <a:pt x="220" y="272"/>
                  </a:lnTo>
                  <a:lnTo>
                    <a:pt x="204" y="291"/>
                  </a:lnTo>
                  <a:lnTo>
                    <a:pt x="186" y="309"/>
                  </a:lnTo>
                  <a:lnTo>
                    <a:pt x="160" y="336"/>
                  </a:lnTo>
                  <a:lnTo>
                    <a:pt x="136" y="365"/>
                  </a:lnTo>
                  <a:lnTo>
                    <a:pt x="113" y="393"/>
                  </a:lnTo>
                  <a:lnTo>
                    <a:pt x="91" y="423"/>
                  </a:lnTo>
                  <a:lnTo>
                    <a:pt x="48" y="483"/>
                  </a:lnTo>
                  <a:lnTo>
                    <a:pt x="4" y="542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59"/>
                  </a:lnTo>
                  <a:lnTo>
                    <a:pt x="2" y="561"/>
                  </a:lnTo>
                  <a:lnTo>
                    <a:pt x="4" y="565"/>
                  </a:lnTo>
                  <a:lnTo>
                    <a:pt x="10" y="569"/>
                  </a:lnTo>
                  <a:lnTo>
                    <a:pt x="18" y="572"/>
                  </a:lnTo>
                  <a:lnTo>
                    <a:pt x="26" y="573"/>
                  </a:lnTo>
                  <a:lnTo>
                    <a:pt x="30" y="572"/>
                  </a:lnTo>
                  <a:lnTo>
                    <a:pt x="34" y="571"/>
                  </a:lnTo>
                  <a:lnTo>
                    <a:pt x="38" y="568"/>
                  </a:lnTo>
                  <a:lnTo>
                    <a:pt x="41" y="564"/>
                  </a:lnTo>
                  <a:lnTo>
                    <a:pt x="86" y="504"/>
                  </a:lnTo>
                  <a:lnTo>
                    <a:pt x="129" y="443"/>
                  </a:lnTo>
                  <a:lnTo>
                    <a:pt x="152" y="415"/>
                  </a:lnTo>
                  <a:lnTo>
                    <a:pt x="175" y="385"/>
                  </a:lnTo>
                  <a:lnTo>
                    <a:pt x="200" y="358"/>
                  </a:lnTo>
                  <a:lnTo>
                    <a:pt x="227" y="329"/>
                  </a:lnTo>
                  <a:lnTo>
                    <a:pt x="257" y="298"/>
                  </a:lnTo>
                  <a:lnTo>
                    <a:pt x="287" y="264"/>
                  </a:lnTo>
                  <a:lnTo>
                    <a:pt x="316" y="230"/>
                  </a:lnTo>
                  <a:lnTo>
                    <a:pt x="342" y="195"/>
                  </a:lnTo>
                  <a:lnTo>
                    <a:pt x="369" y="156"/>
                  </a:lnTo>
                  <a:lnTo>
                    <a:pt x="395" y="115"/>
                  </a:lnTo>
                  <a:lnTo>
                    <a:pt x="422" y="76"/>
                  </a:lnTo>
                  <a:lnTo>
                    <a:pt x="436" y="57"/>
                  </a:lnTo>
                  <a:lnTo>
                    <a:pt x="451" y="38"/>
                  </a:lnTo>
                  <a:lnTo>
                    <a:pt x="453" y="34"/>
                  </a:lnTo>
                  <a:lnTo>
                    <a:pt x="455" y="30"/>
                  </a:lnTo>
                  <a:lnTo>
                    <a:pt x="456" y="25"/>
                  </a:lnTo>
                  <a:lnTo>
                    <a:pt x="455" y="21"/>
                  </a:lnTo>
                  <a:lnTo>
                    <a:pt x="453" y="13"/>
                  </a:lnTo>
                  <a:lnTo>
                    <a:pt x="448" y="6"/>
                  </a:lnTo>
                  <a:lnTo>
                    <a:pt x="441" y="2"/>
                  </a:lnTo>
                  <a:lnTo>
                    <a:pt x="434" y="0"/>
                  </a:lnTo>
                  <a:lnTo>
                    <a:pt x="430" y="1"/>
                  </a:lnTo>
                  <a:lnTo>
                    <a:pt x="426" y="2"/>
                  </a:lnTo>
                  <a:lnTo>
                    <a:pt x="424" y="4"/>
                  </a:lnTo>
                  <a:lnTo>
                    <a:pt x="420" y="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300" name="Freeform 2374"/>
            <p:cNvSpPr/>
            <p:nvPr/>
          </p:nvSpPr>
          <p:spPr bwMode="auto">
            <a:xfrm>
              <a:off x="5019676" y="1930400"/>
              <a:ext cx="350838" cy="246063"/>
            </a:xfrm>
            <a:custGeom>
              <a:gdLst>
                <a:gd fmla="*/ 2147483647 w 662" name="T0"/>
                <a:gd fmla="*/ 2147483647 h 464" name="T1"/>
                <a:gd fmla="*/ 2147483647 w 662" name="T2"/>
                <a:gd fmla="*/ 2147483647 h 464" name="T3"/>
                <a:gd fmla="*/ 2147483647 w 662" name="T4"/>
                <a:gd fmla="*/ 2147483647 h 464" name="T5"/>
                <a:gd fmla="*/ 2147483647 w 662" name="T6"/>
                <a:gd fmla="*/ 2147483647 h 464" name="T7"/>
                <a:gd fmla="*/ 2147483647 w 662" name="T8"/>
                <a:gd fmla="*/ 2147483647 h 464" name="T9"/>
                <a:gd fmla="*/ 2147483647 w 662" name="T10"/>
                <a:gd fmla="*/ 2147483647 h 464" name="T11"/>
                <a:gd fmla="*/ 2147483647 w 662" name="T12"/>
                <a:gd fmla="*/ 596482275 h 464" name="T13"/>
                <a:gd fmla="*/ 2147483647 w 662" name="T14"/>
                <a:gd fmla="*/ 0 h 464" name="T15"/>
                <a:gd fmla="*/ 2147483647 w 662" name="T16"/>
                <a:gd fmla="*/ 596482275 h 464" name="T17"/>
                <a:gd fmla="*/ 2147483647 w 662" name="T18"/>
                <a:gd fmla="*/ 2147483647 h 464" name="T19"/>
                <a:gd fmla="*/ 2147483647 w 662" name="T20"/>
                <a:gd fmla="*/ 2147483647 h 464" name="T21"/>
                <a:gd fmla="*/ 2147483647 w 662" name="T22"/>
                <a:gd fmla="*/ 2147483647 h 464" name="T23"/>
                <a:gd fmla="*/ 2147483647 w 662" name="T24"/>
                <a:gd fmla="*/ 2147483647 h 464" name="T25"/>
                <a:gd fmla="*/ 2147483647 w 662" name="T26"/>
                <a:gd fmla="*/ 2147483647 h 464" name="T27"/>
                <a:gd fmla="*/ 2147483647 w 662" name="T28"/>
                <a:gd fmla="*/ 2147483647 h 464" name="T29"/>
                <a:gd fmla="*/ 2147483647 w 662" name="T30"/>
                <a:gd fmla="*/ 2147483647 h 464" name="T31"/>
                <a:gd fmla="*/ 595433608 w 662" name="T32"/>
                <a:gd fmla="*/ 2147483647 h 464" name="T33"/>
                <a:gd fmla="*/ 0 w 662" name="T34"/>
                <a:gd fmla="*/ 2147483647 h 464" name="T35"/>
                <a:gd fmla="*/ 595433608 w 662" name="T36"/>
                <a:gd fmla="*/ 2147483647 h 464" name="T37"/>
                <a:gd fmla="*/ 2147483647 w 662" name="T38"/>
                <a:gd fmla="*/ 2147483647 h 464" name="T39"/>
                <a:gd fmla="*/ 2147483647 w 662" name="T40"/>
                <a:gd fmla="*/ 2147483647 h 464" name="T41"/>
                <a:gd fmla="*/ 2147483647 w 662" name="T42"/>
                <a:gd fmla="*/ 2147483647 h 464" name="T43"/>
                <a:gd fmla="*/ 2147483647 w 662" name="T44"/>
                <a:gd fmla="*/ 2147483647 h 464" name="T45"/>
                <a:gd fmla="*/ 2147483647 w 662" name="T46"/>
                <a:gd fmla="*/ 2147483647 h 464" name="T47"/>
                <a:gd fmla="*/ 2147483647 w 662" name="T48"/>
                <a:gd fmla="*/ 2147483647 h 464" name="T49"/>
                <a:gd fmla="*/ 2147483647 w 662" name="T50"/>
                <a:gd fmla="*/ 2147483647 h 464" name="T51"/>
                <a:gd fmla="*/ 2147483647 w 662" name="T52"/>
                <a:gd fmla="*/ 2147483647 h 464" name="T53"/>
                <a:gd fmla="*/ 2147483647 w 662" name="T54"/>
                <a:gd fmla="*/ 2147483647 h 464" name="T55"/>
                <a:gd fmla="*/ 2147483647 w 662" name="T56"/>
                <a:gd fmla="*/ 2147483647 h 464" name="T57"/>
                <a:gd fmla="*/ 2147483647 w 662" name="T58"/>
                <a:gd fmla="*/ 2147483647 h 464" name="T59"/>
                <a:gd fmla="*/ 2147483647 w 662" name="T60"/>
                <a:gd fmla="*/ 2147483647 h 464" name="T61"/>
                <a:gd fmla="*/ 2147483647 w 662" name="T62"/>
                <a:gd fmla="*/ 2147483647 h 464" name="T63"/>
                <a:gd fmla="*/ 2147483647 w 662" name="T64"/>
                <a:gd fmla="*/ 2147483647 h 464" name="T65"/>
                <a:gd fmla="*/ 2147483647 w 662" name="T66"/>
                <a:gd fmla="*/ 2147483647 h 464" name="T67"/>
                <a:gd fmla="*/ 2147483647 w 662" name="T68"/>
                <a:gd fmla="*/ 2147483647 h 464" name="T69"/>
                <a:gd fmla="*/ 2147483647 w 662" name="T70"/>
                <a:gd fmla="*/ 2147483647 h 464" name="T71"/>
                <a:gd fmla="*/ 2147483647 w 662" name="T72"/>
                <a:gd fmla="*/ 2147483647 h 464" name="T73"/>
                <a:gd fmla="*/ 2147483647 w 662" name="T74"/>
                <a:gd fmla="*/ 2147483647 h 464" name="T75"/>
                <a:gd fmla="*/ 2147483647 w 662" name="T76"/>
                <a:gd fmla="*/ 2147483647 h 464" name="T77"/>
                <a:gd fmla="*/ 2147483647 w 662" name="T78"/>
                <a:gd fmla="*/ 2147483647 h 464" name="T79"/>
                <a:gd fmla="*/ 2147483647 w 662" name="T80"/>
                <a:gd fmla="*/ 2147483647 h 464" name="T81"/>
                <a:gd fmla="*/ 2147483647 w 662" name="T82"/>
                <a:gd fmla="*/ 2147483647 h 464" name="T83"/>
                <a:gd fmla="*/ 2147483647 w 662" name="T84"/>
                <a:gd fmla="*/ 2147483647 h 464" name="T85"/>
                <a:gd fmla="*/ 2147483647 w 662" name="T86"/>
                <a:gd fmla="*/ 2147483647 h 464" name="T87"/>
                <a:gd fmla="*/ 2147483647 w 662" name="T88"/>
                <a:gd fmla="*/ 2147483647 h 464" name="T89"/>
                <a:gd fmla="*/ 2147483647 w 662" name="T90"/>
                <a:gd fmla="*/ 2147483647 h 464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w 662" name="T138"/>
                <a:gd fmla="*/ 0 h 464" name="T139"/>
                <a:gd fmla="*/ 662 w 662" name="T140"/>
                <a:gd fmla="*/ 464 h 464" name="T141"/>
              </a:gdLst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b="T141" l="T138" r="T140" t="T139"/>
              <a:pathLst>
                <a:path h="463" w="662">
                  <a:moveTo>
                    <a:pt x="635" y="290"/>
                  </a:moveTo>
                  <a:lnTo>
                    <a:pt x="635" y="290"/>
                  </a:lnTo>
                  <a:lnTo>
                    <a:pt x="625" y="246"/>
                  </a:lnTo>
                  <a:lnTo>
                    <a:pt x="612" y="201"/>
                  </a:lnTo>
                  <a:lnTo>
                    <a:pt x="604" y="179"/>
                  </a:lnTo>
                  <a:lnTo>
                    <a:pt x="595" y="157"/>
                  </a:lnTo>
                  <a:lnTo>
                    <a:pt x="586" y="136"/>
                  </a:lnTo>
                  <a:lnTo>
                    <a:pt x="575" y="117"/>
                  </a:lnTo>
                  <a:lnTo>
                    <a:pt x="564" y="99"/>
                  </a:lnTo>
                  <a:lnTo>
                    <a:pt x="553" y="84"/>
                  </a:lnTo>
                  <a:lnTo>
                    <a:pt x="541" y="69"/>
                  </a:lnTo>
                  <a:lnTo>
                    <a:pt x="528" y="57"/>
                  </a:lnTo>
                  <a:lnTo>
                    <a:pt x="514" y="46"/>
                  </a:lnTo>
                  <a:lnTo>
                    <a:pt x="499" y="37"/>
                  </a:lnTo>
                  <a:lnTo>
                    <a:pt x="484" y="28"/>
                  </a:lnTo>
                  <a:lnTo>
                    <a:pt x="468" y="22"/>
                  </a:lnTo>
                  <a:lnTo>
                    <a:pt x="452" y="15"/>
                  </a:lnTo>
                  <a:lnTo>
                    <a:pt x="434" y="11"/>
                  </a:lnTo>
                  <a:lnTo>
                    <a:pt x="416" y="7"/>
                  </a:lnTo>
                  <a:lnTo>
                    <a:pt x="399" y="4"/>
                  </a:lnTo>
                  <a:lnTo>
                    <a:pt x="381" y="1"/>
                  </a:lnTo>
                  <a:lnTo>
                    <a:pt x="362" y="0"/>
                  </a:lnTo>
                  <a:lnTo>
                    <a:pt x="324" y="0"/>
                  </a:lnTo>
                  <a:lnTo>
                    <a:pt x="286" y="1"/>
                  </a:lnTo>
                  <a:lnTo>
                    <a:pt x="268" y="4"/>
                  </a:lnTo>
                  <a:lnTo>
                    <a:pt x="251" y="7"/>
                  </a:lnTo>
                  <a:lnTo>
                    <a:pt x="233" y="11"/>
                  </a:lnTo>
                  <a:lnTo>
                    <a:pt x="216" y="16"/>
                  </a:lnTo>
                  <a:lnTo>
                    <a:pt x="199" y="22"/>
                  </a:lnTo>
                  <a:lnTo>
                    <a:pt x="183" y="28"/>
                  </a:lnTo>
                  <a:lnTo>
                    <a:pt x="168" y="35"/>
                  </a:lnTo>
                  <a:lnTo>
                    <a:pt x="153" y="43"/>
                  </a:lnTo>
                  <a:lnTo>
                    <a:pt x="138" y="54"/>
                  </a:lnTo>
                  <a:lnTo>
                    <a:pt x="125" y="64"/>
                  </a:lnTo>
                  <a:lnTo>
                    <a:pt x="112" y="76"/>
                  </a:lnTo>
                  <a:lnTo>
                    <a:pt x="100" y="90"/>
                  </a:lnTo>
                  <a:lnTo>
                    <a:pt x="88" y="103"/>
                  </a:lnTo>
                  <a:lnTo>
                    <a:pt x="77" y="119"/>
                  </a:lnTo>
                  <a:lnTo>
                    <a:pt x="66" y="137"/>
                  </a:lnTo>
                  <a:lnTo>
                    <a:pt x="55" y="156"/>
                  </a:lnTo>
                  <a:lnTo>
                    <a:pt x="47" y="175"/>
                  </a:lnTo>
                  <a:lnTo>
                    <a:pt x="39" y="194"/>
                  </a:lnTo>
                  <a:lnTo>
                    <a:pt x="32" y="214"/>
                  </a:lnTo>
                  <a:lnTo>
                    <a:pt x="26" y="235"/>
                  </a:lnTo>
                  <a:lnTo>
                    <a:pt x="20" y="255"/>
                  </a:lnTo>
                  <a:lnTo>
                    <a:pt x="16" y="275"/>
                  </a:lnTo>
                  <a:lnTo>
                    <a:pt x="8" y="316"/>
                  </a:lnTo>
                  <a:lnTo>
                    <a:pt x="4" y="358"/>
                  </a:lnTo>
                  <a:lnTo>
                    <a:pt x="1" y="400"/>
                  </a:lnTo>
                  <a:lnTo>
                    <a:pt x="0" y="444"/>
                  </a:lnTo>
                  <a:lnTo>
                    <a:pt x="0" y="448"/>
                  </a:lnTo>
                  <a:lnTo>
                    <a:pt x="1" y="452"/>
                  </a:lnTo>
                  <a:lnTo>
                    <a:pt x="4" y="456"/>
                  </a:lnTo>
                  <a:lnTo>
                    <a:pt x="7" y="458"/>
                  </a:lnTo>
                  <a:lnTo>
                    <a:pt x="13" y="463"/>
                  </a:lnTo>
                  <a:lnTo>
                    <a:pt x="21" y="464"/>
                  </a:lnTo>
                  <a:lnTo>
                    <a:pt x="28" y="463"/>
                  </a:lnTo>
                  <a:lnTo>
                    <a:pt x="36" y="458"/>
                  </a:lnTo>
                  <a:lnTo>
                    <a:pt x="39" y="456"/>
                  </a:lnTo>
                  <a:lnTo>
                    <a:pt x="40" y="452"/>
                  </a:lnTo>
                  <a:lnTo>
                    <a:pt x="42" y="448"/>
                  </a:lnTo>
                  <a:lnTo>
                    <a:pt x="43" y="444"/>
                  </a:lnTo>
                  <a:lnTo>
                    <a:pt x="45" y="410"/>
                  </a:lnTo>
                  <a:lnTo>
                    <a:pt x="46" y="376"/>
                  </a:lnTo>
                  <a:lnTo>
                    <a:pt x="50" y="342"/>
                  </a:lnTo>
                  <a:lnTo>
                    <a:pt x="54" y="308"/>
                  </a:lnTo>
                  <a:lnTo>
                    <a:pt x="61" y="274"/>
                  </a:lnTo>
                  <a:lnTo>
                    <a:pt x="69" y="241"/>
                  </a:lnTo>
                  <a:lnTo>
                    <a:pt x="80" y="210"/>
                  </a:lnTo>
                  <a:lnTo>
                    <a:pt x="93" y="179"/>
                  </a:lnTo>
                  <a:lnTo>
                    <a:pt x="107" y="152"/>
                  </a:lnTo>
                  <a:lnTo>
                    <a:pt x="115" y="138"/>
                  </a:lnTo>
                  <a:lnTo>
                    <a:pt x="123" y="125"/>
                  </a:lnTo>
                  <a:lnTo>
                    <a:pt x="133" y="113"/>
                  </a:lnTo>
                  <a:lnTo>
                    <a:pt x="144" y="102"/>
                  </a:lnTo>
                  <a:lnTo>
                    <a:pt x="154" y="91"/>
                  </a:lnTo>
                  <a:lnTo>
                    <a:pt x="167" y="81"/>
                  </a:lnTo>
                  <a:lnTo>
                    <a:pt x="184" y="72"/>
                  </a:lnTo>
                  <a:lnTo>
                    <a:pt x="203" y="64"/>
                  </a:lnTo>
                  <a:lnTo>
                    <a:pt x="222" y="58"/>
                  </a:lnTo>
                  <a:lnTo>
                    <a:pt x="243" y="54"/>
                  </a:lnTo>
                  <a:lnTo>
                    <a:pt x="263" y="50"/>
                  </a:lnTo>
                  <a:lnTo>
                    <a:pt x="285" y="47"/>
                  </a:lnTo>
                  <a:lnTo>
                    <a:pt x="324" y="43"/>
                  </a:lnTo>
                  <a:lnTo>
                    <a:pt x="346" y="42"/>
                  </a:lnTo>
                  <a:lnTo>
                    <a:pt x="366" y="42"/>
                  </a:lnTo>
                  <a:lnTo>
                    <a:pt x="385" y="43"/>
                  </a:lnTo>
                  <a:lnTo>
                    <a:pt x="405" y="46"/>
                  </a:lnTo>
                  <a:lnTo>
                    <a:pt x="423" y="52"/>
                  </a:lnTo>
                  <a:lnTo>
                    <a:pt x="441" y="57"/>
                  </a:lnTo>
                  <a:lnTo>
                    <a:pt x="458" y="65"/>
                  </a:lnTo>
                  <a:lnTo>
                    <a:pt x="475" y="75"/>
                  </a:lnTo>
                  <a:lnTo>
                    <a:pt x="490" y="85"/>
                  </a:lnTo>
                  <a:lnTo>
                    <a:pt x="503" y="98"/>
                  </a:lnTo>
                  <a:lnTo>
                    <a:pt x="517" y="111"/>
                  </a:lnTo>
                  <a:lnTo>
                    <a:pt x="529" y="126"/>
                  </a:lnTo>
                  <a:lnTo>
                    <a:pt x="540" y="141"/>
                  </a:lnTo>
                  <a:lnTo>
                    <a:pt x="549" y="159"/>
                  </a:lnTo>
                  <a:lnTo>
                    <a:pt x="557" y="178"/>
                  </a:lnTo>
                  <a:lnTo>
                    <a:pt x="564" y="198"/>
                  </a:lnTo>
                  <a:lnTo>
                    <a:pt x="583" y="256"/>
                  </a:lnTo>
                  <a:lnTo>
                    <a:pt x="593" y="288"/>
                  </a:lnTo>
                  <a:lnTo>
                    <a:pt x="601" y="319"/>
                  </a:lnTo>
                  <a:lnTo>
                    <a:pt x="609" y="351"/>
                  </a:lnTo>
                  <a:lnTo>
                    <a:pt x="614" y="383"/>
                  </a:lnTo>
                  <a:lnTo>
                    <a:pt x="618" y="414"/>
                  </a:lnTo>
                  <a:lnTo>
                    <a:pt x="620" y="429"/>
                  </a:lnTo>
                  <a:lnTo>
                    <a:pt x="618" y="444"/>
                  </a:lnTo>
                  <a:lnTo>
                    <a:pt x="620" y="448"/>
                  </a:lnTo>
                  <a:lnTo>
                    <a:pt x="621" y="452"/>
                  </a:lnTo>
                  <a:lnTo>
                    <a:pt x="623" y="456"/>
                  </a:lnTo>
                  <a:lnTo>
                    <a:pt x="625" y="458"/>
                  </a:lnTo>
                  <a:lnTo>
                    <a:pt x="632" y="463"/>
                  </a:lnTo>
                  <a:lnTo>
                    <a:pt x="640" y="464"/>
                  </a:lnTo>
                  <a:lnTo>
                    <a:pt x="648" y="463"/>
                  </a:lnTo>
                  <a:lnTo>
                    <a:pt x="655" y="458"/>
                  </a:lnTo>
                  <a:lnTo>
                    <a:pt x="658" y="456"/>
                  </a:lnTo>
                  <a:lnTo>
                    <a:pt x="660" y="452"/>
                  </a:lnTo>
                  <a:lnTo>
                    <a:pt x="662" y="448"/>
                  </a:lnTo>
                  <a:lnTo>
                    <a:pt x="662" y="444"/>
                  </a:lnTo>
                  <a:lnTo>
                    <a:pt x="662" y="423"/>
                  </a:lnTo>
                  <a:lnTo>
                    <a:pt x="660" y="403"/>
                  </a:lnTo>
                  <a:lnTo>
                    <a:pt x="658" y="384"/>
                  </a:lnTo>
                  <a:lnTo>
                    <a:pt x="654" y="366"/>
                  </a:lnTo>
                  <a:lnTo>
                    <a:pt x="644" y="328"/>
                  </a:lnTo>
                  <a:lnTo>
                    <a:pt x="635" y="29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301" name="Freeform 2375"/>
            <p:cNvSpPr/>
            <p:nvPr/>
          </p:nvSpPr>
          <p:spPr bwMode="auto">
            <a:xfrm>
              <a:off x="5373689" y="1876425"/>
              <a:ext cx="241300" cy="300038"/>
            </a:xfrm>
            <a:custGeom>
              <a:gdLst>
                <a:gd fmla="*/ 2147483647 w 454" name="T0"/>
                <a:gd fmla="*/ 2147483647 h 569" name="T1"/>
                <a:gd fmla="*/ 2147483647 w 454" name="T2"/>
                <a:gd fmla="*/ 2147483647 h 569" name="T3"/>
                <a:gd fmla="*/ 2147483647 w 454" name="T4"/>
                <a:gd fmla="*/ 2147483647 h 569" name="T5"/>
                <a:gd fmla="*/ 2147483647 w 454" name="T6"/>
                <a:gd fmla="*/ 2147483647 h 569" name="T7"/>
                <a:gd fmla="*/ 2147483647 w 454" name="T8"/>
                <a:gd fmla="*/ 2147483647 h 569" name="T9"/>
                <a:gd fmla="*/ 2147483647 w 454" name="T10"/>
                <a:gd fmla="*/ 2147483647 h 569" name="T11"/>
                <a:gd fmla="*/ 2147483647 w 454" name="T12"/>
                <a:gd fmla="*/ 2147483647 h 569" name="T13"/>
                <a:gd fmla="*/ 2147483647 w 454" name="T14"/>
                <a:gd fmla="*/ 2147483647 h 569" name="T15"/>
                <a:gd fmla="*/ 2147483647 w 454" name="T16"/>
                <a:gd fmla="*/ 2147483647 h 569" name="T17"/>
                <a:gd fmla="*/ 2147483647 w 454" name="T18"/>
                <a:gd fmla="*/ 2147483647 h 569" name="T19"/>
                <a:gd fmla="*/ 2147483647 w 454" name="T20"/>
                <a:gd fmla="*/ 2147483647 h 569" name="T21"/>
                <a:gd fmla="*/ 2147483647 w 454" name="T22"/>
                <a:gd fmla="*/ 2147483647 h 569" name="T23"/>
                <a:gd fmla="*/ 2147483647 w 454" name="T24"/>
                <a:gd fmla="*/ 2147483647 h 569" name="T25"/>
                <a:gd fmla="*/ 2147483647 w 454" name="T26"/>
                <a:gd fmla="*/ 2147483647 h 569" name="T27"/>
                <a:gd fmla="*/ 2147483647 w 454" name="T28"/>
                <a:gd fmla="*/ 2147483647 h 569" name="T29"/>
                <a:gd fmla="*/ 2147483647 w 454" name="T30"/>
                <a:gd fmla="*/ 879760342 h 569" name="T31"/>
                <a:gd fmla="*/ 2147483647 w 454" name="T32"/>
                <a:gd fmla="*/ 146534027 h 569" name="T33"/>
                <a:gd fmla="*/ 2147483647 w 454" name="T34"/>
                <a:gd fmla="*/ 0 h 569" name="T35"/>
                <a:gd fmla="*/ 1050862546 w 454" name="T36"/>
                <a:gd fmla="*/ 879760342 h 569" name="T37"/>
                <a:gd fmla="*/ 0 w 454" name="T38"/>
                <a:gd fmla="*/ 2147483647 h 569" name="T39"/>
                <a:gd fmla="*/ 150001992 w 454" name="T40"/>
                <a:gd fmla="*/ 2147483647 h 569" name="T41"/>
                <a:gd fmla="*/ 750575938 w 454" name="T42"/>
                <a:gd fmla="*/ 2147483647 h 569" name="T43"/>
                <a:gd fmla="*/ 2147483647 w 454" name="T44"/>
                <a:gd fmla="*/ 2147483647 h 569" name="T45"/>
                <a:gd fmla="*/ 2147483647 w 454" name="T46"/>
                <a:gd fmla="*/ 2147483647 h 569" name="T47"/>
                <a:gd fmla="*/ 2147483647 w 454" name="T48"/>
                <a:gd fmla="*/ 2147483647 h 569" name="T49"/>
                <a:gd fmla="*/ 2147483647 w 454" name="T50"/>
                <a:gd fmla="*/ 2147483647 h 569" name="T51"/>
                <a:gd fmla="*/ 2147483647 w 454" name="T52"/>
                <a:gd fmla="*/ 2147483647 h 569" name="T53"/>
                <a:gd fmla="*/ 2147483647 w 454" name="T54"/>
                <a:gd fmla="*/ 2147483647 h 569" name="T55"/>
                <a:gd fmla="*/ 2147483647 w 454" name="T56"/>
                <a:gd fmla="*/ 2147483647 h 569" name="T57"/>
                <a:gd fmla="*/ 2147483647 w 454" name="T58"/>
                <a:gd fmla="*/ 2147483647 h 569" name="T59"/>
                <a:gd fmla="*/ 2147483647 w 454" name="T60"/>
                <a:gd fmla="*/ 2147483647 h 569" name="T61"/>
                <a:gd fmla="*/ 2147483647 w 454" name="T62"/>
                <a:gd fmla="*/ 2147483647 h 569" name="T63"/>
                <a:gd fmla="*/ 2147483647 w 454" name="T64"/>
                <a:gd fmla="*/ 2147483647 h 569" name="T65"/>
                <a:gd fmla="*/ 2147483647 w 454" name="T66"/>
                <a:gd fmla="*/ 2147483647 h 569" name="T67"/>
                <a:gd fmla="*/ 2147483647 w 454" name="T68"/>
                <a:gd fmla="*/ 2147483647 h 569" name="T69"/>
                <a:gd fmla="*/ 2147483647 w 454" name="T70"/>
                <a:gd fmla="*/ 2147483647 h 569" name="T71"/>
                <a:gd fmla="*/ 2147483647 w 454" name="T72"/>
                <a:gd fmla="*/ 2147483647 h 569" name="T73"/>
                <a:gd fmla="*/ 2147483647 w 454" name="T74"/>
                <a:gd fmla="*/ 2147483647 h 569" name="T75"/>
                <a:gd fmla="*/ 2147483647 w 454" name="T76"/>
                <a:gd fmla="*/ 2147483647 h 569" name="T77"/>
                <a:gd fmla="*/ 2147483647 w 454" name="T78"/>
                <a:gd fmla="*/ 2147483647 h 569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w 454" name="T120"/>
                <a:gd fmla="*/ 0 h 569" name="T121"/>
                <a:gd fmla="*/ 454 w 454" name="T122"/>
                <a:gd fmla="*/ 569 h 569" name="T123"/>
              </a:gdLst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b="T123" l="T120" r="T122" t="T121"/>
              <a:pathLst>
                <a:path h="569" w="453">
                  <a:moveTo>
                    <a:pt x="445" y="529"/>
                  </a:moveTo>
                  <a:lnTo>
                    <a:pt x="445" y="529"/>
                  </a:lnTo>
                  <a:lnTo>
                    <a:pt x="438" y="524"/>
                  </a:lnTo>
                  <a:lnTo>
                    <a:pt x="433" y="519"/>
                  </a:lnTo>
                  <a:lnTo>
                    <a:pt x="423" y="507"/>
                  </a:lnTo>
                  <a:lnTo>
                    <a:pt x="415" y="493"/>
                  </a:lnTo>
                  <a:lnTo>
                    <a:pt x="410" y="487"/>
                  </a:lnTo>
                  <a:lnTo>
                    <a:pt x="406" y="481"/>
                  </a:lnTo>
                  <a:lnTo>
                    <a:pt x="373" y="451"/>
                  </a:lnTo>
                  <a:lnTo>
                    <a:pt x="357" y="435"/>
                  </a:lnTo>
                  <a:lnTo>
                    <a:pt x="350" y="427"/>
                  </a:lnTo>
                  <a:lnTo>
                    <a:pt x="343" y="417"/>
                  </a:lnTo>
                  <a:lnTo>
                    <a:pt x="320" y="385"/>
                  </a:lnTo>
                  <a:lnTo>
                    <a:pt x="294" y="354"/>
                  </a:lnTo>
                  <a:lnTo>
                    <a:pt x="270" y="322"/>
                  </a:lnTo>
                  <a:lnTo>
                    <a:pt x="246" y="290"/>
                  </a:lnTo>
                  <a:lnTo>
                    <a:pt x="233" y="274"/>
                  </a:lnTo>
                  <a:lnTo>
                    <a:pt x="224" y="257"/>
                  </a:lnTo>
                  <a:lnTo>
                    <a:pt x="203" y="222"/>
                  </a:lnTo>
                  <a:lnTo>
                    <a:pt x="194" y="204"/>
                  </a:lnTo>
                  <a:lnTo>
                    <a:pt x="183" y="187"/>
                  </a:lnTo>
                  <a:lnTo>
                    <a:pt x="172" y="170"/>
                  </a:lnTo>
                  <a:lnTo>
                    <a:pt x="160" y="156"/>
                  </a:lnTo>
                  <a:lnTo>
                    <a:pt x="128" y="119"/>
                  </a:lnTo>
                  <a:lnTo>
                    <a:pt x="98" y="81"/>
                  </a:lnTo>
                  <a:lnTo>
                    <a:pt x="68" y="43"/>
                  </a:lnTo>
                  <a:lnTo>
                    <a:pt x="37" y="6"/>
                  </a:lnTo>
                  <a:lnTo>
                    <a:pt x="33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6"/>
                  </a:lnTo>
                  <a:lnTo>
                    <a:pt x="3" y="13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5" y="38"/>
                  </a:lnTo>
                  <a:lnTo>
                    <a:pt x="39" y="77"/>
                  </a:lnTo>
                  <a:lnTo>
                    <a:pt x="72" y="118"/>
                  </a:lnTo>
                  <a:lnTo>
                    <a:pt x="103" y="158"/>
                  </a:lnTo>
                  <a:lnTo>
                    <a:pt x="133" y="200"/>
                  </a:lnTo>
                  <a:lnTo>
                    <a:pt x="193" y="286"/>
                  </a:lnTo>
                  <a:lnTo>
                    <a:pt x="252" y="370"/>
                  </a:lnTo>
                  <a:lnTo>
                    <a:pt x="286" y="417"/>
                  </a:lnTo>
                  <a:lnTo>
                    <a:pt x="304" y="440"/>
                  </a:lnTo>
                  <a:lnTo>
                    <a:pt x="313" y="451"/>
                  </a:lnTo>
                  <a:lnTo>
                    <a:pt x="324" y="461"/>
                  </a:lnTo>
                  <a:lnTo>
                    <a:pt x="335" y="473"/>
                  </a:lnTo>
                  <a:lnTo>
                    <a:pt x="346" y="485"/>
                  </a:lnTo>
                  <a:lnTo>
                    <a:pt x="368" y="512"/>
                  </a:lnTo>
                  <a:lnTo>
                    <a:pt x="379" y="526"/>
                  </a:lnTo>
                  <a:lnTo>
                    <a:pt x="389" y="539"/>
                  </a:lnTo>
                  <a:lnTo>
                    <a:pt x="402" y="550"/>
                  </a:lnTo>
                  <a:lnTo>
                    <a:pt x="414" y="561"/>
                  </a:lnTo>
                  <a:lnTo>
                    <a:pt x="418" y="564"/>
                  </a:lnTo>
                  <a:lnTo>
                    <a:pt x="421" y="567"/>
                  </a:lnTo>
                  <a:lnTo>
                    <a:pt x="426" y="568"/>
                  </a:lnTo>
                  <a:lnTo>
                    <a:pt x="431" y="569"/>
                  </a:lnTo>
                  <a:lnTo>
                    <a:pt x="434" y="569"/>
                  </a:lnTo>
                  <a:lnTo>
                    <a:pt x="441" y="568"/>
                  </a:lnTo>
                  <a:lnTo>
                    <a:pt x="446" y="564"/>
                  </a:lnTo>
                  <a:lnTo>
                    <a:pt x="452" y="558"/>
                  </a:lnTo>
                  <a:lnTo>
                    <a:pt x="454" y="552"/>
                  </a:lnTo>
                  <a:lnTo>
                    <a:pt x="454" y="545"/>
                  </a:lnTo>
                  <a:lnTo>
                    <a:pt x="454" y="538"/>
                  </a:lnTo>
                  <a:lnTo>
                    <a:pt x="450" y="533"/>
                  </a:lnTo>
                  <a:lnTo>
                    <a:pt x="445" y="5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302" name="Freeform 2376"/>
            <p:cNvSpPr/>
            <p:nvPr/>
          </p:nvSpPr>
          <p:spPr bwMode="auto">
            <a:xfrm>
              <a:off x="5014914" y="1611313"/>
              <a:ext cx="71438" cy="201613"/>
            </a:xfrm>
            <a:custGeom>
              <a:gdLst>
                <a:gd fmla="*/ 2147483647 w 137" name="T0"/>
                <a:gd fmla="*/ 2147483647 h 383" name="T1"/>
                <a:gd fmla="*/ 2147483647 w 137" name="T2"/>
                <a:gd fmla="*/ 2147483647 h 383" name="T3"/>
                <a:gd fmla="*/ 2147483647 w 137" name="T4"/>
                <a:gd fmla="*/ 2147483647 h 383" name="T5"/>
                <a:gd fmla="*/ 2147483647 w 137" name="T6"/>
                <a:gd fmla="*/ 2147483647 h 383" name="T7"/>
                <a:gd fmla="*/ 2147483647 w 137" name="T8"/>
                <a:gd fmla="*/ 2147483647 h 383" name="T9"/>
                <a:gd fmla="*/ 2147483647 w 137" name="T10"/>
                <a:gd fmla="*/ 2147483647 h 383" name="T11"/>
                <a:gd fmla="*/ 2147483647 w 137" name="T12"/>
                <a:gd fmla="*/ 2147483647 h 383" name="T13"/>
                <a:gd fmla="*/ 2147483647 w 137" name="T14"/>
                <a:gd fmla="*/ 2147483647 h 383" name="T15"/>
                <a:gd fmla="*/ 2147483647 w 137" name="T16"/>
                <a:gd fmla="*/ 2147483647 h 383" name="T17"/>
                <a:gd fmla="*/ 2147483647 w 137" name="T18"/>
                <a:gd fmla="*/ 2147483647 h 383" name="T19"/>
                <a:gd fmla="*/ 2147483647 w 137" name="T20"/>
                <a:gd fmla="*/ 2147483647 h 383" name="T21"/>
                <a:gd fmla="*/ 2147483647 w 137" name="T22"/>
                <a:gd fmla="*/ 2147483647 h 383" name="T23"/>
                <a:gd fmla="*/ 2147483647 w 137" name="T24"/>
                <a:gd fmla="*/ 2147483647 h 383" name="T25"/>
                <a:gd fmla="*/ 2147483647 w 137" name="T26"/>
                <a:gd fmla="*/ 2147483647 h 383" name="T27"/>
                <a:gd fmla="*/ 1559647800 w 137" name="T28"/>
                <a:gd fmla="*/ 2147483647 h 383" name="T29"/>
                <a:gd fmla="*/ 850791003 w 137" name="T30"/>
                <a:gd fmla="*/ 2147483647 h 383" name="T31"/>
                <a:gd fmla="*/ 0 w 137" name="T32"/>
                <a:gd fmla="*/ 2147483647 h 383" name="T33"/>
                <a:gd fmla="*/ 0 w 137" name="T34"/>
                <a:gd fmla="*/ 2147483647 h 383" name="T35"/>
                <a:gd fmla="*/ 0 w 137" name="T36"/>
                <a:gd fmla="*/ 2147483647 h 383" name="T37"/>
                <a:gd fmla="*/ 0 w 137" name="T38"/>
                <a:gd fmla="*/ 2147483647 h 383" name="T39"/>
                <a:gd fmla="*/ 283596871 w 137" name="T40"/>
                <a:gd fmla="*/ 2147483647 h 383" name="T41"/>
                <a:gd fmla="*/ 425259405 w 137" name="T42"/>
                <a:gd fmla="*/ 2147483647 h 383" name="T43"/>
                <a:gd fmla="*/ 1417713594 w 137" name="T44"/>
                <a:gd fmla="*/ 2147483647 h 383" name="T45"/>
                <a:gd fmla="*/ 2147483647 w 137" name="T46"/>
                <a:gd fmla="*/ 2147483647 h 383" name="T47"/>
                <a:gd fmla="*/ 2147483647 w 137" name="T48"/>
                <a:gd fmla="*/ 2147483647 h 383" name="T49"/>
                <a:gd fmla="*/ 2147483647 w 137" name="T50"/>
                <a:gd fmla="*/ 2147483647 h 383" name="T51"/>
                <a:gd fmla="*/ 2147483647 w 137" name="T52"/>
                <a:gd fmla="*/ 2147483647 h 383" name="T53"/>
                <a:gd fmla="*/ 2147483647 w 137" name="T54"/>
                <a:gd fmla="*/ 2147483647 h 383" name="T55"/>
                <a:gd fmla="*/ 2147483647 w 137" name="T56"/>
                <a:gd fmla="*/ 2147483647 h 383" name="T57"/>
                <a:gd fmla="*/ 2147483647 w 137" name="T58"/>
                <a:gd fmla="*/ 2147483647 h 383" name="T59"/>
                <a:gd fmla="*/ 2147483647 w 137" name="T60"/>
                <a:gd fmla="*/ 2147483647 h 383" name="T61"/>
                <a:gd fmla="*/ 2147483647 w 137" name="T62"/>
                <a:gd fmla="*/ 2147483647 h 383" name="T63"/>
                <a:gd fmla="*/ 2147483647 w 137" name="T64"/>
                <a:gd fmla="*/ 2147483647 h 383" name="T65"/>
                <a:gd fmla="*/ 2147483647 w 137" name="T66"/>
                <a:gd fmla="*/ 2147483647 h 383" name="T67"/>
                <a:gd fmla="*/ 2147483647 w 137" name="T68"/>
                <a:gd fmla="*/ 2147483647 h 383" name="T69"/>
                <a:gd fmla="*/ 2147483647 w 137" name="T70"/>
                <a:gd fmla="*/ 2147483647 h 383" name="T71"/>
                <a:gd fmla="*/ 2147483647 w 137" name="T72"/>
                <a:gd fmla="*/ 2147483647 h 383" name="T73"/>
                <a:gd fmla="*/ 2147483647 w 137" name="T74"/>
                <a:gd fmla="*/ 2147483647 h 383" name="T75"/>
                <a:gd fmla="*/ 2147483647 w 137" name="T76"/>
                <a:gd fmla="*/ 2147483647 h 383" name="T77"/>
                <a:gd fmla="*/ 2147483647 w 137" name="T78"/>
                <a:gd fmla="*/ 2147483647 h 383" name="T79"/>
                <a:gd fmla="*/ 2147483647 w 137" name="T80"/>
                <a:gd fmla="*/ 2147483647 h 383" name="T81"/>
                <a:gd fmla="*/ 2147483647 w 137" name="T82"/>
                <a:gd fmla="*/ 2147483647 h 383" name="T83"/>
                <a:gd fmla="*/ 2147483647 w 137" name="T84"/>
                <a:gd fmla="*/ 2147483647 h 383" name="T85"/>
                <a:gd fmla="*/ 2147483647 w 137" name="T86"/>
                <a:gd fmla="*/ 2147483647 h 383" name="T87"/>
                <a:gd fmla="*/ 2147483647 w 137" name="T88"/>
                <a:gd fmla="*/ 2147483647 h 383" name="T89"/>
                <a:gd fmla="*/ 2147483647 w 137" name="T90"/>
                <a:gd fmla="*/ 2147483647 h 383" name="T91"/>
                <a:gd fmla="*/ 2147483647 w 137" name="T92"/>
                <a:gd fmla="*/ 2147483647 h 383" name="T93"/>
                <a:gd fmla="*/ 2147483647 w 137" name="T94"/>
                <a:gd fmla="*/ 2147483647 h 383" name="T95"/>
                <a:gd fmla="*/ 2147483647 w 137" name="T96"/>
                <a:gd fmla="*/ 2147483647 h 383" name="T97"/>
                <a:gd fmla="*/ 2147483647 w 137" name="T98"/>
                <a:gd fmla="*/ 2147483647 h 383" name="T99"/>
                <a:gd fmla="*/ 2147483647 w 137" name="T100"/>
                <a:gd fmla="*/ 2147483647 h 383" name="T101"/>
                <a:gd fmla="*/ 2147483647 w 137" name="T102"/>
                <a:gd fmla="*/ 1750452464 h 383" name="T103"/>
                <a:gd fmla="*/ 2147483647 w 137" name="T104"/>
                <a:gd fmla="*/ 1166876188 h 383" name="T105"/>
                <a:gd fmla="*/ 2147483647 w 137" name="T106"/>
                <a:gd fmla="*/ 729332163 h 383" name="T107"/>
                <a:gd fmla="*/ 2147483647 w 137" name="T108"/>
                <a:gd fmla="*/ 145755690 h 383" name="T109"/>
                <a:gd fmla="*/ 2147483647 w 137" name="T110"/>
                <a:gd fmla="*/ 0 h 383" name="T111"/>
                <a:gd fmla="*/ 2147483647 w 137" name="T112"/>
                <a:gd fmla="*/ 145755690 h 383" name="T113"/>
                <a:gd fmla="*/ 2147483647 w 137" name="T114"/>
                <a:gd fmla="*/ 729332163 h 383" name="T115"/>
                <a:gd fmla="*/ 2147483647 w 137" name="T116"/>
                <a:gd fmla="*/ 1166876188 h 383" name="T117"/>
                <a:gd fmla="*/ 2147483647 w 137" name="T118"/>
                <a:gd fmla="*/ 1750452464 h 383" name="T119"/>
                <a:gd fmla="*/ 2147483647 w 137" name="T120"/>
                <a:gd fmla="*/ 2147483647 h 383" name="T121"/>
                <a:gd fmla="*/ 2147483647 w 137" name="T122"/>
                <a:gd fmla="*/ 2147483647 h 383" name="T123"/>
                <a:gd fmla="*/ 2147483647 w 137" name="T124"/>
                <a:gd fmla="*/ 2147483647 h 383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60000 65536" name="T177"/>
                <a:gd fmla="*/ 0 60000 65536" name="T178"/>
                <a:gd fmla="*/ 0 60000 65536" name="T179"/>
                <a:gd fmla="*/ 0 60000 65536" name="T180"/>
                <a:gd fmla="*/ 0 60000 65536" name="T181"/>
                <a:gd fmla="*/ 0 60000 65536" name="T182"/>
                <a:gd fmla="*/ 0 60000 65536" name="T183"/>
                <a:gd fmla="*/ 0 60000 65536" name="T184"/>
                <a:gd fmla="*/ 0 60000 65536" name="T185"/>
                <a:gd fmla="*/ 0 60000 65536" name="T186"/>
                <a:gd fmla="*/ 0 60000 65536" name="T187"/>
                <a:gd fmla="*/ 0 60000 65536" name="T188"/>
                <a:gd fmla="*/ 0 w 137" name="T189"/>
                <a:gd fmla="*/ 0 h 383" name="T190"/>
                <a:gd fmla="*/ 137 w 137" name="T191"/>
                <a:gd fmla="*/ 383 h 383" name="T192"/>
              </a:gdLst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b="T192" l="T189" r="T191" t="T190"/>
              <a:pathLst>
                <a:path h="383" w="137">
                  <a:moveTo>
                    <a:pt x="94" y="22"/>
                  </a:moveTo>
                  <a:lnTo>
                    <a:pt x="94" y="22"/>
                  </a:lnTo>
                  <a:lnTo>
                    <a:pt x="87" y="69"/>
                  </a:lnTo>
                  <a:lnTo>
                    <a:pt x="78" y="117"/>
                  </a:lnTo>
                  <a:lnTo>
                    <a:pt x="72" y="140"/>
                  </a:lnTo>
                  <a:lnTo>
                    <a:pt x="65" y="163"/>
                  </a:lnTo>
                  <a:lnTo>
                    <a:pt x="57" y="186"/>
                  </a:lnTo>
                  <a:lnTo>
                    <a:pt x="49" y="209"/>
                  </a:lnTo>
                  <a:lnTo>
                    <a:pt x="33" y="252"/>
                  </a:lnTo>
                  <a:lnTo>
                    <a:pt x="25" y="275"/>
                  </a:lnTo>
                  <a:lnTo>
                    <a:pt x="21" y="297"/>
                  </a:lnTo>
                  <a:lnTo>
                    <a:pt x="17" y="312"/>
                  </a:lnTo>
                  <a:lnTo>
                    <a:pt x="11" y="327"/>
                  </a:lnTo>
                  <a:lnTo>
                    <a:pt x="6" y="340"/>
                  </a:lnTo>
                  <a:lnTo>
                    <a:pt x="0" y="355"/>
                  </a:lnTo>
                  <a:lnTo>
                    <a:pt x="0" y="361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3" y="373"/>
                  </a:lnTo>
                  <a:lnTo>
                    <a:pt x="10" y="378"/>
                  </a:lnTo>
                  <a:lnTo>
                    <a:pt x="17" y="381"/>
                  </a:lnTo>
                  <a:lnTo>
                    <a:pt x="25" y="383"/>
                  </a:lnTo>
                  <a:lnTo>
                    <a:pt x="33" y="380"/>
                  </a:lnTo>
                  <a:lnTo>
                    <a:pt x="36" y="378"/>
                  </a:lnTo>
                  <a:lnTo>
                    <a:pt x="38" y="376"/>
                  </a:lnTo>
                  <a:lnTo>
                    <a:pt x="41" y="372"/>
                  </a:lnTo>
                  <a:lnTo>
                    <a:pt x="42" y="366"/>
                  </a:lnTo>
                  <a:lnTo>
                    <a:pt x="46" y="351"/>
                  </a:lnTo>
                  <a:lnTo>
                    <a:pt x="53" y="332"/>
                  </a:lnTo>
                  <a:lnTo>
                    <a:pt x="60" y="316"/>
                  </a:lnTo>
                  <a:lnTo>
                    <a:pt x="68" y="301"/>
                  </a:lnTo>
                  <a:lnTo>
                    <a:pt x="74" y="290"/>
                  </a:lnTo>
                  <a:lnTo>
                    <a:pt x="78" y="279"/>
                  </a:lnTo>
                  <a:lnTo>
                    <a:pt x="83" y="255"/>
                  </a:lnTo>
                  <a:lnTo>
                    <a:pt x="88" y="231"/>
                  </a:lnTo>
                  <a:lnTo>
                    <a:pt x="91" y="220"/>
                  </a:lnTo>
                  <a:lnTo>
                    <a:pt x="95" y="208"/>
                  </a:lnTo>
                  <a:lnTo>
                    <a:pt x="103" y="186"/>
                  </a:lnTo>
                  <a:lnTo>
                    <a:pt x="112" y="163"/>
                  </a:lnTo>
                  <a:lnTo>
                    <a:pt x="117" y="140"/>
                  </a:lnTo>
                  <a:lnTo>
                    <a:pt x="122" y="117"/>
                  </a:lnTo>
                  <a:lnTo>
                    <a:pt x="131" y="69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6" y="12"/>
                  </a:lnTo>
                  <a:lnTo>
                    <a:pt x="135" y="8"/>
                  </a:lnTo>
                  <a:lnTo>
                    <a:pt x="132" y="5"/>
                  </a:lnTo>
                  <a:lnTo>
                    <a:pt x="125" y="1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2" y="5"/>
                  </a:lnTo>
                  <a:lnTo>
                    <a:pt x="99" y="8"/>
                  </a:lnTo>
                  <a:lnTo>
                    <a:pt x="97" y="12"/>
                  </a:lnTo>
                  <a:lnTo>
                    <a:pt x="95" y="16"/>
                  </a:lnTo>
                  <a:lnTo>
                    <a:pt x="94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303" name="Freeform 2377"/>
            <p:cNvSpPr/>
            <p:nvPr/>
          </p:nvSpPr>
          <p:spPr bwMode="auto">
            <a:xfrm>
              <a:off x="5114926" y="1612900"/>
              <a:ext cx="52388" cy="198438"/>
            </a:xfrm>
            <a:custGeom>
              <a:gdLst>
                <a:gd fmla="*/ 2147483647 w 100" name="T0"/>
                <a:gd fmla="*/ 2147483647 h 377" name="T1"/>
                <a:gd fmla="*/ 2147483647 w 100" name="T2"/>
                <a:gd fmla="*/ 2147483647 h 377" name="T3"/>
                <a:gd fmla="*/ 2147483647 w 100" name="T4"/>
                <a:gd fmla="*/ 2147483647 h 377" name="T5"/>
                <a:gd fmla="*/ 2147483647 w 100" name="T6"/>
                <a:gd fmla="*/ 2147483647 h 377" name="T7"/>
                <a:gd fmla="*/ 2147483647 w 100" name="T8"/>
                <a:gd fmla="*/ 2147483647 h 377" name="T9"/>
                <a:gd fmla="*/ 2147483647 w 100" name="T10"/>
                <a:gd fmla="*/ 2147483647 h 377" name="T11"/>
                <a:gd fmla="*/ 2147483647 w 100" name="T12"/>
                <a:gd fmla="*/ 2147483647 h 377" name="T13"/>
                <a:gd fmla="*/ 2147483647 w 100" name="T14"/>
                <a:gd fmla="*/ 2147483647 h 377" name="T15"/>
                <a:gd fmla="*/ 2147483647 w 100" name="T16"/>
                <a:gd fmla="*/ 2147483647 h 377" name="T17"/>
                <a:gd fmla="*/ 2147483647 w 100" name="T18"/>
                <a:gd fmla="*/ 2147483647 h 377" name="T19"/>
                <a:gd fmla="*/ 2147483647 w 100" name="T20"/>
                <a:gd fmla="*/ 2147483647 h 377" name="T21"/>
                <a:gd fmla="*/ 1006409059 w 100" name="T22"/>
                <a:gd fmla="*/ 2147483647 h 377" name="T23"/>
                <a:gd fmla="*/ 0 w 100" name="T24"/>
                <a:gd fmla="*/ 2147483647 h 377" name="T25"/>
                <a:gd fmla="*/ 0 w 100" name="T26"/>
                <a:gd fmla="*/ 2147483647 h 377" name="T27"/>
                <a:gd fmla="*/ 0 w 100" name="T28"/>
                <a:gd fmla="*/ 2147483647 h 377" name="T29"/>
                <a:gd fmla="*/ 0 w 100" name="T30"/>
                <a:gd fmla="*/ 2147483647 h 377" name="T31"/>
                <a:gd fmla="*/ 143811892 w 100" name="T32"/>
                <a:gd fmla="*/ 2147483647 h 377" name="T33"/>
                <a:gd fmla="*/ 575247568 w 100" name="T34"/>
                <a:gd fmla="*/ 2147483647 h 377" name="T35"/>
                <a:gd fmla="*/ 1294032974 w 100" name="T36"/>
                <a:gd fmla="*/ 2147483647 h 377" name="T37"/>
                <a:gd fmla="*/ 2147483647 w 100" name="T38"/>
                <a:gd fmla="*/ 2147483647 h 377" name="T39"/>
                <a:gd fmla="*/ 2147483647 w 100" name="T40"/>
                <a:gd fmla="*/ 2147483647 h 377" name="T41"/>
                <a:gd fmla="*/ 2147483647 w 100" name="T42"/>
                <a:gd fmla="*/ 2147483647 h 377" name="T43"/>
                <a:gd fmla="*/ 2147483647 w 100" name="T44"/>
                <a:gd fmla="*/ 2147483647 h 377" name="T45"/>
                <a:gd fmla="*/ 2147483647 w 100" name="T46"/>
                <a:gd fmla="*/ 2147483647 h 377" name="T47"/>
                <a:gd fmla="*/ 2147483647 w 100" name="T48"/>
                <a:gd fmla="*/ 2147483647 h 377" name="T49"/>
                <a:gd fmla="*/ 2147483647 w 100" name="T50"/>
                <a:gd fmla="*/ 2147483647 h 377" name="T51"/>
                <a:gd fmla="*/ 2147483647 w 100" name="T52"/>
                <a:gd fmla="*/ 2147483647 h 377" name="T53"/>
                <a:gd fmla="*/ 2147483647 w 100" name="T54"/>
                <a:gd fmla="*/ 2147483647 h 377" name="T55"/>
                <a:gd fmla="*/ 2147483647 w 100" name="T56"/>
                <a:gd fmla="*/ 2147483647 h 377" name="T57"/>
                <a:gd fmla="*/ 2147483647 w 100" name="T58"/>
                <a:gd fmla="*/ 2147483647 h 377" name="T59"/>
                <a:gd fmla="*/ 2147483647 w 100" name="T60"/>
                <a:gd fmla="*/ 2147483647 h 377" name="T61"/>
                <a:gd fmla="*/ 2147483647 w 100" name="T62"/>
                <a:gd fmla="*/ 2147483647 h 377" name="T63"/>
                <a:gd fmla="*/ 2147483647 w 100" name="T64"/>
                <a:gd fmla="*/ 2147483647 h 377" name="T65"/>
                <a:gd fmla="*/ 2147483647 w 100" name="T66"/>
                <a:gd fmla="*/ 2147483647 h 377" name="T67"/>
                <a:gd fmla="*/ 2147483647 w 100" name="T68"/>
                <a:gd fmla="*/ 2147483647 h 377" name="T69"/>
                <a:gd fmla="*/ 2147483647 w 100" name="T70"/>
                <a:gd fmla="*/ 2147483647 h 377" name="T71"/>
                <a:gd fmla="*/ 2147483647 w 100" name="T72"/>
                <a:gd fmla="*/ 2147483647 h 377" name="T73"/>
                <a:gd fmla="*/ 2147483647 w 100" name="T74"/>
                <a:gd fmla="*/ 2147483647 h 377" name="T75"/>
                <a:gd fmla="*/ 2147483647 w 100" name="T76"/>
                <a:gd fmla="*/ 2147483647 h 377" name="T77"/>
                <a:gd fmla="*/ 2147483647 w 100" name="T78"/>
                <a:gd fmla="*/ 2147483647 h 377" name="T79"/>
                <a:gd fmla="*/ 2147483647 w 100" name="T80"/>
                <a:gd fmla="*/ 2147483647 h 377" name="T81"/>
                <a:gd fmla="*/ 2147483647 w 100" name="T82"/>
                <a:gd fmla="*/ 2147483647 h 377" name="T83"/>
                <a:gd fmla="*/ 2147483647 w 100" name="T84"/>
                <a:gd fmla="*/ 2147483647 h 377" name="T85"/>
                <a:gd fmla="*/ 2147483647 w 100" name="T86"/>
                <a:gd fmla="*/ 2147483647 h 377" name="T87"/>
                <a:gd fmla="*/ 2147483647 w 100" name="T88"/>
                <a:gd fmla="*/ 2147483647 h 377" name="T89"/>
                <a:gd fmla="*/ 2147483647 w 100" name="T90"/>
                <a:gd fmla="*/ 2147483647 h 377" name="T91"/>
                <a:gd fmla="*/ 2147483647 w 100" name="T92"/>
                <a:gd fmla="*/ 2147483647 h 377" name="T93"/>
                <a:gd fmla="*/ 2147483647 w 100" name="T94"/>
                <a:gd fmla="*/ 2147483647 h 377" name="T95"/>
                <a:gd fmla="*/ 2147483647 w 100" name="T96"/>
                <a:gd fmla="*/ 1895891303 h 377" name="T97"/>
                <a:gd fmla="*/ 2147483647 w 100" name="T98"/>
                <a:gd fmla="*/ 1312412186 h 377" name="T99"/>
                <a:gd fmla="*/ 2147483647 w 100" name="T100"/>
                <a:gd fmla="*/ 583201987 h 377" name="T101"/>
                <a:gd fmla="*/ 2147483647 w 100" name="T102"/>
                <a:gd fmla="*/ 145731412 h 377" name="T103"/>
                <a:gd fmla="*/ 2147483647 w 100" name="T104"/>
                <a:gd fmla="*/ 0 h 377" name="T105"/>
                <a:gd fmla="*/ 2147483647 w 100" name="T106"/>
                <a:gd fmla="*/ 291739690 h 377" name="T107"/>
                <a:gd fmla="*/ 2147483647 w 100" name="T108"/>
                <a:gd fmla="*/ 583201987 h 377" name="T109"/>
                <a:gd fmla="*/ 2147483647 w 100" name="T110"/>
                <a:gd fmla="*/ 874941545 h 377" name="T111"/>
                <a:gd fmla="*/ 2147483647 w 100" name="T112"/>
                <a:gd fmla="*/ 1604151745 h 377" name="T113"/>
                <a:gd fmla="*/ 2147483647 w 100" name="T114"/>
                <a:gd fmla="*/ 2147483647 h 377" name="T115"/>
                <a:gd fmla="*/ 2147483647 w 100" name="T116"/>
                <a:gd fmla="*/ 2147483647 h 377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60000 65536" name="T171"/>
                <a:gd fmla="*/ 0 60000 65536" name="T172"/>
                <a:gd fmla="*/ 0 60000 65536" name="T173"/>
                <a:gd fmla="*/ 0 60000 65536" name="T174"/>
                <a:gd fmla="*/ 0 60000 65536" name="T175"/>
                <a:gd fmla="*/ 0 60000 65536" name="T176"/>
                <a:gd fmla="*/ 0 w 100" name="T177"/>
                <a:gd fmla="*/ 0 h 377" name="T178"/>
                <a:gd fmla="*/ 100 w 100" name="T179"/>
                <a:gd fmla="*/ 377 h 377" name="T180"/>
              </a:gdLst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b="T180" l="T177" r="T179" t="T178"/>
              <a:pathLst>
                <a:path h="377" w="100">
                  <a:moveTo>
                    <a:pt x="58" y="15"/>
                  </a:moveTo>
                  <a:lnTo>
                    <a:pt x="58" y="15"/>
                  </a:lnTo>
                  <a:lnTo>
                    <a:pt x="51" y="38"/>
                  </a:lnTo>
                  <a:lnTo>
                    <a:pt x="49" y="61"/>
                  </a:lnTo>
                  <a:lnTo>
                    <a:pt x="46" y="85"/>
                  </a:lnTo>
                  <a:lnTo>
                    <a:pt x="45" y="110"/>
                  </a:lnTo>
                  <a:lnTo>
                    <a:pt x="41" y="157"/>
                  </a:lnTo>
                  <a:lnTo>
                    <a:pt x="38" y="181"/>
                  </a:lnTo>
                  <a:lnTo>
                    <a:pt x="34" y="205"/>
                  </a:lnTo>
                  <a:lnTo>
                    <a:pt x="16" y="276"/>
                  </a:lnTo>
                  <a:lnTo>
                    <a:pt x="7" y="313"/>
                  </a:lnTo>
                  <a:lnTo>
                    <a:pt x="0" y="350"/>
                  </a:lnTo>
                  <a:lnTo>
                    <a:pt x="0" y="355"/>
                  </a:lnTo>
                  <a:lnTo>
                    <a:pt x="0" y="359"/>
                  </a:lnTo>
                  <a:lnTo>
                    <a:pt x="1" y="363"/>
                  </a:lnTo>
                  <a:lnTo>
                    <a:pt x="4" y="367"/>
                  </a:lnTo>
                  <a:lnTo>
                    <a:pt x="9" y="373"/>
                  </a:lnTo>
                  <a:lnTo>
                    <a:pt x="16" y="377"/>
                  </a:lnTo>
                  <a:lnTo>
                    <a:pt x="24" y="377"/>
                  </a:lnTo>
                  <a:lnTo>
                    <a:pt x="32" y="375"/>
                  </a:lnTo>
                  <a:lnTo>
                    <a:pt x="35" y="373"/>
                  </a:lnTo>
                  <a:lnTo>
                    <a:pt x="38" y="370"/>
                  </a:lnTo>
                  <a:lnTo>
                    <a:pt x="41" y="366"/>
                  </a:lnTo>
                  <a:lnTo>
                    <a:pt x="42" y="362"/>
                  </a:lnTo>
                  <a:lnTo>
                    <a:pt x="43" y="354"/>
                  </a:lnTo>
                  <a:lnTo>
                    <a:pt x="46" y="346"/>
                  </a:lnTo>
                  <a:lnTo>
                    <a:pt x="53" y="331"/>
                  </a:lnTo>
                  <a:lnTo>
                    <a:pt x="58" y="316"/>
                  </a:lnTo>
                  <a:lnTo>
                    <a:pt x="61" y="308"/>
                  </a:lnTo>
                  <a:lnTo>
                    <a:pt x="62" y="301"/>
                  </a:lnTo>
                  <a:lnTo>
                    <a:pt x="64" y="279"/>
                  </a:lnTo>
                  <a:lnTo>
                    <a:pt x="66" y="257"/>
                  </a:lnTo>
                  <a:lnTo>
                    <a:pt x="76" y="215"/>
                  </a:lnTo>
                  <a:lnTo>
                    <a:pt x="80" y="192"/>
                  </a:lnTo>
                  <a:lnTo>
                    <a:pt x="83" y="169"/>
                  </a:lnTo>
                  <a:lnTo>
                    <a:pt x="85" y="120"/>
                  </a:lnTo>
                  <a:lnTo>
                    <a:pt x="88" y="96"/>
                  </a:lnTo>
                  <a:lnTo>
                    <a:pt x="89" y="73"/>
                  </a:lnTo>
                  <a:lnTo>
                    <a:pt x="93" y="50"/>
                  </a:lnTo>
                  <a:lnTo>
                    <a:pt x="99" y="27"/>
                  </a:lnTo>
                  <a:lnTo>
                    <a:pt x="100" y="21"/>
                  </a:lnTo>
                  <a:lnTo>
                    <a:pt x="100" y="17"/>
                  </a:lnTo>
                  <a:lnTo>
                    <a:pt x="99" y="13"/>
                  </a:lnTo>
                  <a:lnTo>
                    <a:pt x="98" y="9"/>
                  </a:lnTo>
                  <a:lnTo>
                    <a:pt x="92" y="4"/>
                  </a:lnTo>
                  <a:lnTo>
                    <a:pt x="84" y="1"/>
                  </a:lnTo>
                  <a:lnTo>
                    <a:pt x="76" y="0"/>
                  </a:lnTo>
                  <a:lnTo>
                    <a:pt x="69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0" y="11"/>
                  </a:lnTo>
                  <a:lnTo>
                    <a:pt x="58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304" name="Freeform 2378"/>
            <p:cNvSpPr/>
            <p:nvPr/>
          </p:nvSpPr>
          <p:spPr bwMode="auto">
            <a:xfrm>
              <a:off x="5200651" y="1612900"/>
              <a:ext cx="49213" cy="198438"/>
            </a:xfrm>
            <a:custGeom>
              <a:gdLst>
                <a:gd fmla="*/ 2147483647 w 93" name="T0"/>
                <a:gd fmla="*/ 2147483647 h 376" name="T1"/>
                <a:gd fmla="*/ 2147483647 w 93" name="T2"/>
                <a:gd fmla="*/ 2147483647 h 376" name="T3"/>
                <a:gd fmla="*/ 2147483647 w 93" name="T4"/>
                <a:gd fmla="*/ 2147483647 h 376" name="T5"/>
                <a:gd fmla="*/ 2147483647 w 93" name="T6"/>
                <a:gd fmla="*/ 2147483647 h 376" name="T7"/>
                <a:gd fmla="*/ 2147483647 w 93" name="T8"/>
                <a:gd fmla="*/ 2147483647 h 376" name="T9"/>
                <a:gd fmla="*/ 2147483647 w 93" name="T10"/>
                <a:gd fmla="*/ 2147483647 h 376" name="T11"/>
                <a:gd fmla="*/ 2147483647 w 93" name="T12"/>
                <a:gd fmla="*/ 2147483647 h 376" name="T13"/>
                <a:gd fmla="*/ 2147483647 w 93" name="T14"/>
                <a:gd fmla="*/ 2147483647 h 376" name="T15"/>
                <a:gd fmla="*/ 2147483647 w 93" name="T16"/>
                <a:gd fmla="*/ 2147483647 h 376" name="T17"/>
                <a:gd fmla="*/ 2147483647 w 93" name="T18"/>
                <a:gd fmla="*/ 1763938559 h 376" name="T19"/>
                <a:gd fmla="*/ 2147483647 w 93" name="T20"/>
                <a:gd fmla="*/ 1175958511 h 376" name="T21"/>
                <a:gd fmla="*/ 2147483647 w 93" name="T22"/>
                <a:gd fmla="*/ 735043932 h 376" name="T23"/>
                <a:gd fmla="*/ 2147483647 w 93" name="T24"/>
                <a:gd fmla="*/ 440914975 h 376" name="T25"/>
                <a:gd fmla="*/ 2147483647 w 93" name="T26"/>
                <a:gd fmla="*/ 147064742 h 376" name="T27"/>
                <a:gd fmla="*/ 2147483647 w 93" name="T28"/>
                <a:gd fmla="*/ 0 h 376" name="T29"/>
                <a:gd fmla="*/ 2147483647 w 93" name="T30"/>
                <a:gd fmla="*/ 147064742 h 376" name="T31"/>
                <a:gd fmla="*/ 1630013930 w 93" name="T32"/>
                <a:gd fmla="*/ 735043932 h 376" name="T33"/>
                <a:gd fmla="*/ 740940895 w 93" name="T34"/>
                <a:gd fmla="*/ 1616873882 h 376" name="T35"/>
                <a:gd fmla="*/ 296264412 w 93" name="T36"/>
                <a:gd fmla="*/ 2147483647 h 376" name="T37"/>
                <a:gd fmla="*/ 148132206 w 93" name="T38"/>
                <a:gd fmla="*/ 2147483647 h 376" name="T39"/>
                <a:gd fmla="*/ 0 w 93" name="T40"/>
                <a:gd fmla="*/ 2147483647 h 376" name="T41"/>
                <a:gd fmla="*/ 148132206 w 93" name="T42"/>
                <a:gd fmla="*/ 2147483647 h 376" name="T43"/>
                <a:gd fmla="*/ 148132206 w 93" name="T44"/>
                <a:gd fmla="*/ 2147483647 h 376" name="T45"/>
                <a:gd fmla="*/ 1778146070 w 93" name="T46"/>
                <a:gd fmla="*/ 2147483647 h 376" name="T47"/>
                <a:gd fmla="*/ 2147483647 w 93" name="T48"/>
                <a:gd fmla="*/ 2147483647 h 376" name="T49"/>
                <a:gd fmla="*/ 2147483647 w 93" name="T50"/>
                <a:gd fmla="*/ 2147483647 h 376" name="T51"/>
                <a:gd fmla="*/ 2147483647 w 93" name="T52"/>
                <a:gd fmla="*/ 2147483647 h 376" name="T53"/>
                <a:gd fmla="*/ 2147483647 w 93" name="T54"/>
                <a:gd fmla="*/ 2147483647 h 376" name="T55"/>
                <a:gd fmla="*/ 2147483647 w 93" name="T56"/>
                <a:gd fmla="*/ 2147483647 h 376" name="T57"/>
                <a:gd fmla="*/ 2147483647 w 93" name="T58"/>
                <a:gd fmla="*/ 2147483647 h 376" name="T59"/>
                <a:gd fmla="*/ 2147483647 w 93" name="T60"/>
                <a:gd fmla="*/ 2147483647 h 376" name="T61"/>
                <a:gd fmla="*/ 2147483647 w 93" name="T62"/>
                <a:gd fmla="*/ 2147483647 h 376" name="T63"/>
                <a:gd fmla="*/ 2147483647 w 93" name="T64"/>
                <a:gd fmla="*/ 2147483647 h 376" name="T65"/>
                <a:gd fmla="*/ 2147483647 w 93" name="T66"/>
                <a:gd fmla="*/ 2147483647 h 376" name="T67"/>
                <a:gd fmla="*/ 2147483647 w 93" name="T68"/>
                <a:gd fmla="*/ 2147483647 h 376" name="T69"/>
                <a:gd fmla="*/ 2147483647 w 93" name="T70"/>
                <a:gd fmla="*/ 2147483647 h 376" name="T71"/>
                <a:gd fmla="*/ 2147483647 w 93" name="T72"/>
                <a:gd fmla="*/ 2147483647 h 376" name="T73"/>
                <a:gd fmla="*/ 2147483647 w 93" name="T74"/>
                <a:gd fmla="*/ 2147483647 h 376" name="T75"/>
                <a:gd fmla="*/ 2147483647 w 93" name="T76"/>
                <a:gd fmla="*/ 2147483647 h 376" name="T77"/>
                <a:gd fmla="*/ 2147483647 w 93" name="T78"/>
                <a:gd fmla="*/ 2147483647 h 376" name="T79"/>
                <a:gd fmla="*/ 2147483647 w 93" name="T80"/>
                <a:gd fmla="*/ 2147483647 h 376" name="T81"/>
                <a:gd fmla="*/ 2147483647 w 93" name="T82"/>
                <a:gd fmla="*/ 2147483647 h 376" name="T83"/>
                <a:gd fmla="*/ 2147483647 w 93" name="T84"/>
                <a:gd fmla="*/ 2147483647 h 37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60000 65536" name="T108"/>
                <a:gd fmla="*/ 0 60000 65536" name="T109"/>
                <a:gd fmla="*/ 0 60000 65536" name="T110"/>
                <a:gd fmla="*/ 0 60000 65536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w 93" name="T129"/>
                <a:gd fmla="*/ 0 h 376" name="T130"/>
                <a:gd fmla="*/ 93 w 93" name="T131"/>
                <a:gd fmla="*/ 376 h 376" name="T132"/>
              </a:gdLst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b="T132" l="T129" r="T131" t="T130"/>
              <a:pathLst>
                <a:path h="376" w="93">
                  <a:moveTo>
                    <a:pt x="93" y="349"/>
                  </a:moveTo>
                  <a:lnTo>
                    <a:pt x="93" y="349"/>
                  </a:lnTo>
                  <a:lnTo>
                    <a:pt x="84" y="308"/>
                  </a:lnTo>
                  <a:lnTo>
                    <a:pt x="76" y="267"/>
                  </a:lnTo>
                  <a:lnTo>
                    <a:pt x="70" y="225"/>
                  </a:lnTo>
                  <a:lnTo>
                    <a:pt x="63" y="183"/>
                  </a:lnTo>
                  <a:lnTo>
                    <a:pt x="54" y="99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39" y="8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2" y="111"/>
                  </a:lnTo>
                  <a:lnTo>
                    <a:pt x="23" y="195"/>
                  </a:lnTo>
                  <a:lnTo>
                    <a:pt x="28" y="237"/>
                  </a:lnTo>
                  <a:lnTo>
                    <a:pt x="35" y="278"/>
                  </a:lnTo>
                  <a:lnTo>
                    <a:pt x="42" y="320"/>
                  </a:lnTo>
                  <a:lnTo>
                    <a:pt x="51" y="361"/>
                  </a:lnTo>
                  <a:lnTo>
                    <a:pt x="53" y="365"/>
                  </a:lnTo>
                  <a:lnTo>
                    <a:pt x="55" y="369"/>
                  </a:lnTo>
                  <a:lnTo>
                    <a:pt x="58" y="372"/>
                  </a:lnTo>
                  <a:lnTo>
                    <a:pt x="62" y="374"/>
                  </a:lnTo>
                  <a:lnTo>
                    <a:pt x="69" y="376"/>
                  </a:lnTo>
                  <a:lnTo>
                    <a:pt x="77" y="374"/>
                  </a:lnTo>
                  <a:lnTo>
                    <a:pt x="85" y="372"/>
                  </a:lnTo>
                  <a:lnTo>
                    <a:pt x="91" y="366"/>
                  </a:lnTo>
                  <a:lnTo>
                    <a:pt x="92" y="362"/>
                  </a:lnTo>
                  <a:lnTo>
                    <a:pt x="93" y="358"/>
                  </a:lnTo>
                  <a:lnTo>
                    <a:pt x="93" y="354"/>
                  </a:lnTo>
                  <a:lnTo>
                    <a:pt x="93" y="3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305" name="Freeform 2379"/>
            <p:cNvSpPr/>
            <p:nvPr/>
          </p:nvSpPr>
          <p:spPr bwMode="auto">
            <a:xfrm>
              <a:off x="5281614" y="1612900"/>
              <a:ext cx="85725" cy="203200"/>
            </a:xfrm>
            <a:custGeom>
              <a:gdLst>
                <a:gd fmla="*/ 2147483647 w 164" name="T0"/>
                <a:gd fmla="*/ 2147483647 h 384" name="T1"/>
                <a:gd fmla="*/ 2147483647 w 164" name="T2"/>
                <a:gd fmla="*/ 2147483647 h 384" name="T3"/>
                <a:gd fmla="*/ 2147483647 w 164" name="T4"/>
                <a:gd fmla="*/ 2147483647 h 384" name="T5"/>
                <a:gd fmla="*/ 2147483647 w 164" name="T6"/>
                <a:gd fmla="*/ 2147483647 h 384" name="T7"/>
                <a:gd fmla="*/ 2147483647 w 164" name="T8"/>
                <a:gd fmla="*/ 1629980453 h 384" name="T9"/>
                <a:gd fmla="*/ 2147483647 w 164" name="T10"/>
                <a:gd fmla="*/ 592796918 h 384" name="T11"/>
                <a:gd fmla="*/ 2147483647 w 164" name="T12"/>
                <a:gd fmla="*/ 0 h 384" name="T13"/>
                <a:gd fmla="*/ 1142645349 w 164" name="T14"/>
                <a:gd fmla="*/ 592796918 h 384" name="T15"/>
                <a:gd fmla="*/ 142898883 w 164" name="T16"/>
                <a:gd fmla="*/ 1926239608 h 384" name="T17"/>
                <a:gd fmla="*/ 0 w 164" name="T18"/>
                <a:gd fmla="*/ 2147483647 h 384" name="T19"/>
                <a:gd fmla="*/ 142898883 w 164" name="T20"/>
                <a:gd fmla="*/ 2147483647 h 384" name="T21"/>
                <a:gd fmla="*/ 2142390836 w 164" name="T22"/>
                <a:gd fmla="*/ 2147483647 h 384" name="T23"/>
                <a:gd fmla="*/ 2147483647 w 164" name="T24"/>
                <a:gd fmla="*/ 2147483647 h 384" name="T25"/>
                <a:gd fmla="*/ 2147483647 w 164" name="T26"/>
                <a:gd fmla="*/ 2147483647 h 384" name="T27"/>
                <a:gd fmla="*/ 2147483647 w 164" name="T28"/>
                <a:gd fmla="*/ 2147483647 h 384" name="T29"/>
                <a:gd fmla="*/ 2147483647 w 164" name="T30"/>
                <a:gd fmla="*/ 2147483647 h 384" name="T31"/>
                <a:gd fmla="*/ 2147483647 w 164" name="T32"/>
                <a:gd fmla="*/ 2147483647 h 384" name="T33"/>
                <a:gd fmla="*/ 2147483647 w 164" name="T34"/>
                <a:gd fmla="*/ 2147483647 h 384" name="T35"/>
                <a:gd fmla="*/ 2147483647 w 164" name="T36"/>
                <a:gd fmla="*/ 2147483647 h 384" name="T37"/>
                <a:gd fmla="*/ 2147483647 w 164" name="T38"/>
                <a:gd fmla="*/ 2147483647 h 384" name="T39"/>
                <a:gd fmla="*/ 2147483647 w 164" name="T40"/>
                <a:gd fmla="*/ 2147483647 h 384" name="T41"/>
                <a:gd fmla="*/ 2147483647 w 164" name="T42"/>
                <a:gd fmla="*/ 2147483647 h 384" name="T43"/>
                <a:gd fmla="*/ 2147483647 w 164" name="T44"/>
                <a:gd fmla="*/ 2147483647 h 384" name="T45"/>
                <a:gd fmla="*/ 2147483647 w 164" name="T46"/>
                <a:gd fmla="*/ 2147483647 h 384" name="T47"/>
                <a:gd fmla="*/ 2147483647 w 164" name="T48"/>
                <a:gd fmla="*/ 2147483647 h 384" name="T49"/>
                <a:gd fmla="*/ 2147483647 w 164" name="T50"/>
                <a:gd fmla="*/ 2147483647 h 384" name="T51"/>
                <a:gd fmla="*/ 2147483647 w 164" name="T52"/>
                <a:gd fmla="*/ 2147483647 h 384" name="T53"/>
                <a:gd fmla="*/ 2147483647 w 164" name="T54"/>
                <a:gd fmla="*/ 2147483647 h 384" name="T55"/>
                <a:gd fmla="*/ 2147483647 w 164" name="T56"/>
                <a:gd fmla="*/ 2147483647 h 384" name="T57"/>
                <a:gd fmla="*/ 2147483647 w 164" name="T58"/>
                <a:gd fmla="*/ 2147483647 h 384" name="T59"/>
                <a:gd fmla="*/ 2147483647 w 164" name="T60"/>
                <a:gd fmla="*/ 2147483647 h 384" name="T61"/>
                <a:gd fmla="*/ 2147483647 w 164" name="T62"/>
                <a:gd fmla="*/ 2147483647 h 384" name="T63"/>
                <a:gd fmla="*/ 0 60000 65536" name="T64"/>
                <a:gd fmla="*/ 0 60000 65536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w 164" name="T96"/>
                <a:gd fmla="*/ 0 h 384" name="T97"/>
                <a:gd fmla="*/ 164 w 164" name="T98"/>
                <a:gd fmla="*/ 384 h 384" name="T99"/>
              </a:gdLst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b="T99" l="T96" r="T98" t="T97"/>
              <a:pathLst>
                <a:path h="384" w="164">
                  <a:moveTo>
                    <a:pt x="103" y="203"/>
                  </a:moveTo>
                  <a:lnTo>
                    <a:pt x="103" y="203"/>
                  </a:lnTo>
                  <a:lnTo>
                    <a:pt x="97" y="179"/>
                  </a:lnTo>
                  <a:lnTo>
                    <a:pt x="89" y="156"/>
                  </a:lnTo>
                  <a:lnTo>
                    <a:pt x="74" y="108"/>
                  </a:lnTo>
                  <a:lnTo>
                    <a:pt x="57" y="62"/>
                  </a:lnTo>
                  <a:lnTo>
                    <a:pt x="50" y="39"/>
                  </a:lnTo>
                  <a:lnTo>
                    <a:pt x="42" y="15"/>
                  </a:lnTo>
                  <a:lnTo>
                    <a:pt x="40" y="11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6" y="1"/>
                  </a:lnTo>
                  <a:lnTo>
                    <a:pt x="8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6" y="44"/>
                  </a:lnTo>
                  <a:lnTo>
                    <a:pt x="15" y="62"/>
                  </a:lnTo>
                  <a:lnTo>
                    <a:pt x="23" y="80"/>
                  </a:lnTo>
                  <a:lnTo>
                    <a:pt x="29" y="99"/>
                  </a:lnTo>
                  <a:lnTo>
                    <a:pt x="36" y="123"/>
                  </a:lnTo>
                  <a:lnTo>
                    <a:pt x="42" y="149"/>
                  </a:lnTo>
                  <a:lnTo>
                    <a:pt x="47" y="173"/>
                  </a:lnTo>
                  <a:lnTo>
                    <a:pt x="55" y="198"/>
                  </a:lnTo>
                  <a:lnTo>
                    <a:pt x="69" y="238"/>
                  </a:lnTo>
                  <a:lnTo>
                    <a:pt x="77" y="257"/>
                  </a:lnTo>
                  <a:lnTo>
                    <a:pt x="86" y="278"/>
                  </a:lnTo>
                  <a:lnTo>
                    <a:pt x="96" y="294"/>
                  </a:lnTo>
                  <a:lnTo>
                    <a:pt x="107" y="318"/>
                  </a:lnTo>
                  <a:lnTo>
                    <a:pt x="116" y="344"/>
                  </a:lnTo>
                  <a:lnTo>
                    <a:pt x="119" y="355"/>
                  </a:lnTo>
                  <a:lnTo>
                    <a:pt x="120" y="363"/>
                  </a:lnTo>
                  <a:lnTo>
                    <a:pt x="120" y="367"/>
                  </a:lnTo>
                  <a:lnTo>
                    <a:pt x="122" y="373"/>
                  </a:lnTo>
                  <a:lnTo>
                    <a:pt x="124" y="375"/>
                  </a:lnTo>
                  <a:lnTo>
                    <a:pt x="127" y="378"/>
                  </a:lnTo>
                  <a:lnTo>
                    <a:pt x="134" y="382"/>
                  </a:lnTo>
                  <a:lnTo>
                    <a:pt x="142" y="384"/>
                  </a:lnTo>
                  <a:lnTo>
                    <a:pt x="150" y="382"/>
                  </a:lnTo>
                  <a:lnTo>
                    <a:pt x="157" y="378"/>
                  </a:lnTo>
                  <a:lnTo>
                    <a:pt x="160" y="375"/>
                  </a:lnTo>
                  <a:lnTo>
                    <a:pt x="161" y="373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2" y="352"/>
                  </a:lnTo>
                  <a:lnTo>
                    <a:pt x="161" y="342"/>
                  </a:lnTo>
                  <a:lnTo>
                    <a:pt x="158" y="332"/>
                  </a:lnTo>
                  <a:lnTo>
                    <a:pt x="156" y="321"/>
                  </a:lnTo>
                  <a:lnTo>
                    <a:pt x="148" y="302"/>
                  </a:lnTo>
                  <a:lnTo>
                    <a:pt x="137" y="282"/>
                  </a:lnTo>
                  <a:lnTo>
                    <a:pt x="116" y="243"/>
                  </a:lnTo>
                  <a:lnTo>
                    <a:pt x="108" y="222"/>
                  </a:lnTo>
                  <a:lnTo>
                    <a:pt x="103" y="20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306" name="Freeform 2380"/>
            <p:cNvSpPr/>
            <p:nvPr/>
          </p:nvSpPr>
          <p:spPr bwMode="auto">
            <a:xfrm>
              <a:off x="5106989" y="1143000"/>
              <a:ext cx="50800" cy="409575"/>
            </a:xfrm>
            <a:custGeom>
              <a:gdLst>
                <a:gd fmla="*/ 2147483647 w 96" name="T0"/>
                <a:gd fmla="*/ 2147483647 h 773" name="T1"/>
                <a:gd fmla="*/ 2147483647 w 96" name="T2"/>
                <a:gd fmla="*/ 1784959607 h 773" name="T3"/>
                <a:gd fmla="*/ 2147483647 w 96" name="T4"/>
                <a:gd fmla="*/ 743686499 h 773" name="T5"/>
                <a:gd fmla="*/ 2147483647 w 96" name="T6"/>
                <a:gd fmla="*/ 0 h 773" name="T7"/>
                <a:gd fmla="*/ 2147483647 w 96" name="T8"/>
                <a:gd fmla="*/ 743686499 h 773" name="T9"/>
                <a:gd fmla="*/ 2147483647 w 96" name="T10"/>
                <a:gd fmla="*/ 1784959607 h 773" name="T11"/>
                <a:gd fmla="*/ 2147483647 w 96" name="T12"/>
                <a:gd fmla="*/ 2147483647 h 773" name="T13"/>
                <a:gd fmla="*/ 2147483647 w 96" name="T14"/>
                <a:gd fmla="*/ 2147483647 h 773" name="T15"/>
                <a:gd fmla="*/ 2147483647 w 96" name="T16"/>
                <a:gd fmla="*/ 2147483647 h 773" name="T17"/>
                <a:gd fmla="*/ 2147483647 w 96" name="T18"/>
                <a:gd fmla="*/ 2147483647 h 773" name="T19"/>
                <a:gd fmla="*/ 2147483647 w 96" name="T20"/>
                <a:gd fmla="*/ 2147483647 h 773" name="T21"/>
                <a:gd fmla="*/ 2147483647 w 96" name="T22"/>
                <a:gd fmla="*/ 2147483647 h 773" name="T23"/>
                <a:gd fmla="*/ 2147483647 w 96" name="T24"/>
                <a:gd fmla="*/ 2147483647 h 773" name="T25"/>
                <a:gd fmla="*/ 2147483647 w 96" name="T26"/>
                <a:gd fmla="*/ 2147483647 h 773" name="T27"/>
                <a:gd fmla="*/ 2147483647 w 96" name="T28"/>
                <a:gd fmla="*/ 2147483647 h 773" name="T29"/>
                <a:gd fmla="*/ 1778110031 w 96" name="T30"/>
                <a:gd fmla="*/ 2147483647 h 773" name="T31"/>
                <a:gd fmla="*/ 592796918 w 96" name="T32"/>
                <a:gd fmla="*/ 2147483647 h 773" name="T33"/>
                <a:gd fmla="*/ 148129115 w 96" name="T34"/>
                <a:gd fmla="*/ 2147483647 h 773" name="T35"/>
                <a:gd fmla="*/ 0 w 96" name="T36"/>
                <a:gd fmla="*/ 2147483647 h 773" name="T37"/>
                <a:gd fmla="*/ 148129115 w 96" name="T38"/>
                <a:gd fmla="*/ 2147483647 h 773" name="T39"/>
                <a:gd fmla="*/ 1333722355 w 96" name="T40"/>
                <a:gd fmla="*/ 2147483647 h 773" name="T41"/>
                <a:gd fmla="*/ 2147483647 w 96" name="T42"/>
                <a:gd fmla="*/ 2147483647 h 773" name="T43"/>
                <a:gd fmla="*/ 2147483647 w 96" name="T44"/>
                <a:gd fmla="*/ 2147483647 h 773" name="T45"/>
                <a:gd fmla="*/ 2147483647 w 96" name="T46"/>
                <a:gd fmla="*/ 2147483647 h 773" name="T47"/>
                <a:gd fmla="*/ 2147483647 w 96" name="T48"/>
                <a:gd fmla="*/ 2147483647 h 773" name="T49"/>
                <a:gd fmla="*/ 2147483647 w 96" name="T50"/>
                <a:gd fmla="*/ 2147483647 h 773" name="T51"/>
                <a:gd fmla="*/ 2147483647 w 96" name="T52"/>
                <a:gd fmla="*/ 2147483647 h 773" name="T53"/>
                <a:gd fmla="*/ 2147483647 w 96" name="T54"/>
                <a:gd fmla="*/ 2147483647 h 773" name="T55"/>
                <a:gd fmla="*/ 2147483647 w 96" name="T56"/>
                <a:gd fmla="*/ 2147483647 h 773" name="T57"/>
                <a:gd fmla="*/ 2147483647 w 96" name="T58"/>
                <a:gd fmla="*/ 2147483647 h 773" name="T59"/>
                <a:gd fmla="*/ 2147483647 w 96" name="T60"/>
                <a:gd fmla="*/ 2147483647 h 773" name="T61"/>
                <a:gd fmla="*/ 2147483647 w 96" name="T62"/>
                <a:gd fmla="*/ 2147483647 h 773" name="T63"/>
                <a:gd fmla="*/ 2147483647 w 96" name="T64"/>
                <a:gd fmla="*/ 2147483647 h 773" name="T65"/>
                <a:gd fmla="*/ 0 60000 65536" name="T66"/>
                <a:gd fmla="*/ 0 60000 65536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w 96" name="T99"/>
                <a:gd fmla="*/ 0 h 773" name="T100"/>
                <a:gd fmla="*/ 96 w 96" name="T101"/>
                <a:gd fmla="*/ 773 h 773" name="T102"/>
              </a:gdLst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b="T102" l="T99" r="T101" t="T100"/>
              <a:pathLst>
                <a:path h="773" w="96">
                  <a:moveTo>
                    <a:pt x="96" y="21"/>
                  </a:moveTo>
                  <a:lnTo>
                    <a:pt x="96" y="21"/>
                  </a:lnTo>
                  <a:lnTo>
                    <a:pt x="95" y="16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9" y="5"/>
                  </a:lnTo>
                  <a:lnTo>
                    <a:pt x="83" y="1"/>
                  </a:lnTo>
                  <a:lnTo>
                    <a:pt x="75" y="0"/>
                  </a:lnTo>
                  <a:lnTo>
                    <a:pt x="66" y="1"/>
                  </a:lnTo>
                  <a:lnTo>
                    <a:pt x="60" y="5"/>
                  </a:lnTo>
                  <a:lnTo>
                    <a:pt x="57" y="8"/>
                  </a:lnTo>
                  <a:lnTo>
                    <a:pt x="54" y="12"/>
                  </a:lnTo>
                  <a:lnTo>
                    <a:pt x="53" y="16"/>
                  </a:lnTo>
                  <a:lnTo>
                    <a:pt x="53" y="21"/>
                  </a:lnTo>
                  <a:lnTo>
                    <a:pt x="53" y="120"/>
                  </a:lnTo>
                  <a:lnTo>
                    <a:pt x="53" y="219"/>
                  </a:lnTo>
                  <a:lnTo>
                    <a:pt x="52" y="269"/>
                  </a:lnTo>
                  <a:lnTo>
                    <a:pt x="49" y="320"/>
                  </a:lnTo>
                  <a:lnTo>
                    <a:pt x="45" y="369"/>
                  </a:lnTo>
                  <a:lnTo>
                    <a:pt x="38" y="417"/>
                  </a:lnTo>
                  <a:lnTo>
                    <a:pt x="30" y="463"/>
                  </a:lnTo>
                  <a:lnTo>
                    <a:pt x="23" y="511"/>
                  </a:lnTo>
                  <a:lnTo>
                    <a:pt x="19" y="558"/>
                  </a:lnTo>
                  <a:lnTo>
                    <a:pt x="16" y="581"/>
                  </a:lnTo>
                  <a:lnTo>
                    <a:pt x="16" y="605"/>
                  </a:lnTo>
                  <a:lnTo>
                    <a:pt x="16" y="636"/>
                  </a:lnTo>
                  <a:lnTo>
                    <a:pt x="16" y="670"/>
                  </a:lnTo>
                  <a:lnTo>
                    <a:pt x="15" y="687"/>
                  </a:lnTo>
                  <a:lnTo>
                    <a:pt x="12" y="705"/>
                  </a:lnTo>
                  <a:lnTo>
                    <a:pt x="9" y="720"/>
                  </a:lnTo>
                  <a:lnTo>
                    <a:pt x="4" y="735"/>
                  </a:lnTo>
                  <a:lnTo>
                    <a:pt x="1" y="740"/>
                  </a:lnTo>
                  <a:lnTo>
                    <a:pt x="0" y="748"/>
                  </a:lnTo>
                  <a:lnTo>
                    <a:pt x="0" y="751"/>
                  </a:lnTo>
                  <a:lnTo>
                    <a:pt x="1" y="758"/>
                  </a:lnTo>
                  <a:lnTo>
                    <a:pt x="4" y="765"/>
                  </a:lnTo>
                  <a:lnTo>
                    <a:pt x="9" y="769"/>
                  </a:lnTo>
                  <a:lnTo>
                    <a:pt x="16" y="771"/>
                  </a:lnTo>
                  <a:lnTo>
                    <a:pt x="23" y="773"/>
                  </a:lnTo>
                  <a:lnTo>
                    <a:pt x="30" y="771"/>
                  </a:lnTo>
                  <a:lnTo>
                    <a:pt x="35" y="769"/>
                  </a:lnTo>
                  <a:lnTo>
                    <a:pt x="39" y="762"/>
                  </a:lnTo>
                  <a:lnTo>
                    <a:pt x="45" y="750"/>
                  </a:lnTo>
                  <a:lnTo>
                    <a:pt x="49" y="737"/>
                  </a:lnTo>
                  <a:lnTo>
                    <a:pt x="52" y="724"/>
                  </a:lnTo>
                  <a:lnTo>
                    <a:pt x="54" y="710"/>
                  </a:lnTo>
                  <a:lnTo>
                    <a:pt x="57" y="682"/>
                  </a:lnTo>
                  <a:lnTo>
                    <a:pt x="58" y="656"/>
                  </a:lnTo>
                  <a:lnTo>
                    <a:pt x="60" y="599"/>
                  </a:lnTo>
                  <a:lnTo>
                    <a:pt x="65" y="542"/>
                  </a:lnTo>
                  <a:lnTo>
                    <a:pt x="72" y="485"/>
                  </a:lnTo>
                  <a:lnTo>
                    <a:pt x="80" y="430"/>
                  </a:lnTo>
                  <a:lnTo>
                    <a:pt x="85" y="379"/>
                  </a:lnTo>
                  <a:lnTo>
                    <a:pt x="91" y="328"/>
                  </a:lnTo>
                  <a:lnTo>
                    <a:pt x="94" y="276"/>
                  </a:lnTo>
                  <a:lnTo>
                    <a:pt x="95" y="226"/>
                  </a:lnTo>
                  <a:lnTo>
                    <a:pt x="96" y="123"/>
                  </a:lnTo>
                  <a:lnTo>
                    <a:pt x="96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307" name="Freeform 2381"/>
            <p:cNvSpPr/>
            <p:nvPr/>
          </p:nvSpPr>
          <p:spPr bwMode="auto">
            <a:xfrm>
              <a:off x="5218114" y="1150938"/>
              <a:ext cx="49213" cy="398463"/>
            </a:xfrm>
            <a:custGeom>
              <a:gdLst>
                <a:gd fmla="*/ 2147483647 w 93" name="T0"/>
                <a:gd fmla="*/ 2147483647 h 753" name="T1"/>
                <a:gd fmla="*/ 2147483647 w 93" name="T2"/>
                <a:gd fmla="*/ 2147483647 h 753" name="T3"/>
                <a:gd fmla="*/ 2147483647 w 93" name="T4"/>
                <a:gd fmla="*/ 2147483647 h 753" name="T5"/>
                <a:gd fmla="*/ 2147483647 w 93" name="T6"/>
                <a:gd fmla="*/ 2147483647 h 753" name="T7"/>
                <a:gd fmla="*/ 2147483647 w 93" name="T8"/>
                <a:gd fmla="*/ 2147483647 h 753" name="T9"/>
                <a:gd fmla="*/ 2147483647 w 93" name="T10"/>
                <a:gd fmla="*/ 2147483647 h 753" name="T11"/>
                <a:gd fmla="*/ 2147483647 w 93" name="T12"/>
                <a:gd fmla="*/ 2147483647 h 753" name="T13"/>
                <a:gd fmla="*/ 2147483647 w 93" name="T14"/>
                <a:gd fmla="*/ 2147483647 h 753" name="T15"/>
                <a:gd fmla="*/ 2147483647 w 93" name="T16"/>
                <a:gd fmla="*/ 2147483647 h 753" name="T17"/>
                <a:gd fmla="*/ 2147483647 w 93" name="T18"/>
                <a:gd fmla="*/ 2147483647 h 753" name="T19"/>
                <a:gd fmla="*/ 2147483647 w 93" name="T20"/>
                <a:gd fmla="*/ 2147483647 h 753" name="T21"/>
                <a:gd fmla="*/ 2147483647 w 93" name="T22"/>
                <a:gd fmla="*/ 1926244130 h 753" name="T23"/>
                <a:gd fmla="*/ 2147483647 w 93" name="T24"/>
                <a:gd fmla="*/ 1333726137 h 753" name="T25"/>
                <a:gd fmla="*/ 2147483647 w 93" name="T26"/>
                <a:gd fmla="*/ 889057184 h 753" name="T27"/>
                <a:gd fmla="*/ 2147483647 w 93" name="T28"/>
                <a:gd fmla="*/ 296259129 h 753" name="T29"/>
                <a:gd fmla="*/ 2147483647 w 93" name="T30"/>
                <a:gd fmla="*/ 0 h 753" name="T31"/>
                <a:gd fmla="*/ 1778146070 w 93" name="T32"/>
                <a:gd fmla="*/ 296259129 h 753" name="T33"/>
                <a:gd fmla="*/ 740940895 w 93" name="T34"/>
                <a:gd fmla="*/ 889057184 h 753" name="T35"/>
                <a:gd fmla="*/ 296264412 w 93" name="T36"/>
                <a:gd fmla="*/ 1333726137 h 753" name="T37"/>
                <a:gd fmla="*/ 148132206 w 93" name="T38"/>
                <a:gd fmla="*/ 1926244130 h 753" name="T39"/>
                <a:gd fmla="*/ 0 w 93" name="T40"/>
                <a:gd fmla="*/ 2147483647 h 753" name="T41"/>
                <a:gd fmla="*/ 0 w 93" name="T42"/>
                <a:gd fmla="*/ 2147483647 h 753" name="T43"/>
                <a:gd fmla="*/ 0 w 93" name="T44"/>
                <a:gd fmla="*/ 2147483647 h 753" name="T45"/>
                <a:gd fmla="*/ 889073035 w 93" name="T46"/>
                <a:gd fmla="*/ 2147483647 h 753" name="T47"/>
                <a:gd fmla="*/ 1926278210 w 93" name="T48"/>
                <a:gd fmla="*/ 2147483647 h 753" name="T49"/>
                <a:gd fmla="*/ 2147483647 w 93" name="T50"/>
                <a:gd fmla="*/ 2147483647 h 753" name="T51"/>
                <a:gd fmla="*/ 2147483647 w 93" name="T52"/>
                <a:gd fmla="*/ 2147483647 h 753" name="T53"/>
                <a:gd fmla="*/ 2147483647 w 93" name="T54"/>
                <a:gd fmla="*/ 2147483647 h 753" name="T55"/>
                <a:gd fmla="*/ 2147483647 w 93" name="T56"/>
                <a:gd fmla="*/ 2147483647 h 753" name="T57"/>
                <a:gd fmla="*/ 2147483647 w 93" name="T58"/>
                <a:gd fmla="*/ 2147483647 h 753" name="T59"/>
                <a:gd fmla="*/ 2147483647 w 93" name="T60"/>
                <a:gd fmla="*/ 2147483647 h 753" name="T61"/>
                <a:gd fmla="*/ 2147483647 w 93" name="T62"/>
                <a:gd fmla="*/ 2147483647 h 753" name="T63"/>
                <a:gd fmla="*/ 2147483647 w 93" name="T64"/>
                <a:gd fmla="*/ 2147483647 h 753" name="T65"/>
                <a:gd fmla="*/ 2147483647 w 93" name="T66"/>
                <a:gd fmla="*/ 2147483647 h 753" name="T67"/>
                <a:gd fmla="*/ 2147483647 w 93" name="T68"/>
                <a:gd fmla="*/ 2147483647 h 753" name="T69"/>
                <a:gd fmla="*/ 2147483647 w 93" name="T70"/>
                <a:gd fmla="*/ 2147483647 h 753" name="T71"/>
                <a:gd fmla="*/ 2147483647 w 93" name="T72"/>
                <a:gd fmla="*/ 2147483647 h 753" name="T73"/>
                <a:gd fmla="*/ 2147483647 w 93" name="T74"/>
                <a:gd fmla="*/ 2147483647 h 753" name="T75"/>
                <a:gd fmla="*/ 2147483647 w 93" name="T76"/>
                <a:gd fmla="*/ 2147483647 h 753" name="T77"/>
                <a:gd fmla="*/ 2147483647 w 93" name="T78"/>
                <a:gd fmla="*/ 2147483647 h 753" name="T79"/>
                <a:gd fmla="*/ 2147483647 w 93" name="T80"/>
                <a:gd fmla="*/ 2147483647 h 753" name="T81"/>
                <a:gd fmla="*/ 2147483647 w 93" name="T82"/>
                <a:gd fmla="*/ 2147483647 h 753" name="T83"/>
                <a:gd fmla="*/ 2147483647 w 93" name="T84"/>
                <a:gd fmla="*/ 2147483647 h 753" name="T85"/>
                <a:gd fmla="*/ 2147483647 w 93" name="T86"/>
                <a:gd fmla="*/ 2147483647 h 753" name="T87"/>
                <a:gd fmla="*/ 2147483647 w 93" name="T88"/>
                <a:gd fmla="*/ 2147483647 h 753" name="T89"/>
                <a:gd fmla="*/ 2147483647 w 93" name="T90"/>
                <a:gd fmla="*/ 2147483647 h 753" name="T91"/>
                <a:gd fmla="*/ 2147483647 w 93" name="T92"/>
                <a:gd fmla="*/ 2147483647 h 753" name="T93"/>
                <a:gd fmla="*/ 2147483647 w 93" name="T94"/>
                <a:gd fmla="*/ 2147483647 h 753" name="T95"/>
                <a:gd fmla="*/ 2147483647 w 93" name="T96"/>
                <a:gd fmla="*/ 2147483647 h 753" name="T97"/>
                <a:gd fmla="*/ 2147483647 w 93" name="T98"/>
                <a:gd fmla="*/ 2147483647 h 753" name="T99"/>
                <a:gd fmla="*/ 2147483647 w 93" name="T100"/>
                <a:gd fmla="*/ 2147483647 h 753" name="T101"/>
                <a:gd fmla="*/ 2147483647 w 93" name="T102"/>
                <a:gd fmla="*/ 2147483647 h 753" name="T103"/>
                <a:gd fmla="*/ 2147483647 w 93" name="T104"/>
                <a:gd fmla="*/ 2147483647 h 753" name="T105"/>
                <a:gd fmla="*/ 2147483647 w 93" name="T106"/>
                <a:gd fmla="*/ 2147483647 h 753" name="T107"/>
                <a:gd fmla="*/ 2147483647 w 93" name="T108"/>
                <a:gd fmla="*/ 2147483647 h 753" name="T109"/>
                <a:gd fmla="*/ 2147483647 w 93" name="T110"/>
                <a:gd fmla="*/ 2147483647 h 753" name="T111"/>
                <a:gd fmla="*/ 2147483647 w 93" name="T112"/>
                <a:gd fmla="*/ 2147483647 h 753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60000 65536" name="T168"/>
                <a:gd fmla="*/ 0 60000 65536" name="T169"/>
                <a:gd fmla="*/ 0 60000 65536" name="T170"/>
                <a:gd fmla="*/ 0 w 93" name="T171"/>
                <a:gd fmla="*/ 0 h 753" name="T172"/>
                <a:gd fmla="*/ 93 w 93" name="T173"/>
                <a:gd fmla="*/ 753 h 753" name="T174"/>
              </a:gdLst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b="T174" l="T171" r="T173" t="T172"/>
              <a:pathLst>
                <a:path h="753" w="93">
                  <a:moveTo>
                    <a:pt x="74" y="428"/>
                  </a:moveTo>
                  <a:lnTo>
                    <a:pt x="74" y="428"/>
                  </a:lnTo>
                  <a:lnTo>
                    <a:pt x="73" y="376"/>
                  </a:lnTo>
                  <a:lnTo>
                    <a:pt x="70" y="326"/>
                  </a:lnTo>
                  <a:lnTo>
                    <a:pt x="66" y="276"/>
                  </a:lnTo>
                  <a:lnTo>
                    <a:pt x="62" y="224"/>
                  </a:lnTo>
                  <a:lnTo>
                    <a:pt x="51" y="123"/>
                  </a:lnTo>
                  <a:lnTo>
                    <a:pt x="47" y="72"/>
                  </a:lnTo>
                  <a:lnTo>
                    <a:pt x="43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5" y="6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5" y="6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6" y="118"/>
                  </a:lnTo>
                  <a:lnTo>
                    <a:pt x="13" y="215"/>
                  </a:lnTo>
                  <a:lnTo>
                    <a:pt x="21" y="311"/>
                  </a:lnTo>
                  <a:lnTo>
                    <a:pt x="31" y="407"/>
                  </a:lnTo>
                  <a:lnTo>
                    <a:pt x="35" y="452"/>
                  </a:lnTo>
                  <a:lnTo>
                    <a:pt x="38" y="497"/>
                  </a:lnTo>
                  <a:lnTo>
                    <a:pt x="40" y="543"/>
                  </a:lnTo>
                  <a:lnTo>
                    <a:pt x="44" y="589"/>
                  </a:lnTo>
                  <a:lnTo>
                    <a:pt x="47" y="624"/>
                  </a:lnTo>
                  <a:lnTo>
                    <a:pt x="50" y="660"/>
                  </a:lnTo>
                  <a:lnTo>
                    <a:pt x="50" y="732"/>
                  </a:lnTo>
                  <a:lnTo>
                    <a:pt x="51" y="737"/>
                  </a:lnTo>
                  <a:lnTo>
                    <a:pt x="53" y="741"/>
                  </a:lnTo>
                  <a:lnTo>
                    <a:pt x="54" y="745"/>
                  </a:lnTo>
                  <a:lnTo>
                    <a:pt x="57" y="748"/>
                  </a:lnTo>
                  <a:lnTo>
                    <a:pt x="63" y="752"/>
                  </a:lnTo>
                  <a:lnTo>
                    <a:pt x="71" y="753"/>
                  </a:lnTo>
                  <a:lnTo>
                    <a:pt x="80" y="752"/>
                  </a:lnTo>
                  <a:lnTo>
                    <a:pt x="86" y="748"/>
                  </a:lnTo>
                  <a:lnTo>
                    <a:pt x="89" y="745"/>
                  </a:lnTo>
                  <a:lnTo>
                    <a:pt x="92" y="741"/>
                  </a:lnTo>
                  <a:lnTo>
                    <a:pt x="93" y="737"/>
                  </a:lnTo>
                  <a:lnTo>
                    <a:pt x="93" y="732"/>
                  </a:lnTo>
                  <a:lnTo>
                    <a:pt x="93" y="694"/>
                  </a:lnTo>
                  <a:lnTo>
                    <a:pt x="90" y="656"/>
                  </a:lnTo>
                  <a:lnTo>
                    <a:pt x="84" y="580"/>
                  </a:lnTo>
                  <a:lnTo>
                    <a:pt x="77" y="504"/>
                  </a:lnTo>
                  <a:lnTo>
                    <a:pt x="76" y="466"/>
                  </a:lnTo>
                  <a:lnTo>
                    <a:pt x="74" y="4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308" name="Freeform 2384"/>
            <p:cNvSpPr/>
            <p:nvPr/>
          </p:nvSpPr>
          <p:spPr bwMode="auto">
            <a:xfrm>
              <a:off x="4652964" y="2114550"/>
              <a:ext cx="152400" cy="28575"/>
            </a:xfrm>
            <a:custGeom>
              <a:gdLst>
                <a:gd fmla="*/ 2147483647 w 287" name="T0"/>
                <a:gd fmla="*/ 0 h 54" name="T1"/>
                <a:gd fmla="*/ 2147483647 w 287" name="T2"/>
                <a:gd fmla="*/ 0 h 54" name="T3"/>
                <a:gd fmla="*/ 2147483647 w 287" name="T4"/>
                <a:gd fmla="*/ 592796939 h 54" name="T5"/>
                <a:gd fmla="*/ 2147483647 w 287" name="T6"/>
                <a:gd fmla="*/ 1629980510 h 54" name="T7"/>
                <a:gd fmla="*/ 2147483647 w 287" name="T8"/>
                <a:gd fmla="*/ 1629980510 h 54" name="T9"/>
                <a:gd fmla="*/ 2147483647 w 287" name="T10"/>
                <a:gd fmla="*/ 1629980510 h 54" name="T11"/>
                <a:gd fmla="*/ 1497272014 w 287" name="T12"/>
                <a:gd fmla="*/ 1778110093 h 54" name="T13"/>
                <a:gd fmla="*/ 1197817293 w 287" name="T14"/>
                <a:gd fmla="*/ 2147483647 h 54" name="T15"/>
                <a:gd fmla="*/ 748636007 w 287" name="T16"/>
                <a:gd fmla="*/ 2147483647 h 54" name="T17"/>
                <a:gd fmla="*/ 149727427 w 287" name="T18"/>
                <a:gd fmla="*/ 2147483647 h 54" name="T19"/>
                <a:gd fmla="*/ 0 w 287" name="T20"/>
                <a:gd fmla="*/ 2147483647 h 54" name="T21"/>
                <a:gd fmla="*/ 149727427 w 287" name="T22"/>
                <a:gd fmla="*/ 2147483647 h 54" name="T23"/>
                <a:gd fmla="*/ 748636007 w 287" name="T24"/>
                <a:gd fmla="*/ 2147483647 h 54" name="T25"/>
                <a:gd fmla="*/ 1197817293 w 287" name="T26"/>
                <a:gd fmla="*/ 2147483647 h 54" name="T27"/>
                <a:gd fmla="*/ 1497272014 w 287" name="T28"/>
                <a:gd fmla="*/ 2147483647 h 54" name="T29"/>
                <a:gd fmla="*/ 2147483647 w 287" name="T30"/>
                <a:gd fmla="*/ 2147483647 h 54" name="T31"/>
                <a:gd fmla="*/ 2147483647 w 287" name="T32"/>
                <a:gd fmla="*/ 2147483647 h 54" name="T33"/>
                <a:gd fmla="*/ 2147483647 w 287" name="T34"/>
                <a:gd fmla="*/ 2147483647 h 54" name="T35"/>
                <a:gd fmla="*/ 2147483647 w 287" name="T36"/>
                <a:gd fmla="*/ 2147483647 h 54" name="T37"/>
                <a:gd fmla="*/ 2147483647 w 287" name="T38"/>
                <a:gd fmla="*/ 2147483647 h 54" name="T39"/>
                <a:gd fmla="*/ 2147483647 w 287" name="T40"/>
                <a:gd fmla="*/ 2147483647 h 54" name="T41"/>
                <a:gd fmla="*/ 2147483647 w 287" name="T42"/>
                <a:gd fmla="*/ 2147483647 h 54" name="T43"/>
                <a:gd fmla="*/ 2147483647 w 287" name="T44"/>
                <a:gd fmla="*/ 2147483647 h 54" name="T45"/>
                <a:gd fmla="*/ 2147483647 w 287" name="T46"/>
                <a:gd fmla="*/ 2147483647 h 54" name="T47"/>
                <a:gd fmla="*/ 2147483647 w 287" name="T48"/>
                <a:gd fmla="*/ 2147483647 h 54" name="T49"/>
                <a:gd fmla="*/ 2147483647 w 287" name="T50"/>
                <a:gd fmla="*/ 2147483647 h 54" name="T51"/>
                <a:gd fmla="*/ 2147483647 w 287" name="T52"/>
                <a:gd fmla="*/ 2147483647 h 54" name="T53"/>
                <a:gd fmla="*/ 2147483647 w 287" name="T54"/>
                <a:gd fmla="*/ 1926239677 h 54" name="T55"/>
                <a:gd fmla="*/ 2147483647 w 287" name="T56"/>
                <a:gd fmla="*/ 1037184101 h 54" name="T57"/>
                <a:gd fmla="*/ 2147483647 w 287" name="T58"/>
                <a:gd fmla="*/ 592796939 h 54" name="T59"/>
                <a:gd fmla="*/ 2147483647 w 287" name="T60"/>
                <a:gd fmla="*/ 444667752 h 54" name="T61"/>
                <a:gd fmla="*/ 2147483647 w 287" name="T62"/>
                <a:gd fmla="*/ 148129120 h 54" name="T63"/>
                <a:gd fmla="*/ 2147483647 w 287" name="T64"/>
                <a:gd fmla="*/ 0 h 54" name="T65"/>
                <a:gd fmla="*/ 2147483647 w 287" name="T66"/>
                <a:gd fmla="*/ 0 h 54" name="T67"/>
                <a:gd fmla="*/ 0 60000 65536" name="T68"/>
                <a:gd fmla="*/ 0 60000 65536" name="T69"/>
                <a:gd fmla="*/ 0 60000 65536" name="T70"/>
                <a:gd fmla="*/ 0 60000 65536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w 287" name="T102"/>
                <a:gd fmla="*/ 0 h 54" name="T103"/>
                <a:gd fmla="*/ 287 w 287" name="T104"/>
                <a:gd fmla="*/ 54 h 54" name="T105"/>
              </a:gdLst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b="T105" l="T102" r="T104" t="T103"/>
              <a:pathLst>
                <a:path h="54" w="287">
                  <a:moveTo>
                    <a:pt x="265" y="0"/>
                  </a:moveTo>
                  <a:lnTo>
                    <a:pt x="265" y="0"/>
                  </a:lnTo>
                  <a:lnTo>
                    <a:pt x="143" y="4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5" y="18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3"/>
                  </a:lnTo>
                  <a:lnTo>
                    <a:pt x="16" y="53"/>
                  </a:lnTo>
                  <a:lnTo>
                    <a:pt x="20" y="54"/>
                  </a:lnTo>
                  <a:lnTo>
                    <a:pt x="143" y="47"/>
                  </a:lnTo>
                  <a:lnTo>
                    <a:pt x="265" y="43"/>
                  </a:lnTo>
                  <a:lnTo>
                    <a:pt x="271" y="43"/>
                  </a:lnTo>
                  <a:lnTo>
                    <a:pt x="275" y="42"/>
                  </a:lnTo>
                  <a:lnTo>
                    <a:pt x="279" y="39"/>
                  </a:lnTo>
                  <a:lnTo>
                    <a:pt x="282" y="37"/>
                  </a:lnTo>
                  <a:lnTo>
                    <a:pt x="286" y="30"/>
                  </a:lnTo>
                  <a:lnTo>
                    <a:pt x="287" y="22"/>
                  </a:lnTo>
                  <a:lnTo>
                    <a:pt x="286" y="13"/>
                  </a:lnTo>
                  <a:lnTo>
                    <a:pt x="282" y="7"/>
                  </a:lnTo>
                  <a:lnTo>
                    <a:pt x="279" y="4"/>
                  </a:lnTo>
                  <a:lnTo>
                    <a:pt x="275" y="3"/>
                  </a:lnTo>
                  <a:lnTo>
                    <a:pt x="271" y="1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309" name="Freeform 2385"/>
            <p:cNvSpPr/>
            <p:nvPr/>
          </p:nvSpPr>
          <p:spPr bwMode="auto">
            <a:xfrm>
              <a:off x="5037139" y="2116138"/>
              <a:ext cx="315913" cy="33338"/>
            </a:xfrm>
            <a:custGeom>
              <a:gdLst>
                <a:gd fmla="*/ 2147483647 w 597" name="T0"/>
                <a:gd fmla="*/ 1630029365 h 63" name="T1"/>
                <a:gd fmla="*/ 2147483647 w 597" name="T2"/>
                <a:gd fmla="*/ 1630029365 h 63" name="T3"/>
                <a:gd fmla="*/ 2147483647 w 597" name="T4"/>
                <a:gd fmla="*/ 2074430089 h 63" name="T5"/>
                <a:gd fmla="*/ 2147483647 w 597" name="T6"/>
                <a:gd fmla="*/ 2147483647 h 63" name="T7"/>
                <a:gd fmla="*/ 2147483647 w 597" name="T8"/>
                <a:gd fmla="*/ 2147483647 h 63" name="T9"/>
                <a:gd fmla="*/ 2147483647 w 597" name="T10"/>
                <a:gd fmla="*/ 2147483647 h 63" name="T11"/>
                <a:gd fmla="*/ 2147483647 w 597" name="T12"/>
                <a:gd fmla="*/ 2147483647 h 63" name="T13"/>
                <a:gd fmla="*/ 2147483647 w 597" name="T14"/>
                <a:gd fmla="*/ 2147483647 h 63" name="T15"/>
                <a:gd fmla="*/ 2147483647 w 597" name="T16"/>
                <a:gd fmla="*/ 1630029365 h 63" name="T17"/>
                <a:gd fmla="*/ 2147483647 w 597" name="T18"/>
                <a:gd fmla="*/ 1037215574 h 63" name="T19"/>
                <a:gd fmla="*/ 2147483647 w 597" name="T20"/>
                <a:gd fmla="*/ 889081646 h 63" name="T21"/>
                <a:gd fmla="*/ 2147483647 w 597" name="T22"/>
                <a:gd fmla="*/ 889081646 h 63" name="T23"/>
                <a:gd fmla="*/ 2147483647 w 597" name="T24"/>
                <a:gd fmla="*/ 296267458 h 63" name="T25"/>
                <a:gd fmla="*/ 2147483647 w 597" name="T26"/>
                <a:gd fmla="*/ 0 h 63" name="T27"/>
                <a:gd fmla="*/ 2147483647 w 597" name="T28"/>
                <a:gd fmla="*/ 0 h 63" name="T29"/>
                <a:gd fmla="*/ 2147483647 w 597" name="T30"/>
                <a:gd fmla="*/ 0 h 63" name="T31"/>
                <a:gd fmla="*/ 2147483647 w 597" name="T32"/>
                <a:gd fmla="*/ 0 h 63" name="T33"/>
                <a:gd fmla="*/ 1778115858 w 597" name="T34"/>
                <a:gd fmla="*/ 296267458 h 63" name="T35"/>
                <a:gd fmla="*/ 1185317262 w 597" name="T36"/>
                <a:gd fmla="*/ 592814849 h 63" name="T37"/>
                <a:gd fmla="*/ 740928130 w 597" name="T38"/>
                <a:gd fmla="*/ 1037215574 h 63" name="T39"/>
                <a:gd fmla="*/ 148129865 w 597" name="T40"/>
                <a:gd fmla="*/ 2074430089 h 63" name="T41"/>
                <a:gd fmla="*/ 0 w 597" name="T42"/>
                <a:gd fmla="*/ 2147483647 h 63" name="T43"/>
                <a:gd fmla="*/ 148129865 w 597" name="T44"/>
                <a:gd fmla="*/ 2147483647 h 63" name="T45"/>
                <a:gd fmla="*/ 740928130 w 597" name="T46"/>
                <a:gd fmla="*/ 2147483647 h 63" name="T47"/>
                <a:gd fmla="*/ 1185317262 w 597" name="T48"/>
                <a:gd fmla="*/ 2147483647 h 63" name="T49"/>
                <a:gd fmla="*/ 1778115858 w 597" name="T50"/>
                <a:gd fmla="*/ 2147483647 h 63" name="T51"/>
                <a:gd fmla="*/ 2147483647 w 597" name="T52"/>
                <a:gd fmla="*/ 2147483647 h 63" name="T53"/>
                <a:gd fmla="*/ 2147483647 w 597" name="T54"/>
                <a:gd fmla="*/ 2147483647 h 63" name="T55"/>
                <a:gd fmla="*/ 2147483647 w 597" name="T56"/>
                <a:gd fmla="*/ 2147483647 h 63" name="T57"/>
                <a:gd fmla="*/ 2147483647 w 597" name="T58"/>
                <a:gd fmla="*/ 2147483647 h 63" name="T59"/>
                <a:gd fmla="*/ 2147483647 w 597" name="T60"/>
                <a:gd fmla="*/ 2147483647 h 63" name="T61"/>
                <a:gd fmla="*/ 2147483647 w 597" name="T62"/>
                <a:gd fmla="*/ 2147483647 h 63" name="T63"/>
                <a:gd fmla="*/ 2147483647 w 597" name="T64"/>
                <a:gd fmla="*/ 2147483647 h 63" name="T65"/>
                <a:gd fmla="*/ 2147483647 w 597" name="T66"/>
                <a:gd fmla="*/ 2147483647 h 63" name="T67"/>
                <a:gd fmla="*/ 2147483647 w 597" name="T68"/>
                <a:gd fmla="*/ 2147483647 h 63" name="T69"/>
                <a:gd fmla="*/ 2147483647 w 597" name="T70"/>
                <a:gd fmla="*/ 2147483647 h 63" name="T71"/>
                <a:gd fmla="*/ 2147483647 w 597" name="T72"/>
                <a:gd fmla="*/ 2147483647 h 63" name="T73"/>
                <a:gd fmla="*/ 2147483647 w 597" name="T74"/>
                <a:gd fmla="*/ 2147483647 h 63" name="T75"/>
                <a:gd fmla="*/ 2147483647 w 597" name="T76"/>
                <a:gd fmla="*/ 2147483647 h 63" name="T77"/>
                <a:gd fmla="*/ 2147483647 w 597" name="T78"/>
                <a:gd fmla="*/ 2147483647 h 63" name="T79"/>
                <a:gd fmla="*/ 2147483647 w 597" name="T80"/>
                <a:gd fmla="*/ 2147483647 h 63" name="T81"/>
                <a:gd fmla="*/ 2147483647 w 597" name="T82"/>
                <a:gd fmla="*/ 2147483647 h 63" name="T83"/>
                <a:gd fmla="*/ 2147483647 w 597" name="T84"/>
                <a:gd fmla="*/ 2147483647 h 63" name="T85"/>
                <a:gd fmla="*/ 2147483647 w 597" name="T86"/>
                <a:gd fmla="*/ 2147483647 h 63" name="T87"/>
                <a:gd fmla="*/ 2147483647 w 597" name="T88"/>
                <a:gd fmla="*/ 2147483647 h 63" name="T89"/>
                <a:gd fmla="*/ 2147483647 w 597" name="T90"/>
                <a:gd fmla="*/ 2147483647 h 63" name="T91"/>
                <a:gd fmla="*/ 2147483647 w 597" name="T92"/>
                <a:gd fmla="*/ 2147483647 h 63" name="T93"/>
                <a:gd fmla="*/ 2147483647 w 597" name="T94"/>
                <a:gd fmla="*/ 2147483647 h 63" name="T95"/>
                <a:gd fmla="*/ 2147483647 w 597" name="T96"/>
                <a:gd fmla="*/ 2147483647 h 63" name="T97"/>
                <a:gd fmla="*/ 2147483647 w 597" name="T98"/>
                <a:gd fmla="*/ 2147483647 h 63" name="T99"/>
                <a:gd fmla="*/ 2147483647 w 597" name="T100"/>
                <a:gd fmla="*/ 1926297220 h 63" name="T101"/>
                <a:gd fmla="*/ 2147483647 w 597" name="T102"/>
                <a:gd fmla="*/ 1630029365 h 63" name="T103"/>
                <a:gd fmla="*/ 2147483647 w 597" name="T104"/>
                <a:gd fmla="*/ 1481896496 h 63" name="T105"/>
                <a:gd fmla="*/ 2147483647 w 597" name="T106"/>
                <a:gd fmla="*/ 1481896496 h 63" name="T107"/>
                <a:gd fmla="*/ 2147483647 w 597" name="T108"/>
                <a:gd fmla="*/ 1630029365 h 63" name="T109"/>
                <a:gd fmla="*/ 2147483647 w 597" name="T110"/>
                <a:gd fmla="*/ 1630029365 h 63" name="T111"/>
                <a:gd fmla="*/ 0 60000 65536" name="T112"/>
                <a:gd fmla="*/ 0 60000 65536" name="T113"/>
                <a:gd fmla="*/ 0 60000 65536" name="T114"/>
                <a:gd fmla="*/ 0 60000 65536" name="T115"/>
                <a:gd fmla="*/ 0 60000 65536" name="T116"/>
                <a:gd fmla="*/ 0 60000 65536" name="T117"/>
                <a:gd fmla="*/ 0 60000 65536" name="T118"/>
                <a:gd fmla="*/ 0 60000 65536" name="T119"/>
                <a:gd fmla="*/ 0 60000 65536" name="T120"/>
                <a:gd fmla="*/ 0 60000 65536" name="T121"/>
                <a:gd fmla="*/ 0 60000 65536" name="T122"/>
                <a:gd fmla="*/ 0 60000 65536" name="T123"/>
                <a:gd fmla="*/ 0 60000 65536" name="T124"/>
                <a:gd fmla="*/ 0 60000 65536" name="T125"/>
                <a:gd fmla="*/ 0 60000 65536" name="T126"/>
                <a:gd fmla="*/ 0 60000 65536" name="T127"/>
                <a:gd fmla="*/ 0 60000 65536" name="T128"/>
                <a:gd fmla="*/ 0 60000 65536" name="T129"/>
                <a:gd fmla="*/ 0 60000 65536" name="T130"/>
                <a:gd fmla="*/ 0 60000 65536" name="T131"/>
                <a:gd fmla="*/ 0 60000 65536" name="T132"/>
                <a:gd fmla="*/ 0 60000 65536" name="T133"/>
                <a:gd fmla="*/ 0 60000 65536" name="T134"/>
                <a:gd fmla="*/ 0 60000 65536" name="T135"/>
                <a:gd fmla="*/ 0 60000 65536" name="T136"/>
                <a:gd fmla="*/ 0 60000 65536" name="T137"/>
                <a:gd fmla="*/ 0 60000 65536" name="T138"/>
                <a:gd fmla="*/ 0 60000 65536" name="T139"/>
                <a:gd fmla="*/ 0 60000 65536" name="T140"/>
                <a:gd fmla="*/ 0 60000 65536" name="T141"/>
                <a:gd fmla="*/ 0 60000 65536" name="T142"/>
                <a:gd fmla="*/ 0 60000 65536" name="T143"/>
                <a:gd fmla="*/ 0 60000 65536" name="T144"/>
                <a:gd fmla="*/ 0 60000 65536" name="T145"/>
                <a:gd fmla="*/ 0 60000 65536" name="T146"/>
                <a:gd fmla="*/ 0 60000 65536" name="T147"/>
                <a:gd fmla="*/ 0 60000 65536" name="T148"/>
                <a:gd fmla="*/ 0 60000 65536" name="T149"/>
                <a:gd fmla="*/ 0 60000 65536" name="T150"/>
                <a:gd fmla="*/ 0 60000 65536" name="T151"/>
                <a:gd fmla="*/ 0 60000 65536" name="T152"/>
                <a:gd fmla="*/ 0 60000 65536" name="T153"/>
                <a:gd fmla="*/ 0 60000 65536" name="T154"/>
                <a:gd fmla="*/ 0 60000 65536" name="T155"/>
                <a:gd fmla="*/ 0 60000 65536" name="T156"/>
                <a:gd fmla="*/ 0 60000 65536" name="T157"/>
                <a:gd fmla="*/ 0 60000 65536" name="T158"/>
                <a:gd fmla="*/ 0 60000 65536" name="T159"/>
                <a:gd fmla="*/ 0 60000 65536" name="T160"/>
                <a:gd fmla="*/ 0 60000 65536" name="T161"/>
                <a:gd fmla="*/ 0 60000 65536" name="T162"/>
                <a:gd fmla="*/ 0 60000 65536" name="T163"/>
                <a:gd fmla="*/ 0 60000 65536" name="T164"/>
                <a:gd fmla="*/ 0 60000 65536" name="T165"/>
                <a:gd fmla="*/ 0 60000 65536" name="T166"/>
                <a:gd fmla="*/ 0 60000 65536" name="T167"/>
                <a:gd fmla="*/ 0 w 597" name="T168"/>
                <a:gd fmla="*/ 0 h 63" name="T169"/>
                <a:gd fmla="*/ 597 w 597" name="T170"/>
                <a:gd fmla="*/ 63 h 63" name="T171"/>
              </a:gdLst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b="T171" l="T168" r="T170" t="T169"/>
              <a:pathLst>
                <a:path h="62" w="597">
                  <a:moveTo>
                    <a:pt x="570" y="11"/>
                  </a:moveTo>
                  <a:lnTo>
                    <a:pt x="570" y="11"/>
                  </a:lnTo>
                  <a:lnTo>
                    <a:pt x="556" y="14"/>
                  </a:lnTo>
                  <a:lnTo>
                    <a:pt x="542" y="17"/>
                  </a:lnTo>
                  <a:lnTo>
                    <a:pt x="529" y="19"/>
                  </a:lnTo>
                  <a:lnTo>
                    <a:pt x="514" y="21"/>
                  </a:lnTo>
                  <a:lnTo>
                    <a:pt x="484" y="21"/>
                  </a:lnTo>
                  <a:lnTo>
                    <a:pt x="453" y="18"/>
                  </a:lnTo>
                  <a:lnTo>
                    <a:pt x="390" y="11"/>
                  </a:lnTo>
                  <a:lnTo>
                    <a:pt x="362" y="7"/>
                  </a:lnTo>
                  <a:lnTo>
                    <a:pt x="335" y="6"/>
                  </a:lnTo>
                  <a:lnTo>
                    <a:pt x="256" y="2"/>
                  </a:lnTo>
                  <a:lnTo>
                    <a:pt x="17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5" y="7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5" y="37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1" y="44"/>
                  </a:lnTo>
                  <a:lnTo>
                    <a:pt x="177" y="45"/>
                  </a:lnTo>
                  <a:lnTo>
                    <a:pt x="256" y="46"/>
                  </a:lnTo>
                  <a:lnTo>
                    <a:pt x="335" y="49"/>
                  </a:lnTo>
                  <a:lnTo>
                    <a:pt x="363" y="51"/>
                  </a:lnTo>
                  <a:lnTo>
                    <a:pt x="395" y="53"/>
                  </a:lnTo>
                  <a:lnTo>
                    <a:pt x="458" y="61"/>
                  </a:lnTo>
                  <a:lnTo>
                    <a:pt x="491" y="63"/>
                  </a:lnTo>
                  <a:lnTo>
                    <a:pt x="522" y="63"/>
                  </a:lnTo>
                  <a:lnTo>
                    <a:pt x="537" y="61"/>
                  </a:lnTo>
                  <a:lnTo>
                    <a:pt x="552" y="60"/>
                  </a:lnTo>
                  <a:lnTo>
                    <a:pt x="567" y="57"/>
                  </a:lnTo>
                  <a:lnTo>
                    <a:pt x="582" y="53"/>
                  </a:lnTo>
                  <a:lnTo>
                    <a:pt x="586" y="51"/>
                  </a:lnTo>
                  <a:lnTo>
                    <a:pt x="590" y="48"/>
                  </a:lnTo>
                  <a:lnTo>
                    <a:pt x="593" y="45"/>
                  </a:lnTo>
                  <a:lnTo>
                    <a:pt x="594" y="41"/>
                  </a:lnTo>
                  <a:lnTo>
                    <a:pt x="597" y="33"/>
                  </a:lnTo>
                  <a:lnTo>
                    <a:pt x="595" y="25"/>
                  </a:lnTo>
                  <a:lnTo>
                    <a:pt x="591" y="18"/>
                  </a:lnTo>
                  <a:lnTo>
                    <a:pt x="586" y="13"/>
                  </a:lnTo>
                  <a:lnTo>
                    <a:pt x="583" y="11"/>
                  </a:lnTo>
                  <a:lnTo>
                    <a:pt x="579" y="10"/>
                  </a:lnTo>
                  <a:lnTo>
                    <a:pt x="575" y="10"/>
                  </a:lnTo>
                  <a:lnTo>
                    <a:pt x="57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  <p:sp>
          <p:nvSpPr>
            <p:cNvPr id="12310" name="Freeform 2386"/>
            <p:cNvSpPr/>
            <p:nvPr/>
          </p:nvSpPr>
          <p:spPr bwMode="auto">
            <a:xfrm>
              <a:off x="5573714" y="2111375"/>
              <a:ext cx="204788" cy="25400"/>
            </a:xfrm>
            <a:custGeom>
              <a:gdLst>
                <a:gd fmla="*/ 2147483647 w 389" name="T0"/>
                <a:gd fmla="*/ 0 h 47" name="T1"/>
                <a:gd fmla="*/ 2147483647 w 389" name="T2"/>
                <a:gd fmla="*/ 0 h 47" name="T3"/>
                <a:gd fmla="*/ 2147483647 w 389" name="T4"/>
                <a:gd fmla="*/ 0 h 47" name="T5"/>
                <a:gd fmla="*/ 2147483647 w 389" name="T6"/>
                <a:gd fmla="*/ 157712399 h 47" name="T7"/>
                <a:gd fmla="*/ 2147483647 w 389" name="T8"/>
                <a:gd fmla="*/ 631433257 h 47" name="T9"/>
                <a:gd fmla="*/ 2147483647 w 389" name="T10"/>
                <a:gd fmla="*/ 631433257 h 47" name="T11"/>
                <a:gd fmla="*/ 2147483647 w 389" name="T12"/>
                <a:gd fmla="*/ 789145588 h 47" name="T13"/>
                <a:gd fmla="*/ 1750736274 w 389" name="T14"/>
                <a:gd fmla="*/ 1104862082 h 47" name="T15"/>
                <a:gd fmla="*/ 1167342299 w 389" name="T16"/>
                <a:gd fmla="*/ 1420578845 h 47" name="T17"/>
                <a:gd fmla="*/ 729450152 w 389" name="T18"/>
                <a:gd fmla="*/ 1894007670 h 47" name="T19"/>
                <a:gd fmla="*/ 145779069 w 389" name="T20"/>
                <a:gd fmla="*/ 2147483647 h 47" name="T21"/>
                <a:gd fmla="*/ 0 w 389" name="T22"/>
                <a:gd fmla="*/ 2147483647 h 47" name="T23"/>
                <a:gd fmla="*/ 145779069 w 389" name="T24"/>
                <a:gd fmla="*/ 2147483647 h 47" name="T25"/>
                <a:gd fmla="*/ 729450152 w 389" name="T26"/>
                <a:gd fmla="*/ 2147483647 h 47" name="T27"/>
                <a:gd fmla="*/ 1167342299 w 389" name="T28"/>
                <a:gd fmla="*/ 2147483647 h 47" name="T29"/>
                <a:gd fmla="*/ 1750736274 w 389" name="T30"/>
                <a:gd fmla="*/ 2147483647 h 47" name="T31"/>
                <a:gd fmla="*/ 2147483647 w 389" name="T32"/>
                <a:gd fmla="*/ 2147483647 h 47" name="T33"/>
                <a:gd fmla="*/ 2147483647 w 389" name="T34"/>
                <a:gd fmla="*/ 2147483647 h 47" name="T35"/>
                <a:gd fmla="*/ 2147483647 w 389" name="T36"/>
                <a:gd fmla="*/ 2147483647 h 47" name="T37"/>
                <a:gd fmla="*/ 2147483647 w 389" name="T38"/>
                <a:gd fmla="*/ 2147483647 h 47" name="T39"/>
                <a:gd fmla="*/ 2147483647 w 389" name="T40"/>
                <a:gd fmla="*/ 2147483647 h 47" name="T41"/>
                <a:gd fmla="*/ 2147483647 w 389" name="T42"/>
                <a:gd fmla="*/ 2147483647 h 47" name="T43"/>
                <a:gd fmla="*/ 2147483647 w 389" name="T44"/>
                <a:gd fmla="*/ 2147483647 h 47" name="T45"/>
                <a:gd fmla="*/ 2147483647 w 389" name="T46"/>
                <a:gd fmla="*/ 2147483647 h 47" name="T47"/>
                <a:gd fmla="*/ 2147483647 w 389" name="T48"/>
                <a:gd fmla="*/ 2147483647 h 47" name="T49"/>
                <a:gd fmla="*/ 2147483647 w 389" name="T50"/>
                <a:gd fmla="*/ 2147483647 h 47" name="T51"/>
                <a:gd fmla="*/ 2147483647 w 389" name="T52"/>
                <a:gd fmla="*/ 2147483647 h 47" name="T53"/>
                <a:gd fmla="*/ 2147483647 w 389" name="T54"/>
                <a:gd fmla="*/ 2147483647 h 47" name="T55"/>
                <a:gd fmla="*/ 2147483647 w 389" name="T56"/>
                <a:gd fmla="*/ 2147483647 h 47" name="T57"/>
                <a:gd fmla="*/ 2147483647 w 389" name="T58"/>
                <a:gd fmla="*/ 2052011832 h 47" name="T59"/>
                <a:gd fmla="*/ 2147483647 w 389" name="T60"/>
                <a:gd fmla="*/ 1104862082 h 47" name="T61"/>
                <a:gd fmla="*/ 2147483647 w 389" name="T62"/>
                <a:gd fmla="*/ 631433257 h 47" name="T63"/>
                <a:gd fmla="*/ 2147483647 w 389" name="T64"/>
                <a:gd fmla="*/ 157712399 h 47" name="T65"/>
                <a:gd fmla="*/ 2147483647 w 389" name="T66"/>
                <a:gd fmla="*/ 0 h 47" name="T67"/>
                <a:gd fmla="*/ 2147483647 w 389" name="T68"/>
                <a:gd fmla="*/ 0 h 47" name="T69"/>
                <a:gd fmla="*/ 2147483647 w 389" name="T70"/>
                <a:gd fmla="*/ 0 h 47" name="T71"/>
                <a:gd fmla="*/ 0 60000 65536" name="T72"/>
                <a:gd fmla="*/ 0 60000 65536" name="T73"/>
                <a:gd fmla="*/ 0 60000 65536" name="T74"/>
                <a:gd fmla="*/ 0 60000 65536" name="T75"/>
                <a:gd fmla="*/ 0 60000 65536" name="T76"/>
                <a:gd fmla="*/ 0 60000 65536" name="T77"/>
                <a:gd fmla="*/ 0 60000 65536" name="T78"/>
                <a:gd fmla="*/ 0 60000 65536" name="T79"/>
                <a:gd fmla="*/ 0 60000 65536" name="T80"/>
                <a:gd fmla="*/ 0 60000 65536" name="T81"/>
                <a:gd fmla="*/ 0 60000 65536" name="T82"/>
                <a:gd fmla="*/ 0 60000 65536" name="T83"/>
                <a:gd fmla="*/ 0 60000 65536" name="T84"/>
                <a:gd fmla="*/ 0 60000 65536" name="T85"/>
                <a:gd fmla="*/ 0 60000 65536" name="T86"/>
                <a:gd fmla="*/ 0 60000 65536" name="T87"/>
                <a:gd fmla="*/ 0 60000 65536" name="T88"/>
                <a:gd fmla="*/ 0 60000 65536" name="T89"/>
                <a:gd fmla="*/ 0 60000 65536" name="T90"/>
                <a:gd fmla="*/ 0 60000 65536" name="T91"/>
                <a:gd fmla="*/ 0 60000 65536" name="T92"/>
                <a:gd fmla="*/ 0 60000 65536" name="T93"/>
                <a:gd fmla="*/ 0 60000 65536" name="T94"/>
                <a:gd fmla="*/ 0 60000 65536" name="T95"/>
                <a:gd fmla="*/ 0 60000 65536" name="T96"/>
                <a:gd fmla="*/ 0 60000 65536" name="T97"/>
                <a:gd fmla="*/ 0 60000 65536" name="T98"/>
                <a:gd fmla="*/ 0 60000 65536" name="T99"/>
                <a:gd fmla="*/ 0 60000 65536" name="T100"/>
                <a:gd fmla="*/ 0 60000 65536" name="T101"/>
                <a:gd fmla="*/ 0 60000 65536" name="T102"/>
                <a:gd fmla="*/ 0 60000 65536" name="T103"/>
                <a:gd fmla="*/ 0 60000 65536" name="T104"/>
                <a:gd fmla="*/ 0 60000 65536" name="T105"/>
                <a:gd fmla="*/ 0 60000 65536" name="T106"/>
                <a:gd fmla="*/ 0 60000 65536" name="T107"/>
                <a:gd fmla="*/ 0 w 389" name="T108"/>
                <a:gd fmla="*/ 0 h 47" name="T109"/>
                <a:gd fmla="*/ 389 w 389" name="T110"/>
                <a:gd fmla="*/ 47 h 47" name="T111"/>
              </a:gdLst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b="T111" l="T108" r="T110" t="T109"/>
              <a:pathLst>
                <a:path h="47" w="389">
                  <a:moveTo>
                    <a:pt x="369" y="0"/>
                  </a:moveTo>
                  <a:lnTo>
                    <a:pt x="369" y="0"/>
                  </a:lnTo>
                  <a:lnTo>
                    <a:pt x="195" y="0"/>
                  </a:lnTo>
                  <a:lnTo>
                    <a:pt x="108" y="1"/>
                  </a:lnTo>
                  <a:lnTo>
                    <a:pt x="22" y="4"/>
                  </a:lnTo>
                  <a:lnTo>
                    <a:pt x="16" y="5"/>
                  </a:lnTo>
                  <a:lnTo>
                    <a:pt x="12" y="7"/>
                  </a:lnTo>
                  <a:lnTo>
                    <a:pt x="8" y="9"/>
                  </a:lnTo>
                  <a:lnTo>
                    <a:pt x="5" y="12"/>
                  </a:lnTo>
                  <a:lnTo>
                    <a:pt x="1" y="19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5"/>
                  </a:lnTo>
                  <a:lnTo>
                    <a:pt x="12" y="46"/>
                  </a:lnTo>
                  <a:lnTo>
                    <a:pt x="16" y="47"/>
                  </a:lnTo>
                  <a:lnTo>
                    <a:pt x="22" y="47"/>
                  </a:lnTo>
                  <a:lnTo>
                    <a:pt x="108" y="45"/>
                  </a:lnTo>
                  <a:lnTo>
                    <a:pt x="195" y="43"/>
                  </a:lnTo>
                  <a:lnTo>
                    <a:pt x="369" y="43"/>
                  </a:lnTo>
                  <a:lnTo>
                    <a:pt x="373" y="43"/>
                  </a:lnTo>
                  <a:lnTo>
                    <a:pt x="377" y="42"/>
                  </a:lnTo>
                  <a:lnTo>
                    <a:pt x="381" y="39"/>
                  </a:lnTo>
                  <a:lnTo>
                    <a:pt x="384" y="36"/>
                  </a:lnTo>
                  <a:lnTo>
                    <a:pt x="388" y="30"/>
                  </a:lnTo>
                  <a:lnTo>
                    <a:pt x="389" y="22"/>
                  </a:lnTo>
                  <a:lnTo>
                    <a:pt x="388" y="13"/>
                  </a:lnTo>
                  <a:lnTo>
                    <a:pt x="384" y="7"/>
                  </a:lnTo>
                  <a:lnTo>
                    <a:pt x="381" y="4"/>
                  </a:lnTo>
                  <a:lnTo>
                    <a:pt x="377" y="1"/>
                  </a:lnTo>
                  <a:lnTo>
                    <a:pt x="373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1pPr>
              <a:lvl2pPr indent="-285750" marL="74295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2pPr>
              <a:lvl3pPr indent="-228600" marL="11430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3pPr>
              <a:lvl4pPr indent="-228600" marL="16002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4pPr>
              <a:lvl5pPr indent="-228600" marL="2057400"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5pPr>
              <a:lvl6pPr eaLnBrk="0" fontAlgn="base" hangingPunct="0" indent="-228600" marL="25146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6pPr>
              <a:lvl7pPr eaLnBrk="0" fontAlgn="base" hangingPunct="0" indent="-228600" marL="29718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7pPr>
              <a:lvl8pPr eaLnBrk="0" fontAlgn="base" hangingPunct="0" indent="-228600" marL="34290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8pPr>
              <a:lvl9pPr eaLnBrk="0" fontAlgn="base" hangingPunct="0" indent="-228600" marL="388620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charset="0" panose="020f0502020204030204" pitchFamily="34" typeface="Calibri"/>
                  <a:ea charset="-122" pitchFamily="2" typeface="宋体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altLang="en-US" lang="zh-CN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val="1609327380"/>
      </p:ext>
    </p:extLst>
  </p:cSld>
  <p:clrMapOvr>
    <a:masterClrMapping/>
  </p:clrMapOvr>
  <p:transition spd="slow">
    <p:split orient="vert"/>
  </p:transition>
  <p:timing/>
</p:sld>
</file>

<file path=ppt/tags/tag1.xml><?xml version="1.0" encoding="utf-8"?>
<p:tagLst xmlns:p="http://schemas.openxmlformats.org/presentationml/2006/main">
  <p:tag name="AS_NET" val="4.0.30319.42000"/>
  <p:tag name="AS_OS" val="Microsoft Windows NT 6.2.9200.0"/>
  <p:tag name="AS_RELEASE_DATE" val="2020.04.14"/>
  <p:tag name="AS_TITLE" val="Aspose.Slides for .NET 4.0 Client Profile"/>
  <p:tag name="AS_VERSION" val="20.4"/>
</p:tagLst>
</file>

<file path=ppt/theme/theme1.xml><?xml version="1.0" encoding="utf-8"?>
<a:theme xmlns:r="http://schemas.openxmlformats.org/officeDocument/2006/relationships" xmlns:a="http://schemas.openxmlformats.org/drawingml/2006/main" name="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2.xml><?xml version="1.0" encoding="utf-8"?>
<a:theme xmlns:r="http://schemas.openxmlformats.org/officeDocument/2006/relationships" xmlns:a="http://schemas.openxmlformats.org/drawingml/2006/main" name="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ppt/theme/theme3.xml><?xml version="1.0" encoding="utf-8"?>
<a:theme xmlns:r="http://schemas.openxmlformats.org/officeDocument/2006/relationships"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Lst>
    <a:ext uri="{05A4C25C-085E-4340-85A3-A5531E510DB2}">
      <thm15:themeFamily xmlns:thm15="http://schemas.microsoft.com/office/thememl/2012/main" id="{62F939B6-93AF-4DB8-9C6B-D6C7DFDC589F}" name="Office Theme" vid="{4A3C46E8-61CC-4603-A589-7422A47A8E4A}"/>
    </a:ext>
  </a:extLst>
</a:theme>
</file>

<file path=docProps/app.xml><?xml version="1.0" encoding="utf-8"?>
<Properties xmlns:vt="http://schemas.openxmlformats.org/officeDocument/2006/docPropsVTypes" xmlns="http://schemas.openxmlformats.org/officeDocument/2006/extended-properties">
  <Company/>
  <PresentationFormat>宽屏</PresentationFormat>
  <Paragraphs>278</Paragraphs>
  <Slides>32</Slides>
  <Notes>1</Notes>
  <TotalTime>4</TotalTime>
  <HiddenSlides>0</HiddenSlides>
  <MMClips>0</MMClips>
  <ScaleCrop>0</ScaleCrop>
  <HeadingPairs>
    <vt:vector baseType="variant" size="6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32</vt:i4>
      </vt:variant>
    </vt:vector>
  </HeadingPairs>
  <TitlesOfParts>
    <vt:vector baseType="lpstr" size="45">
      <vt:lpstr>Arial</vt:lpstr>
      <vt:lpstr>Calibri Light</vt:lpstr>
      <vt:lpstr>Calibri</vt:lpstr>
      <vt:lpstr>宋体</vt:lpstr>
      <vt:lpstr>微软雅黑</vt:lpstr>
      <vt:lpstr>叶根友毛笔行书简体</vt:lpstr>
      <vt:lpstr>Eras Demi ITC</vt:lpstr>
      <vt:lpstr>方正兰亭粗黑_GBK</vt:lpstr>
      <vt:lpstr>Arial Black</vt:lpstr>
      <vt:lpstr>DFPPOP3W12-B5</vt:lpstr>
      <vt:lpstr>Impact</vt:lpstr>
      <vt:lpstr>Wingdings</vt:lpstr>
      <vt:lpstr>1_Office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0</LinksUpToDate>
  <SharedDoc>0</SharedDoc>
  <HyperlinksChanged>0</HyperlinksChanged>
  <Application>Aspose.Slides for .NET</Application>
  <AppVersion>20.0400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xsi="http://www.w3.org/2001/XMLSchema-instance">
  <dcterms:created xsi:type="dcterms:W3CDTF">2016-04-17T06:41:23Z</dcterms:created>
  <cp:lastModifiedBy>kan</cp:lastModifiedBy>
  <dcterms:modified xsi:type="dcterms:W3CDTF">2021-08-20T11:23:12Z</dcterms:modified>
  <cp:revision>3</cp:revision>
</cp:coreProperties>
</file>